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95"/>
  </p:notesMasterIdLst>
  <p:sldIdLst>
    <p:sldId id="256" r:id="rId6"/>
    <p:sldId id="337" r:id="rId7"/>
    <p:sldId id="257" r:id="rId8"/>
    <p:sldId id="353" r:id="rId9"/>
    <p:sldId id="355" r:id="rId10"/>
    <p:sldId id="260" r:id="rId11"/>
    <p:sldId id="289" r:id="rId12"/>
    <p:sldId id="258" r:id="rId13"/>
    <p:sldId id="336" r:id="rId14"/>
    <p:sldId id="259" r:id="rId15"/>
    <p:sldId id="334" r:id="rId16"/>
    <p:sldId id="261" r:id="rId17"/>
    <p:sldId id="262" r:id="rId18"/>
    <p:sldId id="263" r:id="rId19"/>
    <p:sldId id="356" r:id="rId20"/>
    <p:sldId id="357" r:id="rId21"/>
    <p:sldId id="358" r:id="rId22"/>
    <p:sldId id="264" r:id="rId23"/>
    <p:sldId id="265" r:id="rId24"/>
    <p:sldId id="290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81" r:id="rId36"/>
    <p:sldId id="303" r:id="rId37"/>
    <p:sldId id="300" r:id="rId38"/>
    <p:sldId id="359" r:id="rId39"/>
    <p:sldId id="301" r:id="rId40"/>
    <p:sldId id="304" r:id="rId41"/>
    <p:sldId id="282" r:id="rId42"/>
    <p:sldId id="305" r:id="rId43"/>
    <p:sldId id="285" r:id="rId44"/>
    <p:sldId id="286" r:id="rId45"/>
    <p:sldId id="287" r:id="rId46"/>
    <p:sldId id="364" r:id="rId47"/>
    <p:sldId id="366" r:id="rId48"/>
    <p:sldId id="338" r:id="rId49"/>
    <p:sldId id="339" r:id="rId50"/>
    <p:sldId id="340" r:id="rId51"/>
    <p:sldId id="341" r:id="rId52"/>
    <p:sldId id="369" r:id="rId53"/>
    <p:sldId id="361" r:id="rId54"/>
    <p:sldId id="360" r:id="rId55"/>
    <p:sldId id="363" r:id="rId56"/>
    <p:sldId id="362" r:id="rId57"/>
    <p:sldId id="368" r:id="rId58"/>
    <p:sldId id="367" r:id="rId59"/>
    <p:sldId id="295" r:id="rId60"/>
    <p:sldId id="291" r:id="rId61"/>
    <p:sldId id="296" r:id="rId62"/>
    <p:sldId id="297" r:id="rId63"/>
    <p:sldId id="298" r:id="rId64"/>
    <p:sldId id="292" r:id="rId65"/>
    <p:sldId id="333" r:id="rId66"/>
    <p:sldId id="322" r:id="rId67"/>
    <p:sldId id="324" r:id="rId68"/>
    <p:sldId id="323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293" r:id="rId78"/>
    <p:sldId id="294" r:id="rId79"/>
    <p:sldId id="325" r:id="rId80"/>
    <p:sldId id="331" r:id="rId81"/>
    <p:sldId id="326" r:id="rId82"/>
    <p:sldId id="327" r:id="rId83"/>
    <p:sldId id="328" r:id="rId84"/>
    <p:sldId id="329" r:id="rId85"/>
    <p:sldId id="315" r:id="rId86"/>
    <p:sldId id="330" r:id="rId87"/>
    <p:sldId id="332" r:id="rId88"/>
    <p:sldId id="316" r:id="rId89"/>
    <p:sldId id="317" r:id="rId90"/>
    <p:sldId id="318" r:id="rId91"/>
    <p:sldId id="319" r:id="rId92"/>
    <p:sldId id="320" r:id="rId93"/>
    <p:sldId id="321" r:id="rId9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11823B-5F52-57AB-8C35-E87B66B0EE7E}" v="180" dt="2024-03-19T07:13:16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E083F7-8934-40D6-ACE7-61614DC9887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D8605C-64FD-4B9B-8F1A-078E861BA3BF}">
      <dgm:prSet phldrT="[Text]" phldr="0"/>
      <dgm:spPr/>
      <dgm:t>
        <a:bodyPr/>
        <a:lstStyle/>
        <a:p>
          <a:pPr rtl="0"/>
          <a:r>
            <a:rPr lang="en-US">
              <a:latin typeface="Constantia"/>
            </a:rPr>
            <a:t> </a:t>
          </a:r>
          <a:r>
            <a:rPr lang="en-US" err="1">
              <a:latin typeface="Constantia"/>
            </a:rPr>
            <a:t>Własność</a:t>
          </a:r>
          <a:r>
            <a:rPr lang="en-US">
              <a:latin typeface="Constantia"/>
            </a:rPr>
            <a:t> </a:t>
          </a:r>
          <a:r>
            <a:rPr lang="en-US" err="1">
              <a:latin typeface="Constantia"/>
            </a:rPr>
            <a:t>intelektualna</a:t>
          </a:r>
          <a:endParaRPr lang="en-US" err="1"/>
        </a:p>
      </dgm:t>
    </dgm:pt>
    <dgm:pt modelId="{0E0A29B0-6B1C-481A-8BC2-DD0E55182FF6}" type="parTrans" cxnId="{89C202C1-6FE4-49C5-B636-E210221495A3}">
      <dgm:prSet/>
      <dgm:spPr/>
      <dgm:t>
        <a:bodyPr/>
        <a:lstStyle/>
        <a:p>
          <a:endParaRPr lang="en-US"/>
        </a:p>
      </dgm:t>
    </dgm:pt>
    <dgm:pt modelId="{54792DDE-D7D1-46C9-9432-292EBEDD02F7}" type="sibTrans" cxnId="{89C202C1-6FE4-49C5-B636-E210221495A3}">
      <dgm:prSet/>
      <dgm:spPr/>
      <dgm:t>
        <a:bodyPr/>
        <a:lstStyle/>
        <a:p>
          <a:endParaRPr lang="en-US"/>
        </a:p>
      </dgm:t>
    </dgm:pt>
    <dgm:pt modelId="{C68EEAED-1148-4BF0-BF30-077BA4A8959A}">
      <dgm:prSet phldrT="[Text]" phldr="0"/>
      <dgm:spPr/>
      <dgm:t>
        <a:bodyPr/>
        <a:lstStyle/>
        <a:p>
          <a:pPr rtl="0"/>
          <a:r>
            <a:rPr lang="en-US">
              <a:latin typeface="Constantia"/>
            </a:rPr>
            <a:t>Prawa </a:t>
          </a:r>
          <a:r>
            <a:rPr lang="en-US" err="1">
              <a:latin typeface="Constantia"/>
            </a:rPr>
            <a:t>autorskie</a:t>
          </a:r>
          <a:r>
            <a:rPr lang="en-US">
              <a:latin typeface="Constantia"/>
            </a:rPr>
            <a:t>, </a:t>
          </a:r>
          <a:r>
            <a:rPr lang="en-US" err="1">
              <a:latin typeface="Constantia"/>
            </a:rPr>
            <a:t>Bazy</a:t>
          </a:r>
          <a:r>
            <a:rPr lang="en-US">
              <a:latin typeface="Constantia"/>
            </a:rPr>
            <a:t> </a:t>
          </a:r>
          <a:r>
            <a:rPr lang="en-US" err="1">
              <a:latin typeface="Constantia"/>
            </a:rPr>
            <a:t>danych</a:t>
          </a:r>
          <a:endParaRPr lang="en-US" err="1"/>
        </a:p>
      </dgm:t>
    </dgm:pt>
    <dgm:pt modelId="{D95CB89C-E705-4F6F-A11F-53F2E5AD68BD}" type="parTrans" cxnId="{7DE3ABB8-53E5-4819-A6ED-AF58A564AD8B}">
      <dgm:prSet/>
      <dgm:spPr/>
      <dgm:t>
        <a:bodyPr/>
        <a:lstStyle/>
        <a:p>
          <a:endParaRPr lang="en-US"/>
        </a:p>
      </dgm:t>
    </dgm:pt>
    <dgm:pt modelId="{C4776DE1-5FB7-4156-9569-0DA04C09893F}" type="sibTrans" cxnId="{7DE3ABB8-53E5-4819-A6ED-AF58A564AD8B}">
      <dgm:prSet/>
      <dgm:spPr/>
      <dgm:t>
        <a:bodyPr/>
        <a:lstStyle/>
        <a:p>
          <a:endParaRPr lang="en-US"/>
        </a:p>
      </dgm:t>
    </dgm:pt>
    <dgm:pt modelId="{1271E7BE-F9A1-43B6-BF12-18C87BAB480C}">
      <dgm:prSet phldrT="[Text]" phldr="0"/>
      <dgm:spPr/>
      <dgm:t>
        <a:bodyPr/>
        <a:lstStyle/>
        <a:p>
          <a:pPr rtl="0"/>
          <a:r>
            <a:rPr lang="en-US">
              <a:latin typeface="Constantia"/>
            </a:rPr>
            <a:t>Wynalazki</a:t>
          </a:r>
          <a:endParaRPr lang="en-US"/>
        </a:p>
      </dgm:t>
    </dgm:pt>
    <dgm:pt modelId="{8B7C8240-F58F-45F4-9BA0-C4A6102E7EE6}" type="parTrans" cxnId="{3D8B398F-F23D-4A8C-AFDC-7E4779FBB478}">
      <dgm:prSet/>
      <dgm:spPr/>
      <dgm:t>
        <a:bodyPr/>
        <a:lstStyle/>
        <a:p>
          <a:endParaRPr lang="en-US"/>
        </a:p>
      </dgm:t>
    </dgm:pt>
    <dgm:pt modelId="{4656F0BC-082A-4F72-A25B-6E19AE469D49}" type="sibTrans" cxnId="{3D8B398F-F23D-4A8C-AFDC-7E4779FBB478}">
      <dgm:prSet/>
      <dgm:spPr/>
      <dgm:t>
        <a:bodyPr/>
        <a:lstStyle/>
        <a:p>
          <a:endParaRPr lang="en-US"/>
        </a:p>
      </dgm:t>
    </dgm:pt>
    <dgm:pt modelId="{24AA134E-F626-4846-957D-C184D5490C7F}">
      <dgm:prSet phldrT="[Text]" phldr="0"/>
      <dgm:spPr/>
      <dgm:t>
        <a:bodyPr/>
        <a:lstStyle/>
        <a:p>
          <a:pPr rtl="0"/>
          <a:r>
            <a:rPr lang="en-US" err="1">
              <a:latin typeface="Constantia"/>
            </a:rPr>
            <a:t>Znaki</a:t>
          </a:r>
          <a:r>
            <a:rPr lang="en-US">
              <a:latin typeface="Constantia"/>
            </a:rPr>
            <a:t> </a:t>
          </a:r>
          <a:r>
            <a:rPr lang="en-US" err="1">
              <a:latin typeface="Constantia"/>
            </a:rPr>
            <a:t>towarowe</a:t>
          </a:r>
          <a:r>
            <a:rPr lang="en-US">
              <a:latin typeface="Constantia"/>
            </a:rPr>
            <a:t> </a:t>
          </a:r>
          <a:r>
            <a:rPr lang="en-US" err="1">
              <a:latin typeface="Constantia"/>
            </a:rPr>
            <a:t>rejestrowane</a:t>
          </a:r>
          <a:r>
            <a:rPr lang="en-US">
              <a:latin typeface="Constantia"/>
            </a:rPr>
            <a:t> </a:t>
          </a:r>
          <a:r>
            <a:rPr lang="en-US" err="1">
              <a:latin typeface="Constantia"/>
            </a:rPr>
            <a:t>i</a:t>
          </a:r>
          <a:r>
            <a:rPr lang="en-US">
              <a:latin typeface="Constantia"/>
            </a:rPr>
            <a:t> nierejestrowane</a:t>
          </a:r>
          <a:endParaRPr lang="en-US"/>
        </a:p>
      </dgm:t>
    </dgm:pt>
    <dgm:pt modelId="{394EB889-2A45-431A-BA39-4217ACAA3EB5}" type="parTrans" cxnId="{5BBF4FD2-D4F8-4198-B662-DA3F5861C008}">
      <dgm:prSet/>
      <dgm:spPr/>
      <dgm:t>
        <a:bodyPr/>
        <a:lstStyle/>
        <a:p>
          <a:endParaRPr lang="en-US"/>
        </a:p>
      </dgm:t>
    </dgm:pt>
    <dgm:pt modelId="{A2D9F5DE-A050-4053-9EC4-40142B957708}" type="sibTrans" cxnId="{5BBF4FD2-D4F8-4198-B662-DA3F5861C008}">
      <dgm:prSet/>
      <dgm:spPr/>
      <dgm:t>
        <a:bodyPr/>
        <a:lstStyle/>
        <a:p>
          <a:endParaRPr lang="en-US"/>
        </a:p>
      </dgm:t>
    </dgm:pt>
    <dgm:pt modelId="{14503F03-2B54-417F-AC17-1B1F5360A959}">
      <dgm:prSet phldr="0"/>
      <dgm:spPr/>
      <dgm:t>
        <a:bodyPr/>
        <a:lstStyle/>
        <a:p>
          <a:pPr rtl="0"/>
          <a:r>
            <a:rPr lang="en-US">
              <a:latin typeface="Constantia"/>
            </a:rPr>
            <a:t>Wzory przemysłowe</a:t>
          </a:r>
        </a:p>
      </dgm:t>
    </dgm:pt>
    <dgm:pt modelId="{8669F9A3-EEBA-42EB-B7F7-A839EEB206AC}" type="parTrans" cxnId="{B5F74C4F-C0E0-4541-A5E1-CDF2D33F717A}">
      <dgm:prSet/>
      <dgm:spPr/>
    </dgm:pt>
    <dgm:pt modelId="{DE6DAEA1-2EFE-4F49-B9B9-B020228E20B3}" type="sibTrans" cxnId="{B5F74C4F-C0E0-4541-A5E1-CDF2D33F717A}">
      <dgm:prSet/>
      <dgm:spPr/>
    </dgm:pt>
    <dgm:pt modelId="{4A931724-750D-4DDF-AC86-592ED696045E}" type="pres">
      <dgm:prSet presAssocID="{17E083F7-8934-40D6-ACE7-61614DC98874}" presName="composite" presStyleCnt="0">
        <dgm:presLayoutVars>
          <dgm:chMax val="1"/>
          <dgm:dir/>
          <dgm:resizeHandles val="exact"/>
        </dgm:presLayoutVars>
      </dgm:prSet>
      <dgm:spPr/>
    </dgm:pt>
    <dgm:pt modelId="{6BF0FA34-21F5-4978-A714-367FC241AE62}" type="pres">
      <dgm:prSet presAssocID="{F7D8605C-64FD-4B9B-8F1A-078E861BA3BF}" presName="roof" presStyleLbl="dkBgShp" presStyleIdx="0" presStyleCnt="2"/>
      <dgm:spPr/>
    </dgm:pt>
    <dgm:pt modelId="{C788B858-F62C-4A94-9A4C-DE709A42BD09}" type="pres">
      <dgm:prSet presAssocID="{F7D8605C-64FD-4B9B-8F1A-078E861BA3BF}" presName="pillars" presStyleCnt="0"/>
      <dgm:spPr/>
    </dgm:pt>
    <dgm:pt modelId="{E9CDF94F-AE9A-4258-9740-4D482E1C57C9}" type="pres">
      <dgm:prSet presAssocID="{F7D8605C-64FD-4B9B-8F1A-078E861BA3BF}" presName="pillar1" presStyleLbl="node1" presStyleIdx="0" presStyleCnt="4">
        <dgm:presLayoutVars>
          <dgm:bulletEnabled val="1"/>
        </dgm:presLayoutVars>
      </dgm:prSet>
      <dgm:spPr/>
    </dgm:pt>
    <dgm:pt modelId="{8BFDE462-0A2D-4BCD-B1F4-B50878EB735F}" type="pres">
      <dgm:prSet presAssocID="{14503F03-2B54-417F-AC17-1B1F5360A959}" presName="pillarX" presStyleLbl="node1" presStyleIdx="1" presStyleCnt="4">
        <dgm:presLayoutVars>
          <dgm:bulletEnabled val="1"/>
        </dgm:presLayoutVars>
      </dgm:prSet>
      <dgm:spPr/>
    </dgm:pt>
    <dgm:pt modelId="{BC79AEC4-176F-474D-8A45-C263FE82A802}" type="pres">
      <dgm:prSet presAssocID="{1271E7BE-F9A1-43B6-BF12-18C87BAB480C}" presName="pillarX" presStyleLbl="node1" presStyleIdx="2" presStyleCnt="4">
        <dgm:presLayoutVars>
          <dgm:bulletEnabled val="1"/>
        </dgm:presLayoutVars>
      </dgm:prSet>
      <dgm:spPr/>
    </dgm:pt>
    <dgm:pt modelId="{606E9215-D035-4193-88D9-948E711B561A}" type="pres">
      <dgm:prSet presAssocID="{24AA134E-F626-4846-957D-C184D5490C7F}" presName="pillarX" presStyleLbl="node1" presStyleIdx="3" presStyleCnt="4">
        <dgm:presLayoutVars>
          <dgm:bulletEnabled val="1"/>
        </dgm:presLayoutVars>
      </dgm:prSet>
      <dgm:spPr/>
    </dgm:pt>
    <dgm:pt modelId="{FF9A8A6C-8324-4AA0-B44C-44A8ABF4A15F}" type="pres">
      <dgm:prSet presAssocID="{F7D8605C-64FD-4B9B-8F1A-078E861BA3BF}" presName="base" presStyleLbl="dkBgShp" presStyleIdx="1" presStyleCnt="2"/>
      <dgm:spPr/>
    </dgm:pt>
  </dgm:ptLst>
  <dgm:cxnLst>
    <dgm:cxn modelId="{35B8194A-F7C9-4D60-81A1-C4586E300E27}" type="presOf" srcId="{17E083F7-8934-40D6-ACE7-61614DC98874}" destId="{4A931724-750D-4DDF-AC86-592ED696045E}" srcOrd="0" destOrd="0" presId="urn:microsoft.com/office/officeart/2005/8/layout/hList3"/>
    <dgm:cxn modelId="{9E5E4F6C-B2AB-499C-92E5-165A15077F73}" type="presOf" srcId="{C68EEAED-1148-4BF0-BF30-077BA4A8959A}" destId="{E9CDF94F-AE9A-4258-9740-4D482E1C57C9}" srcOrd="0" destOrd="0" presId="urn:microsoft.com/office/officeart/2005/8/layout/hList3"/>
    <dgm:cxn modelId="{B5F74C4F-C0E0-4541-A5E1-CDF2D33F717A}" srcId="{F7D8605C-64FD-4B9B-8F1A-078E861BA3BF}" destId="{14503F03-2B54-417F-AC17-1B1F5360A959}" srcOrd="1" destOrd="0" parTransId="{8669F9A3-EEBA-42EB-B7F7-A839EEB206AC}" sibTransId="{DE6DAEA1-2EFE-4F49-B9B9-B020228E20B3}"/>
    <dgm:cxn modelId="{A9CF7B7F-E9BB-47AD-96D6-1B6873F2ED24}" type="presOf" srcId="{F7D8605C-64FD-4B9B-8F1A-078E861BA3BF}" destId="{6BF0FA34-21F5-4978-A714-367FC241AE62}" srcOrd="0" destOrd="0" presId="urn:microsoft.com/office/officeart/2005/8/layout/hList3"/>
    <dgm:cxn modelId="{3D8B398F-F23D-4A8C-AFDC-7E4779FBB478}" srcId="{F7D8605C-64FD-4B9B-8F1A-078E861BA3BF}" destId="{1271E7BE-F9A1-43B6-BF12-18C87BAB480C}" srcOrd="2" destOrd="0" parTransId="{8B7C8240-F58F-45F4-9BA0-C4A6102E7EE6}" sibTransId="{4656F0BC-082A-4F72-A25B-6E19AE469D49}"/>
    <dgm:cxn modelId="{7DE3ABB8-53E5-4819-A6ED-AF58A564AD8B}" srcId="{F7D8605C-64FD-4B9B-8F1A-078E861BA3BF}" destId="{C68EEAED-1148-4BF0-BF30-077BA4A8959A}" srcOrd="0" destOrd="0" parTransId="{D95CB89C-E705-4F6F-A11F-53F2E5AD68BD}" sibTransId="{C4776DE1-5FB7-4156-9569-0DA04C09893F}"/>
    <dgm:cxn modelId="{89C202C1-6FE4-49C5-B636-E210221495A3}" srcId="{17E083F7-8934-40D6-ACE7-61614DC98874}" destId="{F7D8605C-64FD-4B9B-8F1A-078E861BA3BF}" srcOrd="0" destOrd="0" parTransId="{0E0A29B0-6B1C-481A-8BC2-DD0E55182FF6}" sibTransId="{54792DDE-D7D1-46C9-9432-292EBEDD02F7}"/>
    <dgm:cxn modelId="{5BBF4FD2-D4F8-4198-B662-DA3F5861C008}" srcId="{F7D8605C-64FD-4B9B-8F1A-078E861BA3BF}" destId="{24AA134E-F626-4846-957D-C184D5490C7F}" srcOrd="3" destOrd="0" parTransId="{394EB889-2A45-431A-BA39-4217ACAA3EB5}" sibTransId="{A2D9F5DE-A050-4053-9EC4-40142B957708}"/>
    <dgm:cxn modelId="{82F460D5-4F64-40B3-A380-D48859EC0CE2}" type="presOf" srcId="{14503F03-2B54-417F-AC17-1B1F5360A959}" destId="{8BFDE462-0A2D-4BCD-B1F4-B50878EB735F}" srcOrd="0" destOrd="0" presId="urn:microsoft.com/office/officeart/2005/8/layout/hList3"/>
    <dgm:cxn modelId="{34F0B3E2-A67A-414B-A3AB-7E16CE94C7C2}" type="presOf" srcId="{24AA134E-F626-4846-957D-C184D5490C7F}" destId="{606E9215-D035-4193-88D9-948E711B561A}" srcOrd="0" destOrd="0" presId="urn:microsoft.com/office/officeart/2005/8/layout/hList3"/>
    <dgm:cxn modelId="{E8A791FF-9B1D-43DA-BECB-DBBD4C314F79}" type="presOf" srcId="{1271E7BE-F9A1-43B6-BF12-18C87BAB480C}" destId="{BC79AEC4-176F-474D-8A45-C263FE82A802}" srcOrd="0" destOrd="0" presId="urn:microsoft.com/office/officeart/2005/8/layout/hList3"/>
    <dgm:cxn modelId="{3AD49AB0-78A0-4B36-9ED0-DD64C6A70102}" type="presParOf" srcId="{4A931724-750D-4DDF-AC86-592ED696045E}" destId="{6BF0FA34-21F5-4978-A714-367FC241AE62}" srcOrd="0" destOrd="0" presId="urn:microsoft.com/office/officeart/2005/8/layout/hList3"/>
    <dgm:cxn modelId="{1A858239-4439-43F0-B34A-2CF281DE2299}" type="presParOf" srcId="{4A931724-750D-4DDF-AC86-592ED696045E}" destId="{C788B858-F62C-4A94-9A4C-DE709A42BD09}" srcOrd="1" destOrd="0" presId="urn:microsoft.com/office/officeart/2005/8/layout/hList3"/>
    <dgm:cxn modelId="{F63BB6EC-6A2B-4D4E-A4AE-56F1D698CF74}" type="presParOf" srcId="{C788B858-F62C-4A94-9A4C-DE709A42BD09}" destId="{E9CDF94F-AE9A-4258-9740-4D482E1C57C9}" srcOrd="0" destOrd="0" presId="urn:microsoft.com/office/officeart/2005/8/layout/hList3"/>
    <dgm:cxn modelId="{C8591258-EEAE-43A9-A568-83A58BB11F3F}" type="presParOf" srcId="{C788B858-F62C-4A94-9A4C-DE709A42BD09}" destId="{8BFDE462-0A2D-4BCD-B1F4-B50878EB735F}" srcOrd="1" destOrd="0" presId="urn:microsoft.com/office/officeart/2005/8/layout/hList3"/>
    <dgm:cxn modelId="{5A64DA44-0D6C-4E15-93BA-00A9C32C6FF0}" type="presParOf" srcId="{C788B858-F62C-4A94-9A4C-DE709A42BD09}" destId="{BC79AEC4-176F-474D-8A45-C263FE82A802}" srcOrd="2" destOrd="0" presId="urn:microsoft.com/office/officeart/2005/8/layout/hList3"/>
    <dgm:cxn modelId="{EE8B0703-DF38-448B-89D8-63234F76E9D2}" type="presParOf" srcId="{C788B858-F62C-4A94-9A4C-DE709A42BD09}" destId="{606E9215-D035-4193-88D9-948E711B561A}" srcOrd="3" destOrd="0" presId="urn:microsoft.com/office/officeart/2005/8/layout/hList3"/>
    <dgm:cxn modelId="{6F202243-C9B8-4CA8-95E3-EB12A915900E}" type="presParOf" srcId="{4A931724-750D-4DDF-AC86-592ED696045E}" destId="{FF9A8A6C-8324-4AA0-B44C-44A8ABF4A15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B87FF2-DFF0-4E19-991A-E47C411505CB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E44B4F-4148-4B05-9B33-31B1E73F4E11}">
      <dgm:prSet phldrT="[Text]" phldr="0"/>
      <dgm:spPr/>
      <dgm:t>
        <a:bodyPr/>
        <a:lstStyle/>
        <a:p>
          <a:pPr rtl="0"/>
          <a:endParaRPr lang="en-US">
            <a:latin typeface="Aharoni"/>
            <a:cs typeface="Aharoni"/>
          </a:endParaRPr>
        </a:p>
      </dgm:t>
    </dgm:pt>
    <dgm:pt modelId="{A08BD0B5-1CE4-40C1-A924-BB6F7B2CC51F}" type="parTrans" cxnId="{148E2265-EF1D-4D4F-9CAF-3EA99D095685}">
      <dgm:prSet/>
      <dgm:spPr/>
      <dgm:t>
        <a:bodyPr/>
        <a:lstStyle/>
        <a:p>
          <a:endParaRPr lang="en-US"/>
        </a:p>
      </dgm:t>
    </dgm:pt>
    <dgm:pt modelId="{DA228ED6-6460-4375-83A4-66BCC2F7E8F9}" type="sibTrans" cxnId="{148E2265-EF1D-4D4F-9CAF-3EA99D095685}">
      <dgm:prSet/>
      <dgm:spPr/>
      <dgm:t>
        <a:bodyPr/>
        <a:lstStyle/>
        <a:p>
          <a:endParaRPr lang="en-US"/>
        </a:p>
      </dgm:t>
    </dgm:pt>
    <dgm:pt modelId="{AB1C3DBA-B5BC-4510-A3CD-0484AEB89910}">
      <dgm:prSet phldrT="[Text]" phldr="0"/>
      <dgm:spPr/>
      <dgm:t>
        <a:bodyPr/>
        <a:lstStyle/>
        <a:p>
          <a:pPr rtl="0"/>
          <a:r>
            <a:rPr lang="en-US">
              <a:latin typeface="Aharoni"/>
              <a:cs typeface="Aharoni"/>
            </a:rPr>
            <a:t> </a:t>
          </a:r>
          <a:r>
            <a:rPr lang="en-US" err="1">
              <a:latin typeface="Aharoni"/>
              <a:cs typeface="Aharoni"/>
            </a:rPr>
            <a:t>Tajemnica</a:t>
          </a:r>
          <a:r>
            <a:rPr lang="en-US">
              <a:latin typeface="Aharoni"/>
              <a:cs typeface="Aharoni"/>
            </a:rPr>
            <a:t> </a:t>
          </a:r>
          <a:r>
            <a:rPr lang="en-US" err="1">
              <a:latin typeface="Aharoni"/>
              <a:cs typeface="Aharoni"/>
            </a:rPr>
            <a:t>przedsiębiorstwa</a:t>
          </a:r>
        </a:p>
      </dgm:t>
    </dgm:pt>
    <dgm:pt modelId="{24682BD7-B0F5-41C7-99B6-9F3DDDAF141C}" type="parTrans" cxnId="{B11772A9-6D85-4A74-96B3-D1474E9600B2}">
      <dgm:prSet/>
      <dgm:spPr/>
      <dgm:t>
        <a:bodyPr/>
        <a:lstStyle/>
        <a:p>
          <a:endParaRPr lang="en-US"/>
        </a:p>
      </dgm:t>
    </dgm:pt>
    <dgm:pt modelId="{EBE410CD-E09C-49CA-AC24-309652EFBCEC}" type="sibTrans" cxnId="{B11772A9-6D85-4A74-96B3-D1474E9600B2}">
      <dgm:prSet/>
      <dgm:spPr/>
      <dgm:t>
        <a:bodyPr/>
        <a:lstStyle/>
        <a:p>
          <a:endParaRPr lang="en-US"/>
        </a:p>
      </dgm:t>
    </dgm:pt>
    <dgm:pt modelId="{0198CAFC-4D5B-4AF9-A68F-DB2950EAC96D}">
      <dgm:prSet phldrT="[Text]" phldr="0"/>
      <dgm:spPr/>
      <dgm:t>
        <a:bodyPr/>
        <a:lstStyle/>
        <a:p>
          <a:pPr rtl="0"/>
          <a:r>
            <a:rPr lang="en-US" err="1">
              <a:latin typeface="Aharoni"/>
              <a:cs typeface="Aharoni"/>
            </a:rPr>
            <a:t>firma</a:t>
          </a:r>
        </a:p>
      </dgm:t>
    </dgm:pt>
    <dgm:pt modelId="{EB25C08C-E7B5-435B-92DA-0B8A53BEA4E5}" type="parTrans" cxnId="{7A446E50-2F05-40BE-8399-FABD7156872D}">
      <dgm:prSet/>
      <dgm:spPr/>
      <dgm:t>
        <a:bodyPr/>
        <a:lstStyle/>
        <a:p>
          <a:endParaRPr lang="en-US"/>
        </a:p>
      </dgm:t>
    </dgm:pt>
    <dgm:pt modelId="{8A7AF1AB-164A-4184-81F2-86A5EE456FAC}" type="sibTrans" cxnId="{7A446E50-2F05-40BE-8399-FABD7156872D}">
      <dgm:prSet/>
      <dgm:spPr/>
      <dgm:t>
        <a:bodyPr/>
        <a:lstStyle/>
        <a:p>
          <a:endParaRPr lang="en-US"/>
        </a:p>
      </dgm:t>
    </dgm:pt>
    <dgm:pt modelId="{3F7A21E7-DC04-486A-841D-C6AF388BBAB1}">
      <dgm:prSet phldrT="[Text]" phldr="0"/>
      <dgm:spPr/>
      <dgm:t>
        <a:bodyPr/>
        <a:lstStyle/>
        <a:p>
          <a:pPr rtl="0"/>
          <a:r>
            <a:rPr lang="en-US" err="1">
              <a:latin typeface="Aharoni"/>
              <a:cs typeface="Aharoni"/>
            </a:rPr>
            <a:t>Oznaczenia</a:t>
          </a:r>
          <a:r>
            <a:rPr lang="en-US">
              <a:latin typeface="Aharoni"/>
              <a:cs typeface="Aharoni"/>
            </a:rPr>
            <a:t> </a:t>
          </a:r>
          <a:r>
            <a:rPr lang="en-US" err="1">
              <a:latin typeface="Aharoni"/>
              <a:cs typeface="Aharoni"/>
            </a:rPr>
            <a:t>geograficzne</a:t>
          </a:r>
          <a:r>
            <a:rPr lang="en-US">
              <a:latin typeface="Aharoni"/>
              <a:cs typeface="Aharoni"/>
            </a:rPr>
            <a:t> </a:t>
          </a:r>
        </a:p>
      </dgm:t>
    </dgm:pt>
    <dgm:pt modelId="{7ADEA354-697C-4E06-9110-C3B37B274CED}" type="parTrans" cxnId="{C6EF6708-57D8-4C43-BC57-7958E41D8E6F}">
      <dgm:prSet/>
      <dgm:spPr/>
      <dgm:t>
        <a:bodyPr/>
        <a:lstStyle/>
        <a:p>
          <a:endParaRPr lang="en-US"/>
        </a:p>
      </dgm:t>
    </dgm:pt>
    <dgm:pt modelId="{FBC7C2E7-326B-4679-B6A6-4E28A7DC0EBE}" type="sibTrans" cxnId="{C6EF6708-57D8-4C43-BC57-7958E41D8E6F}">
      <dgm:prSet/>
      <dgm:spPr/>
      <dgm:t>
        <a:bodyPr/>
        <a:lstStyle/>
        <a:p>
          <a:endParaRPr lang="en-US"/>
        </a:p>
      </dgm:t>
    </dgm:pt>
    <dgm:pt modelId="{9042A790-E70E-4B3C-88BD-16654048546D}">
      <dgm:prSet phldrT="[Text]" phldr="1"/>
      <dgm:spPr/>
      <dgm:t>
        <a:bodyPr/>
        <a:lstStyle/>
        <a:p>
          <a:endParaRPr lang="en-US">
            <a:latin typeface="Aharoni"/>
            <a:cs typeface="Aharoni"/>
          </a:endParaRPr>
        </a:p>
      </dgm:t>
    </dgm:pt>
    <dgm:pt modelId="{1516CE70-ACAA-4CBD-8CFB-5B084DFE3A7F}" type="parTrans" cxnId="{97178FF8-4F00-47C9-A7C8-941AE634A373}">
      <dgm:prSet/>
      <dgm:spPr/>
      <dgm:t>
        <a:bodyPr/>
        <a:lstStyle/>
        <a:p>
          <a:endParaRPr lang="en-US"/>
        </a:p>
      </dgm:t>
    </dgm:pt>
    <dgm:pt modelId="{51D020EA-8E49-4075-909A-008153F4893C}" type="sibTrans" cxnId="{97178FF8-4F00-47C9-A7C8-941AE634A373}">
      <dgm:prSet/>
      <dgm:spPr/>
      <dgm:t>
        <a:bodyPr/>
        <a:lstStyle/>
        <a:p>
          <a:endParaRPr lang="en-US"/>
        </a:p>
      </dgm:t>
    </dgm:pt>
    <dgm:pt modelId="{6D8E6862-0AF1-48AA-BCFE-7B4A752A46D2}">
      <dgm:prSet phldrT="[Text]" phldr="0"/>
      <dgm:spPr/>
      <dgm:t>
        <a:bodyPr/>
        <a:lstStyle/>
        <a:p>
          <a:pPr rtl="0"/>
          <a:r>
            <a:rPr lang="en-US">
              <a:latin typeface="Aharoni"/>
              <a:cs typeface="Aharoni"/>
            </a:rPr>
            <a:t>Know how</a:t>
          </a:r>
        </a:p>
      </dgm:t>
    </dgm:pt>
    <dgm:pt modelId="{007BCAF0-34D0-4AC5-A795-EBE2C99D0920}" type="parTrans" cxnId="{4183DC71-2319-4003-B860-855B5847B56F}">
      <dgm:prSet/>
      <dgm:spPr/>
      <dgm:t>
        <a:bodyPr/>
        <a:lstStyle/>
        <a:p>
          <a:endParaRPr lang="en-US"/>
        </a:p>
      </dgm:t>
    </dgm:pt>
    <dgm:pt modelId="{584E2F7F-6FFF-40BD-8967-F4EC66274BC3}" type="sibTrans" cxnId="{4183DC71-2319-4003-B860-855B5847B56F}">
      <dgm:prSet/>
      <dgm:spPr/>
      <dgm:t>
        <a:bodyPr/>
        <a:lstStyle/>
        <a:p>
          <a:endParaRPr lang="en-US"/>
        </a:p>
      </dgm:t>
    </dgm:pt>
    <dgm:pt modelId="{7DBCFD47-15F4-4B32-9E10-DE4CEFF51DC9}">
      <dgm:prSet phldr="0"/>
      <dgm:spPr/>
      <dgm:t>
        <a:bodyPr/>
        <a:lstStyle/>
        <a:p>
          <a:pPr rtl="0"/>
          <a:endParaRPr lang="en-US">
            <a:latin typeface="Aharoni"/>
            <a:cs typeface="Aharoni"/>
          </a:endParaRPr>
        </a:p>
      </dgm:t>
    </dgm:pt>
    <dgm:pt modelId="{DF9AE4F4-2169-4926-91F0-7E8B7D2F2927}" type="parTrans" cxnId="{C513CEE8-0DDA-4166-A885-2E39E20C4246}">
      <dgm:prSet/>
      <dgm:spPr/>
    </dgm:pt>
    <dgm:pt modelId="{916E8E6F-AB70-43FB-8CE5-B77B5D4D336E}" type="sibTrans" cxnId="{C513CEE8-0DDA-4166-A885-2E39E20C4246}">
      <dgm:prSet/>
      <dgm:spPr/>
    </dgm:pt>
    <dgm:pt modelId="{507A789D-FF91-4AD9-B4F2-5744E4E9980D}">
      <dgm:prSet phldr="0"/>
      <dgm:spPr/>
      <dgm:t>
        <a:bodyPr/>
        <a:lstStyle/>
        <a:p>
          <a:r>
            <a:rPr lang="en-US">
              <a:latin typeface="Aharoni"/>
              <a:cs typeface="Aharoni"/>
            </a:rPr>
            <a:t>Franszyza</a:t>
          </a:r>
        </a:p>
      </dgm:t>
    </dgm:pt>
    <dgm:pt modelId="{2CD92478-76DC-4B44-B157-C6DE08621057}" type="parTrans" cxnId="{2ADBE687-D844-4AB5-A159-2118DD4EDC8B}">
      <dgm:prSet/>
      <dgm:spPr/>
    </dgm:pt>
    <dgm:pt modelId="{6F7B26B7-C745-4D1E-ACA1-757BF9AB5282}" type="sibTrans" cxnId="{2ADBE687-D844-4AB5-A159-2118DD4EDC8B}">
      <dgm:prSet/>
      <dgm:spPr/>
    </dgm:pt>
    <dgm:pt modelId="{A6E5E6AF-3C6A-4D5F-B94C-78AA60EA2048}" type="pres">
      <dgm:prSet presAssocID="{7AB87FF2-DFF0-4E19-991A-E47C411505CB}" presName="Name0" presStyleCnt="0">
        <dgm:presLayoutVars>
          <dgm:dir/>
          <dgm:animLvl val="lvl"/>
          <dgm:resizeHandles val="exact"/>
        </dgm:presLayoutVars>
      </dgm:prSet>
      <dgm:spPr/>
    </dgm:pt>
    <dgm:pt modelId="{91C13CD8-867B-47CC-BA50-E023F27BDE0B}" type="pres">
      <dgm:prSet presAssocID="{87E44B4F-4148-4B05-9B33-31B1E73F4E11}" presName="compositeNode" presStyleCnt="0">
        <dgm:presLayoutVars>
          <dgm:bulletEnabled val="1"/>
        </dgm:presLayoutVars>
      </dgm:prSet>
      <dgm:spPr/>
    </dgm:pt>
    <dgm:pt modelId="{C6D0FAF1-BF1E-4842-8AFE-91A904272E0E}" type="pres">
      <dgm:prSet presAssocID="{87E44B4F-4148-4B05-9B33-31B1E73F4E11}" presName="bgRect" presStyleLbl="node1" presStyleIdx="0" presStyleCnt="3"/>
      <dgm:spPr/>
    </dgm:pt>
    <dgm:pt modelId="{1FA20687-D5DD-43A9-9FC9-5A8DAF9C3497}" type="pres">
      <dgm:prSet presAssocID="{87E44B4F-4148-4B05-9B33-31B1E73F4E11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46831BE7-F579-41F7-A9D1-F00002F37686}" type="pres">
      <dgm:prSet presAssocID="{87E44B4F-4148-4B05-9B33-31B1E73F4E11}" presName="childNode" presStyleLbl="node1" presStyleIdx="0" presStyleCnt="3">
        <dgm:presLayoutVars>
          <dgm:bulletEnabled val="1"/>
        </dgm:presLayoutVars>
      </dgm:prSet>
      <dgm:spPr/>
    </dgm:pt>
    <dgm:pt modelId="{A8E877BD-7931-42ED-A51D-35ACC99455C8}" type="pres">
      <dgm:prSet presAssocID="{DA228ED6-6460-4375-83A4-66BCC2F7E8F9}" presName="hSp" presStyleCnt="0"/>
      <dgm:spPr/>
    </dgm:pt>
    <dgm:pt modelId="{5130D447-3ADD-46B6-ABAB-6E2B79E5ADE4}" type="pres">
      <dgm:prSet presAssocID="{DA228ED6-6460-4375-83A4-66BCC2F7E8F9}" presName="vProcSp" presStyleCnt="0"/>
      <dgm:spPr/>
    </dgm:pt>
    <dgm:pt modelId="{3BDAC5D7-A26B-4E6E-A5AA-D54E585877A8}" type="pres">
      <dgm:prSet presAssocID="{DA228ED6-6460-4375-83A4-66BCC2F7E8F9}" presName="vSp1" presStyleCnt="0"/>
      <dgm:spPr/>
    </dgm:pt>
    <dgm:pt modelId="{4E507DBF-8A1F-4F30-B049-182243D92CE5}" type="pres">
      <dgm:prSet presAssocID="{DA228ED6-6460-4375-83A4-66BCC2F7E8F9}" presName="simulatedConn" presStyleLbl="solidFgAcc1" presStyleIdx="0" presStyleCnt="2"/>
      <dgm:spPr/>
    </dgm:pt>
    <dgm:pt modelId="{32810E88-600B-468D-B6E3-7312F5D0BCDF}" type="pres">
      <dgm:prSet presAssocID="{DA228ED6-6460-4375-83A4-66BCC2F7E8F9}" presName="vSp2" presStyleCnt="0"/>
      <dgm:spPr/>
    </dgm:pt>
    <dgm:pt modelId="{05E333D2-6548-4AC2-8FFE-FEBD4E33D169}" type="pres">
      <dgm:prSet presAssocID="{DA228ED6-6460-4375-83A4-66BCC2F7E8F9}" presName="sibTrans" presStyleCnt="0"/>
      <dgm:spPr/>
    </dgm:pt>
    <dgm:pt modelId="{1F01C124-1828-4B19-89B4-152B1CB94DAF}" type="pres">
      <dgm:prSet presAssocID="{7DBCFD47-15F4-4B32-9E10-DE4CEFF51DC9}" presName="compositeNode" presStyleCnt="0">
        <dgm:presLayoutVars>
          <dgm:bulletEnabled val="1"/>
        </dgm:presLayoutVars>
      </dgm:prSet>
      <dgm:spPr/>
    </dgm:pt>
    <dgm:pt modelId="{98C7EE0A-9705-4B73-AAFA-778DCABBA0DD}" type="pres">
      <dgm:prSet presAssocID="{7DBCFD47-15F4-4B32-9E10-DE4CEFF51DC9}" presName="bgRect" presStyleLbl="node1" presStyleIdx="1" presStyleCnt="3"/>
      <dgm:spPr/>
    </dgm:pt>
    <dgm:pt modelId="{BA569197-C68D-47F7-83C1-B47808EC39C1}" type="pres">
      <dgm:prSet presAssocID="{7DBCFD47-15F4-4B32-9E10-DE4CEFF51DC9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FF0195CB-4DB5-414C-A5DF-23DD407BCA3B}" type="pres">
      <dgm:prSet presAssocID="{7DBCFD47-15F4-4B32-9E10-DE4CEFF51DC9}" presName="childNode" presStyleLbl="node1" presStyleIdx="1" presStyleCnt="3">
        <dgm:presLayoutVars>
          <dgm:bulletEnabled val="1"/>
        </dgm:presLayoutVars>
      </dgm:prSet>
      <dgm:spPr/>
    </dgm:pt>
    <dgm:pt modelId="{4ADDFB59-21A2-4691-9433-5CBF878CC70D}" type="pres">
      <dgm:prSet presAssocID="{916E8E6F-AB70-43FB-8CE5-B77B5D4D336E}" presName="hSp" presStyleCnt="0"/>
      <dgm:spPr/>
    </dgm:pt>
    <dgm:pt modelId="{8A3937F3-85BC-4ECC-9834-2C5DFF72F763}" type="pres">
      <dgm:prSet presAssocID="{916E8E6F-AB70-43FB-8CE5-B77B5D4D336E}" presName="vProcSp" presStyleCnt="0"/>
      <dgm:spPr/>
    </dgm:pt>
    <dgm:pt modelId="{C21FCDD3-7037-48D1-8610-E478069C0A62}" type="pres">
      <dgm:prSet presAssocID="{916E8E6F-AB70-43FB-8CE5-B77B5D4D336E}" presName="vSp1" presStyleCnt="0"/>
      <dgm:spPr/>
    </dgm:pt>
    <dgm:pt modelId="{10184F78-1B71-438D-8213-2E932CDC5402}" type="pres">
      <dgm:prSet presAssocID="{916E8E6F-AB70-43FB-8CE5-B77B5D4D336E}" presName="simulatedConn" presStyleLbl="solidFgAcc1" presStyleIdx="1" presStyleCnt="2"/>
      <dgm:spPr/>
    </dgm:pt>
    <dgm:pt modelId="{C0E549C9-1F37-45B5-9938-083D3814C080}" type="pres">
      <dgm:prSet presAssocID="{916E8E6F-AB70-43FB-8CE5-B77B5D4D336E}" presName="vSp2" presStyleCnt="0"/>
      <dgm:spPr/>
    </dgm:pt>
    <dgm:pt modelId="{6D91A728-F54B-485D-90C8-352D40EB5EF9}" type="pres">
      <dgm:prSet presAssocID="{916E8E6F-AB70-43FB-8CE5-B77B5D4D336E}" presName="sibTrans" presStyleCnt="0"/>
      <dgm:spPr/>
    </dgm:pt>
    <dgm:pt modelId="{DDF6CB34-0DD7-43F9-887B-6752FE99D975}" type="pres">
      <dgm:prSet presAssocID="{9042A790-E70E-4B3C-88BD-16654048546D}" presName="compositeNode" presStyleCnt="0">
        <dgm:presLayoutVars>
          <dgm:bulletEnabled val="1"/>
        </dgm:presLayoutVars>
      </dgm:prSet>
      <dgm:spPr/>
    </dgm:pt>
    <dgm:pt modelId="{20D1FA30-A160-4F2A-A42A-0335919E49F1}" type="pres">
      <dgm:prSet presAssocID="{9042A790-E70E-4B3C-88BD-16654048546D}" presName="bgRect" presStyleLbl="node1" presStyleIdx="2" presStyleCnt="3"/>
      <dgm:spPr/>
    </dgm:pt>
    <dgm:pt modelId="{9A08C753-E5C4-48B9-A14E-4681638EE4F3}" type="pres">
      <dgm:prSet presAssocID="{9042A790-E70E-4B3C-88BD-16654048546D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B27291DD-8BE8-4853-A632-BD3FAE416275}" type="pres">
      <dgm:prSet presAssocID="{9042A790-E70E-4B3C-88BD-16654048546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6EF6708-57D8-4C43-BC57-7958E41D8E6F}" srcId="{7DBCFD47-15F4-4B32-9E10-DE4CEFF51DC9}" destId="{3F7A21E7-DC04-486A-841D-C6AF388BBAB1}" srcOrd="0" destOrd="0" parTransId="{7ADEA354-697C-4E06-9110-C3B37B274CED}" sibTransId="{FBC7C2E7-326B-4679-B6A6-4E28A7DC0EBE}"/>
    <dgm:cxn modelId="{A61CF827-02CA-466A-9CFE-794A0D104194}" type="presOf" srcId="{87E44B4F-4148-4B05-9B33-31B1E73F4E11}" destId="{1FA20687-D5DD-43A9-9FC9-5A8DAF9C3497}" srcOrd="1" destOrd="0" presId="urn:microsoft.com/office/officeart/2005/8/layout/hProcess7"/>
    <dgm:cxn modelId="{97F98360-58ED-4B63-AD75-68AF59BFDA8F}" type="presOf" srcId="{3F7A21E7-DC04-486A-841D-C6AF388BBAB1}" destId="{FF0195CB-4DB5-414C-A5DF-23DD407BCA3B}" srcOrd="0" destOrd="0" presId="urn:microsoft.com/office/officeart/2005/8/layout/hProcess7"/>
    <dgm:cxn modelId="{DDF79644-17FE-4A1C-99EF-E387039FCA88}" type="presOf" srcId="{7DBCFD47-15F4-4B32-9E10-DE4CEFF51DC9}" destId="{BA569197-C68D-47F7-83C1-B47808EC39C1}" srcOrd="1" destOrd="0" presId="urn:microsoft.com/office/officeart/2005/8/layout/hProcess7"/>
    <dgm:cxn modelId="{148E2265-EF1D-4D4F-9CAF-3EA99D095685}" srcId="{7AB87FF2-DFF0-4E19-991A-E47C411505CB}" destId="{87E44B4F-4148-4B05-9B33-31B1E73F4E11}" srcOrd="0" destOrd="0" parTransId="{A08BD0B5-1CE4-40C1-A924-BB6F7B2CC51F}" sibTransId="{DA228ED6-6460-4375-83A4-66BCC2F7E8F9}"/>
    <dgm:cxn modelId="{7A446E50-2F05-40BE-8399-FABD7156872D}" srcId="{87E44B4F-4148-4B05-9B33-31B1E73F4E11}" destId="{0198CAFC-4D5B-4AF9-A68F-DB2950EAC96D}" srcOrd="1" destOrd="0" parTransId="{EB25C08C-E7B5-435B-92DA-0B8A53BEA4E5}" sibTransId="{8A7AF1AB-164A-4184-81F2-86A5EE456FAC}"/>
    <dgm:cxn modelId="{4183DC71-2319-4003-B860-855B5847B56F}" srcId="{9042A790-E70E-4B3C-88BD-16654048546D}" destId="{6D8E6862-0AF1-48AA-BCFE-7B4A752A46D2}" srcOrd="0" destOrd="0" parTransId="{007BCAF0-34D0-4AC5-A795-EBE2C99D0920}" sibTransId="{584E2F7F-6FFF-40BD-8967-F4EC66274BC3}"/>
    <dgm:cxn modelId="{1D42F859-81B2-416B-A798-5D40E2020305}" type="presOf" srcId="{0198CAFC-4D5B-4AF9-A68F-DB2950EAC96D}" destId="{46831BE7-F579-41F7-A9D1-F00002F37686}" srcOrd="0" destOrd="1" presId="urn:microsoft.com/office/officeart/2005/8/layout/hProcess7"/>
    <dgm:cxn modelId="{BD9BB47A-1538-4CDE-ACC4-B8BA839959AA}" type="presOf" srcId="{87E44B4F-4148-4B05-9B33-31B1E73F4E11}" destId="{C6D0FAF1-BF1E-4842-8AFE-91A904272E0E}" srcOrd="0" destOrd="0" presId="urn:microsoft.com/office/officeart/2005/8/layout/hProcess7"/>
    <dgm:cxn modelId="{686E957F-8BB9-45FD-8CD1-1D9B985AC364}" type="presOf" srcId="{AB1C3DBA-B5BC-4510-A3CD-0484AEB89910}" destId="{46831BE7-F579-41F7-A9D1-F00002F37686}" srcOrd="0" destOrd="0" presId="urn:microsoft.com/office/officeart/2005/8/layout/hProcess7"/>
    <dgm:cxn modelId="{2ADBE687-D844-4AB5-A159-2118DD4EDC8B}" srcId="{9042A790-E70E-4B3C-88BD-16654048546D}" destId="{507A789D-FF91-4AD9-B4F2-5744E4E9980D}" srcOrd="1" destOrd="0" parTransId="{2CD92478-76DC-4B44-B157-C6DE08621057}" sibTransId="{6F7B26B7-C745-4D1E-ACA1-757BF9AB5282}"/>
    <dgm:cxn modelId="{B751B18B-2201-4A71-A7C5-20BB319A346D}" type="presOf" srcId="{7DBCFD47-15F4-4B32-9E10-DE4CEFF51DC9}" destId="{98C7EE0A-9705-4B73-AAFA-778DCABBA0DD}" srcOrd="0" destOrd="0" presId="urn:microsoft.com/office/officeart/2005/8/layout/hProcess7"/>
    <dgm:cxn modelId="{C32E9292-6A4D-4727-814F-05CC601358EB}" type="presOf" srcId="{9042A790-E70E-4B3C-88BD-16654048546D}" destId="{20D1FA30-A160-4F2A-A42A-0335919E49F1}" srcOrd="0" destOrd="0" presId="urn:microsoft.com/office/officeart/2005/8/layout/hProcess7"/>
    <dgm:cxn modelId="{8779C993-5714-4F36-8CE7-181B83F5A36F}" type="presOf" srcId="{7AB87FF2-DFF0-4E19-991A-E47C411505CB}" destId="{A6E5E6AF-3C6A-4D5F-B94C-78AA60EA2048}" srcOrd="0" destOrd="0" presId="urn:microsoft.com/office/officeart/2005/8/layout/hProcess7"/>
    <dgm:cxn modelId="{B11772A9-6D85-4A74-96B3-D1474E9600B2}" srcId="{87E44B4F-4148-4B05-9B33-31B1E73F4E11}" destId="{AB1C3DBA-B5BC-4510-A3CD-0484AEB89910}" srcOrd="0" destOrd="0" parTransId="{24682BD7-B0F5-41C7-99B6-9F3DDDAF141C}" sibTransId="{EBE410CD-E09C-49CA-AC24-309652EFBCEC}"/>
    <dgm:cxn modelId="{1EAB21AF-71F7-4616-9020-888A5C8D0425}" type="presOf" srcId="{9042A790-E70E-4B3C-88BD-16654048546D}" destId="{9A08C753-E5C4-48B9-A14E-4681638EE4F3}" srcOrd="1" destOrd="0" presId="urn:microsoft.com/office/officeart/2005/8/layout/hProcess7"/>
    <dgm:cxn modelId="{4EFF36B5-A98E-4092-8DD0-709497084EA2}" type="presOf" srcId="{507A789D-FF91-4AD9-B4F2-5744E4E9980D}" destId="{B27291DD-8BE8-4853-A632-BD3FAE416275}" srcOrd="0" destOrd="1" presId="urn:microsoft.com/office/officeart/2005/8/layout/hProcess7"/>
    <dgm:cxn modelId="{512328C8-7A95-4A90-AFFE-F9F44D9200D2}" type="presOf" srcId="{6D8E6862-0AF1-48AA-BCFE-7B4A752A46D2}" destId="{B27291DD-8BE8-4853-A632-BD3FAE416275}" srcOrd="0" destOrd="0" presId="urn:microsoft.com/office/officeart/2005/8/layout/hProcess7"/>
    <dgm:cxn modelId="{C513CEE8-0DDA-4166-A885-2E39E20C4246}" srcId="{7AB87FF2-DFF0-4E19-991A-E47C411505CB}" destId="{7DBCFD47-15F4-4B32-9E10-DE4CEFF51DC9}" srcOrd="1" destOrd="0" parTransId="{DF9AE4F4-2169-4926-91F0-7E8B7D2F2927}" sibTransId="{916E8E6F-AB70-43FB-8CE5-B77B5D4D336E}"/>
    <dgm:cxn modelId="{97178FF8-4F00-47C9-A7C8-941AE634A373}" srcId="{7AB87FF2-DFF0-4E19-991A-E47C411505CB}" destId="{9042A790-E70E-4B3C-88BD-16654048546D}" srcOrd="2" destOrd="0" parTransId="{1516CE70-ACAA-4CBD-8CFB-5B084DFE3A7F}" sibTransId="{51D020EA-8E49-4075-909A-008153F4893C}"/>
    <dgm:cxn modelId="{175C9BCE-20B0-47A4-9B57-F75EC38AC67E}" type="presParOf" srcId="{A6E5E6AF-3C6A-4D5F-B94C-78AA60EA2048}" destId="{91C13CD8-867B-47CC-BA50-E023F27BDE0B}" srcOrd="0" destOrd="0" presId="urn:microsoft.com/office/officeart/2005/8/layout/hProcess7"/>
    <dgm:cxn modelId="{A463DF8E-7B00-4BFA-BD21-6300FA4AB274}" type="presParOf" srcId="{91C13CD8-867B-47CC-BA50-E023F27BDE0B}" destId="{C6D0FAF1-BF1E-4842-8AFE-91A904272E0E}" srcOrd="0" destOrd="0" presId="urn:microsoft.com/office/officeart/2005/8/layout/hProcess7"/>
    <dgm:cxn modelId="{8AF8737E-5AC3-4374-9FA7-A8ED648A234F}" type="presParOf" srcId="{91C13CD8-867B-47CC-BA50-E023F27BDE0B}" destId="{1FA20687-D5DD-43A9-9FC9-5A8DAF9C3497}" srcOrd="1" destOrd="0" presId="urn:microsoft.com/office/officeart/2005/8/layout/hProcess7"/>
    <dgm:cxn modelId="{C85D79E4-5CB8-4E76-857F-DE62EA7FC401}" type="presParOf" srcId="{91C13CD8-867B-47CC-BA50-E023F27BDE0B}" destId="{46831BE7-F579-41F7-A9D1-F00002F37686}" srcOrd="2" destOrd="0" presId="urn:microsoft.com/office/officeart/2005/8/layout/hProcess7"/>
    <dgm:cxn modelId="{FCF65B21-9F28-4D7D-9624-4619B98BDE22}" type="presParOf" srcId="{A6E5E6AF-3C6A-4D5F-B94C-78AA60EA2048}" destId="{A8E877BD-7931-42ED-A51D-35ACC99455C8}" srcOrd="1" destOrd="0" presId="urn:microsoft.com/office/officeart/2005/8/layout/hProcess7"/>
    <dgm:cxn modelId="{2CFF1477-C5F5-48AC-AFE5-5276384C6AD4}" type="presParOf" srcId="{A6E5E6AF-3C6A-4D5F-B94C-78AA60EA2048}" destId="{5130D447-3ADD-46B6-ABAB-6E2B79E5ADE4}" srcOrd="2" destOrd="0" presId="urn:microsoft.com/office/officeart/2005/8/layout/hProcess7"/>
    <dgm:cxn modelId="{2D0C28CF-9535-4842-87CF-319C01AB6AC9}" type="presParOf" srcId="{5130D447-3ADD-46B6-ABAB-6E2B79E5ADE4}" destId="{3BDAC5D7-A26B-4E6E-A5AA-D54E585877A8}" srcOrd="0" destOrd="0" presId="urn:microsoft.com/office/officeart/2005/8/layout/hProcess7"/>
    <dgm:cxn modelId="{826A1F8E-78C1-4063-AEE8-6502BC5A843F}" type="presParOf" srcId="{5130D447-3ADD-46B6-ABAB-6E2B79E5ADE4}" destId="{4E507DBF-8A1F-4F30-B049-182243D92CE5}" srcOrd="1" destOrd="0" presId="urn:microsoft.com/office/officeart/2005/8/layout/hProcess7"/>
    <dgm:cxn modelId="{7D8BB558-70A4-49DD-9C11-E58E2AE45129}" type="presParOf" srcId="{5130D447-3ADD-46B6-ABAB-6E2B79E5ADE4}" destId="{32810E88-600B-468D-B6E3-7312F5D0BCDF}" srcOrd="2" destOrd="0" presId="urn:microsoft.com/office/officeart/2005/8/layout/hProcess7"/>
    <dgm:cxn modelId="{22FB4A96-0D1C-4E6E-BCDF-FF3087F2515C}" type="presParOf" srcId="{A6E5E6AF-3C6A-4D5F-B94C-78AA60EA2048}" destId="{05E333D2-6548-4AC2-8FFE-FEBD4E33D169}" srcOrd="3" destOrd="0" presId="urn:microsoft.com/office/officeart/2005/8/layout/hProcess7"/>
    <dgm:cxn modelId="{32297026-5837-4FB2-A0A6-036E8B748094}" type="presParOf" srcId="{A6E5E6AF-3C6A-4D5F-B94C-78AA60EA2048}" destId="{1F01C124-1828-4B19-89B4-152B1CB94DAF}" srcOrd="4" destOrd="0" presId="urn:microsoft.com/office/officeart/2005/8/layout/hProcess7"/>
    <dgm:cxn modelId="{DBEA0D7F-D49E-4976-89A1-71CB92595D00}" type="presParOf" srcId="{1F01C124-1828-4B19-89B4-152B1CB94DAF}" destId="{98C7EE0A-9705-4B73-AAFA-778DCABBA0DD}" srcOrd="0" destOrd="0" presId="urn:microsoft.com/office/officeart/2005/8/layout/hProcess7"/>
    <dgm:cxn modelId="{2002AB5C-3CB7-4FDE-A307-6957D69696B8}" type="presParOf" srcId="{1F01C124-1828-4B19-89B4-152B1CB94DAF}" destId="{BA569197-C68D-47F7-83C1-B47808EC39C1}" srcOrd="1" destOrd="0" presId="urn:microsoft.com/office/officeart/2005/8/layout/hProcess7"/>
    <dgm:cxn modelId="{7195D37F-E977-4181-8469-895A13BC7DBE}" type="presParOf" srcId="{1F01C124-1828-4B19-89B4-152B1CB94DAF}" destId="{FF0195CB-4DB5-414C-A5DF-23DD407BCA3B}" srcOrd="2" destOrd="0" presId="urn:microsoft.com/office/officeart/2005/8/layout/hProcess7"/>
    <dgm:cxn modelId="{F8B70EFD-C9C5-4BD8-B5F8-759C5AE9DB0B}" type="presParOf" srcId="{A6E5E6AF-3C6A-4D5F-B94C-78AA60EA2048}" destId="{4ADDFB59-21A2-4691-9433-5CBF878CC70D}" srcOrd="5" destOrd="0" presId="urn:microsoft.com/office/officeart/2005/8/layout/hProcess7"/>
    <dgm:cxn modelId="{D9534F6C-13D7-459A-AFA9-85662D898134}" type="presParOf" srcId="{A6E5E6AF-3C6A-4D5F-B94C-78AA60EA2048}" destId="{8A3937F3-85BC-4ECC-9834-2C5DFF72F763}" srcOrd="6" destOrd="0" presId="urn:microsoft.com/office/officeart/2005/8/layout/hProcess7"/>
    <dgm:cxn modelId="{428257B6-F5FC-40CE-90B3-55540F778E9F}" type="presParOf" srcId="{8A3937F3-85BC-4ECC-9834-2C5DFF72F763}" destId="{C21FCDD3-7037-48D1-8610-E478069C0A62}" srcOrd="0" destOrd="0" presId="urn:microsoft.com/office/officeart/2005/8/layout/hProcess7"/>
    <dgm:cxn modelId="{407002CF-5821-47B7-B288-04505730DD8D}" type="presParOf" srcId="{8A3937F3-85BC-4ECC-9834-2C5DFF72F763}" destId="{10184F78-1B71-438D-8213-2E932CDC5402}" srcOrd="1" destOrd="0" presId="urn:microsoft.com/office/officeart/2005/8/layout/hProcess7"/>
    <dgm:cxn modelId="{CCC246CB-B626-407C-8E9B-9BF93146A86F}" type="presParOf" srcId="{8A3937F3-85BC-4ECC-9834-2C5DFF72F763}" destId="{C0E549C9-1F37-45B5-9938-083D3814C080}" srcOrd="2" destOrd="0" presId="urn:microsoft.com/office/officeart/2005/8/layout/hProcess7"/>
    <dgm:cxn modelId="{9431C77A-2D0A-4B1E-93A2-0EAB6B6CFF77}" type="presParOf" srcId="{A6E5E6AF-3C6A-4D5F-B94C-78AA60EA2048}" destId="{6D91A728-F54B-485D-90C8-352D40EB5EF9}" srcOrd="7" destOrd="0" presId="urn:microsoft.com/office/officeart/2005/8/layout/hProcess7"/>
    <dgm:cxn modelId="{77510C61-596D-452D-B34A-40E1E889811F}" type="presParOf" srcId="{A6E5E6AF-3C6A-4D5F-B94C-78AA60EA2048}" destId="{DDF6CB34-0DD7-43F9-887B-6752FE99D975}" srcOrd="8" destOrd="0" presId="urn:microsoft.com/office/officeart/2005/8/layout/hProcess7"/>
    <dgm:cxn modelId="{F9F8C46A-4412-444E-8AA3-B4B12A63F531}" type="presParOf" srcId="{DDF6CB34-0DD7-43F9-887B-6752FE99D975}" destId="{20D1FA30-A160-4F2A-A42A-0335919E49F1}" srcOrd="0" destOrd="0" presId="urn:microsoft.com/office/officeart/2005/8/layout/hProcess7"/>
    <dgm:cxn modelId="{95CA2FDF-5808-4F31-9BB5-FE1F4C5B2E9F}" type="presParOf" srcId="{DDF6CB34-0DD7-43F9-887B-6752FE99D975}" destId="{9A08C753-E5C4-48B9-A14E-4681638EE4F3}" srcOrd="1" destOrd="0" presId="urn:microsoft.com/office/officeart/2005/8/layout/hProcess7"/>
    <dgm:cxn modelId="{446E154F-E640-4EAC-83F3-EE774DEFBB53}" type="presParOf" srcId="{DDF6CB34-0DD7-43F9-887B-6752FE99D975}" destId="{B27291DD-8BE8-4853-A632-BD3FAE41627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200AC5-3605-4211-94DF-DCB5433F0F3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550C9D3-F516-4502-A551-2025BFEFB804}">
      <dgm:prSet phldrT="[Teks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pl-PL" sz="2800">
              <a:solidFill>
                <a:schemeClr val="tx1"/>
              </a:solidFill>
            </a:rPr>
            <a:t>Konwencja</a:t>
          </a:r>
          <a:r>
            <a:rPr lang="pl-PL" sz="2800" baseline="0">
              <a:solidFill>
                <a:schemeClr val="tx1"/>
              </a:solidFill>
            </a:rPr>
            <a:t> berneńska</a:t>
          </a:r>
          <a:endParaRPr lang="pl-PL" sz="2800">
            <a:solidFill>
              <a:schemeClr val="tx1"/>
            </a:solidFill>
          </a:endParaRPr>
        </a:p>
      </dgm:t>
    </dgm:pt>
    <dgm:pt modelId="{58EB643A-0C68-429C-8249-14BB1C499077}" type="parTrans" cxnId="{E48CB320-00DA-4BDB-A43D-981B9FC041E2}">
      <dgm:prSet/>
      <dgm:spPr/>
      <dgm:t>
        <a:bodyPr/>
        <a:lstStyle/>
        <a:p>
          <a:endParaRPr lang="pl-PL"/>
        </a:p>
      </dgm:t>
    </dgm:pt>
    <dgm:pt modelId="{67C54074-AD38-48E2-936B-13E7183C53DD}" type="sibTrans" cxnId="{E48CB320-00DA-4BDB-A43D-981B9FC041E2}">
      <dgm:prSet/>
      <dgm:spPr/>
      <dgm:t>
        <a:bodyPr/>
        <a:lstStyle/>
        <a:p>
          <a:endParaRPr lang="pl-PL"/>
        </a:p>
      </dgm:t>
    </dgm:pt>
    <dgm:pt modelId="{61A9518B-A10A-49D9-9B88-1DD7902FA136}">
      <dgm:prSet phldrT="[Teks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pl-PL" err="1">
              <a:solidFill>
                <a:schemeClr val="tx1"/>
              </a:solidFill>
            </a:rPr>
            <a:t>national</a:t>
          </a:r>
          <a:endParaRPr lang="pl-PL">
            <a:solidFill>
              <a:schemeClr val="tx1"/>
            </a:solidFill>
          </a:endParaRPr>
        </a:p>
      </dgm:t>
    </dgm:pt>
    <dgm:pt modelId="{08460BFD-FA07-4EC1-BF16-4C0C6C28B463}" type="parTrans" cxnId="{F0BFC1AE-C8BF-4E1F-A1ED-4C5D32C27C7C}">
      <dgm:prSet/>
      <dgm:spPr/>
      <dgm:t>
        <a:bodyPr/>
        <a:lstStyle/>
        <a:p>
          <a:endParaRPr lang="pl-PL"/>
        </a:p>
      </dgm:t>
    </dgm:pt>
    <dgm:pt modelId="{034C5ACD-D545-4D3A-A684-1DE55AD64EDE}" type="sibTrans" cxnId="{F0BFC1AE-C8BF-4E1F-A1ED-4C5D32C27C7C}">
      <dgm:prSet/>
      <dgm:spPr/>
      <dgm:t>
        <a:bodyPr/>
        <a:lstStyle/>
        <a:p>
          <a:endParaRPr lang="pl-PL"/>
        </a:p>
      </dgm:t>
    </dgm:pt>
    <dgm:pt modelId="{8A56CE25-CABB-4645-885B-E1CC62FC0C4C}">
      <dgm:prSet phldrT="[Teks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pl-PL">
              <a:solidFill>
                <a:schemeClr val="tx1"/>
              </a:solidFill>
            </a:rPr>
            <a:t>UNIA EUROPEJSKA</a:t>
          </a:r>
        </a:p>
      </dgm:t>
    </dgm:pt>
    <dgm:pt modelId="{508577C3-AA5D-4F8D-8076-1753BEA00BC8}" type="parTrans" cxnId="{884F6173-24F9-4244-9B70-E7062767F085}">
      <dgm:prSet/>
      <dgm:spPr/>
      <dgm:t>
        <a:bodyPr/>
        <a:lstStyle/>
        <a:p>
          <a:endParaRPr lang="pl-PL"/>
        </a:p>
      </dgm:t>
    </dgm:pt>
    <dgm:pt modelId="{BF32F42D-D278-449A-AB90-BA8184BC6078}" type="sibTrans" cxnId="{884F6173-24F9-4244-9B70-E7062767F085}">
      <dgm:prSet/>
      <dgm:spPr/>
      <dgm:t>
        <a:bodyPr/>
        <a:lstStyle/>
        <a:p>
          <a:endParaRPr lang="pl-PL"/>
        </a:p>
      </dgm:t>
    </dgm:pt>
    <dgm:pt modelId="{E82AC6C9-1E8F-43F5-AA18-8A272769F32D}">
      <dgm:prSet phldrT="[Tekst]"/>
      <dgm:spPr>
        <a:solidFill>
          <a:srgbClr val="DB3407"/>
        </a:solidFill>
      </dgm:spPr>
      <dgm:t>
        <a:bodyPr/>
        <a:lstStyle/>
        <a:p>
          <a:r>
            <a:rPr lang="pl-PL" err="1">
              <a:solidFill>
                <a:schemeClr val="tx1"/>
              </a:solidFill>
            </a:rPr>
            <a:t>Nationa</a:t>
          </a:r>
          <a:endParaRPr lang="pl-PL">
            <a:solidFill>
              <a:schemeClr val="tx1"/>
            </a:solidFill>
          </a:endParaRPr>
        </a:p>
        <a:p>
          <a:r>
            <a:rPr lang="pl-PL" err="1">
              <a:solidFill>
                <a:schemeClr val="tx1"/>
              </a:solidFill>
            </a:rPr>
            <a:t>GBl</a:t>
          </a:r>
          <a:endParaRPr lang="pl-PL">
            <a:solidFill>
              <a:schemeClr val="tx1"/>
            </a:solidFill>
          </a:endParaRPr>
        </a:p>
      </dgm:t>
    </dgm:pt>
    <dgm:pt modelId="{EC23C184-4EA4-4D83-BEE6-44095856D7B0}" type="parTrans" cxnId="{96C91120-1E35-479E-89EE-DAAA34C3DD08}">
      <dgm:prSet/>
      <dgm:spPr/>
      <dgm:t>
        <a:bodyPr/>
        <a:lstStyle/>
        <a:p>
          <a:endParaRPr lang="pl-PL"/>
        </a:p>
      </dgm:t>
    </dgm:pt>
    <dgm:pt modelId="{FFDD2BDE-C445-4D1E-A6C1-11E377C87108}" type="sibTrans" cxnId="{96C91120-1E35-479E-89EE-DAAA34C3DD08}">
      <dgm:prSet/>
      <dgm:spPr/>
      <dgm:t>
        <a:bodyPr/>
        <a:lstStyle/>
        <a:p>
          <a:endParaRPr lang="pl-PL"/>
        </a:p>
      </dgm:t>
    </dgm:pt>
    <dgm:pt modelId="{5B5BA735-478B-475C-8F15-4901DE84E901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err="1">
              <a:solidFill>
                <a:schemeClr val="tx1"/>
              </a:solidFill>
            </a:rPr>
            <a:t>national</a:t>
          </a:r>
          <a:endParaRPr lang="pl-PL">
            <a:solidFill>
              <a:schemeClr val="tx1"/>
            </a:solidFill>
          </a:endParaRPr>
        </a:p>
      </dgm:t>
    </dgm:pt>
    <dgm:pt modelId="{55FA30F5-B2CB-48D8-9B6A-1B2185794788}" type="parTrans" cxnId="{85A63AE8-DA7A-4FA8-90B4-E14A14456DC9}">
      <dgm:prSet/>
      <dgm:spPr/>
      <dgm:t>
        <a:bodyPr/>
        <a:lstStyle/>
        <a:p>
          <a:endParaRPr lang="pl-PL"/>
        </a:p>
      </dgm:t>
    </dgm:pt>
    <dgm:pt modelId="{F7EE3E5B-6843-46E1-A81F-866B398423D0}" type="sibTrans" cxnId="{85A63AE8-DA7A-4FA8-90B4-E14A14456DC9}">
      <dgm:prSet/>
      <dgm:spPr/>
      <dgm:t>
        <a:bodyPr/>
        <a:lstStyle/>
        <a:p>
          <a:endParaRPr lang="pl-PL"/>
        </a:p>
      </dgm:t>
    </dgm:pt>
    <dgm:pt modelId="{8A14069A-B04B-47E4-809D-E5C4A56AD810}">
      <dgm:prSet phldrT="[Tekst]"/>
      <dgm:spPr>
        <a:solidFill>
          <a:srgbClr val="FF0000"/>
        </a:solidFill>
      </dgm:spPr>
      <dgm:t>
        <a:bodyPr/>
        <a:lstStyle/>
        <a:p>
          <a:r>
            <a:rPr lang="pl-PL" err="1">
              <a:solidFill>
                <a:schemeClr val="tx1"/>
              </a:solidFill>
            </a:rPr>
            <a:t>National</a:t>
          </a:r>
          <a:endParaRPr lang="pl-PL">
            <a:solidFill>
              <a:schemeClr val="tx1"/>
            </a:solidFill>
          </a:endParaRPr>
        </a:p>
        <a:p>
          <a:r>
            <a:rPr lang="pl-PL">
              <a:solidFill>
                <a:schemeClr val="tx1"/>
              </a:solidFill>
            </a:rPr>
            <a:t>USA</a:t>
          </a:r>
        </a:p>
      </dgm:t>
    </dgm:pt>
    <dgm:pt modelId="{50396095-F9EE-499B-B69B-B292137E385F}" type="parTrans" cxnId="{DFB296A3-C8DC-40C9-8070-51A0429B1215}">
      <dgm:prSet/>
      <dgm:spPr/>
      <dgm:t>
        <a:bodyPr/>
        <a:lstStyle/>
        <a:p>
          <a:endParaRPr lang="pl-PL"/>
        </a:p>
      </dgm:t>
    </dgm:pt>
    <dgm:pt modelId="{1B44A664-2E44-4352-99F5-4DC61E9E74EB}" type="sibTrans" cxnId="{DFB296A3-C8DC-40C9-8070-51A0429B1215}">
      <dgm:prSet/>
      <dgm:spPr/>
      <dgm:t>
        <a:bodyPr/>
        <a:lstStyle/>
        <a:p>
          <a:endParaRPr lang="pl-PL"/>
        </a:p>
      </dgm:t>
    </dgm:pt>
    <dgm:pt modelId="{507F27DA-F4E4-44B1-9781-43D9C7805AE4}">
      <dgm:prSet phldrT="[Tekst]"/>
      <dgm:spPr>
        <a:solidFill>
          <a:srgbClr val="92D050"/>
        </a:solidFill>
      </dgm:spPr>
      <dgm:t>
        <a:bodyPr/>
        <a:lstStyle/>
        <a:p>
          <a:r>
            <a:rPr lang="pl-PL" err="1">
              <a:solidFill>
                <a:schemeClr val="tx1"/>
              </a:solidFill>
            </a:rPr>
            <a:t>national</a:t>
          </a:r>
          <a:endParaRPr lang="pl-PL">
            <a:solidFill>
              <a:schemeClr val="tx1"/>
            </a:solidFill>
          </a:endParaRPr>
        </a:p>
      </dgm:t>
    </dgm:pt>
    <dgm:pt modelId="{078BFA7D-2B3D-4980-A545-FD959DBFA08D}" type="parTrans" cxnId="{E7E51D1D-DB0A-4FCA-9BC3-C315FAC7F2F3}">
      <dgm:prSet/>
      <dgm:spPr/>
      <dgm:t>
        <a:bodyPr/>
        <a:lstStyle/>
        <a:p>
          <a:endParaRPr lang="pl-PL"/>
        </a:p>
      </dgm:t>
    </dgm:pt>
    <dgm:pt modelId="{93150C35-B313-45B5-8F99-284907365086}" type="sibTrans" cxnId="{E7E51D1D-DB0A-4FCA-9BC3-C315FAC7F2F3}">
      <dgm:prSet/>
      <dgm:spPr/>
      <dgm:t>
        <a:bodyPr/>
        <a:lstStyle/>
        <a:p>
          <a:endParaRPr lang="pl-PL"/>
        </a:p>
      </dgm:t>
    </dgm:pt>
    <dgm:pt modelId="{97546E73-2AE1-48E7-8230-84679E68F67F}">
      <dgm:prSet phldrT="[Tekst]"/>
      <dgm:spPr>
        <a:solidFill>
          <a:srgbClr val="FCCDBE"/>
        </a:solidFill>
      </dgm:spPr>
      <dgm:t>
        <a:bodyPr/>
        <a:lstStyle/>
        <a:p>
          <a:r>
            <a:rPr lang="pl-PL">
              <a:solidFill>
                <a:schemeClr val="tx1"/>
              </a:solidFill>
            </a:rPr>
            <a:t>national</a:t>
          </a:r>
        </a:p>
      </dgm:t>
    </dgm:pt>
    <dgm:pt modelId="{3A26B63B-DB30-46A6-A505-78D40BC97E4E}" type="parTrans" cxnId="{E8822794-EE56-4715-9A3B-D7C6243E3180}">
      <dgm:prSet/>
      <dgm:spPr/>
      <dgm:t>
        <a:bodyPr/>
        <a:lstStyle/>
        <a:p>
          <a:endParaRPr lang="pl-PL"/>
        </a:p>
      </dgm:t>
    </dgm:pt>
    <dgm:pt modelId="{EE525DC4-CF6C-4A5B-8B52-38B7B0CA37D3}" type="sibTrans" cxnId="{E8822794-EE56-4715-9A3B-D7C6243E3180}">
      <dgm:prSet/>
      <dgm:spPr/>
      <dgm:t>
        <a:bodyPr/>
        <a:lstStyle/>
        <a:p>
          <a:endParaRPr lang="pl-PL"/>
        </a:p>
      </dgm:t>
    </dgm:pt>
    <dgm:pt modelId="{7EBDBF95-8980-4E8F-8A9E-1D3DA653CF24}" type="pres">
      <dgm:prSet presAssocID="{C4200AC5-3605-4211-94DF-DCB5433F0F30}" presName="CompostProcess" presStyleCnt="0">
        <dgm:presLayoutVars>
          <dgm:dir/>
          <dgm:resizeHandles val="exact"/>
        </dgm:presLayoutVars>
      </dgm:prSet>
      <dgm:spPr/>
    </dgm:pt>
    <dgm:pt modelId="{FBC5E381-D031-4C4D-A7D3-691FB0A34049}" type="pres">
      <dgm:prSet presAssocID="{C4200AC5-3605-4211-94DF-DCB5433F0F30}" presName="arrow" presStyleLbl="bgShp" presStyleIdx="0" presStyleCnt="1" custScaleX="117647" custLinFactNeighborX="12" custLinFactNeighborY="-35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DBA36F-E31A-4C0C-943A-150926D64AB4}" type="pres">
      <dgm:prSet presAssocID="{C4200AC5-3605-4211-94DF-DCB5433F0F30}" presName="linearProcess" presStyleCnt="0"/>
      <dgm:spPr/>
    </dgm:pt>
    <dgm:pt modelId="{641BA7F8-9B26-4197-9112-3EF36121FE7D}" type="pres">
      <dgm:prSet presAssocID="{2550C9D3-F516-4502-A551-2025BFEFB804}" presName="textNode" presStyleLbl="node1" presStyleIdx="0" presStyleCnt="8" custScaleX="132515" custScaleY="71497">
        <dgm:presLayoutVars>
          <dgm:bulletEnabled val="1"/>
        </dgm:presLayoutVars>
      </dgm:prSet>
      <dgm:spPr/>
    </dgm:pt>
    <dgm:pt modelId="{C1E5B341-7DC6-487C-A051-5D0FED7802E6}" type="pres">
      <dgm:prSet presAssocID="{67C54074-AD38-48E2-936B-13E7183C53DD}" presName="sibTrans" presStyleCnt="0"/>
      <dgm:spPr/>
    </dgm:pt>
    <dgm:pt modelId="{70885BF5-1544-41D0-A6F3-211B3E338AB9}" type="pres">
      <dgm:prSet presAssocID="{61A9518B-A10A-49D9-9B88-1DD7902FA136}" presName="textNode" presStyleLbl="node1" presStyleIdx="1" presStyleCnt="8" custScaleX="42888" custScaleY="59356" custLinFactX="58608" custLinFactNeighborX="100000" custLinFactNeighborY="2764">
        <dgm:presLayoutVars>
          <dgm:bulletEnabled val="1"/>
        </dgm:presLayoutVars>
      </dgm:prSet>
      <dgm:spPr/>
    </dgm:pt>
    <dgm:pt modelId="{04B67517-DC9C-49E2-9549-E5DAFCFC0AB0}" type="pres">
      <dgm:prSet presAssocID="{034C5ACD-D545-4D3A-A684-1DE55AD64EDE}" presName="sibTrans" presStyleCnt="0"/>
      <dgm:spPr/>
    </dgm:pt>
    <dgm:pt modelId="{406A967C-D576-4B7B-8606-5DF7A5647F40}" type="pres">
      <dgm:prSet presAssocID="{8A56CE25-CABB-4645-885B-E1CC62FC0C4C}" presName="textNode" presStyleLbl="node1" presStyleIdx="2" presStyleCnt="8" custScaleY="56932" custLinFactX="180566" custLinFactNeighborX="200000" custLinFactNeighborY="2764">
        <dgm:presLayoutVars>
          <dgm:bulletEnabled val="1"/>
        </dgm:presLayoutVars>
      </dgm:prSet>
      <dgm:spPr/>
    </dgm:pt>
    <dgm:pt modelId="{FF792673-DBBB-4D7D-A4CE-8549A832E41E}" type="pres">
      <dgm:prSet presAssocID="{BF32F42D-D278-449A-AB90-BA8184BC6078}" presName="sibTrans" presStyleCnt="0"/>
      <dgm:spPr/>
    </dgm:pt>
    <dgm:pt modelId="{17B76BFA-0755-4EDD-BDF4-2E6ED80F868D}" type="pres">
      <dgm:prSet presAssocID="{E82AC6C9-1E8F-43F5-AA18-8A272769F32D}" presName="textNode" presStyleLbl="node1" presStyleIdx="3" presStyleCnt="8" custScaleX="42888" custScaleY="59356" custLinFactX="-100000" custLinFactNeighborX="-194996" custLinFactNeighborY="-79773">
        <dgm:presLayoutVars>
          <dgm:bulletEnabled val="1"/>
        </dgm:presLayoutVars>
      </dgm:prSet>
      <dgm:spPr/>
    </dgm:pt>
    <dgm:pt modelId="{46B95251-8566-4F3F-81A5-71750C279967}" type="pres">
      <dgm:prSet presAssocID="{FFDD2BDE-C445-4D1E-A6C1-11E377C87108}" presName="sibTrans" presStyleCnt="0"/>
      <dgm:spPr/>
    </dgm:pt>
    <dgm:pt modelId="{D26C06F8-0323-4E99-BC0D-B58465C1931D}" type="pres">
      <dgm:prSet presAssocID="{5B5BA735-478B-475C-8F15-4901DE84E901}" presName="textNode" presStyleLbl="node1" presStyleIdx="4" presStyleCnt="8" custScaleX="42888" custScaleY="59356" custLinFactX="-191652" custLinFactNeighborX="-200000" custLinFactNeighborY="45437">
        <dgm:presLayoutVars>
          <dgm:bulletEnabled val="1"/>
        </dgm:presLayoutVars>
      </dgm:prSet>
      <dgm:spPr/>
    </dgm:pt>
    <dgm:pt modelId="{0FC70C44-BCC2-4F4D-9F19-7DC80E3C4F8C}" type="pres">
      <dgm:prSet presAssocID="{F7EE3E5B-6843-46E1-A81F-866B398423D0}" presName="sibTrans" presStyleCnt="0"/>
      <dgm:spPr/>
    </dgm:pt>
    <dgm:pt modelId="{48D3D44F-9615-403F-9379-EAE2BB7BB21B}" type="pres">
      <dgm:prSet presAssocID="{8A14069A-B04B-47E4-809D-E5C4A56AD810}" presName="textNode" presStyleLbl="node1" presStyleIdx="5" presStyleCnt="8" custScaleX="42888" custScaleY="59356" custLinFactX="-133990" custLinFactY="-8963" custLinFactNeighborX="-200000" custLinFactNeighborY="-100000">
        <dgm:presLayoutVars>
          <dgm:bulletEnabled val="1"/>
        </dgm:presLayoutVars>
      </dgm:prSet>
      <dgm:spPr/>
    </dgm:pt>
    <dgm:pt modelId="{E8A01628-4891-4D51-9E9F-BB018A86AAEF}" type="pres">
      <dgm:prSet presAssocID="{1B44A664-2E44-4352-99F5-4DC61E9E74EB}" presName="sibTrans" presStyleCnt="0"/>
      <dgm:spPr/>
    </dgm:pt>
    <dgm:pt modelId="{3AB8F028-463D-43EB-A12B-39BF422C71F4}" type="pres">
      <dgm:prSet presAssocID="{507F27DA-F4E4-44B1-9781-43D9C7805AE4}" presName="textNode" presStyleLbl="node1" presStyleIdx="6" presStyleCnt="8" custScaleX="42888" custScaleY="59356" custLinFactX="-154636" custLinFactNeighborX="-200000" custLinFactNeighborY="-6612">
        <dgm:presLayoutVars>
          <dgm:bulletEnabled val="1"/>
        </dgm:presLayoutVars>
      </dgm:prSet>
      <dgm:spPr/>
    </dgm:pt>
    <dgm:pt modelId="{5C4E7378-42D0-4255-9EBE-B9BBA9EA87EA}" type="pres">
      <dgm:prSet presAssocID="{93150C35-B313-45B5-8F99-284907365086}" presName="sibTrans" presStyleCnt="0"/>
      <dgm:spPr/>
    </dgm:pt>
    <dgm:pt modelId="{46A336F3-E602-4EDB-AD0C-3E06EA051C7A}" type="pres">
      <dgm:prSet presAssocID="{97546E73-2AE1-48E7-8230-84679E68F67F}" presName="textNode" presStyleLbl="node1" presStyleIdx="7" presStyleCnt="8" custScaleX="42888" custScaleY="59356" custLinFactX="-247487" custLinFactNeighborX="-300000" custLinFactNeighborY="66548">
        <dgm:presLayoutVars>
          <dgm:bulletEnabled val="1"/>
        </dgm:presLayoutVars>
      </dgm:prSet>
      <dgm:spPr/>
    </dgm:pt>
  </dgm:ptLst>
  <dgm:cxnLst>
    <dgm:cxn modelId="{E7E51D1D-DB0A-4FCA-9BC3-C315FAC7F2F3}" srcId="{C4200AC5-3605-4211-94DF-DCB5433F0F30}" destId="{507F27DA-F4E4-44B1-9781-43D9C7805AE4}" srcOrd="6" destOrd="0" parTransId="{078BFA7D-2B3D-4980-A545-FD959DBFA08D}" sibTransId="{93150C35-B313-45B5-8F99-284907365086}"/>
    <dgm:cxn modelId="{96C91120-1E35-479E-89EE-DAAA34C3DD08}" srcId="{C4200AC5-3605-4211-94DF-DCB5433F0F30}" destId="{E82AC6C9-1E8F-43F5-AA18-8A272769F32D}" srcOrd="3" destOrd="0" parTransId="{EC23C184-4EA4-4D83-BEE6-44095856D7B0}" sibTransId="{FFDD2BDE-C445-4D1E-A6C1-11E377C87108}"/>
    <dgm:cxn modelId="{E48CB320-00DA-4BDB-A43D-981B9FC041E2}" srcId="{C4200AC5-3605-4211-94DF-DCB5433F0F30}" destId="{2550C9D3-F516-4502-A551-2025BFEFB804}" srcOrd="0" destOrd="0" parTransId="{58EB643A-0C68-429C-8249-14BB1C499077}" sibTransId="{67C54074-AD38-48E2-936B-13E7183C53DD}"/>
    <dgm:cxn modelId="{6FAF2922-79BE-4067-879D-0874A163B2D6}" type="presOf" srcId="{C4200AC5-3605-4211-94DF-DCB5433F0F30}" destId="{7EBDBF95-8980-4E8F-8A9E-1D3DA653CF24}" srcOrd="0" destOrd="0" presId="urn:microsoft.com/office/officeart/2005/8/layout/hProcess9"/>
    <dgm:cxn modelId="{06D88034-4227-4894-B54B-B0EF93283E5B}" type="presOf" srcId="{E82AC6C9-1E8F-43F5-AA18-8A272769F32D}" destId="{17B76BFA-0755-4EDD-BDF4-2E6ED80F868D}" srcOrd="0" destOrd="0" presId="urn:microsoft.com/office/officeart/2005/8/layout/hProcess9"/>
    <dgm:cxn modelId="{82C3BD35-CB95-42A8-BD86-7352D104C233}" type="presOf" srcId="{507F27DA-F4E4-44B1-9781-43D9C7805AE4}" destId="{3AB8F028-463D-43EB-A12B-39BF422C71F4}" srcOrd="0" destOrd="0" presId="urn:microsoft.com/office/officeart/2005/8/layout/hProcess9"/>
    <dgm:cxn modelId="{EB66B736-EE3E-4818-A04E-48923E4AE525}" type="presOf" srcId="{2550C9D3-F516-4502-A551-2025BFEFB804}" destId="{641BA7F8-9B26-4197-9112-3EF36121FE7D}" srcOrd="0" destOrd="0" presId="urn:microsoft.com/office/officeart/2005/8/layout/hProcess9"/>
    <dgm:cxn modelId="{D84F4763-AE89-49DD-A60B-3405AD9E1181}" type="presOf" srcId="{61A9518B-A10A-49D9-9B88-1DD7902FA136}" destId="{70885BF5-1544-41D0-A6F3-211B3E338AB9}" srcOrd="0" destOrd="0" presId="urn:microsoft.com/office/officeart/2005/8/layout/hProcess9"/>
    <dgm:cxn modelId="{884F6173-24F9-4244-9B70-E7062767F085}" srcId="{C4200AC5-3605-4211-94DF-DCB5433F0F30}" destId="{8A56CE25-CABB-4645-885B-E1CC62FC0C4C}" srcOrd="2" destOrd="0" parTransId="{508577C3-AA5D-4F8D-8076-1753BEA00BC8}" sibTransId="{BF32F42D-D278-449A-AB90-BA8184BC6078}"/>
    <dgm:cxn modelId="{8C485C87-1A71-42D6-B85F-50721F48E474}" type="presOf" srcId="{8A14069A-B04B-47E4-809D-E5C4A56AD810}" destId="{48D3D44F-9615-403F-9379-EAE2BB7BB21B}" srcOrd="0" destOrd="0" presId="urn:microsoft.com/office/officeart/2005/8/layout/hProcess9"/>
    <dgm:cxn modelId="{1A4B188B-4E1E-4060-AF6B-0800EBFEC66A}" type="presOf" srcId="{5B5BA735-478B-475C-8F15-4901DE84E901}" destId="{D26C06F8-0323-4E99-BC0D-B58465C1931D}" srcOrd="0" destOrd="0" presId="urn:microsoft.com/office/officeart/2005/8/layout/hProcess9"/>
    <dgm:cxn modelId="{E8822794-EE56-4715-9A3B-D7C6243E3180}" srcId="{C4200AC5-3605-4211-94DF-DCB5433F0F30}" destId="{97546E73-2AE1-48E7-8230-84679E68F67F}" srcOrd="7" destOrd="0" parTransId="{3A26B63B-DB30-46A6-A505-78D40BC97E4E}" sibTransId="{EE525DC4-CF6C-4A5B-8B52-38B7B0CA37D3}"/>
    <dgm:cxn modelId="{DFB296A3-C8DC-40C9-8070-51A0429B1215}" srcId="{C4200AC5-3605-4211-94DF-DCB5433F0F30}" destId="{8A14069A-B04B-47E4-809D-E5C4A56AD810}" srcOrd="5" destOrd="0" parTransId="{50396095-F9EE-499B-B69B-B292137E385F}" sibTransId="{1B44A664-2E44-4352-99F5-4DC61E9E74EB}"/>
    <dgm:cxn modelId="{F0BFC1AE-C8BF-4E1F-A1ED-4C5D32C27C7C}" srcId="{C4200AC5-3605-4211-94DF-DCB5433F0F30}" destId="{61A9518B-A10A-49D9-9B88-1DD7902FA136}" srcOrd="1" destOrd="0" parTransId="{08460BFD-FA07-4EC1-BF16-4C0C6C28B463}" sibTransId="{034C5ACD-D545-4D3A-A684-1DE55AD64EDE}"/>
    <dgm:cxn modelId="{3FEF7CB5-30EB-4232-A816-712D30B8D352}" type="presOf" srcId="{8A56CE25-CABB-4645-885B-E1CC62FC0C4C}" destId="{406A967C-D576-4B7B-8606-5DF7A5647F40}" srcOrd="0" destOrd="0" presId="urn:microsoft.com/office/officeart/2005/8/layout/hProcess9"/>
    <dgm:cxn modelId="{85A63AE8-DA7A-4FA8-90B4-E14A14456DC9}" srcId="{C4200AC5-3605-4211-94DF-DCB5433F0F30}" destId="{5B5BA735-478B-475C-8F15-4901DE84E901}" srcOrd="4" destOrd="0" parTransId="{55FA30F5-B2CB-48D8-9B6A-1B2185794788}" sibTransId="{F7EE3E5B-6843-46E1-A81F-866B398423D0}"/>
    <dgm:cxn modelId="{057636FA-7C6B-4E06-AAE3-0204A5103120}" type="presOf" srcId="{97546E73-2AE1-48E7-8230-84679E68F67F}" destId="{46A336F3-E602-4EDB-AD0C-3E06EA051C7A}" srcOrd="0" destOrd="0" presId="urn:microsoft.com/office/officeart/2005/8/layout/hProcess9"/>
    <dgm:cxn modelId="{C2620D11-B9AD-47E9-87BB-CBEB4430F286}" type="presParOf" srcId="{7EBDBF95-8980-4E8F-8A9E-1D3DA653CF24}" destId="{FBC5E381-D031-4C4D-A7D3-691FB0A34049}" srcOrd="0" destOrd="0" presId="urn:microsoft.com/office/officeart/2005/8/layout/hProcess9"/>
    <dgm:cxn modelId="{05985809-4081-4EC4-9D14-FDFDFCA5DEAE}" type="presParOf" srcId="{7EBDBF95-8980-4E8F-8A9E-1D3DA653CF24}" destId="{F6DBA36F-E31A-4C0C-943A-150926D64AB4}" srcOrd="1" destOrd="0" presId="urn:microsoft.com/office/officeart/2005/8/layout/hProcess9"/>
    <dgm:cxn modelId="{2AA1DB63-FDDA-42EC-8087-74303FFBBBBE}" type="presParOf" srcId="{F6DBA36F-E31A-4C0C-943A-150926D64AB4}" destId="{641BA7F8-9B26-4197-9112-3EF36121FE7D}" srcOrd="0" destOrd="0" presId="urn:microsoft.com/office/officeart/2005/8/layout/hProcess9"/>
    <dgm:cxn modelId="{60CC040E-CC7C-40C9-8772-D3C5968875CB}" type="presParOf" srcId="{F6DBA36F-E31A-4C0C-943A-150926D64AB4}" destId="{C1E5B341-7DC6-487C-A051-5D0FED7802E6}" srcOrd="1" destOrd="0" presId="urn:microsoft.com/office/officeart/2005/8/layout/hProcess9"/>
    <dgm:cxn modelId="{71672ADE-40D9-4FA8-8BEF-C95CEBBF20FC}" type="presParOf" srcId="{F6DBA36F-E31A-4C0C-943A-150926D64AB4}" destId="{70885BF5-1544-41D0-A6F3-211B3E338AB9}" srcOrd="2" destOrd="0" presId="urn:microsoft.com/office/officeart/2005/8/layout/hProcess9"/>
    <dgm:cxn modelId="{252BB392-76F7-48D1-9BC4-9653E57E5B14}" type="presParOf" srcId="{F6DBA36F-E31A-4C0C-943A-150926D64AB4}" destId="{04B67517-DC9C-49E2-9549-E5DAFCFC0AB0}" srcOrd="3" destOrd="0" presId="urn:microsoft.com/office/officeart/2005/8/layout/hProcess9"/>
    <dgm:cxn modelId="{6E0D472A-1FD4-4D6A-A653-F9DA3EAD3F62}" type="presParOf" srcId="{F6DBA36F-E31A-4C0C-943A-150926D64AB4}" destId="{406A967C-D576-4B7B-8606-5DF7A5647F40}" srcOrd="4" destOrd="0" presId="urn:microsoft.com/office/officeart/2005/8/layout/hProcess9"/>
    <dgm:cxn modelId="{F8A92A6D-D861-42F8-87CF-49A257BA87F9}" type="presParOf" srcId="{F6DBA36F-E31A-4C0C-943A-150926D64AB4}" destId="{FF792673-DBBB-4D7D-A4CE-8549A832E41E}" srcOrd="5" destOrd="0" presId="urn:microsoft.com/office/officeart/2005/8/layout/hProcess9"/>
    <dgm:cxn modelId="{31A08E04-0B04-44E6-B49B-3C81677DED5B}" type="presParOf" srcId="{F6DBA36F-E31A-4C0C-943A-150926D64AB4}" destId="{17B76BFA-0755-4EDD-BDF4-2E6ED80F868D}" srcOrd="6" destOrd="0" presId="urn:microsoft.com/office/officeart/2005/8/layout/hProcess9"/>
    <dgm:cxn modelId="{BFE49DCB-DFE9-48B1-8CC3-58A8F45335A6}" type="presParOf" srcId="{F6DBA36F-E31A-4C0C-943A-150926D64AB4}" destId="{46B95251-8566-4F3F-81A5-71750C279967}" srcOrd="7" destOrd="0" presId="urn:microsoft.com/office/officeart/2005/8/layout/hProcess9"/>
    <dgm:cxn modelId="{B1CCF535-3B2C-4CCA-8021-86EB063C24F7}" type="presParOf" srcId="{F6DBA36F-E31A-4C0C-943A-150926D64AB4}" destId="{D26C06F8-0323-4E99-BC0D-B58465C1931D}" srcOrd="8" destOrd="0" presId="urn:microsoft.com/office/officeart/2005/8/layout/hProcess9"/>
    <dgm:cxn modelId="{24428524-15EA-4A86-BC88-F545F5817439}" type="presParOf" srcId="{F6DBA36F-E31A-4C0C-943A-150926D64AB4}" destId="{0FC70C44-BCC2-4F4D-9F19-7DC80E3C4F8C}" srcOrd="9" destOrd="0" presId="urn:microsoft.com/office/officeart/2005/8/layout/hProcess9"/>
    <dgm:cxn modelId="{C02C739B-21C6-4D42-A43E-C121424600D5}" type="presParOf" srcId="{F6DBA36F-E31A-4C0C-943A-150926D64AB4}" destId="{48D3D44F-9615-403F-9379-EAE2BB7BB21B}" srcOrd="10" destOrd="0" presId="urn:microsoft.com/office/officeart/2005/8/layout/hProcess9"/>
    <dgm:cxn modelId="{0EB10264-5FF3-4D42-A09A-A564865B2882}" type="presParOf" srcId="{F6DBA36F-E31A-4C0C-943A-150926D64AB4}" destId="{E8A01628-4891-4D51-9E9F-BB018A86AAEF}" srcOrd="11" destOrd="0" presId="urn:microsoft.com/office/officeart/2005/8/layout/hProcess9"/>
    <dgm:cxn modelId="{464DD050-D198-4BF5-8C3F-10B657E04162}" type="presParOf" srcId="{F6DBA36F-E31A-4C0C-943A-150926D64AB4}" destId="{3AB8F028-463D-43EB-A12B-39BF422C71F4}" srcOrd="12" destOrd="0" presId="urn:microsoft.com/office/officeart/2005/8/layout/hProcess9"/>
    <dgm:cxn modelId="{CCE8DD88-E452-4526-9D66-FC68A955941C}" type="presParOf" srcId="{F6DBA36F-E31A-4C0C-943A-150926D64AB4}" destId="{5C4E7378-42D0-4255-9EBE-B9BBA9EA87EA}" srcOrd="13" destOrd="0" presId="urn:microsoft.com/office/officeart/2005/8/layout/hProcess9"/>
    <dgm:cxn modelId="{49569622-49EF-4135-B24F-6DF1D18A26F7}" type="presParOf" srcId="{F6DBA36F-E31A-4C0C-943A-150926D64AB4}" destId="{46A336F3-E602-4EDB-AD0C-3E06EA051C7A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0BFDEB-FB9C-4CA5-8323-21D8C1B2249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0C1EB21-ECA2-49AE-9961-BF1EF31CE534}">
      <dgm:prSet phldrT="[Tekst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pl-PL"/>
            <a:t>cywilne</a:t>
          </a:r>
        </a:p>
      </dgm:t>
    </dgm:pt>
    <dgm:pt modelId="{130A2F05-50DF-44DE-8F86-ABAA58225A5C}" type="parTrans" cxnId="{1C95CD92-33FF-4371-9919-EDC97A85F180}">
      <dgm:prSet/>
      <dgm:spPr/>
      <dgm:t>
        <a:bodyPr/>
        <a:lstStyle/>
        <a:p>
          <a:endParaRPr lang="pl-PL"/>
        </a:p>
      </dgm:t>
    </dgm:pt>
    <dgm:pt modelId="{AE84AA3D-B8E6-4573-A429-775C0DEE9283}" type="sibTrans" cxnId="{1C95CD92-33FF-4371-9919-EDC97A85F180}">
      <dgm:prSet/>
      <dgm:spPr/>
      <dgm:t>
        <a:bodyPr/>
        <a:lstStyle/>
        <a:p>
          <a:endParaRPr lang="pl-PL"/>
        </a:p>
      </dgm:t>
    </dgm:pt>
    <dgm:pt modelId="{D035447D-5B43-4158-B3F9-7D6D4347089E}">
      <dgm:prSet phldrT="[Teks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pl-PL"/>
            <a:t>administracyjne</a:t>
          </a:r>
        </a:p>
      </dgm:t>
    </dgm:pt>
    <dgm:pt modelId="{1459FBF4-6E12-4FBD-848C-4BCC223C6A1D}" type="parTrans" cxnId="{2E3F7CA8-C867-4563-82FD-CCF2FE1BDEFF}">
      <dgm:prSet/>
      <dgm:spPr/>
      <dgm:t>
        <a:bodyPr/>
        <a:lstStyle/>
        <a:p>
          <a:endParaRPr lang="pl-PL"/>
        </a:p>
      </dgm:t>
    </dgm:pt>
    <dgm:pt modelId="{490EF9B1-C741-4135-B7CE-CAC3FFEEE2C9}" type="sibTrans" cxnId="{2E3F7CA8-C867-4563-82FD-CCF2FE1BDEFF}">
      <dgm:prSet/>
      <dgm:spPr/>
      <dgm:t>
        <a:bodyPr/>
        <a:lstStyle/>
        <a:p>
          <a:endParaRPr lang="pl-PL"/>
        </a:p>
      </dgm:t>
    </dgm:pt>
    <dgm:pt modelId="{1E8302EF-0915-4BD0-8244-82104E184432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pl-PL"/>
            <a:t>karne</a:t>
          </a:r>
        </a:p>
      </dgm:t>
    </dgm:pt>
    <dgm:pt modelId="{9E045DE0-3DF8-4A24-A494-CF47FE5CD8AE}" type="parTrans" cxnId="{7EC5A4F7-1BF5-46A7-B639-B0CC51C77F5E}">
      <dgm:prSet/>
      <dgm:spPr/>
      <dgm:t>
        <a:bodyPr/>
        <a:lstStyle/>
        <a:p>
          <a:endParaRPr lang="pl-PL"/>
        </a:p>
      </dgm:t>
    </dgm:pt>
    <dgm:pt modelId="{B1BD8D26-F6AB-4B3D-956B-B54B695374F1}" type="sibTrans" cxnId="{7EC5A4F7-1BF5-46A7-B639-B0CC51C77F5E}">
      <dgm:prSet/>
      <dgm:spPr/>
      <dgm:t>
        <a:bodyPr/>
        <a:lstStyle/>
        <a:p>
          <a:endParaRPr lang="pl-PL"/>
        </a:p>
      </dgm:t>
    </dgm:pt>
    <dgm:pt modelId="{D3BF0A15-C701-4AC7-AD5C-E44968677BF0}" type="pres">
      <dgm:prSet presAssocID="{610BFDEB-FB9C-4CA5-8323-21D8C1B22490}" presName="compositeShape" presStyleCnt="0">
        <dgm:presLayoutVars>
          <dgm:chMax val="7"/>
          <dgm:dir/>
          <dgm:resizeHandles val="exact"/>
        </dgm:presLayoutVars>
      </dgm:prSet>
      <dgm:spPr/>
    </dgm:pt>
    <dgm:pt modelId="{A31B3EC0-1B00-4A7D-9FE1-574B014729B4}" type="pres">
      <dgm:prSet presAssocID="{C0C1EB21-ECA2-49AE-9961-BF1EF31CE534}" presName="circ1" presStyleLbl="vennNode1" presStyleIdx="0" presStyleCnt="3"/>
      <dgm:spPr/>
    </dgm:pt>
    <dgm:pt modelId="{78BC3BDB-7CCB-4EC2-9545-A49553EA8A3B}" type="pres">
      <dgm:prSet presAssocID="{C0C1EB21-ECA2-49AE-9961-BF1EF31CE53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0A10406-ED19-424E-80BC-72D315D73D43}" type="pres">
      <dgm:prSet presAssocID="{D035447D-5B43-4158-B3F9-7D6D4347089E}" presName="circ2" presStyleLbl="vennNode1" presStyleIdx="1" presStyleCnt="3"/>
      <dgm:spPr/>
    </dgm:pt>
    <dgm:pt modelId="{E46E1012-3691-4EA2-AA89-FE39DCDC03F9}" type="pres">
      <dgm:prSet presAssocID="{D035447D-5B43-4158-B3F9-7D6D4347089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C983294-F3DC-4DB9-AD82-97FA06F257EB}" type="pres">
      <dgm:prSet presAssocID="{1E8302EF-0915-4BD0-8244-82104E184432}" presName="circ3" presStyleLbl="vennNode1" presStyleIdx="2" presStyleCnt="3" custScaleX="101414" custScaleY="103670"/>
      <dgm:spPr/>
    </dgm:pt>
    <dgm:pt modelId="{3149AA10-9AB8-4398-B75A-3729209B7AC7}" type="pres">
      <dgm:prSet presAssocID="{1E8302EF-0915-4BD0-8244-82104E18443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A0EF638-75A5-4602-BFC4-CA4FC3D67D82}" type="presOf" srcId="{1E8302EF-0915-4BD0-8244-82104E184432}" destId="{3149AA10-9AB8-4398-B75A-3729209B7AC7}" srcOrd="1" destOrd="0" presId="urn:microsoft.com/office/officeart/2005/8/layout/venn1"/>
    <dgm:cxn modelId="{D0D88D6C-61A0-470E-AC0C-44722998EBCC}" type="presOf" srcId="{D035447D-5B43-4158-B3F9-7D6D4347089E}" destId="{C0A10406-ED19-424E-80BC-72D315D73D43}" srcOrd="0" destOrd="0" presId="urn:microsoft.com/office/officeart/2005/8/layout/venn1"/>
    <dgm:cxn modelId="{AEC6AF86-1786-4B7D-A6BA-1512A081283F}" type="presOf" srcId="{C0C1EB21-ECA2-49AE-9961-BF1EF31CE534}" destId="{A31B3EC0-1B00-4A7D-9FE1-574B014729B4}" srcOrd="0" destOrd="0" presId="urn:microsoft.com/office/officeart/2005/8/layout/venn1"/>
    <dgm:cxn modelId="{15A11387-FA81-4D0C-A25B-BE4ACD45F7FB}" type="presOf" srcId="{D035447D-5B43-4158-B3F9-7D6D4347089E}" destId="{E46E1012-3691-4EA2-AA89-FE39DCDC03F9}" srcOrd="1" destOrd="0" presId="urn:microsoft.com/office/officeart/2005/8/layout/venn1"/>
    <dgm:cxn modelId="{1C95CD92-33FF-4371-9919-EDC97A85F180}" srcId="{610BFDEB-FB9C-4CA5-8323-21D8C1B22490}" destId="{C0C1EB21-ECA2-49AE-9961-BF1EF31CE534}" srcOrd="0" destOrd="0" parTransId="{130A2F05-50DF-44DE-8F86-ABAA58225A5C}" sibTransId="{AE84AA3D-B8E6-4573-A429-775C0DEE9283}"/>
    <dgm:cxn modelId="{0E29679F-E0BA-4129-8391-1CB23A08D597}" type="presOf" srcId="{1E8302EF-0915-4BD0-8244-82104E184432}" destId="{0C983294-F3DC-4DB9-AD82-97FA06F257EB}" srcOrd="0" destOrd="0" presId="urn:microsoft.com/office/officeart/2005/8/layout/venn1"/>
    <dgm:cxn modelId="{2E3F7CA8-C867-4563-82FD-CCF2FE1BDEFF}" srcId="{610BFDEB-FB9C-4CA5-8323-21D8C1B22490}" destId="{D035447D-5B43-4158-B3F9-7D6D4347089E}" srcOrd="1" destOrd="0" parTransId="{1459FBF4-6E12-4FBD-848C-4BCC223C6A1D}" sibTransId="{490EF9B1-C741-4135-B7CE-CAC3FFEEE2C9}"/>
    <dgm:cxn modelId="{F0E282B4-8E45-4DA8-90DD-A26B36E8A7F6}" type="presOf" srcId="{C0C1EB21-ECA2-49AE-9961-BF1EF31CE534}" destId="{78BC3BDB-7CCB-4EC2-9545-A49553EA8A3B}" srcOrd="1" destOrd="0" presId="urn:microsoft.com/office/officeart/2005/8/layout/venn1"/>
    <dgm:cxn modelId="{722C92D4-5480-47DA-820C-94DEC9A77372}" type="presOf" srcId="{610BFDEB-FB9C-4CA5-8323-21D8C1B22490}" destId="{D3BF0A15-C701-4AC7-AD5C-E44968677BF0}" srcOrd="0" destOrd="0" presId="urn:microsoft.com/office/officeart/2005/8/layout/venn1"/>
    <dgm:cxn modelId="{7EC5A4F7-1BF5-46A7-B639-B0CC51C77F5E}" srcId="{610BFDEB-FB9C-4CA5-8323-21D8C1B22490}" destId="{1E8302EF-0915-4BD0-8244-82104E184432}" srcOrd="2" destOrd="0" parTransId="{9E045DE0-3DF8-4A24-A494-CF47FE5CD8AE}" sibTransId="{B1BD8D26-F6AB-4B3D-956B-B54B695374F1}"/>
    <dgm:cxn modelId="{08F1284E-A3AE-41E0-BF62-8989D886A827}" type="presParOf" srcId="{D3BF0A15-C701-4AC7-AD5C-E44968677BF0}" destId="{A31B3EC0-1B00-4A7D-9FE1-574B014729B4}" srcOrd="0" destOrd="0" presId="urn:microsoft.com/office/officeart/2005/8/layout/venn1"/>
    <dgm:cxn modelId="{67D42106-17E7-44B0-896E-1554B74EC38C}" type="presParOf" srcId="{D3BF0A15-C701-4AC7-AD5C-E44968677BF0}" destId="{78BC3BDB-7CCB-4EC2-9545-A49553EA8A3B}" srcOrd="1" destOrd="0" presId="urn:microsoft.com/office/officeart/2005/8/layout/venn1"/>
    <dgm:cxn modelId="{DE3376D8-4809-4414-BCD5-BDDDED6F6419}" type="presParOf" srcId="{D3BF0A15-C701-4AC7-AD5C-E44968677BF0}" destId="{C0A10406-ED19-424E-80BC-72D315D73D43}" srcOrd="2" destOrd="0" presId="urn:microsoft.com/office/officeart/2005/8/layout/venn1"/>
    <dgm:cxn modelId="{86BE74F6-5EDF-4762-BB2D-E4DBFAC84D27}" type="presParOf" srcId="{D3BF0A15-C701-4AC7-AD5C-E44968677BF0}" destId="{E46E1012-3691-4EA2-AA89-FE39DCDC03F9}" srcOrd="3" destOrd="0" presId="urn:microsoft.com/office/officeart/2005/8/layout/venn1"/>
    <dgm:cxn modelId="{CC42EE0A-0D55-4468-B39D-DEF0239FE7CF}" type="presParOf" srcId="{D3BF0A15-C701-4AC7-AD5C-E44968677BF0}" destId="{0C983294-F3DC-4DB9-AD82-97FA06F257EB}" srcOrd="4" destOrd="0" presId="urn:microsoft.com/office/officeart/2005/8/layout/venn1"/>
    <dgm:cxn modelId="{37C0929D-F612-42A5-A229-AF2A4F2AB699}" type="presParOf" srcId="{D3BF0A15-C701-4AC7-AD5C-E44968677BF0}" destId="{3149AA10-9AB8-4398-B75A-3729209B7AC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33ECA3-788A-4D23-86A0-E5FBE2446DC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439D523-881E-4305-A821-325D8998CE09}">
      <dgm:prSet phldrT="[Tekst]"/>
      <dgm:spPr/>
      <dgm:t>
        <a:bodyPr/>
        <a:lstStyle/>
        <a:p>
          <a:r>
            <a:rPr lang="pl-PL"/>
            <a:t>Twórca/licencjodawca</a:t>
          </a:r>
        </a:p>
      </dgm:t>
    </dgm:pt>
    <dgm:pt modelId="{1FACBE95-B0F5-41FA-9138-1B91951DA920}" type="parTrans" cxnId="{760B9704-B257-424F-AAFA-BAA078D888A1}">
      <dgm:prSet/>
      <dgm:spPr/>
      <dgm:t>
        <a:bodyPr/>
        <a:lstStyle/>
        <a:p>
          <a:endParaRPr lang="pl-PL"/>
        </a:p>
      </dgm:t>
    </dgm:pt>
    <dgm:pt modelId="{A86D2347-E2AE-4D78-B355-5964212A5D27}" type="sibTrans" cxnId="{760B9704-B257-424F-AAFA-BAA078D888A1}">
      <dgm:prSet/>
      <dgm:spPr/>
      <dgm:t>
        <a:bodyPr/>
        <a:lstStyle/>
        <a:p>
          <a:endParaRPr lang="pl-PL"/>
        </a:p>
      </dgm:t>
    </dgm:pt>
    <dgm:pt modelId="{DD97D8A4-4097-49DC-974C-35E708EB1C20}">
      <dgm:prSet phldrT="[Tekst]"/>
      <dgm:spPr/>
      <dgm:t>
        <a:bodyPr/>
        <a:lstStyle/>
        <a:p>
          <a:r>
            <a:rPr lang="pl-PL" err="1"/>
            <a:t>sublicencjobiorca</a:t>
          </a:r>
          <a:endParaRPr lang="pl-PL"/>
        </a:p>
      </dgm:t>
    </dgm:pt>
    <dgm:pt modelId="{4CBC50E8-F587-44C8-8AB6-6D877185BC5E}" type="parTrans" cxnId="{778EB5E3-F9F4-4A0E-B5D4-C7022844A080}">
      <dgm:prSet/>
      <dgm:spPr/>
      <dgm:t>
        <a:bodyPr/>
        <a:lstStyle/>
        <a:p>
          <a:endParaRPr lang="pl-PL"/>
        </a:p>
      </dgm:t>
    </dgm:pt>
    <dgm:pt modelId="{BF93D588-E627-4C3C-882C-60503EE8F863}" type="sibTrans" cxnId="{778EB5E3-F9F4-4A0E-B5D4-C7022844A080}">
      <dgm:prSet/>
      <dgm:spPr/>
      <dgm:t>
        <a:bodyPr/>
        <a:lstStyle/>
        <a:p>
          <a:endParaRPr lang="pl-PL"/>
        </a:p>
      </dgm:t>
    </dgm:pt>
    <dgm:pt modelId="{313663C5-A849-42B6-A413-683118786961}">
      <dgm:prSet phldrT="[Tekst]"/>
      <dgm:spPr/>
      <dgm:t>
        <a:bodyPr/>
        <a:lstStyle/>
        <a:p>
          <a:r>
            <a:rPr lang="pl-PL"/>
            <a:t>licencjobiorca</a:t>
          </a:r>
        </a:p>
      </dgm:t>
    </dgm:pt>
    <dgm:pt modelId="{3844EEA9-7FB1-421E-B628-4D8AD9E477A3}" type="sibTrans" cxnId="{5B67E34A-DCD8-4DC7-86B1-0F64B7E60E7D}">
      <dgm:prSet/>
      <dgm:spPr/>
      <dgm:t>
        <a:bodyPr/>
        <a:lstStyle/>
        <a:p>
          <a:endParaRPr lang="pl-PL"/>
        </a:p>
      </dgm:t>
    </dgm:pt>
    <dgm:pt modelId="{BF09955C-C2C3-4F36-8305-DB95C7FB44A0}" type="parTrans" cxnId="{5B67E34A-DCD8-4DC7-86B1-0F64B7E60E7D}">
      <dgm:prSet/>
      <dgm:spPr/>
      <dgm:t>
        <a:bodyPr/>
        <a:lstStyle/>
        <a:p>
          <a:endParaRPr lang="pl-PL"/>
        </a:p>
      </dgm:t>
    </dgm:pt>
    <dgm:pt modelId="{0EF8D794-636D-43F9-A797-826B3F9C9151}" type="pres">
      <dgm:prSet presAssocID="{0B33ECA3-788A-4D23-86A0-E5FBE2446DC2}" presName="linearFlow" presStyleCnt="0">
        <dgm:presLayoutVars>
          <dgm:resizeHandles val="exact"/>
        </dgm:presLayoutVars>
      </dgm:prSet>
      <dgm:spPr/>
    </dgm:pt>
    <dgm:pt modelId="{EB5DBE45-0957-417A-928C-0EEAA899F4AB}" type="pres">
      <dgm:prSet presAssocID="{2439D523-881E-4305-A821-325D8998CE09}" presName="node" presStyleLbl="node1" presStyleIdx="0" presStyleCnt="3">
        <dgm:presLayoutVars>
          <dgm:bulletEnabled val="1"/>
        </dgm:presLayoutVars>
      </dgm:prSet>
      <dgm:spPr/>
    </dgm:pt>
    <dgm:pt modelId="{03464B5A-43CC-4EFA-8203-70652B4C82AA}" type="pres">
      <dgm:prSet presAssocID="{A86D2347-E2AE-4D78-B355-5964212A5D27}" presName="sibTrans" presStyleLbl="sibTrans2D1" presStyleIdx="0" presStyleCnt="2"/>
      <dgm:spPr/>
    </dgm:pt>
    <dgm:pt modelId="{5CC3D6AB-95ED-497F-9101-9C1DEE9986DE}" type="pres">
      <dgm:prSet presAssocID="{A86D2347-E2AE-4D78-B355-5964212A5D27}" presName="connectorText" presStyleLbl="sibTrans2D1" presStyleIdx="0" presStyleCnt="2"/>
      <dgm:spPr/>
    </dgm:pt>
    <dgm:pt modelId="{B2E52601-9DFC-443E-AD4D-05BAA6ACB595}" type="pres">
      <dgm:prSet presAssocID="{313663C5-A849-42B6-A413-683118786961}" presName="node" presStyleLbl="node1" presStyleIdx="1" presStyleCnt="3">
        <dgm:presLayoutVars>
          <dgm:bulletEnabled val="1"/>
        </dgm:presLayoutVars>
      </dgm:prSet>
      <dgm:spPr/>
    </dgm:pt>
    <dgm:pt modelId="{F760DB2D-16E7-43D2-961D-6E181F82FFB3}" type="pres">
      <dgm:prSet presAssocID="{3844EEA9-7FB1-421E-B628-4D8AD9E477A3}" presName="sibTrans" presStyleLbl="sibTrans2D1" presStyleIdx="1" presStyleCnt="2"/>
      <dgm:spPr/>
    </dgm:pt>
    <dgm:pt modelId="{E2DCBB4C-3A09-4646-B0C0-7E601CD2596F}" type="pres">
      <dgm:prSet presAssocID="{3844EEA9-7FB1-421E-B628-4D8AD9E477A3}" presName="connectorText" presStyleLbl="sibTrans2D1" presStyleIdx="1" presStyleCnt="2"/>
      <dgm:spPr/>
    </dgm:pt>
    <dgm:pt modelId="{D8A9AD3C-31AC-447A-83A8-8A0B3CC7646A}" type="pres">
      <dgm:prSet presAssocID="{DD97D8A4-4097-49DC-974C-35E708EB1C20}" presName="node" presStyleLbl="node1" presStyleIdx="2" presStyleCnt="3">
        <dgm:presLayoutVars>
          <dgm:bulletEnabled val="1"/>
        </dgm:presLayoutVars>
      </dgm:prSet>
      <dgm:spPr/>
    </dgm:pt>
  </dgm:ptLst>
  <dgm:cxnLst>
    <dgm:cxn modelId="{760B9704-B257-424F-AAFA-BAA078D888A1}" srcId="{0B33ECA3-788A-4D23-86A0-E5FBE2446DC2}" destId="{2439D523-881E-4305-A821-325D8998CE09}" srcOrd="0" destOrd="0" parTransId="{1FACBE95-B0F5-41FA-9138-1B91951DA920}" sibTransId="{A86D2347-E2AE-4D78-B355-5964212A5D27}"/>
    <dgm:cxn modelId="{5B67E34A-DCD8-4DC7-86B1-0F64B7E60E7D}" srcId="{0B33ECA3-788A-4D23-86A0-E5FBE2446DC2}" destId="{313663C5-A849-42B6-A413-683118786961}" srcOrd="1" destOrd="0" parTransId="{BF09955C-C2C3-4F36-8305-DB95C7FB44A0}" sibTransId="{3844EEA9-7FB1-421E-B628-4D8AD9E477A3}"/>
    <dgm:cxn modelId="{F39C5F6B-FDD6-4086-803B-63BD84CB1366}" type="presOf" srcId="{0B33ECA3-788A-4D23-86A0-E5FBE2446DC2}" destId="{0EF8D794-636D-43F9-A797-826B3F9C9151}" srcOrd="0" destOrd="0" presId="urn:microsoft.com/office/officeart/2005/8/layout/process2"/>
    <dgm:cxn modelId="{D2AD5153-3185-4D02-826D-0AF216828C1C}" type="presOf" srcId="{3844EEA9-7FB1-421E-B628-4D8AD9E477A3}" destId="{E2DCBB4C-3A09-4646-B0C0-7E601CD2596F}" srcOrd="1" destOrd="0" presId="urn:microsoft.com/office/officeart/2005/8/layout/process2"/>
    <dgm:cxn modelId="{2B757B54-199E-4FE9-B7B6-97A800E305D3}" type="presOf" srcId="{2439D523-881E-4305-A821-325D8998CE09}" destId="{EB5DBE45-0957-417A-928C-0EEAA899F4AB}" srcOrd="0" destOrd="0" presId="urn:microsoft.com/office/officeart/2005/8/layout/process2"/>
    <dgm:cxn modelId="{F9295076-2CD3-40B0-82F3-15263A987713}" type="presOf" srcId="{DD97D8A4-4097-49DC-974C-35E708EB1C20}" destId="{D8A9AD3C-31AC-447A-83A8-8A0B3CC7646A}" srcOrd="0" destOrd="0" presId="urn:microsoft.com/office/officeart/2005/8/layout/process2"/>
    <dgm:cxn modelId="{7ACB53C8-5DC7-4B92-BD0B-E5EBE69220E7}" type="presOf" srcId="{3844EEA9-7FB1-421E-B628-4D8AD9E477A3}" destId="{F760DB2D-16E7-43D2-961D-6E181F82FFB3}" srcOrd="0" destOrd="0" presId="urn:microsoft.com/office/officeart/2005/8/layout/process2"/>
    <dgm:cxn modelId="{21B4D9D0-0399-4CF1-97AA-B925CCB47BCF}" type="presOf" srcId="{A86D2347-E2AE-4D78-B355-5964212A5D27}" destId="{5CC3D6AB-95ED-497F-9101-9C1DEE9986DE}" srcOrd="1" destOrd="0" presId="urn:microsoft.com/office/officeart/2005/8/layout/process2"/>
    <dgm:cxn modelId="{F55B5CD4-A721-43FD-900F-8CFBF1AACD8D}" type="presOf" srcId="{313663C5-A849-42B6-A413-683118786961}" destId="{B2E52601-9DFC-443E-AD4D-05BAA6ACB595}" srcOrd="0" destOrd="0" presId="urn:microsoft.com/office/officeart/2005/8/layout/process2"/>
    <dgm:cxn modelId="{AD07D5DB-0F5B-4589-BAC1-F4FB86BA50D8}" type="presOf" srcId="{A86D2347-E2AE-4D78-B355-5964212A5D27}" destId="{03464B5A-43CC-4EFA-8203-70652B4C82AA}" srcOrd="0" destOrd="0" presId="urn:microsoft.com/office/officeart/2005/8/layout/process2"/>
    <dgm:cxn modelId="{778EB5E3-F9F4-4A0E-B5D4-C7022844A080}" srcId="{0B33ECA3-788A-4D23-86A0-E5FBE2446DC2}" destId="{DD97D8A4-4097-49DC-974C-35E708EB1C20}" srcOrd="2" destOrd="0" parTransId="{4CBC50E8-F587-44C8-8AB6-6D877185BC5E}" sibTransId="{BF93D588-E627-4C3C-882C-60503EE8F863}"/>
    <dgm:cxn modelId="{ED32678D-88FC-449C-9EB9-60004EFF6EA4}" type="presParOf" srcId="{0EF8D794-636D-43F9-A797-826B3F9C9151}" destId="{EB5DBE45-0957-417A-928C-0EEAA899F4AB}" srcOrd="0" destOrd="0" presId="urn:microsoft.com/office/officeart/2005/8/layout/process2"/>
    <dgm:cxn modelId="{791E833C-9B86-43B6-88DD-7E0FC1950C21}" type="presParOf" srcId="{0EF8D794-636D-43F9-A797-826B3F9C9151}" destId="{03464B5A-43CC-4EFA-8203-70652B4C82AA}" srcOrd="1" destOrd="0" presId="urn:microsoft.com/office/officeart/2005/8/layout/process2"/>
    <dgm:cxn modelId="{E67E5FAA-D433-48F4-9865-AF0E6B402D06}" type="presParOf" srcId="{03464B5A-43CC-4EFA-8203-70652B4C82AA}" destId="{5CC3D6AB-95ED-497F-9101-9C1DEE9986DE}" srcOrd="0" destOrd="0" presId="urn:microsoft.com/office/officeart/2005/8/layout/process2"/>
    <dgm:cxn modelId="{E2974BC6-A1DC-416B-A760-21182EC23124}" type="presParOf" srcId="{0EF8D794-636D-43F9-A797-826B3F9C9151}" destId="{B2E52601-9DFC-443E-AD4D-05BAA6ACB595}" srcOrd="2" destOrd="0" presId="urn:microsoft.com/office/officeart/2005/8/layout/process2"/>
    <dgm:cxn modelId="{0EA0DC50-EBF9-49AB-8188-96C36453BCFD}" type="presParOf" srcId="{0EF8D794-636D-43F9-A797-826B3F9C9151}" destId="{F760DB2D-16E7-43D2-961D-6E181F82FFB3}" srcOrd="3" destOrd="0" presId="urn:microsoft.com/office/officeart/2005/8/layout/process2"/>
    <dgm:cxn modelId="{120227F8-3EBC-4802-912B-8063DEBD67D7}" type="presParOf" srcId="{F760DB2D-16E7-43D2-961D-6E181F82FFB3}" destId="{E2DCBB4C-3A09-4646-B0C0-7E601CD2596F}" srcOrd="0" destOrd="0" presId="urn:microsoft.com/office/officeart/2005/8/layout/process2"/>
    <dgm:cxn modelId="{79383942-6878-4CF8-B017-09DADE990D9A}" type="presParOf" srcId="{0EF8D794-636D-43F9-A797-826B3F9C9151}" destId="{D8A9AD3C-31AC-447A-83A8-8A0B3CC7646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951B62-26B7-467B-B076-E1DFB5886B0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3543C3-3C0C-4A8E-9551-5E9B325FF1E0}">
      <dgm:prSet phldrT="[Tekst]"/>
      <dgm:spPr/>
      <dgm:t>
        <a:bodyPr/>
        <a:lstStyle/>
        <a:p>
          <a:r>
            <a:rPr lang="pl-PL"/>
            <a:t>Licencjodawca	</a:t>
          </a:r>
          <a:endParaRPr lang="en-GB"/>
        </a:p>
      </dgm:t>
    </dgm:pt>
    <dgm:pt modelId="{FA0AD0A2-7E91-49A2-A8D2-EFB2F16FE736}" type="parTrans" cxnId="{884AB8A8-8EC8-423E-94FE-74AC854AEAFB}">
      <dgm:prSet/>
      <dgm:spPr/>
      <dgm:t>
        <a:bodyPr/>
        <a:lstStyle/>
        <a:p>
          <a:endParaRPr lang="en-GB"/>
        </a:p>
      </dgm:t>
    </dgm:pt>
    <dgm:pt modelId="{2A9AB4DF-3508-46A1-9BF3-11FBE0CC5D0B}" type="sibTrans" cxnId="{884AB8A8-8EC8-423E-94FE-74AC854AEAFB}">
      <dgm:prSet/>
      <dgm:spPr/>
      <dgm:t>
        <a:bodyPr/>
        <a:lstStyle/>
        <a:p>
          <a:endParaRPr lang="en-GB"/>
        </a:p>
      </dgm:t>
    </dgm:pt>
    <dgm:pt modelId="{8F12B59E-45E9-4DBC-9457-A5035027F411}">
      <dgm:prSet phldrT="[Tekst]"/>
      <dgm:spPr/>
      <dgm:t>
        <a:bodyPr/>
        <a:lstStyle/>
        <a:p>
          <a:r>
            <a:rPr lang="pl-PL"/>
            <a:t>Licencjobiorca	</a:t>
          </a:r>
          <a:endParaRPr lang="en-GB"/>
        </a:p>
      </dgm:t>
    </dgm:pt>
    <dgm:pt modelId="{2C011703-9BC5-4ADE-8E5D-CB22516BA323}" type="parTrans" cxnId="{208DBB65-8A77-4AF4-AB17-36EAE920EE15}">
      <dgm:prSet/>
      <dgm:spPr/>
      <dgm:t>
        <a:bodyPr/>
        <a:lstStyle/>
        <a:p>
          <a:endParaRPr lang="en-GB"/>
        </a:p>
      </dgm:t>
    </dgm:pt>
    <dgm:pt modelId="{DF45CA5C-B30B-4FC9-BF68-DF54962E787C}" type="sibTrans" cxnId="{208DBB65-8A77-4AF4-AB17-36EAE920EE15}">
      <dgm:prSet/>
      <dgm:spPr/>
      <dgm:t>
        <a:bodyPr/>
        <a:lstStyle/>
        <a:p>
          <a:endParaRPr lang="en-GB"/>
        </a:p>
      </dgm:t>
    </dgm:pt>
    <dgm:pt modelId="{B00763A7-DDE0-4A2B-B7C3-3D606C7B394E}">
      <dgm:prSet phldrT="[Tekst]"/>
      <dgm:spPr/>
      <dgm:t>
        <a:bodyPr/>
        <a:lstStyle/>
        <a:p>
          <a:r>
            <a:rPr lang="pl-PL"/>
            <a:t>sublicencja</a:t>
          </a:r>
          <a:endParaRPr lang="en-GB"/>
        </a:p>
      </dgm:t>
    </dgm:pt>
    <dgm:pt modelId="{46587DFF-AA8E-4BFA-9DF9-8796AA3C0347}" type="parTrans" cxnId="{56BD826A-FC56-4288-888C-DC1945230805}">
      <dgm:prSet/>
      <dgm:spPr/>
      <dgm:t>
        <a:bodyPr/>
        <a:lstStyle/>
        <a:p>
          <a:endParaRPr lang="en-GB"/>
        </a:p>
      </dgm:t>
    </dgm:pt>
    <dgm:pt modelId="{6D17BA98-CBF2-4580-B3C4-97911579F39F}" type="sibTrans" cxnId="{56BD826A-FC56-4288-888C-DC1945230805}">
      <dgm:prSet/>
      <dgm:spPr/>
      <dgm:t>
        <a:bodyPr/>
        <a:lstStyle/>
        <a:p>
          <a:endParaRPr lang="en-GB"/>
        </a:p>
      </dgm:t>
    </dgm:pt>
    <dgm:pt modelId="{76519657-A4CA-4B71-B152-28A64A497C1C}" type="pres">
      <dgm:prSet presAssocID="{EE951B62-26B7-467B-B076-E1DFB5886B09}" presName="CompostProcess" presStyleCnt="0">
        <dgm:presLayoutVars>
          <dgm:dir/>
          <dgm:resizeHandles val="exact"/>
        </dgm:presLayoutVars>
      </dgm:prSet>
      <dgm:spPr/>
    </dgm:pt>
    <dgm:pt modelId="{D943FB53-5031-45E4-9BA1-98E431FBEBD0}" type="pres">
      <dgm:prSet presAssocID="{EE951B62-26B7-467B-B076-E1DFB5886B09}" presName="arrow" presStyleLbl="bgShp" presStyleIdx="0" presStyleCnt="1"/>
      <dgm:spPr/>
    </dgm:pt>
    <dgm:pt modelId="{0C26BD2A-2AF7-4899-BFBF-4B1A8A37EAD3}" type="pres">
      <dgm:prSet presAssocID="{EE951B62-26B7-467B-B076-E1DFB5886B09}" presName="linearProcess" presStyleCnt="0"/>
      <dgm:spPr/>
    </dgm:pt>
    <dgm:pt modelId="{A1338E68-D8D8-4957-9B44-85F068464CD4}" type="pres">
      <dgm:prSet presAssocID="{183543C3-3C0C-4A8E-9551-5E9B325FF1E0}" presName="textNode" presStyleLbl="node1" presStyleIdx="0" presStyleCnt="3">
        <dgm:presLayoutVars>
          <dgm:bulletEnabled val="1"/>
        </dgm:presLayoutVars>
      </dgm:prSet>
      <dgm:spPr/>
    </dgm:pt>
    <dgm:pt modelId="{F7B5DEF7-0262-4BD0-9279-D8CC3D465BED}" type="pres">
      <dgm:prSet presAssocID="{2A9AB4DF-3508-46A1-9BF3-11FBE0CC5D0B}" presName="sibTrans" presStyleCnt="0"/>
      <dgm:spPr/>
    </dgm:pt>
    <dgm:pt modelId="{E768E890-DDEC-4727-BD4A-48BA2FFBD218}" type="pres">
      <dgm:prSet presAssocID="{8F12B59E-45E9-4DBC-9457-A5035027F411}" presName="textNode" presStyleLbl="node1" presStyleIdx="1" presStyleCnt="3">
        <dgm:presLayoutVars>
          <dgm:bulletEnabled val="1"/>
        </dgm:presLayoutVars>
      </dgm:prSet>
      <dgm:spPr/>
    </dgm:pt>
    <dgm:pt modelId="{84B2BDFD-F800-4688-B2EB-689A32AD7426}" type="pres">
      <dgm:prSet presAssocID="{DF45CA5C-B30B-4FC9-BF68-DF54962E787C}" presName="sibTrans" presStyleCnt="0"/>
      <dgm:spPr/>
    </dgm:pt>
    <dgm:pt modelId="{537EB50A-BFE0-41A2-8BDE-4D9EE2984DF8}" type="pres">
      <dgm:prSet presAssocID="{B00763A7-DDE0-4A2B-B7C3-3D606C7B394E}" presName="textNode" presStyleLbl="node1" presStyleIdx="2" presStyleCnt="3" custScaleX="81164" custScaleY="46237">
        <dgm:presLayoutVars>
          <dgm:bulletEnabled val="1"/>
        </dgm:presLayoutVars>
      </dgm:prSet>
      <dgm:spPr/>
    </dgm:pt>
  </dgm:ptLst>
  <dgm:cxnLst>
    <dgm:cxn modelId="{B86D9004-223F-4F11-ACFC-93D370D5C3CE}" type="presOf" srcId="{EE951B62-26B7-467B-B076-E1DFB5886B09}" destId="{76519657-A4CA-4B71-B152-28A64A497C1C}" srcOrd="0" destOrd="0" presId="urn:microsoft.com/office/officeart/2005/8/layout/hProcess9"/>
    <dgm:cxn modelId="{208DBB65-8A77-4AF4-AB17-36EAE920EE15}" srcId="{EE951B62-26B7-467B-B076-E1DFB5886B09}" destId="{8F12B59E-45E9-4DBC-9457-A5035027F411}" srcOrd="1" destOrd="0" parTransId="{2C011703-9BC5-4ADE-8E5D-CB22516BA323}" sibTransId="{DF45CA5C-B30B-4FC9-BF68-DF54962E787C}"/>
    <dgm:cxn modelId="{7AB9BB69-832A-43F4-BBF1-F55F2B8625AB}" type="presOf" srcId="{B00763A7-DDE0-4A2B-B7C3-3D606C7B394E}" destId="{537EB50A-BFE0-41A2-8BDE-4D9EE2984DF8}" srcOrd="0" destOrd="0" presId="urn:microsoft.com/office/officeart/2005/8/layout/hProcess9"/>
    <dgm:cxn modelId="{56BD826A-FC56-4288-888C-DC1945230805}" srcId="{EE951B62-26B7-467B-B076-E1DFB5886B09}" destId="{B00763A7-DDE0-4A2B-B7C3-3D606C7B394E}" srcOrd="2" destOrd="0" parTransId="{46587DFF-AA8E-4BFA-9DF9-8796AA3C0347}" sibTransId="{6D17BA98-CBF2-4580-B3C4-97911579F39F}"/>
    <dgm:cxn modelId="{884AB8A8-8EC8-423E-94FE-74AC854AEAFB}" srcId="{EE951B62-26B7-467B-B076-E1DFB5886B09}" destId="{183543C3-3C0C-4A8E-9551-5E9B325FF1E0}" srcOrd="0" destOrd="0" parTransId="{FA0AD0A2-7E91-49A2-A8D2-EFB2F16FE736}" sibTransId="{2A9AB4DF-3508-46A1-9BF3-11FBE0CC5D0B}"/>
    <dgm:cxn modelId="{6AF675D3-913A-46CC-8644-62037B2083E1}" type="presOf" srcId="{8F12B59E-45E9-4DBC-9457-A5035027F411}" destId="{E768E890-DDEC-4727-BD4A-48BA2FFBD218}" srcOrd="0" destOrd="0" presId="urn:microsoft.com/office/officeart/2005/8/layout/hProcess9"/>
    <dgm:cxn modelId="{27998FFA-4385-4836-B084-257214E8FE10}" type="presOf" srcId="{183543C3-3C0C-4A8E-9551-5E9B325FF1E0}" destId="{A1338E68-D8D8-4957-9B44-85F068464CD4}" srcOrd="0" destOrd="0" presId="urn:microsoft.com/office/officeart/2005/8/layout/hProcess9"/>
    <dgm:cxn modelId="{BF203B97-9908-4BBE-ABAC-23D75C115378}" type="presParOf" srcId="{76519657-A4CA-4B71-B152-28A64A497C1C}" destId="{D943FB53-5031-45E4-9BA1-98E431FBEBD0}" srcOrd="0" destOrd="0" presId="urn:microsoft.com/office/officeart/2005/8/layout/hProcess9"/>
    <dgm:cxn modelId="{8E76B147-7ACF-4EC3-828D-40366F0F40BC}" type="presParOf" srcId="{76519657-A4CA-4B71-B152-28A64A497C1C}" destId="{0C26BD2A-2AF7-4899-BFBF-4B1A8A37EAD3}" srcOrd="1" destOrd="0" presId="urn:microsoft.com/office/officeart/2005/8/layout/hProcess9"/>
    <dgm:cxn modelId="{362EE4C9-A21A-451C-968D-F934E836DA4D}" type="presParOf" srcId="{0C26BD2A-2AF7-4899-BFBF-4B1A8A37EAD3}" destId="{A1338E68-D8D8-4957-9B44-85F068464CD4}" srcOrd="0" destOrd="0" presId="urn:microsoft.com/office/officeart/2005/8/layout/hProcess9"/>
    <dgm:cxn modelId="{E6D475D8-AFDB-4E3E-858F-4854421AB25D}" type="presParOf" srcId="{0C26BD2A-2AF7-4899-BFBF-4B1A8A37EAD3}" destId="{F7B5DEF7-0262-4BD0-9279-D8CC3D465BED}" srcOrd="1" destOrd="0" presId="urn:microsoft.com/office/officeart/2005/8/layout/hProcess9"/>
    <dgm:cxn modelId="{140CC3A4-266B-4C37-B9C3-6916A687867E}" type="presParOf" srcId="{0C26BD2A-2AF7-4899-BFBF-4B1A8A37EAD3}" destId="{E768E890-DDEC-4727-BD4A-48BA2FFBD218}" srcOrd="2" destOrd="0" presId="urn:microsoft.com/office/officeart/2005/8/layout/hProcess9"/>
    <dgm:cxn modelId="{788D6154-B92F-4F9E-B8DE-368949744FB7}" type="presParOf" srcId="{0C26BD2A-2AF7-4899-BFBF-4B1A8A37EAD3}" destId="{84B2BDFD-F800-4688-B2EB-689A32AD7426}" srcOrd="3" destOrd="0" presId="urn:microsoft.com/office/officeart/2005/8/layout/hProcess9"/>
    <dgm:cxn modelId="{F9186C1A-92C9-4232-8D5B-E2DA1714FC86}" type="presParOf" srcId="{0C26BD2A-2AF7-4899-BFBF-4B1A8A37EAD3}" destId="{537EB50A-BFE0-41A2-8BDE-4D9EE2984DF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0FA34-21F5-4978-A714-367FC241AE62}">
      <dsp:nvSpPr>
        <dsp:cNvPr id="0" name=""/>
        <dsp:cNvSpPr/>
      </dsp:nvSpPr>
      <dsp:spPr>
        <a:xfrm>
          <a:off x="0" y="0"/>
          <a:ext cx="8448969" cy="145246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>
              <a:latin typeface="Constantia"/>
            </a:rPr>
            <a:t> </a:t>
          </a:r>
          <a:r>
            <a:rPr lang="en-US" sz="6000" kern="1200" err="1">
              <a:latin typeface="Constantia"/>
            </a:rPr>
            <a:t>Własność</a:t>
          </a:r>
          <a:r>
            <a:rPr lang="en-US" sz="6000" kern="1200">
              <a:latin typeface="Constantia"/>
            </a:rPr>
            <a:t> </a:t>
          </a:r>
          <a:r>
            <a:rPr lang="en-US" sz="6000" kern="1200" err="1">
              <a:latin typeface="Constantia"/>
            </a:rPr>
            <a:t>intelektualna</a:t>
          </a:r>
          <a:endParaRPr lang="en-US" sz="6000" kern="1200" err="1"/>
        </a:p>
      </dsp:txBody>
      <dsp:txXfrm>
        <a:off x="0" y="0"/>
        <a:ext cx="8448969" cy="1452464"/>
      </dsp:txXfrm>
    </dsp:sp>
    <dsp:sp modelId="{E9CDF94F-AE9A-4258-9740-4D482E1C57C9}">
      <dsp:nvSpPr>
        <dsp:cNvPr id="0" name=""/>
        <dsp:cNvSpPr/>
      </dsp:nvSpPr>
      <dsp:spPr>
        <a:xfrm>
          <a:off x="0" y="1452464"/>
          <a:ext cx="2112242" cy="3050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onstantia"/>
            </a:rPr>
            <a:t>Prawa </a:t>
          </a:r>
          <a:r>
            <a:rPr lang="en-US" sz="2200" kern="1200" err="1">
              <a:latin typeface="Constantia"/>
            </a:rPr>
            <a:t>autorskie</a:t>
          </a:r>
          <a:r>
            <a:rPr lang="en-US" sz="2200" kern="1200">
              <a:latin typeface="Constantia"/>
            </a:rPr>
            <a:t>, </a:t>
          </a:r>
          <a:r>
            <a:rPr lang="en-US" sz="2200" kern="1200" err="1">
              <a:latin typeface="Constantia"/>
            </a:rPr>
            <a:t>Bazy</a:t>
          </a:r>
          <a:r>
            <a:rPr lang="en-US" sz="2200" kern="1200">
              <a:latin typeface="Constantia"/>
            </a:rPr>
            <a:t> </a:t>
          </a:r>
          <a:r>
            <a:rPr lang="en-US" sz="2200" kern="1200" err="1">
              <a:latin typeface="Constantia"/>
            </a:rPr>
            <a:t>danych</a:t>
          </a:r>
          <a:endParaRPr lang="en-US" sz="2200" kern="1200" err="1"/>
        </a:p>
      </dsp:txBody>
      <dsp:txXfrm>
        <a:off x="0" y="1452464"/>
        <a:ext cx="2112242" cy="3050174"/>
      </dsp:txXfrm>
    </dsp:sp>
    <dsp:sp modelId="{8BFDE462-0A2D-4BCD-B1F4-B50878EB735F}">
      <dsp:nvSpPr>
        <dsp:cNvPr id="0" name=""/>
        <dsp:cNvSpPr/>
      </dsp:nvSpPr>
      <dsp:spPr>
        <a:xfrm>
          <a:off x="2112242" y="1452464"/>
          <a:ext cx="2112242" cy="3050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onstantia"/>
            </a:rPr>
            <a:t>Wzory przemysłowe</a:t>
          </a:r>
        </a:p>
      </dsp:txBody>
      <dsp:txXfrm>
        <a:off x="2112242" y="1452464"/>
        <a:ext cx="2112242" cy="3050174"/>
      </dsp:txXfrm>
    </dsp:sp>
    <dsp:sp modelId="{BC79AEC4-176F-474D-8A45-C263FE82A802}">
      <dsp:nvSpPr>
        <dsp:cNvPr id="0" name=""/>
        <dsp:cNvSpPr/>
      </dsp:nvSpPr>
      <dsp:spPr>
        <a:xfrm>
          <a:off x="4224484" y="1452464"/>
          <a:ext cx="2112242" cy="3050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onstantia"/>
            </a:rPr>
            <a:t>Wynalazki</a:t>
          </a:r>
          <a:endParaRPr lang="en-US" sz="2200" kern="1200"/>
        </a:p>
      </dsp:txBody>
      <dsp:txXfrm>
        <a:off x="4224484" y="1452464"/>
        <a:ext cx="2112242" cy="3050174"/>
      </dsp:txXfrm>
    </dsp:sp>
    <dsp:sp modelId="{606E9215-D035-4193-88D9-948E711B561A}">
      <dsp:nvSpPr>
        <dsp:cNvPr id="0" name=""/>
        <dsp:cNvSpPr/>
      </dsp:nvSpPr>
      <dsp:spPr>
        <a:xfrm>
          <a:off x="6336726" y="1452464"/>
          <a:ext cx="2112242" cy="3050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>
              <a:latin typeface="Constantia"/>
            </a:rPr>
            <a:t>Znaki</a:t>
          </a:r>
          <a:r>
            <a:rPr lang="en-US" sz="2200" kern="1200">
              <a:latin typeface="Constantia"/>
            </a:rPr>
            <a:t> </a:t>
          </a:r>
          <a:r>
            <a:rPr lang="en-US" sz="2200" kern="1200" err="1">
              <a:latin typeface="Constantia"/>
            </a:rPr>
            <a:t>towarowe</a:t>
          </a:r>
          <a:r>
            <a:rPr lang="en-US" sz="2200" kern="1200">
              <a:latin typeface="Constantia"/>
            </a:rPr>
            <a:t> </a:t>
          </a:r>
          <a:r>
            <a:rPr lang="en-US" sz="2200" kern="1200" err="1">
              <a:latin typeface="Constantia"/>
            </a:rPr>
            <a:t>rejestrowane</a:t>
          </a:r>
          <a:r>
            <a:rPr lang="en-US" sz="2200" kern="1200">
              <a:latin typeface="Constantia"/>
            </a:rPr>
            <a:t> </a:t>
          </a:r>
          <a:r>
            <a:rPr lang="en-US" sz="2200" kern="1200" err="1">
              <a:latin typeface="Constantia"/>
            </a:rPr>
            <a:t>i</a:t>
          </a:r>
          <a:r>
            <a:rPr lang="en-US" sz="2200" kern="1200">
              <a:latin typeface="Constantia"/>
            </a:rPr>
            <a:t> nierejestrowane</a:t>
          </a:r>
          <a:endParaRPr lang="en-US" sz="2200" kern="1200"/>
        </a:p>
      </dsp:txBody>
      <dsp:txXfrm>
        <a:off x="6336726" y="1452464"/>
        <a:ext cx="2112242" cy="3050174"/>
      </dsp:txXfrm>
    </dsp:sp>
    <dsp:sp modelId="{FF9A8A6C-8324-4AA0-B44C-44A8ABF4A15F}">
      <dsp:nvSpPr>
        <dsp:cNvPr id="0" name=""/>
        <dsp:cNvSpPr/>
      </dsp:nvSpPr>
      <dsp:spPr>
        <a:xfrm>
          <a:off x="0" y="4502638"/>
          <a:ext cx="8448969" cy="33890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0FAF1-BF1E-4842-8AFE-91A904272E0E}">
      <dsp:nvSpPr>
        <dsp:cNvPr id="0" name=""/>
        <dsp:cNvSpPr/>
      </dsp:nvSpPr>
      <dsp:spPr>
        <a:xfrm>
          <a:off x="385" y="501185"/>
          <a:ext cx="1657883" cy="198946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latin typeface="Aharoni"/>
            <a:cs typeface="Aharoni"/>
          </a:endParaRPr>
        </a:p>
      </dsp:txBody>
      <dsp:txXfrm rot="16200000">
        <a:off x="-649505" y="1151076"/>
        <a:ext cx="1631357" cy="331576"/>
      </dsp:txXfrm>
    </dsp:sp>
    <dsp:sp modelId="{46831BE7-F579-41F7-A9D1-F00002F37686}">
      <dsp:nvSpPr>
        <dsp:cNvPr id="0" name=""/>
        <dsp:cNvSpPr/>
      </dsp:nvSpPr>
      <dsp:spPr>
        <a:xfrm>
          <a:off x="331962" y="501185"/>
          <a:ext cx="1235123" cy="1989460"/>
        </a:xfrm>
        <a:prstGeom prst="rect">
          <a:avLst/>
        </a:prstGeom>
        <a:noFill/>
        <a:ln w="163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haroni"/>
              <a:cs typeface="Aharoni"/>
            </a:rPr>
            <a:t> </a:t>
          </a:r>
          <a:r>
            <a:rPr lang="en-US" sz="1100" kern="1200" err="1">
              <a:latin typeface="Aharoni"/>
              <a:cs typeface="Aharoni"/>
            </a:rPr>
            <a:t>Tajemnica</a:t>
          </a:r>
          <a:r>
            <a:rPr lang="en-US" sz="1100" kern="1200">
              <a:latin typeface="Aharoni"/>
              <a:cs typeface="Aharoni"/>
            </a:rPr>
            <a:t> </a:t>
          </a:r>
          <a:r>
            <a:rPr lang="en-US" sz="1100" kern="1200" err="1">
              <a:latin typeface="Aharoni"/>
              <a:cs typeface="Aharoni"/>
            </a:rPr>
            <a:t>przedsiębiorstwa</a:t>
          </a: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haroni"/>
              <a:cs typeface="Aharoni"/>
            </a:rPr>
            <a:t>firma</a:t>
          </a:r>
        </a:p>
      </dsp:txBody>
      <dsp:txXfrm>
        <a:off x="331962" y="501185"/>
        <a:ext cx="1235123" cy="1989460"/>
      </dsp:txXfrm>
    </dsp:sp>
    <dsp:sp modelId="{98C7EE0A-9705-4B73-AAFA-778DCABBA0DD}">
      <dsp:nvSpPr>
        <dsp:cNvPr id="0" name=""/>
        <dsp:cNvSpPr/>
      </dsp:nvSpPr>
      <dsp:spPr>
        <a:xfrm>
          <a:off x="1716295" y="501185"/>
          <a:ext cx="1657883" cy="198946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latin typeface="Aharoni"/>
            <a:cs typeface="Aharoni"/>
          </a:endParaRPr>
        </a:p>
      </dsp:txBody>
      <dsp:txXfrm rot="16200000">
        <a:off x="1066404" y="1151076"/>
        <a:ext cx="1631357" cy="331576"/>
      </dsp:txXfrm>
    </dsp:sp>
    <dsp:sp modelId="{4E507DBF-8A1F-4F30-B049-182243D92CE5}">
      <dsp:nvSpPr>
        <dsp:cNvPr id="0" name=""/>
        <dsp:cNvSpPr/>
      </dsp:nvSpPr>
      <dsp:spPr>
        <a:xfrm rot="5400000">
          <a:off x="1578507" y="2081070"/>
          <a:ext cx="292153" cy="2486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195CB-4DB5-414C-A5DF-23DD407BCA3B}">
      <dsp:nvSpPr>
        <dsp:cNvPr id="0" name=""/>
        <dsp:cNvSpPr/>
      </dsp:nvSpPr>
      <dsp:spPr>
        <a:xfrm>
          <a:off x="2047871" y="501185"/>
          <a:ext cx="1235123" cy="1989460"/>
        </a:xfrm>
        <a:prstGeom prst="rect">
          <a:avLst/>
        </a:prstGeom>
        <a:noFill/>
        <a:ln w="163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latin typeface="Aharoni"/>
              <a:cs typeface="Aharoni"/>
            </a:rPr>
            <a:t>Oznaczenia</a:t>
          </a:r>
          <a:r>
            <a:rPr lang="en-US" sz="1100" kern="1200">
              <a:latin typeface="Aharoni"/>
              <a:cs typeface="Aharoni"/>
            </a:rPr>
            <a:t> </a:t>
          </a:r>
          <a:r>
            <a:rPr lang="en-US" sz="1100" kern="1200" err="1">
              <a:latin typeface="Aharoni"/>
              <a:cs typeface="Aharoni"/>
            </a:rPr>
            <a:t>geograficzne</a:t>
          </a:r>
          <a:r>
            <a:rPr lang="en-US" sz="1100" kern="1200">
              <a:latin typeface="Aharoni"/>
              <a:cs typeface="Aharoni"/>
            </a:rPr>
            <a:t> </a:t>
          </a:r>
        </a:p>
      </dsp:txBody>
      <dsp:txXfrm>
        <a:off x="2047871" y="501185"/>
        <a:ext cx="1235123" cy="1989460"/>
      </dsp:txXfrm>
    </dsp:sp>
    <dsp:sp modelId="{20D1FA30-A160-4F2A-A42A-0335919E49F1}">
      <dsp:nvSpPr>
        <dsp:cNvPr id="0" name=""/>
        <dsp:cNvSpPr/>
      </dsp:nvSpPr>
      <dsp:spPr>
        <a:xfrm>
          <a:off x="3432204" y="501185"/>
          <a:ext cx="1657883" cy="1989460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latin typeface="Aharoni"/>
            <a:cs typeface="Aharoni"/>
          </a:endParaRPr>
        </a:p>
      </dsp:txBody>
      <dsp:txXfrm rot="16200000">
        <a:off x="2782314" y="1151076"/>
        <a:ext cx="1631357" cy="331576"/>
      </dsp:txXfrm>
    </dsp:sp>
    <dsp:sp modelId="{10184F78-1B71-438D-8213-2E932CDC5402}">
      <dsp:nvSpPr>
        <dsp:cNvPr id="0" name=""/>
        <dsp:cNvSpPr/>
      </dsp:nvSpPr>
      <dsp:spPr>
        <a:xfrm rot="5400000">
          <a:off x="3294417" y="2081070"/>
          <a:ext cx="292153" cy="24868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291DD-8BE8-4853-A632-BD3FAE416275}">
      <dsp:nvSpPr>
        <dsp:cNvPr id="0" name=""/>
        <dsp:cNvSpPr/>
      </dsp:nvSpPr>
      <dsp:spPr>
        <a:xfrm>
          <a:off x="3763781" y="501185"/>
          <a:ext cx="1235123" cy="1989460"/>
        </a:xfrm>
        <a:prstGeom prst="rect">
          <a:avLst/>
        </a:prstGeom>
        <a:noFill/>
        <a:ln w="163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haroni"/>
              <a:cs typeface="Aharoni"/>
            </a:rPr>
            <a:t>Know how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Aharoni"/>
              <a:cs typeface="Aharoni"/>
            </a:rPr>
            <a:t>Franszyza</a:t>
          </a:r>
        </a:p>
      </dsp:txBody>
      <dsp:txXfrm>
        <a:off x="3763781" y="501185"/>
        <a:ext cx="1235123" cy="1989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5E381-D031-4C4D-A7D3-691FB0A34049}">
      <dsp:nvSpPr>
        <dsp:cNvPr id="0" name=""/>
        <dsp:cNvSpPr/>
      </dsp:nvSpPr>
      <dsp:spPr>
        <a:xfrm>
          <a:off x="4" y="0"/>
          <a:ext cx="8497758" cy="5375446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BA7F8-9B26-4197-9112-3EF36121FE7D}">
      <dsp:nvSpPr>
        <dsp:cNvPr id="0" name=""/>
        <dsp:cNvSpPr/>
      </dsp:nvSpPr>
      <dsp:spPr>
        <a:xfrm>
          <a:off x="1959" y="1919066"/>
          <a:ext cx="1968967" cy="1537313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>
              <a:solidFill>
                <a:schemeClr val="tx1"/>
              </a:solidFill>
            </a:rPr>
            <a:t>Konwencja</a:t>
          </a:r>
          <a:r>
            <a:rPr lang="pl-PL" sz="2800" kern="1200" baseline="0">
              <a:solidFill>
                <a:schemeClr val="tx1"/>
              </a:solidFill>
            </a:rPr>
            <a:t> berneńska</a:t>
          </a:r>
          <a:endParaRPr lang="pl-PL" sz="2800" kern="1200">
            <a:solidFill>
              <a:schemeClr val="tx1"/>
            </a:solidFill>
          </a:endParaRPr>
        </a:p>
      </dsp:txBody>
      <dsp:txXfrm>
        <a:off x="77004" y="1994111"/>
        <a:ext cx="1818877" cy="1387223"/>
      </dsp:txXfrm>
    </dsp:sp>
    <dsp:sp modelId="{70885BF5-1544-41D0-A6F3-211B3E338AB9}">
      <dsp:nvSpPr>
        <dsp:cNvPr id="0" name=""/>
        <dsp:cNvSpPr/>
      </dsp:nvSpPr>
      <dsp:spPr>
        <a:xfrm>
          <a:off x="3189047" y="2109024"/>
          <a:ext cx="637249" cy="1276260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err="1">
              <a:solidFill>
                <a:schemeClr val="tx1"/>
              </a:solidFill>
            </a:rPr>
            <a:t>national</a:t>
          </a:r>
          <a:endParaRPr lang="pl-PL" sz="1100" kern="1200">
            <a:solidFill>
              <a:schemeClr val="tx1"/>
            </a:solidFill>
          </a:endParaRPr>
        </a:p>
      </dsp:txBody>
      <dsp:txXfrm>
        <a:off x="3220155" y="2140132"/>
        <a:ext cx="575033" cy="1214044"/>
      </dsp:txXfrm>
    </dsp:sp>
    <dsp:sp modelId="{406A967C-D576-4B7B-8606-5DF7A5647F40}">
      <dsp:nvSpPr>
        <dsp:cNvPr id="0" name=""/>
        <dsp:cNvSpPr/>
      </dsp:nvSpPr>
      <dsp:spPr>
        <a:xfrm>
          <a:off x="5985698" y="2135084"/>
          <a:ext cx="1485844" cy="1224139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>
              <a:solidFill>
                <a:schemeClr val="tx1"/>
              </a:solidFill>
            </a:rPr>
            <a:t>UNIA EUROPEJSKA</a:t>
          </a:r>
        </a:p>
      </dsp:txBody>
      <dsp:txXfrm>
        <a:off x="6045456" y="2194842"/>
        <a:ext cx="1366328" cy="1104623"/>
      </dsp:txXfrm>
    </dsp:sp>
    <dsp:sp modelId="{17B76BFA-0755-4EDD-BDF4-2E6ED80F868D}">
      <dsp:nvSpPr>
        <dsp:cNvPr id="0" name=""/>
        <dsp:cNvSpPr/>
      </dsp:nvSpPr>
      <dsp:spPr>
        <a:xfrm>
          <a:off x="2790513" y="334331"/>
          <a:ext cx="637249" cy="1276260"/>
        </a:xfrm>
        <a:prstGeom prst="roundRect">
          <a:avLst/>
        </a:prstGeom>
        <a:solidFill>
          <a:srgbClr val="DB34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err="1">
              <a:solidFill>
                <a:schemeClr val="tx1"/>
              </a:solidFill>
            </a:rPr>
            <a:t>Nationa</a:t>
          </a:r>
          <a:endParaRPr lang="pl-PL" sz="1100" kern="120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err="1">
              <a:solidFill>
                <a:schemeClr val="tx1"/>
              </a:solidFill>
            </a:rPr>
            <a:t>GBl</a:t>
          </a:r>
          <a:endParaRPr lang="pl-PL" sz="1100" kern="1200">
            <a:solidFill>
              <a:schemeClr val="tx1"/>
            </a:solidFill>
          </a:endParaRPr>
        </a:p>
      </dsp:txBody>
      <dsp:txXfrm>
        <a:off x="2821621" y="365439"/>
        <a:ext cx="575033" cy="1214044"/>
      </dsp:txXfrm>
    </dsp:sp>
    <dsp:sp modelId="{D26C06F8-0323-4E99-BC0D-B58465C1931D}">
      <dsp:nvSpPr>
        <dsp:cNvPr id="0" name=""/>
        <dsp:cNvSpPr/>
      </dsp:nvSpPr>
      <dsp:spPr>
        <a:xfrm>
          <a:off x="2230915" y="3026570"/>
          <a:ext cx="637249" cy="12762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err="1">
              <a:solidFill>
                <a:schemeClr val="tx1"/>
              </a:solidFill>
            </a:rPr>
            <a:t>national</a:t>
          </a:r>
          <a:endParaRPr lang="pl-PL" sz="1100" kern="1200">
            <a:solidFill>
              <a:schemeClr val="tx1"/>
            </a:solidFill>
          </a:endParaRPr>
        </a:p>
      </dsp:txBody>
      <dsp:txXfrm>
        <a:off x="2262023" y="3057678"/>
        <a:ext cx="575033" cy="1214044"/>
      </dsp:txXfrm>
    </dsp:sp>
    <dsp:sp modelId="{48D3D44F-9615-403F-9379-EAE2BB7BB21B}">
      <dsp:nvSpPr>
        <dsp:cNvPr id="0" name=""/>
        <dsp:cNvSpPr/>
      </dsp:nvSpPr>
      <dsp:spPr>
        <a:xfrm>
          <a:off x="3898580" y="0"/>
          <a:ext cx="637249" cy="127626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err="1">
              <a:solidFill>
                <a:schemeClr val="tx1"/>
              </a:solidFill>
            </a:rPr>
            <a:t>National</a:t>
          </a:r>
          <a:endParaRPr lang="pl-PL" sz="1100" kern="120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>
              <a:solidFill>
                <a:schemeClr val="tx1"/>
              </a:solidFill>
            </a:rPr>
            <a:t>USA</a:t>
          </a:r>
        </a:p>
      </dsp:txBody>
      <dsp:txXfrm>
        <a:off x="3929688" y="31108"/>
        <a:ext cx="575033" cy="1214044"/>
      </dsp:txXfrm>
    </dsp:sp>
    <dsp:sp modelId="{3AB8F028-463D-43EB-A12B-39BF422C71F4}">
      <dsp:nvSpPr>
        <dsp:cNvPr id="0" name=""/>
        <dsp:cNvSpPr/>
      </dsp:nvSpPr>
      <dsp:spPr>
        <a:xfrm>
          <a:off x="4402709" y="1907423"/>
          <a:ext cx="637249" cy="12762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err="1">
              <a:solidFill>
                <a:schemeClr val="tx1"/>
              </a:solidFill>
            </a:rPr>
            <a:t>national</a:t>
          </a:r>
          <a:endParaRPr lang="pl-PL" sz="1100" kern="1200">
            <a:solidFill>
              <a:schemeClr val="tx1"/>
            </a:solidFill>
          </a:endParaRPr>
        </a:p>
      </dsp:txBody>
      <dsp:txXfrm>
        <a:off x="4433817" y="1938531"/>
        <a:ext cx="575033" cy="1214044"/>
      </dsp:txXfrm>
    </dsp:sp>
    <dsp:sp modelId="{46A336F3-E602-4EDB-AD0C-3E06EA051C7A}">
      <dsp:nvSpPr>
        <dsp:cNvPr id="0" name=""/>
        <dsp:cNvSpPr/>
      </dsp:nvSpPr>
      <dsp:spPr>
        <a:xfrm>
          <a:off x="3660337" y="3480494"/>
          <a:ext cx="637249" cy="1276260"/>
        </a:xfrm>
        <a:prstGeom prst="roundRect">
          <a:avLst/>
        </a:prstGeom>
        <a:solidFill>
          <a:srgbClr val="FCCDB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>
              <a:solidFill>
                <a:schemeClr val="tx1"/>
              </a:solidFill>
            </a:rPr>
            <a:t>national</a:t>
          </a:r>
        </a:p>
      </dsp:txBody>
      <dsp:txXfrm>
        <a:off x="3691445" y="3511602"/>
        <a:ext cx="575033" cy="12140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B3EC0-1B00-4A7D-9FE1-574B014729B4}">
      <dsp:nvSpPr>
        <dsp:cNvPr id="0" name=""/>
        <dsp:cNvSpPr/>
      </dsp:nvSpPr>
      <dsp:spPr>
        <a:xfrm>
          <a:off x="2359685" y="40136"/>
          <a:ext cx="3442692" cy="3442692"/>
        </a:xfrm>
        <a:prstGeom prst="ellipse">
          <a:avLst/>
        </a:prstGeom>
        <a:solidFill>
          <a:srgbClr val="92D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cywilne</a:t>
          </a:r>
        </a:p>
      </dsp:txBody>
      <dsp:txXfrm>
        <a:off x="2818711" y="642607"/>
        <a:ext cx="2524640" cy="1549211"/>
      </dsp:txXfrm>
    </dsp:sp>
    <dsp:sp modelId="{C0A10406-ED19-424E-80BC-72D315D73D43}">
      <dsp:nvSpPr>
        <dsp:cNvPr id="0" name=""/>
        <dsp:cNvSpPr/>
      </dsp:nvSpPr>
      <dsp:spPr>
        <a:xfrm>
          <a:off x="3601923" y="2191818"/>
          <a:ext cx="3442692" cy="3442692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administracyjne</a:t>
          </a:r>
        </a:p>
      </dsp:txBody>
      <dsp:txXfrm>
        <a:off x="4654813" y="3081180"/>
        <a:ext cx="2065615" cy="1893480"/>
      </dsp:txXfrm>
    </dsp:sp>
    <dsp:sp modelId="{0C983294-F3DC-4DB9-AD82-97FA06F257EB}">
      <dsp:nvSpPr>
        <dsp:cNvPr id="0" name=""/>
        <dsp:cNvSpPr/>
      </dsp:nvSpPr>
      <dsp:spPr>
        <a:xfrm>
          <a:off x="1093107" y="2128645"/>
          <a:ext cx="3491371" cy="3569038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karne</a:t>
          </a:r>
        </a:p>
      </dsp:txBody>
      <dsp:txXfrm>
        <a:off x="1421878" y="3050646"/>
        <a:ext cx="2094822" cy="1962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DBE45-0957-417A-928C-0EEAA899F4AB}">
      <dsp:nvSpPr>
        <dsp:cNvPr id="0" name=""/>
        <dsp:cNvSpPr/>
      </dsp:nvSpPr>
      <dsp:spPr>
        <a:xfrm>
          <a:off x="2695237" y="0"/>
          <a:ext cx="2756773" cy="1531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Twórca/licencjodawca</a:t>
          </a:r>
        </a:p>
      </dsp:txBody>
      <dsp:txXfrm>
        <a:off x="2740094" y="44857"/>
        <a:ext cx="2667059" cy="1441826"/>
      </dsp:txXfrm>
    </dsp:sp>
    <dsp:sp modelId="{03464B5A-43CC-4EFA-8203-70652B4C82AA}">
      <dsp:nvSpPr>
        <dsp:cNvPr id="0" name=""/>
        <dsp:cNvSpPr/>
      </dsp:nvSpPr>
      <dsp:spPr>
        <a:xfrm rot="5400000">
          <a:off x="3786460" y="1569829"/>
          <a:ext cx="574327" cy="68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-5400000">
        <a:off x="3866866" y="1627262"/>
        <a:ext cx="413515" cy="402029"/>
      </dsp:txXfrm>
    </dsp:sp>
    <dsp:sp modelId="{B2E52601-9DFC-443E-AD4D-05BAA6ACB595}">
      <dsp:nvSpPr>
        <dsp:cNvPr id="0" name=""/>
        <dsp:cNvSpPr/>
      </dsp:nvSpPr>
      <dsp:spPr>
        <a:xfrm>
          <a:off x="2695237" y="2297311"/>
          <a:ext cx="2756773" cy="1531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licencjobiorca</a:t>
          </a:r>
        </a:p>
      </dsp:txBody>
      <dsp:txXfrm>
        <a:off x="2740094" y="2342168"/>
        <a:ext cx="2667059" cy="1441826"/>
      </dsp:txXfrm>
    </dsp:sp>
    <dsp:sp modelId="{F760DB2D-16E7-43D2-961D-6E181F82FFB3}">
      <dsp:nvSpPr>
        <dsp:cNvPr id="0" name=""/>
        <dsp:cNvSpPr/>
      </dsp:nvSpPr>
      <dsp:spPr>
        <a:xfrm rot="5400000">
          <a:off x="3786460" y="3867140"/>
          <a:ext cx="574327" cy="68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-5400000">
        <a:off x="3866866" y="3924573"/>
        <a:ext cx="413515" cy="402029"/>
      </dsp:txXfrm>
    </dsp:sp>
    <dsp:sp modelId="{D8A9AD3C-31AC-447A-83A8-8A0B3CC7646A}">
      <dsp:nvSpPr>
        <dsp:cNvPr id="0" name=""/>
        <dsp:cNvSpPr/>
      </dsp:nvSpPr>
      <dsp:spPr>
        <a:xfrm>
          <a:off x="2695237" y="4594622"/>
          <a:ext cx="2756773" cy="1531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err="1"/>
            <a:t>sublicencjobiorca</a:t>
          </a:r>
          <a:endParaRPr lang="pl-PL" sz="2100" kern="1200"/>
        </a:p>
      </dsp:txBody>
      <dsp:txXfrm>
        <a:off x="2740094" y="4639479"/>
        <a:ext cx="2667059" cy="14418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3FB53-5031-45E4-9BA1-98E431FBEBD0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38E68-D8D8-4957-9B44-85F068464CD4}">
      <dsp:nvSpPr>
        <dsp:cNvPr id="0" name=""/>
        <dsp:cNvSpPr/>
      </dsp:nvSpPr>
      <dsp:spPr>
        <a:xfrm>
          <a:off x="1662" y="1219199"/>
          <a:ext cx="2092523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Licencjodawca	</a:t>
          </a:r>
          <a:endParaRPr lang="en-GB" sz="2300" kern="1200"/>
        </a:p>
      </dsp:txBody>
      <dsp:txXfrm>
        <a:off x="81017" y="1298554"/>
        <a:ext cx="1933813" cy="1466890"/>
      </dsp:txXfrm>
    </dsp:sp>
    <dsp:sp modelId="{E768E890-DDEC-4727-BD4A-48BA2FFBD218}">
      <dsp:nvSpPr>
        <dsp:cNvPr id="0" name=""/>
        <dsp:cNvSpPr/>
      </dsp:nvSpPr>
      <dsp:spPr>
        <a:xfrm>
          <a:off x="2198812" y="1219199"/>
          <a:ext cx="2092523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Licencjobiorca	</a:t>
          </a:r>
          <a:endParaRPr lang="en-GB" sz="2300" kern="1200"/>
        </a:p>
      </dsp:txBody>
      <dsp:txXfrm>
        <a:off x="2278167" y="1298554"/>
        <a:ext cx="1933813" cy="1466890"/>
      </dsp:txXfrm>
    </dsp:sp>
    <dsp:sp modelId="{537EB50A-BFE0-41A2-8BDE-4D9EE2984DF8}">
      <dsp:nvSpPr>
        <dsp:cNvPr id="0" name=""/>
        <dsp:cNvSpPr/>
      </dsp:nvSpPr>
      <dsp:spPr>
        <a:xfrm>
          <a:off x="4395961" y="1656185"/>
          <a:ext cx="1698375" cy="7516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sublicencja</a:t>
          </a:r>
          <a:endParaRPr lang="en-GB" sz="2300" kern="1200"/>
        </a:p>
      </dsp:txBody>
      <dsp:txXfrm>
        <a:off x="4432652" y="1692876"/>
        <a:ext cx="1624993" cy="678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3C94F-3603-4643-96B0-3837C310A98B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CC4BF-9B4F-4178-B7BC-C7B701A1AB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61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po.int/wipolex/en/treaties/text.jsp?file_id=295166#P55_4203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W 2015 r. miała miejsce ważna reforma europejskiego systemu znaków towarowych. Wydana została nowa dyrektywa dotycząca znaków towarowych oraz rozporządzenie w sprawie unijnego znaku towarowego. Między innymi funkcjonujące dotychczas pojęcie wspólnotowego znaku towarowego zostało zmienione na unijny znak towarowy a rejestrujący je Urząd Harmonizacji Rynku Wewnętrznego (OHIM) zmienił nazwę na Urząd Unii Europejskiej ds. Własności Intelektualnej.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CC4BF-9B4F-4178-B7BC-C7B701A1ABA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6350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Źródło:</a:t>
            </a:r>
            <a:r>
              <a:rPr lang="pl-PL" baseline="0"/>
              <a:t> https://zaiks.org.pl/105,98,umowy_z_autorami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CC4BF-9B4F-4178-B7BC-C7B701A1ABA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11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https://zaiks.org.pl/87,35,regulaminy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CC4BF-9B4F-4178-B7BC-C7B701A1ABAF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46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78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EA83CDB-05A6-49B2-8EAB-6AEF1C7674A7}" type="slidenum">
              <a:rPr lang="pl-PL" altLang="en-US">
                <a:latin typeface="Arial" charset="0"/>
              </a:rPr>
              <a:pPr/>
              <a:t>77</a:t>
            </a:fld>
            <a:endParaRPr lang="pl-PL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https://prawokultury.pl/kurs/ograniczenia-dotyczace-praw-wlasnosci-przemyslowej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CC4BF-9B4F-4178-B7BC-C7B701A1ABA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51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C21848-546C-45A8-ABCC-A3B3319A1DCA}" type="slidenum">
              <a:rPr lang="pl-PL">
                <a:latin typeface="Times New Roman" pitchFamily="18" charset="0"/>
              </a:rPr>
              <a:pPr/>
              <a:t>20</a:t>
            </a:fld>
            <a:endParaRPr lang="pl-PL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Nie definiuje</a:t>
            </a:r>
            <a:r>
              <a:rPr lang="pl-PL" baseline="0"/>
              <a:t> pojęcia utworu zależnego</a:t>
            </a:r>
          </a:p>
          <a:p>
            <a:r>
              <a:rPr lang="pl-PL" baseline="0"/>
              <a:t>W środowisku cyfrowym – WCT </a:t>
            </a:r>
            <a:r>
              <a:rPr lang="en-GB" b="1"/>
              <a:t>Article 3</a:t>
            </a:r>
            <a:br>
              <a:rPr lang="en-GB" b="1"/>
            </a:br>
            <a:r>
              <a:rPr lang="en-GB" b="1"/>
              <a:t>Application of Articles 2 to 6 of the Berne Convention</a:t>
            </a:r>
            <a:endParaRPr lang="en-GB"/>
          </a:p>
          <a:p>
            <a:r>
              <a:rPr lang="en-GB"/>
              <a:t>Contracting Parties shall apply </a:t>
            </a:r>
            <a:r>
              <a:rPr lang="en-GB" i="1"/>
              <a:t>mutatis mutandis</a:t>
            </a:r>
            <a:r>
              <a:rPr lang="en-GB"/>
              <a:t> the provisions of Articles 2 to 6 of the Berne Convention in respect of the protection provided for in this Treaty.</a:t>
            </a:r>
            <a:r>
              <a:rPr lang="en-GB" baseline="30000">
                <a:hlinkClick r:id="rId3"/>
              </a:rPr>
              <a:t>2</a:t>
            </a:r>
            <a:endParaRPr lang="en-GB"/>
          </a:p>
          <a:p>
            <a:r>
              <a:rPr lang="en-GB"/>
              <a:t> </a:t>
            </a:r>
          </a:p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05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6" name="Symbol zastępczy nagłówka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en-US"/>
              <a:t>Ochrona własności intelektualnej - wykład dla studentów Biologii</a:t>
            </a:r>
          </a:p>
        </p:txBody>
      </p:sp>
      <p:sp>
        <p:nvSpPr>
          <p:cNvPr id="79877" name="Symbol zastępczy numeru slajd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053ED3-7CDE-43CB-9998-01702A080B51}" type="slidenum">
              <a:rPr lang="pl-PL" altLang="en-US" smtClean="0"/>
              <a:pPr eaLnBrk="1" hangingPunct="1"/>
              <a:t>37</a:t>
            </a:fld>
            <a:endParaRPr lang="pl-PL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CC4BF-9B4F-4178-B7BC-C7B701A1ABA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12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Film Niagara 1953, Warhol 1962 po śmierci Merlin,</a:t>
            </a:r>
          </a:p>
          <a:p>
            <a:r>
              <a:rPr lang="pl-PL" dirty="0"/>
              <a:t>Brak informacji w </a:t>
            </a:r>
            <a:r>
              <a:rPr lang="pl-PL" dirty="0" err="1"/>
              <a:t>Tate</a:t>
            </a:r>
            <a:r>
              <a:rPr lang="pl-PL" dirty="0"/>
              <a:t> galery</a:t>
            </a:r>
            <a:r>
              <a:rPr lang="pl-PL" baseline="0" dirty="0"/>
              <a:t> o autorstwie fotografa ani nie ma oznaczonego producenta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A8096-7897-48CC-8B31-921B84658CE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8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Soft </a:t>
            </a:r>
            <a:r>
              <a:rPr lang="pl-PL" dirty="0" err="1"/>
              <a:t>melting</a:t>
            </a:r>
            <a:r>
              <a:rPr lang="pl-PL" dirty="0"/>
              <a:t> </a:t>
            </a:r>
            <a:r>
              <a:rPr lang="pl-PL" dirty="0" err="1"/>
              <a:t>pocket</a:t>
            </a:r>
            <a:r>
              <a:rPr lang="pl-PL" baseline="0" dirty="0"/>
              <a:t> </a:t>
            </a:r>
            <a:r>
              <a:rPr lang="pl-PL" baseline="0" dirty="0" err="1"/>
              <a:t>watch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0198B-7F04-473C-9961-EC509B740682}" type="slidenum">
              <a:rPr lang="pl-PL" smtClean="0"/>
              <a:t>53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http://www.boguslawwieczorek.pl/2013/01/wzor-umowy-na-wykorzystanie-wizerunku/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CC4BF-9B4F-4178-B7BC-C7B701A1ABAF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321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123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00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356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58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189"/>
          <p:cNvSpPr/>
          <p:nvPr/>
        </p:nvSpPr>
        <p:spPr>
          <a:xfrm>
            <a:off x="-9525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0000"/>
                  <a:alpha val="10000"/>
                </a:schemeClr>
              </a:gs>
              <a:gs pos="39999">
                <a:schemeClr val="tx2">
                  <a:lumMod val="20000"/>
                  <a:lumOff val="8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87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635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grpSp>
        <p:nvGrpSpPr>
          <p:cNvPr id="5" name="グループ化 90"/>
          <p:cNvGrpSpPr>
            <a:grpSpLocks/>
          </p:cNvGrpSpPr>
          <p:nvPr/>
        </p:nvGrpSpPr>
        <p:grpSpPr bwMode="auto">
          <a:xfrm>
            <a:off x="4763" y="5589588"/>
            <a:ext cx="5067300" cy="1268412"/>
            <a:chOff x="16865" y="4817936"/>
            <a:chExt cx="5067302" cy="1268398"/>
          </a:xfrm>
        </p:grpSpPr>
        <p:sp>
          <p:nvSpPr>
            <p:cNvPr id="6" name="図形 91"/>
            <p:cNvSpPr>
              <a:spLocks/>
            </p:cNvSpPr>
            <p:nvPr/>
          </p:nvSpPr>
          <p:spPr bwMode="auto">
            <a:xfrm>
              <a:off x="16865" y="5459279"/>
              <a:ext cx="254000" cy="303209"/>
            </a:xfrm>
            <a:custGeom>
              <a:avLst/>
              <a:gdLst/>
              <a:ahLst/>
              <a:cxnLst>
                <a:cxn ang="0">
                  <a:pos x="159" y="122"/>
                </a:cxn>
                <a:cxn ang="0">
                  <a:pos x="166" y="115"/>
                </a:cxn>
                <a:cxn ang="0">
                  <a:pos x="166" y="100"/>
                </a:cxn>
                <a:cxn ang="0">
                  <a:pos x="166" y="78"/>
                </a:cxn>
                <a:cxn ang="0">
                  <a:pos x="155" y="63"/>
                </a:cxn>
                <a:cxn ang="0">
                  <a:pos x="144" y="48"/>
                </a:cxn>
                <a:cxn ang="0">
                  <a:pos x="111" y="23"/>
                </a:cxn>
                <a:cxn ang="0">
                  <a:pos x="78" y="15"/>
                </a:cxn>
                <a:cxn ang="0">
                  <a:pos x="4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4" y="8"/>
                </a:cxn>
                <a:cxn ang="0">
                  <a:pos x="78" y="19"/>
                </a:cxn>
                <a:cxn ang="0">
                  <a:pos x="111" y="30"/>
                </a:cxn>
                <a:cxn ang="0">
                  <a:pos x="141" y="52"/>
                </a:cxn>
                <a:cxn ang="0">
                  <a:pos x="155" y="71"/>
                </a:cxn>
                <a:cxn ang="0">
                  <a:pos x="159" y="85"/>
                </a:cxn>
                <a:cxn ang="0">
                  <a:pos x="166" y="100"/>
                </a:cxn>
                <a:cxn ang="0">
                  <a:pos x="159" y="119"/>
                </a:cxn>
                <a:cxn ang="0">
                  <a:pos x="159" y="119"/>
                </a:cxn>
                <a:cxn ang="0">
                  <a:pos x="148" y="141"/>
                </a:cxn>
                <a:cxn ang="0">
                  <a:pos x="133" y="156"/>
                </a:cxn>
                <a:cxn ang="0">
                  <a:pos x="96" y="174"/>
                </a:cxn>
                <a:cxn ang="0">
                  <a:pos x="48" y="193"/>
                </a:cxn>
                <a:cxn ang="0">
                  <a:pos x="0" y="211"/>
                </a:cxn>
                <a:cxn ang="0">
                  <a:pos x="0" y="215"/>
                </a:cxn>
                <a:cxn ang="0">
                  <a:pos x="48" y="200"/>
                </a:cxn>
                <a:cxn ang="0">
                  <a:pos x="100" y="178"/>
                </a:cxn>
                <a:cxn ang="0">
                  <a:pos x="133" y="156"/>
                </a:cxn>
                <a:cxn ang="0">
                  <a:pos x="148" y="141"/>
                </a:cxn>
                <a:cxn ang="0">
                  <a:pos x="155" y="122"/>
                </a:cxn>
              </a:cxnLst>
              <a:rect l="0" t="0" r="0" b="0"/>
              <a:pathLst>
                <a:path w="166" h="215">
                  <a:moveTo>
                    <a:pt x="159" y="122"/>
                  </a:moveTo>
                  <a:lnTo>
                    <a:pt x="166" y="115"/>
                  </a:lnTo>
                  <a:lnTo>
                    <a:pt x="166" y="100"/>
                  </a:lnTo>
                  <a:lnTo>
                    <a:pt x="166" y="78"/>
                  </a:lnTo>
                  <a:lnTo>
                    <a:pt x="155" y="63"/>
                  </a:lnTo>
                  <a:lnTo>
                    <a:pt x="144" y="48"/>
                  </a:lnTo>
                  <a:lnTo>
                    <a:pt x="111" y="23"/>
                  </a:lnTo>
                  <a:lnTo>
                    <a:pt x="78" y="15"/>
                  </a:lnTo>
                  <a:lnTo>
                    <a:pt x="4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8"/>
                  </a:lnTo>
                  <a:lnTo>
                    <a:pt x="78" y="19"/>
                  </a:lnTo>
                  <a:lnTo>
                    <a:pt x="111" y="30"/>
                  </a:lnTo>
                  <a:lnTo>
                    <a:pt x="141" y="52"/>
                  </a:lnTo>
                  <a:lnTo>
                    <a:pt x="155" y="71"/>
                  </a:lnTo>
                  <a:lnTo>
                    <a:pt x="159" y="85"/>
                  </a:lnTo>
                  <a:lnTo>
                    <a:pt x="166" y="100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48" y="141"/>
                  </a:lnTo>
                  <a:lnTo>
                    <a:pt x="133" y="156"/>
                  </a:lnTo>
                  <a:lnTo>
                    <a:pt x="96" y="174"/>
                  </a:lnTo>
                  <a:lnTo>
                    <a:pt x="48" y="193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48" y="200"/>
                  </a:lnTo>
                  <a:lnTo>
                    <a:pt x="100" y="178"/>
                  </a:lnTo>
                  <a:lnTo>
                    <a:pt x="133" y="156"/>
                  </a:lnTo>
                  <a:lnTo>
                    <a:pt x="148" y="141"/>
                  </a:lnTo>
                  <a:lnTo>
                    <a:pt x="155" y="122"/>
                  </a:lnTo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" name="図形 92"/>
            <p:cNvSpPr>
              <a:spLocks/>
            </p:cNvSpPr>
            <p:nvPr/>
          </p:nvSpPr>
          <p:spPr bwMode="auto">
            <a:xfrm>
              <a:off x="16865" y="4906835"/>
              <a:ext cx="158750" cy="187323"/>
            </a:xfrm>
            <a:custGeom>
              <a:avLst/>
              <a:gdLst/>
              <a:ahLst/>
              <a:cxnLst>
                <a:cxn ang="0">
                  <a:pos x="104" y="85"/>
                </a:cxn>
                <a:cxn ang="0">
                  <a:pos x="104" y="77"/>
                </a:cxn>
                <a:cxn ang="0">
                  <a:pos x="100" y="62"/>
                </a:cxn>
                <a:cxn ang="0">
                  <a:pos x="96" y="55"/>
                </a:cxn>
                <a:cxn ang="0">
                  <a:pos x="85" y="40"/>
                </a:cxn>
                <a:cxn ang="0">
                  <a:pos x="63" y="22"/>
                </a:cxn>
                <a:cxn ang="0">
                  <a:pos x="41" y="7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1" y="14"/>
                </a:cxn>
                <a:cxn ang="0">
                  <a:pos x="63" y="29"/>
                </a:cxn>
                <a:cxn ang="0">
                  <a:pos x="78" y="40"/>
                </a:cxn>
                <a:cxn ang="0">
                  <a:pos x="89" y="55"/>
                </a:cxn>
                <a:cxn ang="0">
                  <a:pos x="100" y="70"/>
                </a:cxn>
                <a:cxn ang="0">
                  <a:pos x="100" y="77"/>
                </a:cxn>
                <a:cxn ang="0">
                  <a:pos x="100" y="85"/>
                </a:cxn>
                <a:cxn ang="0">
                  <a:pos x="85" y="99"/>
                </a:cxn>
                <a:cxn ang="0">
                  <a:pos x="59" y="114"/>
                </a:cxn>
                <a:cxn ang="0">
                  <a:pos x="0" y="133"/>
                </a:cxn>
                <a:cxn ang="0">
                  <a:pos x="33" y="129"/>
                </a:cxn>
                <a:cxn ang="0">
                  <a:pos x="63" y="114"/>
                </a:cxn>
                <a:cxn ang="0">
                  <a:pos x="85" y="99"/>
                </a:cxn>
                <a:cxn ang="0">
                  <a:pos x="104" y="85"/>
                </a:cxn>
              </a:cxnLst>
              <a:rect l="0" t="0" r="0" b="0"/>
              <a:pathLst>
                <a:path w="104" h="133">
                  <a:moveTo>
                    <a:pt x="104" y="85"/>
                  </a:moveTo>
                  <a:lnTo>
                    <a:pt x="104" y="77"/>
                  </a:lnTo>
                  <a:lnTo>
                    <a:pt x="100" y="62"/>
                  </a:lnTo>
                  <a:lnTo>
                    <a:pt x="96" y="55"/>
                  </a:lnTo>
                  <a:lnTo>
                    <a:pt x="85" y="40"/>
                  </a:lnTo>
                  <a:lnTo>
                    <a:pt x="63" y="22"/>
                  </a:lnTo>
                  <a:lnTo>
                    <a:pt x="41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41" y="14"/>
                  </a:lnTo>
                  <a:lnTo>
                    <a:pt x="63" y="29"/>
                  </a:lnTo>
                  <a:lnTo>
                    <a:pt x="78" y="40"/>
                  </a:lnTo>
                  <a:lnTo>
                    <a:pt x="89" y="55"/>
                  </a:lnTo>
                  <a:lnTo>
                    <a:pt x="100" y="70"/>
                  </a:lnTo>
                  <a:lnTo>
                    <a:pt x="100" y="77"/>
                  </a:lnTo>
                  <a:lnTo>
                    <a:pt x="100" y="85"/>
                  </a:lnTo>
                  <a:lnTo>
                    <a:pt x="85" y="99"/>
                  </a:lnTo>
                  <a:lnTo>
                    <a:pt x="59" y="114"/>
                  </a:lnTo>
                  <a:lnTo>
                    <a:pt x="0" y="133"/>
                  </a:lnTo>
                  <a:lnTo>
                    <a:pt x="33" y="129"/>
                  </a:lnTo>
                  <a:lnTo>
                    <a:pt x="63" y="114"/>
                  </a:lnTo>
                  <a:lnTo>
                    <a:pt x="85" y="99"/>
                  </a:lnTo>
                  <a:lnTo>
                    <a:pt x="104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" name="図形 93"/>
            <p:cNvSpPr>
              <a:spLocks/>
            </p:cNvSpPr>
            <p:nvPr/>
          </p:nvSpPr>
          <p:spPr bwMode="auto">
            <a:xfrm>
              <a:off x="3842742" y="5919649"/>
              <a:ext cx="317500" cy="166685"/>
            </a:xfrm>
            <a:custGeom>
              <a:avLst/>
              <a:gdLst/>
              <a:ahLst/>
              <a:cxnLst>
                <a:cxn ang="0">
                  <a:pos x="4" y="74"/>
                </a:cxn>
                <a:cxn ang="0">
                  <a:pos x="19" y="59"/>
                </a:cxn>
                <a:cxn ang="0">
                  <a:pos x="45" y="44"/>
                </a:cxn>
                <a:cxn ang="0">
                  <a:pos x="74" y="29"/>
                </a:cxn>
                <a:cxn ang="0">
                  <a:pos x="111" y="18"/>
                </a:cxn>
                <a:cxn ang="0">
                  <a:pos x="174" y="3"/>
                </a:cxn>
                <a:cxn ang="0">
                  <a:pos x="207" y="3"/>
                </a:cxn>
                <a:cxn ang="0">
                  <a:pos x="207" y="0"/>
                </a:cxn>
                <a:cxn ang="0">
                  <a:pos x="170" y="3"/>
                </a:cxn>
                <a:cxn ang="0">
                  <a:pos x="111" y="18"/>
                </a:cxn>
                <a:cxn ang="0">
                  <a:pos x="74" y="29"/>
                </a:cxn>
                <a:cxn ang="0">
                  <a:pos x="41" y="40"/>
                </a:cxn>
                <a:cxn ang="0">
                  <a:pos x="15" y="55"/>
                </a:cxn>
                <a:cxn ang="0">
                  <a:pos x="4" y="74"/>
                </a:cxn>
                <a:cxn ang="0">
                  <a:pos x="0" y="85"/>
                </a:cxn>
                <a:cxn ang="0">
                  <a:pos x="4" y="103"/>
                </a:cxn>
                <a:cxn ang="0">
                  <a:pos x="15" y="118"/>
                </a:cxn>
                <a:cxn ang="0">
                  <a:pos x="19" y="118"/>
                </a:cxn>
                <a:cxn ang="0">
                  <a:pos x="11" y="103"/>
                </a:cxn>
                <a:cxn ang="0">
                  <a:pos x="4" y="85"/>
                </a:cxn>
                <a:cxn ang="0">
                  <a:pos x="4" y="74"/>
                </a:cxn>
              </a:cxnLst>
              <a:rect l="0" t="0" r="0" b="0"/>
              <a:pathLst>
                <a:path w="207" h="118">
                  <a:moveTo>
                    <a:pt x="4" y="74"/>
                  </a:moveTo>
                  <a:lnTo>
                    <a:pt x="19" y="59"/>
                  </a:lnTo>
                  <a:lnTo>
                    <a:pt x="45" y="44"/>
                  </a:lnTo>
                  <a:lnTo>
                    <a:pt x="74" y="29"/>
                  </a:lnTo>
                  <a:lnTo>
                    <a:pt x="111" y="18"/>
                  </a:lnTo>
                  <a:lnTo>
                    <a:pt x="174" y="3"/>
                  </a:lnTo>
                  <a:lnTo>
                    <a:pt x="207" y="3"/>
                  </a:lnTo>
                  <a:lnTo>
                    <a:pt x="207" y="0"/>
                  </a:lnTo>
                  <a:lnTo>
                    <a:pt x="170" y="3"/>
                  </a:lnTo>
                  <a:lnTo>
                    <a:pt x="111" y="18"/>
                  </a:lnTo>
                  <a:lnTo>
                    <a:pt x="74" y="29"/>
                  </a:lnTo>
                  <a:lnTo>
                    <a:pt x="41" y="40"/>
                  </a:lnTo>
                  <a:lnTo>
                    <a:pt x="15" y="55"/>
                  </a:lnTo>
                  <a:lnTo>
                    <a:pt x="4" y="74"/>
                  </a:lnTo>
                  <a:lnTo>
                    <a:pt x="0" y="85"/>
                  </a:lnTo>
                  <a:lnTo>
                    <a:pt x="4" y="103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1" y="103"/>
                  </a:lnTo>
                  <a:lnTo>
                    <a:pt x="4" y="85"/>
                  </a:lnTo>
                  <a:lnTo>
                    <a:pt x="4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" name="図形 94"/>
            <p:cNvSpPr>
              <a:spLocks/>
            </p:cNvSpPr>
            <p:nvPr/>
          </p:nvSpPr>
          <p:spPr bwMode="auto">
            <a:xfrm>
              <a:off x="16865" y="4984621"/>
              <a:ext cx="22225" cy="68262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7" y="22"/>
                </a:cxn>
                <a:cxn ang="0">
                  <a:pos x="7" y="33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7" y="33"/>
                </a:cxn>
                <a:cxn ang="0">
                  <a:pos x="15" y="22"/>
                </a:cxn>
              </a:cxnLst>
              <a:rect l="0" t="0" r="0" b="0"/>
              <a:pathLst>
                <a:path w="15" h="48">
                  <a:moveTo>
                    <a:pt x="15" y="2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2"/>
                  </a:lnTo>
                  <a:lnTo>
                    <a:pt x="7" y="33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33"/>
                  </a:lnTo>
                  <a:lnTo>
                    <a:pt x="15" y="2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" name="図形 95"/>
            <p:cNvSpPr>
              <a:spLocks/>
            </p:cNvSpPr>
            <p:nvPr/>
          </p:nvSpPr>
          <p:spPr bwMode="auto">
            <a:xfrm>
              <a:off x="16865" y="5470391"/>
              <a:ext cx="158750" cy="261935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100" y="107"/>
                </a:cxn>
                <a:cxn ang="0">
                  <a:pos x="104" y="70"/>
                </a:cxn>
                <a:cxn ang="0">
                  <a:pos x="100" y="63"/>
                </a:cxn>
                <a:cxn ang="0">
                  <a:pos x="89" y="44"/>
                </a:cxn>
                <a:cxn ang="0">
                  <a:pos x="56" y="22"/>
                </a:cxn>
                <a:cxn ang="0">
                  <a:pos x="0" y="0"/>
                </a:cxn>
                <a:cxn ang="0">
                  <a:pos x="56" y="26"/>
                </a:cxn>
                <a:cxn ang="0">
                  <a:pos x="85" y="44"/>
                </a:cxn>
                <a:cxn ang="0">
                  <a:pos x="100" y="66"/>
                </a:cxn>
                <a:cxn ang="0">
                  <a:pos x="100" y="70"/>
                </a:cxn>
                <a:cxn ang="0">
                  <a:pos x="96" y="107"/>
                </a:cxn>
                <a:cxn ang="0">
                  <a:pos x="78" y="137"/>
                </a:cxn>
                <a:cxn ang="0">
                  <a:pos x="59" y="151"/>
                </a:cxn>
                <a:cxn ang="0">
                  <a:pos x="44" y="162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44" y="166"/>
                </a:cxn>
                <a:cxn ang="0">
                  <a:pos x="63" y="151"/>
                </a:cxn>
                <a:cxn ang="0">
                  <a:pos x="78" y="137"/>
                </a:cxn>
              </a:cxnLst>
              <a:rect l="0" t="0" r="0" b="0"/>
              <a:pathLst>
                <a:path w="104" h="185">
                  <a:moveTo>
                    <a:pt x="78" y="137"/>
                  </a:moveTo>
                  <a:lnTo>
                    <a:pt x="100" y="107"/>
                  </a:lnTo>
                  <a:lnTo>
                    <a:pt x="104" y="70"/>
                  </a:lnTo>
                  <a:lnTo>
                    <a:pt x="100" y="63"/>
                  </a:lnTo>
                  <a:lnTo>
                    <a:pt x="89" y="44"/>
                  </a:lnTo>
                  <a:lnTo>
                    <a:pt x="56" y="22"/>
                  </a:lnTo>
                  <a:lnTo>
                    <a:pt x="0" y="0"/>
                  </a:lnTo>
                  <a:lnTo>
                    <a:pt x="56" y="26"/>
                  </a:lnTo>
                  <a:lnTo>
                    <a:pt x="85" y="44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96" y="107"/>
                  </a:lnTo>
                  <a:lnTo>
                    <a:pt x="78" y="137"/>
                  </a:lnTo>
                  <a:lnTo>
                    <a:pt x="59" y="151"/>
                  </a:lnTo>
                  <a:lnTo>
                    <a:pt x="44" y="162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44" y="166"/>
                  </a:lnTo>
                  <a:lnTo>
                    <a:pt x="63" y="151"/>
                  </a:lnTo>
                  <a:lnTo>
                    <a:pt x="78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" name="図形 96"/>
            <p:cNvSpPr>
              <a:spLocks/>
            </p:cNvSpPr>
            <p:nvPr/>
          </p:nvSpPr>
          <p:spPr bwMode="auto">
            <a:xfrm>
              <a:off x="16865" y="4817936"/>
              <a:ext cx="5067302" cy="1268398"/>
            </a:xfrm>
            <a:custGeom>
              <a:avLst/>
              <a:gdLst/>
              <a:ahLst/>
              <a:cxnLst>
                <a:cxn ang="0">
                  <a:pos x="2033" y="665"/>
                </a:cxn>
                <a:cxn ang="0">
                  <a:pos x="2103" y="332"/>
                </a:cxn>
                <a:cxn ang="0">
                  <a:pos x="1042" y="192"/>
                </a:cxn>
                <a:cxn ang="0">
                  <a:pos x="987" y="0"/>
                </a:cxn>
                <a:cxn ang="0">
                  <a:pos x="159" y="118"/>
                </a:cxn>
                <a:cxn ang="0">
                  <a:pos x="174" y="22"/>
                </a:cxn>
                <a:cxn ang="0">
                  <a:pos x="314" y="236"/>
                </a:cxn>
                <a:cxn ang="0">
                  <a:pos x="381" y="122"/>
                </a:cxn>
                <a:cxn ang="0">
                  <a:pos x="104" y="266"/>
                </a:cxn>
                <a:cxn ang="0">
                  <a:pos x="621" y="51"/>
                </a:cxn>
                <a:cxn ang="0">
                  <a:pos x="89" y="362"/>
                </a:cxn>
                <a:cxn ang="0">
                  <a:pos x="717" y="628"/>
                </a:cxn>
                <a:cxn ang="0">
                  <a:pos x="185" y="754"/>
                </a:cxn>
                <a:cxn ang="0">
                  <a:pos x="647" y="473"/>
                </a:cxn>
                <a:cxn ang="0">
                  <a:pos x="155" y="454"/>
                </a:cxn>
                <a:cxn ang="0">
                  <a:pos x="148" y="680"/>
                </a:cxn>
                <a:cxn ang="0">
                  <a:pos x="588" y="898"/>
                </a:cxn>
                <a:cxn ang="0">
                  <a:pos x="932" y="772"/>
                </a:cxn>
                <a:cxn ang="0">
                  <a:pos x="813" y="813"/>
                </a:cxn>
                <a:cxn ang="0">
                  <a:pos x="817" y="883"/>
                </a:cxn>
                <a:cxn ang="0">
                  <a:pos x="924" y="806"/>
                </a:cxn>
                <a:cxn ang="0">
                  <a:pos x="1028" y="809"/>
                </a:cxn>
                <a:cxn ang="0">
                  <a:pos x="1150" y="854"/>
                </a:cxn>
                <a:cxn ang="0">
                  <a:pos x="1209" y="865"/>
                </a:cxn>
                <a:cxn ang="0">
                  <a:pos x="1261" y="854"/>
                </a:cxn>
                <a:cxn ang="0">
                  <a:pos x="1309" y="839"/>
                </a:cxn>
                <a:cxn ang="0">
                  <a:pos x="1408" y="783"/>
                </a:cxn>
                <a:cxn ang="0">
                  <a:pos x="1567" y="757"/>
                </a:cxn>
                <a:cxn ang="0">
                  <a:pos x="1586" y="757"/>
                </a:cxn>
                <a:cxn ang="0">
                  <a:pos x="2170" y="595"/>
                </a:cxn>
                <a:cxn ang="0">
                  <a:pos x="2048" y="403"/>
                </a:cxn>
                <a:cxn ang="0">
                  <a:pos x="1490" y="717"/>
                </a:cxn>
                <a:cxn ang="0">
                  <a:pos x="1819" y="547"/>
                </a:cxn>
                <a:cxn ang="0">
                  <a:pos x="1379" y="358"/>
                </a:cxn>
                <a:cxn ang="0">
                  <a:pos x="1597" y="639"/>
                </a:cxn>
                <a:cxn ang="0">
                  <a:pos x="1967" y="547"/>
                </a:cxn>
                <a:cxn ang="0">
                  <a:pos x="1848" y="436"/>
                </a:cxn>
                <a:cxn ang="0">
                  <a:pos x="1386" y="377"/>
                </a:cxn>
                <a:cxn ang="0">
                  <a:pos x="2717" y="547"/>
                </a:cxn>
                <a:cxn ang="0">
                  <a:pos x="2410" y="373"/>
                </a:cxn>
                <a:cxn ang="0">
                  <a:pos x="2499" y="417"/>
                </a:cxn>
                <a:cxn ang="0">
                  <a:pos x="2303" y="617"/>
                </a:cxn>
                <a:cxn ang="0">
                  <a:pos x="2388" y="517"/>
                </a:cxn>
                <a:cxn ang="0">
                  <a:pos x="1911" y="373"/>
                </a:cxn>
                <a:cxn ang="0">
                  <a:pos x="1889" y="743"/>
                </a:cxn>
                <a:cxn ang="0">
                  <a:pos x="1645" y="787"/>
                </a:cxn>
                <a:cxn ang="0">
                  <a:pos x="1671" y="813"/>
                </a:cxn>
                <a:cxn ang="0">
                  <a:pos x="1715" y="857"/>
                </a:cxn>
                <a:cxn ang="0">
                  <a:pos x="1800" y="879"/>
                </a:cxn>
                <a:cxn ang="0">
                  <a:pos x="2022" y="876"/>
                </a:cxn>
                <a:cxn ang="0">
                  <a:pos x="2122" y="798"/>
                </a:cxn>
                <a:cxn ang="0">
                  <a:pos x="2296" y="842"/>
                </a:cxn>
                <a:cxn ang="0">
                  <a:pos x="2366" y="879"/>
                </a:cxn>
                <a:cxn ang="0">
                  <a:pos x="2429" y="854"/>
                </a:cxn>
                <a:cxn ang="0">
                  <a:pos x="2554" y="898"/>
                </a:cxn>
                <a:cxn ang="0">
                  <a:pos x="2606" y="842"/>
                </a:cxn>
                <a:cxn ang="0">
                  <a:pos x="2639" y="879"/>
                </a:cxn>
                <a:cxn ang="0">
                  <a:pos x="2676" y="879"/>
                </a:cxn>
                <a:cxn ang="0">
                  <a:pos x="2976" y="809"/>
                </a:cxn>
                <a:cxn ang="0">
                  <a:pos x="3027" y="824"/>
                </a:cxn>
                <a:cxn ang="0">
                  <a:pos x="3042" y="839"/>
                </a:cxn>
                <a:cxn ang="0">
                  <a:pos x="3264" y="850"/>
                </a:cxn>
                <a:cxn ang="0">
                  <a:pos x="3279" y="879"/>
                </a:cxn>
              </a:cxnLst>
              <a:rect l="0" t="0" r="0" b="0"/>
              <a:pathLst>
                <a:path w="3305" h="898">
                  <a:moveTo>
                    <a:pt x="3209" y="794"/>
                  </a:moveTo>
                  <a:lnTo>
                    <a:pt x="3131" y="780"/>
                  </a:lnTo>
                  <a:lnTo>
                    <a:pt x="3046" y="772"/>
                  </a:lnTo>
                  <a:lnTo>
                    <a:pt x="2928" y="769"/>
                  </a:lnTo>
                  <a:lnTo>
                    <a:pt x="2832" y="769"/>
                  </a:lnTo>
                  <a:lnTo>
                    <a:pt x="2514" y="780"/>
                  </a:lnTo>
                  <a:lnTo>
                    <a:pt x="2325" y="783"/>
                  </a:lnTo>
                  <a:lnTo>
                    <a:pt x="2188" y="787"/>
                  </a:lnTo>
                  <a:lnTo>
                    <a:pt x="2107" y="783"/>
                  </a:lnTo>
                  <a:lnTo>
                    <a:pt x="2092" y="783"/>
                  </a:lnTo>
                  <a:lnTo>
                    <a:pt x="2022" y="780"/>
                  </a:lnTo>
                  <a:lnTo>
                    <a:pt x="1978" y="772"/>
                  </a:lnTo>
                  <a:lnTo>
                    <a:pt x="1937" y="765"/>
                  </a:lnTo>
                  <a:lnTo>
                    <a:pt x="1907" y="754"/>
                  </a:lnTo>
                  <a:lnTo>
                    <a:pt x="1907" y="750"/>
                  </a:lnTo>
                  <a:lnTo>
                    <a:pt x="1904" y="750"/>
                  </a:lnTo>
                  <a:lnTo>
                    <a:pt x="1893" y="739"/>
                  </a:lnTo>
                  <a:lnTo>
                    <a:pt x="1889" y="728"/>
                  </a:lnTo>
                  <a:lnTo>
                    <a:pt x="1889" y="717"/>
                  </a:lnTo>
                  <a:lnTo>
                    <a:pt x="1896" y="713"/>
                  </a:lnTo>
                  <a:lnTo>
                    <a:pt x="1926" y="695"/>
                  </a:lnTo>
                  <a:lnTo>
                    <a:pt x="1989" y="672"/>
                  </a:lnTo>
                  <a:lnTo>
                    <a:pt x="2033" y="665"/>
                  </a:lnTo>
                  <a:lnTo>
                    <a:pt x="2089" y="654"/>
                  </a:lnTo>
                  <a:lnTo>
                    <a:pt x="2199" y="639"/>
                  </a:lnTo>
                  <a:lnTo>
                    <a:pt x="2403" y="613"/>
                  </a:lnTo>
                  <a:lnTo>
                    <a:pt x="2484" y="602"/>
                  </a:lnTo>
                  <a:lnTo>
                    <a:pt x="2565" y="595"/>
                  </a:lnTo>
                  <a:lnTo>
                    <a:pt x="2647" y="576"/>
                  </a:lnTo>
                  <a:lnTo>
                    <a:pt x="2650" y="576"/>
                  </a:lnTo>
                  <a:lnTo>
                    <a:pt x="2710" y="558"/>
                  </a:lnTo>
                  <a:lnTo>
                    <a:pt x="2732" y="547"/>
                  </a:lnTo>
                  <a:lnTo>
                    <a:pt x="2747" y="532"/>
                  </a:lnTo>
                  <a:lnTo>
                    <a:pt x="2765" y="513"/>
                  </a:lnTo>
                  <a:lnTo>
                    <a:pt x="2776" y="488"/>
                  </a:lnTo>
                  <a:lnTo>
                    <a:pt x="2776" y="473"/>
                  </a:lnTo>
                  <a:lnTo>
                    <a:pt x="2776" y="458"/>
                  </a:lnTo>
                  <a:lnTo>
                    <a:pt x="2765" y="447"/>
                  </a:lnTo>
                  <a:lnTo>
                    <a:pt x="2750" y="432"/>
                  </a:lnTo>
                  <a:lnTo>
                    <a:pt x="2732" y="417"/>
                  </a:lnTo>
                  <a:lnTo>
                    <a:pt x="2706" y="406"/>
                  </a:lnTo>
                  <a:lnTo>
                    <a:pt x="2636" y="384"/>
                  </a:lnTo>
                  <a:lnTo>
                    <a:pt x="2547" y="366"/>
                  </a:lnTo>
                  <a:lnTo>
                    <a:pt x="2480" y="362"/>
                  </a:lnTo>
                  <a:lnTo>
                    <a:pt x="2325" y="343"/>
                  </a:lnTo>
                  <a:lnTo>
                    <a:pt x="2103" y="332"/>
                  </a:lnTo>
                  <a:lnTo>
                    <a:pt x="1978" y="332"/>
                  </a:lnTo>
                  <a:lnTo>
                    <a:pt x="1852" y="332"/>
                  </a:lnTo>
                  <a:lnTo>
                    <a:pt x="1700" y="336"/>
                  </a:lnTo>
                  <a:lnTo>
                    <a:pt x="1405" y="347"/>
                  </a:lnTo>
                  <a:lnTo>
                    <a:pt x="1401" y="347"/>
                  </a:lnTo>
                  <a:lnTo>
                    <a:pt x="1305" y="347"/>
                  </a:lnTo>
                  <a:lnTo>
                    <a:pt x="1238" y="347"/>
                  </a:lnTo>
                  <a:lnTo>
                    <a:pt x="1198" y="343"/>
                  </a:lnTo>
                  <a:lnTo>
                    <a:pt x="1113" y="332"/>
                  </a:lnTo>
                  <a:lnTo>
                    <a:pt x="1109" y="332"/>
                  </a:lnTo>
                  <a:lnTo>
                    <a:pt x="1065" y="329"/>
                  </a:lnTo>
                  <a:lnTo>
                    <a:pt x="1013" y="318"/>
                  </a:lnTo>
                  <a:lnTo>
                    <a:pt x="972" y="303"/>
                  </a:lnTo>
                  <a:lnTo>
                    <a:pt x="943" y="288"/>
                  </a:lnTo>
                  <a:lnTo>
                    <a:pt x="939" y="288"/>
                  </a:lnTo>
                  <a:lnTo>
                    <a:pt x="932" y="277"/>
                  </a:lnTo>
                  <a:lnTo>
                    <a:pt x="928" y="266"/>
                  </a:lnTo>
                  <a:lnTo>
                    <a:pt x="928" y="251"/>
                  </a:lnTo>
                  <a:lnTo>
                    <a:pt x="928" y="244"/>
                  </a:lnTo>
                  <a:lnTo>
                    <a:pt x="943" y="225"/>
                  </a:lnTo>
                  <a:lnTo>
                    <a:pt x="972" y="207"/>
                  </a:lnTo>
                  <a:lnTo>
                    <a:pt x="1039" y="192"/>
                  </a:lnTo>
                  <a:lnTo>
                    <a:pt x="1042" y="192"/>
                  </a:lnTo>
                  <a:lnTo>
                    <a:pt x="1113" y="181"/>
                  </a:lnTo>
                  <a:lnTo>
                    <a:pt x="1168" y="181"/>
                  </a:lnTo>
                  <a:lnTo>
                    <a:pt x="1279" y="173"/>
                  </a:lnTo>
                  <a:lnTo>
                    <a:pt x="1294" y="173"/>
                  </a:lnTo>
                  <a:lnTo>
                    <a:pt x="1371" y="155"/>
                  </a:lnTo>
                  <a:lnTo>
                    <a:pt x="1442" y="148"/>
                  </a:lnTo>
                  <a:lnTo>
                    <a:pt x="1497" y="125"/>
                  </a:lnTo>
                  <a:lnTo>
                    <a:pt x="1516" y="118"/>
                  </a:lnTo>
                  <a:lnTo>
                    <a:pt x="1530" y="103"/>
                  </a:lnTo>
                  <a:lnTo>
                    <a:pt x="1542" y="81"/>
                  </a:lnTo>
                  <a:lnTo>
                    <a:pt x="1545" y="66"/>
                  </a:lnTo>
                  <a:lnTo>
                    <a:pt x="1542" y="48"/>
                  </a:lnTo>
                  <a:lnTo>
                    <a:pt x="1530" y="37"/>
                  </a:lnTo>
                  <a:lnTo>
                    <a:pt x="1516" y="26"/>
                  </a:lnTo>
                  <a:lnTo>
                    <a:pt x="1479" y="11"/>
                  </a:lnTo>
                  <a:lnTo>
                    <a:pt x="1427" y="0"/>
                  </a:lnTo>
                  <a:lnTo>
                    <a:pt x="1349" y="0"/>
                  </a:lnTo>
                  <a:lnTo>
                    <a:pt x="1338" y="0"/>
                  </a:lnTo>
                  <a:lnTo>
                    <a:pt x="1323" y="0"/>
                  </a:lnTo>
                  <a:lnTo>
                    <a:pt x="1275" y="0"/>
                  </a:lnTo>
                  <a:lnTo>
                    <a:pt x="1268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854" y="0"/>
                  </a:lnTo>
                  <a:lnTo>
                    <a:pt x="843" y="0"/>
                  </a:lnTo>
                  <a:lnTo>
                    <a:pt x="813" y="0"/>
                  </a:lnTo>
                  <a:lnTo>
                    <a:pt x="706" y="0"/>
                  </a:lnTo>
                  <a:lnTo>
                    <a:pt x="691" y="0"/>
                  </a:lnTo>
                  <a:lnTo>
                    <a:pt x="351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0" y="14"/>
                  </a:lnTo>
                  <a:lnTo>
                    <a:pt x="44" y="26"/>
                  </a:lnTo>
                  <a:lnTo>
                    <a:pt x="48" y="37"/>
                  </a:lnTo>
                  <a:lnTo>
                    <a:pt x="41" y="48"/>
                  </a:lnTo>
                  <a:lnTo>
                    <a:pt x="30" y="51"/>
                  </a:lnTo>
                  <a:lnTo>
                    <a:pt x="19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44" y="63"/>
                  </a:lnTo>
                  <a:lnTo>
                    <a:pt x="85" y="66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118" y="81"/>
                  </a:lnTo>
                  <a:lnTo>
                    <a:pt x="144" y="96"/>
                  </a:lnTo>
                  <a:lnTo>
                    <a:pt x="159" y="118"/>
                  </a:lnTo>
                  <a:lnTo>
                    <a:pt x="166" y="133"/>
                  </a:lnTo>
                  <a:lnTo>
                    <a:pt x="166" y="151"/>
                  </a:lnTo>
                  <a:lnTo>
                    <a:pt x="155" y="166"/>
                  </a:lnTo>
                  <a:lnTo>
                    <a:pt x="133" y="181"/>
                  </a:lnTo>
                  <a:lnTo>
                    <a:pt x="104" y="196"/>
                  </a:lnTo>
                  <a:lnTo>
                    <a:pt x="70" y="207"/>
                  </a:lnTo>
                  <a:lnTo>
                    <a:pt x="0" y="218"/>
                  </a:lnTo>
                  <a:lnTo>
                    <a:pt x="70" y="210"/>
                  </a:lnTo>
                  <a:lnTo>
                    <a:pt x="104" y="203"/>
                  </a:lnTo>
                  <a:lnTo>
                    <a:pt x="133" y="188"/>
                  </a:lnTo>
                  <a:lnTo>
                    <a:pt x="155" y="173"/>
                  </a:lnTo>
                  <a:lnTo>
                    <a:pt x="166" y="151"/>
                  </a:lnTo>
                  <a:lnTo>
                    <a:pt x="170" y="133"/>
                  </a:lnTo>
                  <a:lnTo>
                    <a:pt x="159" y="111"/>
                  </a:lnTo>
                  <a:lnTo>
                    <a:pt x="148" y="92"/>
                  </a:lnTo>
                  <a:lnTo>
                    <a:pt x="126" y="81"/>
                  </a:lnTo>
                  <a:lnTo>
                    <a:pt x="104" y="70"/>
                  </a:lnTo>
                  <a:lnTo>
                    <a:pt x="159" y="63"/>
                  </a:lnTo>
                  <a:lnTo>
                    <a:pt x="185" y="55"/>
                  </a:lnTo>
                  <a:lnTo>
                    <a:pt x="189" y="51"/>
                  </a:lnTo>
                  <a:lnTo>
                    <a:pt x="196" y="40"/>
                  </a:lnTo>
                  <a:lnTo>
                    <a:pt x="196" y="33"/>
                  </a:lnTo>
                  <a:lnTo>
                    <a:pt x="174" y="22"/>
                  </a:lnTo>
                  <a:lnTo>
                    <a:pt x="141" y="7"/>
                  </a:lnTo>
                  <a:lnTo>
                    <a:pt x="351" y="11"/>
                  </a:lnTo>
                  <a:lnTo>
                    <a:pt x="385" y="7"/>
                  </a:lnTo>
                  <a:lnTo>
                    <a:pt x="385" y="11"/>
                  </a:lnTo>
                  <a:lnTo>
                    <a:pt x="414" y="14"/>
                  </a:lnTo>
                  <a:lnTo>
                    <a:pt x="425" y="26"/>
                  </a:lnTo>
                  <a:lnTo>
                    <a:pt x="414" y="37"/>
                  </a:lnTo>
                  <a:lnTo>
                    <a:pt x="396" y="40"/>
                  </a:lnTo>
                  <a:lnTo>
                    <a:pt x="377" y="48"/>
                  </a:lnTo>
                  <a:lnTo>
                    <a:pt x="336" y="48"/>
                  </a:lnTo>
                  <a:lnTo>
                    <a:pt x="285" y="51"/>
                  </a:lnTo>
                  <a:lnTo>
                    <a:pt x="281" y="51"/>
                  </a:lnTo>
                  <a:lnTo>
                    <a:pt x="311" y="63"/>
                  </a:lnTo>
                  <a:lnTo>
                    <a:pt x="336" y="70"/>
                  </a:lnTo>
                  <a:lnTo>
                    <a:pt x="377" y="96"/>
                  </a:lnTo>
                  <a:lnTo>
                    <a:pt x="396" y="118"/>
                  </a:lnTo>
                  <a:lnTo>
                    <a:pt x="407" y="125"/>
                  </a:lnTo>
                  <a:lnTo>
                    <a:pt x="410" y="148"/>
                  </a:lnTo>
                  <a:lnTo>
                    <a:pt x="399" y="173"/>
                  </a:lnTo>
                  <a:lnTo>
                    <a:pt x="392" y="188"/>
                  </a:lnTo>
                  <a:lnTo>
                    <a:pt x="381" y="203"/>
                  </a:lnTo>
                  <a:lnTo>
                    <a:pt x="351" y="221"/>
                  </a:lnTo>
                  <a:lnTo>
                    <a:pt x="314" y="236"/>
                  </a:lnTo>
                  <a:lnTo>
                    <a:pt x="274" y="244"/>
                  </a:lnTo>
                  <a:lnTo>
                    <a:pt x="311" y="233"/>
                  </a:lnTo>
                  <a:lnTo>
                    <a:pt x="340" y="218"/>
                  </a:lnTo>
                  <a:lnTo>
                    <a:pt x="362" y="203"/>
                  </a:lnTo>
                  <a:lnTo>
                    <a:pt x="377" y="181"/>
                  </a:lnTo>
                  <a:lnTo>
                    <a:pt x="392" y="151"/>
                  </a:lnTo>
                  <a:lnTo>
                    <a:pt x="396" y="148"/>
                  </a:lnTo>
                  <a:lnTo>
                    <a:pt x="385" y="122"/>
                  </a:lnTo>
                  <a:lnTo>
                    <a:pt x="366" y="96"/>
                  </a:lnTo>
                  <a:lnTo>
                    <a:pt x="344" y="81"/>
                  </a:lnTo>
                  <a:lnTo>
                    <a:pt x="322" y="66"/>
                  </a:lnTo>
                  <a:lnTo>
                    <a:pt x="274" y="51"/>
                  </a:lnTo>
                  <a:lnTo>
                    <a:pt x="251" y="48"/>
                  </a:lnTo>
                  <a:lnTo>
                    <a:pt x="229" y="4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29" y="48"/>
                  </a:lnTo>
                  <a:lnTo>
                    <a:pt x="251" y="51"/>
                  </a:lnTo>
                  <a:lnTo>
                    <a:pt x="270" y="55"/>
                  </a:lnTo>
                  <a:lnTo>
                    <a:pt x="314" y="70"/>
                  </a:lnTo>
                  <a:lnTo>
                    <a:pt x="340" y="81"/>
                  </a:lnTo>
                  <a:lnTo>
                    <a:pt x="366" y="103"/>
                  </a:lnTo>
                  <a:lnTo>
                    <a:pt x="381" y="122"/>
                  </a:lnTo>
                  <a:lnTo>
                    <a:pt x="392" y="148"/>
                  </a:lnTo>
                  <a:lnTo>
                    <a:pt x="385" y="151"/>
                  </a:lnTo>
                  <a:lnTo>
                    <a:pt x="370" y="181"/>
                  </a:lnTo>
                  <a:lnTo>
                    <a:pt x="355" y="203"/>
                  </a:lnTo>
                  <a:lnTo>
                    <a:pt x="329" y="218"/>
                  </a:lnTo>
                  <a:lnTo>
                    <a:pt x="296" y="233"/>
                  </a:lnTo>
                  <a:lnTo>
                    <a:pt x="255" y="244"/>
                  </a:lnTo>
                  <a:lnTo>
                    <a:pt x="255" y="247"/>
                  </a:lnTo>
                  <a:lnTo>
                    <a:pt x="104" y="266"/>
                  </a:lnTo>
                  <a:lnTo>
                    <a:pt x="74" y="273"/>
                  </a:lnTo>
                  <a:lnTo>
                    <a:pt x="74" y="266"/>
                  </a:lnTo>
                  <a:lnTo>
                    <a:pt x="44" y="273"/>
                  </a:lnTo>
                  <a:lnTo>
                    <a:pt x="0" y="277"/>
                  </a:lnTo>
                  <a:lnTo>
                    <a:pt x="0" y="281"/>
                  </a:lnTo>
                  <a:lnTo>
                    <a:pt x="44" y="277"/>
                  </a:lnTo>
                  <a:lnTo>
                    <a:pt x="56" y="273"/>
                  </a:lnTo>
                  <a:lnTo>
                    <a:pt x="26" y="281"/>
                  </a:lnTo>
                  <a:lnTo>
                    <a:pt x="0" y="295"/>
                  </a:lnTo>
                  <a:lnTo>
                    <a:pt x="0" y="303"/>
                  </a:lnTo>
                  <a:lnTo>
                    <a:pt x="4" y="303"/>
                  </a:lnTo>
                  <a:lnTo>
                    <a:pt x="4" y="295"/>
                  </a:lnTo>
                  <a:lnTo>
                    <a:pt x="48" y="281"/>
                  </a:lnTo>
                  <a:lnTo>
                    <a:pt x="104" y="266"/>
                  </a:lnTo>
                  <a:lnTo>
                    <a:pt x="470" y="221"/>
                  </a:lnTo>
                  <a:lnTo>
                    <a:pt x="507" y="218"/>
                  </a:lnTo>
                  <a:lnTo>
                    <a:pt x="510" y="218"/>
                  </a:lnTo>
                  <a:lnTo>
                    <a:pt x="547" y="207"/>
                  </a:lnTo>
                  <a:lnTo>
                    <a:pt x="588" y="192"/>
                  </a:lnTo>
                  <a:lnTo>
                    <a:pt x="606" y="181"/>
                  </a:lnTo>
                  <a:lnTo>
                    <a:pt x="617" y="166"/>
                  </a:lnTo>
                  <a:lnTo>
                    <a:pt x="628" y="151"/>
                  </a:lnTo>
                  <a:lnTo>
                    <a:pt x="628" y="140"/>
                  </a:lnTo>
                  <a:lnTo>
                    <a:pt x="632" y="133"/>
                  </a:lnTo>
                  <a:lnTo>
                    <a:pt x="628" y="118"/>
                  </a:lnTo>
                  <a:lnTo>
                    <a:pt x="617" y="103"/>
                  </a:lnTo>
                  <a:lnTo>
                    <a:pt x="603" y="85"/>
                  </a:lnTo>
                  <a:lnTo>
                    <a:pt x="566" y="66"/>
                  </a:lnTo>
                  <a:lnTo>
                    <a:pt x="518" y="55"/>
                  </a:lnTo>
                  <a:lnTo>
                    <a:pt x="447" y="48"/>
                  </a:lnTo>
                  <a:lnTo>
                    <a:pt x="451" y="48"/>
                  </a:lnTo>
                  <a:lnTo>
                    <a:pt x="477" y="40"/>
                  </a:lnTo>
                  <a:lnTo>
                    <a:pt x="477" y="48"/>
                  </a:lnTo>
                  <a:lnTo>
                    <a:pt x="484" y="40"/>
                  </a:lnTo>
                  <a:lnTo>
                    <a:pt x="525" y="40"/>
                  </a:lnTo>
                  <a:lnTo>
                    <a:pt x="580" y="40"/>
                  </a:lnTo>
                  <a:lnTo>
                    <a:pt x="621" y="51"/>
                  </a:lnTo>
                  <a:lnTo>
                    <a:pt x="658" y="66"/>
                  </a:lnTo>
                  <a:lnTo>
                    <a:pt x="677" y="77"/>
                  </a:lnTo>
                  <a:lnTo>
                    <a:pt x="688" y="92"/>
                  </a:lnTo>
                  <a:lnTo>
                    <a:pt x="699" y="103"/>
                  </a:lnTo>
                  <a:lnTo>
                    <a:pt x="706" y="118"/>
                  </a:lnTo>
                  <a:lnTo>
                    <a:pt x="702" y="148"/>
                  </a:lnTo>
                  <a:lnTo>
                    <a:pt x="688" y="166"/>
                  </a:lnTo>
                  <a:lnTo>
                    <a:pt x="673" y="188"/>
                  </a:lnTo>
                  <a:lnTo>
                    <a:pt x="636" y="207"/>
                  </a:lnTo>
                  <a:lnTo>
                    <a:pt x="595" y="218"/>
                  </a:lnTo>
                  <a:lnTo>
                    <a:pt x="558" y="225"/>
                  </a:lnTo>
                  <a:lnTo>
                    <a:pt x="484" y="236"/>
                  </a:lnTo>
                  <a:lnTo>
                    <a:pt x="455" y="236"/>
                  </a:lnTo>
                  <a:lnTo>
                    <a:pt x="381" y="244"/>
                  </a:lnTo>
                  <a:lnTo>
                    <a:pt x="311" y="258"/>
                  </a:lnTo>
                  <a:lnTo>
                    <a:pt x="255" y="258"/>
                  </a:lnTo>
                  <a:lnTo>
                    <a:pt x="185" y="273"/>
                  </a:lnTo>
                  <a:lnTo>
                    <a:pt x="141" y="288"/>
                  </a:lnTo>
                  <a:lnTo>
                    <a:pt x="111" y="306"/>
                  </a:lnTo>
                  <a:lnTo>
                    <a:pt x="96" y="321"/>
                  </a:lnTo>
                  <a:lnTo>
                    <a:pt x="89" y="336"/>
                  </a:lnTo>
                  <a:lnTo>
                    <a:pt x="89" y="351"/>
                  </a:lnTo>
                  <a:lnTo>
                    <a:pt x="89" y="362"/>
                  </a:lnTo>
                  <a:lnTo>
                    <a:pt x="100" y="377"/>
                  </a:lnTo>
                  <a:lnTo>
                    <a:pt x="111" y="392"/>
                  </a:lnTo>
                  <a:lnTo>
                    <a:pt x="133" y="406"/>
                  </a:lnTo>
                  <a:lnTo>
                    <a:pt x="159" y="417"/>
                  </a:lnTo>
                  <a:lnTo>
                    <a:pt x="218" y="436"/>
                  </a:lnTo>
                  <a:lnTo>
                    <a:pt x="296" y="447"/>
                  </a:lnTo>
                  <a:lnTo>
                    <a:pt x="433" y="458"/>
                  </a:lnTo>
                  <a:lnTo>
                    <a:pt x="495" y="462"/>
                  </a:lnTo>
                  <a:lnTo>
                    <a:pt x="521" y="462"/>
                  </a:lnTo>
                  <a:lnTo>
                    <a:pt x="702" y="477"/>
                  </a:lnTo>
                  <a:lnTo>
                    <a:pt x="743" y="484"/>
                  </a:lnTo>
                  <a:lnTo>
                    <a:pt x="776" y="491"/>
                  </a:lnTo>
                  <a:lnTo>
                    <a:pt x="854" y="513"/>
                  </a:lnTo>
                  <a:lnTo>
                    <a:pt x="887" y="528"/>
                  </a:lnTo>
                  <a:lnTo>
                    <a:pt x="909" y="539"/>
                  </a:lnTo>
                  <a:lnTo>
                    <a:pt x="917" y="547"/>
                  </a:lnTo>
                  <a:lnTo>
                    <a:pt x="924" y="558"/>
                  </a:lnTo>
                  <a:lnTo>
                    <a:pt x="917" y="573"/>
                  </a:lnTo>
                  <a:lnTo>
                    <a:pt x="902" y="584"/>
                  </a:lnTo>
                  <a:lnTo>
                    <a:pt x="876" y="595"/>
                  </a:lnTo>
                  <a:lnTo>
                    <a:pt x="799" y="617"/>
                  </a:lnTo>
                  <a:lnTo>
                    <a:pt x="728" y="628"/>
                  </a:lnTo>
                  <a:lnTo>
                    <a:pt x="717" y="628"/>
                  </a:lnTo>
                  <a:lnTo>
                    <a:pt x="658" y="632"/>
                  </a:lnTo>
                  <a:lnTo>
                    <a:pt x="628" y="639"/>
                  </a:lnTo>
                  <a:lnTo>
                    <a:pt x="462" y="658"/>
                  </a:lnTo>
                  <a:lnTo>
                    <a:pt x="385" y="672"/>
                  </a:lnTo>
                  <a:lnTo>
                    <a:pt x="325" y="687"/>
                  </a:lnTo>
                  <a:lnTo>
                    <a:pt x="285" y="702"/>
                  </a:lnTo>
                  <a:lnTo>
                    <a:pt x="259" y="717"/>
                  </a:lnTo>
                  <a:lnTo>
                    <a:pt x="244" y="735"/>
                  </a:lnTo>
                  <a:lnTo>
                    <a:pt x="240" y="754"/>
                  </a:lnTo>
                  <a:lnTo>
                    <a:pt x="240" y="757"/>
                  </a:lnTo>
                  <a:lnTo>
                    <a:pt x="251" y="772"/>
                  </a:lnTo>
                  <a:lnTo>
                    <a:pt x="266" y="794"/>
                  </a:lnTo>
                  <a:lnTo>
                    <a:pt x="292" y="809"/>
                  </a:lnTo>
                  <a:lnTo>
                    <a:pt x="322" y="824"/>
                  </a:lnTo>
                  <a:lnTo>
                    <a:pt x="385" y="839"/>
                  </a:lnTo>
                  <a:lnTo>
                    <a:pt x="447" y="850"/>
                  </a:lnTo>
                  <a:lnTo>
                    <a:pt x="381" y="842"/>
                  </a:lnTo>
                  <a:lnTo>
                    <a:pt x="292" y="824"/>
                  </a:lnTo>
                  <a:lnTo>
                    <a:pt x="251" y="813"/>
                  </a:lnTo>
                  <a:lnTo>
                    <a:pt x="214" y="794"/>
                  </a:lnTo>
                  <a:lnTo>
                    <a:pt x="196" y="772"/>
                  </a:lnTo>
                  <a:lnTo>
                    <a:pt x="185" y="757"/>
                  </a:lnTo>
                  <a:lnTo>
                    <a:pt x="185" y="754"/>
                  </a:lnTo>
                  <a:lnTo>
                    <a:pt x="185" y="743"/>
                  </a:lnTo>
                  <a:lnTo>
                    <a:pt x="189" y="728"/>
                  </a:lnTo>
                  <a:lnTo>
                    <a:pt x="200" y="717"/>
                  </a:lnTo>
                  <a:lnTo>
                    <a:pt x="218" y="702"/>
                  </a:lnTo>
                  <a:lnTo>
                    <a:pt x="244" y="687"/>
                  </a:lnTo>
                  <a:lnTo>
                    <a:pt x="281" y="680"/>
                  </a:lnTo>
                  <a:lnTo>
                    <a:pt x="329" y="669"/>
                  </a:lnTo>
                  <a:lnTo>
                    <a:pt x="425" y="658"/>
                  </a:lnTo>
                  <a:lnTo>
                    <a:pt x="592" y="632"/>
                  </a:lnTo>
                  <a:lnTo>
                    <a:pt x="628" y="628"/>
                  </a:lnTo>
                  <a:lnTo>
                    <a:pt x="699" y="617"/>
                  </a:lnTo>
                  <a:lnTo>
                    <a:pt x="776" y="602"/>
                  </a:lnTo>
                  <a:lnTo>
                    <a:pt x="806" y="587"/>
                  </a:lnTo>
                  <a:lnTo>
                    <a:pt x="824" y="573"/>
                  </a:lnTo>
                  <a:lnTo>
                    <a:pt x="828" y="562"/>
                  </a:lnTo>
                  <a:lnTo>
                    <a:pt x="828" y="554"/>
                  </a:lnTo>
                  <a:lnTo>
                    <a:pt x="824" y="539"/>
                  </a:lnTo>
                  <a:lnTo>
                    <a:pt x="817" y="525"/>
                  </a:lnTo>
                  <a:lnTo>
                    <a:pt x="791" y="506"/>
                  </a:lnTo>
                  <a:lnTo>
                    <a:pt x="758" y="491"/>
                  </a:lnTo>
                  <a:lnTo>
                    <a:pt x="714" y="488"/>
                  </a:lnTo>
                  <a:lnTo>
                    <a:pt x="677" y="477"/>
                  </a:lnTo>
                  <a:lnTo>
                    <a:pt x="647" y="473"/>
                  </a:lnTo>
                  <a:lnTo>
                    <a:pt x="610" y="473"/>
                  </a:lnTo>
                  <a:lnTo>
                    <a:pt x="562" y="469"/>
                  </a:lnTo>
                  <a:lnTo>
                    <a:pt x="425" y="469"/>
                  </a:lnTo>
                  <a:lnTo>
                    <a:pt x="336" y="469"/>
                  </a:lnTo>
                  <a:lnTo>
                    <a:pt x="300" y="462"/>
                  </a:lnTo>
                  <a:lnTo>
                    <a:pt x="240" y="458"/>
                  </a:lnTo>
                  <a:lnTo>
                    <a:pt x="144" y="443"/>
                  </a:lnTo>
                  <a:lnTo>
                    <a:pt x="63" y="421"/>
                  </a:lnTo>
                  <a:lnTo>
                    <a:pt x="30" y="406"/>
                  </a:lnTo>
                  <a:lnTo>
                    <a:pt x="0" y="392"/>
                  </a:lnTo>
                  <a:lnTo>
                    <a:pt x="0" y="399"/>
                  </a:lnTo>
                  <a:lnTo>
                    <a:pt x="41" y="417"/>
                  </a:lnTo>
                  <a:lnTo>
                    <a:pt x="89" y="432"/>
                  </a:lnTo>
                  <a:lnTo>
                    <a:pt x="189" y="454"/>
                  </a:lnTo>
                  <a:lnTo>
                    <a:pt x="100" y="447"/>
                  </a:lnTo>
                  <a:lnTo>
                    <a:pt x="48" y="432"/>
                  </a:lnTo>
                  <a:lnTo>
                    <a:pt x="0" y="417"/>
                  </a:lnTo>
                  <a:lnTo>
                    <a:pt x="0" y="421"/>
                  </a:lnTo>
                  <a:lnTo>
                    <a:pt x="59" y="443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74" y="447"/>
                  </a:lnTo>
                  <a:lnTo>
                    <a:pt x="155" y="454"/>
                  </a:lnTo>
                  <a:lnTo>
                    <a:pt x="96" y="454"/>
                  </a:lnTo>
                  <a:lnTo>
                    <a:pt x="0" y="443"/>
                  </a:lnTo>
                  <a:lnTo>
                    <a:pt x="41" y="454"/>
                  </a:lnTo>
                  <a:lnTo>
                    <a:pt x="0" y="447"/>
                  </a:lnTo>
                  <a:lnTo>
                    <a:pt x="0" y="454"/>
                  </a:lnTo>
                  <a:lnTo>
                    <a:pt x="48" y="454"/>
                  </a:lnTo>
                  <a:lnTo>
                    <a:pt x="111" y="462"/>
                  </a:lnTo>
                  <a:lnTo>
                    <a:pt x="144" y="473"/>
                  </a:lnTo>
                  <a:lnTo>
                    <a:pt x="181" y="488"/>
                  </a:lnTo>
                  <a:lnTo>
                    <a:pt x="203" y="502"/>
                  </a:lnTo>
                  <a:lnTo>
                    <a:pt x="229" y="528"/>
                  </a:lnTo>
                  <a:lnTo>
                    <a:pt x="237" y="543"/>
                  </a:lnTo>
                  <a:lnTo>
                    <a:pt x="237" y="562"/>
                  </a:lnTo>
                  <a:lnTo>
                    <a:pt x="229" y="576"/>
                  </a:lnTo>
                  <a:lnTo>
                    <a:pt x="211" y="602"/>
                  </a:lnTo>
                  <a:lnTo>
                    <a:pt x="181" y="624"/>
                  </a:lnTo>
                  <a:lnTo>
                    <a:pt x="118" y="643"/>
                  </a:lnTo>
                  <a:lnTo>
                    <a:pt x="63" y="658"/>
                  </a:lnTo>
                  <a:lnTo>
                    <a:pt x="0" y="669"/>
                  </a:lnTo>
                  <a:lnTo>
                    <a:pt x="0" y="680"/>
                  </a:lnTo>
                  <a:lnTo>
                    <a:pt x="85" y="672"/>
                  </a:lnTo>
                  <a:lnTo>
                    <a:pt x="155" y="672"/>
                  </a:lnTo>
                  <a:lnTo>
                    <a:pt x="148" y="680"/>
                  </a:lnTo>
                  <a:lnTo>
                    <a:pt x="63" y="680"/>
                  </a:lnTo>
                  <a:lnTo>
                    <a:pt x="26" y="684"/>
                  </a:lnTo>
                  <a:lnTo>
                    <a:pt x="0" y="684"/>
                  </a:lnTo>
                  <a:lnTo>
                    <a:pt x="0" y="687"/>
                  </a:lnTo>
                  <a:lnTo>
                    <a:pt x="26" y="687"/>
                  </a:lnTo>
                  <a:lnTo>
                    <a:pt x="59" y="684"/>
                  </a:lnTo>
                  <a:lnTo>
                    <a:pt x="141" y="680"/>
                  </a:lnTo>
                  <a:lnTo>
                    <a:pt x="89" y="702"/>
                  </a:lnTo>
                  <a:lnTo>
                    <a:pt x="63" y="724"/>
                  </a:lnTo>
                  <a:lnTo>
                    <a:pt x="48" y="739"/>
                  </a:lnTo>
                  <a:lnTo>
                    <a:pt x="44" y="750"/>
                  </a:lnTo>
                  <a:lnTo>
                    <a:pt x="44" y="757"/>
                  </a:lnTo>
                  <a:lnTo>
                    <a:pt x="56" y="765"/>
                  </a:lnTo>
                  <a:lnTo>
                    <a:pt x="74" y="783"/>
                  </a:lnTo>
                  <a:lnTo>
                    <a:pt x="104" y="798"/>
                  </a:lnTo>
                  <a:lnTo>
                    <a:pt x="141" y="820"/>
                  </a:lnTo>
                  <a:lnTo>
                    <a:pt x="211" y="839"/>
                  </a:lnTo>
                  <a:lnTo>
                    <a:pt x="244" y="850"/>
                  </a:lnTo>
                  <a:lnTo>
                    <a:pt x="325" y="868"/>
                  </a:lnTo>
                  <a:lnTo>
                    <a:pt x="421" y="879"/>
                  </a:lnTo>
                  <a:lnTo>
                    <a:pt x="518" y="883"/>
                  </a:lnTo>
                  <a:lnTo>
                    <a:pt x="603" y="891"/>
                  </a:lnTo>
                  <a:lnTo>
                    <a:pt x="588" y="898"/>
                  </a:lnTo>
                  <a:lnTo>
                    <a:pt x="592" y="898"/>
                  </a:lnTo>
                  <a:lnTo>
                    <a:pt x="606" y="891"/>
                  </a:lnTo>
                  <a:lnTo>
                    <a:pt x="610" y="891"/>
                  </a:lnTo>
                  <a:lnTo>
                    <a:pt x="628" y="898"/>
                  </a:lnTo>
                  <a:lnTo>
                    <a:pt x="636" y="898"/>
                  </a:lnTo>
                  <a:lnTo>
                    <a:pt x="617" y="891"/>
                  </a:lnTo>
                  <a:lnTo>
                    <a:pt x="665" y="891"/>
                  </a:lnTo>
                  <a:lnTo>
                    <a:pt x="665" y="883"/>
                  </a:lnTo>
                  <a:lnTo>
                    <a:pt x="673" y="898"/>
                  </a:lnTo>
                  <a:lnTo>
                    <a:pt x="677" y="898"/>
                  </a:lnTo>
                  <a:lnTo>
                    <a:pt x="673" y="891"/>
                  </a:lnTo>
                  <a:lnTo>
                    <a:pt x="673" y="876"/>
                  </a:lnTo>
                  <a:lnTo>
                    <a:pt x="677" y="857"/>
                  </a:lnTo>
                  <a:lnTo>
                    <a:pt x="680" y="839"/>
                  </a:lnTo>
                  <a:lnTo>
                    <a:pt x="714" y="824"/>
                  </a:lnTo>
                  <a:lnTo>
                    <a:pt x="747" y="809"/>
                  </a:lnTo>
                  <a:lnTo>
                    <a:pt x="773" y="806"/>
                  </a:lnTo>
                  <a:lnTo>
                    <a:pt x="832" y="783"/>
                  </a:lnTo>
                  <a:lnTo>
                    <a:pt x="839" y="787"/>
                  </a:lnTo>
                  <a:lnTo>
                    <a:pt x="843" y="783"/>
                  </a:lnTo>
                  <a:lnTo>
                    <a:pt x="876" y="780"/>
                  </a:lnTo>
                  <a:lnTo>
                    <a:pt x="884" y="780"/>
                  </a:lnTo>
                  <a:lnTo>
                    <a:pt x="932" y="772"/>
                  </a:lnTo>
                  <a:lnTo>
                    <a:pt x="998" y="780"/>
                  </a:lnTo>
                  <a:lnTo>
                    <a:pt x="939" y="783"/>
                  </a:lnTo>
                  <a:lnTo>
                    <a:pt x="932" y="783"/>
                  </a:lnTo>
                  <a:lnTo>
                    <a:pt x="924" y="783"/>
                  </a:lnTo>
                  <a:lnTo>
                    <a:pt x="887" y="787"/>
                  </a:lnTo>
                  <a:lnTo>
                    <a:pt x="817" y="806"/>
                  </a:lnTo>
                  <a:lnTo>
                    <a:pt x="784" y="813"/>
                  </a:lnTo>
                  <a:lnTo>
                    <a:pt x="747" y="828"/>
                  </a:lnTo>
                  <a:lnTo>
                    <a:pt x="717" y="850"/>
                  </a:lnTo>
                  <a:lnTo>
                    <a:pt x="706" y="865"/>
                  </a:lnTo>
                  <a:lnTo>
                    <a:pt x="702" y="876"/>
                  </a:lnTo>
                  <a:lnTo>
                    <a:pt x="702" y="883"/>
                  </a:lnTo>
                  <a:lnTo>
                    <a:pt x="714" y="898"/>
                  </a:lnTo>
                  <a:lnTo>
                    <a:pt x="717" y="898"/>
                  </a:lnTo>
                  <a:lnTo>
                    <a:pt x="706" y="883"/>
                  </a:lnTo>
                  <a:lnTo>
                    <a:pt x="706" y="876"/>
                  </a:lnTo>
                  <a:lnTo>
                    <a:pt x="714" y="857"/>
                  </a:lnTo>
                  <a:lnTo>
                    <a:pt x="728" y="842"/>
                  </a:lnTo>
                  <a:lnTo>
                    <a:pt x="769" y="824"/>
                  </a:lnTo>
                  <a:lnTo>
                    <a:pt x="817" y="806"/>
                  </a:lnTo>
                  <a:lnTo>
                    <a:pt x="861" y="794"/>
                  </a:lnTo>
                  <a:lnTo>
                    <a:pt x="832" y="806"/>
                  </a:lnTo>
                  <a:lnTo>
                    <a:pt x="813" y="813"/>
                  </a:lnTo>
                  <a:lnTo>
                    <a:pt x="776" y="839"/>
                  </a:lnTo>
                  <a:lnTo>
                    <a:pt x="769" y="857"/>
                  </a:lnTo>
                  <a:lnTo>
                    <a:pt x="762" y="868"/>
                  </a:lnTo>
                  <a:lnTo>
                    <a:pt x="769" y="883"/>
                  </a:lnTo>
                  <a:lnTo>
                    <a:pt x="776" y="898"/>
                  </a:lnTo>
                  <a:lnTo>
                    <a:pt x="784" y="898"/>
                  </a:lnTo>
                  <a:lnTo>
                    <a:pt x="773" y="883"/>
                  </a:lnTo>
                  <a:lnTo>
                    <a:pt x="769" y="868"/>
                  </a:lnTo>
                  <a:lnTo>
                    <a:pt x="773" y="857"/>
                  </a:lnTo>
                  <a:lnTo>
                    <a:pt x="791" y="835"/>
                  </a:lnTo>
                  <a:lnTo>
                    <a:pt x="806" y="820"/>
                  </a:lnTo>
                  <a:lnTo>
                    <a:pt x="832" y="809"/>
                  </a:lnTo>
                  <a:lnTo>
                    <a:pt x="869" y="798"/>
                  </a:lnTo>
                  <a:lnTo>
                    <a:pt x="917" y="787"/>
                  </a:lnTo>
                  <a:lnTo>
                    <a:pt x="887" y="798"/>
                  </a:lnTo>
                  <a:lnTo>
                    <a:pt x="858" y="813"/>
                  </a:lnTo>
                  <a:lnTo>
                    <a:pt x="832" y="835"/>
                  </a:lnTo>
                  <a:lnTo>
                    <a:pt x="817" y="857"/>
                  </a:lnTo>
                  <a:lnTo>
                    <a:pt x="817" y="865"/>
                  </a:lnTo>
                  <a:lnTo>
                    <a:pt x="817" y="883"/>
                  </a:lnTo>
                  <a:lnTo>
                    <a:pt x="828" y="898"/>
                  </a:lnTo>
                  <a:lnTo>
                    <a:pt x="832" y="898"/>
                  </a:lnTo>
                  <a:lnTo>
                    <a:pt x="817" y="883"/>
                  </a:lnTo>
                  <a:lnTo>
                    <a:pt x="817" y="868"/>
                  </a:lnTo>
                  <a:lnTo>
                    <a:pt x="817" y="857"/>
                  </a:lnTo>
                  <a:lnTo>
                    <a:pt x="832" y="839"/>
                  </a:lnTo>
                  <a:lnTo>
                    <a:pt x="847" y="824"/>
                  </a:lnTo>
                  <a:lnTo>
                    <a:pt x="872" y="809"/>
                  </a:lnTo>
                  <a:lnTo>
                    <a:pt x="898" y="798"/>
                  </a:lnTo>
                  <a:lnTo>
                    <a:pt x="943" y="787"/>
                  </a:lnTo>
                  <a:lnTo>
                    <a:pt x="983" y="783"/>
                  </a:lnTo>
                  <a:lnTo>
                    <a:pt x="943" y="794"/>
                  </a:lnTo>
                  <a:lnTo>
                    <a:pt x="917" y="806"/>
                  </a:lnTo>
                  <a:lnTo>
                    <a:pt x="898" y="820"/>
                  </a:lnTo>
                  <a:lnTo>
                    <a:pt x="884" y="828"/>
                  </a:lnTo>
                  <a:lnTo>
                    <a:pt x="872" y="854"/>
                  </a:lnTo>
                  <a:lnTo>
                    <a:pt x="872" y="865"/>
                  </a:lnTo>
                  <a:lnTo>
                    <a:pt x="876" y="879"/>
                  </a:lnTo>
                  <a:lnTo>
                    <a:pt x="895" y="898"/>
                  </a:lnTo>
                  <a:lnTo>
                    <a:pt x="898" y="898"/>
                  </a:lnTo>
                  <a:lnTo>
                    <a:pt x="884" y="879"/>
                  </a:lnTo>
                  <a:lnTo>
                    <a:pt x="876" y="865"/>
                  </a:lnTo>
                  <a:lnTo>
                    <a:pt x="876" y="854"/>
                  </a:lnTo>
                  <a:lnTo>
                    <a:pt x="887" y="828"/>
                  </a:lnTo>
                  <a:lnTo>
                    <a:pt x="902" y="820"/>
                  </a:lnTo>
                  <a:lnTo>
                    <a:pt x="924" y="806"/>
                  </a:lnTo>
                  <a:lnTo>
                    <a:pt x="946" y="794"/>
                  </a:lnTo>
                  <a:lnTo>
                    <a:pt x="987" y="783"/>
                  </a:lnTo>
                  <a:lnTo>
                    <a:pt x="1028" y="780"/>
                  </a:lnTo>
                  <a:lnTo>
                    <a:pt x="1054" y="780"/>
                  </a:lnTo>
                  <a:lnTo>
                    <a:pt x="1002" y="794"/>
                  </a:lnTo>
                  <a:lnTo>
                    <a:pt x="965" y="813"/>
                  </a:lnTo>
                  <a:lnTo>
                    <a:pt x="932" y="839"/>
                  </a:lnTo>
                  <a:lnTo>
                    <a:pt x="924" y="850"/>
                  </a:lnTo>
                  <a:lnTo>
                    <a:pt x="917" y="865"/>
                  </a:lnTo>
                  <a:lnTo>
                    <a:pt x="924" y="876"/>
                  </a:lnTo>
                  <a:lnTo>
                    <a:pt x="939" y="898"/>
                  </a:lnTo>
                  <a:lnTo>
                    <a:pt x="943" y="898"/>
                  </a:lnTo>
                  <a:lnTo>
                    <a:pt x="928" y="876"/>
                  </a:lnTo>
                  <a:lnTo>
                    <a:pt x="924" y="865"/>
                  </a:lnTo>
                  <a:lnTo>
                    <a:pt x="928" y="850"/>
                  </a:lnTo>
                  <a:lnTo>
                    <a:pt x="943" y="828"/>
                  </a:lnTo>
                  <a:lnTo>
                    <a:pt x="969" y="813"/>
                  </a:lnTo>
                  <a:lnTo>
                    <a:pt x="994" y="806"/>
                  </a:lnTo>
                  <a:lnTo>
                    <a:pt x="1054" y="783"/>
                  </a:lnTo>
                  <a:lnTo>
                    <a:pt x="1109" y="772"/>
                  </a:lnTo>
                  <a:lnTo>
                    <a:pt x="1079" y="783"/>
                  </a:lnTo>
                  <a:lnTo>
                    <a:pt x="1050" y="794"/>
                  </a:lnTo>
                  <a:lnTo>
                    <a:pt x="1028" y="809"/>
                  </a:lnTo>
                  <a:lnTo>
                    <a:pt x="1009" y="828"/>
                  </a:lnTo>
                  <a:lnTo>
                    <a:pt x="998" y="842"/>
                  </a:lnTo>
                  <a:lnTo>
                    <a:pt x="994" y="857"/>
                  </a:lnTo>
                  <a:lnTo>
                    <a:pt x="994" y="879"/>
                  </a:lnTo>
                  <a:lnTo>
                    <a:pt x="1009" y="898"/>
                  </a:lnTo>
                  <a:lnTo>
                    <a:pt x="1013" y="898"/>
                  </a:lnTo>
                  <a:lnTo>
                    <a:pt x="998" y="876"/>
                  </a:lnTo>
                  <a:lnTo>
                    <a:pt x="998" y="857"/>
                  </a:lnTo>
                  <a:lnTo>
                    <a:pt x="1002" y="842"/>
                  </a:lnTo>
                  <a:lnTo>
                    <a:pt x="1013" y="835"/>
                  </a:lnTo>
                  <a:lnTo>
                    <a:pt x="1035" y="809"/>
                  </a:lnTo>
                  <a:lnTo>
                    <a:pt x="1065" y="794"/>
                  </a:lnTo>
                  <a:lnTo>
                    <a:pt x="1105" y="780"/>
                  </a:lnTo>
                  <a:lnTo>
                    <a:pt x="1139" y="769"/>
                  </a:lnTo>
                  <a:lnTo>
                    <a:pt x="1205" y="765"/>
                  </a:lnTo>
                  <a:lnTo>
                    <a:pt x="1235" y="765"/>
                  </a:lnTo>
                  <a:lnTo>
                    <a:pt x="1238" y="765"/>
                  </a:lnTo>
                  <a:lnTo>
                    <a:pt x="1209" y="772"/>
                  </a:lnTo>
                  <a:lnTo>
                    <a:pt x="1183" y="787"/>
                  </a:lnTo>
                  <a:lnTo>
                    <a:pt x="1161" y="806"/>
                  </a:lnTo>
                  <a:lnTo>
                    <a:pt x="1142" y="828"/>
                  </a:lnTo>
                  <a:lnTo>
                    <a:pt x="1142" y="842"/>
                  </a:lnTo>
                  <a:lnTo>
                    <a:pt x="1150" y="854"/>
                  </a:lnTo>
                  <a:lnTo>
                    <a:pt x="1161" y="876"/>
                  </a:lnTo>
                  <a:lnTo>
                    <a:pt x="1183" y="898"/>
                  </a:lnTo>
                  <a:lnTo>
                    <a:pt x="1190" y="898"/>
                  </a:lnTo>
                  <a:lnTo>
                    <a:pt x="1161" y="868"/>
                  </a:lnTo>
                  <a:lnTo>
                    <a:pt x="1153" y="854"/>
                  </a:lnTo>
                  <a:lnTo>
                    <a:pt x="1150" y="842"/>
                  </a:lnTo>
                  <a:lnTo>
                    <a:pt x="1150" y="828"/>
                  </a:lnTo>
                  <a:lnTo>
                    <a:pt x="1153" y="820"/>
                  </a:lnTo>
                  <a:lnTo>
                    <a:pt x="1164" y="806"/>
                  </a:lnTo>
                  <a:lnTo>
                    <a:pt x="1194" y="783"/>
                  </a:lnTo>
                  <a:lnTo>
                    <a:pt x="1224" y="772"/>
                  </a:lnTo>
                  <a:lnTo>
                    <a:pt x="1253" y="765"/>
                  </a:lnTo>
                  <a:lnTo>
                    <a:pt x="1261" y="765"/>
                  </a:lnTo>
                  <a:lnTo>
                    <a:pt x="1279" y="757"/>
                  </a:lnTo>
                  <a:lnTo>
                    <a:pt x="1286" y="757"/>
                  </a:lnTo>
                  <a:lnTo>
                    <a:pt x="1290" y="757"/>
                  </a:lnTo>
                  <a:lnTo>
                    <a:pt x="1305" y="757"/>
                  </a:lnTo>
                  <a:lnTo>
                    <a:pt x="1249" y="780"/>
                  </a:lnTo>
                  <a:lnTo>
                    <a:pt x="1224" y="794"/>
                  </a:lnTo>
                  <a:lnTo>
                    <a:pt x="1209" y="813"/>
                  </a:lnTo>
                  <a:lnTo>
                    <a:pt x="1205" y="828"/>
                  </a:lnTo>
                  <a:lnTo>
                    <a:pt x="1205" y="842"/>
                  </a:lnTo>
                  <a:lnTo>
                    <a:pt x="1209" y="865"/>
                  </a:lnTo>
                  <a:lnTo>
                    <a:pt x="1224" y="879"/>
                  </a:lnTo>
                  <a:lnTo>
                    <a:pt x="1249" y="898"/>
                  </a:lnTo>
                  <a:lnTo>
                    <a:pt x="1261" y="898"/>
                  </a:lnTo>
                  <a:lnTo>
                    <a:pt x="1231" y="879"/>
                  </a:lnTo>
                  <a:lnTo>
                    <a:pt x="1213" y="857"/>
                  </a:lnTo>
                  <a:lnTo>
                    <a:pt x="1209" y="842"/>
                  </a:lnTo>
                  <a:lnTo>
                    <a:pt x="1205" y="828"/>
                  </a:lnTo>
                  <a:lnTo>
                    <a:pt x="1209" y="813"/>
                  </a:lnTo>
                  <a:lnTo>
                    <a:pt x="1220" y="806"/>
                  </a:lnTo>
                  <a:lnTo>
                    <a:pt x="1235" y="787"/>
                  </a:lnTo>
                  <a:lnTo>
                    <a:pt x="1268" y="772"/>
                  </a:lnTo>
                  <a:lnTo>
                    <a:pt x="1323" y="757"/>
                  </a:lnTo>
                  <a:lnTo>
                    <a:pt x="1331" y="757"/>
                  </a:lnTo>
                  <a:lnTo>
                    <a:pt x="1335" y="757"/>
                  </a:lnTo>
                  <a:lnTo>
                    <a:pt x="1357" y="750"/>
                  </a:lnTo>
                  <a:lnTo>
                    <a:pt x="1427" y="743"/>
                  </a:lnTo>
                  <a:lnTo>
                    <a:pt x="1375" y="754"/>
                  </a:lnTo>
                  <a:lnTo>
                    <a:pt x="1338" y="765"/>
                  </a:lnTo>
                  <a:lnTo>
                    <a:pt x="1305" y="783"/>
                  </a:lnTo>
                  <a:lnTo>
                    <a:pt x="1290" y="794"/>
                  </a:lnTo>
                  <a:lnTo>
                    <a:pt x="1275" y="809"/>
                  </a:lnTo>
                  <a:lnTo>
                    <a:pt x="1261" y="835"/>
                  </a:lnTo>
                  <a:lnTo>
                    <a:pt x="1261" y="854"/>
                  </a:lnTo>
                  <a:lnTo>
                    <a:pt x="1264" y="857"/>
                  </a:lnTo>
                  <a:lnTo>
                    <a:pt x="1279" y="879"/>
                  </a:lnTo>
                  <a:lnTo>
                    <a:pt x="1309" y="898"/>
                  </a:lnTo>
                  <a:lnTo>
                    <a:pt x="1316" y="898"/>
                  </a:lnTo>
                  <a:lnTo>
                    <a:pt x="1286" y="879"/>
                  </a:lnTo>
                  <a:lnTo>
                    <a:pt x="1264" y="857"/>
                  </a:lnTo>
                  <a:lnTo>
                    <a:pt x="1264" y="850"/>
                  </a:lnTo>
                  <a:lnTo>
                    <a:pt x="1264" y="835"/>
                  </a:lnTo>
                  <a:lnTo>
                    <a:pt x="1279" y="809"/>
                  </a:lnTo>
                  <a:lnTo>
                    <a:pt x="1290" y="798"/>
                  </a:lnTo>
                  <a:lnTo>
                    <a:pt x="1309" y="787"/>
                  </a:lnTo>
                  <a:lnTo>
                    <a:pt x="1357" y="765"/>
                  </a:lnTo>
                  <a:lnTo>
                    <a:pt x="1401" y="750"/>
                  </a:lnTo>
                  <a:lnTo>
                    <a:pt x="1464" y="739"/>
                  </a:lnTo>
                  <a:lnTo>
                    <a:pt x="1505" y="735"/>
                  </a:lnTo>
                  <a:lnTo>
                    <a:pt x="1534" y="735"/>
                  </a:lnTo>
                  <a:lnTo>
                    <a:pt x="1486" y="743"/>
                  </a:lnTo>
                  <a:lnTo>
                    <a:pt x="1431" y="757"/>
                  </a:lnTo>
                  <a:lnTo>
                    <a:pt x="1371" y="772"/>
                  </a:lnTo>
                  <a:lnTo>
                    <a:pt x="1346" y="787"/>
                  </a:lnTo>
                  <a:lnTo>
                    <a:pt x="1323" y="809"/>
                  </a:lnTo>
                  <a:lnTo>
                    <a:pt x="1320" y="820"/>
                  </a:lnTo>
                  <a:lnTo>
                    <a:pt x="1309" y="839"/>
                  </a:lnTo>
                  <a:lnTo>
                    <a:pt x="1316" y="850"/>
                  </a:lnTo>
                  <a:lnTo>
                    <a:pt x="1320" y="857"/>
                  </a:lnTo>
                  <a:lnTo>
                    <a:pt x="1331" y="876"/>
                  </a:lnTo>
                  <a:lnTo>
                    <a:pt x="1364" y="898"/>
                  </a:lnTo>
                  <a:lnTo>
                    <a:pt x="1375" y="898"/>
                  </a:lnTo>
                  <a:lnTo>
                    <a:pt x="1364" y="894"/>
                  </a:lnTo>
                  <a:lnTo>
                    <a:pt x="1331" y="876"/>
                  </a:lnTo>
                  <a:lnTo>
                    <a:pt x="1320" y="857"/>
                  </a:lnTo>
                  <a:lnTo>
                    <a:pt x="1316" y="850"/>
                  </a:lnTo>
                  <a:lnTo>
                    <a:pt x="1316" y="835"/>
                  </a:lnTo>
                  <a:lnTo>
                    <a:pt x="1320" y="824"/>
                  </a:lnTo>
                  <a:lnTo>
                    <a:pt x="1323" y="813"/>
                  </a:lnTo>
                  <a:lnTo>
                    <a:pt x="1357" y="787"/>
                  </a:lnTo>
                  <a:lnTo>
                    <a:pt x="1390" y="769"/>
                  </a:lnTo>
                  <a:lnTo>
                    <a:pt x="1431" y="757"/>
                  </a:lnTo>
                  <a:lnTo>
                    <a:pt x="1471" y="750"/>
                  </a:lnTo>
                  <a:lnTo>
                    <a:pt x="1542" y="739"/>
                  </a:lnTo>
                  <a:lnTo>
                    <a:pt x="1571" y="735"/>
                  </a:lnTo>
                  <a:lnTo>
                    <a:pt x="1623" y="735"/>
                  </a:lnTo>
                  <a:lnTo>
                    <a:pt x="1527" y="750"/>
                  </a:lnTo>
                  <a:lnTo>
                    <a:pt x="1486" y="757"/>
                  </a:lnTo>
                  <a:lnTo>
                    <a:pt x="1445" y="769"/>
                  </a:lnTo>
                  <a:lnTo>
                    <a:pt x="1408" y="783"/>
                  </a:lnTo>
                  <a:lnTo>
                    <a:pt x="1390" y="798"/>
                  </a:lnTo>
                  <a:lnTo>
                    <a:pt x="1375" y="809"/>
                  </a:lnTo>
                  <a:lnTo>
                    <a:pt x="1364" y="835"/>
                  </a:lnTo>
                  <a:lnTo>
                    <a:pt x="1364" y="842"/>
                  </a:lnTo>
                  <a:lnTo>
                    <a:pt x="1371" y="857"/>
                  </a:lnTo>
                  <a:lnTo>
                    <a:pt x="1379" y="876"/>
                  </a:lnTo>
                  <a:lnTo>
                    <a:pt x="1416" y="898"/>
                  </a:lnTo>
                  <a:lnTo>
                    <a:pt x="1427" y="898"/>
                  </a:lnTo>
                  <a:lnTo>
                    <a:pt x="1386" y="876"/>
                  </a:lnTo>
                  <a:lnTo>
                    <a:pt x="1371" y="857"/>
                  </a:lnTo>
                  <a:lnTo>
                    <a:pt x="1371" y="842"/>
                  </a:lnTo>
                  <a:lnTo>
                    <a:pt x="1371" y="835"/>
                  </a:lnTo>
                  <a:lnTo>
                    <a:pt x="1379" y="813"/>
                  </a:lnTo>
                  <a:lnTo>
                    <a:pt x="1394" y="798"/>
                  </a:lnTo>
                  <a:lnTo>
                    <a:pt x="1416" y="783"/>
                  </a:lnTo>
                  <a:lnTo>
                    <a:pt x="1445" y="769"/>
                  </a:lnTo>
                  <a:lnTo>
                    <a:pt x="1486" y="757"/>
                  </a:lnTo>
                  <a:lnTo>
                    <a:pt x="1567" y="743"/>
                  </a:lnTo>
                  <a:lnTo>
                    <a:pt x="1645" y="735"/>
                  </a:lnTo>
                  <a:lnTo>
                    <a:pt x="1737" y="728"/>
                  </a:lnTo>
                  <a:lnTo>
                    <a:pt x="1756" y="735"/>
                  </a:lnTo>
                  <a:lnTo>
                    <a:pt x="1638" y="743"/>
                  </a:lnTo>
                  <a:lnTo>
                    <a:pt x="1567" y="757"/>
                  </a:lnTo>
                  <a:lnTo>
                    <a:pt x="1534" y="765"/>
                  </a:lnTo>
                  <a:lnTo>
                    <a:pt x="1512" y="772"/>
                  </a:lnTo>
                  <a:lnTo>
                    <a:pt x="1471" y="794"/>
                  </a:lnTo>
                  <a:lnTo>
                    <a:pt x="1445" y="820"/>
                  </a:lnTo>
                  <a:lnTo>
                    <a:pt x="1442" y="828"/>
                  </a:lnTo>
                  <a:lnTo>
                    <a:pt x="1434" y="842"/>
                  </a:lnTo>
                  <a:lnTo>
                    <a:pt x="1442" y="857"/>
                  </a:lnTo>
                  <a:lnTo>
                    <a:pt x="1449" y="868"/>
                  </a:lnTo>
                  <a:lnTo>
                    <a:pt x="1464" y="883"/>
                  </a:lnTo>
                  <a:lnTo>
                    <a:pt x="1490" y="894"/>
                  </a:lnTo>
                  <a:lnTo>
                    <a:pt x="1497" y="898"/>
                  </a:lnTo>
                  <a:lnTo>
                    <a:pt x="1505" y="898"/>
                  </a:lnTo>
                  <a:lnTo>
                    <a:pt x="1490" y="894"/>
                  </a:lnTo>
                  <a:lnTo>
                    <a:pt x="1471" y="879"/>
                  </a:lnTo>
                  <a:lnTo>
                    <a:pt x="1449" y="868"/>
                  </a:lnTo>
                  <a:lnTo>
                    <a:pt x="1442" y="857"/>
                  </a:lnTo>
                  <a:lnTo>
                    <a:pt x="1442" y="842"/>
                  </a:lnTo>
                  <a:lnTo>
                    <a:pt x="1442" y="828"/>
                  </a:lnTo>
                  <a:lnTo>
                    <a:pt x="1449" y="820"/>
                  </a:lnTo>
                  <a:lnTo>
                    <a:pt x="1475" y="798"/>
                  </a:lnTo>
                  <a:lnTo>
                    <a:pt x="1512" y="780"/>
                  </a:lnTo>
                  <a:lnTo>
                    <a:pt x="1545" y="765"/>
                  </a:lnTo>
                  <a:lnTo>
                    <a:pt x="1586" y="757"/>
                  </a:lnTo>
                  <a:lnTo>
                    <a:pt x="1671" y="743"/>
                  </a:lnTo>
                  <a:lnTo>
                    <a:pt x="1782" y="735"/>
                  </a:lnTo>
                  <a:lnTo>
                    <a:pt x="1882" y="739"/>
                  </a:lnTo>
                  <a:lnTo>
                    <a:pt x="1882" y="735"/>
                  </a:lnTo>
                  <a:lnTo>
                    <a:pt x="1797" y="728"/>
                  </a:lnTo>
                  <a:lnTo>
                    <a:pt x="1737" y="728"/>
                  </a:lnTo>
                  <a:lnTo>
                    <a:pt x="1652" y="728"/>
                  </a:lnTo>
                  <a:lnTo>
                    <a:pt x="1567" y="728"/>
                  </a:lnTo>
                  <a:lnTo>
                    <a:pt x="1560" y="728"/>
                  </a:lnTo>
                  <a:lnTo>
                    <a:pt x="1519" y="724"/>
                  </a:lnTo>
                  <a:lnTo>
                    <a:pt x="1501" y="717"/>
                  </a:lnTo>
                  <a:lnTo>
                    <a:pt x="1490" y="709"/>
                  </a:lnTo>
                  <a:lnTo>
                    <a:pt x="1497" y="702"/>
                  </a:lnTo>
                  <a:lnTo>
                    <a:pt x="1505" y="695"/>
                  </a:lnTo>
                  <a:lnTo>
                    <a:pt x="1582" y="680"/>
                  </a:lnTo>
                  <a:lnTo>
                    <a:pt x="1675" y="672"/>
                  </a:lnTo>
                  <a:lnTo>
                    <a:pt x="1822" y="669"/>
                  </a:lnTo>
                  <a:lnTo>
                    <a:pt x="1882" y="665"/>
                  </a:lnTo>
                  <a:lnTo>
                    <a:pt x="1941" y="658"/>
                  </a:lnTo>
                  <a:lnTo>
                    <a:pt x="2007" y="647"/>
                  </a:lnTo>
                  <a:lnTo>
                    <a:pt x="2077" y="632"/>
                  </a:lnTo>
                  <a:lnTo>
                    <a:pt x="2144" y="610"/>
                  </a:lnTo>
                  <a:lnTo>
                    <a:pt x="2170" y="595"/>
                  </a:lnTo>
                  <a:lnTo>
                    <a:pt x="2188" y="576"/>
                  </a:lnTo>
                  <a:lnTo>
                    <a:pt x="2207" y="558"/>
                  </a:lnTo>
                  <a:lnTo>
                    <a:pt x="2218" y="539"/>
                  </a:lnTo>
                  <a:lnTo>
                    <a:pt x="2225" y="525"/>
                  </a:lnTo>
                  <a:lnTo>
                    <a:pt x="2225" y="502"/>
                  </a:lnTo>
                  <a:lnTo>
                    <a:pt x="2214" y="477"/>
                  </a:lnTo>
                  <a:lnTo>
                    <a:pt x="2203" y="462"/>
                  </a:lnTo>
                  <a:lnTo>
                    <a:pt x="2188" y="454"/>
                  </a:lnTo>
                  <a:lnTo>
                    <a:pt x="2170" y="436"/>
                  </a:lnTo>
                  <a:lnTo>
                    <a:pt x="2137" y="421"/>
                  </a:lnTo>
                  <a:lnTo>
                    <a:pt x="2100" y="414"/>
                  </a:lnTo>
                  <a:lnTo>
                    <a:pt x="2048" y="399"/>
                  </a:lnTo>
                  <a:lnTo>
                    <a:pt x="1992" y="388"/>
                  </a:lnTo>
                  <a:lnTo>
                    <a:pt x="1922" y="377"/>
                  </a:lnTo>
                  <a:lnTo>
                    <a:pt x="1863" y="373"/>
                  </a:lnTo>
                  <a:lnTo>
                    <a:pt x="1782" y="373"/>
                  </a:lnTo>
                  <a:lnTo>
                    <a:pt x="1652" y="366"/>
                  </a:lnTo>
                  <a:lnTo>
                    <a:pt x="1652" y="373"/>
                  </a:lnTo>
                  <a:lnTo>
                    <a:pt x="1782" y="373"/>
                  </a:lnTo>
                  <a:lnTo>
                    <a:pt x="1863" y="377"/>
                  </a:lnTo>
                  <a:lnTo>
                    <a:pt x="1922" y="384"/>
                  </a:lnTo>
                  <a:lnTo>
                    <a:pt x="1992" y="392"/>
                  </a:lnTo>
                  <a:lnTo>
                    <a:pt x="2048" y="403"/>
                  </a:lnTo>
                  <a:lnTo>
                    <a:pt x="2100" y="414"/>
                  </a:lnTo>
                  <a:lnTo>
                    <a:pt x="2133" y="428"/>
                  </a:lnTo>
                  <a:lnTo>
                    <a:pt x="2163" y="443"/>
                  </a:lnTo>
                  <a:lnTo>
                    <a:pt x="2185" y="454"/>
                  </a:lnTo>
                  <a:lnTo>
                    <a:pt x="2203" y="469"/>
                  </a:lnTo>
                  <a:lnTo>
                    <a:pt x="2214" y="484"/>
                  </a:lnTo>
                  <a:lnTo>
                    <a:pt x="2218" y="502"/>
                  </a:lnTo>
                  <a:lnTo>
                    <a:pt x="2218" y="525"/>
                  </a:lnTo>
                  <a:lnTo>
                    <a:pt x="2214" y="539"/>
                  </a:lnTo>
                  <a:lnTo>
                    <a:pt x="2203" y="558"/>
                  </a:lnTo>
                  <a:lnTo>
                    <a:pt x="2188" y="576"/>
                  </a:lnTo>
                  <a:lnTo>
                    <a:pt x="2163" y="595"/>
                  </a:lnTo>
                  <a:lnTo>
                    <a:pt x="2137" y="610"/>
                  </a:lnTo>
                  <a:lnTo>
                    <a:pt x="2074" y="628"/>
                  </a:lnTo>
                  <a:lnTo>
                    <a:pt x="2004" y="643"/>
                  </a:lnTo>
                  <a:lnTo>
                    <a:pt x="1878" y="658"/>
                  </a:lnTo>
                  <a:lnTo>
                    <a:pt x="1822" y="665"/>
                  </a:lnTo>
                  <a:lnTo>
                    <a:pt x="1675" y="669"/>
                  </a:lnTo>
                  <a:lnTo>
                    <a:pt x="1575" y="680"/>
                  </a:lnTo>
                  <a:lnTo>
                    <a:pt x="1505" y="687"/>
                  </a:lnTo>
                  <a:lnTo>
                    <a:pt x="1490" y="698"/>
                  </a:lnTo>
                  <a:lnTo>
                    <a:pt x="1486" y="709"/>
                  </a:lnTo>
                  <a:lnTo>
                    <a:pt x="1490" y="717"/>
                  </a:lnTo>
                  <a:lnTo>
                    <a:pt x="1505" y="724"/>
                  </a:lnTo>
                  <a:lnTo>
                    <a:pt x="1534" y="728"/>
                  </a:lnTo>
                  <a:lnTo>
                    <a:pt x="1501" y="735"/>
                  </a:lnTo>
                  <a:lnTo>
                    <a:pt x="1464" y="735"/>
                  </a:lnTo>
                  <a:lnTo>
                    <a:pt x="1394" y="739"/>
                  </a:lnTo>
                  <a:lnTo>
                    <a:pt x="1320" y="724"/>
                  </a:lnTo>
                  <a:lnTo>
                    <a:pt x="1286" y="709"/>
                  </a:lnTo>
                  <a:lnTo>
                    <a:pt x="1275" y="702"/>
                  </a:lnTo>
                  <a:lnTo>
                    <a:pt x="1275" y="695"/>
                  </a:lnTo>
                  <a:lnTo>
                    <a:pt x="1275" y="687"/>
                  </a:lnTo>
                  <a:lnTo>
                    <a:pt x="1279" y="672"/>
                  </a:lnTo>
                  <a:lnTo>
                    <a:pt x="1286" y="665"/>
                  </a:lnTo>
                  <a:lnTo>
                    <a:pt x="1305" y="658"/>
                  </a:lnTo>
                  <a:lnTo>
                    <a:pt x="1331" y="647"/>
                  </a:lnTo>
                  <a:lnTo>
                    <a:pt x="1364" y="639"/>
                  </a:lnTo>
                  <a:lnTo>
                    <a:pt x="1527" y="624"/>
                  </a:lnTo>
                  <a:lnTo>
                    <a:pt x="1567" y="624"/>
                  </a:lnTo>
                  <a:lnTo>
                    <a:pt x="1656" y="617"/>
                  </a:lnTo>
                  <a:lnTo>
                    <a:pt x="1708" y="610"/>
                  </a:lnTo>
                  <a:lnTo>
                    <a:pt x="1752" y="599"/>
                  </a:lnTo>
                  <a:lnTo>
                    <a:pt x="1793" y="576"/>
                  </a:lnTo>
                  <a:lnTo>
                    <a:pt x="1808" y="562"/>
                  </a:lnTo>
                  <a:lnTo>
                    <a:pt x="1819" y="547"/>
                  </a:lnTo>
                  <a:lnTo>
                    <a:pt x="1822" y="532"/>
                  </a:lnTo>
                  <a:lnTo>
                    <a:pt x="1822" y="517"/>
                  </a:lnTo>
                  <a:lnTo>
                    <a:pt x="1811" y="499"/>
                  </a:lnTo>
                  <a:lnTo>
                    <a:pt x="1808" y="488"/>
                  </a:lnTo>
                  <a:lnTo>
                    <a:pt x="1793" y="473"/>
                  </a:lnTo>
                  <a:lnTo>
                    <a:pt x="1767" y="462"/>
                  </a:lnTo>
                  <a:lnTo>
                    <a:pt x="1741" y="454"/>
                  </a:lnTo>
                  <a:lnTo>
                    <a:pt x="1700" y="447"/>
                  </a:lnTo>
                  <a:lnTo>
                    <a:pt x="1652" y="436"/>
                  </a:lnTo>
                  <a:lnTo>
                    <a:pt x="1597" y="432"/>
                  </a:lnTo>
                  <a:lnTo>
                    <a:pt x="1527" y="428"/>
                  </a:lnTo>
                  <a:lnTo>
                    <a:pt x="1512" y="428"/>
                  </a:lnTo>
                  <a:lnTo>
                    <a:pt x="1471" y="421"/>
                  </a:lnTo>
                  <a:lnTo>
                    <a:pt x="1427" y="417"/>
                  </a:lnTo>
                  <a:lnTo>
                    <a:pt x="1375" y="403"/>
                  </a:lnTo>
                  <a:lnTo>
                    <a:pt x="1338" y="388"/>
                  </a:lnTo>
                  <a:lnTo>
                    <a:pt x="1335" y="384"/>
                  </a:lnTo>
                  <a:lnTo>
                    <a:pt x="1331" y="377"/>
                  </a:lnTo>
                  <a:lnTo>
                    <a:pt x="1335" y="366"/>
                  </a:lnTo>
                  <a:lnTo>
                    <a:pt x="1338" y="358"/>
                  </a:lnTo>
                  <a:lnTo>
                    <a:pt x="1349" y="351"/>
                  </a:lnTo>
                  <a:lnTo>
                    <a:pt x="1390" y="351"/>
                  </a:lnTo>
                  <a:lnTo>
                    <a:pt x="1379" y="358"/>
                  </a:lnTo>
                  <a:lnTo>
                    <a:pt x="1375" y="366"/>
                  </a:lnTo>
                  <a:lnTo>
                    <a:pt x="1379" y="373"/>
                  </a:lnTo>
                  <a:lnTo>
                    <a:pt x="1386" y="384"/>
                  </a:lnTo>
                  <a:lnTo>
                    <a:pt x="1420" y="392"/>
                  </a:lnTo>
                  <a:lnTo>
                    <a:pt x="1431" y="399"/>
                  </a:lnTo>
                  <a:lnTo>
                    <a:pt x="1460" y="406"/>
                  </a:lnTo>
                  <a:lnTo>
                    <a:pt x="1516" y="417"/>
                  </a:lnTo>
                  <a:lnTo>
                    <a:pt x="1604" y="421"/>
                  </a:lnTo>
                  <a:lnTo>
                    <a:pt x="1615" y="421"/>
                  </a:lnTo>
                  <a:lnTo>
                    <a:pt x="1741" y="432"/>
                  </a:lnTo>
                  <a:lnTo>
                    <a:pt x="1808" y="454"/>
                  </a:lnTo>
                  <a:lnTo>
                    <a:pt x="1852" y="462"/>
                  </a:lnTo>
                  <a:lnTo>
                    <a:pt x="1878" y="484"/>
                  </a:lnTo>
                  <a:lnTo>
                    <a:pt x="1893" y="502"/>
                  </a:lnTo>
                  <a:lnTo>
                    <a:pt x="1896" y="517"/>
                  </a:lnTo>
                  <a:lnTo>
                    <a:pt x="1896" y="528"/>
                  </a:lnTo>
                  <a:lnTo>
                    <a:pt x="1893" y="539"/>
                  </a:lnTo>
                  <a:lnTo>
                    <a:pt x="1878" y="554"/>
                  </a:lnTo>
                  <a:lnTo>
                    <a:pt x="1856" y="569"/>
                  </a:lnTo>
                  <a:lnTo>
                    <a:pt x="1811" y="587"/>
                  </a:lnTo>
                  <a:lnTo>
                    <a:pt x="1756" y="610"/>
                  </a:lnTo>
                  <a:lnTo>
                    <a:pt x="1697" y="624"/>
                  </a:lnTo>
                  <a:lnTo>
                    <a:pt x="1597" y="639"/>
                  </a:lnTo>
                  <a:lnTo>
                    <a:pt x="1553" y="643"/>
                  </a:lnTo>
                  <a:lnTo>
                    <a:pt x="1553" y="647"/>
                  </a:lnTo>
                  <a:lnTo>
                    <a:pt x="1601" y="643"/>
                  </a:lnTo>
                  <a:lnTo>
                    <a:pt x="1700" y="624"/>
                  </a:lnTo>
                  <a:lnTo>
                    <a:pt x="1763" y="613"/>
                  </a:lnTo>
                  <a:lnTo>
                    <a:pt x="1819" y="595"/>
                  </a:lnTo>
                  <a:lnTo>
                    <a:pt x="1863" y="569"/>
                  </a:lnTo>
                  <a:lnTo>
                    <a:pt x="1878" y="558"/>
                  </a:lnTo>
                  <a:lnTo>
                    <a:pt x="1893" y="543"/>
                  </a:lnTo>
                  <a:lnTo>
                    <a:pt x="1896" y="528"/>
                  </a:lnTo>
                  <a:lnTo>
                    <a:pt x="1896" y="517"/>
                  </a:lnTo>
                  <a:lnTo>
                    <a:pt x="1896" y="499"/>
                  </a:lnTo>
                  <a:lnTo>
                    <a:pt x="1882" y="484"/>
                  </a:lnTo>
                  <a:lnTo>
                    <a:pt x="1863" y="462"/>
                  </a:lnTo>
                  <a:lnTo>
                    <a:pt x="1822" y="454"/>
                  </a:lnTo>
                  <a:lnTo>
                    <a:pt x="1767" y="436"/>
                  </a:lnTo>
                  <a:lnTo>
                    <a:pt x="1848" y="443"/>
                  </a:lnTo>
                  <a:lnTo>
                    <a:pt x="1904" y="454"/>
                  </a:lnTo>
                  <a:lnTo>
                    <a:pt x="1941" y="469"/>
                  </a:lnTo>
                  <a:lnTo>
                    <a:pt x="1967" y="488"/>
                  </a:lnTo>
                  <a:lnTo>
                    <a:pt x="1981" y="506"/>
                  </a:lnTo>
                  <a:lnTo>
                    <a:pt x="1978" y="528"/>
                  </a:lnTo>
                  <a:lnTo>
                    <a:pt x="1967" y="547"/>
                  </a:lnTo>
                  <a:lnTo>
                    <a:pt x="1952" y="569"/>
                  </a:lnTo>
                  <a:lnTo>
                    <a:pt x="1919" y="587"/>
                  </a:lnTo>
                  <a:lnTo>
                    <a:pt x="1878" y="610"/>
                  </a:lnTo>
                  <a:lnTo>
                    <a:pt x="1837" y="624"/>
                  </a:lnTo>
                  <a:lnTo>
                    <a:pt x="1800" y="632"/>
                  </a:lnTo>
                  <a:lnTo>
                    <a:pt x="1745" y="639"/>
                  </a:lnTo>
                  <a:lnTo>
                    <a:pt x="1726" y="643"/>
                  </a:lnTo>
                  <a:lnTo>
                    <a:pt x="1771" y="643"/>
                  </a:lnTo>
                  <a:lnTo>
                    <a:pt x="1819" y="639"/>
                  </a:lnTo>
                  <a:lnTo>
                    <a:pt x="1907" y="628"/>
                  </a:lnTo>
                  <a:lnTo>
                    <a:pt x="1959" y="613"/>
                  </a:lnTo>
                  <a:lnTo>
                    <a:pt x="2007" y="595"/>
                  </a:lnTo>
                  <a:lnTo>
                    <a:pt x="2037" y="569"/>
                  </a:lnTo>
                  <a:lnTo>
                    <a:pt x="2052" y="554"/>
                  </a:lnTo>
                  <a:lnTo>
                    <a:pt x="2059" y="539"/>
                  </a:lnTo>
                  <a:lnTo>
                    <a:pt x="2059" y="525"/>
                  </a:lnTo>
                  <a:lnTo>
                    <a:pt x="2052" y="513"/>
                  </a:lnTo>
                  <a:lnTo>
                    <a:pt x="2044" y="491"/>
                  </a:lnTo>
                  <a:lnTo>
                    <a:pt x="2022" y="477"/>
                  </a:lnTo>
                  <a:lnTo>
                    <a:pt x="1981" y="458"/>
                  </a:lnTo>
                  <a:lnTo>
                    <a:pt x="1933" y="447"/>
                  </a:lnTo>
                  <a:lnTo>
                    <a:pt x="1852" y="436"/>
                  </a:lnTo>
                  <a:lnTo>
                    <a:pt x="1848" y="436"/>
                  </a:lnTo>
                  <a:lnTo>
                    <a:pt x="1841" y="436"/>
                  </a:lnTo>
                  <a:lnTo>
                    <a:pt x="1656" y="421"/>
                  </a:lnTo>
                  <a:lnTo>
                    <a:pt x="1545" y="406"/>
                  </a:lnTo>
                  <a:lnTo>
                    <a:pt x="1505" y="403"/>
                  </a:lnTo>
                  <a:lnTo>
                    <a:pt x="1479" y="392"/>
                  </a:lnTo>
                  <a:lnTo>
                    <a:pt x="1456" y="384"/>
                  </a:lnTo>
                  <a:lnTo>
                    <a:pt x="1442" y="373"/>
                  </a:lnTo>
                  <a:lnTo>
                    <a:pt x="1434" y="366"/>
                  </a:lnTo>
                  <a:lnTo>
                    <a:pt x="1442" y="351"/>
                  </a:lnTo>
                  <a:lnTo>
                    <a:pt x="1434" y="351"/>
                  </a:lnTo>
                  <a:lnTo>
                    <a:pt x="1431" y="358"/>
                  </a:lnTo>
                  <a:lnTo>
                    <a:pt x="1431" y="366"/>
                  </a:lnTo>
                  <a:lnTo>
                    <a:pt x="1442" y="377"/>
                  </a:lnTo>
                  <a:lnTo>
                    <a:pt x="1456" y="388"/>
                  </a:lnTo>
                  <a:lnTo>
                    <a:pt x="1479" y="399"/>
                  </a:lnTo>
                  <a:lnTo>
                    <a:pt x="1530" y="406"/>
                  </a:lnTo>
                  <a:lnTo>
                    <a:pt x="1612" y="421"/>
                  </a:lnTo>
                  <a:lnTo>
                    <a:pt x="1604" y="421"/>
                  </a:lnTo>
                  <a:lnTo>
                    <a:pt x="1516" y="417"/>
                  </a:lnTo>
                  <a:lnTo>
                    <a:pt x="1460" y="406"/>
                  </a:lnTo>
                  <a:lnTo>
                    <a:pt x="1431" y="399"/>
                  </a:lnTo>
                  <a:lnTo>
                    <a:pt x="1420" y="392"/>
                  </a:lnTo>
                  <a:lnTo>
                    <a:pt x="1386" y="377"/>
                  </a:lnTo>
                  <a:lnTo>
                    <a:pt x="1379" y="366"/>
                  </a:lnTo>
                  <a:lnTo>
                    <a:pt x="1390" y="358"/>
                  </a:lnTo>
                  <a:lnTo>
                    <a:pt x="1401" y="351"/>
                  </a:lnTo>
                  <a:lnTo>
                    <a:pt x="1693" y="343"/>
                  </a:lnTo>
                  <a:lnTo>
                    <a:pt x="1852" y="336"/>
                  </a:lnTo>
                  <a:lnTo>
                    <a:pt x="1978" y="332"/>
                  </a:lnTo>
                  <a:lnTo>
                    <a:pt x="2103" y="336"/>
                  </a:lnTo>
                  <a:lnTo>
                    <a:pt x="2325" y="347"/>
                  </a:lnTo>
                  <a:lnTo>
                    <a:pt x="2480" y="362"/>
                  </a:lnTo>
                  <a:lnTo>
                    <a:pt x="2547" y="373"/>
                  </a:lnTo>
                  <a:lnTo>
                    <a:pt x="2650" y="392"/>
                  </a:lnTo>
                  <a:lnTo>
                    <a:pt x="2687" y="403"/>
                  </a:lnTo>
                  <a:lnTo>
                    <a:pt x="2717" y="417"/>
                  </a:lnTo>
                  <a:lnTo>
                    <a:pt x="2739" y="428"/>
                  </a:lnTo>
                  <a:lnTo>
                    <a:pt x="2758" y="443"/>
                  </a:lnTo>
                  <a:lnTo>
                    <a:pt x="2765" y="454"/>
                  </a:lnTo>
                  <a:lnTo>
                    <a:pt x="2772" y="462"/>
                  </a:lnTo>
                  <a:lnTo>
                    <a:pt x="2772" y="473"/>
                  </a:lnTo>
                  <a:lnTo>
                    <a:pt x="2772" y="488"/>
                  </a:lnTo>
                  <a:lnTo>
                    <a:pt x="2761" y="506"/>
                  </a:lnTo>
                  <a:lnTo>
                    <a:pt x="2747" y="532"/>
                  </a:lnTo>
                  <a:lnTo>
                    <a:pt x="2735" y="543"/>
                  </a:lnTo>
                  <a:lnTo>
                    <a:pt x="2717" y="547"/>
                  </a:lnTo>
                  <a:lnTo>
                    <a:pt x="2669" y="569"/>
                  </a:lnTo>
                  <a:lnTo>
                    <a:pt x="2695" y="554"/>
                  </a:lnTo>
                  <a:lnTo>
                    <a:pt x="2717" y="532"/>
                  </a:lnTo>
                  <a:lnTo>
                    <a:pt x="2732" y="517"/>
                  </a:lnTo>
                  <a:lnTo>
                    <a:pt x="2735" y="502"/>
                  </a:lnTo>
                  <a:lnTo>
                    <a:pt x="2747" y="477"/>
                  </a:lnTo>
                  <a:lnTo>
                    <a:pt x="2747" y="469"/>
                  </a:lnTo>
                  <a:lnTo>
                    <a:pt x="2735" y="454"/>
                  </a:lnTo>
                  <a:lnTo>
                    <a:pt x="2724" y="447"/>
                  </a:lnTo>
                  <a:lnTo>
                    <a:pt x="2702" y="421"/>
                  </a:lnTo>
                  <a:lnTo>
                    <a:pt x="2662" y="406"/>
                  </a:lnTo>
                  <a:lnTo>
                    <a:pt x="2621" y="392"/>
                  </a:lnTo>
                  <a:lnTo>
                    <a:pt x="2547" y="377"/>
                  </a:lnTo>
                  <a:lnTo>
                    <a:pt x="2510" y="373"/>
                  </a:lnTo>
                  <a:lnTo>
                    <a:pt x="2510" y="377"/>
                  </a:lnTo>
                  <a:lnTo>
                    <a:pt x="2455" y="366"/>
                  </a:lnTo>
                  <a:lnTo>
                    <a:pt x="2384" y="358"/>
                  </a:lnTo>
                  <a:lnTo>
                    <a:pt x="2384" y="362"/>
                  </a:lnTo>
                  <a:lnTo>
                    <a:pt x="2270" y="351"/>
                  </a:lnTo>
                  <a:lnTo>
                    <a:pt x="2214" y="347"/>
                  </a:lnTo>
                  <a:lnTo>
                    <a:pt x="2214" y="351"/>
                  </a:lnTo>
                  <a:lnTo>
                    <a:pt x="2273" y="351"/>
                  </a:lnTo>
                  <a:lnTo>
                    <a:pt x="2410" y="373"/>
                  </a:lnTo>
                  <a:lnTo>
                    <a:pt x="2480" y="388"/>
                  </a:lnTo>
                  <a:lnTo>
                    <a:pt x="2551" y="406"/>
                  </a:lnTo>
                  <a:lnTo>
                    <a:pt x="2610" y="436"/>
                  </a:lnTo>
                  <a:lnTo>
                    <a:pt x="2636" y="454"/>
                  </a:lnTo>
                  <a:lnTo>
                    <a:pt x="2650" y="469"/>
                  </a:lnTo>
                  <a:lnTo>
                    <a:pt x="2654" y="484"/>
                  </a:lnTo>
                  <a:lnTo>
                    <a:pt x="2654" y="499"/>
                  </a:lnTo>
                  <a:lnTo>
                    <a:pt x="2647" y="517"/>
                  </a:lnTo>
                  <a:lnTo>
                    <a:pt x="2632" y="543"/>
                  </a:lnTo>
                  <a:lnTo>
                    <a:pt x="2606" y="562"/>
                  </a:lnTo>
                  <a:lnTo>
                    <a:pt x="2569" y="576"/>
                  </a:lnTo>
                  <a:lnTo>
                    <a:pt x="2525" y="595"/>
                  </a:lnTo>
                  <a:lnTo>
                    <a:pt x="2440" y="610"/>
                  </a:lnTo>
                  <a:lnTo>
                    <a:pt x="2473" y="587"/>
                  </a:lnTo>
                  <a:lnTo>
                    <a:pt x="2521" y="562"/>
                  </a:lnTo>
                  <a:lnTo>
                    <a:pt x="2540" y="543"/>
                  </a:lnTo>
                  <a:lnTo>
                    <a:pt x="2554" y="525"/>
                  </a:lnTo>
                  <a:lnTo>
                    <a:pt x="2565" y="499"/>
                  </a:lnTo>
                  <a:lnTo>
                    <a:pt x="2565" y="469"/>
                  </a:lnTo>
                  <a:lnTo>
                    <a:pt x="2554" y="458"/>
                  </a:lnTo>
                  <a:lnTo>
                    <a:pt x="2547" y="447"/>
                  </a:lnTo>
                  <a:lnTo>
                    <a:pt x="2525" y="432"/>
                  </a:lnTo>
                  <a:lnTo>
                    <a:pt x="2499" y="417"/>
                  </a:lnTo>
                  <a:lnTo>
                    <a:pt x="2466" y="403"/>
                  </a:lnTo>
                  <a:lnTo>
                    <a:pt x="2410" y="392"/>
                  </a:lnTo>
                  <a:lnTo>
                    <a:pt x="2344" y="384"/>
                  </a:lnTo>
                  <a:lnTo>
                    <a:pt x="2273" y="373"/>
                  </a:lnTo>
                  <a:lnTo>
                    <a:pt x="2214" y="366"/>
                  </a:lnTo>
                  <a:lnTo>
                    <a:pt x="2148" y="362"/>
                  </a:lnTo>
                  <a:lnTo>
                    <a:pt x="2148" y="366"/>
                  </a:lnTo>
                  <a:lnTo>
                    <a:pt x="2203" y="373"/>
                  </a:lnTo>
                  <a:lnTo>
                    <a:pt x="2325" y="384"/>
                  </a:lnTo>
                  <a:lnTo>
                    <a:pt x="2388" y="399"/>
                  </a:lnTo>
                  <a:lnTo>
                    <a:pt x="2451" y="417"/>
                  </a:lnTo>
                  <a:lnTo>
                    <a:pt x="2473" y="432"/>
                  </a:lnTo>
                  <a:lnTo>
                    <a:pt x="2495" y="447"/>
                  </a:lnTo>
                  <a:lnTo>
                    <a:pt x="2510" y="458"/>
                  </a:lnTo>
                  <a:lnTo>
                    <a:pt x="2525" y="477"/>
                  </a:lnTo>
                  <a:lnTo>
                    <a:pt x="2525" y="491"/>
                  </a:lnTo>
                  <a:lnTo>
                    <a:pt x="2514" y="525"/>
                  </a:lnTo>
                  <a:lnTo>
                    <a:pt x="2506" y="543"/>
                  </a:lnTo>
                  <a:lnTo>
                    <a:pt x="2484" y="562"/>
                  </a:lnTo>
                  <a:lnTo>
                    <a:pt x="2466" y="587"/>
                  </a:lnTo>
                  <a:lnTo>
                    <a:pt x="2425" y="610"/>
                  </a:lnTo>
                  <a:lnTo>
                    <a:pt x="2403" y="610"/>
                  </a:lnTo>
                  <a:lnTo>
                    <a:pt x="2303" y="617"/>
                  </a:lnTo>
                  <a:lnTo>
                    <a:pt x="2351" y="602"/>
                  </a:lnTo>
                  <a:lnTo>
                    <a:pt x="2384" y="584"/>
                  </a:lnTo>
                  <a:lnTo>
                    <a:pt x="2410" y="562"/>
                  </a:lnTo>
                  <a:lnTo>
                    <a:pt x="2429" y="539"/>
                  </a:lnTo>
                  <a:lnTo>
                    <a:pt x="2436" y="513"/>
                  </a:lnTo>
                  <a:lnTo>
                    <a:pt x="2440" y="491"/>
                  </a:lnTo>
                  <a:lnTo>
                    <a:pt x="2436" y="477"/>
                  </a:lnTo>
                  <a:lnTo>
                    <a:pt x="2421" y="458"/>
                  </a:lnTo>
                  <a:lnTo>
                    <a:pt x="2399" y="447"/>
                  </a:lnTo>
                  <a:lnTo>
                    <a:pt x="2344" y="421"/>
                  </a:lnTo>
                  <a:lnTo>
                    <a:pt x="2277" y="399"/>
                  </a:lnTo>
                  <a:lnTo>
                    <a:pt x="2203" y="384"/>
                  </a:lnTo>
                  <a:lnTo>
                    <a:pt x="2066" y="366"/>
                  </a:lnTo>
                  <a:lnTo>
                    <a:pt x="2004" y="362"/>
                  </a:lnTo>
                  <a:lnTo>
                    <a:pt x="2004" y="366"/>
                  </a:lnTo>
                  <a:lnTo>
                    <a:pt x="2118" y="384"/>
                  </a:lnTo>
                  <a:lnTo>
                    <a:pt x="2207" y="403"/>
                  </a:lnTo>
                  <a:lnTo>
                    <a:pt x="2277" y="421"/>
                  </a:lnTo>
                  <a:lnTo>
                    <a:pt x="2325" y="443"/>
                  </a:lnTo>
                  <a:lnTo>
                    <a:pt x="2355" y="454"/>
                  </a:lnTo>
                  <a:lnTo>
                    <a:pt x="2373" y="469"/>
                  </a:lnTo>
                  <a:lnTo>
                    <a:pt x="2384" y="484"/>
                  </a:lnTo>
                  <a:lnTo>
                    <a:pt x="2388" y="517"/>
                  </a:lnTo>
                  <a:lnTo>
                    <a:pt x="2384" y="543"/>
                  </a:lnTo>
                  <a:lnTo>
                    <a:pt x="2370" y="569"/>
                  </a:lnTo>
                  <a:lnTo>
                    <a:pt x="2351" y="587"/>
                  </a:lnTo>
                  <a:lnTo>
                    <a:pt x="2310" y="613"/>
                  </a:lnTo>
                  <a:lnTo>
                    <a:pt x="2296" y="617"/>
                  </a:lnTo>
                  <a:lnTo>
                    <a:pt x="2296" y="624"/>
                  </a:lnTo>
                  <a:lnTo>
                    <a:pt x="2159" y="639"/>
                  </a:lnTo>
                  <a:lnTo>
                    <a:pt x="2207" y="617"/>
                  </a:lnTo>
                  <a:lnTo>
                    <a:pt x="2244" y="595"/>
                  </a:lnTo>
                  <a:lnTo>
                    <a:pt x="2270" y="569"/>
                  </a:lnTo>
                  <a:lnTo>
                    <a:pt x="2284" y="543"/>
                  </a:lnTo>
                  <a:lnTo>
                    <a:pt x="2288" y="525"/>
                  </a:lnTo>
                  <a:lnTo>
                    <a:pt x="2296" y="506"/>
                  </a:lnTo>
                  <a:lnTo>
                    <a:pt x="2288" y="488"/>
                  </a:lnTo>
                  <a:lnTo>
                    <a:pt x="2284" y="473"/>
                  </a:lnTo>
                  <a:lnTo>
                    <a:pt x="2273" y="454"/>
                  </a:lnTo>
                  <a:lnTo>
                    <a:pt x="2255" y="443"/>
                  </a:lnTo>
                  <a:lnTo>
                    <a:pt x="2229" y="432"/>
                  </a:lnTo>
                  <a:lnTo>
                    <a:pt x="2174" y="406"/>
                  </a:lnTo>
                  <a:lnTo>
                    <a:pt x="2103" y="392"/>
                  </a:lnTo>
                  <a:lnTo>
                    <a:pt x="1978" y="373"/>
                  </a:lnTo>
                  <a:lnTo>
                    <a:pt x="1919" y="366"/>
                  </a:lnTo>
                  <a:lnTo>
                    <a:pt x="1911" y="373"/>
                  </a:lnTo>
                  <a:lnTo>
                    <a:pt x="1974" y="377"/>
                  </a:lnTo>
                  <a:lnTo>
                    <a:pt x="2100" y="399"/>
                  </a:lnTo>
                  <a:lnTo>
                    <a:pt x="2163" y="414"/>
                  </a:lnTo>
                  <a:lnTo>
                    <a:pt x="2225" y="432"/>
                  </a:lnTo>
                  <a:lnTo>
                    <a:pt x="2248" y="447"/>
                  </a:lnTo>
                  <a:lnTo>
                    <a:pt x="2270" y="458"/>
                  </a:lnTo>
                  <a:lnTo>
                    <a:pt x="2284" y="473"/>
                  </a:lnTo>
                  <a:lnTo>
                    <a:pt x="2288" y="488"/>
                  </a:lnTo>
                  <a:lnTo>
                    <a:pt x="2288" y="506"/>
                  </a:lnTo>
                  <a:lnTo>
                    <a:pt x="2284" y="525"/>
                  </a:lnTo>
                  <a:lnTo>
                    <a:pt x="2277" y="547"/>
                  </a:lnTo>
                  <a:lnTo>
                    <a:pt x="2262" y="573"/>
                  </a:lnTo>
                  <a:lnTo>
                    <a:pt x="2233" y="599"/>
                  </a:lnTo>
                  <a:lnTo>
                    <a:pt x="2199" y="617"/>
                  </a:lnTo>
                  <a:lnTo>
                    <a:pt x="2144" y="643"/>
                  </a:lnTo>
                  <a:lnTo>
                    <a:pt x="2089" y="647"/>
                  </a:lnTo>
                  <a:lnTo>
                    <a:pt x="2033" y="658"/>
                  </a:lnTo>
                  <a:lnTo>
                    <a:pt x="1989" y="669"/>
                  </a:lnTo>
                  <a:lnTo>
                    <a:pt x="1922" y="695"/>
                  </a:lnTo>
                  <a:lnTo>
                    <a:pt x="1893" y="709"/>
                  </a:lnTo>
                  <a:lnTo>
                    <a:pt x="1889" y="717"/>
                  </a:lnTo>
                  <a:lnTo>
                    <a:pt x="1882" y="728"/>
                  </a:lnTo>
                  <a:lnTo>
                    <a:pt x="1889" y="743"/>
                  </a:lnTo>
                  <a:lnTo>
                    <a:pt x="1893" y="750"/>
                  </a:lnTo>
                  <a:lnTo>
                    <a:pt x="1863" y="750"/>
                  </a:lnTo>
                  <a:lnTo>
                    <a:pt x="1778" y="757"/>
                  </a:lnTo>
                  <a:lnTo>
                    <a:pt x="1715" y="765"/>
                  </a:lnTo>
                  <a:lnTo>
                    <a:pt x="1671" y="772"/>
                  </a:lnTo>
                  <a:lnTo>
                    <a:pt x="1641" y="783"/>
                  </a:lnTo>
                  <a:lnTo>
                    <a:pt x="1623" y="794"/>
                  </a:lnTo>
                  <a:lnTo>
                    <a:pt x="1604" y="809"/>
                  </a:lnTo>
                  <a:lnTo>
                    <a:pt x="1597" y="824"/>
                  </a:lnTo>
                  <a:lnTo>
                    <a:pt x="1597" y="839"/>
                  </a:lnTo>
                  <a:lnTo>
                    <a:pt x="1597" y="854"/>
                  </a:lnTo>
                  <a:lnTo>
                    <a:pt x="1601" y="857"/>
                  </a:lnTo>
                  <a:lnTo>
                    <a:pt x="1623" y="879"/>
                  </a:lnTo>
                  <a:lnTo>
                    <a:pt x="1660" y="898"/>
                  </a:lnTo>
                  <a:lnTo>
                    <a:pt x="1671" y="898"/>
                  </a:lnTo>
                  <a:lnTo>
                    <a:pt x="1627" y="879"/>
                  </a:lnTo>
                  <a:lnTo>
                    <a:pt x="1604" y="857"/>
                  </a:lnTo>
                  <a:lnTo>
                    <a:pt x="1601" y="850"/>
                  </a:lnTo>
                  <a:lnTo>
                    <a:pt x="1597" y="839"/>
                  </a:lnTo>
                  <a:lnTo>
                    <a:pt x="1601" y="824"/>
                  </a:lnTo>
                  <a:lnTo>
                    <a:pt x="1612" y="809"/>
                  </a:lnTo>
                  <a:lnTo>
                    <a:pt x="1627" y="798"/>
                  </a:lnTo>
                  <a:lnTo>
                    <a:pt x="1645" y="787"/>
                  </a:lnTo>
                  <a:lnTo>
                    <a:pt x="1671" y="780"/>
                  </a:lnTo>
                  <a:lnTo>
                    <a:pt x="1715" y="769"/>
                  </a:lnTo>
                  <a:lnTo>
                    <a:pt x="1778" y="757"/>
                  </a:lnTo>
                  <a:lnTo>
                    <a:pt x="1863" y="754"/>
                  </a:lnTo>
                  <a:lnTo>
                    <a:pt x="1896" y="754"/>
                  </a:lnTo>
                  <a:lnTo>
                    <a:pt x="1919" y="757"/>
                  </a:lnTo>
                  <a:lnTo>
                    <a:pt x="1878" y="757"/>
                  </a:lnTo>
                  <a:lnTo>
                    <a:pt x="1811" y="765"/>
                  </a:lnTo>
                  <a:lnTo>
                    <a:pt x="1737" y="780"/>
                  </a:lnTo>
                  <a:lnTo>
                    <a:pt x="1708" y="787"/>
                  </a:lnTo>
                  <a:lnTo>
                    <a:pt x="1682" y="798"/>
                  </a:lnTo>
                  <a:lnTo>
                    <a:pt x="1671" y="813"/>
                  </a:lnTo>
                  <a:lnTo>
                    <a:pt x="1660" y="828"/>
                  </a:lnTo>
                  <a:lnTo>
                    <a:pt x="1656" y="842"/>
                  </a:lnTo>
                  <a:lnTo>
                    <a:pt x="1667" y="865"/>
                  </a:lnTo>
                  <a:lnTo>
                    <a:pt x="1686" y="883"/>
                  </a:lnTo>
                  <a:lnTo>
                    <a:pt x="1712" y="898"/>
                  </a:lnTo>
                  <a:lnTo>
                    <a:pt x="1723" y="898"/>
                  </a:lnTo>
                  <a:lnTo>
                    <a:pt x="1686" y="883"/>
                  </a:lnTo>
                  <a:lnTo>
                    <a:pt x="1667" y="865"/>
                  </a:lnTo>
                  <a:lnTo>
                    <a:pt x="1660" y="842"/>
                  </a:lnTo>
                  <a:lnTo>
                    <a:pt x="1667" y="828"/>
                  </a:lnTo>
                  <a:lnTo>
                    <a:pt x="1671" y="813"/>
                  </a:lnTo>
                  <a:lnTo>
                    <a:pt x="1686" y="806"/>
                  </a:lnTo>
                  <a:lnTo>
                    <a:pt x="1712" y="787"/>
                  </a:lnTo>
                  <a:lnTo>
                    <a:pt x="1745" y="780"/>
                  </a:lnTo>
                  <a:lnTo>
                    <a:pt x="1822" y="769"/>
                  </a:lnTo>
                  <a:lnTo>
                    <a:pt x="1893" y="765"/>
                  </a:lnTo>
                  <a:lnTo>
                    <a:pt x="1922" y="765"/>
                  </a:lnTo>
                  <a:lnTo>
                    <a:pt x="1922" y="757"/>
                  </a:lnTo>
                  <a:lnTo>
                    <a:pt x="1963" y="772"/>
                  </a:lnTo>
                  <a:lnTo>
                    <a:pt x="1870" y="772"/>
                  </a:lnTo>
                  <a:lnTo>
                    <a:pt x="1837" y="772"/>
                  </a:lnTo>
                  <a:lnTo>
                    <a:pt x="1797" y="780"/>
                  </a:lnTo>
                  <a:lnTo>
                    <a:pt x="1767" y="787"/>
                  </a:lnTo>
                  <a:lnTo>
                    <a:pt x="1730" y="809"/>
                  </a:lnTo>
                  <a:lnTo>
                    <a:pt x="1715" y="824"/>
                  </a:lnTo>
                  <a:lnTo>
                    <a:pt x="1712" y="835"/>
                  </a:lnTo>
                  <a:lnTo>
                    <a:pt x="1712" y="850"/>
                  </a:lnTo>
                  <a:lnTo>
                    <a:pt x="1715" y="865"/>
                  </a:lnTo>
                  <a:lnTo>
                    <a:pt x="1737" y="883"/>
                  </a:lnTo>
                  <a:lnTo>
                    <a:pt x="1771" y="898"/>
                  </a:lnTo>
                  <a:lnTo>
                    <a:pt x="1782" y="898"/>
                  </a:lnTo>
                  <a:lnTo>
                    <a:pt x="1741" y="879"/>
                  </a:lnTo>
                  <a:lnTo>
                    <a:pt x="1730" y="868"/>
                  </a:lnTo>
                  <a:lnTo>
                    <a:pt x="1715" y="857"/>
                  </a:lnTo>
                  <a:lnTo>
                    <a:pt x="1712" y="850"/>
                  </a:lnTo>
                  <a:lnTo>
                    <a:pt x="1715" y="835"/>
                  </a:lnTo>
                  <a:lnTo>
                    <a:pt x="1715" y="828"/>
                  </a:lnTo>
                  <a:lnTo>
                    <a:pt x="1737" y="809"/>
                  </a:lnTo>
                  <a:lnTo>
                    <a:pt x="1771" y="794"/>
                  </a:lnTo>
                  <a:lnTo>
                    <a:pt x="1797" y="783"/>
                  </a:lnTo>
                  <a:lnTo>
                    <a:pt x="1837" y="780"/>
                  </a:lnTo>
                  <a:lnTo>
                    <a:pt x="1878" y="772"/>
                  </a:lnTo>
                  <a:lnTo>
                    <a:pt x="1978" y="780"/>
                  </a:lnTo>
                  <a:lnTo>
                    <a:pt x="1922" y="780"/>
                  </a:lnTo>
                  <a:lnTo>
                    <a:pt x="1852" y="787"/>
                  </a:lnTo>
                  <a:lnTo>
                    <a:pt x="1822" y="798"/>
                  </a:lnTo>
                  <a:lnTo>
                    <a:pt x="1793" y="809"/>
                  </a:lnTo>
                  <a:lnTo>
                    <a:pt x="1771" y="824"/>
                  </a:lnTo>
                  <a:lnTo>
                    <a:pt x="1763" y="839"/>
                  </a:lnTo>
                  <a:lnTo>
                    <a:pt x="1763" y="842"/>
                  </a:lnTo>
                  <a:lnTo>
                    <a:pt x="1767" y="857"/>
                  </a:lnTo>
                  <a:lnTo>
                    <a:pt x="1778" y="865"/>
                  </a:lnTo>
                  <a:lnTo>
                    <a:pt x="1785" y="879"/>
                  </a:lnTo>
                  <a:lnTo>
                    <a:pt x="1811" y="891"/>
                  </a:lnTo>
                  <a:lnTo>
                    <a:pt x="1837" y="898"/>
                  </a:lnTo>
                  <a:lnTo>
                    <a:pt x="1852" y="898"/>
                  </a:lnTo>
                  <a:lnTo>
                    <a:pt x="1800" y="879"/>
                  </a:lnTo>
                  <a:lnTo>
                    <a:pt x="1778" y="857"/>
                  </a:lnTo>
                  <a:lnTo>
                    <a:pt x="1767" y="842"/>
                  </a:lnTo>
                  <a:lnTo>
                    <a:pt x="1767" y="839"/>
                  </a:lnTo>
                  <a:lnTo>
                    <a:pt x="1771" y="828"/>
                  </a:lnTo>
                  <a:lnTo>
                    <a:pt x="1782" y="820"/>
                  </a:lnTo>
                  <a:lnTo>
                    <a:pt x="1808" y="809"/>
                  </a:lnTo>
                  <a:lnTo>
                    <a:pt x="1848" y="798"/>
                  </a:lnTo>
                  <a:lnTo>
                    <a:pt x="1889" y="787"/>
                  </a:lnTo>
                  <a:lnTo>
                    <a:pt x="1963" y="783"/>
                  </a:lnTo>
                  <a:lnTo>
                    <a:pt x="1996" y="780"/>
                  </a:lnTo>
                  <a:lnTo>
                    <a:pt x="2018" y="783"/>
                  </a:lnTo>
                  <a:lnTo>
                    <a:pt x="2074" y="787"/>
                  </a:lnTo>
                  <a:lnTo>
                    <a:pt x="2037" y="798"/>
                  </a:lnTo>
                  <a:lnTo>
                    <a:pt x="2018" y="820"/>
                  </a:lnTo>
                  <a:lnTo>
                    <a:pt x="2007" y="835"/>
                  </a:lnTo>
                  <a:lnTo>
                    <a:pt x="2007" y="839"/>
                  </a:lnTo>
                  <a:lnTo>
                    <a:pt x="2007" y="857"/>
                  </a:lnTo>
                  <a:lnTo>
                    <a:pt x="2018" y="876"/>
                  </a:lnTo>
                  <a:lnTo>
                    <a:pt x="2029" y="891"/>
                  </a:lnTo>
                  <a:lnTo>
                    <a:pt x="2044" y="898"/>
                  </a:lnTo>
                  <a:lnTo>
                    <a:pt x="2052" y="898"/>
                  </a:lnTo>
                  <a:lnTo>
                    <a:pt x="2037" y="891"/>
                  </a:lnTo>
                  <a:lnTo>
                    <a:pt x="2022" y="876"/>
                  </a:lnTo>
                  <a:lnTo>
                    <a:pt x="2011" y="857"/>
                  </a:lnTo>
                  <a:lnTo>
                    <a:pt x="2007" y="839"/>
                  </a:lnTo>
                  <a:lnTo>
                    <a:pt x="2011" y="835"/>
                  </a:lnTo>
                  <a:lnTo>
                    <a:pt x="2029" y="820"/>
                  </a:lnTo>
                  <a:lnTo>
                    <a:pt x="2052" y="798"/>
                  </a:lnTo>
                  <a:lnTo>
                    <a:pt x="2074" y="794"/>
                  </a:lnTo>
                  <a:lnTo>
                    <a:pt x="2092" y="787"/>
                  </a:lnTo>
                  <a:lnTo>
                    <a:pt x="2137" y="787"/>
                  </a:lnTo>
                  <a:lnTo>
                    <a:pt x="2103" y="806"/>
                  </a:lnTo>
                  <a:lnTo>
                    <a:pt x="2085" y="813"/>
                  </a:lnTo>
                  <a:lnTo>
                    <a:pt x="2074" y="828"/>
                  </a:lnTo>
                  <a:lnTo>
                    <a:pt x="2063" y="842"/>
                  </a:lnTo>
                  <a:lnTo>
                    <a:pt x="2066" y="857"/>
                  </a:lnTo>
                  <a:lnTo>
                    <a:pt x="2074" y="876"/>
                  </a:lnTo>
                  <a:lnTo>
                    <a:pt x="2103" y="898"/>
                  </a:lnTo>
                  <a:lnTo>
                    <a:pt x="2107" y="898"/>
                  </a:lnTo>
                  <a:lnTo>
                    <a:pt x="2089" y="883"/>
                  </a:lnTo>
                  <a:lnTo>
                    <a:pt x="2077" y="868"/>
                  </a:lnTo>
                  <a:lnTo>
                    <a:pt x="2066" y="857"/>
                  </a:lnTo>
                  <a:lnTo>
                    <a:pt x="2066" y="842"/>
                  </a:lnTo>
                  <a:lnTo>
                    <a:pt x="2074" y="828"/>
                  </a:lnTo>
                  <a:lnTo>
                    <a:pt x="2100" y="809"/>
                  </a:lnTo>
                  <a:lnTo>
                    <a:pt x="2122" y="798"/>
                  </a:lnTo>
                  <a:lnTo>
                    <a:pt x="2159" y="787"/>
                  </a:lnTo>
                  <a:lnTo>
                    <a:pt x="2188" y="787"/>
                  </a:lnTo>
                  <a:lnTo>
                    <a:pt x="2296" y="787"/>
                  </a:lnTo>
                  <a:lnTo>
                    <a:pt x="2255" y="806"/>
                  </a:lnTo>
                  <a:lnTo>
                    <a:pt x="2240" y="813"/>
                  </a:lnTo>
                  <a:lnTo>
                    <a:pt x="2225" y="835"/>
                  </a:lnTo>
                  <a:lnTo>
                    <a:pt x="2225" y="850"/>
                  </a:lnTo>
                  <a:lnTo>
                    <a:pt x="2233" y="868"/>
                  </a:lnTo>
                  <a:lnTo>
                    <a:pt x="2270" y="898"/>
                  </a:lnTo>
                  <a:lnTo>
                    <a:pt x="2277" y="898"/>
                  </a:lnTo>
                  <a:lnTo>
                    <a:pt x="2248" y="879"/>
                  </a:lnTo>
                  <a:lnTo>
                    <a:pt x="2240" y="868"/>
                  </a:lnTo>
                  <a:lnTo>
                    <a:pt x="2229" y="850"/>
                  </a:lnTo>
                  <a:lnTo>
                    <a:pt x="2229" y="835"/>
                  </a:lnTo>
                  <a:lnTo>
                    <a:pt x="2233" y="824"/>
                  </a:lnTo>
                  <a:lnTo>
                    <a:pt x="2244" y="813"/>
                  </a:lnTo>
                  <a:lnTo>
                    <a:pt x="2270" y="798"/>
                  </a:lnTo>
                  <a:lnTo>
                    <a:pt x="2303" y="787"/>
                  </a:lnTo>
                  <a:lnTo>
                    <a:pt x="2325" y="787"/>
                  </a:lnTo>
                  <a:lnTo>
                    <a:pt x="2381" y="787"/>
                  </a:lnTo>
                  <a:lnTo>
                    <a:pt x="2329" y="809"/>
                  </a:lnTo>
                  <a:lnTo>
                    <a:pt x="2303" y="824"/>
                  </a:lnTo>
                  <a:lnTo>
                    <a:pt x="2296" y="842"/>
                  </a:lnTo>
                  <a:lnTo>
                    <a:pt x="2296" y="857"/>
                  </a:lnTo>
                  <a:lnTo>
                    <a:pt x="2296" y="868"/>
                  </a:lnTo>
                  <a:lnTo>
                    <a:pt x="2303" y="879"/>
                  </a:lnTo>
                  <a:lnTo>
                    <a:pt x="2325" y="898"/>
                  </a:lnTo>
                  <a:lnTo>
                    <a:pt x="2329" y="898"/>
                  </a:lnTo>
                  <a:lnTo>
                    <a:pt x="2303" y="876"/>
                  </a:lnTo>
                  <a:lnTo>
                    <a:pt x="2299" y="868"/>
                  </a:lnTo>
                  <a:lnTo>
                    <a:pt x="2296" y="857"/>
                  </a:lnTo>
                  <a:lnTo>
                    <a:pt x="2296" y="842"/>
                  </a:lnTo>
                  <a:lnTo>
                    <a:pt x="2310" y="828"/>
                  </a:lnTo>
                  <a:lnTo>
                    <a:pt x="2329" y="813"/>
                  </a:lnTo>
                  <a:lnTo>
                    <a:pt x="2355" y="798"/>
                  </a:lnTo>
                  <a:lnTo>
                    <a:pt x="2395" y="787"/>
                  </a:lnTo>
                  <a:lnTo>
                    <a:pt x="2451" y="783"/>
                  </a:lnTo>
                  <a:lnTo>
                    <a:pt x="2395" y="809"/>
                  </a:lnTo>
                  <a:lnTo>
                    <a:pt x="2370" y="824"/>
                  </a:lnTo>
                  <a:lnTo>
                    <a:pt x="2358" y="835"/>
                  </a:lnTo>
                  <a:lnTo>
                    <a:pt x="2351" y="850"/>
                  </a:lnTo>
                  <a:lnTo>
                    <a:pt x="2351" y="865"/>
                  </a:lnTo>
                  <a:lnTo>
                    <a:pt x="2358" y="883"/>
                  </a:lnTo>
                  <a:lnTo>
                    <a:pt x="2381" y="898"/>
                  </a:lnTo>
                  <a:lnTo>
                    <a:pt x="2388" y="898"/>
                  </a:lnTo>
                  <a:lnTo>
                    <a:pt x="2366" y="879"/>
                  </a:lnTo>
                  <a:lnTo>
                    <a:pt x="2355" y="865"/>
                  </a:lnTo>
                  <a:lnTo>
                    <a:pt x="2355" y="850"/>
                  </a:lnTo>
                  <a:lnTo>
                    <a:pt x="2366" y="835"/>
                  </a:lnTo>
                  <a:lnTo>
                    <a:pt x="2381" y="824"/>
                  </a:lnTo>
                  <a:lnTo>
                    <a:pt x="2414" y="806"/>
                  </a:lnTo>
                  <a:lnTo>
                    <a:pt x="2466" y="783"/>
                  </a:lnTo>
                  <a:lnTo>
                    <a:pt x="2514" y="783"/>
                  </a:lnTo>
                  <a:lnTo>
                    <a:pt x="2580" y="783"/>
                  </a:lnTo>
                  <a:lnTo>
                    <a:pt x="2536" y="794"/>
                  </a:lnTo>
                  <a:lnTo>
                    <a:pt x="2506" y="806"/>
                  </a:lnTo>
                  <a:lnTo>
                    <a:pt x="2480" y="813"/>
                  </a:lnTo>
                  <a:lnTo>
                    <a:pt x="2443" y="835"/>
                  </a:lnTo>
                  <a:lnTo>
                    <a:pt x="2436" y="842"/>
                  </a:lnTo>
                  <a:lnTo>
                    <a:pt x="2429" y="854"/>
                  </a:lnTo>
                  <a:lnTo>
                    <a:pt x="2425" y="868"/>
                  </a:lnTo>
                  <a:lnTo>
                    <a:pt x="2429" y="879"/>
                  </a:lnTo>
                  <a:lnTo>
                    <a:pt x="2436" y="891"/>
                  </a:lnTo>
                  <a:lnTo>
                    <a:pt x="2443" y="898"/>
                  </a:lnTo>
                  <a:lnTo>
                    <a:pt x="2451" y="898"/>
                  </a:lnTo>
                  <a:lnTo>
                    <a:pt x="2440" y="883"/>
                  </a:lnTo>
                  <a:lnTo>
                    <a:pt x="2436" y="879"/>
                  </a:lnTo>
                  <a:lnTo>
                    <a:pt x="2429" y="868"/>
                  </a:lnTo>
                  <a:lnTo>
                    <a:pt x="2429" y="854"/>
                  </a:lnTo>
                  <a:lnTo>
                    <a:pt x="2436" y="842"/>
                  </a:lnTo>
                  <a:lnTo>
                    <a:pt x="2443" y="835"/>
                  </a:lnTo>
                  <a:lnTo>
                    <a:pt x="2480" y="820"/>
                  </a:lnTo>
                  <a:lnTo>
                    <a:pt x="2510" y="806"/>
                  </a:lnTo>
                  <a:lnTo>
                    <a:pt x="2551" y="794"/>
                  </a:lnTo>
                  <a:lnTo>
                    <a:pt x="2606" y="783"/>
                  </a:lnTo>
                  <a:lnTo>
                    <a:pt x="2606" y="780"/>
                  </a:lnTo>
                  <a:lnTo>
                    <a:pt x="2928" y="772"/>
                  </a:lnTo>
                  <a:lnTo>
                    <a:pt x="2991" y="772"/>
                  </a:lnTo>
                  <a:lnTo>
                    <a:pt x="2987" y="772"/>
                  </a:lnTo>
                  <a:lnTo>
                    <a:pt x="2917" y="772"/>
                  </a:lnTo>
                  <a:lnTo>
                    <a:pt x="2872" y="780"/>
                  </a:lnTo>
                  <a:lnTo>
                    <a:pt x="2872" y="772"/>
                  </a:lnTo>
                  <a:lnTo>
                    <a:pt x="2765" y="783"/>
                  </a:lnTo>
                  <a:lnTo>
                    <a:pt x="2687" y="798"/>
                  </a:lnTo>
                  <a:lnTo>
                    <a:pt x="2636" y="809"/>
                  </a:lnTo>
                  <a:lnTo>
                    <a:pt x="2617" y="813"/>
                  </a:lnTo>
                  <a:lnTo>
                    <a:pt x="2577" y="835"/>
                  </a:lnTo>
                  <a:lnTo>
                    <a:pt x="2562" y="842"/>
                  </a:lnTo>
                  <a:lnTo>
                    <a:pt x="2551" y="857"/>
                  </a:lnTo>
                  <a:lnTo>
                    <a:pt x="2547" y="879"/>
                  </a:lnTo>
                  <a:lnTo>
                    <a:pt x="2547" y="883"/>
                  </a:lnTo>
                  <a:lnTo>
                    <a:pt x="2554" y="898"/>
                  </a:lnTo>
                  <a:lnTo>
                    <a:pt x="2562" y="898"/>
                  </a:lnTo>
                  <a:lnTo>
                    <a:pt x="2551" y="883"/>
                  </a:lnTo>
                  <a:lnTo>
                    <a:pt x="2551" y="879"/>
                  </a:lnTo>
                  <a:lnTo>
                    <a:pt x="2554" y="857"/>
                  </a:lnTo>
                  <a:lnTo>
                    <a:pt x="2562" y="842"/>
                  </a:lnTo>
                  <a:lnTo>
                    <a:pt x="2577" y="835"/>
                  </a:lnTo>
                  <a:lnTo>
                    <a:pt x="2617" y="820"/>
                  </a:lnTo>
                  <a:lnTo>
                    <a:pt x="2676" y="806"/>
                  </a:lnTo>
                  <a:lnTo>
                    <a:pt x="2747" y="787"/>
                  </a:lnTo>
                  <a:lnTo>
                    <a:pt x="2835" y="780"/>
                  </a:lnTo>
                  <a:lnTo>
                    <a:pt x="2739" y="794"/>
                  </a:lnTo>
                  <a:lnTo>
                    <a:pt x="2680" y="806"/>
                  </a:lnTo>
                  <a:lnTo>
                    <a:pt x="2639" y="820"/>
                  </a:lnTo>
                  <a:lnTo>
                    <a:pt x="2599" y="839"/>
                  </a:lnTo>
                  <a:lnTo>
                    <a:pt x="2591" y="854"/>
                  </a:lnTo>
                  <a:lnTo>
                    <a:pt x="2584" y="865"/>
                  </a:lnTo>
                  <a:lnTo>
                    <a:pt x="2591" y="883"/>
                  </a:lnTo>
                  <a:lnTo>
                    <a:pt x="2595" y="898"/>
                  </a:lnTo>
                  <a:lnTo>
                    <a:pt x="2599" y="898"/>
                  </a:lnTo>
                  <a:lnTo>
                    <a:pt x="2595" y="883"/>
                  </a:lnTo>
                  <a:lnTo>
                    <a:pt x="2591" y="865"/>
                  </a:lnTo>
                  <a:lnTo>
                    <a:pt x="2595" y="854"/>
                  </a:lnTo>
                  <a:lnTo>
                    <a:pt x="2606" y="842"/>
                  </a:lnTo>
                  <a:lnTo>
                    <a:pt x="2639" y="824"/>
                  </a:lnTo>
                  <a:lnTo>
                    <a:pt x="2654" y="820"/>
                  </a:lnTo>
                  <a:lnTo>
                    <a:pt x="2702" y="806"/>
                  </a:lnTo>
                  <a:lnTo>
                    <a:pt x="2787" y="787"/>
                  </a:lnTo>
                  <a:lnTo>
                    <a:pt x="2917" y="780"/>
                  </a:lnTo>
                  <a:lnTo>
                    <a:pt x="2987" y="780"/>
                  </a:lnTo>
                  <a:lnTo>
                    <a:pt x="3016" y="772"/>
                  </a:lnTo>
                  <a:lnTo>
                    <a:pt x="3098" y="780"/>
                  </a:lnTo>
                  <a:lnTo>
                    <a:pt x="3157" y="787"/>
                  </a:lnTo>
                  <a:lnTo>
                    <a:pt x="3201" y="798"/>
                  </a:lnTo>
                  <a:lnTo>
                    <a:pt x="3223" y="809"/>
                  </a:lnTo>
                  <a:lnTo>
                    <a:pt x="3153" y="798"/>
                  </a:lnTo>
                  <a:lnTo>
                    <a:pt x="3101" y="794"/>
                  </a:lnTo>
                  <a:lnTo>
                    <a:pt x="3053" y="798"/>
                  </a:lnTo>
                  <a:lnTo>
                    <a:pt x="3053" y="794"/>
                  </a:lnTo>
                  <a:lnTo>
                    <a:pt x="3002" y="794"/>
                  </a:lnTo>
                  <a:lnTo>
                    <a:pt x="2898" y="794"/>
                  </a:lnTo>
                  <a:lnTo>
                    <a:pt x="2780" y="806"/>
                  </a:lnTo>
                  <a:lnTo>
                    <a:pt x="2732" y="813"/>
                  </a:lnTo>
                  <a:lnTo>
                    <a:pt x="2695" y="828"/>
                  </a:lnTo>
                  <a:lnTo>
                    <a:pt x="2665" y="850"/>
                  </a:lnTo>
                  <a:lnTo>
                    <a:pt x="2647" y="865"/>
                  </a:lnTo>
                  <a:lnTo>
                    <a:pt x="2639" y="879"/>
                  </a:lnTo>
                  <a:lnTo>
                    <a:pt x="2639" y="891"/>
                  </a:lnTo>
                  <a:lnTo>
                    <a:pt x="2639" y="898"/>
                  </a:lnTo>
                  <a:lnTo>
                    <a:pt x="2647" y="898"/>
                  </a:lnTo>
                  <a:lnTo>
                    <a:pt x="2639" y="891"/>
                  </a:lnTo>
                  <a:lnTo>
                    <a:pt x="2647" y="879"/>
                  </a:lnTo>
                  <a:lnTo>
                    <a:pt x="2650" y="868"/>
                  </a:lnTo>
                  <a:lnTo>
                    <a:pt x="2669" y="850"/>
                  </a:lnTo>
                  <a:lnTo>
                    <a:pt x="2695" y="835"/>
                  </a:lnTo>
                  <a:lnTo>
                    <a:pt x="2732" y="820"/>
                  </a:lnTo>
                  <a:lnTo>
                    <a:pt x="2776" y="809"/>
                  </a:lnTo>
                  <a:lnTo>
                    <a:pt x="2876" y="798"/>
                  </a:lnTo>
                  <a:lnTo>
                    <a:pt x="2976" y="798"/>
                  </a:lnTo>
                  <a:lnTo>
                    <a:pt x="3042" y="798"/>
                  </a:lnTo>
                  <a:lnTo>
                    <a:pt x="2972" y="806"/>
                  </a:lnTo>
                  <a:lnTo>
                    <a:pt x="2920" y="820"/>
                  </a:lnTo>
                  <a:lnTo>
                    <a:pt x="2920" y="813"/>
                  </a:lnTo>
                  <a:lnTo>
                    <a:pt x="2850" y="820"/>
                  </a:lnTo>
                  <a:lnTo>
                    <a:pt x="2802" y="820"/>
                  </a:lnTo>
                  <a:lnTo>
                    <a:pt x="2761" y="824"/>
                  </a:lnTo>
                  <a:lnTo>
                    <a:pt x="2732" y="835"/>
                  </a:lnTo>
                  <a:lnTo>
                    <a:pt x="2706" y="850"/>
                  </a:lnTo>
                  <a:lnTo>
                    <a:pt x="2680" y="868"/>
                  </a:lnTo>
                  <a:lnTo>
                    <a:pt x="2676" y="879"/>
                  </a:lnTo>
                  <a:lnTo>
                    <a:pt x="2676" y="898"/>
                  </a:lnTo>
                  <a:lnTo>
                    <a:pt x="2680" y="898"/>
                  </a:lnTo>
                  <a:lnTo>
                    <a:pt x="2680" y="883"/>
                  </a:lnTo>
                  <a:lnTo>
                    <a:pt x="2687" y="876"/>
                  </a:lnTo>
                  <a:lnTo>
                    <a:pt x="2710" y="850"/>
                  </a:lnTo>
                  <a:lnTo>
                    <a:pt x="2732" y="839"/>
                  </a:lnTo>
                  <a:lnTo>
                    <a:pt x="2761" y="828"/>
                  </a:lnTo>
                  <a:lnTo>
                    <a:pt x="2802" y="824"/>
                  </a:lnTo>
                  <a:lnTo>
                    <a:pt x="2850" y="820"/>
                  </a:lnTo>
                  <a:lnTo>
                    <a:pt x="2913" y="820"/>
                  </a:lnTo>
                  <a:lnTo>
                    <a:pt x="2865" y="842"/>
                  </a:lnTo>
                  <a:lnTo>
                    <a:pt x="2835" y="865"/>
                  </a:lnTo>
                  <a:lnTo>
                    <a:pt x="2828" y="883"/>
                  </a:lnTo>
                  <a:lnTo>
                    <a:pt x="2820" y="894"/>
                  </a:lnTo>
                  <a:lnTo>
                    <a:pt x="2820" y="898"/>
                  </a:lnTo>
                  <a:lnTo>
                    <a:pt x="2828" y="898"/>
                  </a:lnTo>
                  <a:lnTo>
                    <a:pt x="2828" y="894"/>
                  </a:lnTo>
                  <a:lnTo>
                    <a:pt x="2832" y="879"/>
                  </a:lnTo>
                  <a:lnTo>
                    <a:pt x="2843" y="865"/>
                  </a:lnTo>
                  <a:lnTo>
                    <a:pt x="2861" y="850"/>
                  </a:lnTo>
                  <a:lnTo>
                    <a:pt x="2887" y="835"/>
                  </a:lnTo>
                  <a:lnTo>
                    <a:pt x="2928" y="820"/>
                  </a:lnTo>
                  <a:lnTo>
                    <a:pt x="2976" y="809"/>
                  </a:lnTo>
                  <a:lnTo>
                    <a:pt x="3046" y="798"/>
                  </a:lnTo>
                  <a:lnTo>
                    <a:pt x="3094" y="798"/>
                  </a:lnTo>
                  <a:lnTo>
                    <a:pt x="3149" y="798"/>
                  </a:lnTo>
                  <a:lnTo>
                    <a:pt x="3227" y="813"/>
                  </a:lnTo>
                  <a:lnTo>
                    <a:pt x="3227" y="809"/>
                  </a:lnTo>
                  <a:lnTo>
                    <a:pt x="3249" y="824"/>
                  </a:lnTo>
                  <a:lnTo>
                    <a:pt x="3209" y="820"/>
                  </a:lnTo>
                  <a:lnTo>
                    <a:pt x="3194" y="820"/>
                  </a:lnTo>
                  <a:lnTo>
                    <a:pt x="3098" y="813"/>
                  </a:lnTo>
                  <a:lnTo>
                    <a:pt x="3024" y="820"/>
                  </a:lnTo>
                  <a:lnTo>
                    <a:pt x="2972" y="835"/>
                  </a:lnTo>
                  <a:lnTo>
                    <a:pt x="2931" y="842"/>
                  </a:lnTo>
                  <a:lnTo>
                    <a:pt x="2905" y="857"/>
                  </a:lnTo>
                  <a:lnTo>
                    <a:pt x="2891" y="876"/>
                  </a:lnTo>
                  <a:lnTo>
                    <a:pt x="2883" y="891"/>
                  </a:lnTo>
                  <a:lnTo>
                    <a:pt x="2883" y="898"/>
                  </a:lnTo>
                  <a:lnTo>
                    <a:pt x="2887" y="898"/>
                  </a:lnTo>
                  <a:lnTo>
                    <a:pt x="2887" y="891"/>
                  </a:lnTo>
                  <a:lnTo>
                    <a:pt x="2898" y="879"/>
                  </a:lnTo>
                  <a:lnTo>
                    <a:pt x="2913" y="865"/>
                  </a:lnTo>
                  <a:lnTo>
                    <a:pt x="2935" y="850"/>
                  </a:lnTo>
                  <a:lnTo>
                    <a:pt x="2972" y="835"/>
                  </a:lnTo>
                  <a:lnTo>
                    <a:pt x="3027" y="824"/>
                  </a:lnTo>
                  <a:lnTo>
                    <a:pt x="3098" y="820"/>
                  </a:lnTo>
                  <a:lnTo>
                    <a:pt x="3194" y="824"/>
                  </a:lnTo>
                  <a:lnTo>
                    <a:pt x="3212" y="824"/>
                  </a:lnTo>
                  <a:lnTo>
                    <a:pt x="3238" y="824"/>
                  </a:lnTo>
                  <a:lnTo>
                    <a:pt x="3257" y="828"/>
                  </a:lnTo>
                  <a:lnTo>
                    <a:pt x="3264" y="835"/>
                  </a:lnTo>
                  <a:lnTo>
                    <a:pt x="3201" y="828"/>
                  </a:lnTo>
                  <a:lnTo>
                    <a:pt x="3172" y="828"/>
                  </a:lnTo>
                  <a:lnTo>
                    <a:pt x="3098" y="828"/>
                  </a:lnTo>
                  <a:lnTo>
                    <a:pt x="3042" y="835"/>
                  </a:lnTo>
                  <a:lnTo>
                    <a:pt x="2998" y="842"/>
                  </a:lnTo>
                  <a:lnTo>
                    <a:pt x="2972" y="854"/>
                  </a:lnTo>
                  <a:lnTo>
                    <a:pt x="2954" y="865"/>
                  </a:lnTo>
                  <a:lnTo>
                    <a:pt x="2942" y="876"/>
                  </a:lnTo>
                  <a:lnTo>
                    <a:pt x="2935" y="891"/>
                  </a:lnTo>
                  <a:lnTo>
                    <a:pt x="2935" y="898"/>
                  </a:lnTo>
                  <a:lnTo>
                    <a:pt x="2942" y="898"/>
                  </a:lnTo>
                  <a:lnTo>
                    <a:pt x="2942" y="891"/>
                  </a:lnTo>
                  <a:lnTo>
                    <a:pt x="2946" y="879"/>
                  </a:lnTo>
                  <a:lnTo>
                    <a:pt x="2957" y="868"/>
                  </a:lnTo>
                  <a:lnTo>
                    <a:pt x="2972" y="857"/>
                  </a:lnTo>
                  <a:lnTo>
                    <a:pt x="3002" y="842"/>
                  </a:lnTo>
                  <a:lnTo>
                    <a:pt x="3042" y="839"/>
                  </a:lnTo>
                  <a:lnTo>
                    <a:pt x="3101" y="835"/>
                  </a:lnTo>
                  <a:lnTo>
                    <a:pt x="3179" y="835"/>
                  </a:lnTo>
                  <a:lnTo>
                    <a:pt x="3201" y="835"/>
                  </a:lnTo>
                  <a:lnTo>
                    <a:pt x="3268" y="839"/>
                  </a:lnTo>
                  <a:lnTo>
                    <a:pt x="3271" y="842"/>
                  </a:lnTo>
                  <a:lnTo>
                    <a:pt x="3194" y="839"/>
                  </a:lnTo>
                  <a:lnTo>
                    <a:pt x="3127" y="842"/>
                  </a:lnTo>
                  <a:lnTo>
                    <a:pt x="3083" y="850"/>
                  </a:lnTo>
                  <a:lnTo>
                    <a:pt x="3046" y="865"/>
                  </a:lnTo>
                  <a:lnTo>
                    <a:pt x="3027" y="876"/>
                  </a:lnTo>
                  <a:lnTo>
                    <a:pt x="3016" y="883"/>
                  </a:lnTo>
                  <a:lnTo>
                    <a:pt x="3005" y="898"/>
                  </a:lnTo>
                  <a:lnTo>
                    <a:pt x="3013" y="898"/>
                  </a:lnTo>
                  <a:lnTo>
                    <a:pt x="3024" y="883"/>
                  </a:lnTo>
                  <a:lnTo>
                    <a:pt x="3039" y="876"/>
                  </a:lnTo>
                  <a:lnTo>
                    <a:pt x="3057" y="865"/>
                  </a:lnTo>
                  <a:lnTo>
                    <a:pt x="3094" y="854"/>
                  </a:lnTo>
                  <a:lnTo>
                    <a:pt x="3138" y="842"/>
                  </a:lnTo>
                  <a:lnTo>
                    <a:pt x="3198" y="842"/>
                  </a:lnTo>
                  <a:lnTo>
                    <a:pt x="3279" y="850"/>
                  </a:lnTo>
                  <a:lnTo>
                    <a:pt x="3279" y="842"/>
                  </a:lnTo>
                  <a:lnTo>
                    <a:pt x="3290" y="854"/>
                  </a:lnTo>
                  <a:lnTo>
                    <a:pt x="3264" y="850"/>
                  </a:lnTo>
                  <a:lnTo>
                    <a:pt x="3249" y="850"/>
                  </a:lnTo>
                  <a:lnTo>
                    <a:pt x="3194" y="850"/>
                  </a:lnTo>
                  <a:lnTo>
                    <a:pt x="3153" y="854"/>
                  </a:lnTo>
                  <a:lnTo>
                    <a:pt x="3124" y="857"/>
                  </a:lnTo>
                  <a:lnTo>
                    <a:pt x="3101" y="868"/>
                  </a:lnTo>
                  <a:lnTo>
                    <a:pt x="3087" y="879"/>
                  </a:lnTo>
                  <a:lnTo>
                    <a:pt x="3083" y="891"/>
                  </a:lnTo>
                  <a:lnTo>
                    <a:pt x="3079" y="898"/>
                  </a:lnTo>
                  <a:lnTo>
                    <a:pt x="3083" y="898"/>
                  </a:lnTo>
                  <a:lnTo>
                    <a:pt x="3083" y="891"/>
                  </a:lnTo>
                  <a:lnTo>
                    <a:pt x="3094" y="879"/>
                  </a:lnTo>
                  <a:lnTo>
                    <a:pt x="3101" y="868"/>
                  </a:lnTo>
                  <a:lnTo>
                    <a:pt x="3124" y="865"/>
                  </a:lnTo>
                  <a:lnTo>
                    <a:pt x="3153" y="854"/>
                  </a:lnTo>
                  <a:lnTo>
                    <a:pt x="3194" y="850"/>
                  </a:lnTo>
                  <a:lnTo>
                    <a:pt x="3249" y="854"/>
                  </a:lnTo>
                  <a:lnTo>
                    <a:pt x="3264" y="854"/>
                  </a:lnTo>
                  <a:lnTo>
                    <a:pt x="3290" y="865"/>
                  </a:lnTo>
                  <a:lnTo>
                    <a:pt x="3290" y="857"/>
                  </a:lnTo>
                  <a:lnTo>
                    <a:pt x="3297" y="876"/>
                  </a:lnTo>
                  <a:lnTo>
                    <a:pt x="3297" y="891"/>
                  </a:lnTo>
                  <a:lnTo>
                    <a:pt x="3290" y="883"/>
                  </a:lnTo>
                  <a:lnTo>
                    <a:pt x="3279" y="879"/>
                  </a:lnTo>
                  <a:lnTo>
                    <a:pt x="3268" y="876"/>
                  </a:lnTo>
                  <a:lnTo>
                    <a:pt x="3212" y="868"/>
                  </a:lnTo>
                  <a:lnTo>
                    <a:pt x="3172" y="879"/>
                  </a:lnTo>
                  <a:lnTo>
                    <a:pt x="3153" y="891"/>
                  </a:lnTo>
                  <a:lnTo>
                    <a:pt x="3138" y="898"/>
                  </a:lnTo>
                  <a:lnTo>
                    <a:pt x="3142" y="898"/>
                  </a:lnTo>
                  <a:lnTo>
                    <a:pt x="3157" y="891"/>
                  </a:lnTo>
                  <a:lnTo>
                    <a:pt x="3183" y="879"/>
                  </a:lnTo>
                  <a:lnTo>
                    <a:pt x="3220" y="876"/>
                  </a:lnTo>
                  <a:lnTo>
                    <a:pt x="3264" y="879"/>
                  </a:lnTo>
                  <a:lnTo>
                    <a:pt x="3283" y="883"/>
                  </a:lnTo>
                  <a:lnTo>
                    <a:pt x="3294" y="891"/>
                  </a:lnTo>
                  <a:lnTo>
                    <a:pt x="3297" y="894"/>
                  </a:lnTo>
                  <a:lnTo>
                    <a:pt x="3297" y="898"/>
                  </a:lnTo>
                  <a:lnTo>
                    <a:pt x="3305" y="898"/>
                  </a:lnTo>
                  <a:lnTo>
                    <a:pt x="3305" y="891"/>
                  </a:lnTo>
                  <a:lnTo>
                    <a:pt x="3297" y="865"/>
                  </a:lnTo>
                  <a:lnTo>
                    <a:pt x="3279" y="842"/>
                  </a:lnTo>
                  <a:lnTo>
                    <a:pt x="3249" y="820"/>
                  </a:lnTo>
                  <a:lnTo>
                    <a:pt x="3209" y="79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" name="図形 97"/>
            <p:cNvSpPr>
              <a:spLocks/>
            </p:cNvSpPr>
            <p:nvPr/>
          </p:nvSpPr>
          <p:spPr bwMode="auto">
            <a:xfrm>
              <a:off x="27977" y="4827461"/>
              <a:ext cx="165100" cy="79374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23" y="48"/>
                </a:cxn>
                <a:cxn ang="0">
                  <a:pos x="34" y="44"/>
                </a:cxn>
                <a:cxn ang="0">
                  <a:pos x="41" y="30"/>
                </a:cxn>
                <a:cxn ang="0">
                  <a:pos x="41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1" y="7"/>
                </a:cxn>
                <a:cxn ang="0">
                  <a:pos x="93" y="15"/>
                </a:cxn>
                <a:cxn ang="0">
                  <a:pos x="108" y="26"/>
                </a:cxn>
                <a:cxn ang="0">
                  <a:pos x="104" y="41"/>
                </a:cxn>
                <a:cxn ang="0">
                  <a:pos x="97" y="44"/>
                </a:cxn>
                <a:cxn ang="0">
                  <a:pos x="82" y="48"/>
                </a:cxn>
                <a:cxn ang="0">
                  <a:pos x="52" y="56"/>
                </a:cxn>
              </a:cxnLst>
              <a:rect l="0" t="0" r="0" b="0"/>
              <a:pathLst>
                <a:path w="108" h="56">
                  <a:moveTo>
                    <a:pt x="52" y="56"/>
                  </a:moveTo>
                  <a:lnTo>
                    <a:pt x="23" y="48"/>
                  </a:lnTo>
                  <a:lnTo>
                    <a:pt x="34" y="44"/>
                  </a:lnTo>
                  <a:lnTo>
                    <a:pt x="41" y="30"/>
                  </a:lnTo>
                  <a:lnTo>
                    <a:pt x="41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71" y="7"/>
                  </a:lnTo>
                  <a:lnTo>
                    <a:pt x="93" y="15"/>
                  </a:lnTo>
                  <a:lnTo>
                    <a:pt x="108" y="26"/>
                  </a:lnTo>
                  <a:lnTo>
                    <a:pt x="104" y="41"/>
                  </a:lnTo>
                  <a:lnTo>
                    <a:pt x="97" y="44"/>
                  </a:lnTo>
                  <a:lnTo>
                    <a:pt x="82" y="4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" name="図形 98"/>
            <p:cNvSpPr>
              <a:spLocks/>
            </p:cNvSpPr>
            <p:nvPr/>
          </p:nvSpPr>
          <p:spPr bwMode="auto">
            <a:xfrm>
              <a:off x="129577" y="4827461"/>
              <a:ext cx="187325" cy="84136"/>
            </a:xfrm>
            <a:custGeom>
              <a:avLst/>
              <a:gdLst/>
              <a:ahLst/>
              <a:cxnLst>
                <a:cxn ang="0">
                  <a:pos x="115" y="26"/>
                </a:cxn>
                <a:cxn ang="0">
                  <a:pos x="122" y="33"/>
                </a:cxn>
                <a:cxn ang="0">
                  <a:pos x="115" y="41"/>
                </a:cxn>
                <a:cxn ang="0">
                  <a:pos x="107" y="44"/>
                </a:cxn>
                <a:cxn ang="0">
                  <a:pos x="74" y="56"/>
                </a:cxn>
                <a:cxn ang="0">
                  <a:pos x="15" y="59"/>
                </a:cxn>
                <a:cxn ang="0">
                  <a:pos x="4" y="56"/>
                </a:cxn>
                <a:cxn ang="0">
                  <a:pos x="26" y="48"/>
                </a:cxn>
                <a:cxn ang="0">
                  <a:pos x="37" y="44"/>
                </a:cxn>
                <a:cxn ang="0">
                  <a:pos x="41" y="41"/>
                </a:cxn>
                <a:cxn ang="0">
                  <a:pos x="44" y="33"/>
                </a:cxn>
                <a:cxn ang="0">
                  <a:pos x="41" y="26"/>
                </a:cxn>
                <a:cxn ang="0">
                  <a:pos x="37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96" y="15"/>
                </a:cxn>
                <a:cxn ang="0">
                  <a:pos x="115" y="26"/>
                </a:cxn>
              </a:cxnLst>
              <a:rect l="0" t="0" r="0" b="0"/>
              <a:pathLst>
                <a:path w="122" h="59">
                  <a:moveTo>
                    <a:pt x="115" y="26"/>
                  </a:moveTo>
                  <a:lnTo>
                    <a:pt x="122" y="33"/>
                  </a:lnTo>
                  <a:lnTo>
                    <a:pt x="115" y="41"/>
                  </a:lnTo>
                  <a:lnTo>
                    <a:pt x="107" y="44"/>
                  </a:lnTo>
                  <a:lnTo>
                    <a:pt x="74" y="56"/>
                  </a:lnTo>
                  <a:lnTo>
                    <a:pt x="15" y="59"/>
                  </a:lnTo>
                  <a:lnTo>
                    <a:pt x="4" y="56"/>
                  </a:lnTo>
                  <a:lnTo>
                    <a:pt x="26" y="48"/>
                  </a:lnTo>
                  <a:lnTo>
                    <a:pt x="37" y="44"/>
                  </a:lnTo>
                  <a:lnTo>
                    <a:pt x="41" y="41"/>
                  </a:lnTo>
                  <a:lnTo>
                    <a:pt x="44" y="33"/>
                  </a:lnTo>
                  <a:lnTo>
                    <a:pt x="41" y="26"/>
                  </a:lnTo>
                  <a:lnTo>
                    <a:pt x="37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96" y="15"/>
                  </a:lnTo>
                  <a:lnTo>
                    <a:pt x="11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" name="図形 99"/>
            <p:cNvSpPr>
              <a:spLocks/>
            </p:cNvSpPr>
            <p:nvPr/>
          </p:nvSpPr>
          <p:spPr bwMode="auto">
            <a:xfrm>
              <a:off x="1847253" y="5308468"/>
              <a:ext cx="390525" cy="119062"/>
            </a:xfrm>
            <a:custGeom>
              <a:avLst/>
              <a:gdLst/>
              <a:ahLst/>
              <a:cxnLst>
                <a:cxn ang="0">
                  <a:pos x="100" y="4"/>
                </a:cxn>
                <a:cxn ang="0">
                  <a:pos x="81" y="15"/>
                </a:cxn>
                <a:cxn ang="0">
                  <a:pos x="74" y="26"/>
                </a:cxn>
                <a:cxn ang="0">
                  <a:pos x="70" y="37"/>
                </a:cxn>
                <a:cxn ang="0">
                  <a:pos x="74" y="41"/>
                </a:cxn>
                <a:cxn ang="0">
                  <a:pos x="81" y="52"/>
                </a:cxn>
                <a:cxn ang="0">
                  <a:pos x="115" y="59"/>
                </a:cxn>
                <a:cxn ang="0">
                  <a:pos x="155" y="70"/>
                </a:cxn>
                <a:cxn ang="0">
                  <a:pos x="200" y="81"/>
                </a:cxn>
                <a:cxn ang="0">
                  <a:pos x="255" y="85"/>
                </a:cxn>
                <a:cxn ang="0">
                  <a:pos x="181" y="85"/>
                </a:cxn>
                <a:cxn ang="0">
                  <a:pos x="100" y="81"/>
                </a:cxn>
                <a:cxn ang="0">
                  <a:pos x="67" y="74"/>
                </a:cxn>
                <a:cxn ang="0">
                  <a:pos x="37" y="67"/>
                </a:cxn>
                <a:cxn ang="0">
                  <a:pos x="11" y="52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1" y="11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100" y="4"/>
                </a:cxn>
              </a:cxnLst>
              <a:rect l="0" t="0" r="0" b="0"/>
              <a:pathLst>
                <a:path w="255" h="85">
                  <a:moveTo>
                    <a:pt x="100" y="4"/>
                  </a:moveTo>
                  <a:lnTo>
                    <a:pt x="81" y="15"/>
                  </a:lnTo>
                  <a:lnTo>
                    <a:pt x="74" y="26"/>
                  </a:lnTo>
                  <a:lnTo>
                    <a:pt x="70" y="37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115" y="59"/>
                  </a:lnTo>
                  <a:lnTo>
                    <a:pt x="155" y="70"/>
                  </a:lnTo>
                  <a:lnTo>
                    <a:pt x="200" y="81"/>
                  </a:lnTo>
                  <a:lnTo>
                    <a:pt x="255" y="85"/>
                  </a:lnTo>
                  <a:lnTo>
                    <a:pt x="181" y="85"/>
                  </a:lnTo>
                  <a:lnTo>
                    <a:pt x="100" y="81"/>
                  </a:lnTo>
                  <a:lnTo>
                    <a:pt x="67" y="74"/>
                  </a:lnTo>
                  <a:lnTo>
                    <a:pt x="37" y="67"/>
                  </a:lnTo>
                  <a:lnTo>
                    <a:pt x="11" y="52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1" y="11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100" y="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" name="図形 100"/>
            <p:cNvSpPr>
              <a:spLocks/>
            </p:cNvSpPr>
            <p:nvPr/>
          </p:nvSpPr>
          <p:spPr bwMode="auto">
            <a:xfrm>
              <a:off x="1650403" y="5292593"/>
              <a:ext cx="287338" cy="150811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63" y="15"/>
                </a:cxn>
                <a:cxn ang="0">
                  <a:pos x="55" y="26"/>
                </a:cxn>
                <a:cxn ang="0">
                  <a:pos x="44" y="37"/>
                </a:cxn>
                <a:cxn ang="0">
                  <a:pos x="48" y="56"/>
                </a:cxn>
                <a:cxn ang="0">
                  <a:pos x="63" y="70"/>
                </a:cxn>
                <a:cxn ang="0">
                  <a:pos x="88" y="85"/>
                </a:cxn>
                <a:cxn ang="0">
                  <a:pos x="129" y="96"/>
                </a:cxn>
                <a:cxn ang="0">
                  <a:pos x="188" y="107"/>
                </a:cxn>
                <a:cxn ang="0">
                  <a:pos x="96" y="107"/>
                </a:cxn>
                <a:cxn ang="0">
                  <a:pos x="59" y="96"/>
                </a:cxn>
                <a:cxn ang="0">
                  <a:pos x="40" y="92"/>
                </a:cxn>
                <a:cxn ang="0">
                  <a:pos x="29" y="81"/>
                </a:cxn>
                <a:cxn ang="0">
                  <a:pos x="26" y="78"/>
                </a:cxn>
                <a:cxn ang="0">
                  <a:pos x="3" y="56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44" y="0"/>
                </a:cxn>
                <a:cxn ang="0">
                  <a:pos x="88" y="7"/>
                </a:cxn>
              </a:cxnLst>
              <a:rect l="0" t="0" r="0" b="0"/>
              <a:pathLst>
                <a:path w="188" h="107">
                  <a:moveTo>
                    <a:pt x="88" y="7"/>
                  </a:moveTo>
                  <a:lnTo>
                    <a:pt x="63" y="15"/>
                  </a:lnTo>
                  <a:lnTo>
                    <a:pt x="55" y="26"/>
                  </a:lnTo>
                  <a:lnTo>
                    <a:pt x="44" y="37"/>
                  </a:lnTo>
                  <a:lnTo>
                    <a:pt x="48" y="56"/>
                  </a:lnTo>
                  <a:lnTo>
                    <a:pt x="63" y="70"/>
                  </a:lnTo>
                  <a:lnTo>
                    <a:pt x="88" y="85"/>
                  </a:lnTo>
                  <a:lnTo>
                    <a:pt x="129" y="96"/>
                  </a:lnTo>
                  <a:lnTo>
                    <a:pt x="188" y="107"/>
                  </a:lnTo>
                  <a:lnTo>
                    <a:pt x="96" y="107"/>
                  </a:lnTo>
                  <a:lnTo>
                    <a:pt x="59" y="96"/>
                  </a:lnTo>
                  <a:lnTo>
                    <a:pt x="40" y="92"/>
                  </a:lnTo>
                  <a:lnTo>
                    <a:pt x="29" y="81"/>
                  </a:lnTo>
                  <a:lnTo>
                    <a:pt x="26" y="78"/>
                  </a:lnTo>
                  <a:lnTo>
                    <a:pt x="3" y="56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5"/>
                  </a:lnTo>
                  <a:lnTo>
                    <a:pt x="44" y="0"/>
                  </a:lnTo>
                  <a:lnTo>
                    <a:pt x="88" y="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7" name="図形 101"/>
            <p:cNvSpPr>
              <a:spLocks/>
            </p:cNvSpPr>
            <p:nvPr/>
          </p:nvSpPr>
          <p:spPr bwMode="auto">
            <a:xfrm>
              <a:off x="1161452" y="5187819"/>
              <a:ext cx="619125" cy="255585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52" y="89"/>
                </a:cxn>
                <a:cxn ang="0">
                  <a:pos x="55" y="104"/>
                </a:cxn>
                <a:cxn ang="0">
                  <a:pos x="70" y="122"/>
                </a:cxn>
                <a:cxn ang="0">
                  <a:pos x="100" y="137"/>
                </a:cxn>
                <a:cxn ang="0">
                  <a:pos x="129" y="144"/>
                </a:cxn>
                <a:cxn ang="0">
                  <a:pos x="192" y="159"/>
                </a:cxn>
                <a:cxn ang="0">
                  <a:pos x="222" y="166"/>
                </a:cxn>
                <a:cxn ang="0">
                  <a:pos x="225" y="166"/>
                </a:cxn>
                <a:cxn ang="0">
                  <a:pos x="288" y="170"/>
                </a:cxn>
                <a:cxn ang="0">
                  <a:pos x="381" y="174"/>
                </a:cxn>
                <a:cxn ang="0">
                  <a:pos x="403" y="181"/>
                </a:cxn>
                <a:cxn ang="0">
                  <a:pos x="392" y="181"/>
                </a:cxn>
                <a:cxn ang="0">
                  <a:pos x="303" y="174"/>
                </a:cxn>
                <a:cxn ang="0">
                  <a:pos x="218" y="170"/>
                </a:cxn>
                <a:cxn ang="0">
                  <a:pos x="125" y="155"/>
                </a:cxn>
                <a:cxn ang="0">
                  <a:pos x="70" y="141"/>
                </a:cxn>
                <a:cxn ang="0">
                  <a:pos x="29" y="122"/>
                </a:cxn>
                <a:cxn ang="0">
                  <a:pos x="11" y="111"/>
                </a:cxn>
                <a:cxn ang="0">
                  <a:pos x="0" y="96"/>
                </a:cxn>
                <a:cxn ang="0">
                  <a:pos x="0" y="74"/>
                </a:cxn>
                <a:cxn ang="0">
                  <a:pos x="15" y="56"/>
                </a:cxn>
                <a:cxn ang="0">
                  <a:pos x="22" y="44"/>
                </a:cxn>
                <a:cxn ang="0">
                  <a:pos x="44" y="30"/>
                </a:cxn>
                <a:cxn ang="0">
                  <a:pos x="66" y="19"/>
                </a:cxn>
                <a:cxn ang="0">
                  <a:pos x="92" y="11"/>
                </a:cxn>
                <a:cxn ang="0">
                  <a:pos x="129" y="4"/>
                </a:cxn>
                <a:cxn ang="0">
                  <a:pos x="177" y="0"/>
                </a:cxn>
                <a:cxn ang="0">
                  <a:pos x="177" y="11"/>
                </a:cxn>
                <a:cxn ang="0">
                  <a:pos x="140" y="11"/>
                </a:cxn>
                <a:cxn ang="0">
                  <a:pos x="107" y="19"/>
                </a:cxn>
                <a:cxn ang="0">
                  <a:pos x="81" y="30"/>
                </a:cxn>
                <a:cxn ang="0">
                  <a:pos x="66" y="44"/>
                </a:cxn>
                <a:cxn ang="0">
                  <a:pos x="55" y="56"/>
                </a:cxn>
                <a:cxn ang="0">
                  <a:pos x="52" y="70"/>
                </a:cxn>
                <a:cxn ang="0">
                  <a:pos x="44" y="81"/>
                </a:cxn>
              </a:cxnLst>
              <a:rect l="0" t="0" r="0" b="0"/>
              <a:pathLst>
                <a:path w="403" h="181">
                  <a:moveTo>
                    <a:pt x="44" y="81"/>
                  </a:moveTo>
                  <a:lnTo>
                    <a:pt x="52" y="89"/>
                  </a:lnTo>
                  <a:lnTo>
                    <a:pt x="55" y="104"/>
                  </a:lnTo>
                  <a:lnTo>
                    <a:pt x="70" y="122"/>
                  </a:lnTo>
                  <a:lnTo>
                    <a:pt x="100" y="137"/>
                  </a:lnTo>
                  <a:lnTo>
                    <a:pt x="129" y="144"/>
                  </a:lnTo>
                  <a:lnTo>
                    <a:pt x="192" y="159"/>
                  </a:lnTo>
                  <a:lnTo>
                    <a:pt x="222" y="166"/>
                  </a:lnTo>
                  <a:lnTo>
                    <a:pt x="225" y="166"/>
                  </a:lnTo>
                  <a:lnTo>
                    <a:pt x="288" y="170"/>
                  </a:lnTo>
                  <a:lnTo>
                    <a:pt x="381" y="174"/>
                  </a:lnTo>
                  <a:lnTo>
                    <a:pt x="403" y="181"/>
                  </a:lnTo>
                  <a:lnTo>
                    <a:pt x="392" y="181"/>
                  </a:lnTo>
                  <a:lnTo>
                    <a:pt x="303" y="174"/>
                  </a:lnTo>
                  <a:lnTo>
                    <a:pt x="218" y="170"/>
                  </a:lnTo>
                  <a:lnTo>
                    <a:pt x="125" y="155"/>
                  </a:lnTo>
                  <a:lnTo>
                    <a:pt x="70" y="141"/>
                  </a:lnTo>
                  <a:lnTo>
                    <a:pt x="29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0" y="74"/>
                  </a:lnTo>
                  <a:lnTo>
                    <a:pt x="15" y="56"/>
                  </a:lnTo>
                  <a:lnTo>
                    <a:pt x="22" y="44"/>
                  </a:lnTo>
                  <a:lnTo>
                    <a:pt x="44" y="30"/>
                  </a:lnTo>
                  <a:lnTo>
                    <a:pt x="66" y="19"/>
                  </a:lnTo>
                  <a:lnTo>
                    <a:pt x="92" y="11"/>
                  </a:lnTo>
                  <a:lnTo>
                    <a:pt x="129" y="4"/>
                  </a:lnTo>
                  <a:lnTo>
                    <a:pt x="177" y="0"/>
                  </a:lnTo>
                  <a:lnTo>
                    <a:pt x="177" y="11"/>
                  </a:lnTo>
                  <a:lnTo>
                    <a:pt x="140" y="11"/>
                  </a:lnTo>
                  <a:lnTo>
                    <a:pt x="107" y="19"/>
                  </a:lnTo>
                  <a:lnTo>
                    <a:pt x="81" y="30"/>
                  </a:lnTo>
                  <a:lnTo>
                    <a:pt x="66" y="44"/>
                  </a:lnTo>
                  <a:lnTo>
                    <a:pt x="55" y="56"/>
                  </a:lnTo>
                  <a:lnTo>
                    <a:pt x="52" y="70"/>
                  </a:lnTo>
                  <a:lnTo>
                    <a:pt x="44" y="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8" name="図形 102"/>
            <p:cNvSpPr>
              <a:spLocks/>
            </p:cNvSpPr>
            <p:nvPr/>
          </p:nvSpPr>
          <p:spPr bwMode="auto">
            <a:xfrm>
              <a:off x="1417041" y="5249731"/>
              <a:ext cx="293687" cy="152398"/>
            </a:xfrm>
            <a:custGeom>
              <a:avLst/>
              <a:gdLst/>
              <a:ahLst/>
              <a:cxnLst>
                <a:cxn ang="0">
                  <a:pos x="192" y="30"/>
                </a:cxn>
                <a:cxn ang="0">
                  <a:pos x="159" y="45"/>
                </a:cxn>
                <a:cxn ang="0">
                  <a:pos x="152" y="56"/>
                </a:cxn>
                <a:cxn ang="0">
                  <a:pos x="144" y="71"/>
                </a:cxn>
                <a:cxn ang="0">
                  <a:pos x="152" y="86"/>
                </a:cxn>
                <a:cxn ang="0">
                  <a:pos x="166" y="108"/>
                </a:cxn>
                <a:cxn ang="0">
                  <a:pos x="67" y="82"/>
                </a:cxn>
                <a:cxn ang="0">
                  <a:pos x="41" y="78"/>
                </a:cxn>
                <a:cxn ang="0">
                  <a:pos x="11" y="60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37"/>
                </a:cxn>
                <a:cxn ang="0">
                  <a:pos x="11" y="26"/>
                </a:cxn>
                <a:cxn ang="0">
                  <a:pos x="30" y="15"/>
                </a:cxn>
                <a:cxn ang="0">
                  <a:pos x="59" y="8"/>
                </a:cxn>
                <a:cxn ang="0">
                  <a:pos x="59" y="0"/>
                </a:cxn>
                <a:cxn ang="0">
                  <a:pos x="122" y="23"/>
                </a:cxn>
                <a:cxn ang="0">
                  <a:pos x="192" y="30"/>
                </a:cxn>
              </a:cxnLst>
              <a:rect l="0" t="0" r="0" b="0"/>
              <a:pathLst>
                <a:path w="192" h="108">
                  <a:moveTo>
                    <a:pt x="192" y="30"/>
                  </a:moveTo>
                  <a:lnTo>
                    <a:pt x="159" y="45"/>
                  </a:lnTo>
                  <a:lnTo>
                    <a:pt x="152" y="56"/>
                  </a:lnTo>
                  <a:lnTo>
                    <a:pt x="144" y="71"/>
                  </a:lnTo>
                  <a:lnTo>
                    <a:pt x="152" y="86"/>
                  </a:lnTo>
                  <a:lnTo>
                    <a:pt x="166" y="108"/>
                  </a:lnTo>
                  <a:lnTo>
                    <a:pt x="67" y="82"/>
                  </a:lnTo>
                  <a:lnTo>
                    <a:pt x="41" y="78"/>
                  </a:lnTo>
                  <a:lnTo>
                    <a:pt x="11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30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122" y="23"/>
                  </a:lnTo>
                  <a:lnTo>
                    <a:pt x="192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9" name="図形 103"/>
            <p:cNvSpPr>
              <a:spLocks/>
            </p:cNvSpPr>
            <p:nvPr/>
          </p:nvSpPr>
          <p:spPr bwMode="auto">
            <a:xfrm>
              <a:off x="1332903" y="5246556"/>
              <a:ext cx="384175" cy="176210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14" y="3"/>
                </a:cxn>
                <a:cxn ang="0">
                  <a:pos x="81" y="18"/>
                </a:cxn>
                <a:cxn ang="0">
                  <a:pos x="59" y="29"/>
                </a:cxn>
                <a:cxn ang="0">
                  <a:pos x="51" y="44"/>
                </a:cxn>
                <a:cxn ang="0">
                  <a:pos x="55" y="55"/>
                </a:cxn>
                <a:cxn ang="0">
                  <a:pos x="59" y="63"/>
                </a:cxn>
                <a:cxn ang="0">
                  <a:pos x="96" y="85"/>
                </a:cxn>
                <a:cxn ang="0">
                  <a:pos x="122" y="89"/>
                </a:cxn>
                <a:cxn ang="0">
                  <a:pos x="225" y="114"/>
                </a:cxn>
                <a:cxn ang="0">
                  <a:pos x="233" y="118"/>
                </a:cxn>
                <a:cxn ang="0">
                  <a:pos x="251" y="125"/>
                </a:cxn>
                <a:cxn ang="0">
                  <a:pos x="196" y="118"/>
                </a:cxn>
                <a:cxn ang="0">
                  <a:pos x="125" y="111"/>
                </a:cxn>
                <a:cxn ang="0">
                  <a:pos x="55" y="96"/>
                </a:cxn>
                <a:cxn ang="0">
                  <a:pos x="26" y="81"/>
                </a:cxn>
                <a:cxn ang="0">
                  <a:pos x="11" y="70"/>
                </a:cxn>
                <a:cxn ang="0">
                  <a:pos x="0" y="48"/>
                </a:cxn>
                <a:cxn ang="0">
                  <a:pos x="3" y="44"/>
                </a:cxn>
                <a:cxn ang="0">
                  <a:pos x="18" y="26"/>
                </a:cxn>
                <a:cxn ang="0">
                  <a:pos x="29" y="15"/>
                </a:cxn>
                <a:cxn ang="0">
                  <a:pos x="51" y="11"/>
                </a:cxn>
                <a:cxn ang="0">
                  <a:pos x="70" y="3"/>
                </a:cxn>
                <a:cxn ang="0">
                  <a:pos x="99" y="0"/>
                </a:cxn>
              </a:cxnLst>
              <a:rect l="0" t="0" r="0" b="0"/>
              <a:pathLst>
                <a:path w="251" h="125">
                  <a:moveTo>
                    <a:pt x="99" y="0"/>
                  </a:moveTo>
                  <a:lnTo>
                    <a:pt x="114" y="3"/>
                  </a:lnTo>
                  <a:lnTo>
                    <a:pt x="81" y="18"/>
                  </a:lnTo>
                  <a:lnTo>
                    <a:pt x="59" y="29"/>
                  </a:lnTo>
                  <a:lnTo>
                    <a:pt x="51" y="44"/>
                  </a:lnTo>
                  <a:lnTo>
                    <a:pt x="55" y="55"/>
                  </a:lnTo>
                  <a:lnTo>
                    <a:pt x="59" y="63"/>
                  </a:lnTo>
                  <a:lnTo>
                    <a:pt x="96" y="85"/>
                  </a:lnTo>
                  <a:lnTo>
                    <a:pt x="122" y="89"/>
                  </a:lnTo>
                  <a:lnTo>
                    <a:pt x="225" y="114"/>
                  </a:lnTo>
                  <a:lnTo>
                    <a:pt x="233" y="118"/>
                  </a:lnTo>
                  <a:lnTo>
                    <a:pt x="251" y="125"/>
                  </a:lnTo>
                  <a:lnTo>
                    <a:pt x="196" y="118"/>
                  </a:lnTo>
                  <a:lnTo>
                    <a:pt x="125" y="111"/>
                  </a:lnTo>
                  <a:lnTo>
                    <a:pt x="55" y="96"/>
                  </a:lnTo>
                  <a:lnTo>
                    <a:pt x="26" y="81"/>
                  </a:lnTo>
                  <a:lnTo>
                    <a:pt x="11" y="70"/>
                  </a:lnTo>
                  <a:lnTo>
                    <a:pt x="0" y="48"/>
                  </a:lnTo>
                  <a:lnTo>
                    <a:pt x="3" y="44"/>
                  </a:lnTo>
                  <a:lnTo>
                    <a:pt x="18" y="26"/>
                  </a:lnTo>
                  <a:lnTo>
                    <a:pt x="29" y="15"/>
                  </a:lnTo>
                  <a:lnTo>
                    <a:pt x="51" y="11"/>
                  </a:lnTo>
                  <a:lnTo>
                    <a:pt x="70" y="3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0" name="図形 104"/>
            <p:cNvSpPr>
              <a:spLocks/>
            </p:cNvSpPr>
            <p:nvPr/>
          </p:nvSpPr>
          <p:spPr bwMode="auto">
            <a:xfrm>
              <a:off x="1280515" y="5224332"/>
              <a:ext cx="460375" cy="209548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0" y="7"/>
                </a:cxn>
                <a:cxn ang="0">
                  <a:pos x="100" y="15"/>
                </a:cxn>
                <a:cxn ang="0">
                  <a:pos x="78" y="18"/>
                </a:cxn>
                <a:cxn ang="0">
                  <a:pos x="60" y="30"/>
                </a:cxn>
                <a:cxn ang="0">
                  <a:pos x="48" y="41"/>
                </a:cxn>
                <a:cxn ang="0">
                  <a:pos x="34" y="59"/>
                </a:cxn>
                <a:cxn ang="0">
                  <a:pos x="34" y="63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60" y="100"/>
                </a:cxn>
                <a:cxn ang="0">
                  <a:pos x="93" y="115"/>
                </a:cxn>
                <a:cxn ang="0">
                  <a:pos x="178" y="133"/>
                </a:cxn>
                <a:cxn ang="0">
                  <a:pos x="255" y="144"/>
                </a:cxn>
                <a:cxn ang="0">
                  <a:pos x="289" y="144"/>
                </a:cxn>
                <a:cxn ang="0">
                  <a:pos x="300" y="148"/>
                </a:cxn>
                <a:cxn ang="0">
                  <a:pos x="204" y="140"/>
                </a:cxn>
                <a:cxn ang="0">
                  <a:pos x="148" y="133"/>
                </a:cxn>
                <a:cxn ang="0">
                  <a:pos x="100" y="126"/>
                </a:cxn>
                <a:cxn ang="0">
                  <a:pos x="63" y="115"/>
                </a:cxn>
                <a:cxn ang="0">
                  <a:pos x="19" y="89"/>
                </a:cxn>
                <a:cxn ang="0">
                  <a:pos x="4" y="74"/>
                </a:cxn>
                <a:cxn ang="0">
                  <a:pos x="0" y="63"/>
                </a:cxn>
                <a:cxn ang="0">
                  <a:pos x="4" y="44"/>
                </a:cxn>
                <a:cxn ang="0">
                  <a:pos x="15" y="30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</a:cxnLst>
              <a:rect l="0" t="0" r="0" b="0"/>
              <a:pathLst>
                <a:path w="300" h="148">
                  <a:moveTo>
                    <a:pt x="115" y="0"/>
                  </a:moveTo>
                  <a:lnTo>
                    <a:pt x="130" y="7"/>
                  </a:lnTo>
                  <a:lnTo>
                    <a:pt x="100" y="15"/>
                  </a:lnTo>
                  <a:lnTo>
                    <a:pt x="78" y="18"/>
                  </a:lnTo>
                  <a:lnTo>
                    <a:pt x="60" y="30"/>
                  </a:lnTo>
                  <a:lnTo>
                    <a:pt x="48" y="41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74"/>
                  </a:lnTo>
                  <a:lnTo>
                    <a:pt x="37" y="85"/>
                  </a:lnTo>
                  <a:lnTo>
                    <a:pt x="60" y="100"/>
                  </a:lnTo>
                  <a:lnTo>
                    <a:pt x="93" y="115"/>
                  </a:lnTo>
                  <a:lnTo>
                    <a:pt x="178" y="133"/>
                  </a:lnTo>
                  <a:lnTo>
                    <a:pt x="255" y="144"/>
                  </a:lnTo>
                  <a:lnTo>
                    <a:pt x="289" y="144"/>
                  </a:lnTo>
                  <a:lnTo>
                    <a:pt x="300" y="148"/>
                  </a:lnTo>
                  <a:lnTo>
                    <a:pt x="204" y="140"/>
                  </a:lnTo>
                  <a:lnTo>
                    <a:pt x="148" y="133"/>
                  </a:lnTo>
                  <a:lnTo>
                    <a:pt x="100" y="126"/>
                  </a:lnTo>
                  <a:lnTo>
                    <a:pt x="63" y="115"/>
                  </a:lnTo>
                  <a:lnTo>
                    <a:pt x="19" y="89"/>
                  </a:lnTo>
                  <a:lnTo>
                    <a:pt x="4" y="74"/>
                  </a:lnTo>
                  <a:lnTo>
                    <a:pt x="0" y="63"/>
                  </a:lnTo>
                  <a:lnTo>
                    <a:pt x="4" y="44"/>
                  </a:lnTo>
                  <a:lnTo>
                    <a:pt x="15" y="30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1" name="図形 105"/>
            <p:cNvSpPr>
              <a:spLocks/>
            </p:cNvSpPr>
            <p:nvPr/>
          </p:nvSpPr>
          <p:spPr bwMode="auto">
            <a:xfrm>
              <a:off x="1242415" y="5203694"/>
              <a:ext cx="225425" cy="209548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33" y="8"/>
                </a:cxn>
                <a:cxn ang="0">
                  <a:pos x="133" y="15"/>
                </a:cxn>
                <a:cxn ang="0">
                  <a:pos x="88" y="15"/>
                </a:cxn>
                <a:cxn ang="0">
                  <a:pos x="59" y="22"/>
                </a:cxn>
                <a:cxn ang="0">
                  <a:pos x="33" y="41"/>
                </a:cxn>
                <a:cxn ang="0">
                  <a:pos x="25" y="59"/>
                </a:cxn>
                <a:cxn ang="0">
                  <a:pos x="18" y="78"/>
                </a:cxn>
                <a:cxn ang="0">
                  <a:pos x="25" y="89"/>
                </a:cxn>
                <a:cxn ang="0">
                  <a:pos x="40" y="104"/>
                </a:cxn>
                <a:cxn ang="0">
                  <a:pos x="77" y="126"/>
                </a:cxn>
                <a:cxn ang="0">
                  <a:pos x="147" y="148"/>
                </a:cxn>
                <a:cxn ang="0">
                  <a:pos x="110" y="141"/>
                </a:cxn>
                <a:cxn ang="0">
                  <a:pos x="55" y="126"/>
                </a:cxn>
                <a:cxn ang="0">
                  <a:pos x="33" y="115"/>
                </a:cxn>
                <a:cxn ang="0">
                  <a:pos x="18" y="100"/>
                </a:cxn>
                <a:cxn ang="0">
                  <a:pos x="3" y="85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7" y="48"/>
                </a:cxn>
                <a:cxn ang="0">
                  <a:pos x="14" y="33"/>
                </a:cxn>
                <a:cxn ang="0">
                  <a:pos x="25" y="22"/>
                </a:cxn>
                <a:cxn ang="0">
                  <a:pos x="48" y="15"/>
                </a:cxn>
                <a:cxn ang="0">
                  <a:pos x="85" y="4"/>
                </a:cxn>
                <a:cxn ang="0">
                  <a:pos x="129" y="0"/>
                </a:cxn>
              </a:cxnLst>
              <a:rect l="0" t="0" r="0" b="0"/>
              <a:pathLst>
                <a:path w="147" h="148">
                  <a:moveTo>
                    <a:pt x="129" y="0"/>
                  </a:moveTo>
                  <a:lnTo>
                    <a:pt x="133" y="8"/>
                  </a:lnTo>
                  <a:lnTo>
                    <a:pt x="133" y="15"/>
                  </a:lnTo>
                  <a:lnTo>
                    <a:pt x="88" y="15"/>
                  </a:lnTo>
                  <a:lnTo>
                    <a:pt x="59" y="22"/>
                  </a:lnTo>
                  <a:lnTo>
                    <a:pt x="33" y="41"/>
                  </a:lnTo>
                  <a:lnTo>
                    <a:pt x="25" y="59"/>
                  </a:lnTo>
                  <a:lnTo>
                    <a:pt x="18" y="78"/>
                  </a:lnTo>
                  <a:lnTo>
                    <a:pt x="25" y="89"/>
                  </a:lnTo>
                  <a:lnTo>
                    <a:pt x="40" y="104"/>
                  </a:lnTo>
                  <a:lnTo>
                    <a:pt x="77" y="126"/>
                  </a:lnTo>
                  <a:lnTo>
                    <a:pt x="147" y="148"/>
                  </a:lnTo>
                  <a:lnTo>
                    <a:pt x="110" y="141"/>
                  </a:lnTo>
                  <a:lnTo>
                    <a:pt x="55" y="126"/>
                  </a:lnTo>
                  <a:lnTo>
                    <a:pt x="33" y="115"/>
                  </a:lnTo>
                  <a:lnTo>
                    <a:pt x="18" y="100"/>
                  </a:lnTo>
                  <a:lnTo>
                    <a:pt x="3" y="85"/>
                  </a:lnTo>
                  <a:lnTo>
                    <a:pt x="0" y="70"/>
                  </a:lnTo>
                  <a:lnTo>
                    <a:pt x="3" y="59"/>
                  </a:lnTo>
                  <a:lnTo>
                    <a:pt x="7" y="48"/>
                  </a:lnTo>
                  <a:lnTo>
                    <a:pt x="14" y="33"/>
                  </a:lnTo>
                  <a:lnTo>
                    <a:pt x="25" y="22"/>
                  </a:lnTo>
                  <a:lnTo>
                    <a:pt x="48" y="15"/>
                  </a:lnTo>
                  <a:lnTo>
                    <a:pt x="85" y="4"/>
                  </a:lnTo>
                  <a:lnTo>
                    <a:pt x="12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2" name="図形 106"/>
            <p:cNvSpPr>
              <a:spLocks/>
            </p:cNvSpPr>
            <p:nvPr/>
          </p:nvSpPr>
          <p:spPr bwMode="auto">
            <a:xfrm>
              <a:off x="2175866" y="4827461"/>
              <a:ext cx="204787" cy="200023"/>
            </a:xfrm>
            <a:custGeom>
              <a:avLst/>
              <a:gdLst/>
              <a:ahLst/>
              <a:cxnLst>
                <a:cxn ang="0">
                  <a:pos x="126" y="41"/>
                </a:cxn>
                <a:cxn ang="0">
                  <a:pos x="134" y="59"/>
                </a:cxn>
                <a:cxn ang="0">
                  <a:pos x="126" y="74"/>
                </a:cxn>
                <a:cxn ang="0">
                  <a:pos x="119" y="89"/>
                </a:cxn>
                <a:cxn ang="0">
                  <a:pos x="104" y="111"/>
                </a:cxn>
                <a:cxn ang="0">
                  <a:pos x="71" y="118"/>
                </a:cxn>
                <a:cxn ang="0">
                  <a:pos x="0" y="141"/>
                </a:cxn>
                <a:cxn ang="0">
                  <a:pos x="52" y="126"/>
                </a:cxn>
                <a:cxn ang="0">
                  <a:pos x="71" y="111"/>
                </a:cxn>
                <a:cxn ang="0">
                  <a:pos x="89" y="89"/>
                </a:cxn>
                <a:cxn ang="0">
                  <a:pos x="97" y="63"/>
                </a:cxn>
                <a:cxn ang="0">
                  <a:pos x="93" y="44"/>
                </a:cxn>
                <a:cxn ang="0">
                  <a:pos x="78" y="26"/>
                </a:cxn>
                <a:cxn ang="0">
                  <a:pos x="56" y="15"/>
                </a:cxn>
                <a:cxn ang="0">
                  <a:pos x="26" y="0"/>
                </a:cxn>
                <a:cxn ang="0">
                  <a:pos x="67" y="7"/>
                </a:cxn>
                <a:cxn ang="0">
                  <a:pos x="97" y="19"/>
                </a:cxn>
                <a:cxn ang="0">
                  <a:pos x="119" y="30"/>
                </a:cxn>
                <a:cxn ang="0">
                  <a:pos x="126" y="41"/>
                </a:cxn>
              </a:cxnLst>
              <a:rect l="0" t="0" r="0" b="0"/>
              <a:pathLst>
                <a:path w="134" h="141">
                  <a:moveTo>
                    <a:pt x="126" y="41"/>
                  </a:moveTo>
                  <a:lnTo>
                    <a:pt x="134" y="59"/>
                  </a:lnTo>
                  <a:lnTo>
                    <a:pt x="126" y="74"/>
                  </a:lnTo>
                  <a:lnTo>
                    <a:pt x="119" y="89"/>
                  </a:lnTo>
                  <a:lnTo>
                    <a:pt x="104" y="111"/>
                  </a:lnTo>
                  <a:lnTo>
                    <a:pt x="71" y="118"/>
                  </a:lnTo>
                  <a:lnTo>
                    <a:pt x="0" y="141"/>
                  </a:lnTo>
                  <a:lnTo>
                    <a:pt x="52" y="126"/>
                  </a:lnTo>
                  <a:lnTo>
                    <a:pt x="71" y="111"/>
                  </a:lnTo>
                  <a:lnTo>
                    <a:pt x="89" y="89"/>
                  </a:lnTo>
                  <a:lnTo>
                    <a:pt x="97" y="63"/>
                  </a:lnTo>
                  <a:lnTo>
                    <a:pt x="93" y="44"/>
                  </a:lnTo>
                  <a:lnTo>
                    <a:pt x="78" y="26"/>
                  </a:lnTo>
                  <a:lnTo>
                    <a:pt x="56" y="15"/>
                  </a:lnTo>
                  <a:lnTo>
                    <a:pt x="26" y="0"/>
                  </a:lnTo>
                  <a:lnTo>
                    <a:pt x="67" y="7"/>
                  </a:lnTo>
                  <a:lnTo>
                    <a:pt x="97" y="19"/>
                  </a:lnTo>
                  <a:lnTo>
                    <a:pt x="119" y="30"/>
                  </a:lnTo>
                  <a:lnTo>
                    <a:pt x="126" y="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3" name="図形 107"/>
            <p:cNvSpPr>
              <a:spLocks/>
            </p:cNvSpPr>
            <p:nvPr/>
          </p:nvSpPr>
          <p:spPr bwMode="auto">
            <a:xfrm>
              <a:off x="2102841" y="4827461"/>
              <a:ext cx="215900" cy="20954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85" y="7"/>
                </a:cxn>
                <a:cxn ang="0">
                  <a:pos x="115" y="26"/>
                </a:cxn>
                <a:cxn ang="0">
                  <a:pos x="130" y="41"/>
                </a:cxn>
                <a:cxn ang="0">
                  <a:pos x="137" y="44"/>
                </a:cxn>
                <a:cxn ang="0">
                  <a:pos x="141" y="63"/>
                </a:cxn>
                <a:cxn ang="0">
                  <a:pos x="137" y="85"/>
                </a:cxn>
                <a:cxn ang="0">
                  <a:pos x="119" y="100"/>
                </a:cxn>
                <a:cxn ang="0">
                  <a:pos x="104" y="115"/>
                </a:cxn>
                <a:cxn ang="0">
                  <a:pos x="67" y="133"/>
                </a:cxn>
                <a:cxn ang="0">
                  <a:pos x="15" y="144"/>
                </a:cxn>
                <a:cxn ang="0">
                  <a:pos x="0" y="148"/>
                </a:cxn>
                <a:cxn ang="0">
                  <a:pos x="26" y="141"/>
                </a:cxn>
                <a:cxn ang="0">
                  <a:pos x="56" y="118"/>
                </a:cxn>
                <a:cxn ang="0">
                  <a:pos x="82" y="96"/>
                </a:cxn>
                <a:cxn ang="0">
                  <a:pos x="89" y="78"/>
                </a:cxn>
                <a:cxn ang="0">
                  <a:pos x="96" y="63"/>
                </a:cxn>
                <a:cxn ang="0">
                  <a:pos x="96" y="59"/>
                </a:cxn>
                <a:cxn ang="0">
                  <a:pos x="85" y="41"/>
                </a:cxn>
                <a:cxn ang="0">
                  <a:pos x="82" y="26"/>
                </a:cxn>
                <a:cxn ang="0">
                  <a:pos x="67" y="15"/>
                </a:cxn>
                <a:cxn ang="0">
                  <a:pos x="41" y="4"/>
                </a:cxn>
                <a:cxn ang="0">
                  <a:pos x="11" y="0"/>
                </a:cxn>
                <a:cxn ang="0">
                  <a:pos x="45" y="0"/>
                </a:cxn>
              </a:cxnLst>
              <a:rect l="0" t="0" r="0" b="0"/>
              <a:pathLst>
                <a:path w="141" h="148">
                  <a:moveTo>
                    <a:pt x="45" y="0"/>
                  </a:moveTo>
                  <a:lnTo>
                    <a:pt x="85" y="7"/>
                  </a:lnTo>
                  <a:lnTo>
                    <a:pt x="115" y="26"/>
                  </a:lnTo>
                  <a:lnTo>
                    <a:pt x="130" y="41"/>
                  </a:lnTo>
                  <a:lnTo>
                    <a:pt x="137" y="44"/>
                  </a:lnTo>
                  <a:lnTo>
                    <a:pt x="141" y="63"/>
                  </a:lnTo>
                  <a:lnTo>
                    <a:pt x="137" y="85"/>
                  </a:lnTo>
                  <a:lnTo>
                    <a:pt x="119" y="100"/>
                  </a:lnTo>
                  <a:lnTo>
                    <a:pt x="104" y="115"/>
                  </a:lnTo>
                  <a:lnTo>
                    <a:pt x="67" y="133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26" y="141"/>
                  </a:lnTo>
                  <a:lnTo>
                    <a:pt x="56" y="118"/>
                  </a:lnTo>
                  <a:lnTo>
                    <a:pt x="82" y="96"/>
                  </a:lnTo>
                  <a:lnTo>
                    <a:pt x="89" y="78"/>
                  </a:lnTo>
                  <a:lnTo>
                    <a:pt x="96" y="63"/>
                  </a:lnTo>
                  <a:lnTo>
                    <a:pt x="96" y="59"/>
                  </a:lnTo>
                  <a:lnTo>
                    <a:pt x="85" y="41"/>
                  </a:lnTo>
                  <a:lnTo>
                    <a:pt x="82" y="26"/>
                  </a:lnTo>
                  <a:lnTo>
                    <a:pt x="67" y="15"/>
                  </a:lnTo>
                  <a:lnTo>
                    <a:pt x="41" y="4"/>
                  </a:lnTo>
                  <a:lnTo>
                    <a:pt x="11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4" name="図形 108"/>
            <p:cNvSpPr>
              <a:spLocks/>
            </p:cNvSpPr>
            <p:nvPr/>
          </p:nvSpPr>
          <p:spPr bwMode="auto">
            <a:xfrm>
              <a:off x="1994891" y="4827461"/>
              <a:ext cx="242887" cy="21907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9" y="0"/>
                </a:cxn>
                <a:cxn ang="0">
                  <a:pos x="100" y="4"/>
                </a:cxn>
                <a:cxn ang="0">
                  <a:pos x="126" y="15"/>
                </a:cxn>
                <a:cxn ang="0">
                  <a:pos x="144" y="30"/>
                </a:cxn>
                <a:cxn ang="0">
                  <a:pos x="155" y="41"/>
                </a:cxn>
                <a:cxn ang="0">
                  <a:pos x="159" y="59"/>
                </a:cxn>
                <a:cxn ang="0">
                  <a:pos x="159" y="63"/>
                </a:cxn>
                <a:cxn ang="0">
                  <a:pos x="155" y="85"/>
                </a:cxn>
                <a:cxn ang="0">
                  <a:pos x="144" y="100"/>
                </a:cxn>
                <a:cxn ang="0">
                  <a:pos x="111" y="129"/>
                </a:cxn>
                <a:cxn ang="0">
                  <a:pos x="74" y="144"/>
                </a:cxn>
                <a:cxn ang="0">
                  <a:pos x="59" y="148"/>
                </a:cxn>
                <a:cxn ang="0">
                  <a:pos x="15" y="155"/>
                </a:cxn>
                <a:cxn ang="0">
                  <a:pos x="59" y="133"/>
                </a:cxn>
                <a:cxn ang="0">
                  <a:pos x="74" y="118"/>
                </a:cxn>
                <a:cxn ang="0">
                  <a:pos x="89" y="100"/>
                </a:cxn>
                <a:cxn ang="0">
                  <a:pos x="96" y="78"/>
                </a:cxn>
                <a:cxn ang="0">
                  <a:pos x="89" y="63"/>
                </a:cxn>
                <a:cxn ang="0">
                  <a:pos x="70" y="33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159" h="155">
                  <a:moveTo>
                    <a:pt x="33" y="0"/>
                  </a:moveTo>
                  <a:lnTo>
                    <a:pt x="59" y="0"/>
                  </a:lnTo>
                  <a:lnTo>
                    <a:pt x="100" y="4"/>
                  </a:lnTo>
                  <a:lnTo>
                    <a:pt x="126" y="15"/>
                  </a:lnTo>
                  <a:lnTo>
                    <a:pt x="144" y="30"/>
                  </a:lnTo>
                  <a:lnTo>
                    <a:pt x="155" y="41"/>
                  </a:lnTo>
                  <a:lnTo>
                    <a:pt x="159" y="59"/>
                  </a:lnTo>
                  <a:lnTo>
                    <a:pt x="159" y="63"/>
                  </a:lnTo>
                  <a:lnTo>
                    <a:pt x="155" y="85"/>
                  </a:lnTo>
                  <a:lnTo>
                    <a:pt x="144" y="100"/>
                  </a:lnTo>
                  <a:lnTo>
                    <a:pt x="111" y="129"/>
                  </a:lnTo>
                  <a:lnTo>
                    <a:pt x="74" y="144"/>
                  </a:lnTo>
                  <a:lnTo>
                    <a:pt x="59" y="148"/>
                  </a:lnTo>
                  <a:lnTo>
                    <a:pt x="15" y="155"/>
                  </a:lnTo>
                  <a:lnTo>
                    <a:pt x="59" y="133"/>
                  </a:lnTo>
                  <a:lnTo>
                    <a:pt x="74" y="118"/>
                  </a:lnTo>
                  <a:lnTo>
                    <a:pt x="89" y="100"/>
                  </a:lnTo>
                  <a:lnTo>
                    <a:pt x="96" y="78"/>
                  </a:lnTo>
                  <a:lnTo>
                    <a:pt x="89" y="63"/>
                  </a:lnTo>
                  <a:lnTo>
                    <a:pt x="70" y="33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5" name="図形 109"/>
            <p:cNvSpPr>
              <a:spLocks/>
            </p:cNvSpPr>
            <p:nvPr/>
          </p:nvSpPr>
          <p:spPr bwMode="auto">
            <a:xfrm>
              <a:off x="1864716" y="4827461"/>
              <a:ext cx="266700" cy="239709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96" y="4"/>
                </a:cxn>
                <a:cxn ang="0">
                  <a:pos x="115" y="15"/>
                </a:cxn>
                <a:cxn ang="0">
                  <a:pos x="152" y="33"/>
                </a:cxn>
                <a:cxn ang="0">
                  <a:pos x="166" y="56"/>
                </a:cxn>
                <a:cxn ang="0">
                  <a:pos x="170" y="63"/>
                </a:cxn>
                <a:cxn ang="0">
                  <a:pos x="174" y="78"/>
                </a:cxn>
                <a:cxn ang="0">
                  <a:pos x="170" y="100"/>
                </a:cxn>
                <a:cxn ang="0">
                  <a:pos x="155" y="118"/>
                </a:cxn>
                <a:cxn ang="0">
                  <a:pos x="133" y="141"/>
                </a:cxn>
                <a:cxn ang="0">
                  <a:pos x="89" y="159"/>
                </a:cxn>
                <a:cxn ang="0">
                  <a:pos x="0" y="170"/>
                </a:cxn>
                <a:cxn ang="0">
                  <a:pos x="59" y="144"/>
                </a:cxn>
                <a:cxn ang="0">
                  <a:pos x="100" y="129"/>
                </a:cxn>
                <a:cxn ang="0">
                  <a:pos x="115" y="118"/>
                </a:cxn>
                <a:cxn ang="0">
                  <a:pos x="130" y="104"/>
                </a:cxn>
                <a:cxn ang="0">
                  <a:pos x="133" y="89"/>
                </a:cxn>
                <a:cxn ang="0">
                  <a:pos x="130" y="70"/>
                </a:cxn>
                <a:cxn ang="0">
                  <a:pos x="126" y="63"/>
                </a:cxn>
                <a:cxn ang="0">
                  <a:pos x="104" y="41"/>
                </a:cxn>
                <a:cxn ang="0">
                  <a:pos x="70" y="15"/>
                </a:cxn>
                <a:cxn ang="0">
                  <a:pos x="48" y="4"/>
                </a:cxn>
                <a:cxn ang="0">
                  <a:pos x="19" y="0"/>
                </a:cxn>
                <a:cxn ang="0">
                  <a:pos x="70" y="0"/>
                </a:cxn>
              </a:cxnLst>
              <a:rect l="0" t="0" r="0" b="0"/>
              <a:pathLst>
                <a:path w="174" h="170">
                  <a:moveTo>
                    <a:pt x="70" y="0"/>
                  </a:moveTo>
                  <a:lnTo>
                    <a:pt x="96" y="4"/>
                  </a:lnTo>
                  <a:lnTo>
                    <a:pt x="115" y="15"/>
                  </a:lnTo>
                  <a:lnTo>
                    <a:pt x="152" y="33"/>
                  </a:lnTo>
                  <a:lnTo>
                    <a:pt x="166" y="56"/>
                  </a:lnTo>
                  <a:lnTo>
                    <a:pt x="170" y="63"/>
                  </a:lnTo>
                  <a:lnTo>
                    <a:pt x="174" y="78"/>
                  </a:lnTo>
                  <a:lnTo>
                    <a:pt x="170" y="100"/>
                  </a:lnTo>
                  <a:lnTo>
                    <a:pt x="155" y="118"/>
                  </a:lnTo>
                  <a:lnTo>
                    <a:pt x="133" y="141"/>
                  </a:lnTo>
                  <a:lnTo>
                    <a:pt x="89" y="159"/>
                  </a:lnTo>
                  <a:lnTo>
                    <a:pt x="0" y="170"/>
                  </a:lnTo>
                  <a:lnTo>
                    <a:pt x="59" y="144"/>
                  </a:lnTo>
                  <a:lnTo>
                    <a:pt x="100" y="129"/>
                  </a:lnTo>
                  <a:lnTo>
                    <a:pt x="115" y="118"/>
                  </a:lnTo>
                  <a:lnTo>
                    <a:pt x="130" y="104"/>
                  </a:lnTo>
                  <a:lnTo>
                    <a:pt x="133" y="89"/>
                  </a:lnTo>
                  <a:lnTo>
                    <a:pt x="130" y="70"/>
                  </a:lnTo>
                  <a:lnTo>
                    <a:pt x="126" y="63"/>
                  </a:lnTo>
                  <a:lnTo>
                    <a:pt x="104" y="41"/>
                  </a:lnTo>
                  <a:lnTo>
                    <a:pt x="70" y="15"/>
                  </a:lnTo>
                  <a:lnTo>
                    <a:pt x="48" y="4"/>
                  </a:lnTo>
                  <a:lnTo>
                    <a:pt x="19" y="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6" name="図形 110"/>
            <p:cNvSpPr>
              <a:spLocks/>
            </p:cNvSpPr>
            <p:nvPr/>
          </p:nvSpPr>
          <p:spPr bwMode="auto">
            <a:xfrm>
              <a:off x="1609128" y="4827461"/>
              <a:ext cx="454025" cy="23970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207" y="4"/>
                </a:cxn>
                <a:cxn ang="0">
                  <a:pos x="229" y="15"/>
                </a:cxn>
                <a:cxn ang="0">
                  <a:pos x="266" y="41"/>
                </a:cxn>
                <a:cxn ang="0">
                  <a:pos x="284" y="63"/>
                </a:cxn>
                <a:cxn ang="0">
                  <a:pos x="296" y="74"/>
                </a:cxn>
                <a:cxn ang="0">
                  <a:pos x="296" y="89"/>
                </a:cxn>
                <a:cxn ang="0">
                  <a:pos x="292" y="100"/>
                </a:cxn>
                <a:cxn ang="0">
                  <a:pos x="277" y="115"/>
                </a:cxn>
                <a:cxn ang="0">
                  <a:pos x="262" y="129"/>
                </a:cxn>
                <a:cxn ang="0">
                  <a:pos x="214" y="144"/>
                </a:cxn>
                <a:cxn ang="0">
                  <a:pos x="159" y="166"/>
                </a:cxn>
                <a:cxn ang="0">
                  <a:pos x="159" y="170"/>
                </a:cxn>
                <a:cxn ang="0">
                  <a:pos x="100" y="170"/>
                </a:cxn>
                <a:cxn ang="0">
                  <a:pos x="137" y="155"/>
                </a:cxn>
                <a:cxn ang="0">
                  <a:pos x="151" y="144"/>
                </a:cxn>
                <a:cxn ang="0">
                  <a:pos x="155" y="133"/>
                </a:cxn>
                <a:cxn ang="0">
                  <a:pos x="166" y="115"/>
                </a:cxn>
                <a:cxn ang="0">
                  <a:pos x="159" y="100"/>
                </a:cxn>
                <a:cxn ang="0">
                  <a:pos x="155" y="78"/>
                </a:cxn>
                <a:cxn ang="0">
                  <a:pos x="144" y="59"/>
                </a:cxn>
                <a:cxn ang="0">
                  <a:pos x="125" y="44"/>
                </a:cxn>
                <a:cxn ang="0">
                  <a:pos x="85" y="26"/>
                </a:cxn>
                <a:cxn ang="0">
                  <a:pos x="40" y="7"/>
                </a:cxn>
                <a:cxn ang="0">
                  <a:pos x="0" y="0"/>
                </a:cxn>
                <a:cxn ang="0">
                  <a:pos x="174" y="0"/>
                </a:cxn>
              </a:cxnLst>
              <a:rect l="0" t="0" r="0" b="0"/>
              <a:pathLst>
                <a:path w="296" h="170">
                  <a:moveTo>
                    <a:pt x="174" y="0"/>
                  </a:moveTo>
                  <a:lnTo>
                    <a:pt x="207" y="4"/>
                  </a:lnTo>
                  <a:lnTo>
                    <a:pt x="229" y="15"/>
                  </a:lnTo>
                  <a:lnTo>
                    <a:pt x="266" y="41"/>
                  </a:lnTo>
                  <a:lnTo>
                    <a:pt x="284" y="63"/>
                  </a:lnTo>
                  <a:lnTo>
                    <a:pt x="296" y="74"/>
                  </a:lnTo>
                  <a:lnTo>
                    <a:pt x="296" y="89"/>
                  </a:lnTo>
                  <a:lnTo>
                    <a:pt x="292" y="100"/>
                  </a:lnTo>
                  <a:lnTo>
                    <a:pt x="277" y="115"/>
                  </a:lnTo>
                  <a:lnTo>
                    <a:pt x="262" y="129"/>
                  </a:lnTo>
                  <a:lnTo>
                    <a:pt x="214" y="144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00" y="170"/>
                  </a:lnTo>
                  <a:lnTo>
                    <a:pt x="137" y="155"/>
                  </a:lnTo>
                  <a:lnTo>
                    <a:pt x="151" y="144"/>
                  </a:lnTo>
                  <a:lnTo>
                    <a:pt x="155" y="133"/>
                  </a:lnTo>
                  <a:lnTo>
                    <a:pt x="166" y="115"/>
                  </a:lnTo>
                  <a:lnTo>
                    <a:pt x="159" y="100"/>
                  </a:lnTo>
                  <a:lnTo>
                    <a:pt x="155" y="78"/>
                  </a:lnTo>
                  <a:lnTo>
                    <a:pt x="144" y="59"/>
                  </a:lnTo>
                  <a:lnTo>
                    <a:pt x="125" y="44"/>
                  </a:lnTo>
                  <a:lnTo>
                    <a:pt x="85" y="26"/>
                  </a:lnTo>
                  <a:lnTo>
                    <a:pt x="40" y="7"/>
                  </a:lnTo>
                  <a:lnTo>
                    <a:pt x="0" y="0"/>
                  </a:lnTo>
                  <a:lnTo>
                    <a:pt x="17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7" name="図形 111"/>
            <p:cNvSpPr>
              <a:spLocks/>
            </p:cNvSpPr>
            <p:nvPr/>
          </p:nvSpPr>
          <p:spPr bwMode="auto">
            <a:xfrm>
              <a:off x="1432916" y="4827461"/>
              <a:ext cx="420687" cy="255584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18" y="4"/>
                </a:cxn>
                <a:cxn ang="0">
                  <a:pos x="174" y="15"/>
                </a:cxn>
                <a:cxn ang="0">
                  <a:pos x="204" y="26"/>
                </a:cxn>
                <a:cxn ang="0">
                  <a:pos x="229" y="41"/>
                </a:cxn>
                <a:cxn ang="0">
                  <a:pos x="252" y="59"/>
                </a:cxn>
                <a:cxn ang="0">
                  <a:pos x="270" y="78"/>
                </a:cxn>
                <a:cxn ang="0">
                  <a:pos x="274" y="100"/>
                </a:cxn>
                <a:cxn ang="0">
                  <a:pos x="274" y="115"/>
                </a:cxn>
                <a:cxn ang="0">
                  <a:pos x="270" y="133"/>
                </a:cxn>
                <a:cxn ang="0">
                  <a:pos x="259" y="144"/>
                </a:cxn>
                <a:cxn ang="0">
                  <a:pos x="240" y="155"/>
                </a:cxn>
                <a:cxn ang="0">
                  <a:pos x="218" y="166"/>
                </a:cxn>
                <a:cxn ang="0">
                  <a:pos x="196" y="174"/>
                </a:cxn>
                <a:cxn ang="0">
                  <a:pos x="189" y="174"/>
                </a:cxn>
                <a:cxn ang="0">
                  <a:pos x="130" y="181"/>
                </a:cxn>
                <a:cxn ang="0">
                  <a:pos x="148" y="166"/>
                </a:cxn>
                <a:cxn ang="0">
                  <a:pos x="170" y="148"/>
                </a:cxn>
                <a:cxn ang="0">
                  <a:pos x="189" y="129"/>
                </a:cxn>
                <a:cxn ang="0">
                  <a:pos x="196" y="104"/>
                </a:cxn>
                <a:cxn ang="0">
                  <a:pos x="189" y="85"/>
                </a:cxn>
                <a:cxn ang="0">
                  <a:pos x="181" y="70"/>
                </a:cxn>
                <a:cxn ang="0">
                  <a:pos x="155" y="48"/>
                </a:cxn>
                <a:cxn ang="0">
                  <a:pos x="126" y="33"/>
                </a:cxn>
                <a:cxn ang="0">
                  <a:pos x="89" y="19"/>
                </a:cxn>
                <a:cxn ang="0">
                  <a:pos x="48" y="7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0" b="0"/>
              <a:pathLst>
                <a:path w="274" h="181">
                  <a:moveTo>
                    <a:pt x="78" y="0"/>
                  </a:moveTo>
                  <a:lnTo>
                    <a:pt x="118" y="4"/>
                  </a:lnTo>
                  <a:lnTo>
                    <a:pt x="174" y="15"/>
                  </a:lnTo>
                  <a:lnTo>
                    <a:pt x="204" y="26"/>
                  </a:lnTo>
                  <a:lnTo>
                    <a:pt x="229" y="41"/>
                  </a:lnTo>
                  <a:lnTo>
                    <a:pt x="252" y="59"/>
                  </a:lnTo>
                  <a:lnTo>
                    <a:pt x="270" y="78"/>
                  </a:lnTo>
                  <a:lnTo>
                    <a:pt x="274" y="100"/>
                  </a:lnTo>
                  <a:lnTo>
                    <a:pt x="274" y="115"/>
                  </a:lnTo>
                  <a:lnTo>
                    <a:pt x="270" y="133"/>
                  </a:lnTo>
                  <a:lnTo>
                    <a:pt x="259" y="144"/>
                  </a:lnTo>
                  <a:lnTo>
                    <a:pt x="240" y="155"/>
                  </a:lnTo>
                  <a:lnTo>
                    <a:pt x="218" y="166"/>
                  </a:lnTo>
                  <a:lnTo>
                    <a:pt x="196" y="174"/>
                  </a:lnTo>
                  <a:lnTo>
                    <a:pt x="189" y="174"/>
                  </a:lnTo>
                  <a:lnTo>
                    <a:pt x="130" y="181"/>
                  </a:lnTo>
                  <a:lnTo>
                    <a:pt x="148" y="166"/>
                  </a:lnTo>
                  <a:lnTo>
                    <a:pt x="170" y="148"/>
                  </a:lnTo>
                  <a:lnTo>
                    <a:pt x="189" y="129"/>
                  </a:lnTo>
                  <a:lnTo>
                    <a:pt x="196" y="104"/>
                  </a:lnTo>
                  <a:lnTo>
                    <a:pt x="189" y="85"/>
                  </a:lnTo>
                  <a:lnTo>
                    <a:pt x="181" y="70"/>
                  </a:lnTo>
                  <a:lnTo>
                    <a:pt x="155" y="48"/>
                  </a:lnTo>
                  <a:lnTo>
                    <a:pt x="126" y="33"/>
                  </a:lnTo>
                  <a:lnTo>
                    <a:pt x="89" y="19"/>
                  </a:lnTo>
                  <a:lnTo>
                    <a:pt x="48" y="7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8" name="図形 112"/>
            <p:cNvSpPr>
              <a:spLocks/>
            </p:cNvSpPr>
            <p:nvPr/>
          </p:nvSpPr>
          <p:spPr bwMode="auto">
            <a:xfrm>
              <a:off x="1359891" y="4827461"/>
              <a:ext cx="363537" cy="261934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6" y="0"/>
                </a:cxn>
                <a:cxn ang="0">
                  <a:pos x="81" y="7"/>
                </a:cxn>
                <a:cxn ang="0">
                  <a:pos x="126" y="26"/>
                </a:cxn>
                <a:cxn ang="0">
                  <a:pos x="174" y="41"/>
                </a:cxn>
                <a:cxn ang="0">
                  <a:pos x="203" y="56"/>
                </a:cxn>
                <a:cxn ang="0">
                  <a:pos x="222" y="70"/>
                </a:cxn>
                <a:cxn ang="0">
                  <a:pos x="237" y="89"/>
                </a:cxn>
                <a:cxn ang="0">
                  <a:pos x="237" y="104"/>
                </a:cxn>
                <a:cxn ang="0">
                  <a:pos x="237" y="118"/>
                </a:cxn>
                <a:cxn ang="0">
                  <a:pos x="233" y="129"/>
                </a:cxn>
                <a:cxn ang="0">
                  <a:pos x="207" y="148"/>
                </a:cxn>
                <a:cxn ang="0">
                  <a:pos x="181" y="170"/>
                </a:cxn>
                <a:cxn ang="0">
                  <a:pos x="166" y="181"/>
                </a:cxn>
                <a:cxn ang="0">
                  <a:pos x="137" y="185"/>
                </a:cxn>
                <a:cxn ang="0">
                  <a:pos x="174" y="159"/>
                </a:cxn>
                <a:cxn ang="0">
                  <a:pos x="189" y="144"/>
                </a:cxn>
                <a:cxn ang="0">
                  <a:pos x="196" y="126"/>
                </a:cxn>
                <a:cxn ang="0">
                  <a:pos x="192" y="100"/>
                </a:cxn>
                <a:cxn ang="0">
                  <a:pos x="178" y="70"/>
                </a:cxn>
                <a:cxn ang="0">
                  <a:pos x="122" y="41"/>
                </a:cxn>
                <a:cxn ang="0">
                  <a:pos x="67" y="19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237" h="185">
                  <a:moveTo>
                    <a:pt x="33" y="0"/>
                  </a:moveTo>
                  <a:lnTo>
                    <a:pt x="26" y="0"/>
                  </a:lnTo>
                  <a:lnTo>
                    <a:pt x="81" y="7"/>
                  </a:lnTo>
                  <a:lnTo>
                    <a:pt x="126" y="26"/>
                  </a:lnTo>
                  <a:lnTo>
                    <a:pt x="174" y="41"/>
                  </a:lnTo>
                  <a:lnTo>
                    <a:pt x="203" y="56"/>
                  </a:lnTo>
                  <a:lnTo>
                    <a:pt x="222" y="70"/>
                  </a:lnTo>
                  <a:lnTo>
                    <a:pt x="237" y="89"/>
                  </a:lnTo>
                  <a:lnTo>
                    <a:pt x="237" y="104"/>
                  </a:lnTo>
                  <a:lnTo>
                    <a:pt x="237" y="118"/>
                  </a:lnTo>
                  <a:lnTo>
                    <a:pt x="233" y="129"/>
                  </a:lnTo>
                  <a:lnTo>
                    <a:pt x="207" y="148"/>
                  </a:lnTo>
                  <a:lnTo>
                    <a:pt x="181" y="170"/>
                  </a:lnTo>
                  <a:lnTo>
                    <a:pt x="166" y="181"/>
                  </a:lnTo>
                  <a:lnTo>
                    <a:pt x="137" y="185"/>
                  </a:lnTo>
                  <a:lnTo>
                    <a:pt x="174" y="159"/>
                  </a:lnTo>
                  <a:lnTo>
                    <a:pt x="189" y="144"/>
                  </a:lnTo>
                  <a:lnTo>
                    <a:pt x="196" y="126"/>
                  </a:lnTo>
                  <a:lnTo>
                    <a:pt x="192" y="100"/>
                  </a:lnTo>
                  <a:lnTo>
                    <a:pt x="178" y="70"/>
                  </a:lnTo>
                  <a:lnTo>
                    <a:pt x="122" y="41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9" name="図形 113"/>
            <p:cNvSpPr>
              <a:spLocks/>
            </p:cNvSpPr>
            <p:nvPr/>
          </p:nvSpPr>
          <p:spPr bwMode="auto">
            <a:xfrm>
              <a:off x="985240" y="4827461"/>
              <a:ext cx="668337" cy="674680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55" y="4"/>
                </a:cxn>
                <a:cxn ang="0">
                  <a:pos x="292" y="15"/>
                </a:cxn>
                <a:cxn ang="0">
                  <a:pos x="355" y="41"/>
                </a:cxn>
                <a:cxn ang="0">
                  <a:pos x="422" y="74"/>
                </a:cxn>
                <a:cxn ang="0">
                  <a:pos x="433" y="100"/>
                </a:cxn>
                <a:cxn ang="0">
                  <a:pos x="436" y="126"/>
                </a:cxn>
                <a:cxn ang="0">
                  <a:pos x="433" y="141"/>
                </a:cxn>
                <a:cxn ang="0">
                  <a:pos x="422" y="144"/>
                </a:cxn>
                <a:cxn ang="0">
                  <a:pos x="403" y="170"/>
                </a:cxn>
                <a:cxn ang="0">
                  <a:pos x="370" y="189"/>
                </a:cxn>
                <a:cxn ang="0">
                  <a:pos x="337" y="200"/>
                </a:cxn>
                <a:cxn ang="0">
                  <a:pos x="314" y="211"/>
                </a:cxn>
                <a:cxn ang="0">
                  <a:pos x="266" y="229"/>
                </a:cxn>
                <a:cxn ang="0">
                  <a:pos x="207" y="240"/>
                </a:cxn>
                <a:cxn ang="0">
                  <a:pos x="144" y="251"/>
                </a:cxn>
                <a:cxn ang="0">
                  <a:pos x="96" y="266"/>
                </a:cxn>
                <a:cxn ang="0">
                  <a:pos x="59" y="281"/>
                </a:cxn>
                <a:cxn ang="0">
                  <a:pos x="45" y="296"/>
                </a:cxn>
                <a:cxn ang="0">
                  <a:pos x="33" y="307"/>
                </a:cxn>
                <a:cxn ang="0">
                  <a:pos x="30" y="329"/>
                </a:cxn>
                <a:cxn ang="0">
                  <a:pos x="30" y="336"/>
                </a:cxn>
                <a:cxn ang="0">
                  <a:pos x="41" y="366"/>
                </a:cxn>
                <a:cxn ang="0">
                  <a:pos x="48" y="392"/>
                </a:cxn>
                <a:cxn ang="0">
                  <a:pos x="74" y="410"/>
                </a:cxn>
                <a:cxn ang="0">
                  <a:pos x="104" y="421"/>
                </a:cxn>
                <a:cxn ang="0">
                  <a:pos x="159" y="436"/>
                </a:cxn>
                <a:cxn ang="0">
                  <a:pos x="185" y="440"/>
                </a:cxn>
                <a:cxn ang="0">
                  <a:pos x="311" y="462"/>
                </a:cxn>
                <a:cxn ang="0">
                  <a:pos x="425" y="477"/>
                </a:cxn>
                <a:cxn ang="0">
                  <a:pos x="381" y="477"/>
                </a:cxn>
                <a:cxn ang="0">
                  <a:pos x="322" y="466"/>
                </a:cxn>
                <a:cxn ang="0">
                  <a:pos x="255" y="462"/>
                </a:cxn>
                <a:cxn ang="0">
                  <a:pos x="185" y="447"/>
                </a:cxn>
                <a:cxn ang="0">
                  <a:pos x="115" y="436"/>
                </a:cxn>
                <a:cxn ang="0">
                  <a:pos x="48" y="410"/>
                </a:cxn>
                <a:cxn ang="0">
                  <a:pos x="33" y="396"/>
                </a:cxn>
                <a:cxn ang="0">
                  <a:pos x="15" y="377"/>
                </a:cxn>
                <a:cxn ang="0">
                  <a:pos x="4" y="355"/>
                </a:cxn>
                <a:cxn ang="0">
                  <a:pos x="0" y="336"/>
                </a:cxn>
                <a:cxn ang="0">
                  <a:pos x="0" y="322"/>
                </a:cxn>
                <a:cxn ang="0">
                  <a:pos x="4" y="311"/>
                </a:cxn>
                <a:cxn ang="0">
                  <a:pos x="19" y="296"/>
                </a:cxn>
                <a:cxn ang="0">
                  <a:pos x="33" y="274"/>
                </a:cxn>
                <a:cxn ang="0">
                  <a:pos x="56" y="259"/>
                </a:cxn>
                <a:cxn ang="0">
                  <a:pos x="89" y="251"/>
                </a:cxn>
                <a:cxn ang="0">
                  <a:pos x="141" y="240"/>
                </a:cxn>
                <a:cxn ang="0">
                  <a:pos x="170" y="237"/>
                </a:cxn>
                <a:cxn ang="0">
                  <a:pos x="229" y="226"/>
                </a:cxn>
                <a:cxn ang="0">
                  <a:pos x="266" y="214"/>
                </a:cxn>
                <a:cxn ang="0">
                  <a:pos x="307" y="200"/>
                </a:cxn>
                <a:cxn ang="0">
                  <a:pos x="337" y="185"/>
                </a:cxn>
                <a:cxn ang="0">
                  <a:pos x="366" y="159"/>
                </a:cxn>
                <a:cxn ang="0">
                  <a:pos x="370" y="141"/>
                </a:cxn>
                <a:cxn ang="0">
                  <a:pos x="377" y="115"/>
                </a:cxn>
                <a:cxn ang="0">
                  <a:pos x="370" y="85"/>
                </a:cxn>
                <a:cxn ang="0">
                  <a:pos x="351" y="59"/>
                </a:cxn>
                <a:cxn ang="0">
                  <a:pos x="333" y="41"/>
                </a:cxn>
                <a:cxn ang="0">
                  <a:pos x="296" y="26"/>
                </a:cxn>
                <a:cxn ang="0">
                  <a:pos x="255" y="15"/>
                </a:cxn>
                <a:cxn ang="0">
                  <a:pos x="244" y="7"/>
                </a:cxn>
                <a:cxn ang="0">
                  <a:pos x="207" y="0"/>
                </a:cxn>
                <a:cxn ang="0">
                  <a:pos x="222" y="0"/>
                </a:cxn>
              </a:cxnLst>
              <a:rect l="0" t="0" r="0" b="0"/>
              <a:pathLst>
                <a:path w="436" h="477">
                  <a:moveTo>
                    <a:pt x="222" y="0"/>
                  </a:moveTo>
                  <a:lnTo>
                    <a:pt x="255" y="4"/>
                  </a:lnTo>
                  <a:lnTo>
                    <a:pt x="292" y="15"/>
                  </a:lnTo>
                  <a:lnTo>
                    <a:pt x="355" y="41"/>
                  </a:lnTo>
                  <a:lnTo>
                    <a:pt x="422" y="74"/>
                  </a:lnTo>
                  <a:lnTo>
                    <a:pt x="433" y="100"/>
                  </a:lnTo>
                  <a:lnTo>
                    <a:pt x="436" y="126"/>
                  </a:lnTo>
                  <a:lnTo>
                    <a:pt x="433" y="141"/>
                  </a:lnTo>
                  <a:lnTo>
                    <a:pt x="422" y="144"/>
                  </a:lnTo>
                  <a:lnTo>
                    <a:pt x="403" y="170"/>
                  </a:lnTo>
                  <a:lnTo>
                    <a:pt x="370" y="189"/>
                  </a:lnTo>
                  <a:lnTo>
                    <a:pt x="337" y="200"/>
                  </a:lnTo>
                  <a:lnTo>
                    <a:pt x="314" y="211"/>
                  </a:lnTo>
                  <a:lnTo>
                    <a:pt x="266" y="229"/>
                  </a:lnTo>
                  <a:lnTo>
                    <a:pt x="207" y="240"/>
                  </a:lnTo>
                  <a:lnTo>
                    <a:pt x="144" y="251"/>
                  </a:lnTo>
                  <a:lnTo>
                    <a:pt x="96" y="266"/>
                  </a:lnTo>
                  <a:lnTo>
                    <a:pt x="59" y="281"/>
                  </a:lnTo>
                  <a:lnTo>
                    <a:pt x="45" y="296"/>
                  </a:lnTo>
                  <a:lnTo>
                    <a:pt x="33" y="307"/>
                  </a:lnTo>
                  <a:lnTo>
                    <a:pt x="30" y="329"/>
                  </a:lnTo>
                  <a:lnTo>
                    <a:pt x="30" y="336"/>
                  </a:lnTo>
                  <a:lnTo>
                    <a:pt x="41" y="366"/>
                  </a:lnTo>
                  <a:lnTo>
                    <a:pt x="48" y="392"/>
                  </a:lnTo>
                  <a:lnTo>
                    <a:pt x="74" y="410"/>
                  </a:lnTo>
                  <a:lnTo>
                    <a:pt x="104" y="421"/>
                  </a:lnTo>
                  <a:lnTo>
                    <a:pt x="159" y="436"/>
                  </a:lnTo>
                  <a:lnTo>
                    <a:pt x="185" y="440"/>
                  </a:lnTo>
                  <a:lnTo>
                    <a:pt x="311" y="462"/>
                  </a:lnTo>
                  <a:lnTo>
                    <a:pt x="425" y="477"/>
                  </a:lnTo>
                  <a:lnTo>
                    <a:pt x="381" y="477"/>
                  </a:lnTo>
                  <a:lnTo>
                    <a:pt x="322" y="466"/>
                  </a:lnTo>
                  <a:lnTo>
                    <a:pt x="255" y="462"/>
                  </a:lnTo>
                  <a:lnTo>
                    <a:pt x="185" y="447"/>
                  </a:lnTo>
                  <a:lnTo>
                    <a:pt x="115" y="436"/>
                  </a:lnTo>
                  <a:lnTo>
                    <a:pt x="48" y="410"/>
                  </a:lnTo>
                  <a:lnTo>
                    <a:pt x="33" y="396"/>
                  </a:lnTo>
                  <a:lnTo>
                    <a:pt x="15" y="377"/>
                  </a:lnTo>
                  <a:lnTo>
                    <a:pt x="4" y="355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4" y="311"/>
                  </a:lnTo>
                  <a:lnTo>
                    <a:pt x="19" y="296"/>
                  </a:lnTo>
                  <a:lnTo>
                    <a:pt x="33" y="274"/>
                  </a:lnTo>
                  <a:lnTo>
                    <a:pt x="56" y="259"/>
                  </a:lnTo>
                  <a:lnTo>
                    <a:pt x="89" y="251"/>
                  </a:lnTo>
                  <a:lnTo>
                    <a:pt x="141" y="240"/>
                  </a:lnTo>
                  <a:lnTo>
                    <a:pt x="170" y="237"/>
                  </a:lnTo>
                  <a:lnTo>
                    <a:pt x="229" y="226"/>
                  </a:lnTo>
                  <a:lnTo>
                    <a:pt x="266" y="214"/>
                  </a:lnTo>
                  <a:lnTo>
                    <a:pt x="307" y="200"/>
                  </a:lnTo>
                  <a:lnTo>
                    <a:pt x="337" y="185"/>
                  </a:lnTo>
                  <a:lnTo>
                    <a:pt x="366" y="159"/>
                  </a:lnTo>
                  <a:lnTo>
                    <a:pt x="370" y="141"/>
                  </a:lnTo>
                  <a:lnTo>
                    <a:pt x="377" y="115"/>
                  </a:lnTo>
                  <a:lnTo>
                    <a:pt x="370" y="85"/>
                  </a:lnTo>
                  <a:lnTo>
                    <a:pt x="351" y="59"/>
                  </a:lnTo>
                  <a:lnTo>
                    <a:pt x="333" y="41"/>
                  </a:lnTo>
                  <a:lnTo>
                    <a:pt x="296" y="26"/>
                  </a:lnTo>
                  <a:lnTo>
                    <a:pt x="255" y="15"/>
                  </a:lnTo>
                  <a:lnTo>
                    <a:pt x="244" y="7"/>
                  </a:lnTo>
                  <a:lnTo>
                    <a:pt x="207" y="0"/>
                  </a:lnTo>
                  <a:lnTo>
                    <a:pt x="222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0" name="図形 114"/>
            <p:cNvSpPr>
              <a:spLocks/>
            </p:cNvSpPr>
            <p:nvPr/>
          </p:nvSpPr>
          <p:spPr bwMode="auto">
            <a:xfrm>
              <a:off x="662977" y="5146544"/>
              <a:ext cx="884238" cy="360359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99"/>
                </a:cxn>
                <a:cxn ang="0">
                  <a:pos x="4" y="88"/>
                </a:cxn>
                <a:cxn ang="0">
                  <a:pos x="19" y="73"/>
                </a:cxn>
                <a:cxn ang="0">
                  <a:pos x="49" y="55"/>
                </a:cxn>
                <a:cxn ang="0">
                  <a:pos x="111" y="33"/>
                </a:cxn>
                <a:cxn ang="0">
                  <a:pos x="196" y="14"/>
                </a:cxn>
                <a:cxn ang="0">
                  <a:pos x="293" y="0"/>
                </a:cxn>
                <a:cxn ang="0">
                  <a:pos x="226" y="14"/>
                </a:cxn>
                <a:cxn ang="0">
                  <a:pos x="156" y="40"/>
                </a:cxn>
                <a:cxn ang="0">
                  <a:pos x="119" y="55"/>
                </a:cxn>
                <a:cxn ang="0">
                  <a:pos x="97" y="70"/>
                </a:cxn>
                <a:cxn ang="0">
                  <a:pos x="74" y="96"/>
                </a:cxn>
                <a:cxn ang="0">
                  <a:pos x="63" y="118"/>
                </a:cxn>
                <a:cxn ang="0">
                  <a:pos x="63" y="125"/>
                </a:cxn>
                <a:cxn ang="0">
                  <a:pos x="71" y="133"/>
                </a:cxn>
                <a:cxn ang="0">
                  <a:pos x="86" y="151"/>
                </a:cxn>
                <a:cxn ang="0">
                  <a:pos x="126" y="170"/>
                </a:cxn>
                <a:cxn ang="0">
                  <a:pos x="189" y="195"/>
                </a:cxn>
                <a:cxn ang="0">
                  <a:pos x="285" y="221"/>
                </a:cxn>
                <a:cxn ang="0">
                  <a:pos x="448" y="236"/>
                </a:cxn>
                <a:cxn ang="0">
                  <a:pos x="522" y="244"/>
                </a:cxn>
                <a:cxn ang="0">
                  <a:pos x="577" y="251"/>
                </a:cxn>
                <a:cxn ang="0">
                  <a:pos x="525" y="255"/>
                </a:cxn>
                <a:cxn ang="0">
                  <a:pos x="511" y="251"/>
                </a:cxn>
                <a:cxn ang="0">
                  <a:pos x="507" y="251"/>
                </a:cxn>
                <a:cxn ang="0">
                  <a:pos x="448" y="251"/>
                </a:cxn>
                <a:cxn ang="0">
                  <a:pos x="378" y="240"/>
                </a:cxn>
                <a:cxn ang="0">
                  <a:pos x="226" y="214"/>
                </a:cxn>
                <a:cxn ang="0">
                  <a:pos x="141" y="195"/>
                </a:cxn>
                <a:cxn ang="0">
                  <a:pos x="71" y="170"/>
                </a:cxn>
                <a:cxn ang="0">
                  <a:pos x="41" y="155"/>
                </a:cxn>
                <a:cxn ang="0">
                  <a:pos x="19" y="140"/>
                </a:cxn>
                <a:cxn ang="0">
                  <a:pos x="4" y="125"/>
                </a:cxn>
                <a:cxn ang="0">
                  <a:pos x="0" y="110"/>
                </a:cxn>
              </a:cxnLst>
              <a:rect l="0" t="0" r="0" b="0"/>
              <a:pathLst>
                <a:path w="577" h="255">
                  <a:moveTo>
                    <a:pt x="0" y="110"/>
                  </a:moveTo>
                  <a:lnTo>
                    <a:pt x="0" y="99"/>
                  </a:lnTo>
                  <a:lnTo>
                    <a:pt x="4" y="88"/>
                  </a:lnTo>
                  <a:lnTo>
                    <a:pt x="19" y="73"/>
                  </a:lnTo>
                  <a:lnTo>
                    <a:pt x="49" y="55"/>
                  </a:lnTo>
                  <a:lnTo>
                    <a:pt x="111" y="33"/>
                  </a:lnTo>
                  <a:lnTo>
                    <a:pt x="196" y="14"/>
                  </a:lnTo>
                  <a:lnTo>
                    <a:pt x="293" y="0"/>
                  </a:lnTo>
                  <a:lnTo>
                    <a:pt x="226" y="14"/>
                  </a:lnTo>
                  <a:lnTo>
                    <a:pt x="156" y="40"/>
                  </a:lnTo>
                  <a:lnTo>
                    <a:pt x="119" y="55"/>
                  </a:lnTo>
                  <a:lnTo>
                    <a:pt x="97" y="70"/>
                  </a:lnTo>
                  <a:lnTo>
                    <a:pt x="74" y="96"/>
                  </a:lnTo>
                  <a:lnTo>
                    <a:pt x="63" y="118"/>
                  </a:lnTo>
                  <a:lnTo>
                    <a:pt x="63" y="125"/>
                  </a:lnTo>
                  <a:lnTo>
                    <a:pt x="71" y="133"/>
                  </a:lnTo>
                  <a:lnTo>
                    <a:pt x="86" y="151"/>
                  </a:lnTo>
                  <a:lnTo>
                    <a:pt x="126" y="170"/>
                  </a:lnTo>
                  <a:lnTo>
                    <a:pt x="189" y="195"/>
                  </a:lnTo>
                  <a:lnTo>
                    <a:pt x="285" y="221"/>
                  </a:lnTo>
                  <a:lnTo>
                    <a:pt x="448" y="236"/>
                  </a:lnTo>
                  <a:lnTo>
                    <a:pt x="522" y="244"/>
                  </a:lnTo>
                  <a:lnTo>
                    <a:pt x="577" y="251"/>
                  </a:lnTo>
                  <a:lnTo>
                    <a:pt x="525" y="255"/>
                  </a:lnTo>
                  <a:lnTo>
                    <a:pt x="511" y="251"/>
                  </a:lnTo>
                  <a:lnTo>
                    <a:pt x="507" y="251"/>
                  </a:lnTo>
                  <a:lnTo>
                    <a:pt x="448" y="251"/>
                  </a:lnTo>
                  <a:lnTo>
                    <a:pt x="378" y="240"/>
                  </a:lnTo>
                  <a:lnTo>
                    <a:pt x="226" y="214"/>
                  </a:lnTo>
                  <a:lnTo>
                    <a:pt x="141" y="195"/>
                  </a:lnTo>
                  <a:lnTo>
                    <a:pt x="71" y="170"/>
                  </a:lnTo>
                  <a:lnTo>
                    <a:pt x="41" y="155"/>
                  </a:lnTo>
                  <a:lnTo>
                    <a:pt x="19" y="140"/>
                  </a:lnTo>
                  <a:lnTo>
                    <a:pt x="4" y="125"/>
                  </a:lnTo>
                  <a:lnTo>
                    <a:pt x="0" y="11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1" name="図形 115"/>
            <p:cNvSpPr>
              <a:spLocks/>
            </p:cNvSpPr>
            <p:nvPr/>
          </p:nvSpPr>
          <p:spPr bwMode="auto">
            <a:xfrm>
              <a:off x="577252" y="5135432"/>
              <a:ext cx="749300" cy="366708"/>
            </a:xfrm>
            <a:custGeom>
              <a:avLst/>
              <a:gdLst/>
              <a:ahLst/>
              <a:cxnLst>
                <a:cxn ang="0">
                  <a:pos x="174" y="207"/>
                </a:cxn>
                <a:cxn ang="0">
                  <a:pos x="96" y="189"/>
                </a:cxn>
                <a:cxn ang="0">
                  <a:pos x="41" y="167"/>
                </a:cxn>
                <a:cxn ang="0">
                  <a:pos x="11" y="141"/>
                </a:cxn>
                <a:cxn ang="0">
                  <a:pos x="0" y="122"/>
                </a:cxn>
                <a:cxn ang="0">
                  <a:pos x="0" y="111"/>
                </a:cxn>
                <a:cxn ang="0">
                  <a:pos x="0" y="96"/>
                </a:cxn>
                <a:cxn ang="0">
                  <a:pos x="4" y="93"/>
                </a:cxn>
                <a:cxn ang="0">
                  <a:pos x="19" y="78"/>
                </a:cxn>
                <a:cxn ang="0">
                  <a:pos x="33" y="63"/>
                </a:cxn>
                <a:cxn ang="0">
                  <a:pos x="85" y="41"/>
                </a:cxn>
                <a:cxn ang="0">
                  <a:pos x="141" y="26"/>
                </a:cxn>
                <a:cxn ang="0">
                  <a:pos x="200" y="19"/>
                </a:cxn>
                <a:cxn ang="0">
                  <a:pos x="307" y="8"/>
                </a:cxn>
                <a:cxn ang="0">
                  <a:pos x="348" y="8"/>
                </a:cxn>
                <a:cxn ang="0">
                  <a:pos x="377" y="0"/>
                </a:cxn>
                <a:cxn ang="0">
                  <a:pos x="362" y="0"/>
                </a:cxn>
                <a:cxn ang="0">
                  <a:pos x="251" y="19"/>
                </a:cxn>
                <a:cxn ang="0">
                  <a:pos x="166" y="37"/>
                </a:cxn>
                <a:cxn ang="0">
                  <a:pos x="111" y="56"/>
                </a:cxn>
                <a:cxn ang="0">
                  <a:pos x="74" y="78"/>
                </a:cxn>
                <a:cxn ang="0">
                  <a:pos x="55" y="96"/>
                </a:cxn>
                <a:cxn ang="0">
                  <a:pos x="48" y="107"/>
                </a:cxn>
                <a:cxn ang="0">
                  <a:pos x="48" y="118"/>
                </a:cxn>
                <a:cxn ang="0">
                  <a:pos x="55" y="133"/>
                </a:cxn>
                <a:cxn ang="0">
                  <a:pos x="67" y="148"/>
                </a:cxn>
                <a:cxn ang="0">
                  <a:pos x="85" y="163"/>
                </a:cxn>
                <a:cxn ang="0">
                  <a:pos x="104" y="174"/>
                </a:cxn>
                <a:cxn ang="0">
                  <a:pos x="170" y="196"/>
                </a:cxn>
                <a:cxn ang="0">
                  <a:pos x="240" y="218"/>
                </a:cxn>
                <a:cxn ang="0">
                  <a:pos x="381" y="244"/>
                </a:cxn>
                <a:cxn ang="0">
                  <a:pos x="488" y="259"/>
                </a:cxn>
                <a:cxn ang="0">
                  <a:pos x="447" y="259"/>
                </a:cxn>
                <a:cxn ang="0">
                  <a:pos x="447" y="252"/>
                </a:cxn>
                <a:cxn ang="0">
                  <a:pos x="348" y="244"/>
                </a:cxn>
                <a:cxn ang="0">
                  <a:pos x="266" y="229"/>
                </a:cxn>
                <a:cxn ang="0">
                  <a:pos x="174" y="207"/>
                </a:cxn>
              </a:cxnLst>
              <a:rect l="0" t="0" r="0" b="0"/>
              <a:pathLst>
                <a:path w="488" h="259">
                  <a:moveTo>
                    <a:pt x="174" y="207"/>
                  </a:moveTo>
                  <a:lnTo>
                    <a:pt x="96" y="189"/>
                  </a:lnTo>
                  <a:lnTo>
                    <a:pt x="41" y="167"/>
                  </a:lnTo>
                  <a:lnTo>
                    <a:pt x="11" y="141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93"/>
                  </a:lnTo>
                  <a:lnTo>
                    <a:pt x="19" y="78"/>
                  </a:lnTo>
                  <a:lnTo>
                    <a:pt x="33" y="63"/>
                  </a:lnTo>
                  <a:lnTo>
                    <a:pt x="85" y="41"/>
                  </a:lnTo>
                  <a:lnTo>
                    <a:pt x="141" y="26"/>
                  </a:lnTo>
                  <a:lnTo>
                    <a:pt x="200" y="19"/>
                  </a:lnTo>
                  <a:lnTo>
                    <a:pt x="307" y="8"/>
                  </a:lnTo>
                  <a:lnTo>
                    <a:pt x="348" y="8"/>
                  </a:lnTo>
                  <a:lnTo>
                    <a:pt x="377" y="0"/>
                  </a:lnTo>
                  <a:lnTo>
                    <a:pt x="362" y="0"/>
                  </a:lnTo>
                  <a:lnTo>
                    <a:pt x="251" y="19"/>
                  </a:lnTo>
                  <a:lnTo>
                    <a:pt x="166" y="37"/>
                  </a:lnTo>
                  <a:lnTo>
                    <a:pt x="111" y="56"/>
                  </a:lnTo>
                  <a:lnTo>
                    <a:pt x="74" y="78"/>
                  </a:lnTo>
                  <a:lnTo>
                    <a:pt x="55" y="96"/>
                  </a:lnTo>
                  <a:lnTo>
                    <a:pt x="48" y="107"/>
                  </a:lnTo>
                  <a:lnTo>
                    <a:pt x="48" y="118"/>
                  </a:lnTo>
                  <a:lnTo>
                    <a:pt x="55" y="133"/>
                  </a:lnTo>
                  <a:lnTo>
                    <a:pt x="67" y="148"/>
                  </a:lnTo>
                  <a:lnTo>
                    <a:pt x="85" y="163"/>
                  </a:lnTo>
                  <a:lnTo>
                    <a:pt x="104" y="174"/>
                  </a:lnTo>
                  <a:lnTo>
                    <a:pt x="170" y="196"/>
                  </a:lnTo>
                  <a:lnTo>
                    <a:pt x="240" y="218"/>
                  </a:lnTo>
                  <a:lnTo>
                    <a:pt x="381" y="244"/>
                  </a:lnTo>
                  <a:lnTo>
                    <a:pt x="488" y="259"/>
                  </a:lnTo>
                  <a:lnTo>
                    <a:pt x="447" y="259"/>
                  </a:lnTo>
                  <a:lnTo>
                    <a:pt x="447" y="252"/>
                  </a:lnTo>
                  <a:lnTo>
                    <a:pt x="348" y="244"/>
                  </a:lnTo>
                  <a:lnTo>
                    <a:pt x="266" y="229"/>
                  </a:lnTo>
                  <a:lnTo>
                    <a:pt x="174" y="20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2" name="図形 116"/>
            <p:cNvSpPr>
              <a:spLocks/>
            </p:cNvSpPr>
            <p:nvPr/>
          </p:nvSpPr>
          <p:spPr bwMode="auto">
            <a:xfrm>
              <a:off x="770927" y="4827461"/>
              <a:ext cx="782638" cy="638168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77" y="7"/>
                </a:cxn>
                <a:cxn ang="0">
                  <a:pos x="395" y="15"/>
                </a:cxn>
                <a:cxn ang="0">
                  <a:pos x="436" y="30"/>
                </a:cxn>
                <a:cxn ang="0">
                  <a:pos x="465" y="44"/>
                </a:cxn>
                <a:cxn ang="0">
                  <a:pos x="491" y="59"/>
                </a:cxn>
                <a:cxn ang="0">
                  <a:pos x="506" y="85"/>
                </a:cxn>
                <a:cxn ang="0">
                  <a:pos x="510" y="115"/>
                </a:cxn>
                <a:cxn ang="0">
                  <a:pos x="510" y="141"/>
                </a:cxn>
                <a:cxn ang="0">
                  <a:pos x="502" y="159"/>
                </a:cxn>
                <a:cxn ang="0">
                  <a:pos x="477" y="181"/>
                </a:cxn>
                <a:cxn ang="0">
                  <a:pos x="440" y="200"/>
                </a:cxn>
                <a:cxn ang="0">
                  <a:pos x="406" y="211"/>
                </a:cxn>
                <a:cxn ang="0">
                  <a:pos x="366" y="218"/>
                </a:cxn>
                <a:cxn ang="0">
                  <a:pos x="307" y="237"/>
                </a:cxn>
                <a:cxn ang="0">
                  <a:pos x="281" y="237"/>
                </a:cxn>
                <a:cxn ang="0">
                  <a:pos x="229" y="244"/>
                </a:cxn>
                <a:cxn ang="0">
                  <a:pos x="188" y="259"/>
                </a:cxn>
                <a:cxn ang="0">
                  <a:pos x="173" y="274"/>
                </a:cxn>
                <a:cxn ang="0">
                  <a:pos x="155" y="288"/>
                </a:cxn>
                <a:cxn ang="0">
                  <a:pos x="144" y="307"/>
                </a:cxn>
                <a:cxn ang="0">
                  <a:pos x="136" y="322"/>
                </a:cxn>
                <a:cxn ang="0">
                  <a:pos x="136" y="336"/>
                </a:cxn>
                <a:cxn ang="0">
                  <a:pos x="140" y="355"/>
                </a:cxn>
                <a:cxn ang="0">
                  <a:pos x="151" y="377"/>
                </a:cxn>
                <a:cxn ang="0">
                  <a:pos x="170" y="396"/>
                </a:cxn>
                <a:cxn ang="0">
                  <a:pos x="185" y="410"/>
                </a:cxn>
                <a:cxn ang="0">
                  <a:pos x="244" y="436"/>
                </a:cxn>
                <a:cxn ang="0">
                  <a:pos x="310" y="451"/>
                </a:cxn>
                <a:cxn ang="0">
                  <a:pos x="214" y="440"/>
                </a:cxn>
                <a:cxn ang="0">
                  <a:pos x="151" y="425"/>
                </a:cxn>
                <a:cxn ang="0">
                  <a:pos x="88" y="407"/>
                </a:cxn>
                <a:cxn ang="0">
                  <a:pos x="48" y="392"/>
                </a:cxn>
                <a:cxn ang="0">
                  <a:pos x="26" y="377"/>
                </a:cxn>
                <a:cxn ang="0">
                  <a:pos x="11" y="366"/>
                </a:cxn>
                <a:cxn ang="0">
                  <a:pos x="0" y="355"/>
                </a:cxn>
                <a:cxn ang="0">
                  <a:pos x="0" y="344"/>
                </a:cxn>
                <a:cxn ang="0">
                  <a:pos x="3" y="325"/>
                </a:cxn>
                <a:cxn ang="0">
                  <a:pos x="15" y="311"/>
                </a:cxn>
                <a:cxn ang="0">
                  <a:pos x="29" y="296"/>
                </a:cxn>
                <a:cxn ang="0">
                  <a:pos x="48" y="285"/>
                </a:cxn>
                <a:cxn ang="0">
                  <a:pos x="96" y="266"/>
                </a:cxn>
                <a:cxn ang="0">
                  <a:pos x="144" y="251"/>
                </a:cxn>
                <a:cxn ang="0">
                  <a:pos x="236" y="229"/>
                </a:cxn>
                <a:cxn ang="0">
                  <a:pos x="281" y="226"/>
                </a:cxn>
                <a:cxn ang="0">
                  <a:pos x="336" y="214"/>
                </a:cxn>
                <a:cxn ang="0">
                  <a:pos x="380" y="200"/>
                </a:cxn>
                <a:cxn ang="0">
                  <a:pos x="417" y="181"/>
                </a:cxn>
                <a:cxn ang="0">
                  <a:pos x="436" y="155"/>
                </a:cxn>
                <a:cxn ang="0">
                  <a:pos x="451" y="141"/>
                </a:cxn>
                <a:cxn ang="0">
                  <a:pos x="454" y="118"/>
                </a:cxn>
                <a:cxn ang="0">
                  <a:pos x="462" y="104"/>
                </a:cxn>
                <a:cxn ang="0">
                  <a:pos x="454" y="78"/>
                </a:cxn>
                <a:cxn ang="0">
                  <a:pos x="440" y="63"/>
                </a:cxn>
                <a:cxn ang="0">
                  <a:pos x="421" y="44"/>
                </a:cxn>
                <a:cxn ang="0">
                  <a:pos x="403" y="33"/>
                </a:cxn>
                <a:cxn ang="0">
                  <a:pos x="351" y="7"/>
                </a:cxn>
                <a:cxn ang="0">
                  <a:pos x="321" y="0"/>
                </a:cxn>
              </a:cxnLst>
              <a:rect l="0" t="0" r="0" b="0"/>
              <a:pathLst>
                <a:path w="510" h="451">
                  <a:moveTo>
                    <a:pt x="321" y="0"/>
                  </a:moveTo>
                  <a:lnTo>
                    <a:pt x="377" y="7"/>
                  </a:lnTo>
                  <a:lnTo>
                    <a:pt x="395" y="15"/>
                  </a:lnTo>
                  <a:lnTo>
                    <a:pt x="436" y="30"/>
                  </a:lnTo>
                  <a:lnTo>
                    <a:pt x="465" y="44"/>
                  </a:lnTo>
                  <a:lnTo>
                    <a:pt x="491" y="59"/>
                  </a:lnTo>
                  <a:lnTo>
                    <a:pt x="506" y="85"/>
                  </a:lnTo>
                  <a:lnTo>
                    <a:pt x="510" y="115"/>
                  </a:lnTo>
                  <a:lnTo>
                    <a:pt x="510" y="141"/>
                  </a:lnTo>
                  <a:lnTo>
                    <a:pt x="502" y="159"/>
                  </a:lnTo>
                  <a:lnTo>
                    <a:pt x="477" y="181"/>
                  </a:lnTo>
                  <a:lnTo>
                    <a:pt x="440" y="200"/>
                  </a:lnTo>
                  <a:lnTo>
                    <a:pt x="406" y="211"/>
                  </a:lnTo>
                  <a:lnTo>
                    <a:pt x="366" y="218"/>
                  </a:lnTo>
                  <a:lnTo>
                    <a:pt x="307" y="237"/>
                  </a:lnTo>
                  <a:lnTo>
                    <a:pt x="281" y="237"/>
                  </a:lnTo>
                  <a:lnTo>
                    <a:pt x="229" y="244"/>
                  </a:lnTo>
                  <a:lnTo>
                    <a:pt x="188" y="259"/>
                  </a:lnTo>
                  <a:lnTo>
                    <a:pt x="173" y="274"/>
                  </a:lnTo>
                  <a:lnTo>
                    <a:pt x="155" y="288"/>
                  </a:lnTo>
                  <a:lnTo>
                    <a:pt x="144" y="307"/>
                  </a:lnTo>
                  <a:lnTo>
                    <a:pt x="136" y="322"/>
                  </a:lnTo>
                  <a:lnTo>
                    <a:pt x="136" y="336"/>
                  </a:lnTo>
                  <a:lnTo>
                    <a:pt x="140" y="355"/>
                  </a:lnTo>
                  <a:lnTo>
                    <a:pt x="151" y="377"/>
                  </a:lnTo>
                  <a:lnTo>
                    <a:pt x="170" y="396"/>
                  </a:lnTo>
                  <a:lnTo>
                    <a:pt x="185" y="410"/>
                  </a:lnTo>
                  <a:lnTo>
                    <a:pt x="244" y="436"/>
                  </a:lnTo>
                  <a:lnTo>
                    <a:pt x="310" y="451"/>
                  </a:lnTo>
                  <a:lnTo>
                    <a:pt x="214" y="440"/>
                  </a:lnTo>
                  <a:lnTo>
                    <a:pt x="151" y="425"/>
                  </a:lnTo>
                  <a:lnTo>
                    <a:pt x="88" y="407"/>
                  </a:lnTo>
                  <a:lnTo>
                    <a:pt x="48" y="392"/>
                  </a:lnTo>
                  <a:lnTo>
                    <a:pt x="26" y="377"/>
                  </a:lnTo>
                  <a:lnTo>
                    <a:pt x="11" y="366"/>
                  </a:lnTo>
                  <a:lnTo>
                    <a:pt x="0" y="355"/>
                  </a:lnTo>
                  <a:lnTo>
                    <a:pt x="0" y="344"/>
                  </a:lnTo>
                  <a:lnTo>
                    <a:pt x="3" y="325"/>
                  </a:lnTo>
                  <a:lnTo>
                    <a:pt x="15" y="311"/>
                  </a:lnTo>
                  <a:lnTo>
                    <a:pt x="29" y="296"/>
                  </a:lnTo>
                  <a:lnTo>
                    <a:pt x="48" y="285"/>
                  </a:lnTo>
                  <a:lnTo>
                    <a:pt x="96" y="266"/>
                  </a:lnTo>
                  <a:lnTo>
                    <a:pt x="144" y="251"/>
                  </a:lnTo>
                  <a:lnTo>
                    <a:pt x="236" y="229"/>
                  </a:lnTo>
                  <a:lnTo>
                    <a:pt x="281" y="226"/>
                  </a:lnTo>
                  <a:lnTo>
                    <a:pt x="336" y="214"/>
                  </a:lnTo>
                  <a:lnTo>
                    <a:pt x="380" y="200"/>
                  </a:lnTo>
                  <a:lnTo>
                    <a:pt x="417" y="181"/>
                  </a:lnTo>
                  <a:lnTo>
                    <a:pt x="436" y="155"/>
                  </a:lnTo>
                  <a:lnTo>
                    <a:pt x="451" y="141"/>
                  </a:lnTo>
                  <a:lnTo>
                    <a:pt x="454" y="118"/>
                  </a:lnTo>
                  <a:lnTo>
                    <a:pt x="462" y="104"/>
                  </a:lnTo>
                  <a:lnTo>
                    <a:pt x="454" y="78"/>
                  </a:lnTo>
                  <a:lnTo>
                    <a:pt x="440" y="63"/>
                  </a:lnTo>
                  <a:lnTo>
                    <a:pt x="421" y="44"/>
                  </a:lnTo>
                  <a:lnTo>
                    <a:pt x="403" y="33"/>
                  </a:lnTo>
                  <a:lnTo>
                    <a:pt x="351" y="7"/>
                  </a:lnTo>
                  <a:lnTo>
                    <a:pt x="321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3" name="図形 117"/>
            <p:cNvSpPr>
              <a:spLocks/>
            </p:cNvSpPr>
            <p:nvPr/>
          </p:nvSpPr>
          <p:spPr bwMode="auto">
            <a:xfrm>
              <a:off x="1139227" y="4827461"/>
              <a:ext cx="328613" cy="31908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85" y="4"/>
                </a:cxn>
                <a:cxn ang="0">
                  <a:pos x="137" y="26"/>
                </a:cxn>
                <a:cxn ang="0">
                  <a:pos x="166" y="41"/>
                </a:cxn>
                <a:cxn ang="0">
                  <a:pos x="192" y="59"/>
                </a:cxn>
                <a:cxn ang="0">
                  <a:pos x="207" y="78"/>
                </a:cxn>
                <a:cxn ang="0">
                  <a:pos x="214" y="104"/>
                </a:cxn>
                <a:cxn ang="0">
                  <a:pos x="214" y="118"/>
                </a:cxn>
                <a:cxn ang="0">
                  <a:pos x="207" y="141"/>
                </a:cxn>
                <a:cxn ang="0">
                  <a:pos x="196" y="155"/>
                </a:cxn>
                <a:cxn ang="0">
                  <a:pos x="170" y="174"/>
                </a:cxn>
                <a:cxn ang="0">
                  <a:pos x="140" y="196"/>
                </a:cxn>
                <a:cxn ang="0">
                  <a:pos x="96" y="211"/>
                </a:cxn>
                <a:cxn ang="0">
                  <a:pos x="41" y="218"/>
                </a:cxn>
                <a:cxn ang="0">
                  <a:pos x="0" y="226"/>
                </a:cxn>
                <a:cxn ang="0">
                  <a:pos x="55" y="211"/>
                </a:cxn>
                <a:cxn ang="0">
                  <a:pos x="85" y="200"/>
                </a:cxn>
                <a:cxn ang="0">
                  <a:pos x="111" y="181"/>
                </a:cxn>
                <a:cxn ang="0">
                  <a:pos x="129" y="166"/>
                </a:cxn>
                <a:cxn ang="0">
                  <a:pos x="140" y="144"/>
                </a:cxn>
                <a:cxn ang="0">
                  <a:pos x="144" y="133"/>
                </a:cxn>
                <a:cxn ang="0">
                  <a:pos x="144" y="115"/>
                </a:cxn>
                <a:cxn ang="0">
                  <a:pos x="140" y="96"/>
                </a:cxn>
                <a:cxn ang="0">
                  <a:pos x="129" y="74"/>
                </a:cxn>
                <a:cxn ang="0">
                  <a:pos x="92" y="44"/>
                </a:cxn>
                <a:cxn ang="0">
                  <a:pos x="52" y="19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0" b="0"/>
              <a:pathLst>
                <a:path w="214" h="226">
                  <a:moveTo>
                    <a:pt x="59" y="0"/>
                  </a:moveTo>
                  <a:lnTo>
                    <a:pt x="85" y="4"/>
                  </a:lnTo>
                  <a:lnTo>
                    <a:pt x="137" y="26"/>
                  </a:lnTo>
                  <a:lnTo>
                    <a:pt x="166" y="41"/>
                  </a:lnTo>
                  <a:lnTo>
                    <a:pt x="192" y="59"/>
                  </a:lnTo>
                  <a:lnTo>
                    <a:pt x="207" y="78"/>
                  </a:lnTo>
                  <a:lnTo>
                    <a:pt x="214" y="104"/>
                  </a:lnTo>
                  <a:lnTo>
                    <a:pt x="214" y="118"/>
                  </a:lnTo>
                  <a:lnTo>
                    <a:pt x="207" y="141"/>
                  </a:lnTo>
                  <a:lnTo>
                    <a:pt x="196" y="155"/>
                  </a:lnTo>
                  <a:lnTo>
                    <a:pt x="170" y="174"/>
                  </a:lnTo>
                  <a:lnTo>
                    <a:pt x="140" y="196"/>
                  </a:lnTo>
                  <a:lnTo>
                    <a:pt x="96" y="211"/>
                  </a:lnTo>
                  <a:lnTo>
                    <a:pt x="41" y="218"/>
                  </a:lnTo>
                  <a:lnTo>
                    <a:pt x="0" y="226"/>
                  </a:lnTo>
                  <a:lnTo>
                    <a:pt x="55" y="211"/>
                  </a:lnTo>
                  <a:lnTo>
                    <a:pt x="85" y="200"/>
                  </a:lnTo>
                  <a:lnTo>
                    <a:pt x="111" y="181"/>
                  </a:lnTo>
                  <a:lnTo>
                    <a:pt x="129" y="166"/>
                  </a:lnTo>
                  <a:lnTo>
                    <a:pt x="140" y="144"/>
                  </a:lnTo>
                  <a:lnTo>
                    <a:pt x="144" y="133"/>
                  </a:lnTo>
                  <a:lnTo>
                    <a:pt x="144" y="115"/>
                  </a:lnTo>
                  <a:lnTo>
                    <a:pt x="140" y="96"/>
                  </a:lnTo>
                  <a:lnTo>
                    <a:pt x="129" y="74"/>
                  </a:lnTo>
                  <a:lnTo>
                    <a:pt x="92" y="44"/>
                  </a:lnTo>
                  <a:lnTo>
                    <a:pt x="52" y="19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4" name="図形 118"/>
            <p:cNvSpPr>
              <a:spLocks/>
            </p:cNvSpPr>
            <p:nvPr/>
          </p:nvSpPr>
          <p:spPr bwMode="auto">
            <a:xfrm>
              <a:off x="470890" y="4889372"/>
              <a:ext cx="242887" cy="261935"/>
            </a:xfrm>
            <a:custGeom>
              <a:avLst/>
              <a:gdLst/>
              <a:ahLst/>
              <a:cxnLst>
                <a:cxn ang="0">
                  <a:pos x="59" y="182"/>
                </a:cxn>
                <a:cxn ang="0">
                  <a:pos x="29" y="185"/>
                </a:cxn>
                <a:cxn ang="0">
                  <a:pos x="70" y="159"/>
                </a:cxn>
                <a:cxn ang="0">
                  <a:pos x="96" y="145"/>
                </a:cxn>
                <a:cxn ang="0">
                  <a:pos x="111" y="122"/>
                </a:cxn>
                <a:cxn ang="0">
                  <a:pos x="114" y="97"/>
                </a:cxn>
                <a:cxn ang="0">
                  <a:pos x="114" y="74"/>
                </a:cxn>
                <a:cxn ang="0">
                  <a:pos x="103" y="67"/>
                </a:cxn>
                <a:cxn ang="0">
                  <a:pos x="85" y="45"/>
                </a:cxn>
                <a:cxn ang="0">
                  <a:pos x="48" y="19"/>
                </a:cxn>
                <a:cxn ang="0">
                  <a:pos x="29" y="12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55" y="4"/>
                </a:cxn>
                <a:cxn ang="0">
                  <a:pos x="100" y="19"/>
                </a:cxn>
                <a:cxn ang="0">
                  <a:pos x="125" y="34"/>
                </a:cxn>
                <a:cxn ang="0">
                  <a:pos x="144" y="52"/>
                </a:cxn>
                <a:cxn ang="0">
                  <a:pos x="155" y="74"/>
                </a:cxn>
                <a:cxn ang="0">
                  <a:pos x="159" y="100"/>
                </a:cxn>
                <a:cxn ang="0">
                  <a:pos x="155" y="111"/>
                </a:cxn>
                <a:cxn ang="0">
                  <a:pos x="140" y="137"/>
                </a:cxn>
                <a:cxn ang="0">
                  <a:pos x="125" y="152"/>
                </a:cxn>
                <a:cxn ang="0">
                  <a:pos x="111" y="167"/>
                </a:cxn>
                <a:cxn ang="0">
                  <a:pos x="89" y="174"/>
                </a:cxn>
                <a:cxn ang="0">
                  <a:pos x="59" y="182"/>
                </a:cxn>
              </a:cxnLst>
              <a:rect l="0" t="0" r="0" b="0"/>
              <a:pathLst>
                <a:path w="159" h="185">
                  <a:moveTo>
                    <a:pt x="59" y="182"/>
                  </a:moveTo>
                  <a:lnTo>
                    <a:pt x="29" y="185"/>
                  </a:lnTo>
                  <a:lnTo>
                    <a:pt x="70" y="159"/>
                  </a:lnTo>
                  <a:lnTo>
                    <a:pt x="96" y="145"/>
                  </a:lnTo>
                  <a:lnTo>
                    <a:pt x="111" y="122"/>
                  </a:lnTo>
                  <a:lnTo>
                    <a:pt x="114" y="97"/>
                  </a:lnTo>
                  <a:lnTo>
                    <a:pt x="114" y="74"/>
                  </a:lnTo>
                  <a:lnTo>
                    <a:pt x="103" y="67"/>
                  </a:lnTo>
                  <a:lnTo>
                    <a:pt x="85" y="45"/>
                  </a:lnTo>
                  <a:lnTo>
                    <a:pt x="48" y="19"/>
                  </a:lnTo>
                  <a:lnTo>
                    <a:pt x="29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55" y="4"/>
                  </a:lnTo>
                  <a:lnTo>
                    <a:pt x="100" y="19"/>
                  </a:lnTo>
                  <a:lnTo>
                    <a:pt x="125" y="34"/>
                  </a:lnTo>
                  <a:lnTo>
                    <a:pt x="144" y="52"/>
                  </a:lnTo>
                  <a:lnTo>
                    <a:pt x="155" y="74"/>
                  </a:lnTo>
                  <a:lnTo>
                    <a:pt x="159" y="100"/>
                  </a:lnTo>
                  <a:lnTo>
                    <a:pt x="155" y="111"/>
                  </a:lnTo>
                  <a:lnTo>
                    <a:pt x="140" y="137"/>
                  </a:lnTo>
                  <a:lnTo>
                    <a:pt x="125" y="152"/>
                  </a:lnTo>
                  <a:lnTo>
                    <a:pt x="111" y="167"/>
                  </a:lnTo>
                  <a:lnTo>
                    <a:pt x="89" y="174"/>
                  </a:lnTo>
                  <a:lnTo>
                    <a:pt x="59" y="18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5" name="図形 119"/>
            <p:cNvSpPr>
              <a:spLocks/>
            </p:cNvSpPr>
            <p:nvPr/>
          </p:nvSpPr>
          <p:spPr bwMode="auto">
            <a:xfrm>
              <a:off x="618527" y="4911597"/>
              <a:ext cx="276225" cy="223836"/>
            </a:xfrm>
            <a:custGeom>
              <a:avLst/>
              <a:gdLst/>
              <a:ahLst/>
              <a:cxnLst>
                <a:cxn ang="0">
                  <a:pos x="118" y="144"/>
                </a:cxn>
                <a:cxn ang="0">
                  <a:pos x="78" y="152"/>
                </a:cxn>
                <a:cxn ang="0">
                  <a:pos x="0" y="159"/>
                </a:cxn>
                <a:cxn ang="0">
                  <a:pos x="33" y="141"/>
                </a:cxn>
                <a:cxn ang="0">
                  <a:pos x="55" y="115"/>
                </a:cxn>
                <a:cxn ang="0">
                  <a:pos x="70" y="85"/>
                </a:cxn>
                <a:cxn ang="0">
                  <a:pos x="63" y="59"/>
                </a:cxn>
                <a:cxn ang="0">
                  <a:pos x="55" y="37"/>
                </a:cxn>
                <a:cxn ang="0">
                  <a:pos x="33" y="15"/>
                </a:cxn>
                <a:cxn ang="0">
                  <a:pos x="7" y="0"/>
                </a:cxn>
                <a:cxn ang="0">
                  <a:pos x="74" y="15"/>
                </a:cxn>
                <a:cxn ang="0">
                  <a:pos x="115" y="26"/>
                </a:cxn>
                <a:cxn ang="0">
                  <a:pos x="140" y="41"/>
                </a:cxn>
                <a:cxn ang="0">
                  <a:pos x="144" y="45"/>
                </a:cxn>
                <a:cxn ang="0">
                  <a:pos x="170" y="67"/>
                </a:cxn>
                <a:cxn ang="0">
                  <a:pos x="174" y="82"/>
                </a:cxn>
                <a:cxn ang="0">
                  <a:pos x="181" y="85"/>
                </a:cxn>
                <a:cxn ang="0">
                  <a:pos x="170" y="107"/>
                </a:cxn>
                <a:cxn ang="0">
                  <a:pos x="148" y="126"/>
                </a:cxn>
                <a:cxn ang="0">
                  <a:pos x="118" y="144"/>
                </a:cxn>
              </a:cxnLst>
              <a:rect l="0" t="0" r="0" b="0"/>
              <a:pathLst>
                <a:path w="181" h="159">
                  <a:moveTo>
                    <a:pt x="118" y="144"/>
                  </a:moveTo>
                  <a:lnTo>
                    <a:pt x="78" y="152"/>
                  </a:lnTo>
                  <a:lnTo>
                    <a:pt x="0" y="159"/>
                  </a:lnTo>
                  <a:lnTo>
                    <a:pt x="33" y="141"/>
                  </a:lnTo>
                  <a:lnTo>
                    <a:pt x="55" y="115"/>
                  </a:lnTo>
                  <a:lnTo>
                    <a:pt x="70" y="85"/>
                  </a:lnTo>
                  <a:lnTo>
                    <a:pt x="63" y="59"/>
                  </a:lnTo>
                  <a:lnTo>
                    <a:pt x="55" y="37"/>
                  </a:lnTo>
                  <a:lnTo>
                    <a:pt x="33" y="15"/>
                  </a:lnTo>
                  <a:lnTo>
                    <a:pt x="7" y="0"/>
                  </a:lnTo>
                  <a:lnTo>
                    <a:pt x="74" y="15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4" y="45"/>
                  </a:lnTo>
                  <a:lnTo>
                    <a:pt x="170" y="67"/>
                  </a:lnTo>
                  <a:lnTo>
                    <a:pt x="174" y="82"/>
                  </a:lnTo>
                  <a:lnTo>
                    <a:pt x="181" y="85"/>
                  </a:lnTo>
                  <a:lnTo>
                    <a:pt x="170" y="107"/>
                  </a:lnTo>
                  <a:lnTo>
                    <a:pt x="148" y="126"/>
                  </a:lnTo>
                  <a:lnTo>
                    <a:pt x="118" y="14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6" name="図形 120"/>
            <p:cNvSpPr>
              <a:spLocks/>
            </p:cNvSpPr>
            <p:nvPr/>
          </p:nvSpPr>
          <p:spPr bwMode="auto">
            <a:xfrm>
              <a:off x="537565" y="4886197"/>
              <a:ext cx="442912" cy="223836"/>
            </a:xfrm>
            <a:custGeom>
              <a:avLst/>
              <a:gdLst/>
              <a:ahLst/>
              <a:cxnLst>
                <a:cxn ang="0">
                  <a:pos x="277" y="59"/>
                </a:cxn>
                <a:cxn ang="0">
                  <a:pos x="281" y="70"/>
                </a:cxn>
                <a:cxn ang="0">
                  <a:pos x="288" y="85"/>
                </a:cxn>
                <a:cxn ang="0">
                  <a:pos x="288" y="92"/>
                </a:cxn>
                <a:cxn ang="0">
                  <a:pos x="281" y="103"/>
                </a:cxn>
                <a:cxn ang="0">
                  <a:pos x="277" y="114"/>
                </a:cxn>
                <a:cxn ang="0">
                  <a:pos x="252" y="140"/>
                </a:cxn>
                <a:cxn ang="0">
                  <a:pos x="218" y="155"/>
                </a:cxn>
                <a:cxn ang="0">
                  <a:pos x="181" y="159"/>
                </a:cxn>
                <a:cxn ang="0">
                  <a:pos x="211" y="140"/>
                </a:cxn>
                <a:cxn ang="0">
                  <a:pos x="226" y="125"/>
                </a:cxn>
                <a:cxn ang="0">
                  <a:pos x="233" y="103"/>
                </a:cxn>
                <a:cxn ang="0">
                  <a:pos x="233" y="92"/>
                </a:cxn>
                <a:cxn ang="0">
                  <a:pos x="226" y="85"/>
                </a:cxn>
                <a:cxn ang="0">
                  <a:pos x="200" y="59"/>
                </a:cxn>
                <a:cxn ang="0">
                  <a:pos x="192" y="55"/>
                </a:cxn>
                <a:cxn ang="0">
                  <a:pos x="167" y="44"/>
                </a:cxn>
                <a:cxn ang="0">
                  <a:pos x="122" y="29"/>
                </a:cxn>
                <a:cxn ang="0">
                  <a:pos x="52" y="18"/>
                </a:cxn>
                <a:cxn ang="0">
                  <a:pos x="0" y="3"/>
                </a:cxn>
                <a:cxn ang="0">
                  <a:pos x="37" y="0"/>
                </a:cxn>
                <a:cxn ang="0">
                  <a:pos x="67" y="0"/>
                </a:cxn>
                <a:cxn ang="0">
                  <a:pos x="155" y="7"/>
                </a:cxn>
                <a:cxn ang="0">
                  <a:pos x="218" y="18"/>
                </a:cxn>
                <a:cxn ang="0">
                  <a:pos x="255" y="37"/>
                </a:cxn>
                <a:cxn ang="0">
                  <a:pos x="277" y="59"/>
                </a:cxn>
              </a:cxnLst>
              <a:rect l="0" t="0" r="0" b="0"/>
              <a:pathLst>
                <a:path w="288" h="159">
                  <a:moveTo>
                    <a:pt x="277" y="59"/>
                  </a:moveTo>
                  <a:lnTo>
                    <a:pt x="281" y="70"/>
                  </a:lnTo>
                  <a:lnTo>
                    <a:pt x="288" y="85"/>
                  </a:lnTo>
                  <a:lnTo>
                    <a:pt x="288" y="92"/>
                  </a:lnTo>
                  <a:lnTo>
                    <a:pt x="281" y="103"/>
                  </a:lnTo>
                  <a:lnTo>
                    <a:pt x="277" y="114"/>
                  </a:lnTo>
                  <a:lnTo>
                    <a:pt x="252" y="140"/>
                  </a:lnTo>
                  <a:lnTo>
                    <a:pt x="218" y="155"/>
                  </a:lnTo>
                  <a:lnTo>
                    <a:pt x="181" y="159"/>
                  </a:lnTo>
                  <a:lnTo>
                    <a:pt x="211" y="140"/>
                  </a:lnTo>
                  <a:lnTo>
                    <a:pt x="226" y="125"/>
                  </a:lnTo>
                  <a:lnTo>
                    <a:pt x="233" y="103"/>
                  </a:lnTo>
                  <a:lnTo>
                    <a:pt x="233" y="92"/>
                  </a:lnTo>
                  <a:lnTo>
                    <a:pt x="226" y="85"/>
                  </a:lnTo>
                  <a:lnTo>
                    <a:pt x="200" y="59"/>
                  </a:lnTo>
                  <a:lnTo>
                    <a:pt x="192" y="55"/>
                  </a:lnTo>
                  <a:lnTo>
                    <a:pt x="167" y="44"/>
                  </a:lnTo>
                  <a:lnTo>
                    <a:pt x="122" y="29"/>
                  </a:lnTo>
                  <a:lnTo>
                    <a:pt x="52" y="18"/>
                  </a:lnTo>
                  <a:lnTo>
                    <a:pt x="0" y="3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155" y="7"/>
                  </a:lnTo>
                  <a:lnTo>
                    <a:pt x="218" y="18"/>
                  </a:lnTo>
                  <a:lnTo>
                    <a:pt x="255" y="37"/>
                  </a:lnTo>
                  <a:lnTo>
                    <a:pt x="277" y="5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7" name="図形 121"/>
            <p:cNvSpPr>
              <a:spLocks/>
            </p:cNvSpPr>
            <p:nvPr/>
          </p:nvSpPr>
          <p:spPr bwMode="auto">
            <a:xfrm>
              <a:off x="680440" y="4886197"/>
              <a:ext cx="11112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0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8" name="図形 122"/>
            <p:cNvSpPr>
              <a:spLocks/>
            </p:cNvSpPr>
            <p:nvPr/>
          </p:nvSpPr>
          <p:spPr bwMode="auto">
            <a:xfrm>
              <a:off x="628052" y="4827461"/>
              <a:ext cx="103188" cy="47624"/>
            </a:xfrm>
            <a:custGeom>
              <a:avLst/>
              <a:gdLst/>
              <a:ahLst/>
              <a:cxnLst>
                <a:cxn ang="0">
                  <a:pos x="52" y="33"/>
                </a:cxn>
                <a:cxn ang="0">
                  <a:pos x="8" y="33"/>
                </a:cxn>
                <a:cxn ang="0">
                  <a:pos x="22" y="30"/>
                </a:cxn>
                <a:cxn ang="0">
                  <a:pos x="26" y="19"/>
                </a:cxn>
                <a:cxn ang="0">
                  <a:pos x="22" y="7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63" y="7"/>
                </a:cxn>
                <a:cxn ang="0">
                  <a:pos x="67" y="15"/>
                </a:cxn>
                <a:cxn ang="0">
                  <a:pos x="63" y="26"/>
                </a:cxn>
                <a:cxn ang="0">
                  <a:pos x="52" y="33"/>
                </a:cxn>
              </a:cxnLst>
              <a:rect l="0" t="0" r="0" b="0"/>
              <a:pathLst>
                <a:path w="67" h="33">
                  <a:moveTo>
                    <a:pt x="52" y="33"/>
                  </a:moveTo>
                  <a:lnTo>
                    <a:pt x="8" y="33"/>
                  </a:lnTo>
                  <a:lnTo>
                    <a:pt x="22" y="30"/>
                  </a:lnTo>
                  <a:lnTo>
                    <a:pt x="26" y="19"/>
                  </a:lnTo>
                  <a:lnTo>
                    <a:pt x="22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63" y="7"/>
                  </a:lnTo>
                  <a:lnTo>
                    <a:pt x="67" y="15"/>
                  </a:lnTo>
                  <a:lnTo>
                    <a:pt x="63" y="26"/>
                  </a:lnTo>
                  <a:lnTo>
                    <a:pt x="52" y="3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9" name="図形 123"/>
            <p:cNvSpPr>
              <a:spLocks/>
            </p:cNvSpPr>
            <p:nvPr/>
          </p:nvSpPr>
          <p:spPr bwMode="auto">
            <a:xfrm>
              <a:off x="709015" y="4827461"/>
              <a:ext cx="90487" cy="47624"/>
            </a:xfrm>
            <a:custGeom>
              <a:avLst/>
              <a:gdLst/>
              <a:ahLst/>
              <a:cxnLst>
                <a:cxn ang="0">
                  <a:pos x="33" y="30"/>
                </a:cxn>
                <a:cxn ang="0">
                  <a:pos x="4" y="33"/>
                </a:cxn>
                <a:cxn ang="0">
                  <a:pos x="15" y="26"/>
                </a:cxn>
                <a:cxn ang="0">
                  <a:pos x="19" y="15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9" y="15"/>
                </a:cxn>
                <a:cxn ang="0">
                  <a:pos x="56" y="26"/>
                </a:cxn>
                <a:cxn ang="0">
                  <a:pos x="33" y="30"/>
                </a:cxn>
              </a:cxnLst>
              <a:rect l="0" t="0" r="0" b="0"/>
              <a:pathLst>
                <a:path w="59" h="33">
                  <a:moveTo>
                    <a:pt x="33" y="30"/>
                  </a:moveTo>
                  <a:lnTo>
                    <a:pt x="4" y="33"/>
                  </a:lnTo>
                  <a:lnTo>
                    <a:pt x="15" y="26"/>
                  </a:lnTo>
                  <a:lnTo>
                    <a:pt x="19" y="15"/>
                  </a:lnTo>
                  <a:lnTo>
                    <a:pt x="15" y="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2" y="7"/>
                  </a:lnTo>
                  <a:lnTo>
                    <a:pt x="59" y="15"/>
                  </a:lnTo>
                  <a:lnTo>
                    <a:pt x="56" y="26"/>
                  </a:lnTo>
                  <a:lnTo>
                    <a:pt x="33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0" name="図形 124"/>
            <p:cNvSpPr>
              <a:spLocks/>
            </p:cNvSpPr>
            <p:nvPr/>
          </p:nvSpPr>
          <p:spPr bwMode="auto">
            <a:xfrm>
              <a:off x="153390" y="5187819"/>
              <a:ext cx="617537" cy="277810"/>
            </a:xfrm>
            <a:custGeom>
              <a:avLst/>
              <a:gdLst/>
              <a:ahLst/>
              <a:cxnLst>
                <a:cxn ang="0">
                  <a:pos x="7" y="100"/>
                </a:cxn>
                <a:cxn ang="0">
                  <a:pos x="0" y="89"/>
                </a:cxn>
                <a:cxn ang="0">
                  <a:pos x="7" y="74"/>
                </a:cxn>
                <a:cxn ang="0">
                  <a:pos x="11" y="67"/>
                </a:cxn>
                <a:cxn ang="0">
                  <a:pos x="26" y="44"/>
                </a:cxn>
                <a:cxn ang="0">
                  <a:pos x="55" y="30"/>
                </a:cxn>
                <a:cxn ang="0">
                  <a:pos x="100" y="11"/>
                </a:cxn>
                <a:cxn ang="0">
                  <a:pos x="166" y="0"/>
                </a:cxn>
                <a:cxn ang="0">
                  <a:pos x="196" y="0"/>
                </a:cxn>
                <a:cxn ang="0">
                  <a:pos x="122" y="19"/>
                </a:cxn>
                <a:cxn ang="0">
                  <a:pos x="96" y="30"/>
                </a:cxn>
                <a:cxn ang="0">
                  <a:pos x="59" y="44"/>
                </a:cxn>
                <a:cxn ang="0">
                  <a:pos x="52" y="59"/>
                </a:cxn>
                <a:cxn ang="0">
                  <a:pos x="44" y="70"/>
                </a:cxn>
                <a:cxn ang="0">
                  <a:pos x="52" y="89"/>
                </a:cxn>
                <a:cxn ang="0">
                  <a:pos x="59" y="104"/>
                </a:cxn>
                <a:cxn ang="0">
                  <a:pos x="77" y="122"/>
                </a:cxn>
                <a:cxn ang="0">
                  <a:pos x="96" y="137"/>
                </a:cxn>
                <a:cxn ang="0">
                  <a:pos x="129" y="152"/>
                </a:cxn>
                <a:cxn ang="0">
                  <a:pos x="222" y="174"/>
                </a:cxn>
                <a:cxn ang="0">
                  <a:pos x="321" y="192"/>
                </a:cxn>
                <a:cxn ang="0">
                  <a:pos x="403" y="196"/>
                </a:cxn>
                <a:cxn ang="0">
                  <a:pos x="318" y="192"/>
                </a:cxn>
                <a:cxn ang="0">
                  <a:pos x="185" y="181"/>
                </a:cxn>
                <a:cxn ang="0">
                  <a:pos x="122" y="166"/>
                </a:cxn>
                <a:cxn ang="0">
                  <a:pos x="66" y="152"/>
                </a:cxn>
                <a:cxn ang="0">
                  <a:pos x="26" y="126"/>
                </a:cxn>
                <a:cxn ang="0">
                  <a:pos x="11" y="115"/>
                </a:cxn>
                <a:cxn ang="0">
                  <a:pos x="7" y="100"/>
                </a:cxn>
              </a:cxnLst>
              <a:rect l="0" t="0" r="0" b="0"/>
              <a:pathLst>
                <a:path w="403" h="196">
                  <a:moveTo>
                    <a:pt x="7" y="100"/>
                  </a:moveTo>
                  <a:lnTo>
                    <a:pt x="0" y="89"/>
                  </a:lnTo>
                  <a:lnTo>
                    <a:pt x="7" y="74"/>
                  </a:lnTo>
                  <a:lnTo>
                    <a:pt x="11" y="67"/>
                  </a:lnTo>
                  <a:lnTo>
                    <a:pt x="26" y="44"/>
                  </a:lnTo>
                  <a:lnTo>
                    <a:pt x="55" y="30"/>
                  </a:lnTo>
                  <a:lnTo>
                    <a:pt x="100" y="11"/>
                  </a:lnTo>
                  <a:lnTo>
                    <a:pt x="166" y="0"/>
                  </a:lnTo>
                  <a:lnTo>
                    <a:pt x="196" y="0"/>
                  </a:lnTo>
                  <a:lnTo>
                    <a:pt x="122" y="19"/>
                  </a:lnTo>
                  <a:lnTo>
                    <a:pt x="96" y="30"/>
                  </a:lnTo>
                  <a:lnTo>
                    <a:pt x="59" y="44"/>
                  </a:lnTo>
                  <a:lnTo>
                    <a:pt x="52" y="59"/>
                  </a:lnTo>
                  <a:lnTo>
                    <a:pt x="44" y="70"/>
                  </a:lnTo>
                  <a:lnTo>
                    <a:pt x="52" y="89"/>
                  </a:lnTo>
                  <a:lnTo>
                    <a:pt x="59" y="104"/>
                  </a:lnTo>
                  <a:lnTo>
                    <a:pt x="77" y="122"/>
                  </a:lnTo>
                  <a:lnTo>
                    <a:pt x="96" y="137"/>
                  </a:lnTo>
                  <a:lnTo>
                    <a:pt x="129" y="152"/>
                  </a:lnTo>
                  <a:lnTo>
                    <a:pt x="222" y="174"/>
                  </a:lnTo>
                  <a:lnTo>
                    <a:pt x="321" y="192"/>
                  </a:lnTo>
                  <a:lnTo>
                    <a:pt x="403" y="196"/>
                  </a:lnTo>
                  <a:lnTo>
                    <a:pt x="318" y="192"/>
                  </a:lnTo>
                  <a:lnTo>
                    <a:pt x="185" y="181"/>
                  </a:lnTo>
                  <a:lnTo>
                    <a:pt x="122" y="166"/>
                  </a:lnTo>
                  <a:lnTo>
                    <a:pt x="66" y="152"/>
                  </a:lnTo>
                  <a:lnTo>
                    <a:pt x="26" y="126"/>
                  </a:lnTo>
                  <a:lnTo>
                    <a:pt x="11" y="115"/>
                  </a:lnTo>
                  <a:lnTo>
                    <a:pt x="7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1" name="図形 125"/>
            <p:cNvSpPr>
              <a:spLocks/>
            </p:cNvSpPr>
            <p:nvPr/>
          </p:nvSpPr>
          <p:spPr bwMode="auto">
            <a:xfrm>
              <a:off x="232765" y="4827461"/>
              <a:ext cx="1127125" cy="674680"/>
            </a:xfrm>
            <a:custGeom>
              <a:avLst/>
              <a:gdLst/>
              <a:ahLst/>
              <a:cxnLst>
                <a:cxn ang="0">
                  <a:pos x="561" y="466"/>
                </a:cxn>
                <a:cxn ang="0">
                  <a:pos x="329" y="447"/>
                </a:cxn>
                <a:cxn ang="0">
                  <a:pos x="159" y="421"/>
                </a:cxn>
                <a:cxn ang="0">
                  <a:pos x="55" y="392"/>
                </a:cxn>
                <a:cxn ang="0">
                  <a:pos x="14" y="355"/>
                </a:cxn>
                <a:cxn ang="0">
                  <a:pos x="0" y="325"/>
                </a:cxn>
                <a:cxn ang="0">
                  <a:pos x="7" y="307"/>
                </a:cxn>
                <a:cxn ang="0">
                  <a:pos x="77" y="274"/>
                </a:cxn>
                <a:cxn ang="0">
                  <a:pos x="173" y="251"/>
                </a:cxn>
                <a:cxn ang="0">
                  <a:pos x="314" y="237"/>
                </a:cxn>
                <a:cxn ang="0">
                  <a:pos x="421" y="226"/>
                </a:cxn>
                <a:cxn ang="0">
                  <a:pos x="502" y="200"/>
                </a:cxn>
                <a:cxn ang="0">
                  <a:pos x="550" y="159"/>
                </a:cxn>
                <a:cxn ang="0">
                  <a:pos x="565" y="104"/>
                </a:cxn>
                <a:cxn ang="0">
                  <a:pos x="550" y="78"/>
                </a:cxn>
                <a:cxn ang="0">
                  <a:pos x="521" y="56"/>
                </a:cxn>
                <a:cxn ang="0">
                  <a:pos x="439" y="33"/>
                </a:cxn>
                <a:cxn ang="0">
                  <a:pos x="362" y="30"/>
                </a:cxn>
                <a:cxn ang="0">
                  <a:pos x="369" y="15"/>
                </a:cxn>
                <a:cxn ang="0">
                  <a:pos x="354" y="0"/>
                </a:cxn>
                <a:cxn ang="0">
                  <a:pos x="595" y="4"/>
                </a:cxn>
                <a:cxn ang="0">
                  <a:pos x="676" y="41"/>
                </a:cxn>
                <a:cxn ang="0">
                  <a:pos x="717" y="74"/>
                </a:cxn>
                <a:cxn ang="0">
                  <a:pos x="735" y="115"/>
                </a:cxn>
                <a:cxn ang="0">
                  <a:pos x="731" y="144"/>
                </a:cxn>
                <a:cxn ang="0">
                  <a:pos x="691" y="181"/>
                </a:cxn>
                <a:cxn ang="0">
                  <a:pos x="643" y="203"/>
                </a:cxn>
                <a:cxn ang="0">
                  <a:pos x="573" y="218"/>
                </a:cxn>
                <a:cxn ang="0">
                  <a:pos x="421" y="229"/>
                </a:cxn>
                <a:cxn ang="0">
                  <a:pos x="306" y="255"/>
                </a:cxn>
                <a:cxn ang="0">
                  <a:pos x="240" y="288"/>
                </a:cxn>
                <a:cxn ang="0">
                  <a:pos x="221" y="314"/>
                </a:cxn>
                <a:cxn ang="0">
                  <a:pos x="221" y="340"/>
                </a:cxn>
                <a:cxn ang="0">
                  <a:pos x="266" y="385"/>
                </a:cxn>
                <a:cxn ang="0">
                  <a:pos x="399" y="429"/>
                </a:cxn>
                <a:cxn ang="0">
                  <a:pos x="565" y="462"/>
                </a:cxn>
                <a:cxn ang="0">
                  <a:pos x="621" y="477"/>
                </a:cxn>
              </a:cxnLst>
              <a:rect l="0" t="0" r="0" b="0"/>
              <a:pathLst>
                <a:path w="735" h="477">
                  <a:moveTo>
                    <a:pt x="602" y="470"/>
                  </a:moveTo>
                  <a:lnTo>
                    <a:pt x="561" y="466"/>
                  </a:lnTo>
                  <a:lnTo>
                    <a:pt x="380" y="451"/>
                  </a:lnTo>
                  <a:lnTo>
                    <a:pt x="329" y="447"/>
                  </a:lnTo>
                  <a:lnTo>
                    <a:pt x="221" y="436"/>
                  </a:lnTo>
                  <a:lnTo>
                    <a:pt x="159" y="421"/>
                  </a:lnTo>
                  <a:lnTo>
                    <a:pt x="99" y="410"/>
                  </a:lnTo>
                  <a:lnTo>
                    <a:pt x="55" y="392"/>
                  </a:lnTo>
                  <a:lnTo>
                    <a:pt x="29" y="370"/>
                  </a:lnTo>
                  <a:lnTo>
                    <a:pt x="14" y="355"/>
                  </a:lnTo>
                  <a:lnTo>
                    <a:pt x="3" y="340"/>
                  </a:lnTo>
                  <a:lnTo>
                    <a:pt x="0" y="325"/>
                  </a:lnTo>
                  <a:lnTo>
                    <a:pt x="3" y="314"/>
                  </a:lnTo>
                  <a:lnTo>
                    <a:pt x="7" y="307"/>
                  </a:lnTo>
                  <a:lnTo>
                    <a:pt x="44" y="288"/>
                  </a:lnTo>
                  <a:lnTo>
                    <a:pt x="77" y="274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244" y="240"/>
                  </a:lnTo>
                  <a:lnTo>
                    <a:pt x="314" y="237"/>
                  </a:lnTo>
                  <a:lnTo>
                    <a:pt x="351" y="229"/>
                  </a:lnTo>
                  <a:lnTo>
                    <a:pt x="421" y="226"/>
                  </a:lnTo>
                  <a:lnTo>
                    <a:pt x="462" y="214"/>
                  </a:lnTo>
                  <a:lnTo>
                    <a:pt x="502" y="200"/>
                  </a:lnTo>
                  <a:lnTo>
                    <a:pt x="532" y="185"/>
                  </a:lnTo>
                  <a:lnTo>
                    <a:pt x="550" y="159"/>
                  </a:lnTo>
                  <a:lnTo>
                    <a:pt x="565" y="141"/>
                  </a:lnTo>
                  <a:lnTo>
                    <a:pt x="565" y="104"/>
                  </a:lnTo>
                  <a:lnTo>
                    <a:pt x="561" y="96"/>
                  </a:lnTo>
                  <a:lnTo>
                    <a:pt x="550" y="78"/>
                  </a:lnTo>
                  <a:lnTo>
                    <a:pt x="536" y="70"/>
                  </a:lnTo>
                  <a:lnTo>
                    <a:pt x="521" y="56"/>
                  </a:lnTo>
                  <a:lnTo>
                    <a:pt x="487" y="41"/>
                  </a:lnTo>
                  <a:lnTo>
                    <a:pt x="439" y="33"/>
                  </a:lnTo>
                  <a:lnTo>
                    <a:pt x="384" y="30"/>
                  </a:lnTo>
                  <a:lnTo>
                    <a:pt x="362" y="30"/>
                  </a:lnTo>
                  <a:lnTo>
                    <a:pt x="369" y="26"/>
                  </a:lnTo>
                  <a:lnTo>
                    <a:pt x="369" y="15"/>
                  </a:lnTo>
                  <a:lnTo>
                    <a:pt x="366" y="4"/>
                  </a:lnTo>
                  <a:lnTo>
                    <a:pt x="354" y="0"/>
                  </a:lnTo>
                  <a:lnTo>
                    <a:pt x="565" y="0"/>
                  </a:lnTo>
                  <a:lnTo>
                    <a:pt x="595" y="4"/>
                  </a:lnTo>
                  <a:lnTo>
                    <a:pt x="628" y="15"/>
                  </a:lnTo>
                  <a:lnTo>
                    <a:pt x="676" y="41"/>
                  </a:lnTo>
                  <a:lnTo>
                    <a:pt x="706" y="63"/>
                  </a:lnTo>
                  <a:lnTo>
                    <a:pt x="717" y="74"/>
                  </a:lnTo>
                  <a:lnTo>
                    <a:pt x="731" y="96"/>
                  </a:lnTo>
                  <a:lnTo>
                    <a:pt x="735" y="115"/>
                  </a:lnTo>
                  <a:lnTo>
                    <a:pt x="735" y="133"/>
                  </a:lnTo>
                  <a:lnTo>
                    <a:pt x="731" y="144"/>
                  </a:lnTo>
                  <a:lnTo>
                    <a:pt x="717" y="166"/>
                  </a:lnTo>
                  <a:lnTo>
                    <a:pt x="691" y="181"/>
                  </a:lnTo>
                  <a:lnTo>
                    <a:pt x="672" y="196"/>
                  </a:lnTo>
                  <a:lnTo>
                    <a:pt x="643" y="203"/>
                  </a:lnTo>
                  <a:lnTo>
                    <a:pt x="591" y="214"/>
                  </a:lnTo>
                  <a:lnTo>
                    <a:pt x="573" y="218"/>
                  </a:lnTo>
                  <a:lnTo>
                    <a:pt x="532" y="218"/>
                  </a:lnTo>
                  <a:lnTo>
                    <a:pt x="421" y="229"/>
                  </a:lnTo>
                  <a:lnTo>
                    <a:pt x="362" y="240"/>
                  </a:lnTo>
                  <a:lnTo>
                    <a:pt x="306" y="255"/>
                  </a:lnTo>
                  <a:lnTo>
                    <a:pt x="258" y="281"/>
                  </a:lnTo>
                  <a:lnTo>
                    <a:pt x="240" y="288"/>
                  </a:lnTo>
                  <a:lnTo>
                    <a:pt x="229" y="307"/>
                  </a:lnTo>
                  <a:lnTo>
                    <a:pt x="221" y="314"/>
                  </a:lnTo>
                  <a:lnTo>
                    <a:pt x="221" y="325"/>
                  </a:lnTo>
                  <a:lnTo>
                    <a:pt x="221" y="340"/>
                  </a:lnTo>
                  <a:lnTo>
                    <a:pt x="236" y="366"/>
                  </a:lnTo>
                  <a:lnTo>
                    <a:pt x="266" y="385"/>
                  </a:lnTo>
                  <a:lnTo>
                    <a:pt x="314" y="410"/>
                  </a:lnTo>
                  <a:lnTo>
                    <a:pt x="399" y="429"/>
                  </a:lnTo>
                  <a:lnTo>
                    <a:pt x="487" y="447"/>
                  </a:lnTo>
                  <a:lnTo>
                    <a:pt x="565" y="462"/>
                  </a:lnTo>
                  <a:lnTo>
                    <a:pt x="661" y="477"/>
                  </a:lnTo>
                  <a:lnTo>
                    <a:pt x="621" y="477"/>
                  </a:lnTo>
                  <a:lnTo>
                    <a:pt x="602" y="4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2" name="図形 126"/>
            <p:cNvSpPr>
              <a:spLocks/>
            </p:cNvSpPr>
            <p:nvPr/>
          </p:nvSpPr>
          <p:spPr bwMode="auto">
            <a:xfrm>
              <a:off x="391515" y="5710101"/>
              <a:ext cx="720725" cy="314322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22"/>
                </a:cxn>
                <a:cxn ang="0">
                  <a:pos x="7" y="107"/>
                </a:cxn>
                <a:cxn ang="0">
                  <a:pos x="15" y="92"/>
                </a:cxn>
                <a:cxn ang="0">
                  <a:pos x="41" y="77"/>
                </a:cxn>
                <a:cxn ang="0">
                  <a:pos x="81" y="55"/>
                </a:cxn>
                <a:cxn ang="0">
                  <a:pos x="141" y="40"/>
                </a:cxn>
                <a:cxn ang="0">
                  <a:pos x="222" y="33"/>
                </a:cxn>
                <a:cxn ang="0">
                  <a:pos x="384" y="11"/>
                </a:cxn>
                <a:cxn ang="0">
                  <a:pos x="407" y="7"/>
                </a:cxn>
                <a:cxn ang="0">
                  <a:pos x="470" y="0"/>
                </a:cxn>
                <a:cxn ang="0">
                  <a:pos x="436" y="11"/>
                </a:cxn>
                <a:cxn ang="0">
                  <a:pos x="421" y="22"/>
                </a:cxn>
                <a:cxn ang="0">
                  <a:pos x="407" y="22"/>
                </a:cxn>
                <a:cxn ang="0">
                  <a:pos x="233" y="37"/>
                </a:cxn>
                <a:cxn ang="0">
                  <a:pos x="181" y="48"/>
                </a:cxn>
                <a:cxn ang="0">
                  <a:pos x="122" y="55"/>
                </a:cxn>
                <a:cxn ang="0">
                  <a:pos x="81" y="70"/>
                </a:cxn>
                <a:cxn ang="0">
                  <a:pos x="56" y="85"/>
                </a:cxn>
                <a:cxn ang="0">
                  <a:pos x="48" y="103"/>
                </a:cxn>
                <a:cxn ang="0">
                  <a:pos x="41" y="122"/>
                </a:cxn>
                <a:cxn ang="0">
                  <a:pos x="48" y="125"/>
                </a:cxn>
                <a:cxn ang="0">
                  <a:pos x="63" y="140"/>
                </a:cxn>
                <a:cxn ang="0">
                  <a:pos x="81" y="155"/>
                </a:cxn>
                <a:cxn ang="0">
                  <a:pos x="133" y="188"/>
                </a:cxn>
                <a:cxn ang="0">
                  <a:pos x="196" y="207"/>
                </a:cxn>
                <a:cxn ang="0">
                  <a:pos x="263" y="222"/>
                </a:cxn>
                <a:cxn ang="0">
                  <a:pos x="203" y="218"/>
                </a:cxn>
                <a:cxn ang="0">
                  <a:pos x="118" y="196"/>
                </a:cxn>
                <a:cxn ang="0">
                  <a:pos x="78" y="188"/>
                </a:cxn>
                <a:cxn ang="0">
                  <a:pos x="41" y="166"/>
                </a:cxn>
                <a:cxn ang="0">
                  <a:pos x="15" y="148"/>
                </a:cxn>
                <a:cxn ang="0">
                  <a:pos x="7" y="133"/>
                </a:cxn>
                <a:cxn ang="0">
                  <a:pos x="0" y="125"/>
                </a:cxn>
              </a:cxnLst>
              <a:rect l="0" t="0" r="0" b="0"/>
              <a:pathLst>
                <a:path w="470" h="222">
                  <a:moveTo>
                    <a:pt x="0" y="125"/>
                  </a:moveTo>
                  <a:lnTo>
                    <a:pt x="0" y="122"/>
                  </a:lnTo>
                  <a:lnTo>
                    <a:pt x="7" y="107"/>
                  </a:lnTo>
                  <a:lnTo>
                    <a:pt x="15" y="92"/>
                  </a:lnTo>
                  <a:lnTo>
                    <a:pt x="41" y="77"/>
                  </a:lnTo>
                  <a:lnTo>
                    <a:pt x="81" y="55"/>
                  </a:lnTo>
                  <a:lnTo>
                    <a:pt x="141" y="40"/>
                  </a:lnTo>
                  <a:lnTo>
                    <a:pt x="222" y="33"/>
                  </a:lnTo>
                  <a:lnTo>
                    <a:pt x="384" y="11"/>
                  </a:lnTo>
                  <a:lnTo>
                    <a:pt x="407" y="7"/>
                  </a:lnTo>
                  <a:lnTo>
                    <a:pt x="470" y="0"/>
                  </a:lnTo>
                  <a:lnTo>
                    <a:pt x="436" y="11"/>
                  </a:lnTo>
                  <a:lnTo>
                    <a:pt x="421" y="22"/>
                  </a:lnTo>
                  <a:lnTo>
                    <a:pt x="407" y="22"/>
                  </a:lnTo>
                  <a:lnTo>
                    <a:pt x="233" y="37"/>
                  </a:lnTo>
                  <a:lnTo>
                    <a:pt x="181" y="48"/>
                  </a:lnTo>
                  <a:lnTo>
                    <a:pt x="122" y="55"/>
                  </a:lnTo>
                  <a:lnTo>
                    <a:pt x="81" y="70"/>
                  </a:lnTo>
                  <a:lnTo>
                    <a:pt x="56" y="85"/>
                  </a:lnTo>
                  <a:lnTo>
                    <a:pt x="48" y="103"/>
                  </a:lnTo>
                  <a:lnTo>
                    <a:pt x="41" y="122"/>
                  </a:lnTo>
                  <a:lnTo>
                    <a:pt x="48" y="125"/>
                  </a:lnTo>
                  <a:lnTo>
                    <a:pt x="63" y="140"/>
                  </a:lnTo>
                  <a:lnTo>
                    <a:pt x="81" y="155"/>
                  </a:lnTo>
                  <a:lnTo>
                    <a:pt x="133" y="188"/>
                  </a:lnTo>
                  <a:lnTo>
                    <a:pt x="196" y="207"/>
                  </a:lnTo>
                  <a:lnTo>
                    <a:pt x="263" y="222"/>
                  </a:lnTo>
                  <a:lnTo>
                    <a:pt x="203" y="218"/>
                  </a:lnTo>
                  <a:lnTo>
                    <a:pt x="118" y="196"/>
                  </a:lnTo>
                  <a:lnTo>
                    <a:pt x="78" y="188"/>
                  </a:lnTo>
                  <a:lnTo>
                    <a:pt x="41" y="166"/>
                  </a:lnTo>
                  <a:lnTo>
                    <a:pt x="15" y="148"/>
                  </a:lnTo>
                  <a:lnTo>
                    <a:pt x="7" y="133"/>
                  </a:lnTo>
                  <a:lnTo>
                    <a:pt x="0" y="12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3" name="図形 127"/>
            <p:cNvSpPr>
              <a:spLocks/>
            </p:cNvSpPr>
            <p:nvPr/>
          </p:nvSpPr>
          <p:spPr bwMode="auto">
            <a:xfrm>
              <a:off x="969365" y="5486266"/>
              <a:ext cx="311150" cy="219073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141" y="26"/>
                </a:cxn>
                <a:cxn ang="0">
                  <a:pos x="178" y="40"/>
                </a:cxn>
                <a:cxn ang="0">
                  <a:pos x="196" y="55"/>
                </a:cxn>
                <a:cxn ang="0">
                  <a:pos x="203" y="66"/>
                </a:cxn>
                <a:cxn ang="0">
                  <a:pos x="203" y="81"/>
                </a:cxn>
                <a:cxn ang="0">
                  <a:pos x="203" y="89"/>
                </a:cxn>
                <a:cxn ang="0">
                  <a:pos x="196" y="96"/>
                </a:cxn>
                <a:cxn ang="0">
                  <a:pos x="192" y="111"/>
                </a:cxn>
                <a:cxn ang="0">
                  <a:pos x="166" y="122"/>
                </a:cxn>
                <a:cxn ang="0">
                  <a:pos x="111" y="137"/>
                </a:cxn>
                <a:cxn ang="0">
                  <a:pos x="56" y="144"/>
                </a:cxn>
                <a:cxn ang="0">
                  <a:pos x="0" y="155"/>
                </a:cxn>
                <a:cxn ang="0">
                  <a:pos x="37" y="144"/>
                </a:cxn>
                <a:cxn ang="0">
                  <a:pos x="59" y="126"/>
                </a:cxn>
                <a:cxn ang="0">
                  <a:pos x="85" y="103"/>
                </a:cxn>
                <a:cxn ang="0">
                  <a:pos x="96" y="96"/>
                </a:cxn>
                <a:cxn ang="0">
                  <a:pos x="96" y="81"/>
                </a:cxn>
                <a:cxn ang="0">
                  <a:pos x="96" y="66"/>
                </a:cxn>
                <a:cxn ang="0">
                  <a:pos x="85" y="52"/>
                </a:cxn>
                <a:cxn ang="0">
                  <a:pos x="67" y="33"/>
                </a:cxn>
                <a:cxn ang="0">
                  <a:pos x="52" y="18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59" y="11"/>
                </a:cxn>
                <a:cxn ang="0">
                  <a:pos x="93" y="15"/>
                </a:cxn>
              </a:cxnLst>
              <a:rect l="0" t="0" r="0" b="0"/>
              <a:pathLst>
                <a:path w="203" h="155">
                  <a:moveTo>
                    <a:pt x="93" y="15"/>
                  </a:moveTo>
                  <a:lnTo>
                    <a:pt x="141" y="26"/>
                  </a:lnTo>
                  <a:lnTo>
                    <a:pt x="178" y="40"/>
                  </a:lnTo>
                  <a:lnTo>
                    <a:pt x="196" y="55"/>
                  </a:lnTo>
                  <a:lnTo>
                    <a:pt x="203" y="66"/>
                  </a:lnTo>
                  <a:lnTo>
                    <a:pt x="203" y="81"/>
                  </a:lnTo>
                  <a:lnTo>
                    <a:pt x="203" y="89"/>
                  </a:lnTo>
                  <a:lnTo>
                    <a:pt x="196" y="96"/>
                  </a:lnTo>
                  <a:lnTo>
                    <a:pt x="192" y="111"/>
                  </a:lnTo>
                  <a:lnTo>
                    <a:pt x="166" y="122"/>
                  </a:lnTo>
                  <a:lnTo>
                    <a:pt x="111" y="137"/>
                  </a:lnTo>
                  <a:lnTo>
                    <a:pt x="56" y="144"/>
                  </a:lnTo>
                  <a:lnTo>
                    <a:pt x="0" y="155"/>
                  </a:lnTo>
                  <a:lnTo>
                    <a:pt x="37" y="144"/>
                  </a:lnTo>
                  <a:lnTo>
                    <a:pt x="59" y="126"/>
                  </a:lnTo>
                  <a:lnTo>
                    <a:pt x="85" y="103"/>
                  </a:lnTo>
                  <a:lnTo>
                    <a:pt x="96" y="96"/>
                  </a:lnTo>
                  <a:lnTo>
                    <a:pt x="96" y="81"/>
                  </a:lnTo>
                  <a:lnTo>
                    <a:pt x="96" y="66"/>
                  </a:lnTo>
                  <a:lnTo>
                    <a:pt x="85" y="52"/>
                  </a:lnTo>
                  <a:lnTo>
                    <a:pt x="67" y="33"/>
                  </a:lnTo>
                  <a:lnTo>
                    <a:pt x="52" y="18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59" y="11"/>
                  </a:lnTo>
                  <a:lnTo>
                    <a:pt x="93" y="1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4" name="図形 128"/>
            <p:cNvSpPr>
              <a:spLocks/>
            </p:cNvSpPr>
            <p:nvPr/>
          </p:nvSpPr>
          <p:spPr bwMode="auto">
            <a:xfrm>
              <a:off x="210540" y="5486266"/>
              <a:ext cx="904875" cy="520694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480" y="4"/>
                </a:cxn>
                <a:cxn ang="0">
                  <a:pos x="517" y="11"/>
                </a:cxn>
                <a:cxn ang="0">
                  <a:pos x="547" y="18"/>
                </a:cxn>
                <a:cxn ang="0">
                  <a:pos x="562" y="33"/>
                </a:cxn>
                <a:cxn ang="0">
                  <a:pos x="576" y="52"/>
                </a:cxn>
                <a:cxn ang="0">
                  <a:pos x="588" y="66"/>
                </a:cxn>
                <a:cxn ang="0">
                  <a:pos x="591" y="81"/>
                </a:cxn>
                <a:cxn ang="0">
                  <a:pos x="588" y="96"/>
                </a:cxn>
                <a:cxn ang="0">
                  <a:pos x="576" y="103"/>
                </a:cxn>
                <a:cxn ang="0">
                  <a:pos x="554" y="126"/>
                </a:cxn>
                <a:cxn ang="0">
                  <a:pos x="532" y="140"/>
                </a:cxn>
                <a:cxn ang="0">
                  <a:pos x="451" y="159"/>
                </a:cxn>
                <a:cxn ang="0">
                  <a:pos x="344" y="174"/>
                </a:cxn>
                <a:cxn ang="0">
                  <a:pos x="203" y="196"/>
                </a:cxn>
                <a:cxn ang="0">
                  <a:pos x="155" y="199"/>
                </a:cxn>
                <a:cxn ang="0">
                  <a:pos x="114" y="214"/>
                </a:cxn>
                <a:cxn ang="0">
                  <a:pos x="88" y="225"/>
                </a:cxn>
                <a:cxn ang="0">
                  <a:pos x="70" y="240"/>
                </a:cxn>
                <a:cxn ang="0">
                  <a:pos x="59" y="255"/>
                </a:cxn>
                <a:cxn ang="0">
                  <a:pos x="55" y="266"/>
                </a:cxn>
                <a:cxn ang="0">
                  <a:pos x="55" y="281"/>
                </a:cxn>
                <a:cxn ang="0">
                  <a:pos x="59" y="292"/>
                </a:cxn>
                <a:cxn ang="0">
                  <a:pos x="70" y="310"/>
                </a:cxn>
                <a:cxn ang="0">
                  <a:pos x="88" y="325"/>
                </a:cxn>
                <a:cxn ang="0">
                  <a:pos x="111" y="336"/>
                </a:cxn>
                <a:cxn ang="0">
                  <a:pos x="159" y="355"/>
                </a:cxn>
                <a:cxn ang="0">
                  <a:pos x="218" y="369"/>
                </a:cxn>
                <a:cxn ang="0">
                  <a:pos x="166" y="362"/>
                </a:cxn>
                <a:cxn ang="0">
                  <a:pos x="118" y="347"/>
                </a:cxn>
                <a:cxn ang="0">
                  <a:pos x="55" y="321"/>
                </a:cxn>
                <a:cxn ang="0">
                  <a:pos x="18" y="296"/>
                </a:cxn>
                <a:cxn ang="0">
                  <a:pos x="7" y="292"/>
                </a:cxn>
                <a:cxn ang="0">
                  <a:pos x="0" y="277"/>
                </a:cxn>
                <a:cxn ang="0">
                  <a:pos x="3" y="255"/>
                </a:cxn>
                <a:cxn ang="0">
                  <a:pos x="18" y="236"/>
                </a:cxn>
                <a:cxn ang="0">
                  <a:pos x="48" y="222"/>
                </a:cxn>
                <a:cxn ang="0">
                  <a:pos x="85" y="207"/>
                </a:cxn>
                <a:cxn ang="0">
                  <a:pos x="118" y="196"/>
                </a:cxn>
                <a:cxn ang="0">
                  <a:pos x="174" y="185"/>
                </a:cxn>
                <a:cxn ang="0">
                  <a:pos x="454" y="137"/>
                </a:cxn>
                <a:cxn ang="0">
                  <a:pos x="484" y="126"/>
                </a:cxn>
                <a:cxn ang="0">
                  <a:pos x="510" y="114"/>
                </a:cxn>
                <a:cxn ang="0">
                  <a:pos x="525" y="100"/>
                </a:cxn>
                <a:cxn ang="0">
                  <a:pos x="532" y="89"/>
                </a:cxn>
                <a:cxn ang="0">
                  <a:pos x="532" y="70"/>
                </a:cxn>
                <a:cxn ang="0">
                  <a:pos x="521" y="59"/>
                </a:cxn>
                <a:cxn ang="0">
                  <a:pos x="502" y="44"/>
                </a:cxn>
                <a:cxn ang="0">
                  <a:pos x="469" y="26"/>
                </a:cxn>
                <a:cxn ang="0">
                  <a:pos x="432" y="15"/>
                </a:cxn>
                <a:cxn ang="0">
                  <a:pos x="384" y="4"/>
                </a:cxn>
                <a:cxn ang="0">
                  <a:pos x="336" y="0"/>
                </a:cxn>
                <a:cxn ang="0">
                  <a:pos x="436" y="0"/>
                </a:cxn>
              </a:cxnLst>
              <a:rect l="0" t="0" r="0" b="0"/>
              <a:pathLst>
                <a:path w="591" h="369">
                  <a:moveTo>
                    <a:pt x="436" y="0"/>
                  </a:moveTo>
                  <a:lnTo>
                    <a:pt x="480" y="4"/>
                  </a:lnTo>
                  <a:lnTo>
                    <a:pt x="517" y="11"/>
                  </a:lnTo>
                  <a:lnTo>
                    <a:pt x="547" y="18"/>
                  </a:lnTo>
                  <a:lnTo>
                    <a:pt x="562" y="33"/>
                  </a:lnTo>
                  <a:lnTo>
                    <a:pt x="576" y="52"/>
                  </a:lnTo>
                  <a:lnTo>
                    <a:pt x="588" y="66"/>
                  </a:lnTo>
                  <a:lnTo>
                    <a:pt x="591" y="81"/>
                  </a:lnTo>
                  <a:lnTo>
                    <a:pt x="588" y="96"/>
                  </a:lnTo>
                  <a:lnTo>
                    <a:pt x="576" y="103"/>
                  </a:lnTo>
                  <a:lnTo>
                    <a:pt x="554" y="126"/>
                  </a:lnTo>
                  <a:lnTo>
                    <a:pt x="532" y="140"/>
                  </a:lnTo>
                  <a:lnTo>
                    <a:pt x="451" y="159"/>
                  </a:lnTo>
                  <a:lnTo>
                    <a:pt x="344" y="174"/>
                  </a:lnTo>
                  <a:lnTo>
                    <a:pt x="203" y="196"/>
                  </a:lnTo>
                  <a:lnTo>
                    <a:pt x="155" y="199"/>
                  </a:lnTo>
                  <a:lnTo>
                    <a:pt x="114" y="214"/>
                  </a:lnTo>
                  <a:lnTo>
                    <a:pt x="88" y="225"/>
                  </a:lnTo>
                  <a:lnTo>
                    <a:pt x="70" y="240"/>
                  </a:lnTo>
                  <a:lnTo>
                    <a:pt x="59" y="255"/>
                  </a:lnTo>
                  <a:lnTo>
                    <a:pt x="55" y="266"/>
                  </a:lnTo>
                  <a:lnTo>
                    <a:pt x="55" y="281"/>
                  </a:lnTo>
                  <a:lnTo>
                    <a:pt x="59" y="292"/>
                  </a:lnTo>
                  <a:lnTo>
                    <a:pt x="70" y="310"/>
                  </a:lnTo>
                  <a:lnTo>
                    <a:pt x="88" y="325"/>
                  </a:lnTo>
                  <a:lnTo>
                    <a:pt x="111" y="336"/>
                  </a:lnTo>
                  <a:lnTo>
                    <a:pt x="159" y="355"/>
                  </a:lnTo>
                  <a:lnTo>
                    <a:pt x="218" y="369"/>
                  </a:lnTo>
                  <a:lnTo>
                    <a:pt x="166" y="362"/>
                  </a:lnTo>
                  <a:lnTo>
                    <a:pt x="118" y="347"/>
                  </a:lnTo>
                  <a:lnTo>
                    <a:pt x="55" y="321"/>
                  </a:lnTo>
                  <a:lnTo>
                    <a:pt x="18" y="296"/>
                  </a:lnTo>
                  <a:lnTo>
                    <a:pt x="7" y="292"/>
                  </a:lnTo>
                  <a:lnTo>
                    <a:pt x="0" y="277"/>
                  </a:lnTo>
                  <a:lnTo>
                    <a:pt x="3" y="255"/>
                  </a:lnTo>
                  <a:lnTo>
                    <a:pt x="18" y="236"/>
                  </a:lnTo>
                  <a:lnTo>
                    <a:pt x="48" y="222"/>
                  </a:lnTo>
                  <a:lnTo>
                    <a:pt x="85" y="207"/>
                  </a:lnTo>
                  <a:lnTo>
                    <a:pt x="118" y="196"/>
                  </a:lnTo>
                  <a:lnTo>
                    <a:pt x="174" y="185"/>
                  </a:lnTo>
                  <a:lnTo>
                    <a:pt x="454" y="137"/>
                  </a:lnTo>
                  <a:lnTo>
                    <a:pt x="484" y="126"/>
                  </a:lnTo>
                  <a:lnTo>
                    <a:pt x="510" y="114"/>
                  </a:lnTo>
                  <a:lnTo>
                    <a:pt x="525" y="100"/>
                  </a:lnTo>
                  <a:lnTo>
                    <a:pt x="532" y="89"/>
                  </a:lnTo>
                  <a:lnTo>
                    <a:pt x="532" y="70"/>
                  </a:lnTo>
                  <a:lnTo>
                    <a:pt x="521" y="59"/>
                  </a:lnTo>
                  <a:lnTo>
                    <a:pt x="502" y="44"/>
                  </a:lnTo>
                  <a:lnTo>
                    <a:pt x="469" y="26"/>
                  </a:lnTo>
                  <a:lnTo>
                    <a:pt x="432" y="15"/>
                  </a:lnTo>
                  <a:lnTo>
                    <a:pt x="384" y="4"/>
                  </a:lnTo>
                  <a:lnTo>
                    <a:pt x="336" y="0"/>
                  </a:lnTo>
                  <a:lnTo>
                    <a:pt x="43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5" name="図形 129"/>
            <p:cNvSpPr>
              <a:spLocks/>
            </p:cNvSpPr>
            <p:nvPr/>
          </p:nvSpPr>
          <p:spPr bwMode="auto">
            <a:xfrm>
              <a:off x="16865" y="5767251"/>
              <a:ext cx="22225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0" b="0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6" name="図形 130"/>
            <p:cNvSpPr>
              <a:spLocks/>
            </p:cNvSpPr>
            <p:nvPr/>
          </p:nvSpPr>
          <p:spPr bwMode="auto">
            <a:xfrm>
              <a:off x="62902" y="5486266"/>
              <a:ext cx="447675" cy="276222"/>
            </a:xfrm>
            <a:custGeom>
              <a:avLst/>
              <a:gdLst/>
              <a:ahLst/>
              <a:cxnLst>
                <a:cxn ang="0">
                  <a:pos x="151" y="155"/>
                </a:cxn>
                <a:cxn ang="0">
                  <a:pos x="184" y="137"/>
                </a:cxn>
                <a:cxn ang="0">
                  <a:pos x="196" y="122"/>
                </a:cxn>
                <a:cxn ang="0">
                  <a:pos x="199" y="111"/>
                </a:cxn>
                <a:cxn ang="0">
                  <a:pos x="210" y="89"/>
                </a:cxn>
                <a:cxn ang="0">
                  <a:pos x="207" y="70"/>
                </a:cxn>
                <a:cxn ang="0">
                  <a:pos x="207" y="55"/>
                </a:cxn>
                <a:cxn ang="0">
                  <a:pos x="188" y="33"/>
                </a:cxn>
                <a:cxn ang="0">
                  <a:pos x="170" y="18"/>
                </a:cxn>
                <a:cxn ang="0">
                  <a:pos x="125" y="0"/>
                </a:cxn>
                <a:cxn ang="0">
                  <a:pos x="173" y="0"/>
                </a:cxn>
                <a:cxn ang="0">
                  <a:pos x="210" y="11"/>
                </a:cxn>
                <a:cxn ang="0">
                  <a:pos x="244" y="26"/>
                </a:cxn>
                <a:cxn ang="0">
                  <a:pos x="277" y="44"/>
                </a:cxn>
                <a:cxn ang="0">
                  <a:pos x="284" y="59"/>
                </a:cxn>
                <a:cxn ang="0">
                  <a:pos x="292" y="70"/>
                </a:cxn>
                <a:cxn ang="0">
                  <a:pos x="284" y="96"/>
                </a:cxn>
                <a:cxn ang="0">
                  <a:pos x="270" y="111"/>
                </a:cxn>
                <a:cxn ang="0">
                  <a:pos x="251" y="129"/>
                </a:cxn>
                <a:cxn ang="0">
                  <a:pos x="221" y="144"/>
                </a:cxn>
                <a:cxn ang="0">
                  <a:pos x="188" y="155"/>
                </a:cxn>
                <a:cxn ang="0">
                  <a:pos x="118" y="174"/>
                </a:cxn>
                <a:cxn ang="0">
                  <a:pos x="48" y="192"/>
                </a:cxn>
                <a:cxn ang="0">
                  <a:pos x="0" y="196"/>
                </a:cxn>
                <a:cxn ang="0">
                  <a:pos x="59" y="185"/>
                </a:cxn>
                <a:cxn ang="0">
                  <a:pos x="103" y="170"/>
                </a:cxn>
                <a:cxn ang="0">
                  <a:pos x="151" y="155"/>
                </a:cxn>
              </a:cxnLst>
              <a:rect l="0" t="0" r="0" b="0"/>
              <a:pathLst>
                <a:path w="292" h="196">
                  <a:moveTo>
                    <a:pt x="151" y="155"/>
                  </a:moveTo>
                  <a:lnTo>
                    <a:pt x="184" y="137"/>
                  </a:lnTo>
                  <a:lnTo>
                    <a:pt x="196" y="122"/>
                  </a:lnTo>
                  <a:lnTo>
                    <a:pt x="199" y="111"/>
                  </a:lnTo>
                  <a:lnTo>
                    <a:pt x="210" y="89"/>
                  </a:lnTo>
                  <a:lnTo>
                    <a:pt x="207" y="70"/>
                  </a:lnTo>
                  <a:lnTo>
                    <a:pt x="207" y="55"/>
                  </a:lnTo>
                  <a:lnTo>
                    <a:pt x="188" y="33"/>
                  </a:lnTo>
                  <a:lnTo>
                    <a:pt x="170" y="18"/>
                  </a:lnTo>
                  <a:lnTo>
                    <a:pt x="125" y="0"/>
                  </a:lnTo>
                  <a:lnTo>
                    <a:pt x="173" y="0"/>
                  </a:lnTo>
                  <a:lnTo>
                    <a:pt x="210" y="11"/>
                  </a:lnTo>
                  <a:lnTo>
                    <a:pt x="244" y="26"/>
                  </a:lnTo>
                  <a:lnTo>
                    <a:pt x="277" y="44"/>
                  </a:lnTo>
                  <a:lnTo>
                    <a:pt x="284" y="59"/>
                  </a:lnTo>
                  <a:lnTo>
                    <a:pt x="292" y="70"/>
                  </a:lnTo>
                  <a:lnTo>
                    <a:pt x="284" y="96"/>
                  </a:lnTo>
                  <a:lnTo>
                    <a:pt x="270" y="111"/>
                  </a:lnTo>
                  <a:lnTo>
                    <a:pt x="251" y="129"/>
                  </a:lnTo>
                  <a:lnTo>
                    <a:pt x="221" y="144"/>
                  </a:lnTo>
                  <a:lnTo>
                    <a:pt x="188" y="155"/>
                  </a:lnTo>
                  <a:lnTo>
                    <a:pt x="118" y="174"/>
                  </a:lnTo>
                  <a:lnTo>
                    <a:pt x="48" y="192"/>
                  </a:lnTo>
                  <a:lnTo>
                    <a:pt x="0" y="196"/>
                  </a:lnTo>
                  <a:lnTo>
                    <a:pt x="59" y="185"/>
                  </a:lnTo>
                  <a:lnTo>
                    <a:pt x="103" y="170"/>
                  </a:lnTo>
                  <a:lnTo>
                    <a:pt x="151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7" name="図形 131"/>
            <p:cNvSpPr>
              <a:spLocks/>
            </p:cNvSpPr>
            <p:nvPr/>
          </p:nvSpPr>
          <p:spPr bwMode="auto">
            <a:xfrm>
              <a:off x="367702" y="5522778"/>
              <a:ext cx="227013" cy="18732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07" y="7"/>
                </a:cxn>
                <a:cxn ang="0">
                  <a:pos x="126" y="14"/>
                </a:cxn>
                <a:cxn ang="0">
                  <a:pos x="137" y="29"/>
                </a:cxn>
                <a:cxn ang="0">
                  <a:pos x="141" y="40"/>
                </a:cxn>
                <a:cxn ang="0">
                  <a:pos x="148" y="48"/>
                </a:cxn>
                <a:cxn ang="0">
                  <a:pos x="148" y="59"/>
                </a:cxn>
                <a:cxn ang="0">
                  <a:pos x="137" y="77"/>
                </a:cxn>
                <a:cxn ang="0">
                  <a:pos x="122" y="96"/>
                </a:cxn>
                <a:cxn ang="0">
                  <a:pos x="96" y="111"/>
                </a:cxn>
                <a:cxn ang="0">
                  <a:pos x="78" y="118"/>
                </a:cxn>
                <a:cxn ang="0">
                  <a:pos x="26" y="129"/>
                </a:cxn>
                <a:cxn ang="0">
                  <a:pos x="0" y="133"/>
                </a:cxn>
                <a:cxn ang="0">
                  <a:pos x="56" y="103"/>
                </a:cxn>
                <a:cxn ang="0">
                  <a:pos x="78" y="88"/>
                </a:cxn>
                <a:cxn ang="0">
                  <a:pos x="85" y="70"/>
                </a:cxn>
                <a:cxn ang="0">
                  <a:pos x="93" y="44"/>
                </a:cxn>
                <a:cxn ang="0">
                  <a:pos x="93" y="33"/>
                </a:cxn>
                <a:cxn ang="0">
                  <a:pos x="82" y="26"/>
                </a:cxn>
                <a:cxn ang="0">
                  <a:pos x="56" y="0"/>
                </a:cxn>
              </a:cxnLst>
              <a:rect l="0" t="0" r="0" b="0"/>
              <a:pathLst>
                <a:path w="148" h="133">
                  <a:moveTo>
                    <a:pt x="56" y="0"/>
                  </a:moveTo>
                  <a:lnTo>
                    <a:pt x="107" y="7"/>
                  </a:lnTo>
                  <a:lnTo>
                    <a:pt x="126" y="14"/>
                  </a:lnTo>
                  <a:lnTo>
                    <a:pt x="137" y="29"/>
                  </a:lnTo>
                  <a:lnTo>
                    <a:pt x="141" y="40"/>
                  </a:lnTo>
                  <a:lnTo>
                    <a:pt x="148" y="48"/>
                  </a:lnTo>
                  <a:lnTo>
                    <a:pt x="148" y="59"/>
                  </a:lnTo>
                  <a:lnTo>
                    <a:pt x="137" y="77"/>
                  </a:lnTo>
                  <a:lnTo>
                    <a:pt x="122" y="96"/>
                  </a:lnTo>
                  <a:lnTo>
                    <a:pt x="96" y="111"/>
                  </a:lnTo>
                  <a:lnTo>
                    <a:pt x="78" y="118"/>
                  </a:lnTo>
                  <a:lnTo>
                    <a:pt x="26" y="129"/>
                  </a:lnTo>
                  <a:lnTo>
                    <a:pt x="0" y="133"/>
                  </a:lnTo>
                  <a:lnTo>
                    <a:pt x="56" y="103"/>
                  </a:lnTo>
                  <a:lnTo>
                    <a:pt x="78" y="88"/>
                  </a:lnTo>
                  <a:lnTo>
                    <a:pt x="85" y="70"/>
                  </a:lnTo>
                  <a:lnTo>
                    <a:pt x="93" y="44"/>
                  </a:lnTo>
                  <a:lnTo>
                    <a:pt x="93" y="33"/>
                  </a:lnTo>
                  <a:lnTo>
                    <a:pt x="82" y="26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8" name="図形 132"/>
            <p:cNvSpPr>
              <a:spLocks/>
            </p:cNvSpPr>
            <p:nvPr/>
          </p:nvSpPr>
          <p:spPr bwMode="auto">
            <a:xfrm>
              <a:off x="83540" y="5459279"/>
              <a:ext cx="942975" cy="307972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82" y="204"/>
                </a:cxn>
                <a:cxn ang="0">
                  <a:pos x="130" y="193"/>
                </a:cxn>
                <a:cxn ang="0">
                  <a:pos x="182" y="178"/>
                </a:cxn>
                <a:cxn ang="0">
                  <a:pos x="207" y="178"/>
                </a:cxn>
                <a:cxn ang="0">
                  <a:pos x="256" y="170"/>
                </a:cxn>
                <a:cxn ang="0">
                  <a:pos x="281" y="159"/>
                </a:cxn>
                <a:cxn ang="0">
                  <a:pos x="307" y="145"/>
                </a:cxn>
                <a:cxn ang="0">
                  <a:pos x="326" y="130"/>
                </a:cxn>
                <a:cxn ang="0">
                  <a:pos x="337" y="104"/>
                </a:cxn>
                <a:cxn ang="0">
                  <a:pos x="337" y="93"/>
                </a:cxn>
                <a:cxn ang="0">
                  <a:pos x="333" y="85"/>
                </a:cxn>
                <a:cxn ang="0">
                  <a:pos x="326" y="71"/>
                </a:cxn>
                <a:cxn ang="0">
                  <a:pos x="311" y="59"/>
                </a:cxn>
                <a:cxn ang="0">
                  <a:pos x="292" y="48"/>
                </a:cxn>
                <a:cxn ang="0">
                  <a:pos x="270" y="45"/>
                </a:cxn>
                <a:cxn ang="0">
                  <a:pos x="241" y="37"/>
                </a:cxn>
                <a:cxn ang="0">
                  <a:pos x="241" y="45"/>
                </a:cxn>
                <a:cxn ang="0">
                  <a:pos x="237" y="37"/>
                </a:cxn>
                <a:cxn ang="0">
                  <a:pos x="200" y="23"/>
                </a:cxn>
                <a:cxn ang="0">
                  <a:pos x="159" y="19"/>
                </a:cxn>
                <a:cxn ang="0">
                  <a:pos x="111" y="15"/>
                </a:cxn>
                <a:cxn ang="0">
                  <a:pos x="111" y="19"/>
                </a:cxn>
                <a:cxn ang="0">
                  <a:pos x="71" y="4"/>
                </a:cxn>
                <a:cxn ang="0">
                  <a:pos x="30" y="0"/>
                </a:cxn>
                <a:cxn ang="0">
                  <a:pos x="52" y="0"/>
                </a:cxn>
                <a:cxn ang="0">
                  <a:pos x="292" y="15"/>
                </a:cxn>
                <a:cxn ang="0">
                  <a:pos x="333" y="19"/>
                </a:cxn>
                <a:cxn ang="0">
                  <a:pos x="411" y="19"/>
                </a:cxn>
                <a:cxn ang="0">
                  <a:pos x="463" y="30"/>
                </a:cxn>
                <a:cxn ang="0">
                  <a:pos x="507" y="34"/>
                </a:cxn>
                <a:cxn ang="0">
                  <a:pos x="551" y="48"/>
                </a:cxn>
                <a:cxn ang="0">
                  <a:pos x="584" y="63"/>
                </a:cxn>
                <a:cxn ang="0">
                  <a:pos x="599" y="78"/>
                </a:cxn>
                <a:cxn ang="0">
                  <a:pos x="607" y="89"/>
                </a:cxn>
                <a:cxn ang="0">
                  <a:pos x="614" y="108"/>
                </a:cxn>
                <a:cxn ang="0">
                  <a:pos x="603" y="119"/>
                </a:cxn>
                <a:cxn ang="0">
                  <a:pos x="592" y="130"/>
                </a:cxn>
                <a:cxn ang="0">
                  <a:pos x="566" y="145"/>
                </a:cxn>
                <a:cxn ang="0">
                  <a:pos x="536" y="148"/>
                </a:cxn>
                <a:cxn ang="0">
                  <a:pos x="256" y="200"/>
                </a:cxn>
                <a:cxn ang="0">
                  <a:pos x="200" y="211"/>
                </a:cxn>
                <a:cxn ang="0">
                  <a:pos x="196" y="211"/>
                </a:cxn>
                <a:cxn ang="0">
                  <a:pos x="152" y="215"/>
                </a:cxn>
                <a:cxn ang="0">
                  <a:pos x="115" y="218"/>
                </a:cxn>
                <a:cxn ang="0">
                  <a:pos x="67" y="215"/>
                </a:cxn>
                <a:cxn ang="0">
                  <a:pos x="0" y="218"/>
                </a:cxn>
              </a:cxnLst>
              <a:rect l="0" t="0" r="0" b="0"/>
              <a:pathLst>
                <a:path w="614" h="218">
                  <a:moveTo>
                    <a:pt x="0" y="218"/>
                  </a:moveTo>
                  <a:lnTo>
                    <a:pt x="82" y="204"/>
                  </a:lnTo>
                  <a:lnTo>
                    <a:pt x="130" y="193"/>
                  </a:lnTo>
                  <a:lnTo>
                    <a:pt x="182" y="178"/>
                  </a:lnTo>
                  <a:lnTo>
                    <a:pt x="207" y="178"/>
                  </a:lnTo>
                  <a:lnTo>
                    <a:pt x="256" y="170"/>
                  </a:lnTo>
                  <a:lnTo>
                    <a:pt x="281" y="159"/>
                  </a:lnTo>
                  <a:lnTo>
                    <a:pt x="307" y="145"/>
                  </a:lnTo>
                  <a:lnTo>
                    <a:pt x="326" y="130"/>
                  </a:lnTo>
                  <a:lnTo>
                    <a:pt x="337" y="104"/>
                  </a:lnTo>
                  <a:lnTo>
                    <a:pt x="337" y="93"/>
                  </a:lnTo>
                  <a:lnTo>
                    <a:pt x="333" y="85"/>
                  </a:lnTo>
                  <a:lnTo>
                    <a:pt x="326" y="71"/>
                  </a:lnTo>
                  <a:lnTo>
                    <a:pt x="311" y="59"/>
                  </a:lnTo>
                  <a:lnTo>
                    <a:pt x="292" y="48"/>
                  </a:lnTo>
                  <a:lnTo>
                    <a:pt x="270" y="45"/>
                  </a:lnTo>
                  <a:lnTo>
                    <a:pt x="241" y="37"/>
                  </a:lnTo>
                  <a:lnTo>
                    <a:pt x="241" y="45"/>
                  </a:lnTo>
                  <a:lnTo>
                    <a:pt x="237" y="37"/>
                  </a:lnTo>
                  <a:lnTo>
                    <a:pt x="200" y="23"/>
                  </a:lnTo>
                  <a:lnTo>
                    <a:pt x="159" y="19"/>
                  </a:lnTo>
                  <a:lnTo>
                    <a:pt x="111" y="15"/>
                  </a:lnTo>
                  <a:lnTo>
                    <a:pt x="111" y="19"/>
                  </a:lnTo>
                  <a:lnTo>
                    <a:pt x="71" y="4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292" y="15"/>
                  </a:lnTo>
                  <a:lnTo>
                    <a:pt x="333" y="19"/>
                  </a:lnTo>
                  <a:lnTo>
                    <a:pt x="411" y="19"/>
                  </a:lnTo>
                  <a:lnTo>
                    <a:pt x="463" y="30"/>
                  </a:lnTo>
                  <a:lnTo>
                    <a:pt x="507" y="34"/>
                  </a:lnTo>
                  <a:lnTo>
                    <a:pt x="551" y="48"/>
                  </a:lnTo>
                  <a:lnTo>
                    <a:pt x="584" y="63"/>
                  </a:lnTo>
                  <a:lnTo>
                    <a:pt x="599" y="78"/>
                  </a:lnTo>
                  <a:lnTo>
                    <a:pt x="607" y="89"/>
                  </a:lnTo>
                  <a:lnTo>
                    <a:pt x="614" y="108"/>
                  </a:lnTo>
                  <a:lnTo>
                    <a:pt x="603" y="119"/>
                  </a:lnTo>
                  <a:lnTo>
                    <a:pt x="592" y="130"/>
                  </a:lnTo>
                  <a:lnTo>
                    <a:pt x="566" y="145"/>
                  </a:lnTo>
                  <a:lnTo>
                    <a:pt x="536" y="148"/>
                  </a:lnTo>
                  <a:lnTo>
                    <a:pt x="256" y="200"/>
                  </a:lnTo>
                  <a:lnTo>
                    <a:pt x="200" y="211"/>
                  </a:lnTo>
                  <a:lnTo>
                    <a:pt x="196" y="211"/>
                  </a:lnTo>
                  <a:lnTo>
                    <a:pt x="152" y="215"/>
                  </a:lnTo>
                  <a:lnTo>
                    <a:pt x="115" y="218"/>
                  </a:lnTo>
                  <a:lnTo>
                    <a:pt x="67" y="215"/>
                  </a:lnTo>
                  <a:lnTo>
                    <a:pt x="0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9" name="図形 133"/>
            <p:cNvSpPr>
              <a:spLocks/>
            </p:cNvSpPr>
            <p:nvPr/>
          </p:nvSpPr>
          <p:spPr bwMode="auto">
            <a:xfrm>
              <a:off x="89890" y="5746613"/>
              <a:ext cx="965200" cy="319084"/>
            </a:xfrm>
            <a:custGeom>
              <a:avLst/>
              <a:gdLst/>
              <a:ahLst/>
              <a:cxnLst>
                <a:cxn ang="0">
                  <a:pos x="617" y="221"/>
                </a:cxn>
                <a:cxn ang="0">
                  <a:pos x="569" y="225"/>
                </a:cxn>
                <a:cxn ang="0">
                  <a:pos x="558" y="221"/>
                </a:cxn>
                <a:cxn ang="0">
                  <a:pos x="477" y="225"/>
                </a:cxn>
                <a:cxn ang="0">
                  <a:pos x="281" y="210"/>
                </a:cxn>
                <a:cxn ang="0">
                  <a:pos x="196" y="192"/>
                </a:cxn>
                <a:cxn ang="0">
                  <a:pos x="96" y="155"/>
                </a:cxn>
                <a:cxn ang="0">
                  <a:pos x="30" y="125"/>
                </a:cxn>
                <a:cxn ang="0">
                  <a:pos x="0" y="99"/>
                </a:cxn>
                <a:cxn ang="0">
                  <a:pos x="0" y="92"/>
                </a:cxn>
                <a:cxn ang="0">
                  <a:pos x="22" y="66"/>
                </a:cxn>
                <a:cxn ang="0">
                  <a:pos x="100" y="22"/>
                </a:cxn>
                <a:cxn ang="0">
                  <a:pos x="141" y="14"/>
                </a:cxn>
                <a:cxn ang="0">
                  <a:pos x="152" y="22"/>
                </a:cxn>
                <a:cxn ang="0">
                  <a:pos x="93" y="51"/>
                </a:cxn>
                <a:cxn ang="0">
                  <a:pos x="78" y="92"/>
                </a:cxn>
                <a:cxn ang="0">
                  <a:pos x="96" y="114"/>
                </a:cxn>
                <a:cxn ang="0">
                  <a:pos x="196" y="166"/>
                </a:cxn>
                <a:cxn ang="0">
                  <a:pos x="303" y="192"/>
                </a:cxn>
                <a:cxn ang="0">
                  <a:pos x="422" y="196"/>
                </a:cxn>
                <a:cxn ang="0">
                  <a:pos x="470" y="196"/>
                </a:cxn>
                <a:cxn ang="0">
                  <a:pos x="569" y="207"/>
                </a:cxn>
                <a:cxn ang="0">
                  <a:pos x="422" y="184"/>
                </a:cxn>
                <a:cxn ang="0">
                  <a:pos x="318" y="151"/>
                </a:cxn>
                <a:cxn ang="0">
                  <a:pos x="259" y="111"/>
                </a:cxn>
                <a:cxn ang="0">
                  <a:pos x="244" y="96"/>
                </a:cxn>
                <a:cxn ang="0">
                  <a:pos x="259" y="66"/>
                </a:cxn>
                <a:cxn ang="0">
                  <a:pos x="318" y="37"/>
                </a:cxn>
                <a:cxn ang="0">
                  <a:pos x="429" y="14"/>
                </a:cxn>
                <a:cxn ang="0">
                  <a:pos x="584" y="0"/>
                </a:cxn>
                <a:cxn ang="0">
                  <a:pos x="540" y="7"/>
                </a:cxn>
                <a:cxn ang="0">
                  <a:pos x="470" y="14"/>
                </a:cxn>
                <a:cxn ang="0">
                  <a:pos x="385" y="37"/>
                </a:cxn>
                <a:cxn ang="0">
                  <a:pos x="322" y="66"/>
                </a:cxn>
                <a:cxn ang="0">
                  <a:pos x="307" y="96"/>
                </a:cxn>
                <a:cxn ang="0">
                  <a:pos x="318" y="111"/>
                </a:cxn>
                <a:cxn ang="0">
                  <a:pos x="333" y="129"/>
                </a:cxn>
                <a:cxn ang="0">
                  <a:pos x="418" y="162"/>
                </a:cxn>
                <a:cxn ang="0">
                  <a:pos x="573" y="184"/>
                </a:cxn>
                <a:cxn ang="0">
                  <a:pos x="617" y="199"/>
                </a:cxn>
              </a:cxnLst>
              <a:rect l="0" t="0" r="0" b="0"/>
              <a:pathLst>
                <a:path w="629" h="225">
                  <a:moveTo>
                    <a:pt x="617" y="218"/>
                  </a:moveTo>
                  <a:lnTo>
                    <a:pt x="617" y="221"/>
                  </a:lnTo>
                  <a:lnTo>
                    <a:pt x="617" y="225"/>
                  </a:lnTo>
                  <a:lnTo>
                    <a:pt x="569" y="225"/>
                  </a:lnTo>
                  <a:lnTo>
                    <a:pt x="562" y="221"/>
                  </a:lnTo>
                  <a:lnTo>
                    <a:pt x="558" y="221"/>
                  </a:lnTo>
                  <a:lnTo>
                    <a:pt x="562" y="225"/>
                  </a:lnTo>
                  <a:lnTo>
                    <a:pt x="477" y="225"/>
                  </a:lnTo>
                  <a:lnTo>
                    <a:pt x="385" y="221"/>
                  </a:lnTo>
                  <a:lnTo>
                    <a:pt x="281" y="210"/>
                  </a:lnTo>
                  <a:lnTo>
                    <a:pt x="237" y="199"/>
                  </a:lnTo>
                  <a:lnTo>
                    <a:pt x="196" y="192"/>
                  </a:lnTo>
                  <a:lnTo>
                    <a:pt x="166" y="181"/>
                  </a:lnTo>
                  <a:lnTo>
                    <a:pt x="96" y="155"/>
                  </a:lnTo>
                  <a:lnTo>
                    <a:pt x="63" y="140"/>
                  </a:lnTo>
                  <a:lnTo>
                    <a:pt x="30" y="125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8" y="85"/>
                  </a:lnTo>
                  <a:lnTo>
                    <a:pt x="22" y="66"/>
                  </a:lnTo>
                  <a:lnTo>
                    <a:pt x="52" y="44"/>
                  </a:lnTo>
                  <a:lnTo>
                    <a:pt x="100" y="22"/>
                  </a:lnTo>
                  <a:lnTo>
                    <a:pt x="107" y="22"/>
                  </a:lnTo>
                  <a:lnTo>
                    <a:pt x="141" y="14"/>
                  </a:lnTo>
                  <a:lnTo>
                    <a:pt x="189" y="11"/>
                  </a:lnTo>
                  <a:lnTo>
                    <a:pt x="152" y="22"/>
                  </a:lnTo>
                  <a:lnTo>
                    <a:pt x="118" y="37"/>
                  </a:lnTo>
                  <a:lnTo>
                    <a:pt x="93" y="51"/>
                  </a:lnTo>
                  <a:lnTo>
                    <a:pt x="78" y="70"/>
                  </a:lnTo>
                  <a:lnTo>
                    <a:pt x="78" y="92"/>
                  </a:lnTo>
                  <a:lnTo>
                    <a:pt x="85" y="107"/>
                  </a:lnTo>
                  <a:lnTo>
                    <a:pt x="96" y="114"/>
                  </a:lnTo>
                  <a:lnTo>
                    <a:pt x="133" y="140"/>
                  </a:lnTo>
                  <a:lnTo>
                    <a:pt x="196" y="166"/>
                  </a:lnTo>
                  <a:lnTo>
                    <a:pt x="248" y="181"/>
                  </a:lnTo>
                  <a:lnTo>
                    <a:pt x="303" y="192"/>
                  </a:lnTo>
                  <a:lnTo>
                    <a:pt x="366" y="196"/>
                  </a:lnTo>
                  <a:lnTo>
                    <a:pt x="422" y="196"/>
                  </a:lnTo>
                  <a:lnTo>
                    <a:pt x="470" y="199"/>
                  </a:lnTo>
                  <a:lnTo>
                    <a:pt x="470" y="196"/>
                  </a:lnTo>
                  <a:lnTo>
                    <a:pt x="569" y="210"/>
                  </a:lnTo>
                  <a:lnTo>
                    <a:pt x="569" y="207"/>
                  </a:lnTo>
                  <a:lnTo>
                    <a:pt x="525" y="199"/>
                  </a:lnTo>
                  <a:lnTo>
                    <a:pt x="422" y="184"/>
                  </a:lnTo>
                  <a:lnTo>
                    <a:pt x="366" y="170"/>
                  </a:lnTo>
                  <a:lnTo>
                    <a:pt x="318" y="151"/>
                  </a:lnTo>
                  <a:lnTo>
                    <a:pt x="274" y="125"/>
                  </a:lnTo>
                  <a:lnTo>
                    <a:pt x="259" y="111"/>
                  </a:lnTo>
                  <a:lnTo>
                    <a:pt x="244" y="99"/>
                  </a:lnTo>
                  <a:lnTo>
                    <a:pt x="244" y="96"/>
                  </a:lnTo>
                  <a:lnTo>
                    <a:pt x="244" y="81"/>
                  </a:lnTo>
                  <a:lnTo>
                    <a:pt x="259" y="66"/>
                  </a:lnTo>
                  <a:lnTo>
                    <a:pt x="277" y="51"/>
                  </a:lnTo>
                  <a:lnTo>
                    <a:pt x="318" y="37"/>
                  </a:lnTo>
                  <a:lnTo>
                    <a:pt x="377" y="26"/>
                  </a:lnTo>
                  <a:lnTo>
                    <a:pt x="429" y="14"/>
                  </a:lnTo>
                  <a:lnTo>
                    <a:pt x="588" y="0"/>
                  </a:lnTo>
                  <a:lnTo>
                    <a:pt x="584" y="0"/>
                  </a:lnTo>
                  <a:lnTo>
                    <a:pt x="562" y="0"/>
                  </a:lnTo>
                  <a:lnTo>
                    <a:pt x="540" y="7"/>
                  </a:lnTo>
                  <a:lnTo>
                    <a:pt x="532" y="7"/>
                  </a:lnTo>
                  <a:lnTo>
                    <a:pt x="470" y="14"/>
                  </a:lnTo>
                  <a:lnTo>
                    <a:pt x="433" y="26"/>
                  </a:lnTo>
                  <a:lnTo>
                    <a:pt x="385" y="37"/>
                  </a:lnTo>
                  <a:lnTo>
                    <a:pt x="348" y="51"/>
                  </a:lnTo>
                  <a:lnTo>
                    <a:pt x="322" y="66"/>
                  </a:lnTo>
                  <a:lnTo>
                    <a:pt x="307" y="85"/>
                  </a:lnTo>
                  <a:lnTo>
                    <a:pt x="307" y="96"/>
                  </a:lnTo>
                  <a:lnTo>
                    <a:pt x="307" y="99"/>
                  </a:lnTo>
                  <a:lnTo>
                    <a:pt x="318" y="111"/>
                  </a:lnTo>
                  <a:lnTo>
                    <a:pt x="322" y="122"/>
                  </a:lnTo>
                  <a:lnTo>
                    <a:pt x="333" y="129"/>
                  </a:lnTo>
                  <a:lnTo>
                    <a:pt x="373" y="148"/>
                  </a:lnTo>
                  <a:lnTo>
                    <a:pt x="418" y="162"/>
                  </a:lnTo>
                  <a:lnTo>
                    <a:pt x="473" y="170"/>
                  </a:lnTo>
                  <a:lnTo>
                    <a:pt x="573" y="184"/>
                  </a:lnTo>
                  <a:lnTo>
                    <a:pt x="629" y="192"/>
                  </a:lnTo>
                  <a:lnTo>
                    <a:pt x="617" y="199"/>
                  </a:lnTo>
                  <a:lnTo>
                    <a:pt x="617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0" name="図形 134"/>
            <p:cNvSpPr>
              <a:spLocks/>
            </p:cNvSpPr>
            <p:nvPr/>
          </p:nvSpPr>
          <p:spPr bwMode="auto">
            <a:xfrm>
              <a:off x="839190" y="5757726"/>
              <a:ext cx="236537" cy="198435"/>
            </a:xfrm>
            <a:custGeom>
              <a:avLst/>
              <a:gdLst/>
              <a:ahLst/>
              <a:cxnLst>
                <a:cxn ang="0">
                  <a:pos x="41" y="74"/>
                </a:cxn>
                <a:cxn ang="0">
                  <a:pos x="44" y="85"/>
                </a:cxn>
                <a:cxn ang="0">
                  <a:pos x="56" y="92"/>
                </a:cxn>
                <a:cxn ang="0">
                  <a:pos x="92" y="115"/>
                </a:cxn>
                <a:cxn ang="0">
                  <a:pos x="129" y="129"/>
                </a:cxn>
                <a:cxn ang="0">
                  <a:pos x="155" y="141"/>
                </a:cxn>
                <a:cxn ang="0">
                  <a:pos x="122" y="129"/>
                </a:cxn>
                <a:cxn ang="0">
                  <a:pos x="67" y="115"/>
                </a:cxn>
                <a:cxn ang="0">
                  <a:pos x="26" y="92"/>
                </a:cxn>
                <a:cxn ang="0">
                  <a:pos x="11" y="85"/>
                </a:cxn>
                <a:cxn ang="0">
                  <a:pos x="0" y="70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11" y="33"/>
                </a:cxn>
                <a:cxn ang="0">
                  <a:pos x="22" y="19"/>
                </a:cxn>
                <a:cxn ang="0">
                  <a:pos x="37" y="7"/>
                </a:cxn>
                <a:cxn ang="0">
                  <a:pos x="74" y="0"/>
                </a:cxn>
                <a:cxn ang="0">
                  <a:pos x="92" y="0"/>
                </a:cxn>
                <a:cxn ang="0">
                  <a:pos x="81" y="4"/>
                </a:cxn>
                <a:cxn ang="0">
                  <a:pos x="56" y="15"/>
                </a:cxn>
                <a:cxn ang="0">
                  <a:pos x="44" y="33"/>
                </a:cxn>
                <a:cxn ang="0">
                  <a:pos x="41" y="48"/>
                </a:cxn>
                <a:cxn ang="0">
                  <a:pos x="37" y="59"/>
                </a:cxn>
                <a:cxn ang="0">
                  <a:pos x="41" y="74"/>
                </a:cxn>
              </a:cxnLst>
              <a:rect l="0" t="0" r="0" b="0"/>
              <a:pathLst>
                <a:path w="155" h="141">
                  <a:moveTo>
                    <a:pt x="41" y="74"/>
                  </a:moveTo>
                  <a:lnTo>
                    <a:pt x="44" y="85"/>
                  </a:lnTo>
                  <a:lnTo>
                    <a:pt x="56" y="92"/>
                  </a:lnTo>
                  <a:lnTo>
                    <a:pt x="92" y="115"/>
                  </a:lnTo>
                  <a:lnTo>
                    <a:pt x="129" y="129"/>
                  </a:lnTo>
                  <a:lnTo>
                    <a:pt x="155" y="141"/>
                  </a:lnTo>
                  <a:lnTo>
                    <a:pt x="122" y="129"/>
                  </a:lnTo>
                  <a:lnTo>
                    <a:pt x="67" y="115"/>
                  </a:lnTo>
                  <a:lnTo>
                    <a:pt x="26" y="92"/>
                  </a:lnTo>
                  <a:lnTo>
                    <a:pt x="11" y="85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11" y="33"/>
                  </a:lnTo>
                  <a:lnTo>
                    <a:pt x="22" y="19"/>
                  </a:lnTo>
                  <a:lnTo>
                    <a:pt x="37" y="7"/>
                  </a:lnTo>
                  <a:lnTo>
                    <a:pt x="74" y="0"/>
                  </a:lnTo>
                  <a:lnTo>
                    <a:pt x="92" y="0"/>
                  </a:lnTo>
                  <a:lnTo>
                    <a:pt x="81" y="4"/>
                  </a:lnTo>
                  <a:lnTo>
                    <a:pt x="56" y="15"/>
                  </a:lnTo>
                  <a:lnTo>
                    <a:pt x="44" y="33"/>
                  </a:lnTo>
                  <a:lnTo>
                    <a:pt x="41" y="48"/>
                  </a:lnTo>
                  <a:lnTo>
                    <a:pt x="37" y="59"/>
                  </a:lnTo>
                  <a:lnTo>
                    <a:pt x="41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1" name="図形 135"/>
            <p:cNvSpPr>
              <a:spLocks/>
            </p:cNvSpPr>
            <p:nvPr/>
          </p:nvSpPr>
          <p:spPr bwMode="auto">
            <a:xfrm>
              <a:off x="702665" y="5778362"/>
              <a:ext cx="352425" cy="203198"/>
            </a:xfrm>
            <a:custGeom>
              <a:avLst/>
              <a:gdLst/>
              <a:ahLst/>
              <a:cxnLst>
                <a:cxn ang="0">
                  <a:pos x="56" y="74"/>
                </a:cxn>
                <a:cxn ang="0">
                  <a:pos x="63" y="85"/>
                </a:cxn>
                <a:cxn ang="0">
                  <a:pos x="85" y="100"/>
                </a:cxn>
                <a:cxn ang="0">
                  <a:pos x="130" y="118"/>
                </a:cxn>
                <a:cxn ang="0">
                  <a:pos x="185" y="140"/>
                </a:cxn>
                <a:cxn ang="0">
                  <a:pos x="230" y="144"/>
                </a:cxn>
                <a:cxn ang="0">
                  <a:pos x="170" y="140"/>
                </a:cxn>
                <a:cxn ang="0">
                  <a:pos x="100" y="126"/>
                </a:cxn>
                <a:cxn ang="0">
                  <a:pos x="63" y="114"/>
                </a:cxn>
                <a:cxn ang="0">
                  <a:pos x="34" y="100"/>
                </a:cxn>
                <a:cxn ang="0">
                  <a:pos x="8" y="85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37"/>
                </a:cxn>
                <a:cxn ang="0">
                  <a:pos x="19" y="22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  <a:cxn ang="0">
                  <a:pos x="93" y="15"/>
                </a:cxn>
                <a:cxn ang="0">
                  <a:pos x="89" y="18"/>
                </a:cxn>
                <a:cxn ang="0">
                  <a:pos x="74" y="22"/>
                </a:cxn>
                <a:cxn ang="0">
                  <a:pos x="63" y="29"/>
                </a:cxn>
                <a:cxn ang="0">
                  <a:pos x="60" y="44"/>
                </a:cxn>
                <a:cxn ang="0">
                  <a:pos x="56" y="59"/>
                </a:cxn>
                <a:cxn ang="0">
                  <a:pos x="56" y="74"/>
                </a:cxn>
              </a:cxnLst>
              <a:rect l="0" t="0" r="0" b="0"/>
              <a:pathLst>
                <a:path w="230" h="144">
                  <a:moveTo>
                    <a:pt x="56" y="74"/>
                  </a:moveTo>
                  <a:lnTo>
                    <a:pt x="63" y="85"/>
                  </a:lnTo>
                  <a:lnTo>
                    <a:pt x="85" y="100"/>
                  </a:lnTo>
                  <a:lnTo>
                    <a:pt x="130" y="118"/>
                  </a:lnTo>
                  <a:lnTo>
                    <a:pt x="185" y="140"/>
                  </a:lnTo>
                  <a:lnTo>
                    <a:pt x="230" y="144"/>
                  </a:lnTo>
                  <a:lnTo>
                    <a:pt x="170" y="140"/>
                  </a:lnTo>
                  <a:lnTo>
                    <a:pt x="100" y="126"/>
                  </a:lnTo>
                  <a:lnTo>
                    <a:pt x="63" y="114"/>
                  </a:lnTo>
                  <a:lnTo>
                    <a:pt x="34" y="100"/>
                  </a:lnTo>
                  <a:lnTo>
                    <a:pt x="8" y="85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37"/>
                  </a:lnTo>
                  <a:lnTo>
                    <a:pt x="19" y="22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lnTo>
                    <a:pt x="93" y="15"/>
                  </a:lnTo>
                  <a:lnTo>
                    <a:pt x="89" y="18"/>
                  </a:lnTo>
                  <a:lnTo>
                    <a:pt x="74" y="22"/>
                  </a:lnTo>
                  <a:lnTo>
                    <a:pt x="63" y="29"/>
                  </a:lnTo>
                  <a:lnTo>
                    <a:pt x="60" y="44"/>
                  </a:lnTo>
                  <a:lnTo>
                    <a:pt x="56" y="59"/>
                  </a:lnTo>
                  <a:lnTo>
                    <a:pt x="56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2" name="図形 136"/>
            <p:cNvSpPr>
              <a:spLocks/>
            </p:cNvSpPr>
            <p:nvPr/>
          </p:nvSpPr>
          <p:spPr bwMode="auto">
            <a:xfrm>
              <a:off x="561377" y="5762488"/>
              <a:ext cx="514350" cy="255585"/>
            </a:xfrm>
            <a:custGeom>
              <a:avLst/>
              <a:gdLst/>
              <a:ahLst/>
              <a:cxnLst>
                <a:cxn ang="0">
                  <a:pos x="322" y="181"/>
                </a:cxn>
                <a:cxn ang="0">
                  <a:pos x="322" y="173"/>
                </a:cxn>
                <a:cxn ang="0">
                  <a:pos x="277" y="170"/>
                </a:cxn>
                <a:cxn ang="0">
                  <a:pos x="177" y="155"/>
                </a:cxn>
                <a:cxn ang="0">
                  <a:pos x="122" y="144"/>
                </a:cxn>
                <a:cxn ang="0">
                  <a:pos x="70" y="137"/>
                </a:cxn>
                <a:cxn ang="0">
                  <a:pos x="30" y="114"/>
                </a:cxn>
                <a:cxn ang="0">
                  <a:pos x="22" y="111"/>
                </a:cxn>
                <a:cxn ang="0">
                  <a:pos x="11" y="100"/>
                </a:cxn>
                <a:cxn ang="0">
                  <a:pos x="7" y="88"/>
                </a:cxn>
                <a:cxn ang="0">
                  <a:pos x="0" y="85"/>
                </a:cxn>
                <a:cxn ang="0">
                  <a:pos x="7" y="74"/>
                </a:cxn>
                <a:cxn ang="0">
                  <a:pos x="11" y="59"/>
                </a:cxn>
                <a:cxn ang="0">
                  <a:pos x="37" y="44"/>
                </a:cxn>
                <a:cxn ang="0">
                  <a:pos x="70" y="29"/>
                </a:cxn>
                <a:cxn ang="0">
                  <a:pos x="126" y="15"/>
                </a:cxn>
                <a:cxn ang="0">
                  <a:pos x="163" y="11"/>
                </a:cxn>
                <a:cxn ang="0">
                  <a:pos x="225" y="0"/>
                </a:cxn>
                <a:cxn ang="0">
                  <a:pos x="211" y="3"/>
                </a:cxn>
                <a:cxn ang="0">
                  <a:pos x="163" y="11"/>
                </a:cxn>
                <a:cxn ang="0">
                  <a:pos x="129" y="18"/>
                </a:cxn>
                <a:cxn ang="0">
                  <a:pos x="107" y="33"/>
                </a:cxn>
                <a:cxn ang="0">
                  <a:pos x="96" y="44"/>
                </a:cxn>
                <a:cxn ang="0">
                  <a:pos x="85" y="66"/>
                </a:cxn>
                <a:cxn ang="0">
                  <a:pos x="85" y="74"/>
                </a:cxn>
                <a:cxn ang="0">
                  <a:pos x="96" y="88"/>
                </a:cxn>
                <a:cxn ang="0">
                  <a:pos x="107" y="100"/>
                </a:cxn>
                <a:cxn ang="0">
                  <a:pos x="137" y="118"/>
                </a:cxn>
                <a:cxn ang="0">
                  <a:pos x="177" y="137"/>
                </a:cxn>
                <a:cxn ang="0">
                  <a:pos x="222" y="151"/>
                </a:cxn>
                <a:cxn ang="0">
                  <a:pos x="303" y="159"/>
                </a:cxn>
                <a:cxn ang="0">
                  <a:pos x="336" y="159"/>
                </a:cxn>
                <a:cxn ang="0">
                  <a:pos x="322" y="181"/>
                </a:cxn>
              </a:cxnLst>
              <a:rect l="0" t="0" r="0" b="0"/>
              <a:pathLst>
                <a:path w="336" h="181">
                  <a:moveTo>
                    <a:pt x="322" y="181"/>
                  </a:moveTo>
                  <a:lnTo>
                    <a:pt x="322" y="173"/>
                  </a:lnTo>
                  <a:lnTo>
                    <a:pt x="277" y="170"/>
                  </a:lnTo>
                  <a:lnTo>
                    <a:pt x="177" y="155"/>
                  </a:lnTo>
                  <a:lnTo>
                    <a:pt x="122" y="144"/>
                  </a:lnTo>
                  <a:lnTo>
                    <a:pt x="70" y="137"/>
                  </a:lnTo>
                  <a:lnTo>
                    <a:pt x="30" y="114"/>
                  </a:lnTo>
                  <a:lnTo>
                    <a:pt x="22" y="111"/>
                  </a:lnTo>
                  <a:lnTo>
                    <a:pt x="11" y="100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7" y="74"/>
                  </a:lnTo>
                  <a:lnTo>
                    <a:pt x="11" y="59"/>
                  </a:lnTo>
                  <a:lnTo>
                    <a:pt x="37" y="44"/>
                  </a:lnTo>
                  <a:lnTo>
                    <a:pt x="70" y="29"/>
                  </a:lnTo>
                  <a:lnTo>
                    <a:pt x="126" y="15"/>
                  </a:lnTo>
                  <a:lnTo>
                    <a:pt x="163" y="11"/>
                  </a:lnTo>
                  <a:lnTo>
                    <a:pt x="225" y="0"/>
                  </a:lnTo>
                  <a:lnTo>
                    <a:pt x="211" y="3"/>
                  </a:lnTo>
                  <a:lnTo>
                    <a:pt x="163" y="11"/>
                  </a:lnTo>
                  <a:lnTo>
                    <a:pt x="129" y="18"/>
                  </a:lnTo>
                  <a:lnTo>
                    <a:pt x="107" y="33"/>
                  </a:lnTo>
                  <a:lnTo>
                    <a:pt x="96" y="44"/>
                  </a:lnTo>
                  <a:lnTo>
                    <a:pt x="85" y="66"/>
                  </a:lnTo>
                  <a:lnTo>
                    <a:pt x="85" y="74"/>
                  </a:lnTo>
                  <a:lnTo>
                    <a:pt x="96" y="88"/>
                  </a:lnTo>
                  <a:lnTo>
                    <a:pt x="107" y="100"/>
                  </a:lnTo>
                  <a:lnTo>
                    <a:pt x="137" y="118"/>
                  </a:lnTo>
                  <a:lnTo>
                    <a:pt x="177" y="137"/>
                  </a:lnTo>
                  <a:lnTo>
                    <a:pt x="222" y="151"/>
                  </a:lnTo>
                  <a:lnTo>
                    <a:pt x="303" y="159"/>
                  </a:lnTo>
                  <a:lnTo>
                    <a:pt x="336" y="159"/>
                  </a:lnTo>
                  <a:lnTo>
                    <a:pt x="322" y="1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3" name="図形 137"/>
            <p:cNvSpPr>
              <a:spLocks/>
            </p:cNvSpPr>
            <p:nvPr/>
          </p:nvSpPr>
          <p:spPr bwMode="auto">
            <a:xfrm>
              <a:off x="794740" y="5810112"/>
              <a:ext cx="338137" cy="177798"/>
            </a:xfrm>
            <a:custGeom>
              <a:avLst/>
              <a:gdLst/>
              <a:ahLst/>
              <a:cxnLst>
                <a:cxn ang="0">
                  <a:pos x="192" y="126"/>
                </a:cxn>
                <a:cxn ang="0">
                  <a:pos x="192" y="122"/>
                </a:cxn>
                <a:cxn ang="0">
                  <a:pos x="170" y="122"/>
                </a:cxn>
                <a:cxn ang="0">
                  <a:pos x="110" y="107"/>
                </a:cxn>
                <a:cxn ang="0">
                  <a:pos x="73" y="96"/>
                </a:cxn>
                <a:cxn ang="0">
                  <a:pos x="40" y="81"/>
                </a:cxn>
                <a:cxn ang="0">
                  <a:pos x="14" y="67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25" y="22"/>
                </a:cxn>
                <a:cxn ang="0">
                  <a:pos x="25" y="33"/>
                </a:cxn>
                <a:cxn ang="0">
                  <a:pos x="40" y="55"/>
                </a:cxn>
                <a:cxn ang="0">
                  <a:pos x="66" y="67"/>
                </a:cxn>
                <a:cxn ang="0">
                  <a:pos x="96" y="81"/>
                </a:cxn>
                <a:cxn ang="0">
                  <a:pos x="129" y="92"/>
                </a:cxn>
                <a:cxn ang="0">
                  <a:pos x="184" y="107"/>
                </a:cxn>
                <a:cxn ang="0">
                  <a:pos x="214" y="111"/>
                </a:cxn>
                <a:cxn ang="0">
                  <a:pos x="221" y="111"/>
                </a:cxn>
                <a:cxn ang="0">
                  <a:pos x="192" y="126"/>
                </a:cxn>
              </a:cxnLst>
              <a:rect l="0" t="0" r="0" b="0"/>
              <a:pathLst>
                <a:path w="221" h="126">
                  <a:moveTo>
                    <a:pt x="192" y="126"/>
                  </a:moveTo>
                  <a:lnTo>
                    <a:pt x="192" y="122"/>
                  </a:lnTo>
                  <a:lnTo>
                    <a:pt x="170" y="122"/>
                  </a:lnTo>
                  <a:lnTo>
                    <a:pt x="110" y="107"/>
                  </a:lnTo>
                  <a:lnTo>
                    <a:pt x="73" y="96"/>
                  </a:lnTo>
                  <a:lnTo>
                    <a:pt x="40" y="81"/>
                  </a:lnTo>
                  <a:lnTo>
                    <a:pt x="14" y="67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25" y="22"/>
                  </a:lnTo>
                  <a:lnTo>
                    <a:pt x="25" y="33"/>
                  </a:lnTo>
                  <a:lnTo>
                    <a:pt x="40" y="55"/>
                  </a:lnTo>
                  <a:lnTo>
                    <a:pt x="66" y="67"/>
                  </a:lnTo>
                  <a:lnTo>
                    <a:pt x="96" y="81"/>
                  </a:lnTo>
                  <a:lnTo>
                    <a:pt x="129" y="92"/>
                  </a:lnTo>
                  <a:lnTo>
                    <a:pt x="184" y="107"/>
                  </a:lnTo>
                  <a:lnTo>
                    <a:pt x="214" y="111"/>
                  </a:lnTo>
                  <a:lnTo>
                    <a:pt x="221" y="111"/>
                  </a:lnTo>
                  <a:lnTo>
                    <a:pt x="192" y="1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4" name="図形 138"/>
            <p:cNvSpPr>
              <a:spLocks/>
            </p:cNvSpPr>
            <p:nvPr/>
          </p:nvSpPr>
          <p:spPr bwMode="auto">
            <a:xfrm>
              <a:off x="901102" y="5767251"/>
              <a:ext cx="265113" cy="198435"/>
            </a:xfrm>
            <a:custGeom>
              <a:avLst/>
              <a:gdLst/>
              <a:ahLst/>
              <a:cxnLst>
                <a:cxn ang="0">
                  <a:pos x="170" y="137"/>
                </a:cxn>
                <a:cxn ang="0">
                  <a:pos x="159" y="141"/>
                </a:cxn>
                <a:cxn ang="0">
                  <a:pos x="159" y="137"/>
                </a:cxn>
                <a:cxn ang="0">
                  <a:pos x="137" y="134"/>
                </a:cxn>
                <a:cxn ang="0">
                  <a:pos x="88" y="115"/>
                </a:cxn>
                <a:cxn ang="0">
                  <a:pos x="59" y="108"/>
                </a:cxn>
                <a:cxn ang="0">
                  <a:pos x="33" y="93"/>
                </a:cxn>
                <a:cxn ang="0">
                  <a:pos x="15" y="82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2"/>
                </a:cxn>
                <a:cxn ang="0">
                  <a:pos x="33" y="0"/>
                </a:cxn>
                <a:cxn ang="0">
                  <a:pos x="29" y="15"/>
                </a:cxn>
                <a:cxn ang="0">
                  <a:pos x="26" y="30"/>
                </a:cxn>
                <a:cxn ang="0">
                  <a:pos x="26" y="45"/>
                </a:cxn>
                <a:cxn ang="0">
                  <a:pos x="33" y="67"/>
                </a:cxn>
                <a:cxn ang="0">
                  <a:pos x="51" y="85"/>
                </a:cxn>
                <a:cxn ang="0">
                  <a:pos x="74" y="97"/>
                </a:cxn>
                <a:cxn ang="0">
                  <a:pos x="100" y="108"/>
                </a:cxn>
                <a:cxn ang="0">
                  <a:pos x="140" y="126"/>
                </a:cxn>
                <a:cxn ang="0">
                  <a:pos x="173" y="134"/>
                </a:cxn>
                <a:cxn ang="0">
                  <a:pos x="170" y="137"/>
                </a:cxn>
              </a:cxnLst>
              <a:rect l="0" t="0" r="0" b="0"/>
              <a:pathLst>
                <a:path w="173" h="141">
                  <a:moveTo>
                    <a:pt x="170" y="137"/>
                  </a:moveTo>
                  <a:lnTo>
                    <a:pt x="159" y="141"/>
                  </a:lnTo>
                  <a:lnTo>
                    <a:pt x="159" y="137"/>
                  </a:lnTo>
                  <a:lnTo>
                    <a:pt x="137" y="134"/>
                  </a:lnTo>
                  <a:lnTo>
                    <a:pt x="88" y="115"/>
                  </a:lnTo>
                  <a:lnTo>
                    <a:pt x="59" y="108"/>
                  </a:lnTo>
                  <a:lnTo>
                    <a:pt x="33" y="93"/>
                  </a:lnTo>
                  <a:lnTo>
                    <a:pt x="15" y="82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2"/>
                  </a:lnTo>
                  <a:lnTo>
                    <a:pt x="33" y="0"/>
                  </a:lnTo>
                  <a:lnTo>
                    <a:pt x="29" y="15"/>
                  </a:lnTo>
                  <a:lnTo>
                    <a:pt x="26" y="30"/>
                  </a:lnTo>
                  <a:lnTo>
                    <a:pt x="26" y="45"/>
                  </a:lnTo>
                  <a:lnTo>
                    <a:pt x="33" y="67"/>
                  </a:lnTo>
                  <a:lnTo>
                    <a:pt x="51" y="85"/>
                  </a:lnTo>
                  <a:lnTo>
                    <a:pt x="74" y="97"/>
                  </a:lnTo>
                  <a:lnTo>
                    <a:pt x="100" y="108"/>
                  </a:lnTo>
                  <a:lnTo>
                    <a:pt x="140" y="126"/>
                  </a:lnTo>
                  <a:lnTo>
                    <a:pt x="173" y="134"/>
                  </a:lnTo>
                  <a:lnTo>
                    <a:pt x="170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5" name="図形 139"/>
            <p:cNvSpPr>
              <a:spLocks/>
            </p:cNvSpPr>
            <p:nvPr/>
          </p:nvSpPr>
          <p:spPr bwMode="auto">
            <a:xfrm>
              <a:off x="940790" y="5746613"/>
              <a:ext cx="306387" cy="209548"/>
            </a:xfrm>
            <a:custGeom>
              <a:avLst/>
              <a:gdLst/>
              <a:ahLst/>
              <a:cxnLst>
                <a:cxn ang="0">
                  <a:pos x="155" y="148"/>
                </a:cxn>
                <a:cxn ang="0">
                  <a:pos x="129" y="140"/>
                </a:cxn>
                <a:cxn ang="0">
                  <a:pos x="77" y="122"/>
                </a:cxn>
                <a:cxn ang="0">
                  <a:pos x="59" y="111"/>
                </a:cxn>
                <a:cxn ang="0">
                  <a:pos x="33" y="99"/>
                </a:cxn>
                <a:cxn ang="0">
                  <a:pos x="14" y="81"/>
                </a:cxn>
                <a:cxn ang="0">
                  <a:pos x="0" y="59"/>
                </a:cxn>
                <a:cxn ang="0">
                  <a:pos x="3" y="44"/>
                </a:cxn>
                <a:cxn ang="0">
                  <a:pos x="7" y="29"/>
                </a:cxn>
                <a:cxn ang="0">
                  <a:pos x="18" y="14"/>
                </a:cxn>
                <a:cxn ang="0">
                  <a:pos x="33" y="7"/>
                </a:cxn>
                <a:cxn ang="0">
                  <a:pos x="59" y="0"/>
                </a:cxn>
                <a:cxn ang="0">
                  <a:pos x="40" y="14"/>
                </a:cxn>
                <a:cxn ang="0">
                  <a:pos x="29" y="37"/>
                </a:cxn>
                <a:cxn ang="0">
                  <a:pos x="25" y="51"/>
                </a:cxn>
                <a:cxn ang="0">
                  <a:pos x="29" y="70"/>
                </a:cxn>
                <a:cxn ang="0">
                  <a:pos x="48" y="85"/>
                </a:cxn>
                <a:cxn ang="0">
                  <a:pos x="74" y="99"/>
                </a:cxn>
                <a:cxn ang="0">
                  <a:pos x="96" y="107"/>
                </a:cxn>
                <a:cxn ang="0">
                  <a:pos x="155" y="125"/>
                </a:cxn>
                <a:cxn ang="0">
                  <a:pos x="199" y="129"/>
                </a:cxn>
                <a:cxn ang="0">
                  <a:pos x="155" y="148"/>
                </a:cxn>
              </a:cxnLst>
              <a:rect l="0" t="0" r="0" b="0"/>
              <a:pathLst>
                <a:path w="199" h="148">
                  <a:moveTo>
                    <a:pt x="155" y="148"/>
                  </a:moveTo>
                  <a:lnTo>
                    <a:pt x="129" y="140"/>
                  </a:lnTo>
                  <a:lnTo>
                    <a:pt x="77" y="122"/>
                  </a:lnTo>
                  <a:lnTo>
                    <a:pt x="59" y="111"/>
                  </a:lnTo>
                  <a:lnTo>
                    <a:pt x="33" y="99"/>
                  </a:lnTo>
                  <a:lnTo>
                    <a:pt x="14" y="81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7" y="29"/>
                  </a:lnTo>
                  <a:lnTo>
                    <a:pt x="18" y="14"/>
                  </a:lnTo>
                  <a:lnTo>
                    <a:pt x="33" y="7"/>
                  </a:lnTo>
                  <a:lnTo>
                    <a:pt x="59" y="0"/>
                  </a:lnTo>
                  <a:lnTo>
                    <a:pt x="40" y="14"/>
                  </a:lnTo>
                  <a:lnTo>
                    <a:pt x="29" y="37"/>
                  </a:lnTo>
                  <a:lnTo>
                    <a:pt x="25" y="51"/>
                  </a:lnTo>
                  <a:lnTo>
                    <a:pt x="29" y="70"/>
                  </a:lnTo>
                  <a:lnTo>
                    <a:pt x="48" y="85"/>
                  </a:lnTo>
                  <a:lnTo>
                    <a:pt x="74" y="99"/>
                  </a:lnTo>
                  <a:lnTo>
                    <a:pt x="96" y="107"/>
                  </a:lnTo>
                  <a:lnTo>
                    <a:pt x="155" y="125"/>
                  </a:lnTo>
                  <a:lnTo>
                    <a:pt x="199" y="129"/>
                  </a:lnTo>
                  <a:lnTo>
                    <a:pt x="155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6" name="図形 140"/>
            <p:cNvSpPr>
              <a:spLocks/>
            </p:cNvSpPr>
            <p:nvPr/>
          </p:nvSpPr>
          <p:spPr bwMode="auto">
            <a:xfrm>
              <a:off x="985240" y="5522778"/>
              <a:ext cx="517525" cy="406396"/>
            </a:xfrm>
            <a:custGeom>
              <a:avLst/>
              <a:gdLst/>
              <a:ahLst/>
              <a:cxnLst>
                <a:cxn ang="0">
                  <a:pos x="174" y="288"/>
                </a:cxn>
                <a:cxn ang="0">
                  <a:pos x="144" y="284"/>
                </a:cxn>
                <a:cxn ang="0">
                  <a:pos x="82" y="266"/>
                </a:cxn>
                <a:cxn ang="0">
                  <a:pos x="45" y="258"/>
                </a:cxn>
                <a:cxn ang="0">
                  <a:pos x="30" y="244"/>
                </a:cxn>
                <a:cxn ang="0">
                  <a:pos x="4" y="229"/>
                </a:cxn>
                <a:cxn ang="0">
                  <a:pos x="0" y="218"/>
                </a:cxn>
                <a:cxn ang="0">
                  <a:pos x="0" y="210"/>
                </a:cxn>
                <a:cxn ang="0">
                  <a:pos x="4" y="199"/>
                </a:cxn>
                <a:cxn ang="0">
                  <a:pos x="15" y="181"/>
                </a:cxn>
                <a:cxn ang="0">
                  <a:pos x="26" y="166"/>
                </a:cxn>
                <a:cxn ang="0">
                  <a:pos x="45" y="155"/>
                </a:cxn>
                <a:cxn ang="0">
                  <a:pos x="56" y="144"/>
                </a:cxn>
                <a:cxn ang="0">
                  <a:pos x="85" y="133"/>
                </a:cxn>
                <a:cxn ang="0">
                  <a:pos x="152" y="125"/>
                </a:cxn>
                <a:cxn ang="0">
                  <a:pos x="252" y="100"/>
                </a:cxn>
                <a:cxn ang="0">
                  <a:pos x="270" y="85"/>
                </a:cxn>
                <a:cxn ang="0">
                  <a:pos x="285" y="74"/>
                </a:cxn>
                <a:cxn ang="0">
                  <a:pos x="296" y="59"/>
                </a:cxn>
                <a:cxn ang="0">
                  <a:pos x="292" y="44"/>
                </a:cxn>
                <a:cxn ang="0">
                  <a:pos x="277" y="33"/>
                </a:cxn>
                <a:cxn ang="0">
                  <a:pos x="252" y="26"/>
                </a:cxn>
                <a:cxn ang="0">
                  <a:pos x="222" y="7"/>
                </a:cxn>
                <a:cxn ang="0">
                  <a:pos x="185" y="0"/>
                </a:cxn>
                <a:cxn ang="0">
                  <a:pos x="244" y="0"/>
                </a:cxn>
                <a:cxn ang="0">
                  <a:pos x="244" y="3"/>
                </a:cxn>
                <a:cxn ang="0">
                  <a:pos x="281" y="7"/>
                </a:cxn>
                <a:cxn ang="0">
                  <a:pos x="311" y="26"/>
                </a:cxn>
                <a:cxn ang="0">
                  <a:pos x="325" y="29"/>
                </a:cxn>
                <a:cxn ang="0">
                  <a:pos x="333" y="40"/>
                </a:cxn>
                <a:cxn ang="0">
                  <a:pos x="337" y="55"/>
                </a:cxn>
                <a:cxn ang="0">
                  <a:pos x="337" y="63"/>
                </a:cxn>
                <a:cxn ang="0">
                  <a:pos x="333" y="74"/>
                </a:cxn>
                <a:cxn ang="0">
                  <a:pos x="311" y="88"/>
                </a:cxn>
                <a:cxn ang="0">
                  <a:pos x="270" y="111"/>
                </a:cxn>
                <a:cxn ang="0">
                  <a:pos x="240" y="118"/>
                </a:cxn>
                <a:cxn ang="0">
                  <a:pos x="200" y="125"/>
                </a:cxn>
                <a:cxn ang="0">
                  <a:pos x="159" y="129"/>
                </a:cxn>
                <a:cxn ang="0">
                  <a:pos x="152" y="129"/>
                </a:cxn>
                <a:cxn ang="0">
                  <a:pos x="115" y="133"/>
                </a:cxn>
                <a:cxn ang="0">
                  <a:pos x="85" y="140"/>
                </a:cxn>
                <a:cxn ang="0">
                  <a:pos x="67" y="155"/>
                </a:cxn>
                <a:cxn ang="0">
                  <a:pos x="45" y="166"/>
                </a:cxn>
                <a:cxn ang="0">
                  <a:pos x="41" y="185"/>
                </a:cxn>
                <a:cxn ang="0">
                  <a:pos x="33" y="196"/>
                </a:cxn>
                <a:cxn ang="0">
                  <a:pos x="33" y="214"/>
                </a:cxn>
                <a:cxn ang="0">
                  <a:pos x="45" y="236"/>
                </a:cxn>
                <a:cxn ang="0">
                  <a:pos x="67" y="251"/>
                </a:cxn>
                <a:cxn ang="0">
                  <a:pos x="89" y="258"/>
                </a:cxn>
                <a:cxn ang="0">
                  <a:pos x="152" y="273"/>
                </a:cxn>
                <a:cxn ang="0">
                  <a:pos x="192" y="284"/>
                </a:cxn>
                <a:cxn ang="0">
                  <a:pos x="174" y="288"/>
                </a:cxn>
              </a:cxnLst>
              <a:rect l="0" t="0" r="0" b="0"/>
              <a:pathLst>
                <a:path w="337" h="288">
                  <a:moveTo>
                    <a:pt x="174" y="288"/>
                  </a:moveTo>
                  <a:lnTo>
                    <a:pt x="144" y="284"/>
                  </a:lnTo>
                  <a:lnTo>
                    <a:pt x="82" y="266"/>
                  </a:lnTo>
                  <a:lnTo>
                    <a:pt x="45" y="258"/>
                  </a:lnTo>
                  <a:lnTo>
                    <a:pt x="30" y="244"/>
                  </a:lnTo>
                  <a:lnTo>
                    <a:pt x="4" y="229"/>
                  </a:lnTo>
                  <a:lnTo>
                    <a:pt x="0" y="218"/>
                  </a:lnTo>
                  <a:lnTo>
                    <a:pt x="0" y="210"/>
                  </a:lnTo>
                  <a:lnTo>
                    <a:pt x="4" y="199"/>
                  </a:lnTo>
                  <a:lnTo>
                    <a:pt x="15" y="181"/>
                  </a:lnTo>
                  <a:lnTo>
                    <a:pt x="26" y="166"/>
                  </a:lnTo>
                  <a:lnTo>
                    <a:pt x="45" y="155"/>
                  </a:lnTo>
                  <a:lnTo>
                    <a:pt x="56" y="144"/>
                  </a:lnTo>
                  <a:lnTo>
                    <a:pt x="85" y="133"/>
                  </a:lnTo>
                  <a:lnTo>
                    <a:pt x="152" y="125"/>
                  </a:lnTo>
                  <a:lnTo>
                    <a:pt x="252" y="100"/>
                  </a:lnTo>
                  <a:lnTo>
                    <a:pt x="270" y="85"/>
                  </a:lnTo>
                  <a:lnTo>
                    <a:pt x="285" y="74"/>
                  </a:lnTo>
                  <a:lnTo>
                    <a:pt x="296" y="59"/>
                  </a:lnTo>
                  <a:lnTo>
                    <a:pt x="292" y="44"/>
                  </a:lnTo>
                  <a:lnTo>
                    <a:pt x="277" y="33"/>
                  </a:lnTo>
                  <a:lnTo>
                    <a:pt x="252" y="26"/>
                  </a:lnTo>
                  <a:lnTo>
                    <a:pt x="222" y="7"/>
                  </a:lnTo>
                  <a:lnTo>
                    <a:pt x="185" y="0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81" y="7"/>
                  </a:lnTo>
                  <a:lnTo>
                    <a:pt x="311" y="26"/>
                  </a:lnTo>
                  <a:lnTo>
                    <a:pt x="325" y="29"/>
                  </a:lnTo>
                  <a:lnTo>
                    <a:pt x="333" y="40"/>
                  </a:lnTo>
                  <a:lnTo>
                    <a:pt x="337" y="55"/>
                  </a:lnTo>
                  <a:lnTo>
                    <a:pt x="337" y="63"/>
                  </a:lnTo>
                  <a:lnTo>
                    <a:pt x="333" y="74"/>
                  </a:lnTo>
                  <a:lnTo>
                    <a:pt x="311" y="88"/>
                  </a:lnTo>
                  <a:lnTo>
                    <a:pt x="270" y="111"/>
                  </a:lnTo>
                  <a:lnTo>
                    <a:pt x="240" y="118"/>
                  </a:lnTo>
                  <a:lnTo>
                    <a:pt x="200" y="125"/>
                  </a:lnTo>
                  <a:lnTo>
                    <a:pt x="159" y="129"/>
                  </a:lnTo>
                  <a:lnTo>
                    <a:pt x="152" y="129"/>
                  </a:lnTo>
                  <a:lnTo>
                    <a:pt x="115" y="133"/>
                  </a:lnTo>
                  <a:lnTo>
                    <a:pt x="85" y="140"/>
                  </a:lnTo>
                  <a:lnTo>
                    <a:pt x="67" y="155"/>
                  </a:lnTo>
                  <a:lnTo>
                    <a:pt x="45" y="166"/>
                  </a:lnTo>
                  <a:lnTo>
                    <a:pt x="41" y="185"/>
                  </a:lnTo>
                  <a:lnTo>
                    <a:pt x="33" y="196"/>
                  </a:lnTo>
                  <a:lnTo>
                    <a:pt x="33" y="214"/>
                  </a:lnTo>
                  <a:lnTo>
                    <a:pt x="45" y="236"/>
                  </a:lnTo>
                  <a:lnTo>
                    <a:pt x="67" y="251"/>
                  </a:lnTo>
                  <a:lnTo>
                    <a:pt x="89" y="258"/>
                  </a:lnTo>
                  <a:lnTo>
                    <a:pt x="152" y="273"/>
                  </a:lnTo>
                  <a:lnTo>
                    <a:pt x="192" y="284"/>
                  </a:lnTo>
                  <a:lnTo>
                    <a:pt x="174" y="28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7" name="図形 141"/>
            <p:cNvSpPr>
              <a:spLocks/>
            </p:cNvSpPr>
            <p:nvPr/>
          </p:nvSpPr>
          <p:spPr bwMode="auto">
            <a:xfrm>
              <a:off x="1036040" y="5710101"/>
              <a:ext cx="312737" cy="214310"/>
            </a:xfrm>
            <a:custGeom>
              <a:avLst/>
              <a:gdLst/>
              <a:ahLst/>
              <a:cxnLst>
                <a:cxn ang="0">
                  <a:pos x="178" y="148"/>
                </a:cxn>
                <a:cxn ang="0">
                  <a:pos x="167" y="151"/>
                </a:cxn>
                <a:cxn ang="0">
                  <a:pos x="137" y="140"/>
                </a:cxn>
                <a:cxn ang="0">
                  <a:pos x="78" y="125"/>
                </a:cxn>
                <a:cxn ang="0">
                  <a:pos x="49" y="118"/>
                </a:cxn>
                <a:cxn ang="0">
                  <a:pos x="15" y="103"/>
                </a:cxn>
                <a:cxn ang="0">
                  <a:pos x="12" y="85"/>
                </a:cxn>
                <a:cxn ang="0">
                  <a:pos x="0" y="66"/>
                </a:cxn>
                <a:cxn ang="0">
                  <a:pos x="0" y="63"/>
                </a:cxn>
                <a:cxn ang="0">
                  <a:pos x="8" y="55"/>
                </a:cxn>
                <a:cxn ang="0">
                  <a:pos x="15" y="33"/>
                </a:cxn>
                <a:cxn ang="0">
                  <a:pos x="34" y="22"/>
                </a:cxn>
                <a:cxn ang="0">
                  <a:pos x="52" y="11"/>
                </a:cxn>
                <a:cxn ang="0">
                  <a:pos x="82" y="7"/>
                </a:cxn>
                <a:cxn ang="0">
                  <a:pos x="119" y="0"/>
                </a:cxn>
                <a:cxn ang="0">
                  <a:pos x="71" y="15"/>
                </a:cxn>
                <a:cxn ang="0">
                  <a:pos x="56" y="26"/>
                </a:cxn>
                <a:cxn ang="0">
                  <a:pos x="41" y="40"/>
                </a:cxn>
                <a:cxn ang="0">
                  <a:pos x="37" y="63"/>
                </a:cxn>
                <a:cxn ang="0">
                  <a:pos x="41" y="81"/>
                </a:cxn>
                <a:cxn ang="0">
                  <a:pos x="49" y="85"/>
                </a:cxn>
                <a:cxn ang="0">
                  <a:pos x="71" y="107"/>
                </a:cxn>
                <a:cxn ang="0">
                  <a:pos x="122" y="125"/>
                </a:cxn>
                <a:cxn ang="0">
                  <a:pos x="204" y="148"/>
                </a:cxn>
                <a:cxn ang="0">
                  <a:pos x="178" y="148"/>
                </a:cxn>
              </a:cxnLst>
              <a:rect l="0" t="0" r="0" b="0"/>
              <a:pathLst>
                <a:path w="204" h="151">
                  <a:moveTo>
                    <a:pt x="178" y="148"/>
                  </a:moveTo>
                  <a:lnTo>
                    <a:pt x="167" y="151"/>
                  </a:lnTo>
                  <a:lnTo>
                    <a:pt x="137" y="140"/>
                  </a:lnTo>
                  <a:lnTo>
                    <a:pt x="78" y="125"/>
                  </a:lnTo>
                  <a:lnTo>
                    <a:pt x="49" y="118"/>
                  </a:lnTo>
                  <a:lnTo>
                    <a:pt x="15" y="103"/>
                  </a:lnTo>
                  <a:lnTo>
                    <a:pt x="12" y="85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8" y="55"/>
                  </a:lnTo>
                  <a:lnTo>
                    <a:pt x="15" y="33"/>
                  </a:lnTo>
                  <a:lnTo>
                    <a:pt x="34" y="22"/>
                  </a:lnTo>
                  <a:lnTo>
                    <a:pt x="52" y="11"/>
                  </a:lnTo>
                  <a:lnTo>
                    <a:pt x="82" y="7"/>
                  </a:lnTo>
                  <a:lnTo>
                    <a:pt x="119" y="0"/>
                  </a:lnTo>
                  <a:lnTo>
                    <a:pt x="71" y="15"/>
                  </a:lnTo>
                  <a:lnTo>
                    <a:pt x="56" y="26"/>
                  </a:lnTo>
                  <a:lnTo>
                    <a:pt x="41" y="40"/>
                  </a:lnTo>
                  <a:lnTo>
                    <a:pt x="37" y="63"/>
                  </a:lnTo>
                  <a:lnTo>
                    <a:pt x="41" y="81"/>
                  </a:lnTo>
                  <a:lnTo>
                    <a:pt x="49" y="85"/>
                  </a:lnTo>
                  <a:lnTo>
                    <a:pt x="71" y="107"/>
                  </a:lnTo>
                  <a:lnTo>
                    <a:pt x="122" y="125"/>
                  </a:lnTo>
                  <a:lnTo>
                    <a:pt x="204" y="148"/>
                  </a:lnTo>
                  <a:lnTo>
                    <a:pt x="178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8" name="図形 142"/>
            <p:cNvSpPr>
              <a:spLocks/>
            </p:cNvSpPr>
            <p:nvPr/>
          </p:nvSpPr>
          <p:spPr bwMode="auto">
            <a:xfrm>
              <a:off x="1099540" y="5527540"/>
              <a:ext cx="454025" cy="380996"/>
            </a:xfrm>
            <a:custGeom>
              <a:avLst/>
              <a:gdLst/>
              <a:ahLst/>
              <a:cxnLst>
                <a:cxn ang="0">
                  <a:pos x="170" y="270"/>
                </a:cxn>
                <a:cxn ang="0">
                  <a:pos x="85" y="255"/>
                </a:cxn>
                <a:cxn ang="0">
                  <a:pos x="37" y="233"/>
                </a:cxn>
                <a:cxn ang="0">
                  <a:pos x="11" y="215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8" y="178"/>
                </a:cxn>
                <a:cxn ang="0">
                  <a:pos x="15" y="163"/>
                </a:cxn>
                <a:cxn ang="0">
                  <a:pos x="37" y="152"/>
                </a:cxn>
                <a:cxn ang="0">
                  <a:pos x="78" y="137"/>
                </a:cxn>
                <a:cxn ang="0">
                  <a:pos x="126" y="122"/>
                </a:cxn>
                <a:cxn ang="0">
                  <a:pos x="166" y="115"/>
                </a:cxn>
                <a:cxn ang="0">
                  <a:pos x="196" y="111"/>
                </a:cxn>
                <a:cxn ang="0">
                  <a:pos x="237" y="93"/>
                </a:cxn>
                <a:cxn ang="0">
                  <a:pos x="259" y="71"/>
                </a:cxn>
                <a:cxn ang="0">
                  <a:pos x="266" y="60"/>
                </a:cxn>
                <a:cxn ang="0">
                  <a:pos x="266" y="45"/>
                </a:cxn>
                <a:cxn ang="0">
                  <a:pos x="263" y="37"/>
                </a:cxn>
                <a:cxn ang="0">
                  <a:pos x="251" y="23"/>
                </a:cxn>
                <a:cxn ang="0">
                  <a:pos x="233" y="11"/>
                </a:cxn>
                <a:cxn ang="0">
                  <a:pos x="196" y="0"/>
                </a:cxn>
                <a:cxn ang="0">
                  <a:pos x="233" y="4"/>
                </a:cxn>
                <a:cxn ang="0">
                  <a:pos x="263" y="15"/>
                </a:cxn>
                <a:cxn ang="0">
                  <a:pos x="281" y="26"/>
                </a:cxn>
                <a:cxn ang="0">
                  <a:pos x="292" y="37"/>
                </a:cxn>
                <a:cxn ang="0">
                  <a:pos x="296" y="56"/>
                </a:cxn>
                <a:cxn ang="0">
                  <a:pos x="296" y="67"/>
                </a:cxn>
                <a:cxn ang="0">
                  <a:pos x="292" y="82"/>
                </a:cxn>
                <a:cxn ang="0">
                  <a:pos x="274" y="97"/>
                </a:cxn>
                <a:cxn ang="0">
                  <a:pos x="248" y="108"/>
                </a:cxn>
                <a:cxn ang="0">
                  <a:pos x="222" y="111"/>
                </a:cxn>
                <a:cxn ang="0">
                  <a:pos x="166" y="122"/>
                </a:cxn>
                <a:cxn ang="0">
                  <a:pos x="148" y="126"/>
                </a:cxn>
                <a:cxn ang="0">
                  <a:pos x="111" y="130"/>
                </a:cxn>
                <a:cxn ang="0">
                  <a:pos x="85" y="141"/>
                </a:cxn>
                <a:cxn ang="0">
                  <a:pos x="67" y="152"/>
                </a:cxn>
                <a:cxn ang="0">
                  <a:pos x="56" y="163"/>
                </a:cxn>
                <a:cxn ang="0">
                  <a:pos x="41" y="182"/>
                </a:cxn>
                <a:cxn ang="0">
                  <a:pos x="41" y="185"/>
                </a:cxn>
                <a:cxn ang="0">
                  <a:pos x="44" y="207"/>
                </a:cxn>
                <a:cxn ang="0">
                  <a:pos x="63" y="222"/>
                </a:cxn>
                <a:cxn ang="0">
                  <a:pos x="81" y="237"/>
                </a:cxn>
                <a:cxn ang="0">
                  <a:pos x="111" y="252"/>
                </a:cxn>
                <a:cxn ang="0">
                  <a:pos x="163" y="263"/>
                </a:cxn>
                <a:cxn ang="0">
                  <a:pos x="196" y="270"/>
                </a:cxn>
                <a:cxn ang="0">
                  <a:pos x="170" y="270"/>
                </a:cxn>
              </a:cxnLst>
              <a:rect l="0" t="0" r="0" b="0"/>
              <a:pathLst>
                <a:path w="296" h="270">
                  <a:moveTo>
                    <a:pt x="170" y="270"/>
                  </a:moveTo>
                  <a:lnTo>
                    <a:pt x="85" y="255"/>
                  </a:lnTo>
                  <a:lnTo>
                    <a:pt x="37" y="233"/>
                  </a:lnTo>
                  <a:lnTo>
                    <a:pt x="11" y="215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8" y="178"/>
                  </a:lnTo>
                  <a:lnTo>
                    <a:pt x="15" y="163"/>
                  </a:lnTo>
                  <a:lnTo>
                    <a:pt x="37" y="152"/>
                  </a:lnTo>
                  <a:lnTo>
                    <a:pt x="78" y="137"/>
                  </a:lnTo>
                  <a:lnTo>
                    <a:pt x="126" y="122"/>
                  </a:lnTo>
                  <a:lnTo>
                    <a:pt x="166" y="115"/>
                  </a:lnTo>
                  <a:lnTo>
                    <a:pt x="196" y="111"/>
                  </a:lnTo>
                  <a:lnTo>
                    <a:pt x="237" y="93"/>
                  </a:lnTo>
                  <a:lnTo>
                    <a:pt x="259" y="71"/>
                  </a:lnTo>
                  <a:lnTo>
                    <a:pt x="266" y="60"/>
                  </a:lnTo>
                  <a:lnTo>
                    <a:pt x="266" y="45"/>
                  </a:lnTo>
                  <a:lnTo>
                    <a:pt x="263" y="37"/>
                  </a:lnTo>
                  <a:lnTo>
                    <a:pt x="251" y="23"/>
                  </a:lnTo>
                  <a:lnTo>
                    <a:pt x="233" y="11"/>
                  </a:lnTo>
                  <a:lnTo>
                    <a:pt x="196" y="0"/>
                  </a:lnTo>
                  <a:lnTo>
                    <a:pt x="233" y="4"/>
                  </a:lnTo>
                  <a:lnTo>
                    <a:pt x="263" y="15"/>
                  </a:lnTo>
                  <a:lnTo>
                    <a:pt x="281" y="26"/>
                  </a:lnTo>
                  <a:lnTo>
                    <a:pt x="292" y="37"/>
                  </a:lnTo>
                  <a:lnTo>
                    <a:pt x="296" y="56"/>
                  </a:lnTo>
                  <a:lnTo>
                    <a:pt x="296" y="67"/>
                  </a:lnTo>
                  <a:lnTo>
                    <a:pt x="292" y="82"/>
                  </a:lnTo>
                  <a:lnTo>
                    <a:pt x="274" y="97"/>
                  </a:lnTo>
                  <a:lnTo>
                    <a:pt x="248" y="108"/>
                  </a:lnTo>
                  <a:lnTo>
                    <a:pt x="222" y="111"/>
                  </a:lnTo>
                  <a:lnTo>
                    <a:pt x="166" y="122"/>
                  </a:lnTo>
                  <a:lnTo>
                    <a:pt x="148" y="126"/>
                  </a:lnTo>
                  <a:lnTo>
                    <a:pt x="111" y="130"/>
                  </a:lnTo>
                  <a:lnTo>
                    <a:pt x="85" y="141"/>
                  </a:lnTo>
                  <a:lnTo>
                    <a:pt x="67" y="152"/>
                  </a:lnTo>
                  <a:lnTo>
                    <a:pt x="56" y="163"/>
                  </a:lnTo>
                  <a:lnTo>
                    <a:pt x="41" y="182"/>
                  </a:lnTo>
                  <a:lnTo>
                    <a:pt x="41" y="185"/>
                  </a:lnTo>
                  <a:lnTo>
                    <a:pt x="44" y="207"/>
                  </a:lnTo>
                  <a:lnTo>
                    <a:pt x="63" y="222"/>
                  </a:lnTo>
                  <a:lnTo>
                    <a:pt x="81" y="237"/>
                  </a:lnTo>
                  <a:lnTo>
                    <a:pt x="111" y="252"/>
                  </a:lnTo>
                  <a:lnTo>
                    <a:pt x="163" y="263"/>
                  </a:lnTo>
                  <a:lnTo>
                    <a:pt x="196" y="270"/>
                  </a:lnTo>
                  <a:lnTo>
                    <a:pt x="170" y="2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9" name="図形 143"/>
            <p:cNvSpPr>
              <a:spLocks/>
            </p:cNvSpPr>
            <p:nvPr/>
          </p:nvSpPr>
          <p:spPr bwMode="auto">
            <a:xfrm>
              <a:off x="1166215" y="5506903"/>
              <a:ext cx="487362" cy="401633"/>
            </a:xfrm>
            <a:custGeom>
              <a:avLst/>
              <a:gdLst/>
              <a:ahLst/>
              <a:cxnLst>
                <a:cxn ang="0">
                  <a:pos x="159" y="284"/>
                </a:cxn>
                <a:cxn ang="0">
                  <a:pos x="159" y="281"/>
                </a:cxn>
                <a:cxn ang="0">
                  <a:pos x="134" y="277"/>
                </a:cxn>
                <a:cxn ang="0">
                  <a:pos x="74" y="266"/>
                </a:cxn>
                <a:cxn ang="0">
                  <a:pos x="49" y="251"/>
                </a:cxn>
                <a:cxn ang="0">
                  <a:pos x="23" y="236"/>
                </a:cxn>
                <a:cxn ang="0">
                  <a:pos x="8" y="221"/>
                </a:cxn>
                <a:cxn ang="0">
                  <a:pos x="0" y="199"/>
                </a:cxn>
                <a:cxn ang="0">
                  <a:pos x="0" y="196"/>
                </a:cxn>
                <a:cxn ang="0">
                  <a:pos x="12" y="181"/>
                </a:cxn>
                <a:cxn ang="0">
                  <a:pos x="26" y="170"/>
                </a:cxn>
                <a:cxn ang="0">
                  <a:pos x="49" y="159"/>
                </a:cxn>
                <a:cxn ang="0">
                  <a:pos x="67" y="151"/>
                </a:cxn>
                <a:cxn ang="0">
                  <a:pos x="104" y="144"/>
                </a:cxn>
                <a:cxn ang="0">
                  <a:pos x="126" y="140"/>
                </a:cxn>
                <a:cxn ang="0">
                  <a:pos x="182" y="129"/>
                </a:cxn>
                <a:cxn ang="0">
                  <a:pos x="207" y="122"/>
                </a:cxn>
                <a:cxn ang="0">
                  <a:pos x="233" y="111"/>
                </a:cxn>
                <a:cxn ang="0">
                  <a:pos x="252" y="96"/>
                </a:cxn>
                <a:cxn ang="0">
                  <a:pos x="259" y="81"/>
                </a:cxn>
                <a:cxn ang="0">
                  <a:pos x="259" y="70"/>
                </a:cxn>
                <a:cxn ang="0">
                  <a:pos x="248" y="51"/>
                </a:cxn>
                <a:cxn ang="0">
                  <a:pos x="237" y="40"/>
                </a:cxn>
                <a:cxn ang="0">
                  <a:pos x="219" y="25"/>
                </a:cxn>
                <a:cxn ang="0">
                  <a:pos x="182" y="14"/>
                </a:cxn>
                <a:cxn ang="0">
                  <a:pos x="137" y="11"/>
                </a:cxn>
                <a:cxn ang="0">
                  <a:pos x="56" y="3"/>
                </a:cxn>
                <a:cxn ang="0">
                  <a:pos x="56" y="11"/>
                </a:cxn>
                <a:cxn ang="0">
                  <a:pos x="26" y="0"/>
                </a:cxn>
                <a:cxn ang="0">
                  <a:pos x="122" y="0"/>
                </a:cxn>
                <a:cxn ang="0">
                  <a:pos x="182" y="0"/>
                </a:cxn>
                <a:cxn ang="0">
                  <a:pos x="193" y="0"/>
                </a:cxn>
                <a:cxn ang="0">
                  <a:pos x="259" y="14"/>
                </a:cxn>
                <a:cxn ang="0">
                  <a:pos x="292" y="29"/>
                </a:cxn>
                <a:cxn ang="0">
                  <a:pos x="307" y="40"/>
                </a:cxn>
                <a:cxn ang="0">
                  <a:pos x="315" y="51"/>
                </a:cxn>
                <a:cxn ang="0">
                  <a:pos x="318" y="66"/>
                </a:cxn>
                <a:cxn ang="0">
                  <a:pos x="315" y="81"/>
                </a:cxn>
                <a:cxn ang="0">
                  <a:pos x="307" y="85"/>
                </a:cxn>
                <a:cxn ang="0">
                  <a:pos x="292" y="99"/>
                </a:cxn>
                <a:cxn ang="0">
                  <a:pos x="248" y="122"/>
                </a:cxn>
                <a:cxn ang="0">
                  <a:pos x="159" y="140"/>
                </a:cxn>
                <a:cxn ang="0">
                  <a:pos x="108" y="151"/>
                </a:cxn>
                <a:cxn ang="0">
                  <a:pos x="74" y="170"/>
                </a:cxn>
                <a:cxn ang="0">
                  <a:pos x="63" y="181"/>
                </a:cxn>
                <a:cxn ang="0">
                  <a:pos x="52" y="192"/>
                </a:cxn>
                <a:cxn ang="0">
                  <a:pos x="49" y="210"/>
                </a:cxn>
                <a:cxn ang="0">
                  <a:pos x="52" y="225"/>
                </a:cxn>
                <a:cxn ang="0">
                  <a:pos x="56" y="236"/>
                </a:cxn>
                <a:cxn ang="0">
                  <a:pos x="74" y="251"/>
                </a:cxn>
                <a:cxn ang="0">
                  <a:pos x="119" y="269"/>
                </a:cxn>
                <a:cxn ang="0">
                  <a:pos x="182" y="284"/>
                </a:cxn>
                <a:cxn ang="0">
                  <a:pos x="159" y="284"/>
                </a:cxn>
              </a:cxnLst>
              <a:rect l="0" t="0" r="0" b="0"/>
              <a:pathLst>
                <a:path w="318" h="284">
                  <a:moveTo>
                    <a:pt x="159" y="284"/>
                  </a:moveTo>
                  <a:lnTo>
                    <a:pt x="159" y="281"/>
                  </a:lnTo>
                  <a:lnTo>
                    <a:pt x="134" y="277"/>
                  </a:lnTo>
                  <a:lnTo>
                    <a:pt x="74" y="266"/>
                  </a:lnTo>
                  <a:lnTo>
                    <a:pt x="49" y="251"/>
                  </a:lnTo>
                  <a:lnTo>
                    <a:pt x="23" y="236"/>
                  </a:lnTo>
                  <a:lnTo>
                    <a:pt x="8" y="221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2" y="181"/>
                  </a:lnTo>
                  <a:lnTo>
                    <a:pt x="26" y="170"/>
                  </a:lnTo>
                  <a:lnTo>
                    <a:pt x="49" y="159"/>
                  </a:lnTo>
                  <a:lnTo>
                    <a:pt x="67" y="151"/>
                  </a:lnTo>
                  <a:lnTo>
                    <a:pt x="104" y="144"/>
                  </a:lnTo>
                  <a:lnTo>
                    <a:pt x="126" y="140"/>
                  </a:lnTo>
                  <a:lnTo>
                    <a:pt x="182" y="129"/>
                  </a:lnTo>
                  <a:lnTo>
                    <a:pt x="207" y="122"/>
                  </a:lnTo>
                  <a:lnTo>
                    <a:pt x="233" y="111"/>
                  </a:lnTo>
                  <a:lnTo>
                    <a:pt x="252" y="96"/>
                  </a:lnTo>
                  <a:lnTo>
                    <a:pt x="259" y="81"/>
                  </a:lnTo>
                  <a:lnTo>
                    <a:pt x="259" y="70"/>
                  </a:lnTo>
                  <a:lnTo>
                    <a:pt x="248" y="51"/>
                  </a:lnTo>
                  <a:lnTo>
                    <a:pt x="237" y="40"/>
                  </a:lnTo>
                  <a:lnTo>
                    <a:pt x="219" y="25"/>
                  </a:lnTo>
                  <a:lnTo>
                    <a:pt x="182" y="14"/>
                  </a:lnTo>
                  <a:lnTo>
                    <a:pt x="137" y="11"/>
                  </a:lnTo>
                  <a:lnTo>
                    <a:pt x="56" y="3"/>
                  </a:lnTo>
                  <a:lnTo>
                    <a:pt x="56" y="11"/>
                  </a:lnTo>
                  <a:lnTo>
                    <a:pt x="26" y="0"/>
                  </a:lnTo>
                  <a:lnTo>
                    <a:pt x="122" y="0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59" y="14"/>
                  </a:lnTo>
                  <a:lnTo>
                    <a:pt x="292" y="29"/>
                  </a:lnTo>
                  <a:lnTo>
                    <a:pt x="307" y="40"/>
                  </a:lnTo>
                  <a:lnTo>
                    <a:pt x="315" y="51"/>
                  </a:lnTo>
                  <a:lnTo>
                    <a:pt x="318" y="66"/>
                  </a:lnTo>
                  <a:lnTo>
                    <a:pt x="315" y="81"/>
                  </a:lnTo>
                  <a:lnTo>
                    <a:pt x="307" y="85"/>
                  </a:lnTo>
                  <a:lnTo>
                    <a:pt x="292" y="99"/>
                  </a:lnTo>
                  <a:lnTo>
                    <a:pt x="248" y="122"/>
                  </a:lnTo>
                  <a:lnTo>
                    <a:pt x="159" y="140"/>
                  </a:lnTo>
                  <a:lnTo>
                    <a:pt x="108" y="151"/>
                  </a:lnTo>
                  <a:lnTo>
                    <a:pt x="74" y="170"/>
                  </a:lnTo>
                  <a:lnTo>
                    <a:pt x="63" y="181"/>
                  </a:lnTo>
                  <a:lnTo>
                    <a:pt x="52" y="192"/>
                  </a:lnTo>
                  <a:lnTo>
                    <a:pt x="49" y="210"/>
                  </a:lnTo>
                  <a:lnTo>
                    <a:pt x="52" y="225"/>
                  </a:lnTo>
                  <a:lnTo>
                    <a:pt x="56" y="236"/>
                  </a:lnTo>
                  <a:lnTo>
                    <a:pt x="74" y="251"/>
                  </a:lnTo>
                  <a:lnTo>
                    <a:pt x="119" y="269"/>
                  </a:lnTo>
                  <a:lnTo>
                    <a:pt x="182" y="284"/>
                  </a:lnTo>
                  <a:lnTo>
                    <a:pt x="159" y="28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0" name="図形 144"/>
            <p:cNvSpPr>
              <a:spLocks/>
            </p:cNvSpPr>
            <p:nvPr/>
          </p:nvSpPr>
          <p:spPr bwMode="auto">
            <a:xfrm>
              <a:off x="1247177" y="5511665"/>
              <a:ext cx="533400" cy="396871"/>
            </a:xfrm>
            <a:custGeom>
              <a:avLst/>
              <a:gdLst/>
              <a:ahLst/>
              <a:cxnLst>
                <a:cxn ang="0">
                  <a:pos x="141" y="281"/>
                </a:cxn>
                <a:cxn ang="0">
                  <a:pos x="141" y="278"/>
                </a:cxn>
                <a:cxn ang="0">
                  <a:pos x="107" y="274"/>
                </a:cxn>
                <a:cxn ang="0">
                  <a:pos x="70" y="266"/>
                </a:cxn>
                <a:cxn ang="0">
                  <a:pos x="26" y="248"/>
                </a:cxn>
                <a:cxn ang="0">
                  <a:pos x="11" y="226"/>
                </a:cxn>
                <a:cxn ang="0">
                  <a:pos x="4" y="222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11" y="178"/>
                </a:cxn>
                <a:cxn ang="0">
                  <a:pos x="22" y="167"/>
                </a:cxn>
                <a:cxn ang="0">
                  <a:pos x="59" y="152"/>
                </a:cxn>
                <a:cxn ang="0">
                  <a:pos x="107" y="141"/>
                </a:cxn>
                <a:cxn ang="0">
                  <a:pos x="196" y="122"/>
                </a:cxn>
                <a:cxn ang="0">
                  <a:pos x="248" y="104"/>
                </a:cxn>
                <a:cxn ang="0">
                  <a:pos x="263" y="82"/>
                </a:cxn>
                <a:cxn ang="0">
                  <a:pos x="266" y="78"/>
                </a:cxn>
                <a:cxn ang="0">
                  <a:pos x="270" y="63"/>
                </a:cxn>
                <a:cxn ang="0">
                  <a:pos x="266" y="48"/>
                </a:cxn>
                <a:cxn ang="0">
                  <a:pos x="252" y="34"/>
                </a:cxn>
                <a:cxn ang="0">
                  <a:pos x="226" y="15"/>
                </a:cxn>
                <a:cxn ang="0">
                  <a:pos x="170" y="0"/>
                </a:cxn>
                <a:cxn ang="0">
                  <a:pos x="252" y="11"/>
                </a:cxn>
                <a:cxn ang="0">
                  <a:pos x="307" y="22"/>
                </a:cxn>
                <a:cxn ang="0">
                  <a:pos x="337" y="37"/>
                </a:cxn>
                <a:cxn ang="0">
                  <a:pos x="348" y="48"/>
                </a:cxn>
                <a:cxn ang="0">
                  <a:pos x="348" y="56"/>
                </a:cxn>
                <a:cxn ang="0">
                  <a:pos x="348" y="63"/>
                </a:cxn>
                <a:cxn ang="0">
                  <a:pos x="333" y="82"/>
                </a:cxn>
                <a:cxn ang="0">
                  <a:pos x="311" y="96"/>
                </a:cxn>
                <a:cxn ang="0">
                  <a:pos x="281" y="108"/>
                </a:cxn>
                <a:cxn ang="0">
                  <a:pos x="252" y="119"/>
                </a:cxn>
                <a:cxn ang="0">
                  <a:pos x="196" y="133"/>
                </a:cxn>
                <a:cxn ang="0">
                  <a:pos x="170" y="133"/>
                </a:cxn>
                <a:cxn ang="0">
                  <a:pos x="96" y="152"/>
                </a:cxn>
                <a:cxn ang="0">
                  <a:pos x="56" y="174"/>
                </a:cxn>
                <a:cxn ang="0">
                  <a:pos x="41" y="189"/>
                </a:cxn>
                <a:cxn ang="0">
                  <a:pos x="37" y="193"/>
                </a:cxn>
                <a:cxn ang="0">
                  <a:pos x="37" y="211"/>
                </a:cxn>
                <a:cxn ang="0">
                  <a:pos x="52" y="226"/>
                </a:cxn>
                <a:cxn ang="0">
                  <a:pos x="67" y="244"/>
                </a:cxn>
                <a:cxn ang="0">
                  <a:pos x="85" y="259"/>
                </a:cxn>
                <a:cxn ang="0">
                  <a:pos x="137" y="274"/>
                </a:cxn>
                <a:cxn ang="0">
                  <a:pos x="181" y="281"/>
                </a:cxn>
                <a:cxn ang="0">
                  <a:pos x="141" y="281"/>
                </a:cxn>
              </a:cxnLst>
              <a:rect l="0" t="0" r="0" b="0"/>
              <a:pathLst>
                <a:path w="348" h="281">
                  <a:moveTo>
                    <a:pt x="141" y="281"/>
                  </a:moveTo>
                  <a:lnTo>
                    <a:pt x="141" y="278"/>
                  </a:lnTo>
                  <a:lnTo>
                    <a:pt x="107" y="274"/>
                  </a:lnTo>
                  <a:lnTo>
                    <a:pt x="70" y="266"/>
                  </a:lnTo>
                  <a:lnTo>
                    <a:pt x="26" y="248"/>
                  </a:lnTo>
                  <a:lnTo>
                    <a:pt x="11" y="226"/>
                  </a:lnTo>
                  <a:lnTo>
                    <a:pt x="4" y="222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11" y="178"/>
                  </a:lnTo>
                  <a:lnTo>
                    <a:pt x="22" y="167"/>
                  </a:lnTo>
                  <a:lnTo>
                    <a:pt x="59" y="152"/>
                  </a:lnTo>
                  <a:lnTo>
                    <a:pt x="107" y="141"/>
                  </a:lnTo>
                  <a:lnTo>
                    <a:pt x="196" y="122"/>
                  </a:lnTo>
                  <a:lnTo>
                    <a:pt x="248" y="104"/>
                  </a:lnTo>
                  <a:lnTo>
                    <a:pt x="263" y="82"/>
                  </a:lnTo>
                  <a:lnTo>
                    <a:pt x="266" y="78"/>
                  </a:lnTo>
                  <a:lnTo>
                    <a:pt x="270" y="63"/>
                  </a:lnTo>
                  <a:lnTo>
                    <a:pt x="266" y="48"/>
                  </a:lnTo>
                  <a:lnTo>
                    <a:pt x="252" y="34"/>
                  </a:lnTo>
                  <a:lnTo>
                    <a:pt x="226" y="15"/>
                  </a:lnTo>
                  <a:lnTo>
                    <a:pt x="170" y="0"/>
                  </a:lnTo>
                  <a:lnTo>
                    <a:pt x="252" y="11"/>
                  </a:lnTo>
                  <a:lnTo>
                    <a:pt x="307" y="22"/>
                  </a:lnTo>
                  <a:lnTo>
                    <a:pt x="337" y="37"/>
                  </a:lnTo>
                  <a:lnTo>
                    <a:pt x="348" y="48"/>
                  </a:lnTo>
                  <a:lnTo>
                    <a:pt x="348" y="56"/>
                  </a:lnTo>
                  <a:lnTo>
                    <a:pt x="348" y="63"/>
                  </a:lnTo>
                  <a:lnTo>
                    <a:pt x="333" y="82"/>
                  </a:lnTo>
                  <a:lnTo>
                    <a:pt x="311" y="96"/>
                  </a:lnTo>
                  <a:lnTo>
                    <a:pt x="281" y="108"/>
                  </a:lnTo>
                  <a:lnTo>
                    <a:pt x="252" y="119"/>
                  </a:lnTo>
                  <a:lnTo>
                    <a:pt x="196" y="133"/>
                  </a:lnTo>
                  <a:lnTo>
                    <a:pt x="170" y="133"/>
                  </a:lnTo>
                  <a:lnTo>
                    <a:pt x="96" y="152"/>
                  </a:lnTo>
                  <a:lnTo>
                    <a:pt x="56" y="174"/>
                  </a:lnTo>
                  <a:lnTo>
                    <a:pt x="41" y="189"/>
                  </a:lnTo>
                  <a:lnTo>
                    <a:pt x="37" y="193"/>
                  </a:lnTo>
                  <a:lnTo>
                    <a:pt x="37" y="211"/>
                  </a:lnTo>
                  <a:lnTo>
                    <a:pt x="52" y="226"/>
                  </a:lnTo>
                  <a:lnTo>
                    <a:pt x="67" y="244"/>
                  </a:lnTo>
                  <a:lnTo>
                    <a:pt x="85" y="259"/>
                  </a:lnTo>
                  <a:lnTo>
                    <a:pt x="137" y="274"/>
                  </a:lnTo>
                  <a:lnTo>
                    <a:pt x="181" y="281"/>
                  </a:lnTo>
                  <a:lnTo>
                    <a:pt x="141" y="2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1" name="図形 145"/>
            <p:cNvSpPr>
              <a:spLocks/>
            </p:cNvSpPr>
            <p:nvPr/>
          </p:nvSpPr>
          <p:spPr bwMode="auto">
            <a:xfrm>
              <a:off x="1547216" y="5919649"/>
              <a:ext cx="6350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2" name="図形 146"/>
            <p:cNvSpPr>
              <a:spLocks/>
            </p:cNvSpPr>
            <p:nvPr/>
          </p:nvSpPr>
          <p:spPr bwMode="auto">
            <a:xfrm>
              <a:off x="1309091" y="5502140"/>
              <a:ext cx="641350" cy="417508"/>
            </a:xfrm>
            <a:custGeom>
              <a:avLst/>
              <a:gdLst/>
              <a:ahLst/>
              <a:cxnLst>
                <a:cxn ang="0">
                  <a:pos x="214" y="296"/>
                </a:cxn>
                <a:cxn ang="0">
                  <a:pos x="170" y="288"/>
                </a:cxn>
                <a:cxn ang="0">
                  <a:pos x="140" y="285"/>
                </a:cxn>
                <a:cxn ang="0">
                  <a:pos x="81" y="273"/>
                </a:cxn>
                <a:cxn ang="0">
                  <a:pos x="52" y="259"/>
                </a:cxn>
                <a:cxn ang="0">
                  <a:pos x="18" y="244"/>
                </a:cxn>
                <a:cxn ang="0">
                  <a:pos x="4" y="225"/>
                </a:cxn>
                <a:cxn ang="0">
                  <a:pos x="0" y="214"/>
                </a:cxn>
                <a:cxn ang="0">
                  <a:pos x="0" y="200"/>
                </a:cxn>
                <a:cxn ang="0">
                  <a:pos x="0" y="196"/>
                </a:cxn>
                <a:cxn ang="0">
                  <a:pos x="18" y="181"/>
                </a:cxn>
                <a:cxn ang="0">
                  <a:pos x="59" y="163"/>
                </a:cxn>
                <a:cxn ang="0">
                  <a:pos x="129" y="144"/>
                </a:cxn>
                <a:cxn ang="0">
                  <a:pos x="159" y="140"/>
                </a:cxn>
                <a:cxn ang="0">
                  <a:pos x="214" y="129"/>
                </a:cxn>
                <a:cxn ang="0">
                  <a:pos x="248" y="118"/>
                </a:cxn>
                <a:cxn ang="0">
                  <a:pos x="277" y="103"/>
                </a:cxn>
                <a:cxn ang="0">
                  <a:pos x="296" y="89"/>
                </a:cxn>
                <a:cxn ang="0">
                  <a:pos x="310" y="70"/>
                </a:cxn>
                <a:cxn ang="0">
                  <a:pos x="310" y="63"/>
                </a:cxn>
                <a:cxn ang="0">
                  <a:pos x="307" y="55"/>
                </a:cxn>
                <a:cxn ang="0">
                  <a:pos x="296" y="41"/>
                </a:cxn>
                <a:cxn ang="0">
                  <a:pos x="266" y="22"/>
                </a:cxn>
                <a:cxn ang="0">
                  <a:pos x="214" y="15"/>
                </a:cxn>
                <a:cxn ang="0">
                  <a:pos x="137" y="4"/>
                </a:cxn>
                <a:cxn ang="0">
                  <a:pos x="266" y="4"/>
                </a:cxn>
                <a:cxn ang="0">
                  <a:pos x="266" y="0"/>
                </a:cxn>
                <a:cxn ang="0">
                  <a:pos x="307" y="4"/>
                </a:cxn>
                <a:cxn ang="0">
                  <a:pos x="355" y="15"/>
                </a:cxn>
                <a:cxn ang="0">
                  <a:pos x="392" y="29"/>
                </a:cxn>
                <a:cxn ang="0">
                  <a:pos x="406" y="44"/>
                </a:cxn>
                <a:cxn ang="0">
                  <a:pos x="418" y="55"/>
                </a:cxn>
                <a:cxn ang="0">
                  <a:pos x="418" y="70"/>
                </a:cxn>
                <a:cxn ang="0">
                  <a:pos x="406" y="85"/>
                </a:cxn>
                <a:cxn ang="0">
                  <a:pos x="395" y="100"/>
                </a:cxn>
                <a:cxn ang="0">
                  <a:pos x="377" y="111"/>
                </a:cxn>
                <a:cxn ang="0">
                  <a:pos x="347" y="115"/>
                </a:cxn>
                <a:cxn ang="0">
                  <a:pos x="266" y="133"/>
                </a:cxn>
                <a:cxn ang="0">
                  <a:pos x="155" y="148"/>
                </a:cxn>
                <a:cxn ang="0">
                  <a:pos x="114" y="159"/>
                </a:cxn>
                <a:cxn ang="0">
                  <a:pos x="81" y="170"/>
                </a:cxn>
                <a:cxn ang="0">
                  <a:pos x="59" y="185"/>
                </a:cxn>
                <a:cxn ang="0">
                  <a:pos x="52" y="196"/>
                </a:cxn>
                <a:cxn ang="0">
                  <a:pos x="44" y="203"/>
                </a:cxn>
                <a:cxn ang="0">
                  <a:pos x="44" y="211"/>
                </a:cxn>
                <a:cxn ang="0">
                  <a:pos x="55" y="233"/>
                </a:cxn>
                <a:cxn ang="0">
                  <a:pos x="74" y="251"/>
                </a:cxn>
                <a:cxn ang="0">
                  <a:pos x="100" y="266"/>
                </a:cxn>
                <a:cxn ang="0">
                  <a:pos x="129" y="273"/>
                </a:cxn>
                <a:cxn ang="0">
                  <a:pos x="192" y="285"/>
                </a:cxn>
                <a:cxn ang="0">
                  <a:pos x="236" y="288"/>
                </a:cxn>
                <a:cxn ang="0">
                  <a:pos x="214" y="296"/>
                </a:cxn>
              </a:cxnLst>
              <a:rect l="0" t="0" r="0" b="0"/>
              <a:pathLst>
                <a:path w="418" h="296">
                  <a:moveTo>
                    <a:pt x="214" y="296"/>
                  </a:moveTo>
                  <a:lnTo>
                    <a:pt x="170" y="288"/>
                  </a:lnTo>
                  <a:lnTo>
                    <a:pt x="140" y="285"/>
                  </a:lnTo>
                  <a:lnTo>
                    <a:pt x="81" y="273"/>
                  </a:lnTo>
                  <a:lnTo>
                    <a:pt x="52" y="259"/>
                  </a:lnTo>
                  <a:lnTo>
                    <a:pt x="18" y="244"/>
                  </a:lnTo>
                  <a:lnTo>
                    <a:pt x="4" y="225"/>
                  </a:lnTo>
                  <a:lnTo>
                    <a:pt x="0" y="21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18" y="181"/>
                  </a:lnTo>
                  <a:lnTo>
                    <a:pt x="59" y="163"/>
                  </a:lnTo>
                  <a:lnTo>
                    <a:pt x="129" y="144"/>
                  </a:lnTo>
                  <a:lnTo>
                    <a:pt x="159" y="140"/>
                  </a:lnTo>
                  <a:lnTo>
                    <a:pt x="214" y="129"/>
                  </a:lnTo>
                  <a:lnTo>
                    <a:pt x="248" y="118"/>
                  </a:lnTo>
                  <a:lnTo>
                    <a:pt x="277" y="103"/>
                  </a:lnTo>
                  <a:lnTo>
                    <a:pt x="296" y="89"/>
                  </a:lnTo>
                  <a:lnTo>
                    <a:pt x="310" y="70"/>
                  </a:lnTo>
                  <a:lnTo>
                    <a:pt x="310" y="63"/>
                  </a:lnTo>
                  <a:lnTo>
                    <a:pt x="307" y="55"/>
                  </a:lnTo>
                  <a:lnTo>
                    <a:pt x="296" y="41"/>
                  </a:lnTo>
                  <a:lnTo>
                    <a:pt x="266" y="22"/>
                  </a:lnTo>
                  <a:lnTo>
                    <a:pt x="214" y="15"/>
                  </a:lnTo>
                  <a:lnTo>
                    <a:pt x="137" y="4"/>
                  </a:lnTo>
                  <a:lnTo>
                    <a:pt x="266" y="4"/>
                  </a:lnTo>
                  <a:lnTo>
                    <a:pt x="266" y="0"/>
                  </a:lnTo>
                  <a:lnTo>
                    <a:pt x="307" y="4"/>
                  </a:lnTo>
                  <a:lnTo>
                    <a:pt x="355" y="15"/>
                  </a:lnTo>
                  <a:lnTo>
                    <a:pt x="392" y="29"/>
                  </a:lnTo>
                  <a:lnTo>
                    <a:pt x="406" y="44"/>
                  </a:lnTo>
                  <a:lnTo>
                    <a:pt x="418" y="55"/>
                  </a:lnTo>
                  <a:lnTo>
                    <a:pt x="418" y="70"/>
                  </a:lnTo>
                  <a:lnTo>
                    <a:pt x="406" y="85"/>
                  </a:lnTo>
                  <a:lnTo>
                    <a:pt x="395" y="100"/>
                  </a:lnTo>
                  <a:lnTo>
                    <a:pt x="377" y="111"/>
                  </a:lnTo>
                  <a:lnTo>
                    <a:pt x="347" y="115"/>
                  </a:lnTo>
                  <a:lnTo>
                    <a:pt x="266" y="133"/>
                  </a:lnTo>
                  <a:lnTo>
                    <a:pt x="155" y="148"/>
                  </a:lnTo>
                  <a:lnTo>
                    <a:pt x="114" y="159"/>
                  </a:lnTo>
                  <a:lnTo>
                    <a:pt x="81" y="170"/>
                  </a:lnTo>
                  <a:lnTo>
                    <a:pt x="59" y="185"/>
                  </a:lnTo>
                  <a:lnTo>
                    <a:pt x="52" y="196"/>
                  </a:lnTo>
                  <a:lnTo>
                    <a:pt x="44" y="203"/>
                  </a:lnTo>
                  <a:lnTo>
                    <a:pt x="44" y="211"/>
                  </a:lnTo>
                  <a:lnTo>
                    <a:pt x="55" y="233"/>
                  </a:lnTo>
                  <a:lnTo>
                    <a:pt x="74" y="251"/>
                  </a:lnTo>
                  <a:lnTo>
                    <a:pt x="100" y="266"/>
                  </a:lnTo>
                  <a:lnTo>
                    <a:pt x="129" y="273"/>
                  </a:lnTo>
                  <a:lnTo>
                    <a:pt x="192" y="285"/>
                  </a:lnTo>
                  <a:lnTo>
                    <a:pt x="236" y="288"/>
                  </a:lnTo>
                  <a:lnTo>
                    <a:pt x="214" y="2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3" name="図形 147"/>
            <p:cNvSpPr>
              <a:spLocks/>
            </p:cNvSpPr>
            <p:nvPr/>
          </p:nvSpPr>
          <p:spPr bwMode="auto">
            <a:xfrm>
              <a:off x="1031277" y="5135432"/>
              <a:ext cx="1144588" cy="773103"/>
            </a:xfrm>
            <a:custGeom>
              <a:avLst/>
              <a:gdLst/>
              <a:ahLst/>
              <a:cxnLst>
                <a:cxn ang="0">
                  <a:pos x="403" y="544"/>
                </a:cxn>
                <a:cxn ang="0">
                  <a:pos x="295" y="529"/>
                </a:cxn>
                <a:cxn ang="0">
                  <a:pos x="240" y="492"/>
                </a:cxn>
                <a:cxn ang="0">
                  <a:pos x="233" y="470"/>
                </a:cxn>
                <a:cxn ang="0">
                  <a:pos x="236" y="455"/>
                </a:cxn>
                <a:cxn ang="0">
                  <a:pos x="266" y="433"/>
                </a:cxn>
                <a:cxn ang="0">
                  <a:pos x="340" y="414"/>
                </a:cxn>
                <a:cxn ang="0">
                  <a:pos x="532" y="377"/>
                </a:cxn>
                <a:cxn ang="0">
                  <a:pos x="576" y="359"/>
                </a:cxn>
                <a:cxn ang="0">
                  <a:pos x="599" y="333"/>
                </a:cxn>
                <a:cxn ang="0">
                  <a:pos x="587" y="300"/>
                </a:cxn>
                <a:cxn ang="0">
                  <a:pos x="532" y="266"/>
                </a:cxn>
                <a:cxn ang="0">
                  <a:pos x="380" y="252"/>
                </a:cxn>
                <a:cxn ang="0">
                  <a:pos x="155" y="222"/>
                </a:cxn>
                <a:cxn ang="0">
                  <a:pos x="81" y="203"/>
                </a:cxn>
                <a:cxn ang="0">
                  <a:pos x="26" y="167"/>
                </a:cxn>
                <a:cxn ang="0">
                  <a:pos x="0" y="118"/>
                </a:cxn>
                <a:cxn ang="0">
                  <a:pos x="11" y="93"/>
                </a:cxn>
                <a:cxn ang="0">
                  <a:pos x="37" y="63"/>
                </a:cxn>
                <a:cxn ang="0">
                  <a:pos x="114" y="37"/>
                </a:cxn>
                <a:cxn ang="0">
                  <a:pos x="225" y="19"/>
                </a:cxn>
                <a:cxn ang="0">
                  <a:pos x="262" y="19"/>
                </a:cxn>
                <a:cxn ang="0">
                  <a:pos x="262" y="33"/>
                </a:cxn>
                <a:cxn ang="0">
                  <a:pos x="177" y="41"/>
                </a:cxn>
                <a:cxn ang="0">
                  <a:pos x="129" y="63"/>
                </a:cxn>
                <a:cxn ang="0">
                  <a:pos x="96" y="89"/>
                </a:cxn>
                <a:cxn ang="0">
                  <a:pos x="85" y="133"/>
                </a:cxn>
                <a:cxn ang="0">
                  <a:pos x="111" y="163"/>
                </a:cxn>
                <a:cxn ang="0">
                  <a:pos x="192" y="192"/>
                </a:cxn>
                <a:cxn ang="0">
                  <a:pos x="303" y="207"/>
                </a:cxn>
                <a:cxn ang="0">
                  <a:pos x="477" y="222"/>
                </a:cxn>
                <a:cxn ang="0">
                  <a:pos x="602" y="229"/>
                </a:cxn>
                <a:cxn ang="0">
                  <a:pos x="695" y="244"/>
                </a:cxn>
                <a:cxn ang="0">
                  <a:pos x="743" y="266"/>
                </a:cxn>
                <a:cxn ang="0">
                  <a:pos x="746" y="292"/>
                </a:cxn>
                <a:cxn ang="0">
                  <a:pos x="732" y="322"/>
                </a:cxn>
                <a:cxn ang="0">
                  <a:pos x="687" y="348"/>
                </a:cxn>
                <a:cxn ang="0">
                  <a:pos x="602" y="370"/>
                </a:cxn>
                <a:cxn ang="0">
                  <a:pos x="521" y="388"/>
                </a:cxn>
                <a:cxn ang="0">
                  <a:pos x="488" y="399"/>
                </a:cxn>
                <a:cxn ang="0">
                  <a:pos x="395" y="414"/>
                </a:cxn>
                <a:cxn ang="0">
                  <a:pos x="325" y="429"/>
                </a:cxn>
                <a:cxn ang="0">
                  <a:pos x="266" y="462"/>
                </a:cxn>
                <a:cxn ang="0">
                  <a:pos x="262" y="484"/>
                </a:cxn>
                <a:cxn ang="0">
                  <a:pos x="281" y="503"/>
                </a:cxn>
                <a:cxn ang="0">
                  <a:pos x="351" y="532"/>
                </a:cxn>
                <a:cxn ang="0">
                  <a:pos x="447" y="544"/>
                </a:cxn>
              </a:cxnLst>
              <a:rect l="0" t="0" r="0" b="0"/>
              <a:pathLst>
                <a:path w="746" h="547">
                  <a:moveTo>
                    <a:pt x="432" y="547"/>
                  </a:moveTo>
                  <a:lnTo>
                    <a:pt x="403" y="544"/>
                  </a:lnTo>
                  <a:lnTo>
                    <a:pt x="336" y="532"/>
                  </a:lnTo>
                  <a:lnTo>
                    <a:pt x="295" y="529"/>
                  </a:lnTo>
                  <a:lnTo>
                    <a:pt x="266" y="514"/>
                  </a:lnTo>
                  <a:lnTo>
                    <a:pt x="240" y="492"/>
                  </a:lnTo>
                  <a:lnTo>
                    <a:pt x="236" y="484"/>
                  </a:lnTo>
                  <a:lnTo>
                    <a:pt x="233" y="470"/>
                  </a:lnTo>
                  <a:lnTo>
                    <a:pt x="233" y="462"/>
                  </a:lnTo>
                  <a:lnTo>
                    <a:pt x="236" y="455"/>
                  </a:lnTo>
                  <a:lnTo>
                    <a:pt x="247" y="444"/>
                  </a:lnTo>
                  <a:lnTo>
                    <a:pt x="266" y="433"/>
                  </a:lnTo>
                  <a:lnTo>
                    <a:pt x="295" y="422"/>
                  </a:lnTo>
                  <a:lnTo>
                    <a:pt x="340" y="414"/>
                  </a:lnTo>
                  <a:lnTo>
                    <a:pt x="451" y="399"/>
                  </a:lnTo>
                  <a:lnTo>
                    <a:pt x="532" y="377"/>
                  </a:lnTo>
                  <a:lnTo>
                    <a:pt x="562" y="370"/>
                  </a:lnTo>
                  <a:lnTo>
                    <a:pt x="576" y="359"/>
                  </a:lnTo>
                  <a:lnTo>
                    <a:pt x="591" y="344"/>
                  </a:lnTo>
                  <a:lnTo>
                    <a:pt x="599" y="333"/>
                  </a:lnTo>
                  <a:lnTo>
                    <a:pt x="602" y="314"/>
                  </a:lnTo>
                  <a:lnTo>
                    <a:pt x="587" y="300"/>
                  </a:lnTo>
                  <a:lnTo>
                    <a:pt x="569" y="281"/>
                  </a:lnTo>
                  <a:lnTo>
                    <a:pt x="532" y="266"/>
                  </a:lnTo>
                  <a:lnTo>
                    <a:pt x="488" y="259"/>
                  </a:lnTo>
                  <a:lnTo>
                    <a:pt x="380" y="252"/>
                  </a:lnTo>
                  <a:lnTo>
                    <a:pt x="270" y="237"/>
                  </a:lnTo>
                  <a:lnTo>
                    <a:pt x="155" y="222"/>
                  </a:lnTo>
                  <a:lnTo>
                    <a:pt x="129" y="218"/>
                  </a:lnTo>
                  <a:lnTo>
                    <a:pt x="81" y="203"/>
                  </a:lnTo>
                  <a:lnTo>
                    <a:pt x="52" y="189"/>
                  </a:lnTo>
                  <a:lnTo>
                    <a:pt x="26" y="167"/>
                  </a:lnTo>
                  <a:lnTo>
                    <a:pt x="15" y="14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11" y="93"/>
                  </a:lnTo>
                  <a:lnTo>
                    <a:pt x="15" y="78"/>
                  </a:lnTo>
                  <a:lnTo>
                    <a:pt x="37" y="63"/>
                  </a:lnTo>
                  <a:lnTo>
                    <a:pt x="70" y="48"/>
                  </a:lnTo>
                  <a:lnTo>
                    <a:pt x="114" y="37"/>
                  </a:lnTo>
                  <a:lnTo>
                    <a:pt x="170" y="26"/>
                  </a:lnTo>
                  <a:lnTo>
                    <a:pt x="225" y="19"/>
                  </a:lnTo>
                  <a:lnTo>
                    <a:pt x="277" y="0"/>
                  </a:lnTo>
                  <a:lnTo>
                    <a:pt x="262" y="19"/>
                  </a:lnTo>
                  <a:lnTo>
                    <a:pt x="262" y="26"/>
                  </a:lnTo>
                  <a:lnTo>
                    <a:pt x="262" y="33"/>
                  </a:lnTo>
                  <a:lnTo>
                    <a:pt x="210" y="37"/>
                  </a:lnTo>
                  <a:lnTo>
                    <a:pt x="177" y="41"/>
                  </a:lnTo>
                  <a:lnTo>
                    <a:pt x="151" y="52"/>
                  </a:lnTo>
                  <a:lnTo>
                    <a:pt x="129" y="63"/>
                  </a:lnTo>
                  <a:lnTo>
                    <a:pt x="107" y="78"/>
                  </a:lnTo>
                  <a:lnTo>
                    <a:pt x="96" y="89"/>
                  </a:lnTo>
                  <a:lnTo>
                    <a:pt x="81" y="111"/>
                  </a:lnTo>
                  <a:lnTo>
                    <a:pt x="85" y="133"/>
                  </a:lnTo>
                  <a:lnTo>
                    <a:pt x="96" y="148"/>
                  </a:lnTo>
                  <a:lnTo>
                    <a:pt x="111" y="163"/>
                  </a:lnTo>
                  <a:lnTo>
                    <a:pt x="155" y="178"/>
                  </a:lnTo>
                  <a:lnTo>
                    <a:pt x="192" y="192"/>
                  </a:lnTo>
                  <a:lnTo>
                    <a:pt x="210" y="192"/>
                  </a:lnTo>
                  <a:lnTo>
                    <a:pt x="303" y="207"/>
                  </a:lnTo>
                  <a:lnTo>
                    <a:pt x="388" y="218"/>
                  </a:lnTo>
                  <a:lnTo>
                    <a:pt x="477" y="222"/>
                  </a:lnTo>
                  <a:lnTo>
                    <a:pt x="517" y="222"/>
                  </a:lnTo>
                  <a:lnTo>
                    <a:pt x="602" y="229"/>
                  </a:lnTo>
                  <a:lnTo>
                    <a:pt x="647" y="233"/>
                  </a:lnTo>
                  <a:lnTo>
                    <a:pt x="695" y="244"/>
                  </a:lnTo>
                  <a:lnTo>
                    <a:pt x="724" y="252"/>
                  </a:lnTo>
                  <a:lnTo>
                    <a:pt x="743" y="266"/>
                  </a:lnTo>
                  <a:lnTo>
                    <a:pt x="746" y="281"/>
                  </a:lnTo>
                  <a:lnTo>
                    <a:pt x="746" y="292"/>
                  </a:lnTo>
                  <a:lnTo>
                    <a:pt x="746" y="307"/>
                  </a:lnTo>
                  <a:lnTo>
                    <a:pt x="732" y="322"/>
                  </a:lnTo>
                  <a:lnTo>
                    <a:pt x="713" y="337"/>
                  </a:lnTo>
                  <a:lnTo>
                    <a:pt x="687" y="348"/>
                  </a:lnTo>
                  <a:lnTo>
                    <a:pt x="647" y="359"/>
                  </a:lnTo>
                  <a:lnTo>
                    <a:pt x="602" y="370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14" y="392"/>
                  </a:lnTo>
                  <a:lnTo>
                    <a:pt x="488" y="399"/>
                  </a:lnTo>
                  <a:lnTo>
                    <a:pt x="447" y="407"/>
                  </a:lnTo>
                  <a:lnTo>
                    <a:pt x="395" y="414"/>
                  </a:lnTo>
                  <a:lnTo>
                    <a:pt x="358" y="418"/>
                  </a:lnTo>
                  <a:lnTo>
                    <a:pt x="325" y="429"/>
                  </a:lnTo>
                  <a:lnTo>
                    <a:pt x="284" y="447"/>
                  </a:lnTo>
                  <a:lnTo>
                    <a:pt x="266" y="462"/>
                  </a:lnTo>
                  <a:lnTo>
                    <a:pt x="262" y="470"/>
                  </a:lnTo>
                  <a:lnTo>
                    <a:pt x="262" y="484"/>
                  </a:lnTo>
                  <a:lnTo>
                    <a:pt x="266" y="492"/>
                  </a:lnTo>
                  <a:lnTo>
                    <a:pt x="281" y="503"/>
                  </a:lnTo>
                  <a:lnTo>
                    <a:pt x="303" y="514"/>
                  </a:lnTo>
                  <a:lnTo>
                    <a:pt x="351" y="532"/>
                  </a:lnTo>
                  <a:lnTo>
                    <a:pt x="403" y="540"/>
                  </a:lnTo>
                  <a:lnTo>
                    <a:pt x="447" y="544"/>
                  </a:lnTo>
                  <a:lnTo>
                    <a:pt x="432" y="54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4" name="図形 148"/>
            <p:cNvSpPr>
              <a:spLocks/>
            </p:cNvSpPr>
            <p:nvPr/>
          </p:nvSpPr>
          <p:spPr bwMode="auto">
            <a:xfrm>
              <a:off x="1871066" y="5459279"/>
              <a:ext cx="430212" cy="220660"/>
            </a:xfrm>
            <a:custGeom>
              <a:avLst/>
              <a:gdLst/>
              <a:ahLst/>
              <a:cxnLst>
                <a:cxn ang="0">
                  <a:pos x="277" y="45"/>
                </a:cxn>
                <a:cxn ang="0">
                  <a:pos x="281" y="52"/>
                </a:cxn>
                <a:cxn ang="0">
                  <a:pos x="281" y="63"/>
                </a:cxn>
                <a:cxn ang="0">
                  <a:pos x="281" y="74"/>
                </a:cxn>
                <a:cxn ang="0">
                  <a:pos x="262" y="93"/>
                </a:cxn>
                <a:cxn ang="0">
                  <a:pos x="236" y="108"/>
                </a:cxn>
                <a:cxn ang="0">
                  <a:pos x="181" y="133"/>
                </a:cxn>
                <a:cxn ang="0">
                  <a:pos x="140" y="145"/>
                </a:cxn>
                <a:cxn ang="0">
                  <a:pos x="122" y="145"/>
                </a:cxn>
                <a:cxn ang="0">
                  <a:pos x="122" y="148"/>
                </a:cxn>
                <a:cxn ang="0">
                  <a:pos x="77" y="148"/>
                </a:cxn>
                <a:cxn ang="0">
                  <a:pos x="0" y="156"/>
                </a:cxn>
                <a:cxn ang="0">
                  <a:pos x="59" y="141"/>
                </a:cxn>
                <a:cxn ang="0">
                  <a:pos x="100" y="133"/>
                </a:cxn>
                <a:cxn ang="0">
                  <a:pos x="140" y="122"/>
                </a:cxn>
                <a:cxn ang="0">
                  <a:pos x="170" y="108"/>
                </a:cxn>
                <a:cxn ang="0">
                  <a:pos x="192" y="100"/>
                </a:cxn>
                <a:cxn ang="0">
                  <a:pos x="199" y="78"/>
                </a:cxn>
                <a:cxn ang="0">
                  <a:pos x="207" y="63"/>
                </a:cxn>
                <a:cxn ang="0">
                  <a:pos x="207" y="52"/>
                </a:cxn>
                <a:cxn ang="0">
                  <a:pos x="199" y="37"/>
                </a:cxn>
                <a:cxn ang="0">
                  <a:pos x="185" y="23"/>
                </a:cxn>
                <a:cxn ang="0">
                  <a:pos x="155" y="15"/>
                </a:cxn>
                <a:cxn ang="0">
                  <a:pos x="81" y="0"/>
                </a:cxn>
                <a:cxn ang="0">
                  <a:pos x="155" y="0"/>
                </a:cxn>
                <a:cxn ang="0">
                  <a:pos x="207" y="8"/>
                </a:cxn>
                <a:cxn ang="0">
                  <a:pos x="240" y="19"/>
                </a:cxn>
                <a:cxn ang="0">
                  <a:pos x="266" y="30"/>
                </a:cxn>
                <a:cxn ang="0">
                  <a:pos x="277" y="45"/>
                </a:cxn>
              </a:cxnLst>
              <a:rect l="0" t="0" r="0" b="0"/>
              <a:pathLst>
                <a:path w="281" h="156">
                  <a:moveTo>
                    <a:pt x="277" y="45"/>
                  </a:moveTo>
                  <a:lnTo>
                    <a:pt x="281" y="52"/>
                  </a:lnTo>
                  <a:lnTo>
                    <a:pt x="281" y="63"/>
                  </a:lnTo>
                  <a:lnTo>
                    <a:pt x="281" y="74"/>
                  </a:lnTo>
                  <a:lnTo>
                    <a:pt x="262" y="93"/>
                  </a:lnTo>
                  <a:lnTo>
                    <a:pt x="236" y="108"/>
                  </a:lnTo>
                  <a:lnTo>
                    <a:pt x="181" y="133"/>
                  </a:lnTo>
                  <a:lnTo>
                    <a:pt x="140" y="145"/>
                  </a:lnTo>
                  <a:lnTo>
                    <a:pt x="122" y="145"/>
                  </a:lnTo>
                  <a:lnTo>
                    <a:pt x="122" y="148"/>
                  </a:lnTo>
                  <a:lnTo>
                    <a:pt x="77" y="148"/>
                  </a:lnTo>
                  <a:lnTo>
                    <a:pt x="0" y="156"/>
                  </a:lnTo>
                  <a:lnTo>
                    <a:pt x="59" y="141"/>
                  </a:lnTo>
                  <a:lnTo>
                    <a:pt x="100" y="133"/>
                  </a:lnTo>
                  <a:lnTo>
                    <a:pt x="140" y="122"/>
                  </a:lnTo>
                  <a:lnTo>
                    <a:pt x="170" y="108"/>
                  </a:lnTo>
                  <a:lnTo>
                    <a:pt x="192" y="100"/>
                  </a:lnTo>
                  <a:lnTo>
                    <a:pt x="199" y="78"/>
                  </a:lnTo>
                  <a:lnTo>
                    <a:pt x="207" y="63"/>
                  </a:lnTo>
                  <a:lnTo>
                    <a:pt x="207" y="52"/>
                  </a:lnTo>
                  <a:lnTo>
                    <a:pt x="199" y="37"/>
                  </a:lnTo>
                  <a:lnTo>
                    <a:pt x="185" y="23"/>
                  </a:lnTo>
                  <a:lnTo>
                    <a:pt x="155" y="15"/>
                  </a:lnTo>
                  <a:lnTo>
                    <a:pt x="81" y="0"/>
                  </a:lnTo>
                  <a:lnTo>
                    <a:pt x="155" y="0"/>
                  </a:lnTo>
                  <a:lnTo>
                    <a:pt x="207" y="8"/>
                  </a:lnTo>
                  <a:lnTo>
                    <a:pt x="240" y="19"/>
                  </a:lnTo>
                  <a:lnTo>
                    <a:pt x="266" y="30"/>
                  </a:lnTo>
                  <a:lnTo>
                    <a:pt x="277" y="4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5" name="図形 149"/>
            <p:cNvSpPr>
              <a:spLocks/>
            </p:cNvSpPr>
            <p:nvPr/>
          </p:nvSpPr>
          <p:spPr bwMode="auto">
            <a:xfrm>
              <a:off x="2080616" y="5470391"/>
              <a:ext cx="288925" cy="198436"/>
            </a:xfrm>
            <a:custGeom>
              <a:avLst/>
              <a:gdLst/>
              <a:ahLst/>
              <a:cxnLst>
                <a:cxn ang="0">
                  <a:pos x="144" y="37"/>
                </a:cxn>
                <a:cxn ang="0">
                  <a:pos x="125" y="15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51" y="15"/>
                </a:cxn>
                <a:cxn ang="0">
                  <a:pos x="170" y="26"/>
                </a:cxn>
                <a:cxn ang="0">
                  <a:pos x="184" y="37"/>
                </a:cxn>
                <a:cxn ang="0">
                  <a:pos x="188" y="51"/>
                </a:cxn>
                <a:cxn ang="0">
                  <a:pos x="184" y="63"/>
                </a:cxn>
                <a:cxn ang="0">
                  <a:pos x="181" y="70"/>
                </a:cxn>
                <a:cxn ang="0">
                  <a:pos x="159" y="92"/>
                </a:cxn>
                <a:cxn ang="0">
                  <a:pos x="133" y="111"/>
                </a:cxn>
                <a:cxn ang="0">
                  <a:pos x="110" y="125"/>
                </a:cxn>
                <a:cxn ang="0">
                  <a:pos x="74" y="133"/>
                </a:cxn>
                <a:cxn ang="0">
                  <a:pos x="0" y="140"/>
                </a:cxn>
                <a:cxn ang="0">
                  <a:pos x="29" y="133"/>
                </a:cxn>
                <a:cxn ang="0">
                  <a:pos x="70" y="122"/>
                </a:cxn>
                <a:cxn ang="0">
                  <a:pos x="110" y="100"/>
                </a:cxn>
                <a:cxn ang="0">
                  <a:pos x="129" y="85"/>
                </a:cxn>
                <a:cxn ang="0">
                  <a:pos x="144" y="66"/>
                </a:cxn>
                <a:cxn ang="0">
                  <a:pos x="151" y="55"/>
                </a:cxn>
                <a:cxn ang="0">
                  <a:pos x="151" y="44"/>
                </a:cxn>
                <a:cxn ang="0">
                  <a:pos x="144" y="37"/>
                </a:cxn>
              </a:cxnLst>
              <a:rect l="0" t="0" r="0" b="0"/>
              <a:pathLst>
                <a:path w="188" h="140">
                  <a:moveTo>
                    <a:pt x="144" y="37"/>
                  </a:moveTo>
                  <a:lnTo>
                    <a:pt x="125" y="15"/>
                  </a:lnTo>
                  <a:lnTo>
                    <a:pt x="85" y="0"/>
                  </a:lnTo>
                  <a:lnTo>
                    <a:pt x="118" y="7"/>
                  </a:lnTo>
                  <a:lnTo>
                    <a:pt x="151" y="15"/>
                  </a:lnTo>
                  <a:lnTo>
                    <a:pt x="170" y="26"/>
                  </a:lnTo>
                  <a:lnTo>
                    <a:pt x="184" y="37"/>
                  </a:lnTo>
                  <a:lnTo>
                    <a:pt x="188" y="51"/>
                  </a:lnTo>
                  <a:lnTo>
                    <a:pt x="184" y="63"/>
                  </a:lnTo>
                  <a:lnTo>
                    <a:pt x="181" y="70"/>
                  </a:lnTo>
                  <a:lnTo>
                    <a:pt x="159" y="92"/>
                  </a:lnTo>
                  <a:lnTo>
                    <a:pt x="133" y="111"/>
                  </a:lnTo>
                  <a:lnTo>
                    <a:pt x="110" y="125"/>
                  </a:lnTo>
                  <a:lnTo>
                    <a:pt x="74" y="133"/>
                  </a:lnTo>
                  <a:lnTo>
                    <a:pt x="0" y="140"/>
                  </a:lnTo>
                  <a:lnTo>
                    <a:pt x="29" y="133"/>
                  </a:lnTo>
                  <a:lnTo>
                    <a:pt x="70" y="122"/>
                  </a:lnTo>
                  <a:lnTo>
                    <a:pt x="110" y="100"/>
                  </a:lnTo>
                  <a:lnTo>
                    <a:pt x="129" y="85"/>
                  </a:lnTo>
                  <a:lnTo>
                    <a:pt x="144" y="66"/>
                  </a:lnTo>
                  <a:lnTo>
                    <a:pt x="151" y="55"/>
                  </a:lnTo>
                  <a:lnTo>
                    <a:pt x="151" y="44"/>
                  </a:lnTo>
                  <a:lnTo>
                    <a:pt x="144" y="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6" name="図形 150"/>
            <p:cNvSpPr>
              <a:spLocks/>
            </p:cNvSpPr>
            <p:nvPr/>
          </p:nvSpPr>
          <p:spPr bwMode="auto">
            <a:xfrm>
              <a:off x="1439266" y="5705338"/>
              <a:ext cx="471487" cy="198436"/>
            </a:xfrm>
            <a:custGeom>
              <a:avLst/>
              <a:gdLst/>
              <a:ahLst/>
              <a:cxnLst>
                <a:cxn ang="0">
                  <a:pos x="214" y="141"/>
                </a:cxn>
                <a:cxn ang="0">
                  <a:pos x="214" y="137"/>
                </a:cxn>
                <a:cxn ang="0">
                  <a:pos x="196" y="141"/>
                </a:cxn>
                <a:cxn ang="0">
                  <a:pos x="163" y="137"/>
                </a:cxn>
                <a:cxn ang="0">
                  <a:pos x="100" y="129"/>
                </a:cxn>
                <a:cxn ang="0">
                  <a:pos x="41" y="111"/>
                </a:cxn>
                <a:cxn ang="0">
                  <a:pos x="18" y="100"/>
                </a:cxn>
                <a:cxn ang="0">
                  <a:pos x="4" y="85"/>
                </a:cxn>
                <a:cxn ang="0">
                  <a:pos x="0" y="74"/>
                </a:cxn>
                <a:cxn ang="0">
                  <a:pos x="0" y="70"/>
                </a:cxn>
                <a:cxn ang="0">
                  <a:pos x="4" y="59"/>
                </a:cxn>
                <a:cxn ang="0">
                  <a:pos x="26" y="44"/>
                </a:cxn>
                <a:cxn ang="0">
                  <a:pos x="66" y="30"/>
                </a:cxn>
                <a:cxn ang="0">
                  <a:pos x="129" y="15"/>
                </a:cxn>
                <a:cxn ang="0">
                  <a:pos x="225" y="0"/>
                </a:cxn>
                <a:cxn ang="0">
                  <a:pos x="200" y="15"/>
                </a:cxn>
                <a:cxn ang="0">
                  <a:pos x="181" y="26"/>
                </a:cxn>
                <a:cxn ang="0">
                  <a:pos x="166" y="44"/>
                </a:cxn>
                <a:cxn ang="0">
                  <a:pos x="166" y="59"/>
                </a:cxn>
                <a:cxn ang="0">
                  <a:pos x="166" y="81"/>
                </a:cxn>
                <a:cxn ang="0">
                  <a:pos x="177" y="89"/>
                </a:cxn>
                <a:cxn ang="0">
                  <a:pos x="192" y="100"/>
                </a:cxn>
                <a:cxn ang="0">
                  <a:pos x="225" y="115"/>
                </a:cxn>
                <a:cxn ang="0">
                  <a:pos x="270" y="129"/>
                </a:cxn>
                <a:cxn ang="0">
                  <a:pos x="307" y="129"/>
                </a:cxn>
                <a:cxn ang="0">
                  <a:pos x="270" y="129"/>
                </a:cxn>
                <a:cxn ang="0">
                  <a:pos x="214" y="141"/>
                </a:cxn>
              </a:cxnLst>
              <a:rect l="0" t="0" r="0" b="0"/>
              <a:pathLst>
                <a:path w="307" h="141">
                  <a:moveTo>
                    <a:pt x="214" y="141"/>
                  </a:moveTo>
                  <a:lnTo>
                    <a:pt x="214" y="137"/>
                  </a:lnTo>
                  <a:lnTo>
                    <a:pt x="196" y="141"/>
                  </a:lnTo>
                  <a:lnTo>
                    <a:pt x="163" y="137"/>
                  </a:lnTo>
                  <a:lnTo>
                    <a:pt x="100" y="129"/>
                  </a:lnTo>
                  <a:lnTo>
                    <a:pt x="41" y="111"/>
                  </a:lnTo>
                  <a:lnTo>
                    <a:pt x="18" y="100"/>
                  </a:lnTo>
                  <a:lnTo>
                    <a:pt x="4" y="85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4" y="59"/>
                  </a:lnTo>
                  <a:lnTo>
                    <a:pt x="26" y="44"/>
                  </a:lnTo>
                  <a:lnTo>
                    <a:pt x="66" y="30"/>
                  </a:lnTo>
                  <a:lnTo>
                    <a:pt x="129" y="15"/>
                  </a:lnTo>
                  <a:lnTo>
                    <a:pt x="225" y="0"/>
                  </a:lnTo>
                  <a:lnTo>
                    <a:pt x="200" y="15"/>
                  </a:lnTo>
                  <a:lnTo>
                    <a:pt x="181" y="26"/>
                  </a:lnTo>
                  <a:lnTo>
                    <a:pt x="166" y="44"/>
                  </a:lnTo>
                  <a:lnTo>
                    <a:pt x="166" y="59"/>
                  </a:lnTo>
                  <a:lnTo>
                    <a:pt x="166" y="81"/>
                  </a:lnTo>
                  <a:lnTo>
                    <a:pt x="177" y="89"/>
                  </a:lnTo>
                  <a:lnTo>
                    <a:pt x="192" y="100"/>
                  </a:lnTo>
                  <a:lnTo>
                    <a:pt x="225" y="115"/>
                  </a:lnTo>
                  <a:lnTo>
                    <a:pt x="270" y="129"/>
                  </a:lnTo>
                  <a:lnTo>
                    <a:pt x="307" y="129"/>
                  </a:lnTo>
                  <a:lnTo>
                    <a:pt x="270" y="129"/>
                  </a:lnTo>
                  <a:lnTo>
                    <a:pt x="214" y="1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7" name="図形 151"/>
            <p:cNvSpPr>
              <a:spLocks/>
            </p:cNvSpPr>
            <p:nvPr/>
          </p:nvSpPr>
          <p:spPr bwMode="auto">
            <a:xfrm>
              <a:off x="1694853" y="5443404"/>
              <a:ext cx="754063" cy="444495"/>
            </a:xfrm>
            <a:custGeom>
              <a:avLst/>
              <a:gdLst/>
              <a:ahLst/>
              <a:cxnLst>
                <a:cxn ang="0">
                  <a:pos x="159" y="314"/>
                </a:cxn>
                <a:cxn ang="0">
                  <a:pos x="130" y="314"/>
                </a:cxn>
                <a:cxn ang="0">
                  <a:pos x="82" y="307"/>
                </a:cxn>
                <a:cxn ang="0">
                  <a:pos x="34" y="285"/>
                </a:cxn>
                <a:cxn ang="0">
                  <a:pos x="19" y="274"/>
                </a:cxn>
                <a:cxn ang="0">
                  <a:pos x="4" y="259"/>
                </a:cxn>
                <a:cxn ang="0">
                  <a:pos x="0" y="244"/>
                </a:cxn>
                <a:cxn ang="0">
                  <a:pos x="4" y="229"/>
                </a:cxn>
                <a:cxn ang="0">
                  <a:pos x="15" y="222"/>
                </a:cxn>
                <a:cxn ang="0">
                  <a:pos x="41" y="200"/>
                </a:cxn>
                <a:cxn ang="0">
                  <a:pos x="67" y="185"/>
                </a:cxn>
                <a:cxn ang="0">
                  <a:pos x="100" y="174"/>
                </a:cxn>
                <a:cxn ang="0">
                  <a:pos x="141" y="167"/>
                </a:cxn>
                <a:cxn ang="0">
                  <a:pos x="192" y="159"/>
                </a:cxn>
                <a:cxn ang="0">
                  <a:pos x="270" y="159"/>
                </a:cxn>
                <a:cxn ang="0">
                  <a:pos x="337" y="156"/>
                </a:cxn>
                <a:cxn ang="0">
                  <a:pos x="366" y="144"/>
                </a:cxn>
                <a:cxn ang="0">
                  <a:pos x="385" y="133"/>
                </a:cxn>
                <a:cxn ang="0">
                  <a:pos x="418" y="115"/>
                </a:cxn>
                <a:cxn ang="0">
                  <a:pos x="436" y="96"/>
                </a:cxn>
                <a:cxn ang="0">
                  <a:pos x="440" y="82"/>
                </a:cxn>
                <a:cxn ang="0">
                  <a:pos x="440" y="70"/>
                </a:cxn>
                <a:cxn ang="0">
                  <a:pos x="436" y="56"/>
                </a:cxn>
                <a:cxn ang="0">
                  <a:pos x="422" y="41"/>
                </a:cxn>
                <a:cxn ang="0">
                  <a:pos x="403" y="30"/>
                </a:cxn>
                <a:cxn ang="0">
                  <a:pos x="370" y="19"/>
                </a:cxn>
                <a:cxn ang="0">
                  <a:pos x="307" y="11"/>
                </a:cxn>
                <a:cxn ang="0">
                  <a:pos x="244" y="11"/>
                </a:cxn>
                <a:cxn ang="0">
                  <a:pos x="181" y="11"/>
                </a:cxn>
                <a:cxn ang="0">
                  <a:pos x="89" y="0"/>
                </a:cxn>
                <a:cxn ang="0">
                  <a:pos x="181" y="4"/>
                </a:cxn>
                <a:cxn ang="0">
                  <a:pos x="255" y="4"/>
                </a:cxn>
                <a:cxn ang="0">
                  <a:pos x="333" y="11"/>
                </a:cxn>
                <a:cxn ang="0">
                  <a:pos x="392" y="19"/>
                </a:cxn>
                <a:cxn ang="0">
                  <a:pos x="436" y="30"/>
                </a:cxn>
                <a:cxn ang="0">
                  <a:pos x="462" y="48"/>
                </a:cxn>
                <a:cxn ang="0">
                  <a:pos x="481" y="63"/>
                </a:cxn>
                <a:cxn ang="0">
                  <a:pos x="492" y="85"/>
                </a:cxn>
                <a:cxn ang="0">
                  <a:pos x="492" y="96"/>
                </a:cxn>
                <a:cxn ang="0">
                  <a:pos x="492" y="111"/>
                </a:cxn>
                <a:cxn ang="0">
                  <a:pos x="477" y="130"/>
                </a:cxn>
                <a:cxn ang="0">
                  <a:pos x="448" y="144"/>
                </a:cxn>
                <a:cxn ang="0">
                  <a:pos x="407" y="156"/>
                </a:cxn>
                <a:cxn ang="0">
                  <a:pos x="366" y="167"/>
                </a:cxn>
                <a:cxn ang="0">
                  <a:pos x="296" y="170"/>
                </a:cxn>
                <a:cxn ang="0">
                  <a:pos x="263" y="170"/>
                </a:cxn>
                <a:cxn ang="0">
                  <a:pos x="200" y="174"/>
                </a:cxn>
                <a:cxn ang="0">
                  <a:pos x="152" y="181"/>
                </a:cxn>
                <a:cxn ang="0">
                  <a:pos x="115" y="189"/>
                </a:cxn>
                <a:cxn ang="0">
                  <a:pos x="89" y="200"/>
                </a:cxn>
                <a:cxn ang="0">
                  <a:pos x="74" y="211"/>
                </a:cxn>
                <a:cxn ang="0">
                  <a:pos x="67" y="222"/>
                </a:cxn>
                <a:cxn ang="0">
                  <a:pos x="59" y="229"/>
                </a:cxn>
                <a:cxn ang="0">
                  <a:pos x="56" y="244"/>
                </a:cxn>
                <a:cxn ang="0">
                  <a:pos x="56" y="255"/>
                </a:cxn>
                <a:cxn ang="0">
                  <a:pos x="67" y="270"/>
                </a:cxn>
                <a:cxn ang="0">
                  <a:pos x="74" y="281"/>
                </a:cxn>
                <a:cxn ang="0">
                  <a:pos x="111" y="296"/>
                </a:cxn>
                <a:cxn ang="0">
                  <a:pos x="181" y="314"/>
                </a:cxn>
                <a:cxn ang="0">
                  <a:pos x="159" y="314"/>
                </a:cxn>
              </a:cxnLst>
              <a:rect l="0" t="0" r="0" b="0"/>
              <a:pathLst>
                <a:path w="492" h="314">
                  <a:moveTo>
                    <a:pt x="159" y="314"/>
                  </a:moveTo>
                  <a:lnTo>
                    <a:pt x="130" y="314"/>
                  </a:lnTo>
                  <a:lnTo>
                    <a:pt x="82" y="307"/>
                  </a:lnTo>
                  <a:lnTo>
                    <a:pt x="34" y="285"/>
                  </a:lnTo>
                  <a:lnTo>
                    <a:pt x="19" y="274"/>
                  </a:lnTo>
                  <a:lnTo>
                    <a:pt x="4" y="259"/>
                  </a:lnTo>
                  <a:lnTo>
                    <a:pt x="0" y="244"/>
                  </a:lnTo>
                  <a:lnTo>
                    <a:pt x="4" y="229"/>
                  </a:lnTo>
                  <a:lnTo>
                    <a:pt x="15" y="222"/>
                  </a:lnTo>
                  <a:lnTo>
                    <a:pt x="41" y="200"/>
                  </a:lnTo>
                  <a:lnTo>
                    <a:pt x="67" y="185"/>
                  </a:lnTo>
                  <a:lnTo>
                    <a:pt x="100" y="174"/>
                  </a:lnTo>
                  <a:lnTo>
                    <a:pt x="141" y="167"/>
                  </a:lnTo>
                  <a:lnTo>
                    <a:pt x="192" y="159"/>
                  </a:lnTo>
                  <a:lnTo>
                    <a:pt x="270" y="159"/>
                  </a:lnTo>
                  <a:lnTo>
                    <a:pt x="337" y="156"/>
                  </a:lnTo>
                  <a:lnTo>
                    <a:pt x="366" y="144"/>
                  </a:lnTo>
                  <a:lnTo>
                    <a:pt x="385" y="133"/>
                  </a:lnTo>
                  <a:lnTo>
                    <a:pt x="418" y="115"/>
                  </a:lnTo>
                  <a:lnTo>
                    <a:pt x="436" y="96"/>
                  </a:lnTo>
                  <a:lnTo>
                    <a:pt x="440" y="82"/>
                  </a:lnTo>
                  <a:lnTo>
                    <a:pt x="440" y="70"/>
                  </a:lnTo>
                  <a:lnTo>
                    <a:pt x="436" y="56"/>
                  </a:lnTo>
                  <a:lnTo>
                    <a:pt x="422" y="41"/>
                  </a:lnTo>
                  <a:lnTo>
                    <a:pt x="403" y="30"/>
                  </a:lnTo>
                  <a:lnTo>
                    <a:pt x="370" y="19"/>
                  </a:lnTo>
                  <a:lnTo>
                    <a:pt x="307" y="11"/>
                  </a:lnTo>
                  <a:lnTo>
                    <a:pt x="244" y="11"/>
                  </a:lnTo>
                  <a:lnTo>
                    <a:pt x="181" y="11"/>
                  </a:lnTo>
                  <a:lnTo>
                    <a:pt x="89" y="0"/>
                  </a:lnTo>
                  <a:lnTo>
                    <a:pt x="181" y="4"/>
                  </a:lnTo>
                  <a:lnTo>
                    <a:pt x="255" y="4"/>
                  </a:lnTo>
                  <a:lnTo>
                    <a:pt x="333" y="11"/>
                  </a:lnTo>
                  <a:lnTo>
                    <a:pt x="392" y="19"/>
                  </a:lnTo>
                  <a:lnTo>
                    <a:pt x="436" y="30"/>
                  </a:lnTo>
                  <a:lnTo>
                    <a:pt x="462" y="48"/>
                  </a:lnTo>
                  <a:lnTo>
                    <a:pt x="481" y="63"/>
                  </a:lnTo>
                  <a:lnTo>
                    <a:pt x="492" y="85"/>
                  </a:lnTo>
                  <a:lnTo>
                    <a:pt x="492" y="96"/>
                  </a:lnTo>
                  <a:lnTo>
                    <a:pt x="492" y="111"/>
                  </a:lnTo>
                  <a:lnTo>
                    <a:pt x="477" y="130"/>
                  </a:lnTo>
                  <a:lnTo>
                    <a:pt x="448" y="144"/>
                  </a:lnTo>
                  <a:lnTo>
                    <a:pt x="407" y="156"/>
                  </a:lnTo>
                  <a:lnTo>
                    <a:pt x="366" y="167"/>
                  </a:lnTo>
                  <a:lnTo>
                    <a:pt x="296" y="170"/>
                  </a:lnTo>
                  <a:lnTo>
                    <a:pt x="263" y="170"/>
                  </a:lnTo>
                  <a:lnTo>
                    <a:pt x="200" y="174"/>
                  </a:lnTo>
                  <a:lnTo>
                    <a:pt x="152" y="181"/>
                  </a:lnTo>
                  <a:lnTo>
                    <a:pt x="115" y="189"/>
                  </a:lnTo>
                  <a:lnTo>
                    <a:pt x="89" y="200"/>
                  </a:lnTo>
                  <a:lnTo>
                    <a:pt x="74" y="211"/>
                  </a:lnTo>
                  <a:lnTo>
                    <a:pt x="67" y="222"/>
                  </a:lnTo>
                  <a:lnTo>
                    <a:pt x="59" y="229"/>
                  </a:lnTo>
                  <a:lnTo>
                    <a:pt x="56" y="244"/>
                  </a:lnTo>
                  <a:lnTo>
                    <a:pt x="56" y="255"/>
                  </a:lnTo>
                  <a:lnTo>
                    <a:pt x="67" y="270"/>
                  </a:lnTo>
                  <a:lnTo>
                    <a:pt x="74" y="281"/>
                  </a:lnTo>
                  <a:lnTo>
                    <a:pt x="111" y="296"/>
                  </a:lnTo>
                  <a:lnTo>
                    <a:pt x="181" y="314"/>
                  </a:lnTo>
                  <a:lnTo>
                    <a:pt x="159" y="31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8" name="図形 152"/>
            <p:cNvSpPr>
              <a:spLocks/>
            </p:cNvSpPr>
            <p:nvPr/>
          </p:nvSpPr>
          <p:spPr bwMode="auto">
            <a:xfrm>
              <a:off x="1785341" y="5689463"/>
              <a:ext cx="385762" cy="198436"/>
            </a:xfrm>
            <a:custGeom>
              <a:avLst/>
              <a:gdLst/>
              <a:ahLst/>
              <a:cxnLst>
                <a:cxn ang="0">
                  <a:pos x="163" y="140"/>
                </a:cxn>
                <a:cxn ang="0">
                  <a:pos x="133" y="140"/>
                </a:cxn>
                <a:cxn ang="0">
                  <a:pos x="67" y="122"/>
                </a:cxn>
                <a:cxn ang="0">
                  <a:pos x="26" y="107"/>
                </a:cxn>
                <a:cxn ang="0">
                  <a:pos x="11" y="92"/>
                </a:cxn>
                <a:cxn ang="0">
                  <a:pos x="0" y="81"/>
                </a:cxn>
                <a:cxn ang="0">
                  <a:pos x="0" y="70"/>
                </a:cxn>
                <a:cxn ang="0">
                  <a:pos x="8" y="55"/>
                </a:cxn>
                <a:cxn ang="0">
                  <a:pos x="11" y="48"/>
                </a:cxn>
                <a:cxn ang="0">
                  <a:pos x="23" y="41"/>
                </a:cxn>
                <a:cxn ang="0">
                  <a:pos x="37" y="30"/>
                </a:cxn>
                <a:cxn ang="0">
                  <a:pos x="56" y="22"/>
                </a:cxn>
                <a:cxn ang="0">
                  <a:pos x="93" y="11"/>
                </a:cxn>
                <a:cxn ang="0">
                  <a:pos x="141" y="7"/>
                </a:cxn>
                <a:cxn ang="0">
                  <a:pos x="204" y="0"/>
                </a:cxn>
                <a:cxn ang="0">
                  <a:pos x="252" y="0"/>
                </a:cxn>
                <a:cxn ang="0">
                  <a:pos x="196" y="7"/>
                </a:cxn>
                <a:cxn ang="0">
                  <a:pos x="141" y="15"/>
                </a:cxn>
                <a:cxn ang="0">
                  <a:pos x="96" y="37"/>
                </a:cxn>
                <a:cxn ang="0">
                  <a:pos x="82" y="52"/>
                </a:cxn>
                <a:cxn ang="0">
                  <a:pos x="71" y="67"/>
                </a:cxn>
                <a:cxn ang="0">
                  <a:pos x="71" y="70"/>
                </a:cxn>
                <a:cxn ang="0">
                  <a:pos x="78" y="85"/>
                </a:cxn>
                <a:cxn ang="0">
                  <a:pos x="85" y="100"/>
                </a:cxn>
                <a:cxn ang="0">
                  <a:pos x="100" y="111"/>
                </a:cxn>
                <a:cxn ang="0">
                  <a:pos x="126" y="126"/>
                </a:cxn>
                <a:cxn ang="0">
                  <a:pos x="167" y="137"/>
                </a:cxn>
                <a:cxn ang="0">
                  <a:pos x="163" y="140"/>
                </a:cxn>
              </a:cxnLst>
              <a:rect l="0" t="0" r="0" b="0"/>
              <a:pathLst>
                <a:path w="252" h="140">
                  <a:moveTo>
                    <a:pt x="163" y="140"/>
                  </a:moveTo>
                  <a:lnTo>
                    <a:pt x="133" y="140"/>
                  </a:lnTo>
                  <a:lnTo>
                    <a:pt x="67" y="122"/>
                  </a:lnTo>
                  <a:lnTo>
                    <a:pt x="26" y="107"/>
                  </a:lnTo>
                  <a:lnTo>
                    <a:pt x="11" y="9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8" y="55"/>
                  </a:lnTo>
                  <a:lnTo>
                    <a:pt x="11" y="48"/>
                  </a:lnTo>
                  <a:lnTo>
                    <a:pt x="23" y="41"/>
                  </a:lnTo>
                  <a:lnTo>
                    <a:pt x="37" y="30"/>
                  </a:lnTo>
                  <a:lnTo>
                    <a:pt x="56" y="22"/>
                  </a:lnTo>
                  <a:lnTo>
                    <a:pt x="93" y="11"/>
                  </a:lnTo>
                  <a:lnTo>
                    <a:pt x="141" y="7"/>
                  </a:lnTo>
                  <a:lnTo>
                    <a:pt x="204" y="0"/>
                  </a:lnTo>
                  <a:lnTo>
                    <a:pt x="252" y="0"/>
                  </a:lnTo>
                  <a:lnTo>
                    <a:pt x="196" y="7"/>
                  </a:lnTo>
                  <a:lnTo>
                    <a:pt x="141" y="15"/>
                  </a:lnTo>
                  <a:lnTo>
                    <a:pt x="96" y="37"/>
                  </a:lnTo>
                  <a:lnTo>
                    <a:pt x="82" y="52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8" y="85"/>
                  </a:lnTo>
                  <a:lnTo>
                    <a:pt x="85" y="100"/>
                  </a:lnTo>
                  <a:lnTo>
                    <a:pt x="100" y="111"/>
                  </a:lnTo>
                  <a:lnTo>
                    <a:pt x="126" y="126"/>
                  </a:lnTo>
                  <a:lnTo>
                    <a:pt x="167" y="137"/>
                  </a:lnTo>
                  <a:lnTo>
                    <a:pt x="163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9" name="図形 153"/>
            <p:cNvSpPr>
              <a:spLocks/>
            </p:cNvSpPr>
            <p:nvPr/>
          </p:nvSpPr>
          <p:spPr bwMode="auto">
            <a:xfrm>
              <a:off x="1904403" y="5459279"/>
              <a:ext cx="815975" cy="423857"/>
            </a:xfrm>
            <a:custGeom>
              <a:avLst/>
              <a:gdLst/>
              <a:ahLst/>
              <a:cxnLst>
                <a:cxn ang="0">
                  <a:pos x="325" y="163"/>
                </a:cxn>
                <a:cxn ang="0">
                  <a:pos x="296" y="163"/>
                </a:cxn>
                <a:cxn ang="0">
                  <a:pos x="133" y="178"/>
                </a:cxn>
                <a:cxn ang="0">
                  <a:pos x="92" y="189"/>
                </a:cxn>
                <a:cxn ang="0">
                  <a:pos x="70" y="200"/>
                </a:cxn>
                <a:cxn ang="0">
                  <a:pos x="55" y="211"/>
                </a:cxn>
                <a:cxn ang="0">
                  <a:pos x="44" y="218"/>
                </a:cxn>
                <a:cxn ang="0">
                  <a:pos x="37" y="233"/>
                </a:cxn>
                <a:cxn ang="0">
                  <a:pos x="37" y="241"/>
                </a:cxn>
                <a:cxn ang="0">
                  <a:pos x="37" y="248"/>
                </a:cxn>
                <a:cxn ang="0">
                  <a:pos x="55" y="259"/>
                </a:cxn>
                <a:cxn ang="0">
                  <a:pos x="85" y="274"/>
                </a:cxn>
                <a:cxn ang="0">
                  <a:pos x="155" y="289"/>
                </a:cxn>
                <a:cxn ang="0">
                  <a:pos x="104" y="300"/>
                </a:cxn>
                <a:cxn ang="0">
                  <a:pos x="92" y="300"/>
                </a:cxn>
                <a:cxn ang="0">
                  <a:pos x="55" y="289"/>
                </a:cxn>
                <a:cxn ang="0">
                  <a:pos x="30" y="274"/>
                </a:cxn>
                <a:cxn ang="0">
                  <a:pos x="7" y="259"/>
                </a:cxn>
                <a:cxn ang="0">
                  <a:pos x="0" y="248"/>
                </a:cxn>
                <a:cxn ang="0">
                  <a:pos x="0" y="233"/>
                </a:cxn>
                <a:cxn ang="0">
                  <a:pos x="0" y="230"/>
                </a:cxn>
                <a:cxn ang="0">
                  <a:pos x="4" y="215"/>
                </a:cxn>
                <a:cxn ang="0">
                  <a:pos x="18" y="204"/>
                </a:cxn>
                <a:cxn ang="0">
                  <a:pos x="55" y="189"/>
                </a:cxn>
                <a:cxn ang="0">
                  <a:pos x="100" y="174"/>
                </a:cxn>
                <a:cxn ang="0">
                  <a:pos x="144" y="170"/>
                </a:cxn>
                <a:cxn ang="0">
                  <a:pos x="233" y="163"/>
                </a:cxn>
                <a:cxn ang="0">
                  <a:pos x="270" y="163"/>
                </a:cxn>
                <a:cxn ang="0">
                  <a:pos x="299" y="159"/>
                </a:cxn>
                <a:cxn ang="0">
                  <a:pos x="311" y="163"/>
                </a:cxn>
                <a:cxn ang="0">
                  <a:pos x="355" y="159"/>
                </a:cxn>
                <a:cxn ang="0">
                  <a:pos x="396" y="148"/>
                </a:cxn>
                <a:cxn ang="0">
                  <a:pos x="425" y="141"/>
                </a:cxn>
                <a:cxn ang="0">
                  <a:pos x="455" y="122"/>
                </a:cxn>
                <a:cxn ang="0">
                  <a:pos x="492" y="104"/>
                </a:cxn>
                <a:cxn ang="0">
                  <a:pos x="499" y="89"/>
                </a:cxn>
                <a:cxn ang="0">
                  <a:pos x="506" y="71"/>
                </a:cxn>
                <a:cxn ang="0">
                  <a:pos x="499" y="48"/>
                </a:cxn>
                <a:cxn ang="0">
                  <a:pos x="484" y="34"/>
                </a:cxn>
                <a:cxn ang="0">
                  <a:pos x="466" y="19"/>
                </a:cxn>
                <a:cxn ang="0">
                  <a:pos x="421" y="0"/>
                </a:cxn>
                <a:cxn ang="0">
                  <a:pos x="462" y="8"/>
                </a:cxn>
                <a:cxn ang="0">
                  <a:pos x="492" y="19"/>
                </a:cxn>
                <a:cxn ang="0">
                  <a:pos x="510" y="34"/>
                </a:cxn>
                <a:cxn ang="0">
                  <a:pos x="525" y="45"/>
                </a:cxn>
                <a:cxn ang="0">
                  <a:pos x="532" y="59"/>
                </a:cxn>
                <a:cxn ang="0">
                  <a:pos x="532" y="74"/>
                </a:cxn>
                <a:cxn ang="0">
                  <a:pos x="532" y="78"/>
                </a:cxn>
                <a:cxn ang="0">
                  <a:pos x="514" y="100"/>
                </a:cxn>
                <a:cxn ang="0">
                  <a:pos x="492" y="119"/>
                </a:cxn>
                <a:cxn ang="0">
                  <a:pos x="455" y="133"/>
                </a:cxn>
                <a:cxn ang="0">
                  <a:pos x="421" y="145"/>
                </a:cxn>
                <a:cxn ang="0">
                  <a:pos x="355" y="159"/>
                </a:cxn>
                <a:cxn ang="0">
                  <a:pos x="325" y="163"/>
                </a:cxn>
              </a:cxnLst>
              <a:rect l="0" t="0" r="0" b="0"/>
              <a:pathLst>
                <a:path w="532" h="300">
                  <a:moveTo>
                    <a:pt x="325" y="163"/>
                  </a:moveTo>
                  <a:lnTo>
                    <a:pt x="296" y="163"/>
                  </a:lnTo>
                  <a:lnTo>
                    <a:pt x="133" y="178"/>
                  </a:lnTo>
                  <a:lnTo>
                    <a:pt x="92" y="189"/>
                  </a:lnTo>
                  <a:lnTo>
                    <a:pt x="70" y="200"/>
                  </a:lnTo>
                  <a:lnTo>
                    <a:pt x="55" y="211"/>
                  </a:lnTo>
                  <a:lnTo>
                    <a:pt x="44" y="218"/>
                  </a:lnTo>
                  <a:lnTo>
                    <a:pt x="37" y="233"/>
                  </a:lnTo>
                  <a:lnTo>
                    <a:pt x="37" y="241"/>
                  </a:lnTo>
                  <a:lnTo>
                    <a:pt x="37" y="248"/>
                  </a:lnTo>
                  <a:lnTo>
                    <a:pt x="55" y="259"/>
                  </a:lnTo>
                  <a:lnTo>
                    <a:pt x="85" y="274"/>
                  </a:lnTo>
                  <a:lnTo>
                    <a:pt x="155" y="289"/>
                  </a:lnTo>
                  <a:lnTo>
                    <a:pt x="104" y="300"/>
                  </a:lnTo>
                  <a:lnTo>
                    <a:pt x="92" y="300"/>
                  </a:lnTo>
                  <a:lnTo>
                    <a:pt x="55" y="289"/>
                  </a:lnTo>
                  <a:lnTo>
                    <a:pt x="30" y="274"/>
                  </a:lnTo>
                  <a:lnTo>
                    <a:pt x="7" y="259"/>
                  </a:lnTo>
                  <a:lnTo>
                    <a:pt x="0" y="24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4" y="215"/>
                  </a:lnTo>
                  <a:lnTo>
                    <a:pt x="18" y="204"/>
                  </a:lnTo>
                  <a:lnTo>
                    <a:pt x="55" y="189"/>
                  </a:lnTo>
                  <a:lnTo>
                    <a:pt x="100" y="174"/>
                  </a:lnTo>
                  <a:lnTo>
                    <a:pt x="144" y="170"/>
                  </a:lnTo>
                  <a:lnTo>
                    <a:pt x="233" y="163"/>
                  </a:lnTo>
                  <a:lnTo>
                    <a:pt x="270" y="163"/>
                  </a:lnTo>
                  <a:lnTo>
                    <a:pt x="299" y="159"/>
                  </a:lnTo>
                  <a:lnTo>
                    <a:pt x="311" y="163"/>
                  </a:lnTo>
                  <a:lnTo>
                    <a:pt x="355" y="159"/>
                  </a:lnTo>
                  <a:lnTo>
                    <a:pt x="396" y="148"/>
                  </a:lnTo>
                  <a:lnTo>
                    <a:pt x="425" y="141"/>
                  </a:lnTo>
                  <a:lnTo>
                    <a:pt x="455" y="122"/>
                  </a:lnTo>
                  <a:lnTo>
                    <a:pt x="492" y="104"/>
                  </a:lnTo>
                  <a:lnTo>
                    <a:pt x="499" y="89"/>
                  </a:lnTo>
                  <a:lnTo>
                    <a:pt x="506" y="71"/>
                  </a:lnTo>
                  <a:lnTo>
                    <a:pt x="499" y="48"/>
                  </a:lnTo>
                  <a:lnTo>
                    <a:pt x="484" y="34"/>
                  </a:lnTo>
                  <a:lnTo>
                    <a:pt x="466" y="19"/>
                  </a:lnTo>
                  <a:lnTo>
                    <a:pt x="421" y="0"/>
                  </a:lnTo>
                  <a:lnTo>
                    <a:pt x="462" y="8"/>
                  </a:lnTo>
                  <a:lnTo>
                    <a:pt x="492" y="19"/>
                  </a:lnTo>
                  <a:lnTo>
                    <a:pt x="510" y="34"/>
                  </a:lnTo>
                  <a:lnTo>
                    <a:pt x="525" y="45"/>
                  </a:lnTo>
                  <a:lnTo>
                    <a:pt x="532" y="59"/>
                  </a:lnTo>
                  <a:lnTo>
                    <a:pt x="532" y="74"/>
                  </a:lnTo>
                  <a:lnTo>
                    <a:pt x="532" y="78"/>
                  </a:lnTo>
                  <a:lnTo>
                    <a:pt x="514" y="100"/>
                  </a:lnTo>
                  <a:lnTo>
                    <a:pt x="492" y="119"/>
                  </a:lnTo>
                  <a:lnTo>
                    <a:pt x="455" y="133"/>
                  </a:lnTo>
                  <a:lnTo>
                    <a:pt x="421" y="145"/>
                  </a:lnTo>
                  <a:lnTo>
                    <a:pt x="355" y="159"/>
                  </a:lnTo>
                  <a:lnTo>
                    <a:pt x="325" y="16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0" name="図形 154"/>
            <p:cNvSpPr>
              <a:spLocks/>
            </p:cNvSpPr>
            <p:nvPr/>
          </p:nvSpPr>
          <p:spPr bwMode="auto">
            <a:xfrm>
              <a:off x="1723428" y="5302118"/>
              <a:ext cx="1082675" cy="387346"/>
            </a:xfrm>
            <a:custGeom>
              <a:avLst/>
              <a:gdLst/>
              <a:ahLst/>
              <a:cxnLst>
                <a:cxn ang="0">
                  <a:pos x="539" y="100"/>
                </a:cxn>
                <a:cxn ang="0">
                  <a:pos x="654" y="119"/>
                </a:cxn>
                <a:cxn ang="0">
                  <a:pos x="698" y="159"/>
                </a:cxn>
                <a:cxn ang="0">
                  <a:pos x="698" y="204"/>
                </a:cxn>
                <a:cxn ang="0">
                  <a:pos x="632" y="252"/>
                </a:cxn>
                <a:cxn ang="0">
                  <a:pos x="469" y="274"/>
                </a:cxn>
                <a:cxn ang="0">
                  <a:pos x="599" y="241"/>
                </a:cxn>
                <a:cxn ang="0">
                  <a:pos x="654" y="189"/>
                </a:cxn>
                <a:cxn ang="0">
                  <a:pos x="643" y="156"/>
                </a:cxn>
                <a:cxn ang="0">
                  <a:pos x="562" y="115"/>
                </a:cxn>
                <a:cxn ang="0">
                  <a:pos x="554" y="119"/>
                </a:cxn>
                <a:cxn ang="0">
                  <a:pos x="617" y="163"/>
                </a:cxn>
                <a:cxn ang="0">
                  <a:pos x="602" y="211"/>
                </a:cxn>
                <a:cxn ang="0">
                  <a:pos x="514" y="259"/>
                </a:cxn>
                <a:cxn ang="0">
                  <a:pos x="421" y="270"/>
                </a:cxn>
                <a:cxn ang="0">
                  <a:pos x="528" y="230"/>
                </a:cxn>
                <a:cxn ang="0">
                  <a:pos x="547" y="174"/>
                </a:cxn>
                <a:cxn ang="0">
                  <a:pos x="525" y="130"/>
                </a:cxn>
                <a:cxn ang="0">
                  <a:pos x="406" y="100"/>
                </a:cxn>
                <a:cxn ang="0">
                  <a:pos x="210" y="93"/>
                </a:cxn>
                <a:cxn ang="0">
                  <a:pos x="66" y="63"/>
                </a:cxn>
                <a:cxn ang="0">
                  <a:pos x="48" y="41"/>
                </a:cxn>
                <a:cxn ang="0">
                  <a:pos x="77" y="4"/>
                </a:cxn>
                <a:cxn ang="0">
                  <a:pos x="48" y="30"/>
                </a:cxn>
                <a:cxn ang="0">
                  <a:pos x="70" y="71"/>
                </a:cxn>
                <a:cxn ang="0">
                  <a:pos x="210" y="100"/>
                </a:cxn>
                <a:cxn ang="0">
                  <a:pos x="406" y="100"/>
                </a:cxn>
                <a:cxn ang="0">
                  <a:pos x="517" y="134"/>
                </a:cxn>
                <a:cxn ang="0">
                  <a:pos x="543" y="174"/>
                </a:cxn>
                <a:cxn ang="0">
                  <a:pos x="528" y="226"/>
                </a:cxn>
                <a:cxn ang="0">
                  <a:pos x="388" y="270"/>
                </a:cxn>
                <a:cxn ang="0">
                  <a:pos x="414" y="256"/>
                </a:cxn>
                <a:cxn ang="0">
                  <a:pos x="477" y="211"/>
                </a:cxn>
                <a:cxn ang="0">
                  <a:pos x="462" y="163"/>
                </a:cxn>
                <a:cxn ang="0">
                  <a:pos x="373" y="115"/>
                </a:cxn>
                <a:cxn ang="0">
                  <a:pos x="173" y="100"/>
                </a:cxn>
                <a:cxn ang="0">
                  <a:pos x="15" y="63"/>
                </a:cxn>
                <a:cxn ang="0">
                  <a:pos x="11" y="19"/>
                </a:cxn>
                <a:cxn ang="0">
                  <a:pos x="85" y="0"/>
                </a:cxn>
                <a:cxn ang="0">
                  <a:pos x="77" y="23"/>
                </a:cxn>
                <a:cxn ang="0">
                  <a:pos x="85" y="56"/>
                </a:cxn>
                <a:cxn ang="0">
                  <a:pos x="192" y="89"/>
                </a:cxn>
                <a:cxn ang="0">
                  <a:pos x="414" y="89"/>
                </a:cxn>
              </a:cxnLst>
              <a:rect l="0" t="0" r="0" b="0"/>
              <a:pathLst>
                <a:path w="706" h="274">
                  <a:moveTo>
                    <a:pt x="414" y="89"/>
                  </a:moveTo>
                  <a:lnTo>
                    <a:pt x="484" y="93"/>
                  </a:lnTo>
                  <a:lnTo>
                    <a:pt x="539" y="100"/>
                  </a:lnTo>
                  <a:lnTo>
                    <a:pt x="587" y="104"/>
                  </a:lnTo>
                  <a:lnTo>
                    <a:pt x="624" y="111"/>
                  </a:lnTo>
                  <a:lnTo>
                    <a:pt x="654" y="119"/>
                  </a:lnTo>
                  <a:lnTo>
                    <a:pt x="672" y="134"/>
                  </a:lnTo>
                  <a:lnTo>
                    <a:pt x="687" y="145"/>
                  </a:lnTo>
                  <a:lnTo>
                    <a:pt x="698" y="159"/>
                  </a:lnTo>
                  <a:lnTo>
                    <a:pt x="706" y="174"/>
                  </a:lnTo>
                  <a:lnTo>
                    <a:pt x="706" y="189"/>
                  </a:lnTo>
                  <a:lnTo>
                    <a:pt x="698" y="204"/>
                  </a:lnTo>
                  <a:lnTo>
                    <a:pt x="684" y="226"/>
                  </a:lnTo>
                  <a:lnTo>
                    <a:pt x="665" y="241"/>
                  </a:lnTo>
                  <a:lnTo>
                    <a:pt x="632" y="252"/>
                  </a:lnTo>
                  <a:lnTo>
                    <a:pt x="599" y="259"/>
                  </a:lnTo>
                  <a:lnTo>
                    <a:pt x="532" y="270"/>
                  </a:lnTo>
                  <a:lnTo>
                    <a:pt x="469" y="274"/>
                  </a:lnTo>
                  <a:lnTo>
                    <a:pt x="517" y="267"/>
                  </a:lnTo>
                  <a:lnTo>
                    <a:pt x="573" y="252"/>
                  </a:lnTo>
                  <a:lnTo>
                    <a:pt x="599" y="241"/>
                  </a:lnTo>
                  <a:lnTo>
                    <a:pt x="624" y="226"/>
                  </a:lnTo>
                  <a:lnTo>
                    <a:pt x="643" y="211"/>
                  </a:lnTo>
                  <a:lnTo>
                    <a:pt x="654" y="189"/>
                  </a:lnTo>
                  <a:lnTo>
                    <a:pt x="654" y="182"/>
                  </a:lnTo>
                  <a:lnTo>
                    <a:pt x="654" y="163"/>
                  </a:lnTo>
                  <a:lnTo>
                    <a:pt x="643" y="156"/>
                  </a:lnTo>
                  <a:lnTo>
                    <a:pt x="628" y="141"/>
                  </a:lnTo>
                  <a:lnTo>
                    <a:pt x="602" y="126"/>
                  </a:lnTo>
                  <a:lnTo>
                    <a:pt x="562" y="115"/>
                  </a:lnTo>
                  <a:lnTo>
                    <a:pt x="510" y="111"/>
                  </a:lnTo>
                  <a:lnTo>
                    <a:pt x="510" y="111"/>
                  </a:lnTo>
                  <a:lnTo>
                    <a:pt x="554" y="119"/>
                  </a:lnTo>
                  <a:lnTo>
                    <a:pt x="595" y="141"/>
                  </a:lnTo>
                  <a:lnTo>
                    <a:pt x="610" y="148"/>
                  </a:lnTo>
                  <a:lnTo>
                    <a:pt x="617" y="163"/>
                  </a:lnTo>
                  <a:lnTo>
                    <a:pt x="617" y="182"/>
                  </a:lnTo>
                  <a:lnTo>
                    <a:pt x="613" y="200"/>
                  </a:lnTo>
                  <a:lnTo>
                    <a:pt x="602" y="211"/>
                  </a:lnTo>
                  <a:lnTo>
                    <a:pt x="569" y="233"/>
                  </a:lnTo>
                  <a:lnTo>
                    <a:pt x="543" y="244"/>
                  </a:lnTo>
                  <a:lnTo>
                    <a:pt x="514" y="259"/>
                  </a:lnTo>
                  <a:lnTo>
                    <a:pt x="473" y="267"/>
                  </a:lnTo>
                  <a:lnTo>
                    <a:pt x="429" y="270"/>
                  </a:lnTo>
                  <a:lnTo>
                    <a:pt x="421" y="270"/>
                  </a:lnTo>
                  <a:lnTo>
                    <a:pt x="469" y="259"/>
                  </a:lnTo>
                  <a:lnTo>
                    <a:pt x="502" y="244"/>
                  </a:lnTo>
                  <a:lnTo>
                    <a:pt x="528" y="230"/>
                  </a:lnTo>
                  <a:lnTo>
                    <a:pt x="543" y="211"/>
                  </a:lnTo>
                  <a:lnTo>
                    <a:pt x="547" y="189"/>
                  </a:lnTo>
                  <a:lnTo>
                    <a:pt x="547" y="174"/>
                  </a:lnTo>
                  <a:lnTo>
                    <a:pt x="543" y="159"/>
                  </a:lnTo>
                  <a:lnTo>
                    <a:pt x="532" y="145"/>
                  </a:lnTo>
                  <a:lnTo>
                    <a:pt x="525" y="130"/>
                  </a:lnTo>
                  <a:lnTo>
                    <a:pt x="488" y="111"/>
                  </a:lnTo>
                  <a:lnTo>
                    <a:pt x="447" y="104"/>
                  </a:lnTo>
                  <a:lnTo>
                    <a:pt x="406" y="100"/>
                  </a:lnTo>
                  <a:lnTo>
                    <a:pt x="332" y="93"/>
                  </a:lnTo>
                  <a:lnTo>
                    <a:pt x="295" y="100"/>
                  </a:lnTo>
                  <a:lnTo>
                    <a:pt x="210" y="93"/>
                  </a:lnTo>
                  <a:lnTo>
                    <a:pt x="140" y="85"/>
                  </a:lnTo>
                  <a:lnTo>
                    <a:pt x="96" y="74"/>
                  </a:lnTo>
                  <a:lnTo>
                    <a:pt x="66" y="63"/>
                  </a:lnTo>
                  <a:lnTo>
                    <a:pt x="51" y="56"/>
                  </a:lnTo>
                  <a:lnTo>
                    <a:pt x="48" y="45"/>
                  </a:lnTo>
                  <a:lnTo>
                    <a:pt x="48" y="41"/>
                  </a:lnTo>
                  <a:lnTo>
                    <a:pt x="51" y="30"/>
                  </a:lnTo>
                  <a:lnTo>
                    <a:pt x="63" y="15"/>
                  </a:lnTo>
                  <a:lnTo>
                    <a:pt x="77" y="4"/>
                  </a:lnTo>
                  <a:lnTo>
                    <a:pt x="70" y="0"/>
                  </a:lnTo>
                  <a:lnTo>
                    <a:pt x="55" y="15"/>
                  </a:lnTo>
                  <a:lnTo>
                    <a:pt x="48" y="30"/>
                  </a:lnTo>
                  <a:lnTo>
                    <a:pt x="40" y="45"/>
                  </a:lnTo>
                  <a:lnTo>
                    <a:pt x="51" y="60"/>
                  </a:lnTo>
                  <a:lnTo>
                    <a:pt x="70" y="71"/>
                  </a:lnTo>
                  <a:lnTo>
                    <a:pt x="100" y="78"/>
                  </a:lnTo>
                  <a:lnTo>
                    <a:pt x="140" y="89"/>
                  </a:lnTo>
                  <a:lnTo>
                    <a:pt x="210" y="100"/>
                  </a:lnTo>
                  <a:lnTo>
                    <a:pt x="295" y="104"/>
                  </a:lnTo>
                  <a:lnTo>
                    <a:pt x="332" y="100"/>
                  </a:lnTo>
                  <a:lnTo>
                    <a:pt x="406" y="100"/>
                  </a:lnTo>
                  <a:lnTo>
                    <a:pt x="447" y="111"/>
                  </a:lnTo>
                  <a:lnTo>
                    <a:pt x="488" y="115"/>
                  </a:lnTo>
                  <a:lnTo>
                    <a:pt x="517" y="134"/>
                  </a:lnTo>
                  <a:lnTo>
                    <a:pt x="528" y="148"/>
                  </a:lnTo>
                  <a:lnTo>
                    <a:pt x="539" y="163"/>
                  </a:lnTo>
                  <a:lnTo>
                    <a:pt x="543" y="174"/>
                  </a:lnTo>
                  <a:lnTo>
                    <a:pt x="543" y="189"/>
                  </a:lnTo>
                  <a:lnTo>
                    <a:pt x="539" y="204"/>
                  </a:lnTo>
                  <a:lnTo>
                    <a:pt x="528" y="226"/>
                  </a:lnTo>
                  <a:lnTo>
                    <a:pt x="499" y="241"/>
                  </a:lnTo>
                  <a:lnTo>
                    <a:pt x="454" y="259"/>
                  </a:lnTo>
                  <a:lnTo>
                    <a:pt x="388" y="270"/>
                  </a:lnTo>
                  <a:lnTo>
                    <a:pt x="314" y="270"/>
                  </a:lnTo>
                  <a:lnTo>
                    <a:pt x="362" y="267"/>
                  </a:lnTo>
                  <a:lnTo>
                    <a:pt x="414" y="256"/>
                  </a:lnTo>
                  <a:lnTo>
                    <a:pt x="454" y="233"/>
                  </a:lnTo>
                  <a:lnTo>
                    <a:pt x="469" y="226"/>
                  </a:lnTo>
                  <a:lnTo>
                    <a:pt x="477" y="211"/>
                  </a:lnTo>
                  <a:lnTo>
                    <a:pt x="477" y="196"/>
                  </a:lnTo>
                  <a:lnTo>
                    <a:pt x="473" y="182"/>
                  </a:lnTo>
                  <a:lnTo>
                    <a:pt x="462" y="163"/>
                  </a:lnTo>
                  <a:lnTo>
                    <a:pt x="447" y="145"/>
                  </a:lnTo>
                  <a:lnTo>
                    <a:pt x="417" y="130"/>
                  </a:lnTo>
                  <a:lnTo>
                    <a:pt x="373" y="115"/>
                  </a:lnTo>
                  <a:lnTo>
                    <a:pt x="314" y="111"/>
                  </a:lnTo>
                  <a:lnTo>
                    <a:pt x="273" y="104"/>
                  </a:lnTo>
                  <a:lnTo>
                    <a:pt x="173" y="100"/>
                  </a:lnTo>
                  <a:lnTo>
                    <a:pt x="100" y="89"/>
                  </a:lnTo>
                  <a:lnTo>
                    <a:pt x="51" y="74"/>
                  </a:lnTo>
                  <a:lnTo>
                    <a:pt x="15" y="63"/>
                  </a:lnTo>
                  <a:lnTo>
                    <a:pt x="7" y="45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26" y="8"/>
                  </a:lnTo>
                  <a:lnTo>
                    <a:pt x="51" y="0"/>
                  </a:lnTo>
                  <a:lnTo>
                    <a:pt x="85" y="0"/>
                  </a:lnTo>
                  <a:lnTo>
                    <a:pt x="111" y="4"/>
                  </a:lnTo>
                  <a:lnTo>
                    <a:pt x="92" y="8"/>
                  </a:lnTo>
                  <a:lnTo>
                    <a:pt x="77" y="23"/>
                  </a:lnTo>
                  <a:lnTo>
                    <a:pt x="77" y="34"/>
                  </a:lnTo>
                  <a:lnTo>
                    <a:pt x="77" y="41"/>
                  </a:lnTo>
                  <a:lnTo>
                    <a:pt x="85" y="56"/>
                  </a:lnTo>
                  <a:lnTo>
                    <a:pt x="96" y="63"/>
                  </a:lnTo>
                  <a:lnTo>
                    <a:pt x="136" y="78"/>
                  </a:lnTo>
                  <a:lnTo>
                    <a:pt x="192" y="89"/>
                  </a:lnTo>
                  <a:lnTo>
                    <a:pt x="247" y="93"/>
                  </a:lnTo>
                  <a:lnTo>
                    <a:pt x="358" y="93"/>
                  </a:lnTo>
                  <a:lnTo>
                    <a:pt x="414" y="8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1" name="図形 155"/>
            <p:cNvSpPr>
              <a:spLocks/>
            </p:cNvSpPr>
            <p:nvPr/>
          </p:nvSpPr>
          <p:spPr bwMode="auto">
            <a:xfrm>
              <a:off x="1961553" y="5313231"/>
              <a:ext cx="350838" cy="114299"/>
            </a:xfrm>
            <a:custGeom>
              <a:avLst/>
              <a:gdLst/>
              <a:ahLst/>
              <a:cxnLst>
                <a:cxn ang="0">
                  <a:pos x="55" y="26"/>
                </a:cxn>
                <a:cxn ang="0">
                  <a:pos x="63" y="33"/>
                </a:cxn>
                <a:cxn ang="0">
                  <a:pos x="70" y="41"/>
                </a:cxn>
                <a:cxn ang="0">
                  <a:pos x="107" y="55"/>
                </a:cxn>
                <a:cxn ang="0">
                  <a:pos x="148" y="66"/>
                </a:cxn>
                <a:cxn ang="0">
                  <a:pos x="229" y="81"/>
                </a:cxn>
                <a:cxn ang="0">
                  <a:pos x="196" y="81"/>
                </a:cxn>
                <a:cxn ang="0">
                  <a:pos x="137" y="70"/>
                </a:cxn>
                <a:cxn ang="0">
                  <a:pos x="89" y="66"/>
                </a:cxn>
                <a:cxn ang="0">
                  <a:pos x="41" y="52"/>
                </a:cxn>
                <a:cxn ang="0">
                  <a:pos x="11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37" y="0"/>
                </a:cxn>
                <a:cxn ang="0">
                  <a:pos x="81" y="0"/>
                </a:cxn>
                <a:cxn ang="0">
                  <a:pos x="67" y="11"/>
                </a:cxn>
                <a:cxn ang="0">
                  <a:pos x="63" y="15"/>
                </a:cxn>
                <a:cxn ang="0">
                  <a:pos x="55" y="26"/>
                </a:cxn>
              </a:cxnLst>
              <a:rect l="0" t="0" r="0" b="0"/>
              <a:pathLst>
                <a:path w="229" h="81">
                  <a:moveTo>
                    <a:pt x="55" y="26"/>
                  </a:moveTo>
                  <a:lnTo>
                    <a:pt x="63" y="33"/>
                  </a:lnTo>
                  <a:lnTo>
                    <a:pt x="70" y="41"/>
                  </a:lnTo>
                  <a:lnTo>
                    <a:pt x="107" y="55"/>
                  </a:lnTo>
                  <a:lnTo>
                    <a:pt x="148" y="66"/>
                  </a:lnTo>
                  <a:lnTo>
                    <a:pt x="229" y="81"/>
                  </a:lnTo>
                  <a:lnTo>
                    <a:pt x="196" y="81"/>
                  </a:lnTo>
                  <a:lnTo>
                    <a:pt x="137" y="70"/>
                  </a:lnTo>
                  <a:lnTo>
                    <a:pt x="89" y="66"/>
                  </a:lnTo>
                  <a:lnTo>
                    <a:pt x="41" y="52"/>
                  </a:lnTo>
                  <a:lnTo>
                    <a:pt x="11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37" y="0"/>
                  </a:lnTo>
                  <a:lnTo>
                    <a:pt x="81" y="0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5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2" name="図形 156"/>
            <p:cNvSpPr>
              <a:spLocks/>
            </p:cNvSpPr>
            <p:nvPr/>
          </p:nvSpPr>
          <p:spPr bwMode="auto">
            <a:xfrm>
              <a:off x="2753716" y="5443404"/>
              <a:ext cx="409575" cy="277809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63" y="70"/>
                </a:cxn>
                <a:cxn ang="0">
                  <a:pos x="267" y="82"/>
                </a:cxn>
                <a:cxn ang="0">
                  <a:pos x="267" y="96"/>
                </a:cxn>
                <a:cxn ang="0">
                  <a:pos x="263" y="111"/>
                </a:cxn>
                <a:cxn ang="0">
                  <a:pos x="259" y="119"/>
                </a:cxn>
                <a:cxn ang="0">
                  <a:pos x="226" y="144"/>
                </a:cxn>
                <a:cxn ang="0">
                  <a:pos x="193" y="159"/>
                </a:cxn>
                <a:cxn ang="0">
                  <a:pos x="152" y="174"/>
                </a:cxn>
                <a:cxn ang="0">
                  <a:pos x="67" y="189"/>
                </a:cxn>
                <a:cxn ang="0">
                  <a:pos x="0" y="196"/>
                </a:cxn>
                <a:cxn ang="0">
                  <a:pos x="41" y="185"/>
                </a:cxn>
                <a:cxn ang="0">
                  <a:pos x="82" y="174"/>
                </a:cxn>
                <a:cxn ang="0">
                  <a:pos x="126" y="156"/>
                </a:cxn>
                <a:cxn ang="0">
                  <a:pos x="174" y="126"/>
                </a:cxn>
                <a:cxn ang="0">
                  <a:pos x="189" y="104"/>
                </a:cxn>
                <a:cxn ang="0">
                  <a:pos x="196" y="89"/>
                </a:cxn>
                <a:cxn ang="0">
                  <a:pos x="196" y="63"/>
                </a:cxn>
                <a:cxn ang="0">
                  <a:pos x="189" y="45"/>
                </a:cxn>
                <a:cxn ang="0">
                  <a:pos x="167" y="26"/>
                </a:cxn>
                <a:cxn ang="0">
                  <a:pos x="134" y="11"/>
                </a:cxn>
                <a:cxn ang="0">
                  <a:pos x="85" y="0"/>
                </a:cxn>
                <a:cxn ang="0">
                  <a:pos x="152" y="11"/>
                </a:cxn>
                <a:cxn ang="0">
                  <a:pos x="204" y="19"/>
                </a:cxn>
                <a:cxn ang="0">
                  <a:pos x="233" y="34"/>
                </a:cxn>
                <a:cxn ang="0">
                  <a:pos x="252" y="56"/>
                </a:cxn>
              </a:cxnLst>
              <a:rect l="0" t="0" r="0" b="0"/>
              <a:pathLst>
                <a:path w="267" h="196">
                  <a:moveTo>
                    <a:pt x="252" y="56"/>
                  </a:moveTo>
                  <a:lnTo>
                    <a:pt x="263" y="70"/>
                  </a:lnTo>
                  <a:lnTo>
                    <a:pt x="267" y="82"/>
                  </a:lnTo>
                  <a:lnTo>
                    <a:pt x="267" y="96"/>
                  </a:lnTo>
                  <a:lnTo>
                    <a:pt x="263" y="111"/>
                  </a:lnTo>
                  <a:lnTo>
                    <a:pt x="259" y="119"/>
                  </a:lnTo>
                  <a:lnTo>
                    <a:pt x="226" y="144"/>
                  </a:lnTo>
                  <a:lnTo>
                    <a:pt x="193" y="159"/>
                  </a:lnTo>
                  <a:lnTo>
                    <a:pt x="152" y="174"/>
                  </a:lnTo>
                  <a:lnTo>
                    <a:pt x="67" y="189"/>
                  </a:lnTo>
                  <a:lnTo>
                    <a:pt x="0" y="196"/>
                  </a:lnTo>
                  <a:lnTo>
                    <a:pt x="41" y="185"/>
                  </a:lnTo>
                  <a:lnTo>
                    <a:pt x="82" y="174"/>
                  </a:lnTo>
                  <a:lnTo>
                    <a:pt x="126" y="156"/>
                  </a:lnTo>
                  <a:lnTo>
                    <a:pt x="174" y="126"/>
                  </a:lnTo>
                  <a:lnTo>
                    <a:pt x="189" y="104"/>
                  </a:lnTo>
                  <a:lnTo>
                    <a:pt x="196" y="89"/>
                  </a:lnTo>
                  <a:lnTo>
                    <a:pt x="196" y="63"/>
                  </a:lnTo>
                  <a:lnTo>
                    <a:pt x="189" y="45"/>
                  </a:lnTo>
                  <a:lnTo>
                    <a:pt x="167" y="26"/>
                  </a:lnTo>
                  <a:lnTo>
                    <a:pt x="134" y="11"/>
                  </a:lnTo>
                  <a:lnTo>
                    <a:pt x="85" y="0"/>
                  </a:lnTo>
                  <a:lnTo>
                    <a:pt x="152" y="11"/>
                  </a:lnTo>
                  <a:lnTo>
                    <a:pt x="204" y="19"/>
                  </a:lnTo>
                  <a:lnTo>
                    <a:pt x="233" y="34"/>
                  </a:lnTo>
                  <a:lnTo>
                    <a:pt x="2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3" name="図形 157"/>
            <p:cNvSpPr>
              <a:spLocks/>
            </p:cNvSpPr>
            <p:nvPr/>
          </p:nvSpPr>
          <p:spPr bwMode="auto">
            <a:xfrm>
              <a:off x="3893542" y="5360855"/>
              <a:ext cx="322262" cy="269872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11" y="93"/>
                </a:cxn>
                <a:cxn ang="0">
                  <a:pos x="204" y="122"/>
                </a:cxn>
                <a:cxn ang="0">
                  <a:pos x="193" y="141"/>
                </a:cxn>
                <a:cxn ang="0">
                  <a:pos x="178" y="155"/>
                </a:cxn>
                <a:cxn ang="0">
                  <a:pos x="152" y="174"/>
                </a:cxn>
                <a:cxn ang="0">
                  <a:pos x="122" y="189"/>
                </a:cxn>
                <a:cxn ang="0">
                  <a:pos x="89" y="192"/>
                </a:cxn>
                <a:cxn ang="0">
                  <a:pos x="111" y="178"/>
                </a:cxn>
                <a:cxn ang="0">
                  <a:pos x="141" y="159"/>
                </a:cxn>
                <a:cxn ang="0">
                  <a:pos x="163" y="129"/>
                </a:cxn>
                <a:cxn ang="0">
                  <a:pos x="174" y="107"/>
                </a:cxn>
                <a:cxn ang="0">
                  <a:pos x="174" y="93"/>
                </a:cxn>
                <a:cxn ang="0">
                  <a:pos x="167" y="78"/>
                </a:cxn>
                <a:cxn ang="0">
                  <a:pos x="141" y="59"/>
                </a:cxn>
                <a:cxn ang="0">
                  <a:pos x="119" y="44"/>
                </a:cxn>
                <a:cxn ang="0">
                  <a:pos x="93" y="30"/>
                </a:cxn>
                <a:cxn ang="0">
                  <a:pos x="52" y="8"/>
                </a:cxn>
                <a:cxn ang="0">
                  <a:pos x="0" y="0"/>
                </a:cxn>
                <a:cxn ang="0">
                  <a:pos x="56" y="4"/>
                </a:cxn>
                <a:cxn ang="0">
                  <a:pos x="122" y="22"/>
                </a:cxn>
                <a:cxn ang="0">
                  <a:pos x="152" y="33"/>
                </a:cxn>
                <a:cxn ang="0">
                  <a:pos x="182" y="48"/>
                </a:cxn>
                <a:cxn ang="0">
                  <a:pos x="204" y="70"/>
                </a:cxn>
                <a:cxn ang="0">
                  <a:pos x="211" y="85"/>
                </a:cxn>
              </a:cxnLst>
              <a:rect l="0" t="0" r="0" b="0"/>
              <a:pathLst>
                <a:path w="211" h="192">
                  <a:moveTo>
                    <a:pt x="211" y="85"/>
                  </a:moveTo>
                  <a:lnTo>
                    <a:pt x="211" y="93"/>
                  </a:lnTo>
                  <a:lnTo>
                    <a:pt x="204" y="122"/>
                  </a:lnTo>
                  <a:lnTo>
                    <a:pt x="193" y="141"/>
                  </a:lnTo>
                  <a:lnTo>
                    <a:pt x="178" y="155"/>
                  </a:lnTo>
                  <a:lnTo>
                    <a:pt x="152" y="174"/>
                  </a:lnTo>
                  <a:lnTo>
                    <a:pt x="122" y="189"/>
                  </a:lnTo>
                  <a:lnTo>
                    <a:pt x="89" y="192"/>
                  </a:lnTo>
                  <a:lnTo>
                    <a:pt x="111" y="178"/>
                  </a:lnTo>
                  <a:lnTo>
                    <a:pt x="141" y="159"/>
                  </a:lnTo>
                  <a:lnTo>
                    <a:pt x="163" y="129"/>
                  </a:lnTo>
                  <a:lnTo>
                    <a:pt x="174" y="107"/>
                  </a:lnTo>
                  <a:lnTo>
                    <a:pt x="174" y="93"/>
                  </a:lnTo>
                  <a:lnTo>
                    <a:pt x="167" y="78"/>
                  </a:lnTo>
                  <a:lnTo>
                    <a:pt x="141" y="59"/>
                  </a:lnTo>
                  <a:lnTo>
                    <a:pt x="119" y="44"/>
                  </a:lnTo>
                  <a:lnTo>
                    <a:pt x="93" y="30"/>
                  </a:lnTo>
                  <a:lnTo>
                    <a:pt x="52" y="8"/>
                  </a:lnTo>
                  <a:lnTo>
                    <a:pt x="0" y="0"/>
                  </a:lnTo>
                  <a:lnTo>
                    <a:pt x="56" y="4"/>
                  </a:lnTo>
                  <a:lnTo>
                    <a:pt x="122" y="22"/>
                  </a:lnTo>
                  <a:lnTo>
                    <a:pt x="152" y="33"/>
                  </a:lnTo>
                  <a:lnTo>
                    <a:pt x="182" y="48"/>
                  </a:lnTo>
                  <a:lnTo>
                    <a:pt x="204" y="70"/>
                  </a:lnTo>
                  <a:lnTo>
                    <a:pt x="211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4" name="図形 158"/>
            <p:cNvSpPr>
              <a:spLocks/>
            </p:cNvSpPr>
            <p:nvPr/>
          </p:nvSpPr>
          <p:spPr bwMode="auto">
            <a:xfrm>
              <a:off x="3671291" y="5329105"/>
              <a:ext cx="477837" cy="328608"/>
            </a:xfrm>
            <a:custGeom>
              <a:avLst/>
              <a:gdLst/>
              <a:ahLst/>
              <a:cxnLst>
                <a:cxn ang="0">
                  <a:pos x="266" y="155"/>
                </a:cxn>
                <a:cxn ang="0">
                  <a:pos x="270" y="137"/>
                </a:cxn>
                <a:cxn ang="0">
                  <a:pos x="278" y="122"/>
                </a:cxn>
                <a:cxn ang="0">
                  <a:pos x="270" y="107"/>
                </a:cxn>
                <a:cxn ang="0">
                  <a:pos x="252" y="85"/>
                </a:cxn>
                <a:cxn ang="0">
                  <a:pos x="226" y="70"/>
                </a:cxn>
                <a:cxn ang="0">
                  <a:pos x="196" y="52"/>
                </a:cxn>
                <a:cxn ang="0">
                  <a:pos x="163" y="37"/>
                </a:cxn>
                <a:cxn ang="0">
                  <a:pos x="85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163" y="26"/>
                </a:cxn>
                <a:cxn ang="0">
                  <a:pos x="215" y="44"/>
                </a:cxn>
                <a:cxn ang="0">
                  <a:pos x="255" y="66"/>
                </a:cxn>
                <a:cxn ang="0">
                  <a:pos x="285" y="85"/>
                </a:cxn>
                <a:cxn ang="0">
                  <a:pos x="303" y="100"/>
                </a:cxn>
                <a:cxn ang="0">
                  <a:pos x="311" y="115"/>
                </a:cxn>
                <a:cxn ang="0">
                  <a:pos x="311" y="137"/>
                </a:cxn>
                <a:cxn ang="0">
                  <a:pos x="303" y="155"/>
                </a:cxn>
                <a:cxn ang="0">
                  <a:pos x="285" y="170"/>
                </a:cxn>
                <a:cxn ang="0">
                  <a:pos x="266" y="192"/>
                </a:cxn>
                <a:cxn ang="0">
                  <a:pos x="233" y="211"/>
                </a:cxn>
                <a:cxn ang="0">
                  <a:pos x="215" y="222"/>
                </a:cxn>
                <a:cxn ang="0">
                  <a:pos x="163" y="233"/>
                </a:cxn>
                <a:cxn ang="0">
                  <a:pos x="196" y="214"/>
                </a:cxn>
                <a:cxn ang="0">
                  <a:pos x="233" y="200"/>
                </a:cxn>
                <a:cxn ang="0">
                  <a:pos x="252" y="181"/>
                </a:cxn>
                <a:cxn ang="0">
                  <a:pos x="266" y="155"/>
                </a:cxn>
              </a:cxnLst>
              <a:rect l="0" t="0" r="0" b="0"/>
              <a:pathLst>
                <a:path w="311" h="233">
                  <a:moveTo>
                    <a:pt x="266" y="155"/>
                  </a:moveTo>
                  <a:lnTo>
                    <a:pt x="270" y="137"/>
                  </a:lnTo>
                  <a:lnTo>
                    <a:pt x="278" y="122"/>
                  </a:lnTo>
                  <a:lnTo>
                    <a:pt x="270" y="107"/>
                  </a:lnTo>
                  <a:lnTo>
                    <a:pt x="252" y="85"/>
                  </a:lnTo>
                  <a:lnTo>
                    <a:pt x="226" y="70"/>
                  </a:lnTo>
                  <a:lnTo>
                    <a:pt x="196" y="52"/>
                  </a:lnTo>
                  <a:lnTo>
                    <a:pt x="163" y="37"/>
                  </a:lnTo>
                  <a:lnTo>
                    <a:pt x="85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163" y="26"/>
                  </a:lnTo>
                  <a:lnTo>
                    <a:pt x="215" y="44"/>
                  </a:lnTo>
                  <a:lnTo>
                    <a:pt x="255" y="66"/>
                  </a:lnTo>
                  <a:lnTo>
                    <a:pt x="285" y="85"/>
                  </a:lnTo>
                  <a:lnTo>
                    <a:pt x="303" y="100"/>
                  </a:lnTo>
                  <a:lnTo>
                    <a:pt x="311" y="115"/>
                  </a:lnTo>
                  <a:lnTo>
                    <a:pt x="311" y="137"/>
                  </a:lnTo>
                  <a:lnTo>
                    <a:pt x="303" y="155"/>
                  </a:lnTo>
                  <a:lnTo>
                    <a:pt x="285" y="170"/>
                  </a:lnTo>
                  <a:lnTo>
                    <a:pt x="266" y="192"/>
                  </a:lnTo>
                  <a:lnTo>
                    <a:pt x="233" y="211"/>
                  </a:lnTo>
                  <a:lnTo>
                    <a:pt x="215" y="222"/>
                  </a:lnTo>
                  <a:lnTo>
                    <a:pt x="163" y="233"/>
                  </a:lnTo>
                  <a:lnTo>
                    <a:pt x="196" y="214"/>
                  </a:lnTo>
                  <a:lnTo>
                    <a:pt x="233" y="200"/>
                  </a:lnTo>
                  <a:lnTo>
                    <a:pt x="252" y="181"/>
                  </a:lnTo>
                  <a:lnTo>
                    <a:pt x="266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5" name="図形 159"/>
            <p:cNvSpPr>
              <a:spLocks/>
            </p:cNvSpPr>
            <p:nvPr/>
          </p:nvSpPr>
          <p:spPr bwMode="auto">
            <a:xfrm>
              <a:off x="3622078" y="5365617"/>
              <a:ext cx="322263" cy="292097"/>
            </a:xfrm>
            <a:custGeom>
              <a:avLst/>
              <a:gdLst/>
              <a:ahLst/>
              <a:cxnLst>
                <a:cxn ang="0">
                  <a:pos x="174" y="100"/>
                </a:cxn>
                <a:cxn ang="0">
                  <a:pos x="174" y="89"/>
                </a:cxn>
                <a:cxn ang="0">
                  <a:pos x="163" y="70"/>
                </a:cxn>
                <a:cxn ang="0">
                  <a:pos x="148" y="59"/>
                </a:cxn>
                <a:cxn ang="0">
                  <a:pos x="115" y="33"/>
                </a:cxn>
                <a:cxn ang="0">
                  <a:pos x="59" y="15"/>
                </a:cxn>
                <a:cxn ang="0">
                  <a:pos x="0" y="0"/>
                </a:cxn>
                <a:cxn ang="0">
                  <a:pos x="63" y="11"/>
                </a:cxn>
                <a:cxn ang="0">
                  <a:pos x="115" y="18"/>
                </a:cxn>
                <a:cxn ang="0">
                  <a:pos x="148" y="33"/>
                </a:cxn>
                <a:cxn ang="0">
                  <a:pos x="174" y="48"/>
                </a:cxn>
                <a:cxn ang="0">
                  <a:pos x="196" y="66"/>
                </a:cxn>
                <a:cxn ang="0">
                  <a:pos x="203" y="70"/>
                </a:cxn>
                <a:cxn ang="0">
                  <a:pos x="211" y="81"/>
                </a:cxn>
                <a:cxn ang="0">
                  <a:pos x="211" y="96"/>
                </a:cxn>
                <a:cxn ang="0">
                  <a:pos x="211" y="114"/>
                </a:cxn>
                <a:cxn ang="0">
                  <a:pos x="200" y="129"/>
                </a:cxn>
                <a:cxn ang="0">
                  <a:pos x="174" y="166"/>
                </a:cxn>
                <a:cxn ang="0">
                  <a:pos x="140" y="188"/>
                </a:cxn>
                <a:cxn ang="0">
                  <a:pos x="107" y="207"/>
                </a:cxn>
                <a:cxn ang="0">
                  <a:pos x="144" y="174"/>
                </a:cxn>
                <a:cxn ang="0">
                  <a:pos x="163" y="144"/>
                </a:cxn>
                <a:cxn ang="0">
                  <a:pos x="174" y="118"/>
                </a:cxn>
                <a:cxn ang="0">
                  <a:pos x="174" y="100"/>
                </a:cxn>
              </a:cxnLst>
              <a:rect l="0" t="0" r="0" b="0"/>
              <a:pathLst>
                <a:path w="211" h="207">
                  <a:moveTo>
                    <a:pt x="174" y="100"/>
                  </a:moveTo>
                  <a:lnTo>
                    <a:pt x="174" y="89"/>
                  </a:lnTo>
                  <a:lnTo>
                    <a:pt x="163" y="70"/>
                  </a:lnTo>
                  <a:lnTo>
                    <a:pt x="148" y="59"/>
                  </a:lnTo>
                  <a:lnTo>
                    <a:pt x="115" y="33"/>
                  </a:lnTo>
                  <a:lnTo>
                    <a:pt x="59" y="15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115" y="18"/>
                  </a:lnTo>
                  <a:lnTo>
                    <a:pt x="148" y="33"/>
                  </a:lnTo>
                  <a:lnTo>
                    <a:pt x="174" y="48"/>
                  </a:lnTo>
                  <a:lnTo>
                    <a:pt x="196" y="66"/>
                  </a:lnTo>
                  <a:lnTo>
                    <a:pt x="203" y="70"/>
                  </a:lnTo>
                  <a:lnTo>
                    <a:pt x="211" y="81"/>
                  </a:lnTo>
                  <a:lnTo>
                    <a:pt x="211" y="96"/>
                  </a:lnTo>
                  <a:lnTo>
                    <a:pt x="211" y="114"/>
                  </a:lnTo>
                  <a:lnTo>
                    <a:pt x="200" y="129"/>
                  </a:lnTo>
                  <a:lnTo>
                    <a:pt x="174" y="166"/>
                  </a:lnTo>
                  <a:lnTo>
                    <a:pt x="140" y="188"/>
                  </a:lnTo>
                  <a:lnTo>
                    <a:pt x="107" y="207"/>
                  </a:lnTo>
                  <a:lnTo>
                    <a:pt x="144" y="174"/>
                  </a:lnTo>
                  <a:lnTo>
                    <a:pt x="163" y="144"/>
                  </a:lnTo>
                  <a:lnTo>
                    <a:pt x="174" y="118"/>
                  </a:lnTo>
                  <a:lnTo>
                    <a:pt x="174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6" name="図形 160"/>
            <p:cNvSpPr>
              <a:spLocks/>
            </p:cNvSpPr>
            <p:nvPr/>
          </p:nvSpPr>
          <p:spPr bwMode="auto">
            <a:xfrm>
              <a:off x="3196628" y="5344980"/>
              <a:ext cx="555625" cy="334958"/>
            </a:xfrm>
            <a:custGeom>
              <a:avLst/>
              <a:gdLst/>
              <a:ahLst/>
              <a:cxnLst>
                <a:cxn ang="0">
                  <a:pos x="321" y="140"/>
                </a:cxn>
                <a:cxn ang="0">
                  <a:pos x="314" y="104"/>
                </a:cxn>
                <a:cxn ang="0">
                  <a:pos x="307" y="96"/>
                </a:cxn>
                <a:cxn ang="0">
                  <a:pos x="292" y="81"/>
                </a:cxn>
                <a:cxn ang="0">
                  <a:pos x="266" y="70"/>
                </a:cxn>
                <a:cxn ang="0">
                  <a:pos x="225" y="48"/>
                </a:cxn>
                <a:cxn ang="0">
                  <a:pos x="170" y="33"/>
                </a:cxn>
                <a:cxn ang="0">
                  <a:pos x="96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203" y="30"/>
                </a:cxn>
                <a:cxn ang="0">
                  <a:pos x="255" y="44"/>
                </a:cxn>
                <a:cxn ang="0">
                  <a:pos x="299" y="63"/>
                </a:cxn>
                <a:cxn ang="0">
                  <a:pos x="336" y="81"/>
                </a:cxn>
                <a:cxn ang="0">
                  <a:pos x="362" y="104"/>
                </a:cxn>
                <a:cxn ang="0">
                  <a:pos x="362" y="118"/>
                </a:cxn>
                <a:cxn ang="0">
                  <a:pos x="362" y="140"/>
                </a:cxn>
                <a:cxn ang="0">
                  <a:pos x="351" y="159"/>
                </a:cxn>
                <a:cxn ang="0">
                  <a:pos x="336" y="185"/>
                </a:cxn>
                <a:cxn ang="0">
                  <a:pos x="314" y="200"/>
                </a:cxn>
                <a:cxn ang="0">
                  <a:pos x="284" y="222"/>
                </a:cxn>
                <a:cxn ang="0">
                  <a:pos x="255" y="237"/>
                </a:cxn>
                <a:cxn ang="0">
                  <a:pos x="277" y="222"/>
                </a:cxn>
                <a:cxn ang="0">
                  <a:pos x="296" y="200"/>
                </a:cxn>
                <a:cxn ang="0">
                  <a:pos x="310" y="170"/>
                </a:cxn>
                <a:cxn ang="0">
                  <a:pos x="321" y="140"/>
                </a:cxn>
              </a:cxnLst>
              <a:rect l="0" t="0" r="0" b="0"/>
              <a:pathLst>
                <a:path w="362" h="237">
                  <a:moveTo>
                    <a:pt x="321" y="140"/>
                  </a:moveTo>
                  <a:lnTo>
                    <a:pt x="314" y="104"/>
                  </a:lnTo>
                  <a:lnTo>
                    <a:pt x="307" y="96"/>
                  </a:lnTo>
                  <a:lnTo>
                    <a:pt x="292" y="81"/>
                  </a:lnTo>
                  <a:lnTo>
                    <a:pt x="266" y="70"/>
                  </a:lnTo>
                  <a:lnTo>
                    <a:pt x="225" y="48"/>
                  </a:lnTo>
                  <a:lnTo>
                    <a:pt x="170" y="33"/>
                  </a:lnTo>
                  <a:lnTo>
                    <a:pt x="96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203" y="30"/>
                  </a:lnTo>
                  <a:lnTo>
                    <a:pt x="255" y="44"/>
                  </a:lnTo>
                  <a:lnTo>
                    <a:pt x="299" y="63"/>
                  </a:lnTo>
                  <a:lnTo>
                    <a:pt x="336" y="81"/>
                  </a:lnTo>
                  <a:lnTo>
                    <a:pt x="362" y="104"/>
                  </a:lnTo>
                  <a:lnTo>
                    <a:pt x="362" y="118"/>
                  </a:lnTo>
                  <a:lnTo>
                    <a:pt x="362" y="140"/>
                  </a:lnTo>
                  <a:lnTo>
                    <a:pt x="351" y="159"/>
                  </a:lnTo>
                  <a:lnTo>
                    <a:pt x="336" y="185"/>
                  </a:lnTo>
                  <a:lnTo>
                    <a:pt x="314" y="200"/>
                  </a:lnTo>
                  <a:lnTo>
                    <a:pt x="284" y="222"/>
                  </a:lnTo>
                  <a:lnTo>
                    <a:pt x="255" y="237"/>
                  </a:lnTo>
                  <a:lnTo>
                    <a:pt x="277" y="222"/>
                  </a:lnTo>
                  <a:lnTo>
                    <a:pt x="296" y="200"/>
                  </a:lnTo>
                  <a:lnTo>
                    <a:pt x="310" y="170"/>
                  </a:lnTo>
                  <a:lnTo>
                    <a:pt x="321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7" name="図形 161"/>
            <p:cNvSpPr>
              <a:spLocks/>
            </p:cNvSpPr>
            <p:nvPr/>
          </p:nvSpPr>
          <p:spPr bwMode="auto">
            <a:xfrm>
              <a:off x="3048991" y="5908536"/>
              <a:ext cx="4762" cy="1111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3" y="8"/>
                </a:cxn>
                <a:cxn ang="0">
                  <a:pos x="0" y="8"/>
                </a:cxn>
              </a:cxnLst>
              <a:rect l="0" t="0" r="0" b="0"/>
              <a:pathLst>
                <a:path w="3" h="8">
                  <a:moveTo>
                    <a:pt x="0" y="8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8" name="図形 162"/>
            <p:cNvSpPr>
              <a:spLocks/>
            </p:cNvSpPr>
            <p:nvPr/>
          </p:nvSpPr>
          <p:spPr bwMode="auto">
            <a:xfrm>
              <a:off x="16865" y="6065697"/>
              <a:ext cx="90487" cy="206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4" y="15"/>
                </a:cxn>
                <a:cxn ang="0">
                  <a:pos x="59" y="15"/>
                </a:cxn>
                <a:cxn ang="0">
                  <a:pos x="4" y="0"/>
                </a:cxn>
              </a:cxnLst>
              <a:rect l="0" t="0" r="0" b="0"/>
              <a:pathLst>
                <a:path w="59" h="15">
                  <a:moveTo>
                    <a:pt x="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4" y="15"/>
                  </a:lnTo>
                  <a:lnTo>
                    <a:pt x="59" y="15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9" name="図形 163"/>
            <p:cNvSpPr>
              <a:spLocks/>
            </p:cNvSpPr>
            <p:nvPr/>
          </p:nvSpPr>
          <p:spPr bwMode="auto">
            <a:xfrm>
              <a:off x="3110903" y="5402130"/>
              <a:ext cx="260350" cy="280984"/>
            </a:xfrm>
            <a:custGeom>
              <a:avLst/>
              <a:gdLst/>
              <a:ahLst/>
              <a:cxnLst>
                <a:cxn ang="0">
                  <a:pos x="26" y="196"/>
                </a:cxn>
                <a:cxn ang="0">
                  <a:pos x="30" y="199"/>
                </a:cxn>
                <a:cxn ang="0">
                  <a:pos x="48" y="196"/>
                </a:cxn>
                <a:cxn ang="0">
                  <a:pos x="89" y="181"/>
                </a:cxn>
                <a:cxn ang="0">
                  <a:pos x="137" y="155"/>
                </a:cxn>
                <a:cxn ang="0">
                  <a:pos x="156" y="133"/>
                </a:cxn>
                <a:cxn ang="0">
                  <a:pos x="167" y="114"/>
                </a:cxn>
                <a:cxn ang="0">
                  <a:pos x="170" y="103"/>
                </a:cxn>
                <a:cxn ang="0">
                  <a:pos x="167" y="88"/>
                </a:cxn>
                <a:cxn ang="0">
                  <a:pos x="152" y="59"/>
                </a:cxn>
                <a:cxn ang="0">
                  <a:pos x="141" y="48"/>
                </a:cxn>
                <a:cxn ang="0">
                  <a:pos x="111" y="33"/>
                </a:cxn>
                <a:cxn ang="0">
                  <a:pos x="67" y="14"/>
                </a:cxn>
                <a:cxn ang="0">
                  <a:pos x="34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4" y="7"/>
                </a:cxn>
                <a:cxn ang="0">
                  <a:pos x="67" y="18"/>
                </a:cxn>
                <a:cxn ang="0">
                  <a:pos x="111" y="40"/>
                </a:cxn>
                <a:cxn ang="0">
                  <a:pos x="137" y="55"/>
                </a:cxn>
                <a:cxn ang="0">
                  <a:pos x="145" y="59"/>
                </a:cxn>
                <a:cxn ang="0">
                  <a:pos x="167" y="88"/>
                </a:cxn>
                <a:cxn ang="0">
                  <a:pos x="167" y="103"/>
                </a:cxn>
                <a:cxn ang="0">
                  <a:pos x="159" y="114"/>
                </a:cxn>
                <a:cxn ang="0">
                  <a:pos x="152" y="133"/>
                </a:cxn>
                <a:cxn ang="0">
                  <a:pos x="137" y="148"/>
                </a:cxn>
                <a:cxn ang="0">
                  <a:pos x="89" y="173"/>
                </a:cxn>
                <a:cxn ang="0">
                  <a:pos x="45" y="188"/>
                </a:cxn>
                <a:cxn ang="0">
                  <a:pos x="26" y="196"/>
                </a:cxn>
              </a:cxnLst>
              <a:rect l="0" t="0" r="0" b="0"/>
              <a:pathLst>
                <a:path w="170" h="199">
                  <a:moveTo>
                    <a:pt x="26" y="196"/>
                  </a:moveTo>
                  <a:lnTo>
                    <a:pt x="30" y="199"/>
                  </a:lnTo>
                  <a:lnTo>
                    <a:pt x="48" y="196"/>
                  </a:lnTo>
                  <a:lnTo>
                    <a:pt x="89" y="181"/>
                  </a:lnTo>
                  <a:lnTo>
                    <a:pt x="137" y="155"/>
                  </a:lnTo>
                  <a:lnTo>
                    <a:pt x="156" y="133"/>
                  </a:lnTo>
                  <a:lnTo>
                    <a:pt x="167" y="114"/>
                  </a:lnTo>
                  <a:lnTo>
                    <a:pt x="170" y="103"/>
                  </a:lnTo>
                  <a:lnTo>
                    <a:pt x="167" y="88"/>
                  </a:lnTo>
                  <a:lnTo>
                    <a:pt x="152" y="59"/>
                  </a:lnTo>
                  <a:lnTo>
                    <a:pt x="141" y="48"/>
                  </a:lnTo>
                  <a:lnTo>
                    <a:pt x="111" y="33"/>
                  </a:lnTo>
                  <a:lnTo>
                    <a:pt x="67" y="14"/>
                  </a:lnTo>
                  <a:lnTo>
                    <a:pt x="3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4" y="7"/>
                  </a:lnTo>
                  <a:lnTo>
                    <a:pt x="67" y="18"/>
                  </a:lnTo>
                  <a:lnTo>
                    <a:pt x="111" y="40"/>
                  </a:lnTo>
                  <a:lnTo>
                    <a:pt x="137" y="55"/>
                  </a:lnTo>
                  <a:lnTo>
                    <a:pt x="145" y="59"/>
                  </a:lnTo>
                  <a:lnTo>
                    <a:pt x="167" y="88"/>
                  </a:lnTo>
                  <a:lnTo>
                    <a:pt x="167" y="103"/>
                  </a:lnTo>
                  <a:lnTo>
                    <a:pt x="159" y="114"/>
                  </a:lnTo>
                  <a:lnTo>
                    <a:pt x="152" y="133"/>
                  </a:lnTo>
                  <a:lnTo>
                    <a:pt x="137" y="148"/>
                  </a:lnTo>
                  <a:lnTo>
                    <a:pt x="89" y="173"/>
                  </a:lnTo>
                  <a:lnTo>
                    <a:pt x="45" y="188"/>
                  </a:lnTo>
                  <a:lnTo>
                    <a:pt x="26" y="1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0" name="図形 164"/>
            <p:cNvSpPr>
              <a:spLocks/>
            </p:cNvSpPr>
            <p:nvPr/>
          </p:nvSpPr>
          <p:spPr bwMode="auto">
            <a:xfrm>
              <a:off x="16865" y="6029185"/>
              <a:ext cx="493712" cy="57149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00" y="22"/>
                </a:cxn>
                <a:cxn ang="0">
                  <a:pos x="100" y="26"/>
                </a:cxn>
                <a:cxn ang="0">
                  <a:pos x="0" y="0"/>
                </a:cxn>
                <a:cxn ang="0">
                  <a:pos x="96" y="34"/>
                </a:cxn>
                <a:cxn ang="0">
                  <a:pos x="96" y="37"/>
                </a:cxn>
                <a:cxn ang="0">
                  <a:pos x="0" y="11"/>
                </a:cxn>
                <a:cxn ang="0">
                  <a:pos x="0" y="19"/>
                </a:cxn>
                <a:cxn ang="0">
                  <a:pos x="96" y="37"/>
                </a:cxn>
                <a:cxn ang="0">
                  <a:pos x="89" y="41"/>
                </a:cxn>
                <a:cxn ang="0">
                  <a:pos x="96" y="41"/>
                </a:cxn>
                <a:cxn ang="0">
                  <a:pos x="104" y="26"/>
                </a:cxn>
                <a:cxn ang="0">
                  <a:pos x="189" y="22"/>
                </a:cxn>
                <a:cxn ang="0">
                  <a:pos x="226" y="22"/>
                </a:cxn>
                <a:cxn ang="0">
                  <a:pos x="255" y="26"/>
                </a:cxn>
                <a:cxn ang="0">
                  <a:pos x="311" y="41"/>
                </a:cxn>
                <a:cxn ang="0">
                  <a:pos x="322" y="41"/>
                </a:cxn>
                <a:cxn ang="0">
                  <a:pos x="266" y="26"/>
                </a:cxn>
                <a:cxn ang="0">
                  <a:pos x="229" y="19"/>
                </a:cxn>
                <a:cxn ang="0">
                  <a:pos x="189" y="19"/>
                </a:cxn>
              </a:cxnLst>
              <a:rect l="0" t="0" r="0" b="0"/>
              <a:pathLst>
                <a:path w="322" h="41">
                  <a:moveTo>
                    <a:pt x="189" y="19"/>
                  </a:moveTo>
                  <a:lnTo>
                    <a:pt x="100" y="22"/>
                  </a:lnTo>
                  <a:lnTo>
                    <a:pt x="100" y="26"/>
                  </a:lnTo>
                  <a:lnTo>
                    <a:pt x="0" y="0"/>
                  </a:lnTo>
                  <a:lnTo>
                    <a:pt x="96" y="34"/>
                  </a:lnTo>
                  <a:lnTo>
                    <a:pt x="96" y="3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96" y="37"/>
                  </a:lnTo>
                  <a:lnTo>
                    <a:pt x="89" y="41"/>
                  </a:lnTo>
                  <a:lnTo>
                    <a:pt x="96" y="41"/>
                  </a:lnTo>
                  <a:lnTo>
                    <a:pt x="104" y="26"/>
                  </a:lnTo>
                  <a:lnTo>
                    <a:pt x="189" y="22"/>
                  </a:lnTo>
                  <a:lnTo>
                    <a:pt x="226" y="22"/>
                  </a:lnTo>
                  <a:lnTo>
                    <a:pt x="255" y="26"/>
                  </a:lnTo>
                  <a:lnTo>
                    <a:pt x="311" y="41"/>
                  </a:lnTo>
                  <a:lnTo>
                    <a:pt x="322" y="41"/>
                  </a:lnTo>
                  <a:lnTo>
                    <a:pt x="266" y="26"/>
                  </a:lnTo>
                  <a:lnTo>
                    <a:pt x="229" y="19"/>
                  </a:lnTo>
                  <a:lnTo>
                    <a:pt x="189" y="1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tx2">
                  <a:lumMod val="40000"/>
                  <a:lumOff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</p:grpSp>
      <p:sp>
        <p:nvSpPr>
          <p:cNvPr id="81" name="図形 9"/>
          <p:cNvSpPr>
            <a:spLocks/>
          </p:cNvSpPr>
          <p:nvPr/>
        </p:nvSpPr>
        <p:spPr bwMode="auto">
          <a:xfrm>
            <a:off x="3929063" y="0"/>
            <a:ext cx="5214937" cy="3382963"/>
          </a:xfrm>
          <a:custGeom>
            <a:avLst/>
            <a:gdLst>
              <a:gd name="T0" fmla="*/ 3574 w 3732"/>
              <a:gd name="T1" fmla="*/ 25 h 2421"/>
              <a:gd name="T2" fmla="*/ 3628 w 3732"/>
              <a:gd name="T3" fmla="*/ 83 h 2421"/>
              <a:gd name="T4" fmla="*/ 3611 w 3732"/>
              <a:gd name="T5" fmla="*/ 121 h 2421"/>
              <a:gd name="T6" fmla="*/ 3278 w 3732"/>
              <a:gd name="T7" fmla="*/ 166 h 2421"/>
              <a:gd name="T8" fmla="*/ 2987 w 3732"/>
              <a:gd name="T9" fmla="*/ 220 h 2421"/>
              <a:gd name="T10" fmla="*/ 2896 w 3732"/>
              <a:gd name="T11" fmla="*/ 274 h 2421"/>
              <a:gd name="T12" fmla="*/ 2887 w 3732"/>
              <a:gd name="T13" fmla="*/ 320 h 2421"/>
              <a:gd name="T14" fmla="*/ 2987 w 3732"/>
              <a:gd name="T15" fmla="*/ 374 h 2421"/>
              <a:gd name="T16" fmla="*/ 3407 w 3732"/>
              <a:gd name="T17" fmla="*/ 403 h 2421"/>
              <a:gd name="T18" fmla="*/ 3732 w 3732"/>
              <a:gd name="T19" fmla="*/ 399 h 2421"/>
              <a:gd name="T20" fmla="*/ 3607 w 3732"/>
              <a:gd name="T21" fmla="*/ 2391 h 2421"/>
              <a:gd name="T22" fmla="*/ 3199 w 3732"/>
              <a:gd name="T23" fmla="*/ 2262 h 2421"/>
              <a:gd name="T24" fmla="*/ 3041 w 3732"/>
              <a:gd name="T25" fmla="*/ 2159 h 2421"/>
              <a:gd name="T26" fmla="*/ 2991 w 3732"/>
              <a:gd name="T27" fmla="*/ 2050 h 2421"/>
              <a:gd name="T28" fmla="*/ 3000 w 3732"/>
              <a:gd name="T29" fmla="*/ 1992 h 2421"/>
              <a:gd name="T30" fmla="*/ 3054 w 3732"/>
              <a:gd name="T31" fmla="*/ 1905 h 2421"/>
              <a:gd name="T32" fmla="*/ 3158 w 3732"/>
              <a:gd name="T33" fmla="*/ 1826 h 2421"/>
              <a:gd name="T34" fmla="*/ 3183 w 3732"/>
              <a:gd name="T35" fmla="*/ 1768 h 2421"/>
              <a:gd name="T36" fmla="*/ 3158 w 3732"/>
              <a:gd name="T37" fmla="*/ 1684 h 2421"/>
              <a:gd name="T38" fmla="*/ 3099 w 3732"/>
              <a:gd name="T39" fmla="*/ 1576 h 2421"/>
              <a:gd name="T40" fmla="*/ 2950 w 3732"/>
              <a:gd name="T41" fmla="*/ 1497 h 2421"/>
              <a:gd name="T42" fmla="*/ 2779 w 3732"/>
              <a:gd name="T43" fmla="*/ 1439 h 2421"/>
              <a:gd name="T44" fmla="*/ 2679 w 3732"/>
              <a:gd name="T45" fmla="*/ 1364 h 2421"/>
              <a:gd name="T46" fmla="*/ 2654 w 3732"/>
              <a:gd name="T47" fmla="*/ 1281 h 2421"/>
              <a:gd name="T48" fmla="*/ 2667 w 3732"/>
              <a:gd name="T49" fmla="*/ 1194 h 2421"/>
              <a:gd name="T50" fmla="*/ 2600 w 3732"/>
              <a:gd name="T51" fmla="*/ 1106 h 2421"/>
              <a:gd name="T52" fmla="*/ 2459 w 3732"/>
              <a:gd name="T53" fmla="*/ 1077 h 2421"/>
              <a:gd name="T54" fmla="*/ 2005 w 3732"/>
              <a:gd name="T55" fmla="*/ 1119 h 2421"/>
              <a:gd name="T56" fmla="*/ 1835 w 3732"/>
              <a:gd name="T57" fmla="*/ 1102 h 2421"/>
              <a:gd name="T58" fmla="*/ 1743 w 3732"/>
              <a:gd name="T59" fmla="*/ 1052 h 2421"/>
              <a:gd name="T60" fmla="*/ 1689 w 3732"/>
              <a:gd name="T61" fmla="*/ 957 h 2421"/>
              <a:gd name="T62" fmla="*/ 1697 w 3732"/>
              <a:gd name="T63" fmla="*/ 840 h 2421"/>
              <a:gd name="T64" fmla="*/ 1689 w 3732"/>
              <a:gd name="T65" fmla="*/ 736 h 2421"/>
              <a:gd name="T66" fmla="*/ 1627 w 3732"/>
              <a:gd name="T67" fmla="*/ 690 h 2421"/>
              <a:gd name="T68" fmla="*/ 1544 w 3732"/>
              <a:gd name="T69" fmla="*/ 690 h 2421"/>
              <a:gd name="T70" fmla="*/ 1460 w 3732"/>
              <a:gd name="T71" fmla="*/ 665 h 2421"/>
              <a:gd name="T72" fmla="*/ 1423 w 3732"/>
              <a:gd name="T73" fmla="*/ 620 h 2421"/>
              <a:gd name="T74" fmla="*/ 1323 w 3732"/>
              <a:gd name="T75" fmla="*/ 607 h 2421"/>
              <a:gd name="T76" fmla="*/ 1281 w 3732"/>
              <a:gd name="T77" fmla="*/ 624 h 2421"/>
              <a:gd name="T78" fmla="*/ 1161 w 3732"/>
              <a:gd name="T79" fmla="*/ 599 h 2421"/>
              <a:gd name="T80" fmla="*/ 1003 w 3732"/>
              <a:gd name="T81" fmla="*/ 553 h 2421"/>
              <a:gd name="T82" fmla="*/ 928 w 3732"/>
              <a:gd name="T83" fmla="*/ 578 h 2421"/>
              <a:gd name="T84" fmla="*/ 865 w 3732"/>
              <a:gd name="T85" fmla="*/ 653 h 2421"/>
              <a:gd name="T86" fmla="*/ 845 w 3732"/>
              <a:gd name="T87" fmla="*/ 724 h 2421"/>
              <a:gd name="T88" fmla="*/ 853 w 3732"/>
              <a:gd name="T89" fmla="*/ 844 h 2421"/>
              <a:gd name="T90" fmla="*/ 803 w 3732"/>
              <a:gd name="T91" fmla="*/ 936 h 2421"/>
              <a:gd name="T92" fmla="*/ 608 w 3732"/>
              <a:gd name="T93" fmla="*/ 1027 h 2421"/>
              <a:gd name="T94" fmla="*/ 458 w 3732"/>
              <a:gd name="T95" fmla="*/ 1048 h 2421"/>
              <a:gd name="T96" fmla="*/ 325 w 3732"/>
              <a:gd name="T97" fmla="*/ 982 h 2421"/>
              <a:gd name="T98" fmla="*/ 233 w 3732"/>
              <a:gd name="T99" fmla="*/ 786 h 2421"/>
              <a:gd name="T100" fmla="*/ 229 w 3732"/>
              <a:gd name="T101" fmla="*/ 674 h 2421"/>
              <a:gd name="T102" fmla="*/ 287 w 3732"/>
              <a:gd name="T103" fmla="*/ 570 h 2421"/>
              <a:gd name="T104" fmla="*/ 316 w 3732"/>
              <a:gd name="T105" fmla="*/ 487 h 2421"/>
              <a:gd name="T106" fmla="*/ 246 w 3732"/>
              <a:gd name="T107" fmla="*/ 441 h 2421"/>
              <a:gd name="T108" fmla="*/ 146 w 3732"/>
              <a:gd name="T109" fmla="*/ 370 h 2421"/>
              <a:gd name="T110" fmla="*/ 104 w 3732"/>
              <a:gd name="T111" fmla="*/ 287 h 2421"/>
              <a:gd name="T112" fmla="*/ 133 w 3732"/>
              <a:gd name="T113" fmla="*/ 208 h 2421"/>
              <a:gd name="T114" fmla="*/ 162 w 3732"/>
              <a:gd name="T115" fmla="*/ 154 h 2421"/>
              <a:gd name="T116" fmla="*/ 133 w 3732"/>
              <a:gd name="T117" fmla="*/ 112 h 2421"/>
              <a:gd name="T118" fmla="*/ 42 w 3732"/>
              <a:gd name="T119" fmla="*/ 83 h 2421"/>
              <a:gd name="T120" fmla="*/ 0 w 3732"/>
              <a:gd name="T121" fmla="*/ 29 h 2421"/>
              <a:gd name="T122" fmla="*/ 179 w 3732"/>
              <a:gd name="T123" fmla="*/ 0 h 24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732"/>
              <a:gd name="T187" fmla="*/ 0 h 2421"/>
              <a:gd name="T188" fmla="*/ 3732 w 3732"/>
              <a:gd name="T189" fmla="*/ 2421 h 242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732" h="2421">
                <a:moveTo>
                  <a:pt x="179" y="0"/>
                </a:moveTo>
                <a:lnTo>
                  <a:pt x="3553" y="4"/>
                </a:lnTo>
                <a:lnTo>
                  <a:pt x="3574" y="25"/>
                </a:lnTo>
                <a:lnTo>
                  <a:pt x="3599" y="37"/>
                </a:lnTo>
                <a:lnTo>
                  <a:pt x="3624" y="58"/>
                </a:lnTo>
                <a:lnTo>
                  <a:pt x="3628" y="83"/>
                </a:lnTo>
                <a:lnTo>
                  <a:pt x="3628" y="96"/>
                </a:lnTo>
                <a:lnTo>
                  <a:pt x="3624" y="108"/>
                </a:lnTo>
                <a:lnTo>
                  <a:pt x="3611" y="121"/>
                </a:lnTo>
                <a:lnTo>
                  <a:pt x="3594" y="125"/>
                </a:lnTo>
                <a:lnTo>
                  <a:pt x="3528" y="150"/>
                </a:lnTo>
                <a:lnTo>
                  <a:pt x="3278" y="166"/>
                </a:lnTo>
                <a:lnTo>
                  <a:pt x="3099" y="191"/>
                </a:lnTo>
                <a:lnTo>
                  <a:pt x="3029" y="204"/>
                </a:lnTo>
                <a:lnTo>
                  <a:pt x="2987" y="220"/>
                </a:lnTo>
                <a:lnTo>
                  <a:pt x="2975" y="225"/>
                </a:lnTo>
                <a:lnTo>
                  <a:pt x="2933" y="245"/>
                </a:lnTo>
                <a:lnTo>
                  <a:pt x="2896" y="274"/>
                </a:lnTo>
                <a:lnTo>
                  <a:pt x="2887" y="291"/>
                </a:lnTo>
                <a:lnTo>
                  <a:pt x="2879" y="316"/>
                </a:lnTo>
                <a:lnTo>
                  <a:pt x="2887" y="320"/>
                </a:lnTo>
                <a:lnTo>
                  <a:pt x="2916" y="345"/>
                </a:lnTo>
                <a:lnTo>
                  <a:pt x="2945" y="362"/>
                </a:lnTo>
                <a:lnTo>
                  <a:pt x="2987" y="374"/>
                </a:lnTo>
                <a:lnTo>
                  <a:pt x="3045" y="387"/>
                </a:lnTo>
                <a:lnTo>
                  <a:pt x="3116" y="391"/>
                </a:lnTo>
                <a:lnTo>
                  <a:pt x="3407" y="403"/>
                </a:lnTo>
                <a:lnTo>
                  <a:pt x="3624" y="403"/>
                </a:lnTo>
                <a:lnTo>
                  <a:pt x="3694" y="403"/>
                </a:lnTo>
                <a:lnTo>
                  <a:pt x="3732" y="399"/>
                </a:lnTo>
                <a:lnTo>
                  <a:pt x="3732" y="1410"/>
                </a:lnTo>
                <a:lnTo>
                  <a:pt x="3732" y="2421"/>
                </a:lnTo>
                <a:lnTo>
                  <a:pt x="3607" y="2391"/>
                </a:lnTo>
                <a:lnTo>
                  <a:pt x="3482" y="2362"/>
                </a:lnTo>
                <a:lnTo>
                  <a:pt x="3336" y="2321"/>
                </a:lnTo>
                <a:lnTo>
                  <a:pt x="3199" y="2262"/>
                </a:lnTo>
                <a:lnTo>
                  <a:pt x="3137" y="2229"/>
                </a:lnTo>
                <a:lnTo>
                  <a:pt x="3087" y="2196"/>
                </a:lnTo>
                <a:lnTo>
                  <a:pt x="3041" y="2159"/>
                </a:lnTo>
                <a:lnTo>
                  <a:pt x="3012" y="2117"/>
                </a:lnTo>
                <a:lnTo>
                  <a:pt x="2991" y="2071"/>
                </a:lnTo>
                <a:lnTo>
                  <a:pt x="2991" y="2050"/>
                </a:lnTo>
                <a:lnTo>
                  <a:pt x="2991" y="2030"/>
                </a:lnTo>
                <a:lnTo>
                  <a:pt x="2991" y="2017"/>
                </a:lnTo>
                <a:lnTo>
                  <a:pt x="3000" y="1992"/>
                </a:lnTo>
                <a:lnTo>
                  <a:pt x="3004" y="1967"/>
                </a:lnTo>
                <a:lnTo>
                  <a:pt x="3020" y="1938"/>
                </a:lnTo>
                <a:lnTo>
                  <a:pt x="3054" y="1905"/>
                </a:lnTo>
                <a:lnTo>
                  <a:pt x="3095" y="1867"/>
                </a:lnTo>
                <a:lnTo>
                  <a:pt x="3149" y="1838"/>
                </a:lnTo>
                <a:lnTo>
                  <a:pt x="3158" y="1826"/>
                </a:lnTo>
                <a:lnTo>
                  <a:pt x="3178" y="1801"/>
                </a:lnTo>
                <a:lnTo>
                  <a:pt x="3183" y="1784"/>
                </a:lnTo>
                <a:lnTo>
                  <a:pt x="3183" y="1768"/>
                </a:lnTo>
                <a:lnTo>
                  <a:pt x="3183" y="1743"/>
                </a:lnTo>
                <a:lnTo>
                  <a:pt x="3170" y="1713"/>
                </a:lnTo>
                <a:lnTo>
                  <a:pt x="3158" y="1684"/>
                </a:lnTo>
                <a:lnTo>
                  <a:pt x="3149" y="1655"/>
                </a:lnTo>
                <a:lnTo>
                  <a:pt x="3124" y="1614"/>
                </a:lnTo>
                <a:lnTo>
                  <a:pt x="3099" y="1576"/>
                </a:lnTo>
                <a:lnTo>
                  <a:pt x="3062" y="1539"/>
                </a:lnTo>
                <a:lnTo>
                  <a:pt x="3012" y="1518"/>
                </a:lnTo>
                <a:lnTo>
                  <a:pt x="2950" y="1497"/>
                </a:lnTo>
                <a:lnTo>
                  <a:pt x="2896" y="1489"/>
                </a:lnTo>
                <a:lnTo>
                  <a:pt x="2837" y="1468"/>
                </a:lnTo>
                <a:lnTo>
                  <a:pt x="2779" y="1439"/>
                </a:lnTo>
                <a:lnTo>
                  <a:pt x="2721" y="1406"/>
                </a:lnTo>
                <a:lnTo>
                  <a:pt x="2696" y="1385"/>
                </a:lnTo>
                <a:lnTo>
                  <a:pt x="2679" y="1364"/>
                </a:lnTo>
                <a:lnTo>
                  <a:pt x="2667" y="1339"/>
                </a:lnTo>
                <a:lnTo>
                  <a:pt x="2654" y="1310"/>
                </a:lnTo>
                <a:lnTo>
                  <a:pt x="2654" y="1281"/>
                </a:lnTo>
                <a:lnTo>
                  <a:pt x="2667" y="1244"/>
                </a:lnTo>
                <a:lnTo>
                  <a:pt x="2667" y="1219"/>
                </a:lnTo>
                <a:lnTo>
                  <a:pt x="2667" y="1194"/>
                </a:lnTo>
                <a:lnTo>
                  <a:pt x="2654" y="1160"/>
                </a:lnTo>
                <a:lnTo>
                  <a:pt x="2638" y="1131"/>
                </a:lnTo>
                <a:lnTo>
                  <a:pt x="2600" y="1106"/>
                </a:lnTo>
                <a:lnTo>
                  <a:pt x="2554" y="1090"/>
                </a:lnTo>
                <a:lnTo>
                  <a:pt x="2480" y="1081"/>
                </a:lnTo>
                <a:lnTo>
                  <a:pt x="2459" y="1077"/>
                </a:lnTo>
                <a:lnTo>
                  <a:pt x="2380" y="1077"/>
                </a:lnTo>
                <a:lnTo>
                  <a:pt x="2230" y="1090"/>
                </a:lnTo>
                <a:lnTo>
                  <a:pt x="2005" y="1119"/>
                </a:lnTo>
                <a:lnTo>
                  <a:pt x="1947" y="1119"/>
                </a:lnTo>
                <a:lnTo>
                  <a:pt x="1893" y="1110"/>
                </a:lnTo>
                <a:lnTo>
                  <a:pt x="1835" y="1102"/>
                </a:lnTo>
                <a:lnTo>
                  <a:pt x="1797" y="1090"/>
                </a:lnTo>
                <a:lnTo>
                  <a:pt x="1768" y="1069"/>
                </a:lnTo>
                <a:lnTo>
                  <a:pt x="1743" y="1052"/>
                </a:lnTo>
                <a:lnTo>
                  <a:pt x="1718" y="1023"/>
                </a:lnTo>
                <a:lnTo>
                  <a:pt x="1702" y="994"/>
                </a:lnTo>
                <a:lnTo>
                  <a:pt x="1689" y="957"/>
                </a:lnTo>
                <a:lnTo>
                  <a:pt x="1685" y="915"/>
                </a:lnTo>
                <a:lnTo>
                  <a:pt x="1689" y="869"/>
                </a:lnTo>
                <a:lnTo>
                  <a:pt x="1697" y="840"/>
                </a:lnTo>
                <a:lnTo>
                  <a:pt x="1702" y="803"/>
                </a:lnTo>
                <a:lnTo>
                  <a:pt x="1697" y="774"/>
                </a:lnTo>
                <a:lnTo>
                  <a:pt x="1689" y="736"/>
                </a:lnTo>
                <a:lnTo>
                  <a:pt x="1668" y="707"/>
                </a:lnTo>
                <a:lnTo>
                  <a:pt x="1648" y="695"/>
                </a:lnTo>
                <a:lnTo>
                  <a:pt x="1627" y="690"/>
                </a:lnTo>
                <a:lnTo>
                  <a:pt x="1593" y="690"/>
                </a:lnTo>
                <a:lnTo>
                  <a:pt x="1560" y="690"/>
                </a:lnTo>
                <a:lnTo>
                  <a:pt x="1544" y="690"/>
                </a:lnTo>
                <a:lnTo>
                  <a:pt x="1502" y="682"/>
                </a:lnTo>
                <a:lnTo>
                  <a:pt x="1481" y="678"/>
                </a:lnTo>
                <a:lnTo>
                  <a:pt x="1460" y="665"/>
                </a:lnTo>
                <a:lnTo>
                  <a:pt x="1448" y="649"/>
                </a:lnTo>
                <a:lnTo>
                  <a:pt x="1435" y="624"/>
                </a:lnTo>
                <a:lnTo>
                  <a:pt x="1423" y="620"/>
                </a:lnTo>
                <a:lnTo>
                  <a:pt x="1385" y="607"/>
                </a:lnTo>
                <a:lnTo>
                  <a:pt x="1344" y="599"/>
                </a:lnTo>
                <a:lnTo>
                  <a:pt x="1323" y="607"/>
                </a:lnTo>
                <a:lnTo>
                  <a:pt x="1298" y="611"/>
                </a:lnTo>
                <a:lnTo>
                  <a:pt x="1294" y="620"/>
                </a:lnTo>
                <a:lnTo>
                  <a:pt x="1281" y="624"/>
                </a:lnTo>
                <a:lnTo>
                  <a:pt x="1252" y="632"/>
                </a:lnTo>
                <a:lnTo>
                  <a:pt x="1190" y="620"/>
                </a:lnTo>
                <a:lnTo>
                  <a:pt x="1161" y="599"/>
                </a:lnTo>
                <a:lnTo>
                  <a:pt x="1090" y="566"/>
                </a:lnTo>
                <a:lnTo>
                  <a:pt x="1044" y="553"/>
                </a:lnTo>
                <a:lnTo>
                  <a:pt x="1003" y="553"/>
                </a:lnTo>
                <a:lnTo>
                  <a:pt x="961" y="557"/>
                </a:lnTo>
                <a:lnTo>
                  <a:pt x="940" y="566"/>
                </a:lnTo>
                <a:lnTo>
                  <a:pt x="928" y="578"/>
                </a:lnTo>
                <a:lnTo>
                  <a:pt x="911" y="595"/>
                </a:lnTo>
                <a:lnTo>
                  <a:pt x="878" y="632"/>
                </a:lnTo>
                <a:lnTo>
                  <a:pt x="865" y="653"/>
                </a:lnTo>
                <a:lnTo>
                  <a:pt x="845" y="678"/>
                </a:lnTo>
                <a:lnTo>
                  <a:pt x="840" y="703"/>
                </a:lnTo>
                <a:lnTo>
                  <a:pt x="845" y="724"/>
                </a:lnTo>
                <a:lnTo>
                  <a:pt x="853" y="749"/>
                </a:lnTo>
                <a:lnTo>
                  <a:pt x="853" y="811"/>
                </a:lnTo>
                <a:lnTo>
                  <a:pt x="853" y="844"/>
                </a:lnTo>
                <a:lnTo>
                  <a:pt x="840" y="882"/>
                </a:lnTo>
                <a:lnTo>
                  <a:pt x="828" y="911"/>
                </a:lnTo>
                <a:lnTo>
                  <a:pt x="803" y="936"/>
                </a:lnTo>
                <a:lnTo>
                  <a:pt x="728" y="982"/>
                </a:lnTo>
                <a:lnTo>
                  <a:pt x="649" y="1019"/>
                </a:lnTo>
                <a:lnTo>
                  <a:pt x="608" y="1027"/>
                </a:lnTo>
                <a:lnTo>
                  <a:pt x="562" y="1040"/>
                </a:lnTo>
                <a:lnTo>
                  <a:pt x="508" y="1048"/>
                </a:lnTo>
                <a:lnTo>
                  <a:pt x="458" y="1048"/>
                </a:lnTo>
                <a:lnTo>
                  <a:pt x="412" y="1036"/>
                </a:lnTo>
                <a:lnTo>
                  <a:pt x="366" y="1011"/>
                </a:lnTo>
                <a:lnTo>
                  <a:pt x="325" y="982"/>
                </a:lnTo>
                <a:lnTo>
                  <a:pt x="287" y="936"/>
                </a:lnTo>
                <a:lnTo>
                  <a:pt x="258" y="869"/>
                </a:lnTo>
                <a:lnTo>
                  <a:pt x="233" y="786"/>
                </a:lnTo>
                <a:lnTo>
                  <a:pt x="229" y="761"/>
                </a:lnTo>
                <a:lnTo>
                  <a:pt x="221" y="707"/>
                </a:lnTo>
                <a:lnTo>
                  <a:pt x="229" y="674"/>
                </a:lnTo>
                <a:lnTo>
                  <a:pt x="241" y="636"/>
                </a:lnTo>
                <a:lnTo>
                  <a:pt x="258" y="599"/>
                </a:lnTo>
                <a:lnTo>
                  <a:pt x="287" y="570"/>
                </a:lnTo>
                <a:lnTo>
                  <a:pt x="300" y="553"/>
                </a:lnTo>
                <a:lnTo>
                  <a:pt x="316" y="512"/>
                </a:lnTo>
                <a:lnTo>
                  <a:pt x="316" y="487"/>
                </a:lnTo>
                <a:lnTo>
                  <a:pt x="304" y="470"/>
                </a:lnTo>
                <a:lnTo>
                  <a:pt x="287" y="453"/>
                </a:lnTo>
                <a:lnTo>
                  <a:pt x="246" y="441"/>
                </a:lnTo>
                <a:lnTo>
                  <a:pt x="208" y="416"/>
                </a:lnTo>
                <a:lnTo>
                  <a:pt x="179" y="403"/>
                </a:lnTo>
                <a:lnTo>
                  <a:pt x="146" y="370"/>
                </a:lnTo>
                <a:lnTo>
                  <a:pt x="117" y="333"/>
                </a:lnTo>
                <a:lnTo>
                  <a:pt x="108" y="308"/>
                </a:lnTo>
                <a:lnTo>
                  <a:pt x="104" y="287"/>
                </a:lnTo>
                <a:lnTo>
                  <a:pt x="108" y="262"/>
                </a:lnTo>
                <a:lnTo>
                  <a:pt x="117" y="233"/>
                </a:lnTo>
                <a:lnTo>
                  <a:pt x="133" y="208"/>
                </a:lnTo>
                <a:lnTo>
                  <a:pt x="158" y="179"/>
                </a:lnTo>
                <a:lnTo>
                  <a:pt x="162" y="166"/>
                </a:lnTo>
                <a:lnTo>
                  <a:pt x="162" y="154"/>
                </a:lnTo>
                <a:lnTo>
                  <a:pt x="158" y="141"/>
                </a:lnTo>
                <a:lnTo>
                  <a:pt x="150" y="125"/>
                </a:lnTo>
                <a:lnTo>
                  <a:pt x="133" y="112"/>
                </a:lnTo>
                <a:lnTo>
                  <a:pt x="104" y="100"/>
                </a:lnTo>
                <a:lnTo>
                  <a:pt x="54" y="96"/>
                </a:lnTo>
                <a:lnTo>
                  <a:pt x="42" y="83"/>
                </a:lnTo>
                <a:lnTo>
                  <a:pt x="13" y="58"/>
                </a:lnTo>
                <a:lnTo>
                  <a:pt x="8" y="46"/>
                </a:lnTo>
                <a:lnTo>
                  <a:pt x="0" y="29"/>
                </a:lnTo>
                <a:lnTo>
                  <a:pt x="13" y="17"/>
                </a:lnTo>
                <a:lnTo>
                  <a:pt x="33" y="4"/>
                </a:lnTo>
                <a:lnTo>
                  <a:pt x="179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82" name="グループ化 12"/>
          <p:cNvGrpSpPr>
            <a:grpSpLocks/>
          </p:cNvGrpSpPr>
          <p:nvPr/>
        </p:nvGrpSpPr>
        <p:grpSpPr bwMode="auto">
          <a:xfrm>
            <a:off x="4000500" y="0"/>
            <a:ext cx="5143500" cy="2000250"/>
            <a:chOff x="2168" y="0"/>
            <a:chExt cx="3576" cy="1384"/>
          </a:xfrm>
        </p:grpSpPr>
        <p:sp>
          <p:nvSpPr>
            <p:cNvPr id="83" name="図形 13"/>
            <p:cNvSpPr>
              <a:spLocks/>
            </p:cNvSpPr>
            <p:nvPr/>
          </p:nvSpPr>
          <p:spPr bwMode="auto">
            <a:xfrm>
              <a:off x="5420" y="1043"/>
              <a:ext cx="324" cy="272"/>
            </a:xfrm>
            <a:custGeom>
              <a:avLst/>
              <a:gdLst/>
              <a:ahLst/>
              <a:cxnLst>
                <a:cxn ang="0">
                  <a:pos x="12" y="112"/>
                </a:cxn>
                <a:cxn ang="0">
                  <a:pos x="0" y="124"/>
                </a:cxn>
                <a:cxn ang="0">
                  <a:pos x="0" y="148"/>
                </a:cxn>
                <a:cxn ang="0">
                  <a:pos x="0" y="152"/>
                </a:cxn>
                <a:cxn ang="0">
                  <a:pos x="4" y="164"/>
                </a:cxn>
                <a:cxn ang="0">
                  <a:pos x="16" y="176"/>
                </a:cxn>
                <a:cxn ang="0">
                  <a:pos x="52" y="200"/>
                </a:cxn>
                <a:cxn ang="0">
                  <a:pos x="104" y="224"/>
                </a:cxn>
                <a:cxn ang="0">
                  <a:pos x="156" y="244"/>
                </a:cxn>
                <a:cxn ang="0">
                  <a:pos x="260" y="260"/>
                </a:cxn>
                <a:cxn ang="0">
                  <a:pos x="308" y="268"/>
                </a:cxn>
                <a:cxn ang="0">
                  <a:pos x="324" y="272"/>
                </a:cxn>
                <a:cxn ang="0">
                  <a:pos x="324" y="268"/>
                </a:cxn>
                <a:cxn ang="0">
                  <a:pos x="308" y="268"/>
                </a:cxn>
                <a:cxn ang="0">
                  <a:pos x="264" y="256"/>
                </a:cxn>
                <a:cxn ang="0">
                  <a:pos x="164" y="236"/>
                </a:cxn>
                <a:cxn ang="0">
                  <a:pos x="108" y="220"/>
                </a:cxn>
                <a:cxn ang="0">
                  <a:pos x="60" y="200"/>
                </a:cxn>
                <a:cxn ang="0">
                  <a:pos x="24" y="176"/>
                </a:cxn>
                <a:cxn ang="0">
                  <a:pos x="12" y="164"/>
                </a:cxn>
                <a:cxn ang="0">
                  <a:pos x="0" y="148"/>
                </a:cxn>
                <a:cxn ang="0">
                  <a:pos x="4" y="124"/>
                </a:cxn>
                <a:cxn ang="0">
                  <a:pos x="16" y="112"/>
                </a:cxn>
                <a:cxn ang="0">
                  <a:pos x="36" y="92"/>
                </a:cxn>
                <a:cxn ang="0">
                  <a:pos x="64" y="76"/>
                </a:cxn>
                <a:cxn ang="0">
                  <a:pos x="140" y="44"/>
                </a:cxn>
                <a:cxn ang="0">
                  <a:pos x="228" y="20"/>
                </a:cxn>
                <a:cxn ang="0">
                  <a:pos x="324" y="0"/>
                </a:cxn>
                <a:cxn ang="0">
                  <a:pos x="236" y="12"/>
                </a:cxn>
                <a:cxn ang="0">
                  <a:pos x="140" y="36"/>
                </a:cxn>
                <a:cxn ang="0">
                  <a:pos x="64" y="76"/>
                </a:cxn>
                <a:cxn ang="0">
                  <a:pos x="36" y="92"/>
                </a:cxn>
                <a:cxn ang="0">
                  <a:pos x="16" y="112"/>
                </a:cxn>
              </a:cxnLst>
              <a:rect l="0" t="0" r="0" b="0"/>
              <a:pathLst>
                <a:path w="324" h="272">
                  <a:moveTo>
                    <a:pt x="12" y="112"/>
                  </a:moveTo>
                  <a:lnTo>
                    <a:pt x="0" y="12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4" y="164"/>
                  </a:lnTo>
                  <a:lnTo>
                    <a:pt x="16" y="176"/>
                  </a:lnTo>
                  <a:lnTo>
                    <a:pt x="52" y="200"/>
                  </a:lnTo>
                  <a:lnTo>
                    <a:pt x="104" y="224"/>
                  </a:lnTo>
                  <a:lnTo>
                    <a:pt x="156" y="244"/>
                  </a:lnTo>
                  <a:lnTo>
                    <a:pt x="260" y="260"/>
                  </a:lnTo>
                  <a:lnTo>
                    <a:pt x="308" y="268"/>
                  </a:lnTo>
                  <a:lnTo>
                    <a:pt x="324" y="272"/>
                  </a:lnTo>
                  <a:lnTo>
                    <a:pt x="324" y="268"/>
                  </a:lnTo>
                  <a:lnTo>
                    <a:pt x="308" y="268"/>
                  </a:lnTo>
                  <a:lnTo>
                    <a:pt x="264" y="256"/>
                  </a:lnTo>
                  <a:lnTo>
                    <a:pt x="164" y="236"/>
                  </a:lnTo>
                  <a:lnTo>
                    <a:pt x="108" y="220"/>
                  </a:lnTo>
                  <a:lnTo>
                    <a:pt x="60" y="200"/>
                  </a:lnTo>
                  <a:lnTo>
                    <a:pt x="24" y="176"/>
                  </a:lnTo>
                  <a:lnTo>
                    <a:pt x="12" y="164"/>
                  </a:lnTo>
                  <a:lnTo>
                    <a:pt x="0" y="148"/>
                  </a:lnTo>
                  <a:lnTo>
                    <a:pt x="4" y="124"/>
                  </a:lnTo>
                  <a:lnTo>
                    <a:pt x="16" y="112"/>
                  </a:lnTo>
                  <a:lnTo>
                    <a:pt x="36" y="92"/>
                  </a:lnTo>
                  <a:lnTo>
                    <a:pt x="64" y="76"/>
                  </a:lnTo>
                  <a:lnTo>
                    <a:pt x="140" y="44"/>
                  </a:lnTo>
                  <a:lnTo>
                    <a:pt x="228" y="20"/>
                  </a:lnTo>
                  <a:lnTo>
                    <a:pt x="324" y="0"/>
                  </a:lnTo>
                  <a:lnTo>
                    <a:pt x="236" y="12"/>
                  </a:lnTo>
                  <a:lnTo>
                    <a:pt x="140" y="36"/>
                  </a:lnTo>
                  <a:lnTo>
                    <a:pt x="64" y="76"/>
                  </a:lnTo>
                  <a:lnTo>
                    <a:pt x="36" y="92"/>
                  </a:lnTo>
                  <a:lnTo>
                    <a:pt x="16" y="112"/>
                  </a:lnTo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4" name="図形 14"/>
            <p:cNvSpPr>
              <a:spLocks/>
            </p:cNvSpPr>
            <p:nvPr/>
          </p:nvSpPr>
          <p:spPr bwMode="auto">
            <a:xfrm>
              <a:off x="2328" y="0"/>
              <a:ext cx="296" cy="24"/>
            </a:xfrm>
            <a:custGeom>
              <a:avLst/>
              <a:gdLst/>
              <a:ahLst/>
              <a:cxnLst>
                <a:cxn ang="0">
                  <a:pos x="56" y="8"/>
                </a:cxn>
                <a:cxn ang="0">
                  <a:pos x="124" y="12"/>
                </a:cxn>
                <a:cxn ang="0">
                  <a:pos x="124" y="8"/>
                </a:cxn>
                <a:cxn ang="0">
                  <a:pos x="184" y="12"/>
                </a:cxn>
                <a:cxn ang="0">
                  <a:pos x="296" y="24"/>
                </a:cxn>
                <a:cxn ang="0">
                  <a:pos x="256" y="20"/>
                </a:cxn>
                <a:cxn ang="0">
                  <a:pos x="160" y="0"/>
                </a:cxn>
                <a:cxn ang="0">
                  <a:pos x="136" y="0"/>
                </a:cxn>
                <a:cxn ang="0">
                  <a:pos x="164" y="8"/>
                </a:cxn>
                <a:cxn ang="0">
                  <a:pos x="104" y="0"/>
                </a:cxn>
                <a:cxn ang="0">
                  <a:pos x="72" y="0"/>
                </a:cxn>
                <a:cxn ang="0">
                  <a:pos x="100" y="8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56" y="8"/>
                </a:cxn>
              </a:cxnLst>
              <a:rect l="0" t="0" r="0" b="0"/>
              <a:pathLst>
                <a:path w="296" h="24">
                  <a:moveTo>
                    <a:pt x="56" y="8"/>
                  </a:moveTo>
                  <a:lnTo>
                    <a:pt x="124" y="12"/>
                  </a:lnTo>
                  <a:lnTo>
                    <a:pt x="124" y="8"/>
                  </a:lnTo>
                  <a:lnTo>
                    <a:pt x="184" y="12"/>
                  </a:lnTo>
                  <a:lnTo>
                    <a:pt x="296" y="24"/>
                  </a:lnTo>
                  <a:lnTo>
                    <a:pt x="256" y="2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64" y="8"/>
                  </a:lnTo>
                  <a:lnTo>
                    <a:pt x="104" y="0"/>
                  </a:lnTo>
                  <a:lnTo>
                    <a:pt x="72" y="0"/>
                  </a:lnTo>
                  <a:lnTo>
                    <a:pt x="100" y="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5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5" name="図形 15"/>
            <p:cNvSpPr>
              <a:spLocks/>
            </p:cNvSpPr>
            <p:nvPr/>
          </p:nvSpPr>
          <p:spPr bwMode="auto">
            <a:xfrm>
              <a:off x="2884" y="0"/>
              <a:ext cx="352" cy="168"/>
            </a:xfrm>
            <a:custGeom>
              <a:avLst/>
              <a:gdLst/>
              <a:ahLst/>
              <a:cxnLst>
                <a:cxn ang="0">
                  <a:pos x="176" y="132"/>
                </a:cxn>
                <a:cxn ang="0">
                  <a:pos x="316" y="164"/>
                </a:cxn>
                <a:cxn ang="0">
                  <a:pos x="316" y="156"/>
                </a:cxn>
                <a:cxn ang="0">
                  <a:pos x="352" y="168"/>
                </a:cxn>
                <a:cxn ang="0">
                  <a:pos x="352" y="164"/>
                </a:cxn>
                <a:cxn ang="0">
                  <a:pos x="312" y="152"/>
                </a:cxn>
                <a:cxn ang="0">
                  <a:pos x="220" y="128"/>
                </a:cxn>
                <a:cxn ang="0">
                  <a:pos x="172" y="108"/>
                </a:cxn>
                <a:cxn ang="0">
                  <a:pos x="128" y="84"/>
                </a:cxn>
                <a:cxn ang="0">
                  <a:pos x="92" y="56"/>
                </a:cxn>
                <a:cxn ang="0">
                  <a:pos x="80" y="36"/>
                </a:cxn>
                <a:cxn ang="0">
                  <a:pos x="76" y="20"/>
                </a:cxn>
                <a:cxn ang="0">
                  <a:pos x="80" y="0"/>
                </a:cxn>
                <a:cxn ang="0">
                  <a:pos x="76" y="0"/>
                </a:cxn>
                <a:cxn ang="0">
                  <a:pos x="68" y="20"/>
                </a:cxn>
                <a:cxn ang="0">
                  <a:pos x="80" y="44"/>
                </a:cxn>
                <a:cxn ang="0">
                  <a:pos x="92" y="60"/>
                </a:cxn>
                <a:cxn ang="0">
                  <a:pos x="128" y="92"/>
                </a:cxn>
                <a:cxn ang="0">
                  <a:pos x="176" y="120"/>
                </a:cxn>
                <a:cxn ang="0">
                  <a:pos x="236" y="140"/>
                </a:cxn>
                <a:cxn ang="0">
                  <a:pos x="176" y="128"/>
                </a:cxn>
                <a:cxn ang="0">
                  <a:pos x="104" y="104"/>
                </a:cxn>
                <a:cxn ang="0">
                  <a:pos x="52" y="84"/>
                </a:cxn>
                <a:cxn ang="0">
                  <a:pos x="20" y="60"/>
                </a:cxn>
                <a:cxn ang="0">
                  <a:pos x="8" y="4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0" y="44"/>
                </a:cxn>
                <a:cxn ang="0">
                  <a:pos x="12" y="60"/>
                </a:cxn>
                <a:cxn ang="0">
                  <a:pos x="52" y="84"/>
                </a:cxn>
                <a:cxn ang="0">
                  <a:pos x="100" y="108"/>
                </a:cxn>
                <a:cxn ang="0">
                  <a:pos x="176" y="132"/>
                </a:cxn>
              </a:cxnLst>
              <a:rect l="0" t="0" r="0" b="0"/>
              <a:pathLst>
                <a:path w="352" h="168">
                  <a:moveTo>
                    <a:pt x="176" y="132"/>
                  </a:moveTo>
                  <a:lnTo>
                    <a:pt x="316" y="164"/>
                  </a:lnTo>
                  <a:lnTo>
                    <a:pt x="316" y="156"/>
                  </a:lnTo>
                  <a:lnTo>
                    <a:pt x="352" y="168"/>
                  </a:lnTo>
                  <a:lnTo>
                    <a:pt x="352" y="164"/>
                  </a:lnTo>
                  <a:lnTo>
                    <a:pt x="312" y="152"/>
                  </a:lnTo>
                  <a:lnTo>
                    <a:pt x="220" y="128"/>
                  </a:lnTo>
                  <a:lnTo>
                    <a:pt x="172" y="108"/>
                  </a:lnTo>
                  <a:lnTo>
                    <a:pt x="128" y="84"/>
                  </a:lnTo>
                  <a:lnTo>
                    <a:pt x="92" y="56"/>
                  </a:lnTo>
                  <a:lnTo>
                    <a:pt x="80" y="36"/>
                  </a:lnTo>
                  <a:lnTo>
                    <a:pt x="76" y="2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68" y="20"/>
                  </a:lnTo>
                  <a:lnTo>
                    <a:pt x="80" y="44"/>
                  </a:lnTo>
                  <a:lnTo>
                    <a:pt x="92" y="60"/>
                  </a:lnTo>
                  <a:lnTo>
                    <a:pt x="128" y="92"/>
                  </a:lnTo>
                  <a:lnTo>
                    <a:pt x="176" y="120"/>
                  </a:lnTo>
                  <a:lnTo>
                    <a:pt x="236" y="140"/>
                  </a:lnTo>
                  <a:lnTo>
                    <a:pt x="176" y="128"/>
                  </a:lnTo>
                  <a:lnTo>
                    <a:pt x="104" y="104"/>
                  </a:lnTo>
                  <a:lnTo>
                    <a:pt x="52" y="84"/>
                  </a:lnTo>
                  <a:lnTo>
                    <a:pt x="20" y="60"/>
                  </a:lnTo>
                  <a:lnTo>
                    <a:pt x="8" y="44"/>
                  </a:lnTo>
                  <a:lnTo>
                    <a:pt x="0" y="24"/>
                  </a:lnTo>
                  <a:lnTo>
                    <a:pt x="8" y="2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52" y="84"/>
                  </a:lnTo>
                  <a:lnTo>
                    <a:pt x="100" y="108"/>
                  </a:lnTo>
                  <a:lnTo>
                    <a:pt x="176" y="1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6" name="図形 16"/>
            <p:cNvSpPr>
              <a:spLocks/>
            </p:cNvSpPr>
            <p:nvPr/>
          </p:nvSpPr>
          <p:spPr bwMode="auto">
            <a:xfrm>
              <a:off x="5504" y="1076"/>
              <a:ext cx="240" cy="215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20" y="144"/>
                </a:cxn>
                <a:cxn ang="0">
                  <a:pos x="48" y="164"/>
                </a:cxn>
                <a:cxn ang="0">
                  <a:pos x="80" y="180"/>
                </a:cxn>
                <a:cxn ang="0">
                  <a:pos x="116" y="192"/>
                </a:cxn>
                <a:cxn ang="0">
                  <a:pos x="188" y="204"/>
                </a:cxn>
                <a:cxn ang="0">
                  <a:pos x="240" y="216"/>
                </a:cxn>
                <a:cxn ang="0">
                  <a:pos x="240" y="212"/>
                </a:cxn>
                <a:cxn ang="0">
                  <a:pos x="188" y="204"/>
                </a:cxn>
                <a:cxn ang="0">
                  <a:pos x="116" y="188"/>
                </a:cxn>
                <a:cxn ang="0">
                  <a:pos x="48" y="164"/>
                </a:cxn>
                <a:cxn ang="0">
                  <a:pos x="24" y="144"/>
                </a:cxn>
                <a:cxn ang="0">
                  <a:pos x="8" y="128"/>
                </a:cxn>
                <a:cxn ang="0">
                  <a:pos x="8" y="96"/>
                </a:cxn>
                <a:cxn ang="0">
                  <a:pos x="20" y="72"/>
                </a:cxn>
                <a:cxn ang="0">
                  <a:pos x="32" y="68"/>
                </a:cxn>
                <a:cxn ang="0">
                  <a:pos x="72" y="44"/>
                </a:cxn>
                <a:cxn ang="0">
                  <a:pos x="144" y="16"/>
                </a:cxn>
                <a:cxn ang="0">
                  <a:pos x="240" y="0"/>
                </a:cxn>
                <a:cxn ang="0">
                  <a:pos x="144" y="16"/>
                </a:cxn>
                <a:cxn ang="0">
                  <a:pos x="72" y="44"/>
                </a:cxn>
                <a:cxn ang="0">
                  <a:pos x="32" y="60"/>
                </a:cxn>
                <a:cxn ang="0">
                  <a:pos x="12" y="72"/>
                </a:cxn>
                <a:cxn ang="0">
                  <a:pos x="0" y="96"/>
                </a:cxn>
                <a:cxn ang="0">
                  <a:pos x="0" y="116"/>
                </a:cxn>
                <a:cxn ang="0">
                  <a:pos x="0" y="128"/>
                </a:cxn>
              </a:cxnLst>
              <a:rect l="0" t="0" r="0" b="0"/>
              <a:pathLst>
                <a:path w="240" h="216">
                  <a:moveTo>
                    <a:pt x="0" y="128"/>
                  </a:moveTo>
                  <a:lnTo>
                    <a:pt x="20" y="144"/>
                  </a:lnTo>
                  <a:lnTo>
                    <a:pt x="48" y="164"/>
                  </a:lnTo>
                  <a:lnTo>
                    <a:pt x="80" y="180"/>
                  </a:lnTo>
                  <a:lnTo>
                    <a:pt x="116" y="192"/>
                  </a:lnTo>
                  <a:lnTo>
                    <a:pt x="188" y="204"/>
                  </a:lnTo>
                  <a:lnTo>
                    <a:pt x="240" y="216"/>
                  </a:lnTo>
                  <a:lnTo>
                    <a:pt x="240" y="212"/>
                  </a:lnTo>
                  <a:lnTo>
                    <a:pt x="188" y="204"/>
                  </a:lnTo>
                  <a:lnTo>
                    <a:pt x="116" y="188"/>
                  </a:lnTo>
                  <a:lnTo>
                    <a:pt x="48" y="164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8" y="96"/>
                  </a:lnTo>
                  <a:lnTo>
                    <a:pt x="20" y="72"/>
                  </a:lnTo>
                  <a:lnTo>
                    <a:pt x="32" y="68"/>
                  </a:lnTo>
                  <a:lnTo>
                    <a:pt x="72" y="44"/>
                  </a:lnTo>
                  <a:lnTo>
                    <a:pt x="144" y="16"/>
                  </a:lnTo>
                  <a:lnTo>
                    <a:pt x="240" y="0"/>
                  </a:lnTo>
                  <a:lnTo>
                    <a:pt x="144" y="16"/>
                  </a:lnTo>
                  <a:lnTo>
                    <a:pt x="72" y="44"/>
                  </a:lnTo>
                  <a:lnTo>
                    <a:pt x="32" y="60"/>
                  </a:lnTo>
                  <a:lnTo>
                    <a:pt x="12" y="72"/>
                  </a:lnTo>
                  <a:lnTo>
                    <a:pt x="0" y="96"/>
                  </a:lnTo>
                  <a:lnTo>
                    <a:pt x="0" y="116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7" name="図形 18"/>
            <p:cNvSpPr>
              <a:spLocks/>
            </p:cNvSpPr>
            <p:nvPr/>
          </p:nvSpPr>
          <p:spPr bwMode="auto">
            <a:xfrm>
              <a:off x="5740" y="1180"/>
              <a:ext cx="4" cy="36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4"/>
                </a:cxn>
                <a:cxn ang="0">
                  <a:pos x="4" y="36"/>
                </a:cxn>
              </a:cxnLst>
              <a:rect l="0" t="0" r="0" b="0"/>
              <a:pathLst>
                <a:path w="4" h="36">
                  <a:moveTo>
                    <a:pt x="4" y="36"/>
                  </a:moveTo>
                  <a:lnTo>
                    <a:pt x="4" y="24"/>
                  </a:lnTo>
                  <a:lnTo>
                    <a:pt x="4" y="1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4"/>
                  </a:lnTo>
                  <a:lnTo>
                    <a:pt x="4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8" name="図形 19"/>
            <p:cNvSpPr>
              <a:spLocks/>
            </p:cNvSpPr>
            <p:nvPr/>
          </p:nvSpPr>
          <p:spPr bwMode="auto">
            <a:xfrm>
              <a:off x="5720" y="1160"/>
              <a:ext cx="24" cy="68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0" y="44"/>
                </a:cxn>
                <a:cxn ang="0">
                  <a:pos x="8" y="56"/>
                </a:cxn>
                <a:cxn ang="0">
                  <a:pos x="24" y="68"/>
                </a:cxn>
                <a:cxn ang="0">
                  <a:pos x="24" y="60"/>
                </a:cxn>
                <a:cxn ang="0">
                  <a:pos x="12" y="48"/>
                </a:cxn>
                <a:cxn ang="0">
                  <a:pos x="8" y="4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24" y="8"/>
                </a:cxn>
                <a:cxn ang="0">
                  <a:pos x="24" y="0"/>
                </a:cxn>
                <a:cxn ang="0">
                  <a:pos x="8" y="20"/>
                </a:cxn>
                <a:cxn ang="0">
                  <a:pos x="8" y="24"/>
                </a:cxn>
              </a:cxnLst>
              <a:rect l="0" t="0" r="0" b="0"/>
              <a:pathLst>
                <a:path w="24" h="68">
                  <a:moveTo>
                    <a:pt x="8" y="24"/>
                  </a:moveTo>
                  <a:lnTo>
                    <a:pt x="0" y="44"/>
                  </a:lnTo>
                  <a:lnTo>
                    <a:pt x="8" y="56"/>
                  </a:lnTo>
                  <a:lnTo>
                    <a:pt x="24" y="68"/>
                  </a:lnTo>
                  <a:lnTo>
                    <a:pt x="24" y="60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8" y="20"/>
                  </a:lnTo>
                  <a:lnTo>
                    <a:pt x="8" y="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9" name="図形 20"/>
            <p:cNvSpPr>
              <a:spLocks/>
            </p:cNvSpPr>
            <p:nvPr/>
          </p:nvSpPr>
          <p:spPr bwMode="auto">
            <a:xfrm>
              <a:off x="5656" y="1120"/>
              <a:ext cx="88" cy="13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2" y="96"/>
                </a:cxn>
                <a:cxn ang="0">
                  <a:pos x="28" y="112"/>
                </a:cxn>
                <a:cxn ang="0">
                  <a:pos x="60" y="124"/>
                </a:cxn>
                <a:cxn ang="0">
                  <a:pos x="88" y="132"/>
                </a:cxn>
                <a:cxn ang="0">
                  <a:pos x="60" y="120"/>
                </a:cxn>
                <a:cxn ang="0">
                  <a:pos x="36" y="108"/>
                </a:cxn>
                <a:cxn ang="0">
                  <a:pos x="16" y="88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12" y="48"/>
                </a:cxn>
                <a:cxn ang="0">
                  <a:pos x="24" y="36"/>
                </a:cxn>
                <a:cxn ang="0">
                  <a:pos x="48" y="16"/>
                </a:cxn>
                <a:cxn ang="0">
                  <a:pos x="88" y="4"/>
                </a:cxn>
                <a:cxn ang="0">
                  <a:pos x="88" y="0"/>
                </a:cxn>
                <a:cxn ang="0">
                  <a:pos x="48" y="16"/>
                </a:cxn>
                <a:cxn ang="0">
                  <a:pos x="16" y="36"/>
                </a:cxn>
                <a:cxn ang="0">
                  <a:pos x="12" y="48"/>
                </a:cxn>
                <a:cxn ang="0">
                  <a:pos x="4" y="52"/>
                </a:cxn>
                <a:cxn ang="0">
                  <a:pos x="0" y="72"/>
                </a:cxn>
              </a:cxnLst>
              <a:rect l="0" t="0" r="0" b="0"/>
              <a:pathLst>
                <a:path w="88" h="132">
                  <a:moveTo>
                    <a:pt x="0" y="72"/>
                  </a:moveTo>
                  <a:lnTo>
                    <a:pt x="12" y="96"/>
                  </a:lnTo>
                  <a:lnTo>
                    <a:pt x="28" y="112"/>
                  </a:lnTo>
                  <a:lnTo>
                    <a:pt x="60" y="124"/>
                  </a:lnTo>
                  <a:lnTo>
                    <a:pt x="88" y="132"/>
                  </a:lnTo>
                  <a:lnTo>
                    <a:pt x="60" y="120"/>
                  </a:lnTo>
                  <a:lnTo>
                    <a:pt x="36" y="108"/>
                  </a:lnTo>
                  <a:lnTo>
                    <a:pt x="16" y="88"/>
                  </a:lnTo>
                  <a:lnTo>
                    <a:pt x="4" y="72"/>
                  </a:lnTo>
                  <a:lnTo>
                    <a:pt x="4" y="60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48" y="16"/>
                  </a:lnTo>
                  <a:lnTo>
                    <a:pt x="88" y="4"/>
                  </a:lnTo>
                  <a:lnTo>
                    <a:pt x="88" y="0"/>
                  </a:lnTo>
                  <a:lnTo>
                    <a:pt x="48" y="16"/>
                  </a:lnTo>
                  <a:lnTo>
                    <a:pt x="16" y="36"/>
                  </a:lnTo>
                  <a:lnTo>
                    <a:pt x="12" y="48"/>
                  </a:lnTo>
                  <a:lnTo>
                    <a:pt x="4" y="52"/>
                  </a:lnTo>
                  <a:lnTo>
                    <a:pt x="0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0" name="図形 21"/>
            <p:cNvSpPr>
              <a:spLocks/>
            </p:cNvSpPr>
            <p:nvPr/>
          </p:nvSpPr>
          <p:spPr bwMode="auto">
            <a:xfrm>
              <a:off x="5672" y="32"/>
              <a:ext cx="72" cy="72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48"/>
                </a:cxn>
                <a:cxn ang="0">
                  <a:pos x="12" y="60"/>
                </a:cxn>
                <a:cxn ang="0">
                  <a:pos x="32" y="64"/>
                </a:cxn>
                <a:cxn ang="0">
                  <a:pos x="72" y="72"/>
                </a:cxn>
                <a:cxn ang="0">
                  <a:pos x="32" y="60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20" y="24"/>
                </a:cxn>
                <a:cxn ang="0">
                  <a:pos x="44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36" y="12"/>
                </a:cxn>
                <a:cxn ang="0">
                  <a:pos x="12" y="16"/>
                </a:cxn>
                <a:cxn ang="0">
                  <a:pos x="0" y="36"/>
                </a:cxn>
              </a:cxnLst>
              <a:rect l="0" t="0" r="0" b="0"/>
              <a:pathLst>
                <a:path w="72" h="72">
                  <a:moveTo>
                    <a:pt x="0" y="36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32" y="64"/>
                  </a:lnTo>
                  <a:lnTo>
                    <a:pt x="72" y="72"/>
                  </a:lnTo>
                  <a:lnTo>
                    <a:pt x="32" y="60"/>
                  </a:lnTo>
                  <a:lnTo>
                    <a:pt x="8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44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36" y="12"/>
                  </a:lnTo>
                  <a:lnTo>
                    <a:pt x="12" y="1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1" name="図形 22"/>
            <p:cNvSpPr>
              <a:spLocks/>
            </p:cNvSpPr>
            <p:nvPr/>
          </p:nvSpPr>
          <p:spPr bwMode="auto">
            <a:xfrm>
              <a:off x="5601" y="0"/>
              <a:ext cx="143" cy="129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84" y="8"/>
                </a:cxn>
                <a:cxn ang="0">
                  <a:pos x="56" y="12"/>
                </a:cxn>
                <a:cxn ang="0">
                  <a:pos x="20" y="32"/>
                </a:cxn>
                <a:cxn ang="0">
                  <a:pos x="8" y="48"/>
                </a:cxn>
                <a:cxn ang="0">
                  <a:pos x="0" y="60"/>
                </a:cxn>
                <a:cxn ang="0">
                  <a:pos x="8" y="72"/>
                </a:cxn>
                <a:cxn ang="0">
                  <a:pos x="20" y="92"/>
                </a:cxn>
                <a:cxn ang="0">
                  <a:pos x="56" y="108"/>
                </a:cxn>
                <a:cxn ang="0">
                  <a:pos x="104" y="120"/>
                </a:cxn>
                <a:cxn ang="0">
                  <a:pos x="144" y="128"/>
                </a:cxn>
                <a:cxn ang="0">
                  <a:pos x="108" y="116"/>
                </a:cxn>
                <a:cxn ang="0">
                  <a:pos x="60" y="104"/>
                </a:cxn>
                <a:cxn ang="0">
                  <a:pos x="20" y="84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24" y="36"/>
                </a:cxn>
                <a:cxn ang="0">
                  <a:pos x="44" y="24"/>
                </a:cxn>
                <a:cxn ang="0">
                  <a:pos x="68" y="20"/>
                </a:cxn>
                <a:cxn ang="0">
                  <a:pos x="104" y="8"/>
                </a:cxn>
                <a:cxn ang="0">
                  <a:pos x="144" y="8"/>
                </a:cxn>
                <a:cxn ang="0">
                  <a:pos x="144" y="0"/>
                </a:cxn>
                <a:cxn ang="0">
                  <a:pos x="128" y="0"/>
                </a:cxn>
              </a:cxnLst>
              <a:rect l="0" t="0" r="0" b="0"/>
              <a:pathLst>
                <a:path w="144" h="128">
                  <a:moveTo>
                    <a:pt x="128" y="0"/>
                  </a:moveTo>
                  <a:lnTo>
                    <a:pt x="84" y="8"/>
                  </a:lnTo>
                  <a:lnTo>
                    <a:pt x="56" y="12"/>
                  </a:lnTo>
                  <a:lnTo>
                    <a:pt x="20" y="32"/>
                  </a:lnTo>
                  <a:lnTo>
                    <a:pt x="8" y="48"/>
                  </a:lnTo>
                  <a:lnTo>
                    <a:pt x="0" y="60"/>
                  </a:lnTo>
                  <a:lnTo>
                    <a:pt x="8" y="72"/>
                  </a:lnTo>
                  <a:lnTo>
                    <a:pt x="20" y="92"/>
                  </a:lnTo>
                  <a:lnTo>
                    <a:pt x="56" y="108"/>
                  </a:lnTo>
                  <a:lnTo>
                    <a:pt x="104" y="120"/>
                  </a:lnTo>
                  <a:lnTo>
                    <a:pt x="144" y="128"/>
                  </a:lnTo>
                  <a:lnTo>
                    <a:pt x="108" y="116"/>
                  </a:lnTo>
                  <a:lnTo>
                    <a:pt x="60" y="104"/>
                  </a:lnTo>
                  <a:lnTo>
                    <a:pt x="20" y="84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12" y="56"/>
                  </a:lnTo>
                  <a:lnTo>
                    <a:pt x="24" y="36"/>
                  </a:lnTo>
                  <a:lnTo>
                    <a:pt x="44" y="24"/>
                  </a:lnTo>
                  <a:lnTo>
                    <a:pt x="68" y="20"/>
                  </a:lnTo>
                  <a:lnTo>
                    <a:pt x="104" y="8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2" name="図形 23"/>
            <p:cNvSpPr>
              <a:spLocks/>
            </p:cNvSpPr>
            <p:nvPr/>
          </p:nvSpPr>
          <p:spPr bwMode="auto">
            <a:xfrm>
              <a:off x="2168" y="0"/>
              <a:ext cx="3576" cy="1384"/>
            </a:xfrm>
            <a:custGeom>
              <a:avLst/>
              <a:gdLst/>
              <a:ahLst/>
              <a:cxnLst>
                <a:cxn ang="0">
                  <a:pos x="3504" y="152"/>
                </a:cxn>
                <a:cxn ang="0">
                  <a:pos x="3316" y="116"/>
                </a:cxn>
                <a:cxn ang="0">
                  <a:pos x="3196" y="68"/>
                </a:cxn>
                <a:cxn ang="0">
                  <a:pos x="3148" y="20"/>
                </a:cxn>
                <a:cxn ang="0">
                  <a:pos x="2960" y="32"/>
                </a:cxn>
                <a:cxn ang="0">
                  <a:pos x="2956" y="96"/>
                </a:cxn>
                <a:cxn ang="0">
                  <a:pos x="2860" y="56"/>
                </a:cxn>
                <a:cxn ang="0">
                  <a:pos x="2872" y="96"/>
                </a:cxn>
                <a:cxn ang="0">
                  <a:pos x="3020" y="164"/>
                </a:cxn>
                <a:cxn ang="0">
                  <a:pos x="3100" y="180"/>
                </a:cxn>
                <a:cxn ang="0">
                  <a:pos x="2824" y="140"/>
                </a:cxn>
                <a:cxn ang="0">
                  <a:pos x="2796" y="156"/>
                </a:cxn>
                <a:cxn ang="0">
                  <a:pos x="2472" y="60"/>
                </a:cxn>
                <a:cxn ang="0">
                  <a:pos x="2500" y="212"/>
                </a:cxn>
                <a:cxn ang="0">
                  <a:pos x="2508" y="156"/>
                </a:cxn>
                <a:cxn ang="0">
                  <a:pos x="2364" y="108"/>
                </a:cxn>
                <a:cxn ang="0">
                  <a:pos x="2004" y="72"/>
                </a:cxn>
                <a:cxn ang="0">
                  <a:pos x="1800" y="20"/>
                </a:cxn>
                <a:cxn ang="0">
                  <a:pos x="1980" y="116"/>
                </a:cxn>
                <a:cxn ang="0">
                  <a:pos x="1636" y="92"/>
                </a:cxn>
                <a:cxn ang="0">
                  <a:pos x="1396" y="32"/>
                </a:cxn>
                <a:cxn ang="0">
                  <a:pos x="1324" y="20"/>
                </a:cxn>
                <a:cxn ang="0">
                  <a:pos x="1248" y="0"/>
                </a:cxn>
                <a:cxn ang="0">
                  <a:pos x="1184" y="0"/>
                </a:cxn>
                <a:cxn ang="0">
                  <a:pos x="1112" y="0"/>
                </a:cxn>
                <a:cxn ang="0">
                  <a:pos x="928" y="0"/>
                </a:cxn>
                <a:cxn ang="0">
                  <a:pos x="844" y="0"/>
                </a:cxn>
                <a:cxn ang="0">
                  <a:pos x="904" y="164"/>
                </a:cxn>
                <a:cxn ang="0">
                  <a:pos x="692" y="116"/>
                </a:cxn>
                <a:cxn ang="0">
                  <a:pos x="592" y="116"/>
                </a:cxn>
                <a:cxn ang="0">
                  <a:pos x="232" y="36"/>
                </a:cxn>
                <a:cxn ang="0">
                  <a:pos x="112" y="72"/>
                </a:cxn>
                <a:cxn ang="0">
                  <a:pos x="892" y="156"/>
                </a:cxn>
                <a:cxn ang="0">
                  <a:pos x="1412" y="428"/>
                </a:cxn>
                <a:cxn ang="0">
                  <a:pos x="2176" y="500"/>
                </a:cxn>
                <a:cxn ang="0">
                  <a:pos x="2636" y="720"/>
                </a:cxn>
                <a:cxn ang="0">
                  <a:pos x="2564" y="1124"/>
                </a:cxn>
                <a:cxn ang="0">
                  <a:pos x="3288" y="1352"/>
                </a:cxn>
                <a:cxn ang="0">
                  <a:pos x="2900" y="1040"/>
                </a:cxn>
                <a:cxn ang="0">
                  <a:pos x="2912" y="808"/>
                </a:cxn>
                <a:cxn ang="0">
                  <a:pos x="2796" y="1136"/>
                </a:cxn>
                <a:cxn ang="0">
                  <a:pos x="2864" y="1168"/>
                </a:cxn>
                <a:cxn ang="0">
                  <a:pos x="3396" y="888"/>
                </a:cxn>
                <a:cxn ang="0">
                  <a:pos x="2544" y="628"/>
                </a:cxn>
                <a:cxn ang="0">
                  <a:pos x="3008" y="400"/>
                </a:cxn>
                <a:cxn ang="0">
                  <a:pos x="2780" y="760"/>
                </a:cxn>
                <a:cxn ang="0">
                  <a:pos x="3124" y="1052"/>
                </a:cxn>
                <a:cxn ang="0">
                  <a:pos x="3552" y="1348"/>
                </a:cxn>
                <a:cxn ang="0">
                  <a:pos x="3428" y="1016"/>
                </a:cxn>
                <a:cxn ang="0">
                  <a:pos x="3536" y="852"/>
                </a:cxn>
                <a:cxn ang="0">
                  <a:pos x="2840" y="564"/>
                </a:cxn>
                <a:cxn ang="0">
                  <a:pos x="3160" y="772"/>
                </a:cxn>
                <a:cxn ang="0">
                  <a:pos x="3348" y="648"/>
                </a:cxn>
                <a:cxn ang="0">
                  <a:pos x="3360" y="672"/>
                </a:cxn>
                <a:cxn ang="0">
                  <a:pos x="3172" y="532"/>
                </a:cxn>
                <a:cxn ang="0">
                  <a:pos x="3088" y="636"/>
                </a:cxn>
                <a:cxn ang="0">
                  <a:pos x="3084" y="556"/>
                </a:cxn>
                <a:cxn ang="0">
                  <a:pos x="3144" y="708"/>
                </a:cxn>
                <a:cxn ang="0">
                  <a:pos x="2992" y="544"/>
                </a:cxn>
                <a:cxn ang="0">
                  <a:pos x="3432" y="392"/>
                </a:cxn>
                <a:cxn ang="0">
                  <a:pos x="3220" y="168"/>
                </a:cxn>
              </a:cxnLst>
              <a:rect l="0" t="0" r="0" b="0"/>
              <a:pathLst>
                <a:path w="3576" h="1384">
                  <a:moveTo>
                    <a:pt x="3360" y="84"/>
                  </a:moveTo>
                  <a:lnTo>
                    <a:pt x="3356" y="72"/>
                  </a:lnTo>
                  <a:lnTo>
                    <a:pt x="3356" y="60"/>
                  </a:lnTo>
                  <a:lnTo>
                    <a:pt x="3360" y="56"/>
                  </a:lnTo>
                  <a:lnTo>
                    <a:pt x="3380" y="36"/>
                  </a:lnTo>
                  <a:lnTo>
                    <a:pt x="3416" y="20"/>
                  </a:lnTo>
                  <a:lnTo>
                    <a:pt x="3480" y="0"/>
                  </a:lnTo>
                  <a:lnTo>
                    <a:pt x="3452" y="0"/>
                  </a:lnTo>
                  <a:lnTo>
                    <a:pt x="3396" y="20"/>
                  </a:lnTo>
                  <a:lnTo>
                    <a:pt x="3368" y="36"/>
                  </a:lnTo>
                  <a:lnTo>
                    <a:pt x="3356" y="56"/>
                  </a:lnTo>
                  <a:lnTo>
                    <a:pt x="3356" y="60"/>
                  </a:lnTo>
                  <a:lnTo>
                    <a:pt x="3356" y="72"/>
                  </a:lnTo>
                  <a:lnTo>
                    <a:pt x="3356" y="84"/>
                  </a:lnTo>
                  <a:lnTo>
                    <a:pt x="3372" y="96"/>
                  </a:lnTo>
                  <a:lnTo>
                    <a:pt x="3392" y="108"/>
                  </a:lnTo>
                  <a:lnTo>
                    <a:pt x="3440" y="128"/>
                  </a:lnTo>
                  <a:lnTo>
                    <a:pt x="3528" y="144"/>
                  </a:lnTo>
                  <a:lnTo>
                    <a:pt x="3504" y="152"/>
                  </a:lnTo>
                  <a:lnTo>
                    <a:pt x="3504" y="144"/>
                  </a:lnTo>
                  <a:lnTo>
                    <a:pt x="3476" y="144"/>
                  </a:lnTo>
                  <a:lnTo>
                    <a:pt x="3404" y="132"/>
                  </a:lnTo>
                  <a:lnTo>
                    <a:pt x="3332" y="116"/>
                  </a:lnTo>
                  <a:lnTo>
                    <a:pt x="3300" y="96"/>
                  </a:lnTo>
                  <a:lnTo>
                    <a:pt x="3276" y="80"/>
                  </a:lnTo>
                  <a:lnTo>
                    <a:pt x="3268" y="68"/>
                  </a:lnTo>
                  <a:lnTo>
                    <a:pt x="3268" y="48"/>
                  </a:lnTo>
                  <a:lnTo>
                    <a:pt x="3280" y="32"/>
                  </a:lnTo>
                  <a:lnTo>
                    <a:pt x="3300" y="20"/>
                  </a:lnTo>
                  <a:lnTo>
                    <a:pt x="3336" y="0"/>
                  </a:lnTo>
                  <a:lnTo>
                    <a:pt x="3316" y="0"/>
                  </a:lnTo>
                  <a:lnTo>
                    <a:pt x="3288" y="20"/>
                  </a:lnTo>
                  <a:lnTo>
                    <a:pt x="3276" y="32"/>
                  </a:lnTo>
                  <a:lnTo>
                    <a:pt x="3264" y="48"/>
                  </a:lnTo>
                  <a:lnTo>
                    <a:pt x="3264" y="68"/>
                  </a:lnTo>
                  <a:lnTo>
                    <a:pt x="3276" y="84"/>
                  </a:lnTo>
                  <a:lnTo>
                    <a:pt x="3288" y="96"/>
                  </a:lnTo>
                  <a:lnTo>
                    <a:pt x="3316" y="116"/>
                  </a:lnTo>
                  <a:lnTo>
                    <a:pt x="3380" y="132"/>
                  </a:lnTo>
                  <a:lnTo>
                    <a:pt x="3444" y="144"/>
                  </a:lnTo>
                  <a:lnTo>
                    <a:pt x="3488" y="152"/>
                  </a:lnTo>
                  <a:lnTo>
                    <a:pt x="3444" y="156"/>
                  </a:lnTo>
                  <a:lnTo>
                    <a:pt x="3396" y="144"/>
                  </a:lnTo>
                  <a:lnTo>
                    <a:pt x="3324" y="132"/>
                  </a:lnTo>
                  <a:lnTo>
                    <a:pt x="3252" y="108"/>
                  </a:lnTo>
                  <a:lnTo>
                    <a:pt x="3228" y="92"/>
                  </a:lnTo>
                  <a:lnTo>
                    <a:pt x="3208" y="72"/>
                  </a:lnTo>
                  <a:lnTo>
                    <a:pt x="3204" y="68"/>
                  </a:lnTo>
                  <a:lnTo>
                    <a:pt x="3204" y="56"/>
                  </a:lnTo>
                  <a:lnTo>
                    <a:pt x="3216" y="36"/>
                  </a:lnTo>
                  <a:lnTo>
                    <a:pt x="3232" y="20"/>
                  </a:lnTo>
                  <a:lnTo>
                    <a:pt x="3264" y="0"/>
                  </a:lnTo>
                  <a:lnTo>
                    <a:pt x="3252" y="0"/>
                  </a:lnTo>
                  <a:lnTo>
                    <a:pt x="3228" y="20"/>
                  </a:lnTo>
                  <a:lnTo>
                    <a:pt x="3208" y="36"/>
                  </a:lnTo>
                  <a:lnTo>
                    <a:pt x="3196" y="48"/>
                  </a:lnTo>
                  <a:lnTo>
                    <a:pt x="3196" y="68"/>
                  </a:lnTo>
                  <a:lnTo>
                    <a:pt x="3204" y="80"/>
                  </a:lnTo>
                  <a:lnTo>
                    <a:pt x="3220" y="92"/>
                  </a:lnTo>
                  <a:lnTo>
                    <a:pt x="3240" y="108"/>
                  </a:lnTo>
                  <a:lnTo>
                    <a:pt x="3304" y="132"/>
                  </a:lnTo>
                  <a:lnTo>
                    <a:pt x="3372" y="144"/>
                  </a:lnTo>
                  <a:lnTo>
                    <a:pt x="3428" y="156"/>
                  </a:lnTo>
                  <a:lnTo>
                    <a:pt x="3384" y="156"/>
                  </a:lnTo>
                  <a:lnTo>
                    <a:pt x="3356" y="156"/>
                  </a:lnTo>
                  <a:lnTo>
                    <a:pt x="3280" y="140"/>
                  </a:lnTo>
                  <a:lnTo>
                    <a:pt x="3196" y="116"/>
                  </a:lnTo>
                  <a:lnTo>
                    <a:pt x="3168" y="104"/>
                  </a:lnTo>
                  <a:lnTo>
                    <a:pt x="3144" y="84"/>
                  </a:lnTo>
                  <a:lnTo>
                    <a:pt x="3136" y="68"/>
                  </a:lnTo>
                  <a:lnTo>
                    <a:pt x="3132" y="56"/>
                  </a:lnTo>
                  <a:lnTo>
                    <a:pt x="3144" y="36"/>
                  </a:lnTo>
                  <a:lnTo>
                    <a:pt x="3156" y="20"/>
                  </a:lnTo>
                  <a:lnTo>
                    <a:pt x="3180" y="0"/>
                  </a:lnTo>
                  <a:lnTo>
                    <a:pt x="3168" y="0"/>
                  </a:lnTo>
                  <a:lnTo>
                    <a:pt x="3148" y="20"/>
                  </a:lnTo>
                  <a:lnTo>
                    <a:pt x="3136" y="36"/>
                  </a:lnTo>
                  <a:lnTo>
                    <a:pt x="3132" y="56"/>
                  </a:lnTo>
                  <a:lnTo>
                    <a:pt x="3132" y="72"/>
                  </a:lnTo>
                  <a:lnTo>
                    <a:pt x="3136" y="84"/>
                  </a:lnTo>
                  <a:lnTo>
                    <a:pt x="3156" y="104"/>
                  </a:lnTo>
                  <a:lnTo>
                    <a:pt x="3180" y="116"/>
                  </a:lnTo>
                  <a:lnTo>
                    <a:pt x="3244" y="140"/>
                  </a:lnTo>
                  <a:lnTo>
                    <a:pt x="3312" y="152"/>
                  </a:lnTo>
                  <a:lnTo>
                    <a:pt x="3360" y="164"/>
                  </a:lnTo>
                  <a:lnTo>
                    <a:pt x="3304" y="164"/>
                  </a:lnTo>
                  <a:lnTo>
                    <a:pt x="3256" y="156"/>
                  </a:lnTo>
                  <a:lnTo>
                    <a:pt x="3148" y="140"/>
                  </a:lnTo>
                  <a:lnTo>
                    <a:pt x="3088" y="120"/>
                  </a:lnTo>
                  <a:lnTo>
                    <a:pt x="3032" y="108"/>
                  </a:lnTo>
                  <a:lnTo>
                    <a:pt x="2992" y="84"/>
                  </a:lnTo>
                  <a:lnTo>
                    <a:pt x="2960" y="68"/>
                  </a:lnTo>
                  <a:lnTo>
                    <a:pt x="2956" y="56"/>
                  </a:lnTo>
                  <a:lnTo>
                    <a:pt x="2956" y="44"/>
                  </a:lnTo>
                  <a:lnTo>
                    <a:pt x="2960" y="32"/>
                  </a:lnTo>
                  <a:lnTo>
                    <a:pt x="2980" y="20"/>
                  </a:lnTo>
                  <a:lnTo>
                    <a:pt x="2996" y="0"/>
                  </a:lnTo>
                  <a:lnTo>
                    <a:pt x="2984" y="0"/>
                  </a:lnTo>
                  <a:lnTo>
                    <a:pt x="2960" y="32"/>
                  </a:lnTo>
                  <a:lnTo>
                    <a:pt x="2948" y="44"/>
                  </a:lnTo>
                  <a:lnTo>
                    <a:pt x="2948" y="56"/>
                  </a:lnTo>
                  <a:lnTo>
                    <a:pt x="2956" y="68"/>
                  </a:lnTo>
                  <a:lnTo>
                    <a:pt x="2980" y="84"/>
                  </a:lnTo>
                  <a:lnTo>
                    <a:pt x="3016" y="104"/>
                  </a:lnTo>
                  <a:lnTo>
                    <a:pt x="3108" y="132"/>
                  </a:lnTo>
                  <a:lnTo>
                    <a:pt x="3208" y="152"/>
                  </a:lnTo>
                  <a:lnTo>
                    <a:pt x="3280" y="164"/>
                  </a:lnTo>
                  <a:lnTo>
                    <a:pt x="3268" y="164"/>
                  </a:lnTo>
                  <a:lnTo>
                    <a:pt x="3244" y="164"/>
                  </a:lnTo>
                  <a:lnTo>
                    <a:pt x="3240" y="164"/>
                  </a:lnTo>
                  <a:lnTo>
                    <a:pt x="3124" y="144"/>
                  </a:lnTo>
                  <a:lnTo>
                    <a:pt x="3052" y="128"/>
                  </a:lnTo>
                  <a:lnTo>
                    <a:pt x="3004" y="116"/>
                  </a:lnTo>
                  <a:lnTo>
                    <a:pt x="2956" y="96"/>
                  </a:lnTo>
                  <a:lnTo>
                    <a:pt x="2924" y="72"/>
                  </a:lnTo>
                  <a:lnTo>
                    <a:pt x="2912" y="60"/>
                  </a:lnTo>
                  <a:lnTo>
                    <a:pt x="2912" y="48"/>
                  </a:lnTo>
                  <a:lnTo>
                    <a:pt x="2912" y="36"/>
                  </a:lnTo>
                  <a:lnTo>
                    <a:pt x="2924" y="24"/>
                  </a:lnTo>
                  <a:lnTo>
                    <a:pt x="2948" y="0"/>
                  </a:lnTo>
                  <a:lnTo>
                    <a:pt x="2936" y="0"/>
                  </a:lnTo>
                  <a:lnTo>
                    <a:pt x="2920" y="24"/>
                  </a:lnTo>
                  <a:lnTo>
                    <a:pt x="2908" y="36"/>
                  </a:lnTo>
                  <a:lnTo>
                    <a:pt x="2908" y="48"/>
                  </a:lnTo>
                  <a:lnTo>
                    <a:pt x="2912" y="68"/>
                  </a:lnTo>
                  <a:lnTo>
                    <a:pt x="2920" y="80"/>
                  </a:lnTo>
                  <a:lnTo>
                    <a:pt x="2956" y="104"/>
                  </a:lnTo>
                  <a:lnTo>
                    <a:pt x="2980" y="108"/>
                  </a:lnTo>
                  <a:lnTo>
                    <a:pt x="3052" y="132"/>
                  </a:lnTo>
                  <a:lnTo>
                    <a:pt x="2936" y="108"/>
                  </a:lnTo>
                  <a:lnTo>
                    <a:pt x="2896" y="92"/>
                  </a:lnTo>
                  <a:lnTo>
                    <a:pt x="2872" y="72"/>
                  </a:lnTo>
                  <a:lnTo>
                    <a:pt x="2860" y="56"/>
                  </a:lnTo>
                  <a:lnTo>
                    <a:pt x="2852" y="44"/>
                  </a:lnTo>
                  <a:lnTo>
                    <a:pt x="2852" y="24"/>
                  </a:lnTo>
                  <a:lnTo>
                    <a:pt x="2860" y="0"/>
                  </a:lnTo>
                  <a:lnTo>
                    <a:pt x="2852" y="0"/>
                  </a:lnTo>
                  <a:lnTo>
                    <a:pt x="2848" y="24"/>
                  </a:lnTo>
                  <a:lnTo>
                    <a:pt x="2848" y="44"/>
                  </a:lnTo>
                  <a:lnTo>
                    <a:pt x="2852" y="60"/>
                  </a:lnTo>
                  <a:lnTo>
                    <a:pt x="2864" y="72"/>
                  </a:lnTo>
                  <a:lnTo>
                    <a:pt x="2884" y="84"/>
                  </a:lnTo>
                  <a:lnTo>
                    <a:pt x="2908" y="96"/>
                  </a:lnTo>
                  <a:lnTo>
                    <a:pt x="2968" y="120"/>
                  </a:lnTo>
                  <a:lnTo>
                    <a:pt x="3044" y="140"/>
                  </a:lnTo>
                  <a:lnTo>
                    <a:pt x="3124" y="152"/>
                  </a:lnTo>
                  <a:lnTo>
                    <a:pt x="3228" y="164"/>
                  </a:lnTo>
                  <a:lnTo>
                    <a:pt x="3216" y="168"/>
                  </a:lnTo>
                  <a:lnTo>
                    <a:pt x="3132" y="156"/>
                  </a:lnTo>
                  <a:lnTo>
                    <a:pt x="2996" y="132"/>
                  </a:lnTo>
                  <a:lnTo>
                    <a:pt x="2932" y="116"/>
                  </a:lnTo>
                  <a:lnTo>
                    <a:pt x="2872" y="96"/>
                  </a:lnTo>
                  <a:lnTo>
                    <a:pt x="2824" y="72"/>
                  </a:lnTo>
                  <a:lnTo>
                    <a:pt x="2808" y="60"/>
                  </a:lnTo>
                  <a:lnTo>
                    <a:pt x="2796" y="44"/>
                  </a:lnTo>
                  <a:lnTo>
                    <a:pt x="2796" y="36"/>
                  </a:lnTo>
                  <a:lnTo>
                    <a:pt x="2804" y="12"/>
                  </a:lnTo>
                  <a:lnTo>
                    <a:pt x="2808" y="0"/>
                  </a:lnTo>
                  <a:lnTo>
                    <a:pt x="2804" y="0"/>
                  </a:lnTo>
                  <a:lnTo>
                    <a:pt x="2796" y="12"/>
                  </a:lnTo>
                  <a:lnTo>
                    <a:pt x="2792" y="36"/>
                  </a:lnTo>
                  <a:lnTo>
                    <a:pt x="2796" y="48"/>
                  </a:lnTo>
                  <a:lnTo>
                    <a:pt x="2804" y="60"/>
                  </a:lnTo>
                  <a:lnTo>
                    <a:pt x="2816" y="72"/>
                  </a:lnTo>
                  <a:lnTo>
                    <a:pt x="2860" y="96"/>
                  </a:lnTo>
                  <a:lnTo>
                    <a:pt x="2912" y="116"/>
                  </a:lnTo>
                  <a:lnTo>
                    <a:pt x="2972" y="132"/>
                  </a:lnTo>
                  <a:lnTo>
                    <a:pt x="3096" y="156"/>
                  </a:lnTo>
                  <a:lnTo>
                    <a:pt x="3192" y="168"/>
                  </a:lnTo>
                  <a:lnTo>
                    <a:pt x="3120" y="180"/>
                  </a:lnTo>
                  <a:lnTo>
                    <a:pt x="3020" y="164"/>
                  </a:lnTo>
                  <a:lnTo>
                    <a:pt x="2936" y="140"/>
                  </a:lnTo>
                  <a:lnTo>
                    <a:pt x="2848" y="116"/>
                  </a:lnTo>
                  <a:lnTo>
                    <a:pt x="2804" y="96"/>
                  </a:lnTo>
                  <a:lnTo>
                    <a:pt x="2772" y="80"/>
                  </a:lnTo>
                  <a:lnTo>
                    <a:pt x="2756" y="60"/>
                  </a:lnTo>
                  <a:lnTo>
                    <a:pt x="2744" y="44"/>
                  </a:lnTo>
                  <a:lnTo>
                    <a:pt x="2736" y="20"/>
                  </a:lnTo>
                  <a:lnTo>
                    <a:pt x="2744" y="12"/>
                  </a:lnTo>
                  <a:lnTo>
                    <a:pt x="2744" y="0"/>
                  </a:lnTo>
                  <a:lnTo>
                    <a:pt x="2736" y="8"/>
                  </a:lnTo>
                  <a:lnTo>
                    <a:pt x="2736" y="20"/>
                  </a:lnTo>
                  <a:lnTo>
                    <a:pt x="2736" y="44"/>
                  </a:lnTo>
                  <a:lnTo>
                    <a:pt x="2748" y="60"/>
                  </a:lnTo>
                  <a:lnTo>
                    <a:pt x="2768" y="80"/>
                  </a:lnTo>
                  <a:lnTo>
                    <a:pt x="2796" y="96"/>
                  </a:lnTo>
                  <a:lnTo>
                    <a:pt x="2840" y="120"/>
                  </a:lnTo>
                  <a:lnTo>
                    <a:pt x="2924" y="144"/>
                  </a:lnTo>
                  <a:lnTo>
                    <a:pt x="3008" y="164"/>
                  </a:lnTo>
                  <a:lnTo>
                    <a:pt x="3100" y="180"/>
                  </a:lnTo>
                  <a:lnTo>
                    <a:pt x="3056" y="188"/>
                  </a:lnTo>
                  <a:lnTo>
                    <a:pt x="2992" y="176"/>
                  </a:lnTo>
                  <a:lnTo>
                    <a:pt x="2956" y="168"/>
                  </a:lnTo>
                  <a:lnTo>
                    <a:pt x="2920" y="164"/>
                  </a:lnTo>
                  <a:lnTo>
                    <a:pt x="2828" y="140"/>
                  </a:lnTo>
                  <a:lnTo>
                    <a:pt x="2732" y="96"/>
                  </a:lnTo>
                  <a:lnTo>
                    <a:pt x="2688" y="72"/>
                  </a:lnTo>
                  <a:lnTo>
                    <a:pt x="2664" y="48"/>
                  </a:lnTo>
                  <a:lnTo>
                    <a:pt x="2660" y="36"/>
                  </a:lnTo>
                  <a:lnTo>
                    <a:pt x="2660" y="24"/>
                  </a:lnTo>
                  <a:lnTo>
                    <a:pt x="2660" y="12"/>
                  </a:lnTo>
                  <a:lnTo>
                    <a:pt x="2660" y="0"/>
                  </a:lnTo>
                  <a:lnTo>
                    <a:pt x="2652" y="12"/>
                  </a:lnTo>
                  <a:lnTo>
                    <a:pt x="2652" y="24"/>
                  </a:lnTo>
                  <a:lnTo>
                    <a:pt x="2652" y="36"/>
                  </a:lnTo>
                  <a:lnTo>
                    <a:pt x="2664" y="48"/>
                  </a:lnTo>
                  <a:lnTo>
                    <a:pt x="2688" y="80"/>
                  </a:lnTo>
                  <a:lnTo>
                    <a:pt x="2724" y="104"/>
                  </a:lnTo>
                  <a:lnTo>
                    <a:pt x="2824" y="140"/>
                  </a:lnTo>
                  <a:lnTo>
                    <a:pt x="2912" y="164"/>
                  </a:lnTo>
                  <a:lnTo>
                    <a:pt x="2956" y="176"/>
                  </a:lnTo>
                  <a:lnTo>
                    <a:pt x="2992" y="180"/>
                  </a:lnTo>
                  <a:lnTo>
                    <a:pt x="2852" y="168"/>
                  </a:lnTo>
                  <a:lnTo>
                    <a:pt x="2848" y="168"/>
                  </a:lnTo>
                  <a:lnTo>
                    <a:pt x="2836" y="164"/>
                  </a:lnTo>
                  <a:lnTo>
                    <a:pt x="2772" y="144"/>
                  </a:lnTo>
                  <a:lnTo>
                    <a:pt x="2720" y="128"/>
                  </a:lnTo>
                  <a:lnTo>
                    <a:pt x="2648" y="84"/>
                  </a:lnTo>
                  <a:lnTo>
                    <a:pt x="2592" y="56"/>
                  </a:lnTo>
                  <a:lnTo>
                    <a:pt x="2576" y="36"/>
                  </a:lnTo>
                  <a:lnTo>
                    <a:pt x="2564" y="20"/>
                  </a:lnTo>
                  <a:lnTo>
                    <a:pt x="2564" y="0"/>
                  </a:lnTo>
                  <a:lnTo>
                    <a:pt x="2564" y="24"/>
                  </a:lnTo>
                  <a:lnTo>
                    <a:pt x="2576" y="44"/>
                  </a:lnTo>
                  <a:lnTo>
                    <a:pt x="2588" y="56"/>
                  </a:lnTo>
                  <a:lnTo>
                    <a:pt x="2628" y="84"/>
                  </a:lnTo>
                  <a:lnTo>
                    <a:pt x="2696" y="120"/>
                  </a:lnTo>
                  <a:lnTo>
                    <a:pt x="2796" y="156"/>
                  </a:lnTo>
                  <a:lnTo>
                    <a:pt x="2724" y="140"/>
                  </a:lnTo>
                  <a:lnTo>
                    <a:pt x="2648" y="116"/>
                  </a:lnTo>
                  <a:lnTo>
                    <a:pt x="2568" y="80"/>
                  </a:lnTo>
                  <a:lnTo>
                    <a:pt x="2532" y="60"/>
                  </a:lnTo>
                  <a:lnTo>
                    <a:pt x="2508" y="36"/>
                  </a:lnTo>
                  <a:lnTo>
                    <a:pt x="2500" y="24"/>
                  </a:lnTo>
                  <a:lnTo>
                    <a:pt x="2496" y="0"/>
                  </a:lnTo>
                  <a:lnTo>
                    <a:pt x="2488" y="0"/>
                  </a:lnTo>
                  <a:lnTo>
                    <a:pt x="2496" y="24"/>
                  </a:lnTo>
                  <a:lnTo>
                    <a:pt x="2500" y="36"/>
                  </a:lnTo>
                  <a:lnTo>
                    <a:pt x="2524" y="60"/>
                  </a:lnTo>
                  <a:lnTo>
                    <a:pt x="2556" y="80"/>
                  </a:lnTo>
                  <a:lnTo>
                    <a:pt x="2624" y="116"/>
                  </a:lnTo>
                  <a:lnTo>
                    <a:pt x="2696" y="140"/>
                  </a:lnTo>
                  <a:lnTo>
                    <a:pt x="2760" y="156"/>
                  </a:lnTo>
                  <a:lnTo>
                    <a:pt x="2664" y="132"/>
                  </a:lnTo>
                  <a:lnTo>
                    <a:pt x="2624" y="128"/>
                  </a:lnTo>
                  <a:lnTo>
                    <a:pt x="2532" y="92"/>
                  </a:lnTo>
                  <a:lnTo>
                    <a:pt x="2472" y="60"/>
                  </a:lnTo>
                  <a:lnTo>
                    <a:pt x="2436" y="36"/>
                  </a:lnTo>
                  <a:lnTo>
                    <a:pt x="2424" y="24"/>
                  </a:lnTo>
                  <a:lnTo>
                    <a:pt x="2412" y="0"/>
                  </a:lnTo>
                  <a:lnTo>
                    <a:pt x="2404" y="0"/>
                  </a:lnTo>
                  <a:lnTo>
                    <a:pt x="2416" y="32"/>
                  </a:lnTo>
                  <a:lnTo>
                    <a:pt x="2428" y="36"/>
                  </a:lnTo>
                  <a:lnTo>
                    <a:pt x="2472" y="68"/>
                  </a:lnTo>
                  <a:lnTo>
                    <a:pt x="2532" y="96"/>
                  </a:lnTo>
                  <a:lnTo>
                    <a:pt x="2624" y="128"/>
                  </a:lnTo>
                  <a:lnTo>
                    <a:pt x="2652" y="140"/>
                  </a:lnTo>
                  <a:lnTo>
                    <a:pt x="2732" y="156"/>
                  </a:lnTo>
                  <a:lnTo>
                    <a:pt x="2700" y="152"/>
                  </a:lnTo>
                  <a:lnTo>
                    <a:pt x="2648" y="152"/>
                  </a:lnTo>
                  <a:lnTo>
                    <a:pt x="2592" y="156"/>
                  </a:lnTo>
                  <a:lnTo>
                    <a:pt x="2556" y="168"/>
                  </a:lnTo>
                  <a:lnTo>
                    <a:pt x="2532" y="176"/>
                  </a:lnTo>
                  <a:lnTo>
                    <a:pt x="2512" y="188"/>
                  </a:lnTo>
                  <a:lnTo>
                    <a:pt x="2508" y="200"/>
                  </a:lnTo>
                  <a:lnTo>
                    <a:pt x="2500" y="212"/>
                  </a:lnTo>
                  <a:lnTo>
                    <a:pt x="2500" y="228"/>
                  </a:lnTo>
                  <a:lnTo>
                    <a:pt x="2508" y="236"/>
                  </a:lnTo>
                  <a:lnTo>
                    <a:pt x="2532" y="252"/>
                  </a:lnTo>
                  <a:lnTo>
                    <a:pt x="2564" y="264"/>
                  </a:lnTo>
                  <a:lnTo>
                    <a:pt x="2636" y="284"/>
                  </a:lnTo>
                  <a:lnTo>
                    <a:pt x="2600" y="284"/>
                  </a:lnTo>
                  <a:lnTo>
                    <a:pt x="2600" y="292"/>
                  </a:lnTo>
                  <a:lnTo>
                    <a:pt x="2548" y="276"/>
                  </a:lnTo>
                  <a:lnTo>
                    <a:pt x="2496" y="272"/>
                  </a:lnTo>
                  <a:lnTo>
                    <a:pt x="2520" y="276"/>
                  </a:lnTo>
                  <a:lnTo>
                    <a:pt x="2520" y="272"/>
                  </a:lnTo>
                  <a:lnTo>
                    <a:pt x="2476" y="260"/>
                  </a:lnTo>
                  <a:lnTo>
                    <a:pt x="2448" y="240"/>
                  </a:lnTo>
                  <a:lnTo>
                    <a:pt x="2428" y="228"/>
                  </a:lnTo>
                  <a:lnTo>
                    <a:pt x="2424" y="216"/>
                  </a:lnTo>
                  <a:lnTo>
                    <a:pt x="2428" y="204"/>
                  </a:lnTo>
                  <a:lnTo>
                    <a:pt x="2436" y="192"/>
                  </a:lnTo>
                  <a:lnTo>
                    <a:pt x="2460" y="176"/>
                  </a:lnTo>
                  <a:lnTo>
                    <a:pt x="2508" y="156"/>
                  </a:lnTo>
                  <a:lnTo>
                    <a:pt x="2536" y="144"/>
                  </a:lnTo>
                  <a:lnTo>
                    <a:pt x="2580" y="144"/>
                  </a:lnTo>
                  <a:lnTo>
                    <a:pt x="2592" y="144"/>
                  </a:lnTo>
                  <a:lnTo>
                    <a:pt x="2564" y="140"/>
                  </a:lnTo>
                  <a:lnTo>
                    <a:pt x="2500" y="132"/>
                  </a:lnTo>
                  <a:lnTo>
                    <a:pt x="2472" y="128"/>
                  </a:lnTo>
                  <a:lnTo>
                    <a:pt x="2424" y="120"/>
                  </a:lnTo>
                  <a:lnTo>
                    <a:pt x="2364" y="104"/>
                  </a:lnTo>
                  <a:lnTo>
                    <a:pt x="2316" y="84"/>
                  </a:lnTo>
                  <a:lnTo>
                    <a:pt x="2276" y="68"/>
                  </a:lnTo>
                  <a:lnTo>
                    <a:pt x="2252" y="56"/>
                  </a:lnTo>
                  <a:lnTo>
                    <a:pt x="2228" y="24"/>
                  </a:lnTo>
                  <a:lnTo>
                    <a:pt x="2224" y="20"/>
                  </a:lnTo>
                  <a:lnTo>
                    <a:pt x="2216" y="0"/>
                  </a:lnTo>
                  <a:lnTo>
                    <a:pt x="2216" y="20"/>
                  </a:lnTo>
                  <a:lnTo>
                    <a:pt x="2224" y="24"/>
                  </a:lnTo>
                  <a:lnTo>
                    <a:pt x="2240" y="48"/>
                  </a:lnTo>
                  <a:lnTo>
                    <a:pt x="2288" y="80"/>
                  </a:lnTo>
                  <a:lnTo>
                    <a:pt x="2364" y="108"/>
                  </a:lnTo>
                  <a:lnTo>
                    <a:pt x="2296" y="96"/>
                  </a:lnTo>
                  <a:lnTo>
                    <a:pt x="2272" y="92"/>
                  </a:lnTo>
                  <a:lnTo>
                    <a:pt x="2224" y="72"/>
                  </a:lnTo>
                  <a:lnTo>
                    <a:pt x="2200" y="60"/>
                  </a:lnTo>
                  <a:lnTo>
                    <a:pt x="2176" y="44"/>
                  </a:lnTo>
                  <a:lnTo>
                    <a:pt x="2156" y="24"/>
                  </a:lnTo>
                  <a:lnTo>
                    <a:pt x="2152" y="0"/>
                  </a:lnTo>
                  <a:lnTo>
                    <a:pt x="2144" y="0"/>
                  </a:lnTo>
                  <a:lnTo>
                    <a:pt x="2152" y="20"/>
                  </a:lnTo>
                  <a:lnTo>
                    <a:pt x="2164" y="36"/>
                  </a:lnTo>
                  <a:lnTo>
                    <a:pt x="2192" y="60"/>
                  </a:lnTo>
                  <a:lnTo>
                    <a:pt x="2228" y="80"/>
                  </a:lnTo>
                  <a:lnTo>
                    <a:pt x="2264" y="92"/>
                  </a:lnTo>
                  <a:lnTo>
                    <a:pt x="2204" y="84"/>
                  </a:lnTo>
                  <a:lnTo>
                    <a:pt x="2168" y="84"/>
                  </a:lnTo>
                  <a:lnTo>
                    <a:pt x="2132" y="92"/>
                  </a:lnTo>
                  <a:lnTo>
                    <a:pt x="2084" y="92"/>
                  </a:lnTo>
                  <a:lnTo>
                    <a:pt x="2048" y="84"/>
                  </a:lnTo>
                  <a:lnTo>
                    <a:pt x="2004" y="72"/>
                  </a:lnTo>
                  <a:lnTo>
                    <a:pt x="1964" y="60"/>
                  </a:lnTo>
                  <a:lnTo>
                    <a:pt x="1916" y="48"/>
                  </a:lnTo>
                  <a:lnTo>
                    <a:pt x="1884" y="32"/>
                  </a:lnTo>
                  <a:lnTo>
                    <a:pt x="1868" y="12"/>
                  </a:lnTo>
                  <a:lnTo>
                    <a:pt x="1860" y="0"/>
                  </a:lnTo>
                  <a:lnTo>
                    <a:pt x="1856" y="0"/>
                  </a:lnTo>
                  <a:lnTo>
                    <a:pt x="1860" y="12"/>
                  </a:lnTo>
                  <a:lnTo>
                    <a:pt x="1868" y="24"/>
                  </a:lnTo>
                  <a:lnTo>
                    <a:pt x="1884" y="36"/>
                  </a:lnTo>
                  <a:lnTo>
                    <a:pt x="1916" y="56"/>
                  </a:lnTo>
                  <a:lnTo>
                    <a:pt x="1964" y="68"/>
                  </a:lnTo>
                  <a:lnTo>
                    <a:pt x="2000" y="80"/>
                  </a:lnTo>
                  <a:lnTo>
                    <a:pt x="2068" y="92"/>
                  </a:lnTo>
                  <a:lnTo>
                    <a:pt x="2036" y="96"/>
                  </a:lnTo>
                  <a:lnTo>
                    <a:pt x="2000" y="92"/>
                  </a:lnTo>
                  <a:lnTo>
                    <a:pt x="1928" y="80"/>
                  </a:lnTo>
                  <a:lnTo>
                    <a:pt x="1848" y="56"/>
                  </a:lnTo>
                  <a:lnTo>
                    <a:pt x="1820" y="36"/>
                  </a:lnTo>
                  <a:lnTo>
                    <a:pt x="1800" y="20"/>
                  </a:lnTo>
                  <a:lnTo>
                    <a:pt x="1796" y="0"/>
                  </a:lnTo>
                  <a:lnTo>
                    <a:pt x="1788" y="0"/>
                  </a:lnTo>
                  <a:lnTo>
                    <a:pt x="1796" y="20"/>
                  </a:lnTo>
                  <a:lnTo>
                    <a:pt x="1812" y="36"/>
                  </a:lnTo>
                  <a:lnTo>
                    <a:pt x="1836" y="56"/>
                  </a:lnTo>
                  <a:lnTo>
                    <a:pt x="1904" y="72"/>
                  </a:lnTo>
                  <a:lnTo>
                    <a:pt x="1968" y="92"/>
                  </a:lnTo>
                  <a:lnTo>
                    <a:pt x="2024" y="96"/>
                  </a:lnTo>
                  <a:lnTo>
                    <a:pt x="1988" y="108"/>
                  </a:lnTo>
                  <a:lnTo>
                    <a:pt x="1896" y="92"/>
                  </a:lnTo>
                  <a:lnTo>
                    <a:pt x="1824" y="68"/>
                  </a:lnTo>
                  <a:lnTo>
                    <a:pt x="1764" y="44"/>
                  </a:lnTo>
                  <a:lnTo>
                    <a:pt x="1740" y="24"/>
                  </a:lnTo>
                  <a:lnTo>
                    <a:pt x="1728" y="0"/>
                  </a:lnTo>
                  <a:lnTo>
                    <a:pt x="1732" y="24"/>
                  </a:lnTo>
                  <a:lnTo>
                    <a:pt x="1756" y="48"/>
                  </a:lnTo>
                  <a:lnTo>
                    <a:pt x="1820" y="72"/>
                  </a:lnTo>
                  <a:lnTo>
                    <a:pt x="1892" y="96"/>
                  </a:lnTo>
                  <a:lnTo>
                    <a:pt x="1980" y="116"/>
                  </a:lnTo>
                  <a:lnTo>
                    <a:pt x="1964" y="120"/>
                  </a:lnTo>
                  <a:lnTo>
                    <a:pt x="1916" y="108"/>
                  </a:lnTo>
                  <a:lnTo>
                    <a:pt x="1820" y="84"/>
                  </a:lnTo>
                  <a:lnTo>
                    <a:pt x="1720" y="56"/>
                  </a:lnTo>
                  <a:lnTo>
                    <a:pt x="1684" y="36"/>
                  </a:lnTo>
                  <a:lnTo>
                    <a:pt x="1660" y="12"/>
                  </a:lnTo>
                  <a:lnTo>
                    <a:pt x="1656" y="0"/>
                  </a:lnTo>
                  <a:lnTo>
                    <a:pt x="1648" y="0"/>
                  </a:lnTo>
                  <a:lnTo>
                    <a:pt x="1656" y="20"/>
                  </a:lnTo>
                  <a:lnTo>
                    <a:pt x="1680" y="36"/>
                  </a:lnTo>
                  <a:lnTo>
                    <a:pt x="1716" y="56"/>
                  </a:lnTo>
                  <a:lnTo>
                    <a:pt x="1808" y="92"/>
                  </a:lnTo>
                  <a:lnTo>
                    <a:pt x="1896" y="116"/>
                  </a:lnTo>
                  <a:lnTo>
                    <a:pt x="1956" y="128"/>
                  </a:lnTo>
                  <a:lnTo>
                    <a:pt x="1952" y="132"/>
                  </a:lnTo>
                  <a:lnTo>
                    <a:pt x="1880" y="132"/>
                  </a:lnTo>
                  <a:lnTo>
                    <a:pt x="1820" y="128"/>
                  </a:lnTo>
                  <a:lnTo>
                    <a:pt x="1752" y="120"/>
                  </a:lnTo>
                  <a:lnTo>
                    <a:pt x="1636" y="92"/>
                  </a:lnTo>
                  <a:lnTo>
                    <a:pt x="1560" y="68"/>
                  </a:lnTo>
                  <a:lnTo>
                    <a:pt x="1528" y="56"/>
                  </a:lnTo>
                  <a:lnTo>
                    <a:pt x="1480" y="32"/>
                  </a:lnTo>
                  <a:lnTo>
                    <a:pt x="1468" y="12"/>
                  </a:lnTo>
                  <a:lnTo>
                    <a:pt x="1460" y="0"/>
                  </a:lnTo>
                  <a:lnTo>
                    <a:pt x="1456" y="0"/>
                  </a:lnTo>
                  <a:lnTo>
                    <a:pt x="1460" y="20"/>
                  </a:lnTo>
                  <a:lnTo>
                    <a:pt x="1472" y="32"/>
                  </a:lnTo>
                  <a:lnTo>
                    <a:pt x="1520" y="60"/>
                  </a:lnTo>
                  <a:lnTo>
                    <a:pt x="1612" y="92"/>
                  </a:lnTo>
                  <a:lnTo>
                    <a:pt x="1696" y="116"/>
                  </a:lnTo>
                  <a:lnTo>
                    <a:pt x="1808" y="132"/>
                  </a:lnTo>
                  <a:lnTo>
                    <a:pt x="1744" y="140"/>
                  </a:lnTo>
                  <a:lnTo>
                    <a:pt x="1720" y="132"/>
                  </a:lnTo>
                  <a:lnTo>
                    <a:pt x="1668" y="128"/>
                  </a:lnTo>
                  <a:lnTo>
                    <a:pt x="1552" y="96"/>
                  </a:lnTo>
                  <a:lnTo>
                    <a:pt x="1492" y="80"/>
                  </a:lnTo>
                  <a:lnTo>
                    <a:pt x="1436" y="56"/>
                  </a:lnTo>
                  <a:lnTo>
                    <a:pt x="1396" y="32"/>
                  </a:lnTo>
                  <a:lnTo>
                    <a:pt x="1384" y="20"/>
                  </a:lnTo>
                  <a:lnTo>
                    <a:pt x="1376" y="0"/>
                  </a:lnTo>
                  <a:lnTo>
                    <a:pt x="1372" y="0"/>
                  </a:lnTo>
                  <a:lnTo>
                    <a:pt x="1376" y="20"/>
                  </a:lnTo>
                  <a:lnTo>
                    <a:pt x="1388" y="32"/>
                  </a:lnTo>
                  <a:lnTo>
                    <a:pt x="1420" y="56"/>
                  </a:lnTo>
                  <a:lnTo>
                    <a:pt x="1468" y="80"/>
                  </a:lnTo>
                  <a:lnTo>
                    <a:pt x="1520" y="96"/>
                  </a:lnTo>
                  <a:lnTo>
                    <a:pt x="1632" y="120"/>
                  </a:lnTo>
                  <a:lnTo>
                    <a:pt x="1708" y="132"/>
                  </a:lnTo>
                  <a:lnTo>
                    <a:pt x="1648" y="140"/>
                  </a:lnTo>
                  <a:lnTo>
                    <a:pt x="1612" y="132"/>
                  </a:lnTo>
                  <a:lnTo>
                    <a:pt x="1564" y="128"/>
                  </a:lnTo>
                  <a:lnTo>
                    <a:pt x="1520" y="120"/>
                  </a:lnTo>
                  <a:lnTo>
                    <a:pt x="1444" y="92"/>
                  </a:lnTo>
                  <a:lnTo>
                    <a:pt x="1396" y="68"/>
                  </a:lnTo>
                  <a:lnTo>
                    <a:pt x="1372" y="56"/>
                  </a:lnTo>
                  <a:lnTo>
                    <a:pt x="1336" y="32"/>
                  </a:lnTo>
                  <a:lnTo>
                    <a:pt x="1324" y="20"/>
                  </a:lnTo>
                  <a:lnTo>
                    <a:pt x="1316" y="0"/>
                  </a:lnTo>
                  <a:lnTo>
                    <a:pt x="1312" y="0"/>
                  </a:lnTo>
                  <a:lnTo>
                    <a:pt x="1316" y="20"/>
                  </a:lnTo>
                  <a:lnTo>
                    <a:pt x="1328" y="32"/>
                  </a:lnTo>
                  <a:lnTo>
                    <a:pt x="1372" y="60"/>
                  </a:lnTo>
                  <a:lnTo>
                    <a:pt x="1388" y="72"/>
                  </a:lnTo>
                  <a:lnTo>
                    <a:pt x="1444" y="96"/>
                  </a:lnTo>
                  <a:lnTo>
                    <a:pt x="1520" y="120"/>
                  </a:lnTo>
                  <a:lnTo>
                    <a:pt x="1564" y="132"/>
                  </a:lnTo>
                  <a:lnTo>
                    <a:pt x="1612" y="140"/>
                  </a:lnTo>
                  <a:lnTo>
                    <a:pt x="1620" y="140"/>
                  </a:lnTo>
                  <a:lnTo>
                    <a:pt x="1588" y="144"/>
                  </a:lnTo>
                  <a:lnTo>
                    <a:pt x="1540" y="132"/>
                  </a:lnTo>
                  <a:lnTo>
                    <a:pt x="1436" y="108"/>
                  </a:lnTo>
                  <a:lnTo>
                    <a:pt x="1376" y="84"/>
                  </a:lnTo>
                  <a:lnTo>
                    <a:pt x="1324" y="68"/>
                  </a:lnTo>
                  <a:lnTo>
                    <a:pt x="1280" y="44"/>
                  </a:lnTo>
                  <a:lnTo>
                    <a:pt x="1256" y="12"/>
                  </a:lnTo>
                  <a:lnTo>
                    <a:pt x="1248" y="0"/>
                  </a:lnTo>
                  <a:lnTo>
                    <a:pt x="1248" y="20"/>
                  </a:lnTo>
                  <a:lnTo>
                    <a:pt x="1272" y="44"/>
                  </a:lnTo>
                  <a:lnTo>
                    <a:pt x="1312" y="68"/>
                  </a:lnTo>
                  <a:lnTo>
                    <a:pt x="1360" y="84"/>
                  </a:lnTo>
                  <a:lnTo>
                    <a:pt x="1408" y="104"/>
                  </a:lnTo>
                  <a:lnTo>
                    <a:pt x="1508" y="132"/>
                  </a:lnTo>
                  <a:lnTo>
                    <a:pt x="1576" y="144"/>
                  </a:lnTo>
                  <a:lnTo>
                    <a:pt x="1560" y="144"/>
                  </a:lnTo>
                  <a:lnTo>
                    <a:pt x="1560" y="152"/>
                  </a:lnTo>
                  <a:lnTo>
                    <a:pt x="1548" y="152"/>
                  </a:lnTo>
                  <a:lnTo>
                    <a:pt x="1548" y="144"/>
                  </a:lnTo>
                  <a:lnTo>
                    <a:pt x="1480" y="140"/>
                  </a:lnTo>
                  <a:lnTo>
                    <a:pt x="1400" y="120"/>
                  </a:lnTo>
                  <a:lnTo>
                    <a:pt x="1336" y="104"/>
                  </a:lnTo>
                  <a:lnTo>
                    <a:pt x="1280" y="80"/>
                  </a:lnTo>
                  <a:lnTo>
                    <a:pt x="1244" y="60"/>
                  </a:lnTo>
                  <a:lnTo>
                    <a:pt x="1220" y="44"/>
                  </a:lnTo>
                  <a:lnTo>
                    <a:pt x="1200" y="24"/>
                  </a:lnTo>
                  <a:lnTo>
                    <a:pt x="1184" y="0"/>
                  </a:lnTo>
                  <a:lnTo>
                    <a:pt x="1176" y="0"/>
                  </a:lnTo>
                  <a:lnTo>
                    <a:pt x="1188" y="24"/>
                  </a:lnTo>
                  <a:lnTo>
                    <a:pt x="1208" y="44"/>
                  </a:lnTo>
                  <a:lnTo>
                    <a:pt x="1236" y="60"/>
                  </a:lnTo>
                  <a:lnTo>
                    <a:pt x="1272" y="84"/>
                  </a:lnTo>
                  <a:lnTo>
                    <a:pt x="1328" y="104"/>
                  </a:lnTo>
                  <a:lnTo>
                    <a:pt x="1396" y="128"/>
                  </a:lnTo>
                  <a:lnTo>
                    <a:pt x="1480" y="144"/>
                  </a:lnTo>
                  <a:lnTo>
                    <a:pt x="1540" y="152"/>
                  </a:lnTo>
                  <a:lnTo>
                    <a:pt x="1536" y="152"/>
                  </a:lnTo>
                  <a:lnTo>
                    <a:pt x="1492" y="144"/>
                  </a:lnTo>
                  <a:lnTo>
                    <a:pt x="1448" y="144"/>
                  </a:lnTo>
                  <a:lnTo>
                    <a:pt x="1396" y="140"/>
                  </a:lnTo>
                  <a:lnTo>
                    <a:pt x="1372" y="132"/>
                  </a:lnTo>
                  <a:lnTo>
                    <a:pt x="1268" y="108"/>
                  </a:lnTo>
                  <a:lnTo>
                    <a:pt x="1196" y="84"/>
                  </a:lnTo>
                  <a:lnTo>
                    <a:pt x="1152" y="56"/>
                  </a:lnTo>
                  <a:lnTo>
                    <a:pt x="1128" y="32"/>
                  </a:lnTo>
                  <a:lnTo>
                    <a:pt x="1112" y="0"/>
                  </a:lnTo>
                  <a:lnTo>
                    <a:pt x="1124" y="32"/>
                  </a:lnTo>
                  <a:lnTo>
                    <a:pt x="1148" y="60"/>
                  </a:lnTo>
                  <a:lnTo>
                    <a:pt x="1196" y="92"/>
                  </a:lnTo>
                  <a:lnTo>
                    <a:pt x="1268" y="116"/>
                  </a:lnTo>
                  <a:lnTo>
                    <a:pt x="1364" y="140"/>
                  </a:lnTo>
                  <a:lnTo>
                    <a:pt x="1424" y="144"/>
                  </a:lnTo>
                  <a:lnTo>
                    <a:pt x="1360" y="156"/>
                  </a:lnTo>
                  <a:lnTo>
                    <a:pt x="1324" y="168"/>
                  </a:lnTo>
                  <a:lnTo>
                    <a:pt x="1288" y="164"/>
                  </a:lnTo>
                  <a:lnTo>
                    <a:pt x="1224" y="156"/>
                  </a:lnTo>
                  <a:lnTo>
                    <a:pt x="1184" y="152"/>
                  </a:lnTo>
                  <a:lnTo>
                    <a:pt x="1148" y="140"/>
                  </a:lnTo>
                  <a:lnTo>
                    <a:pt x="1044" y="116"/>
                  </a:lnTo>
                  <a:lnTo>
                    <a:pt x="984" y="84"/>
                  </a:lnTo>
                  <a:lnTo>
                    <a:pt x="948" y="60"/>
                  </a:lnTo>
                  <a:lnTo>
                    <a:pt x="928" y="36"/>
                  </a:lnTo>
                  <a:lnTo>
                    <a:pt x="928" y="20"/>
                  </a:lnTo>
                  <a:lnTo>
                    <a:pt x="936" y="0"/>
                  </a:lnTo>
                  <a:lnTo>
                    <a:pt x="928" y="0"/>
                  </a:lnTo>
                  <a:lnTo>
                    <a:pt x="924" y="20"/>
                  </a:lnTo>
                  <a:lnTo>
                    <a:pt x="928" y="36"/>
                  </a:lnTo>
                  <a:lnTo>
                    <a:pt x="936" y="56"/>
                  </a:lnTo>
                  <a:lnTo>
                    <a:pt x="948" y="68"/>
                  </a:lnTo>
                  <a:lnTo>
                    <a:pt x="988" y="96"/>
                  </a:lnTo>
                  <a:lnTo>
                    <a:pt x="1056" y="120"/>
                  </a:lnTo>
                  <a:lnTo>
                    <a:pt x="1148" y="144"/>
                  </a:lnTo>
                  <a:lnTo>
                    <a:pt x="1176" y="156"/>
                  </a:lnTo>
                  <a:lnTo>
                    <a:pt x="1256" y="168"/>
                  </a:lnTo>
                  <a:lnTo>
                    <a:pt x="1220" y="168"/>
                  </a:lnTo>
                  <a:lnTo>
                    <a:pt x="1044" y="140"/>
                  </a:lnTo>
                  <a:lnTo>
                    <a:pt x="976" y="120"/>
                  </a:lnTo>
                  <a:lnTo>
                    <a:pt x="928" y="104"/>
                  </a:lnTo>
                  <a:lnTo>
                    <a:pt x="892" y="84"/>
                  </a:lnTo>
                  <a:lnTo>
                    <a:pt x="876" y="68"/>
                  </a:lnTo>
                  <a:lnTo>
                    <a:pt x="852" y="36"/>
                  </a:lnTo>
                  <a:lnTo>
                    <a:pt x="844" y="24"/>
                  </a:lnTo>
                  <a:lnTo>
                    <a:pt x="852" y="0"/>
                  </a:lnTo>
                  <a:lnTo>
                    <a:pt x="844" y="0"/>
                  </a:lnTo>
                  <a:lnTo>
                    <a:pt x="844" y="24"/>
                  </a:lnTo>
                  <a:lnTo>
                    <a:pt x="844" y="36"/>
                  </a:lnTo>
                  <a:lnTo>
                    <a:pt x="856" y="48"/>
                  </a:lnTo>
                  <a:lnTo>
                    <a:pt x="868" y="68"/>
                  </a:lnTo>
                  <a:lnTo>
                    <a:pt x="892" y="84"/>
                  </a:lnTo>
                  <a:lnTo>
                    <a:pt x="924" y="108"/>
                  </a:lnTo>
                  <a:lnTo>
                    <a:pt x="976" y="128"/>
                  </a:lnTo>
                  <a:lnTo>
                    <a:pt x="1044" y="144"/>
                  </a:lnTo>
                  <a:lnTo>
                    <a:pt x="1212" y="176"/>
                  </a:lnTo>
                  <a:lnTo>
                    <a:pt x="1148" y="192"/>
                  </a:lnTo>
                  <a:lnTo>
                    <a:pt x="1116" y="200"/>
                  </a:lnTo>
                  <a:lnTo>
                    <a:pt x="1112" y="200"/>
                  </a:lnTo>
                  <a:lnTo>
                    <a:pt x="1112" y="204"/>
                  </a:lnTo>
                  <a:lnTo>
                    <a:pt x="1044" y="204"/>
                  </a:lnTo>
                  <a:lnTo>
                    <a:pt x="984" y="212"/>
                  </a:lnTo>
                  <a:lnTo>
                    <a:pt x="904" y="228"/>
                  </a:lnTo>
                  <a:lnTo>
                    <a:pt x="916" y="204"/>
                  </a:lnTo>
                  <a:lnTo>
                    <a:pt x="916" y="180"/>
                  </a:lnTo>
                  <a:lnTo>
                    <a:pt x="904" y="164"/>
                  </a:lnTo>
                  <a:lnTo>
                    <a:pt x="892" y="152"/>
                  </a:lnTo>
                  <a:lnTo>
                    <a:pt x="880" y="144"/>
                  </a:lnTo>
                  <a:lnTo>
                    <a:pt x="868" y="140"/>
                  </a:lnTo>
                  <a:lnTo>
                    <a:pt x="832" y="132"/>
                  </a:lnTo>
                  <a:lnTo>
                    <a:pt x="760" y="108"/>
                  </a:lnTo>
                  <a:lnTo>
                    <a:pt x="716" y="92"/>
                  </a:lnTo>
                  <a:lnTo>
                    <a:pt x="688" y="72"/>
                  </a:lnTo>
                  <a:lnTo>
                    <a:pt x="664" y="48"/>
                  </a:lnTo>
                  <a:lnTo>
                    <a:pt x="652" y="24"/>
                  </a:lnTo>
                  <a:lnTo>
                    <a:pt x="664" y="0"/>
                  </a:lnTo>
                  <a:lnTo>
                    <a:pt x="656" y="0"/>
                  </a:lnTo>
                  <a:lnTo>
                    <a:pt x="652" y="24"/>
                  </a:lnTo>
                  <a:lnTo>
                    <a:pt x="652" y="44"/>
                  </a:lnTo>
                  <a:lnTo>
                    <a:pt x="664" y="60"/>
                  </a:lnTo>
                  <a:lnTo>
                    <a:pt x="704" y="92"/>
                  </a:lnTo>
                  <a:lnTo>
                    <a:pt x="760" y="116"/>
                  </a:lnTo>
                  <a:lnTo>
                    <a:pt x="816" y="128"/>
                  </a:lnTo>
                  <a:lnTo>
                    <a:pt x="748" y="128"/>
                  </a:lnTo>
                  <a:lnTo>
                    <a:pt x="692" y="116"/>
                  </a:lnTo>
                  <a:lnTo>
                    <a:pt x="652" y="96"/>
                  </a:lnTo>
                  <a:lnTo>
                    <a:pt x="620" y="84"/>
                  </a:lnTo>
                  <a:lnTo>
                    <a:pt x="596" y="68"/>
                  </a:lnTo>
                  <a:lnTo>
                    <a:pt x="580" y="44"/>
                  </a:lnTo>
                  <a:lnTo>
                    <a:pt x="580" y="36"/>
                  </a:lnTo>
                  <a:lnTo>
                    <a:pt x="584" y="20"/>
                  </a:lnTo>
                  <a:lnTo>
                    <a:pt x="604" y="0"/>
                  </a:lnTo>
                  <a:lnTo>
                    <a:pt x="596" y="0"/>
                  </a:lnTo>
                  <a:lnTo>
                    <a:pt x="584" y="20"/>
                  </a:lnTo>
                  <a:lnTo>
                    <a:pt x="572" y="36"/>
                  </a:lnTo>
                  <a:lnTo>
                    <a:pt x="572" y="48"/>
                  </a:lnTo>
                  <a:lnTo>
                    <a:pt x="592" y="72"/>
                  </a:lnTo>
                  <a:lnTo>
                    <a:pt x="616" y="84"/>
                  </a:lnTo>
                  <a:lnTo>
                    <a:pt x="640" y="104"/>
                  </a:lnTo>
                  <a:lnTo>
                    <a:pt x="680" y="116"/>
                  </a:lnTo>
                  <a:lnTo>
                    <a:pt x="736" y="128"/>
                  </a:lnTo>
                  <a:lnTo>
                    <a:pt x="704" y="128"/>
                  </a:lnTo>
                  <a:lnTo>
                    <a:pt x="640" y="128"/>
                  </a:lnTo>
                  <a:lnTo>
                    <a:pt x="592" y="116"/>
                  </a:lnTo>
                  <a:lnTo>
                    <a:pt x="568" y="96"/>
                  </a:lnTo>
                  <a:lnTo>
                    <a:pt x="560" y="92"/>
                  </a:lnTo>
                  <a:lnTo>
                    <a:pt x="560" y="84"/>
                  </a:lnTo>
                  <a:lnTo>
                    <a:pt x="544" y="72"/>
                  </a:lnTo>
                  <a:lnTo>
                    <a:pt x="532" y="56"/>
                  </a:lnTo>
                  <a:lnTo>
                    <a:pt x="524" y="32"/>
                  </a:lnTo>
                  <a:lnTo>
                    <a:pt x="532" y="20"/>
                  </a:lnTo>
                  <a:lnTo>
                    <a:pt x="544" y="0"/>
                  </a:lnTo>
                  <a:lnTo>
                    <a:pt x="512" y="0"/>
                  </a:lnTo>
                  <a:lnTo>
                    <a:pt x="532" y="8"/>
                  </a:lnTo>
                  <a:lnTo>
                    <a:pt x="524" y="20"/>
                  </a:lnTo>
                  <a:lnTo>
                    <a:pt x="520" y="32"/>
                  </a:lnTo>
                  <a:lnTo>
                    <a:pt x="520" y="36"/>
                  </a:lnTo>
                  <a:lnTo>
                    <a:pt x="520" y="44"/>
                  </a:lnTo>
                  <a:lnTo>
                    <a:pt x="456" y="44"/>
                  </a:lnTo>
                  <a:lnTo>
                    <a:pt x="452" y="36"/>
                  </a:lnTo>
                  <a:lnTo>
                    <a:pt x="452" y="44"/>
                  </a:lnTo>
                  <a:lnTo>
                    <a:pt x="356" y="44"/>
                  </a:lnTo>
                  <a:lnTo>
                    <a:pt x="232" y="36"/>
                  </a:lnTo>
                  <a:lnTo>
                    <a:pt x="112" y="24"/>
                  </a:lnTo>
                  <a:lnTo>
                    <a:pt x="64" y="1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108" y="32"/>
                  </a:lnTo>
                  <a:lnTo>
                    <a:pt x="220" y="44"/>
                  </a:lnTo>
                  <a:lnTo>
                    <a:pt x="344" y="48"/>
                  </a:lnTo>
                  <a:lnTo>
                    <a:pt x="440" y="48"/>
                  </a:lnTo>
                  <a:lnTo>
                    <a:pt x="416" y="60"/>
                  </a:lnTo>
                  <a:lnTo>
                    <a:pt x="368" y="80"/>
                  </a:lnTo>
                  <a:lnTo>
                    <a:pt x="324" y="84"/>
                  </a:lnTo>
                  <a:lnTo>
                    <a:pt x="272" y="84"/>
                  </a:lnTo>
                  <a:lnTo>
                    <a:pt x="196" y="80"/>
                  </a:lnTo>
                  <a:lnTo>
                    <a:pt x="112" y="68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76" y="60"/>
                  </a:lnTo>
                  <a:lnTo>
                    <a:pt x="112" y="72"/>
                  </a:lnTo>
                  <a:lnTo>
                    <a:pt x="204" y="84"/>
                  </a:lnTo>
                  <a:lnTo>
                    <a:pt x="276" y="92"/>
                  </a:lnTo>
                  <a:lnTo>
                    <a:pt x="336" y="84"/>
                  </a:lnTo>
                  <a:lnTo>
                    <a:pt x="380" y="80"/>
                  </a:lnTo>
                  <a:lnTo>
                    <a:pt x="408" y="72"/>
                  </a:lnTo>
                  <a:lnTo>
                    <a:pt x="428" y="60"/>
                  </a:lnTo>
                  <a:lnTo>
                    <a:pt x="444" y="48"/>
                  </a:lnTo>
                  <a:lnTo>
                    <a:pt x="456" y="48"/>
                  </a:lnTo>
                  <a:lnTo>
                    <a:pt x="476" y="60"/>
                  </a:lnTo>
                  <a:lnTo>
                    <a:pt x="508" y="72"/>
                  </a:lnTo>
                  <a:lnTo>
                    <a:pt x="556" y="92"/>
                  </a:lnTo>
                  <a:lnTo>
                    <a:pt x="568" y="104"/>
                  </a:lnTo>
                  <a:lnTo>
                    <a:pt x="592" y="116"/>
                  </a:lnTo>
                  <a:lnTo>
                    <a:pt x="632" y="128"/>
                  </a:lnTo>
                  <a:lnTo>
                    <a:pt x="704" y="132"/>
                  </a:lnTo>
                  <a:lnTo>
                    <a:pt x="768" y="132"/>
                  </a:lnTo>
                  <a:lnTo>
                    <a:pt x="820" y="132"/>
                  </a:lnTo>
                  <a:lnTo>
                    <a:pt x="880" y="144"/>
                  </a:lnTo>
                  <a:lnTo>
                    <a:pt x="892" y="156"/>
                  </a:lnTo>
                  <a:lnTo>
                    <a:pt x="904" y="168"/>
                  </a:lnTo>
                  <a:lnTo>
                    <a:pt x="912" y="180"/>
                  </a:lnTo>
                  <a:lnTo>
                    <a:pt x="912" y="204"/>
                  </a:lnTo>
                  <a:lnTo>
                    <a:pt x="900" y="236"/>
                  </a:lnTo>
                  <a:lnTo>
                    <a:pt x="892" y="252"/>
                  </a:lnTo>
                  <a:lnTo>
                    <a:pt x="888" y="276"/>
                  </a:lnTo>
                  <a:lnTo>
                    <a:pt x="888" y="308"/>
                  </a:lnTo>
                  <a:lnTo>
                    <a:pt x="892" y="332"/>
                  </a:lnTo>
                  <a:lnTo>
                    <a:pt x="900" y="356"/>
                  </a:lnTo>
                  <a:lnTo>
                    <a:pt x="924" y="376"/>
                  </a:lnTo>
                  <a:lnTo>
                    <a:pt x="952" y="400"/>
                  </a:lnTo>
                  <a:lnTo>
                    <a:pt x="1020" y="428"/>
                  </a:lnTo>
                  <a:lnTo>
                    <a:pt x="1028" y="428"/>
                  </a:lnTo>
                  <a:lnTo>
                    <a:pt x="1124" y="460"/>
                  </a:lnTo>
                  <a:lnTo>
                    <a:pt x="1196" y="464"/>
                  </a:lnTo>
                  <a:lnTo>
                    <a:pt x="1280" y="464"/>
                  </a:lnTo>
                  <a:lnTo>
                    <a:pt x="1328" y="452"/>
                  </a:lnTo>
                  <a:lnTo>
                    <a:pt x="1372" y="448"/>
                  </a:lnTo>
                  <a:lnTo>
                    <a:pt x="1412" y="428"/>
                  </a:lnTo>
                  <a:lnTo>
                    <a:pt x="1456" y="436"/>
                  </a:lnTo>
                  <a:lnTo>
                    <a:pt x="1540" y="436"/>
                  </a:lnTo>
                  <a:lnTo>
                    <a:pt x="1552" y="436"/>
                  </a:lnTo>
                  <a:lnTo>
                    <a:pt x="1560" y="436"/>
                  </a:lnTo>
                  <a:lnTo>
                    <a:pt x="1608" y="428"/>
                  </a:lnTo>
                  <a:lnTo>
                    <a:pt x="1608" y="436"/>
                  </a:lnTo>
                  <a:lnTo>
                    <a:pt x="1632" y="428"/>
                  </a:lnTo>
                  <a:lnTo>
                    <a:pt x="1728" y="416"/>
                  </a:lnTo>
                  <a:lnTo>
                    <a:pt x="1836" y="400"/>
                  </a:lnTo>
                  <a:lnTo>
                    <a:pt x="1908" y="400"/>
                  </a:lnTo>
                  <a:lnTo>
                    <a:pt x="1988" y="400"/>
                  </a:lnTo>
                  <a:lnTo>
                    <a:pt x="2024" y="412"/>
                  </a:lnTo>
                  <a:lnTo>
                    <a:pt x="2072" y="424"/>
                  </a:lnTo>
                  <a:lnTo>
                    <a:pt x="2108" y="436"/>
                  </a:lnTo>
                  <a:lnTo>
                    <a:pt x="2152" y="452"/>
                  </a:lnTo>
                  <a:lnTo>
                    <a:pt x="2156" y="452"/>
                  </a:lnTo>
                  <a:lnTo>
                    <a:pt x="2176" y="464"/>
                  </a:lnTo>
                  <a:lnTo>
                    <a:pt x="2180" y="484"/>
                  </a:lnTo>
                  <a:lnTo>
                    <a:pt x="2176" y="500"/>
                  </a:lnTo>
                  <a:lnTo>
                    <a:pt x="2156" y="512"/>
                  </a:lnTo>
                  <a:lnTo>
                    <a:pt x="2132" y="532"/>
                  </a:lnTo>
                  <a:lnTo>
                    <a:pt x="2120" y="548"/>
                  </a:lnTo>
                  <a:lnTo>
                    <a:pt x="2116" y="576"/>
                  </a:lnTo>
                  <a:lnTo>
                    <a:pt x="2128" y="600"/>
                  </a:lnTo>
                  <a:lnTo>
                    <a:pt x="2152" y="616"/>
                  </a:lnTo>
                  <a:lnTo>
                    <a:pt x="2168" y="628"/>
                  </a:lnTo>
                  <a:lnTo>
                    <a:pt x="2224" y="652"/>
                  </a:lnTo>
                  <a:lnTo>
                    <a:pt x="2316" y="676"/>
                  </a:lnTo>
                  <a:lnTo>
                    <a:pt x="2436" y="700"/>
                  </a:lnTo>
                  <a:lnTo>
                    <a:pt x="2440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96" y="700"/>
                  </a:lnTo>
                  <a:lnTo>
                    <a:pt x="2564" y="700"/>
                  </a:lnTo>
                  <a:lnTo>
                    <a:pt x="2600" y="708"/>
                  </a:lnTo>
                  <a:lnTo>
                    <a:pt x="2628" y="712"/>
                  </a:lnTo>
                  <a:lnTo>
                    <a:pt x="2636" y="720"/>
                  </a:lnTo>
                  <a:lnTo>
                    <a:pt x="2660" y="724"/>
                  </a:lnTo>
                  <a:lnTo>
                    <a:pt x="2700" y="756"/>
                  </a:lnTo>
                  <a:lnTo>
                    <a:pt x="2724" y="772"/>
                  </a:lnTo>
                  <a:lnTo>
                    <a:pt x="2748" y="804"/>
                  </a:lnTo>
                  <a:lnTo>
                    <a:pt x="2760" y="832"/>
                  </a:lnTo>
                  <a:lnTo>
                    <a:pt x="2768" y="876"/>
                  </a:lnTo>
                  <a:lnTo>
                    <a:pt x="2768" y="896"/>
                  </a:lnTo>
                  <a:lnTo>
                    <a:pt x="2768" y="908"/>
                  </a:lnTo>
                  <a:lnTo>
                    <a:pt x="2756" y="936"/>
                  </a:lnTo>
                  <a:lnTo>
                    <a:pt x="2736" y="960"/>
                  </a:lnTo>
                  <a:lnTo>
                    <a:pt x="2724" y="972"/>
                  </a:lnTo>
                  <a:lnTo>
                    <a:pt x="2700" y="980"/>
                  </a:lnTo>
                  <a:lnTo>
                    <a:pt x="2684" y="984"/>
                  </a:lnTo>
                  <a:lnTo>
                    <a:pt x="2628" y="1008"/>
                  </a:lnTo>
                  <a:lnTo>
                    <a:pt x="2604" y="1020"/>
                  </a:lnTo>
                  <a:lnTo>
                    <a:pt x="2580" y="1044"/>
                  </a:lnTo>
                  <a:lnTo>
                    <a:pt x="2564" y="1068"/>
                  </a:lnTo>
                  <a:lnTo>
                    <a:pt x="2548" y="1092"/>
                  </a:lnTo>
                  <a:lnTo>
                    <a:pt x="2564" y="1124"/>
                  </a:lnTo>
                  <a:lnTo>
                    <a:pt x="2580" y="1148"/>
                  </a:lnTo>
                  <a:lnTo>
                    <a:pt x="2600" y="1172"/>
                  </a:lnTo>
                  <a:lnTo>
                    <a:pt x="2604" y="1180"/>
                  </a:lnTo>
                  <a:lnTo>
                    <a:pt x="2660" y="1220"/>
                  </a:lnTo>
                  <a:lnTo>
                    <a:pt x="2688" y="1240"/>
                  </a:lnTo>
                  <a:lnTo>
                    <a:pt x="2724" y="1256"/>
                  </a:lnTo>
                  <a:lnTo>
                    <a:pt x="2756" y="1268"/>
                  </a:lnTo>
                  <a:lnTo>
                    <a:pt x="2824" y="1288"/>
                  </a:lnTo>
                  <a:lnTo>
                    <a:pt x="2900" y="1304"/>
                  </a:lnTo>
                  <a:lnTo>
                    <a:pt x="3088" y="1340"/>
                  </a:lnTo>
                  <a:lnTo>
                    <a:pt x="3268" y="1364"/>
                  </a:lnTo>
                  <a:lnTo>
                    <a:pt x="3360" y="1376"/>
                  </a:lnTo>
                  <a:lnTo>
                    <a:pt x="3452" y="1376"/>
                  </a:lnTo>
                  <a:lnTo>
                    <a:pt x="3576" y="1384"/>
                  </a:lnTo>
                  <a:lnTo>
                    <a:pt x="3576" y="1376"/>
                  </a:lnTo>
                  <a:lnTo>
                    <a:pt x="3452" y="1372"/>
                  </a:lnTo>
                  <a:lnTo>
                    <a:pt x="3292" y="1364"/>
                  </a:lnTo>
                  <a:lnTo>
                    <a:pt x="3136" y="1348"/>
                  </a:lnTo>
                  <a:lnTo>
                    <a:pt x="3288" y="1352"/>
                  </a:lnTo>
                  <a:lnTo>
                    <a:pt x="3372" y="1352"/>
                  </a:lnTo>
                  <a:lnTo>
                    <a:pt x="3452" y="1348"/>
                  </a:lnTo>
                  <a:lnTo>
                    <a:pt x="3452" y="1340"/>
                  </a:lnTo>
                  <a:lnTo>
                    <a:pt x="3348" y="1348"/>
                  </a:lnTo>
                  <a:lnTo>
                    <a:pt x="3240" y="1348"/>
                  </a:lnTo>
                  <a:lnTo>
                    <a:pt x="3088" y="1336"/>
                  </a:lnTo>
                  <a:lnTo>
                    <a:pt x="3016" y="1324"/>
                  </a:lnTo>
                  <a:lnTo>
                    <a:pt x="2920" y="1292"/>
                  </a:lnTo>
                  <a:lnTo>
                    <a:pt x="2852" y="1264"/>
                  </a:lnTo>
                  <a:lnTo>
                    <a:pt x="2804" y="1240"/>
                  </a:lnTo>
                  <a:lnTo>
                    <a:pt x="2772" y="1208"/>
                  </a:lnTo>
                  <a:lnTo>
                    <a:pt x="2756" y="1184"/>
                  </a:lnTo>
                  <a:lnTo>
                    <a:pt x="2744" y="1168"/>
                  </a:lnTo>
                  <a:lnTo>
                    <a:pt x="2744" y="1156"/>
                  </a:lnTo>
                  <a:lnTo>
                    <a:pt x="2748" y="1136"/>
                  </a:lnTo>
                  <a:lnTo>
                    <a:pt x="2756" y="1120"/>
                  </a:lnTo>
                  <a:lnTo>
                    <a:pt x="2792" y="1088"/>
                  </a:lnTo>
                  <a:lnTo>
                    <a:pt x="2840" y="1056"/>
                  </a:lnTo>
                  <a:lnTo>
                    <a:pt x="2900" y="1040"/>
                  </a:lnTo>
                  <a:lnTo>
                    <a:pt x="3008" y="1016"/>
                  </a:lnTo>
                  <a:lnTo>
                    <a:pt x="3056" y="1004"/>
                  </a:lnTo>
                  <a:lnTo>
                    <a:pt x="3100" y="992"/>
                  </a:lnTo>
                  <a:lnTo>
                    <a:pt x="3136" y="972"/>
                  </a:lnTo>
                  <a:lnTo>
                    <a:pt x="3160" y="956"/>
                  </a:lnTo>
                  <a:lnTo>
                    <a:pt x="3172" y="932"/>
                  </a:lnTo>
                  <a:lnTo>
                    <a:pt x="3180" y="912"/>
                  </a:lnTo>
                  <a:lnTo>
                    <a:pt x="3180" y="900"/>
                  </a:lnTo>
                  <a:lnTo>
                    <a:pt x="3180" y="888"/>
                  </a:lnTo>
                  <a:lnTo>
                    <a:pt x="3156" y="864"/>
                  </a:lnTo>
                  <a:lnTo>
                    <a:pt x="3124" y="848"/>
                  </a:lnTo>
                  <a:lnTo>
                    <a:pt x="3088" y="828"/>
                  </a:lnTo>
                  <a:lnTo>
                    <a:pt x="3052" y="820"/>
                  </a:lnTo>
                  <a:lnTo>
                    <a:pt x="2984" y="816"/>
                  </a:lnTo>
                  <a:lnTo>
                    <a:pt x="2956" y="816"/>
                  </a:lnTo>
                  <a:lnTo>
                    <a:pt x="2872" y="808"/>
                  </a:lnTo>
                  <a:lnTo>
                    <a:pt x="2760" y="816"/>
                  </a:lnTo>
                  <a:lnTo>
                    <a:pt x="2756" y="808"/>
                  </a:lnTo>
                  <a:lnTo>
                    <a:pt x="2912" y="808"/>
                  </a:lnTo>
                  <a:lnTo>
                    <a:pt x="3020" y="816"/>
                  </a:lnTo>
                  <a:lnTo>
                    <a:pt x="3076" y="820"/>
                  </a:lnTo>
                  <a:lnTo>
                    <a:pt x="3120" y="832"/>
                  </a:lnTo>
                  <a:lnTo>
                    <a:pt x="3168" y="852"/>
                  </a:lnTo>
                  <a:lnTo>
                    <a:pt x="3196" y="876"/>
                  </a:lnTo>
                  <a:lnTo>
                    <a:pt x="3216" y="888"/>
                  </a:lnTo>
                  <a:lnTo>
                    <a:pt x="3220" y="908"/>
                  </a:lnTo>
                  <a:lnTo>
                    <a:pt x="3220" y="932"/>
                  </a:lnTo>
                  <a:lnTo>
                    <a:pt x="3204" y="956"/>
                  </a:lnTo>
                  <a:lnTo>
                    <a:pt x="3196" y="968"/>
                  </a:lnTo>
                  <a:lnTo>
                    <a:pt x="3172" y="980"/>
                  </a:lnTo>
                  <a:lnTo>
                    <a:pt x="3120" y="1004"/>
                  </a:lnTo>
                  <a:lnTo>
                    <a:pt x="3020" y="1028"/>
                  </a:lnTo>
                  <a:lnTo>
                    <a:pt x="2992" y="1032"/>
                  </a:lnTo>
                  <a:lnTo>
                    <a:pt x="2920" y="1052"/>
                  </a:lnTo>
                  <a:lnTo>
                    <a:pt x="2884" y="1064"/>
                  </a:lnTo>
                  <a:lnTo>
                    <a:pt x="2848" y="1080"/>
                  </a:lnTo>
                  <a:lnTo>
                    <a:pt x="2824" y="1104"/>
                  </a:lnTo>
                  <a:lnTo>
                    <a:pt x="2796" y="1136"/>
                  </a:lnTo>
                  <a:lnTo>
                    <a:pt x="2796" y="1156"/>
                  </a:lnTo>
                  <a:lnTo>
                    <a:pt x="2796" y="1168"/>
                  </a:lnTo>
                  <a:lnTo>
                    <a:pt x="2808" y="1192"/>
                  </a:lnTo>
                  <a:lnTo>
                    <a:pt x="2828" y="1216"/>
                  </a:lnTo>
                  <a:lnTo>
                    <a:pt x="2864" y="1244"/>
                  </a:lnTo>
                  <a:lnTo>
                    <a:pt x="2924" y="1276"/>
                  </a:lnTo>
                  <a:lnTo>
                    <a:pt x="3016" y="1292"/>
                  </a:lnTo>
                  <a:lnTo>
                    <a:pt x="3148" y="1316"/>
                  </a:lnTo>
                  <a:lnTo>
                    <a:pt x="3264" y="1336"/>
                  </a:lnTo>
                  <a:lnTo>
                    <a:pt x="3368" y="1340"/>
                  </a:lnTo>
                  <a:lnTo>
                    <a:pt x="3368" y="1336"/>
                  </a:lnTo>
                  <a:lnTo>
                    <a:pt x="3268" y="1324"/>
                  </a:lnTo>
                  <a:lnTo>
                    <a:pt x="3156" y="1300"/>
                  </a:lnTo>
                  <a:lnTo>
                    <a:pt x="3020" y="1276"/>
                  </a:lnTo>
                  <a:lnTo>
                    <a:pt x="2960" y="1256"/>
                  </a:lnTo>
                  <a:lnTo>
                    <a:pt x="2912" y="1232"/>
                  </a:lnTo>
                  <a:lnTo>
                    <a:pt x="2884" y="1216"/>
                  </a:lnTo>
                  <a:lnTo>
                    <a:pt x="2864" y="1184"/>
                  </a:lnTo>
                  <a:lnTo>
                    <a:pt x="2864" y="1168"/>
                  </a:lnTo>
                  <a:lnTo>
                    <a:pt x="2876" y="1148"/>
                  </a:lnTo>
                  <a:lnTo>
                    <a:pt x="2888" y="1132"/>
                  </a:lnTo>
                  <a:lnTo>
                    <a:pt x="2924" y="1104"/>
                  </a:lnTo>
                  <a:lnTo>
                    <a:pt x="2968" y="1080"/>
                  </a:lnTo>
                  <a:lnTo>
                    <a:pt x="3016" y="1064"/>
                  </a:lnTo>
                  <a:lnTo>
                    <a:pt x="3064" y="1052"/>
                  </a:lnTo>
                  <a:lnTo>
                    <a:pt x="3144" y="1040"/>
                  </a:lnTo>
                  <a:lnTo>
                    <a:pt x="3180" y="1032"/>
                  </a:lnTo>
                  <a:lnTo>
                    <a:pt x="3216" y="1028"/>
                  </a:lnTo>
                  <a:lnTo>
                    <a:pt x="3216" y="1032"/>
                  </a:lnTo>
                  <a:lnTo>
                    <a:pt x="3268" y="1028"/>
                  </a:lnTo>
                  <a:lnTo>
                    <a:pt x="3292" y="1020"/>
                  </a:lnTo>
                  <a:lnTo>
                    <a:pt x="3344" y="1004"/>
                  </a:lnTo>
                  <a:lnTo>
                    <a:pt x="3380" y="984"/>
                  </a:lnTo>
                  <a:lnTo>
                    <a:pt x="3396" y="960"/>
                  </a:lnTo>
                  <a:lnTo>
                    <a:pt x="3408" y="948"/>
                  </a:lnTo>
                  <a:lnTo>
                    <a:pt x="3416" y="924"/>
                  </a:lnTo>
                  <a:lnTo>
                    <a:pt x="3408" y="920"/>
                  </a:lnTo>
                  <a:lnTo>
                    <a:pt x="3396" y="888"/>
                  </a:lnTo>
                  <a:lnTo>
                    <a:pt x="3372" y="872"/>
                  </a:lnTo>
                  <a:lnTo>
                    <a:pt x="3336" y="852"/>
                  </a:lnTo>
                  <a:lnTo>
                    <a:pt x="3300" y="840"/>
                  </a:lnTo>
                  <a:lnTo>
                    <a:pt x="3232" y="828"/>
                  </a:lnTo>
                  <a:lnTo>
                    <a:pt x="3196" y="828"/>
                  </a:lnTo>
                  <a:lnTo>
                    <a:pt x="3124" y="808"/>
                  </a:lnTo>
                  <a:lnTo>
                    <a:pt x="3088" y="808"/>
                  </a:lnTo>
                  <a:lnTo>
                    <a:pt x="2920" y="796"/>
                  </a:lnTo>
                  <a:lnTo>
                    <a:pt x="2796" y="772"/>
                  </a:lnTo>
                  <a:lnTo>
                    <a:pt x="2732" y="756"/>
                  </a:lnTo>
                  <a:lnTo>
                    <a:pt x="2708" y="748"/>
                  </a:lnTo>
                  <a:lnTo>
                    <a:pt x="2672" y="724"/>
                  </a:lnTo>
                  <a:lnTo>
                    <a:pt x="2640" y="712"/>
                  </a:lnTo>
                  <a:lnTo>
                    <a:pt x="2648" y="712"/>
                  </a:lnTo>
                  <a:lnTo>
                    <a:pt x="2636" y="708"/>
                  </a:lnTo>
                  <a:lnTo>
                    <a:pt x="2600" y="696"/>
                  </a:lnTo>
                  <a:lnTo>
                    <a:pt x="2568" y="672"/>
                  </a:lnTo>
                  <a:lnTo>
                    <a:pt x="2556" y="652"/>
                  </a:lnTo>
                  <a:lnTo>
                    <a:pt x="2544" y="628"/>
                  </a:lnTo>
                  <a:lnTo>
                    <a:pt x="2548" y="600"/>
                  </a:lnTo>
                  <a:lnTo>
                    <a:pt x="2564" y="580"/>
                  </a:lnTo>
                  <a:lnTo>
                    <a:pt x="2580" y="564"/>
                  </a:lnTo>
                  <a:lnTo>
                    <a:pt x="2624" y="532"/>
                  </a:lnTo>
                  <a:lnTo>
                    <a:pt x="2672" y="512"/>
                  </a:lnTo>
                  <a:lnTo>
                    <a:pt x="2732" y="496"/>
                  </a:lnTo>
                  <a:lnTo>
                    <a:pt x="2852" y="464"/>
                  </a:lnTo>
                  <a:lnTo>
                    <a:pt x="2884" y="452"/>
                  </a:lnTo>
                  <a:lnTo>
                    <a:pt x="2912" y="436"/>
                  </a:lnTo>
                  <a:lnTo>
                    <a:pt x="2932" y="416"/>
                  </a:lnTo>
                  <a:lnTo>
                    <a:pt x="2936" y="400"/>
                  </a:lnTo>
                  <a:lnTo>
                    <a:pt x="2936" y="388"/>
                  </a:lnTo>
                  <a:lnTo>
                    <a:pt x="2932" y="376"/>
                  </a:lnTo>
                  <a:lnTo>
                    <a:pt x="2920" y="356"/>
                  </a:lnTo>
                  <a:lnTo>
                    <a:pt x="2936" y="356"/>
                  </a:lnTo>
                  <a:lnTo>
                    <a:pt x="2972" y="368"/>
                  </a:lnTo>
                  <a:lnTo>
                    <a:pt x="2996" y="380"/>
                  </a:lnTo>
                  <a:lnTo>
                    <a:pt x="3004" y="388"/>
                  </a:lnTo>
                  <a:lnTo>
                    <a:pt x="3008" y="400"/>
                  </a:lnTo>
                  <a:lnTo>
                    <a:pt x="3004" y="412"/>
                  </a:lnTo>
                  <a:lnTo>
                    <a:pt x="2992" y="424"/>
                  </a:lnTo>
                  <a:lnTo>
                    <a:pt x="2956" y="448"/>
                  </a:lnTo>
                  <a:lnTo>
                    <a:pt x="2920" y="460"/>
                  </a:lnTo>
                  <a:lnTo>
                    <a:pt x="2884" y="472"/>
                  </a:lnTo>
                  <a:lnTo>
                    <a:pt x="2852" y="476"/>
                  </a:lnTo>
                  <a:lnTo>
                    <a:pt x="2808" y="484"/>
                  </a:lnTo>
                  <a:lnTo>
                    <a:pt x="2724" y="500"/>
                  </a:lnTo>
                  <a:lnTo>
                    <a:pt x="2688" y="520"/>
                  </a:lnTo>
                  <a:lnTo>
                    <a:pt x="2648" y="544"/>
                  </a:lnTo>
                  <a:lnTo>
                    <a:pt x="2616" y="576"/>
                  </a:lnTo>
                  <a:lnTo>
                    <a:pt x="2604" y="592"/>
                  </a:lnTo>
                  <a:lnTo>
                    <a:pt x="2600" y="612"/>
                  </a:lnTo>
                  <a:lnTo>
                    <a:pt x="2600" y="628"/>
                  </a:lnTo>
                  <a:lnTo>
                    <a:pt x="2604" y="648"/>
                  </a:lnTo>
                  <a:lnTo>
                    <a:pt x="2624" y="672"/>
                  </a:lnTo>
                  <a:lnTo>
                    <a:pt x="2652" y="700"/>
                  </a:lnTo>
                  <a:lnTo>
                    <a:pt x="2700" y="732"/>
                  </a:lnTo>
                  <a:lnTo>
                    <a:pt x="2780" y="760"/>
                  </a:lnTo>
                  <a:lnTo>
                    <a:pt x="2896" y="780"/>
                  </a:lnTo>
                  <a:lnTo>
                    <a:pt x="3040" y="784"/>
                  </a:lnTo>
                  <a:lnTo>
                    <a:pt x="3160" y="796"/>
                  </a:lnTo>
                  <a:lnTo>
                    <a:pt x="3252" y="808"/>
                  </a:lnTo>
                  <a:lnTo>
                    <a:pt x="3292" y="816"/>
                  </a:lnTo>
                  <a:lnTo>
                    <a:pt x="3396" y="832"/>
                  </a:lnTo>
                  <a:lnTo>
                    <a:pt x="3444" y="852"/>
                  </a:lnTo>
                  <a:lnTo>
                    <a:pt x="3488" y="876"/>
                  </a:lnTo>
                  <a:lnTo>
                    <a:pt x="3524" y="908"/>
                  </a:lnTo>
                  <a:lnTo>
                    <a:pt x="3528" y="920"/>
                  </a:lnTo>
                  <a:lnTo>
                    <a:pt x="3528" y="936"/>
                  </a:lnTo>
                  <a:lnTo>
                    <a:pt x="3528" y="948"/>
                  </a:lnTo>
                  <a:lnTo>
                    <a:pt x="3504" y="972"/>
                  </a:lnTo>
                  <a:lnTo>
                    <a:pt x="3488" y="992"/>
                  </a:lnTo>
                  <a:lnTo>
                    <a:pt x="3464" y="1004"/>
                  </a:lnTo>
                  <a:lnTo>
                    <a:pt x="3428" y="1008"/>
                  </a:lnTo>
                  <a:lnTo>
                    <a:pt x="3380" y="1016"/>
                  </a:lnTo>
                  <a:lnTo>
                    <a:pt x="3240" y="1040"/>
                  </a:lnTo>
                  <a:lnTo>
                    <a:pt x="3124" y="1052"/>
                  </a:lnTo>
                  <a:lnTo>
                    <a:pt x="3044" y="1068"/>
                  </a:lnTo>
                  <a:lnTo>
                    <a:pt x="3004" y="1088"/>
                  </a:lnTo>
                  <a:lnTo>
                    <a:pt x="2992" y="1092"/>
                  </a:lnTo>
                  <a:lnTo>
                    <a:pt x="2960" y="1112"/>
                  </a:lnTo>
                  <a:lnTo>
                    <a:pt x="2936" y="1124"/>
                  </a:lnTo>
                  <a:lnTo>
                    <a:pt x="2924" y="1144"/>
                  </a:lnTo>
                  <a:lnTo>
                    <a:pt x="2920" y="1168"/>
                  </a:lnTo>
                  <a:lnTo>
                    <a:pt x="2924" y="1184"/>
                  </a:lnTo>
                  <a:lnTo>
                    <a:pt x="2936" y="1204"/>
                  </a:lnTo>
                  <a:lnTo>
                    <a:pt x="2960" y="1220"/>
                  </a:lnTo>
                  <a:lnTo>
                    <a:pt x="3028" y="1256"/>
                  </a:lnTo>
                  <a:lnTo>
                    <a:pt x="3120" y="1288"/>
                  </a:lnTo>
                  <a:lnTo>
                    <a:pt x="3216" y="1304"/>
                  </a:lnTo>
                  <a:lnTo>
                    <a:pt x="3312" y="1324"/>
                  </a:lnTo>
                  <a:lnTo>
                    <a:pt x="3480" y="1348"/>
                  </a:lnTo>
                  <a:lnTo>
                    <a:pt x="3552" y="1352"/>
                  </a:lnTo>
                  <a:lnTo>
                    <a:pt x="3576" y="1352"/>
                  </a:lnTo>
                  <a:lnTo>
                    <a:pt x="3576" y="1348"/>
                  </a:lnTo>
                  <a:lnTo>
                    <a:pt x="3552" y="1348"/>
                  </a:lnTo>
                  <a:lnTo>
                    <a:pt x="3480" y="1340"/>
                  </a:lnTo>
                  <a:lnTo>
                    <a:pt x="3312" y="1316"/>
                  </a:lnTo>
                  <a:lnTo>
                    <a:pt x="3216" y="1304"/>
                  </a:lnTo>
                  <a:lnTo>
                    <a:pt x="3120" y="1280"/>
                  </a:lnTo>
                  <a:lnTo>
                    <a:pt x="3032" y="1252"/>
                  </a:lnTo>
                  <a:lnTo>
                    <a:pt x="2968" y="1220"/>
                  </a:lnTo>
                  <a:lnTo>
                    <a:pt x="2944" y="1204"/>
                  </a:lnTo>
                  <a:lnTo>
                    <a:pt x="2932" y="1180"/>
                  </a:lnTo>
                  <a:lnTo>
                    <a:pt x="2924" y="1168"/>
                  </a:lnTo>
                  <a:lnTo>
                    <a:pt x="2932" y="1148"/>
                  </a:lnTo>
                  <a:lnTo>
                    <a:pt x="2944" y="1132"/>
                  </a:lnTo>
                  <a:lnTo>
                    <a:pt x="2960" y="1112"/>
                  </a:lnTo>
                  <a:lnTo>
                    <a:pt x="2992" y="1100"/>
                  </a:lnTo>
                  <a:lnTo>
                    <a:pt x="3004" y="1092"/>
                  </a:lnTo>
                  <a:lnTo>
                    <a:pt x="3052" y="1076"/>
                  </a:lnTo>
                  <a:lnTo>
                    <a:pt x="3124" y="1056"/>
                  </a:lnTo>
                  <a:lnTo>
                    <a:pt x="3240" y="1044"/>
                  </a:lnTo>
                  <a:lnTo>
                    <a:pt x="3380" y="1020"/>
                  </a:lnTo>
                  <a:lnTo>
                    <a:pt x="3428" y="1016"/>
                  </a:lnTo>
                  <a:lnTo>
                    <a:pt x="3464" y="1008"/>
                  </a:lnTo>
                  <a:lnTo>
                    <a:pt x="3492" y="992"/>
                  </a:lnTo>
                  <a:lnTo>
                    <a:pt x="3512" y="980"/>
                  </a:lnTo>
                  <a:lnTo>
                    <a:pt x="3528" y="948"/>
                  </a:lnTo>
                  <a:lnTo>
                    <a:pt x="3536" y="936"/>
                  </a:lnTo>
                  <a:lnTo>
                    <a:pt x="3536" y="920"/>
                  </a:lnTo>
                  <a:lnTo>
                    <a:pt x="3524" y="896"/>
                  </a:lnTo>
                  <a:lnTo>
                    <a:pt x="3504" y="884"/>
                  </a:lnTo>
                  <a:lnTo>
                    <a:pt x="3480" y="864"/>
                  </a:lnTo>
                  <a:lnTo>
                    <a:pt x="3420" y="840"/>
                  </a:lnTo>
                  <a:lnTo>
                    <a:pt x="3360" y="820"/>
                  </a:lnTo>
                  <a:lnTo>
                    <a:pt x="3408" y="828"/>
                  </a:lnTo>
                  <a:lnTo>
                    <a:pt x="3476" y="832"/>
                  </a:lnTo>
                  <a:lnTo>
                    <a:pt x="3536" y="860"/>
                  </a:lnTo>
                  <a:lnTo>
                    <a:pt x="3560" y="876"/>
                  </a:lnTo>
                  <a:lnTo>
                    <a:pt x="3576" y="896"/>
                  </a:lnTo>
                  <a:lnTo>
                    <a:pt x="3576" y="888"/>
                  </a:lnTo>
                  <a:lnTo>
                    <a:pt x="3560" y="872"/>
                  </a:lnTo>
                  <a:lnTo>
                    <a:pt x="3536" y="852"/>
                  </a:lnTo>
                  <a:lnTo>
                    <a:pt x="3576" y="860"/>
                  </a:lnTo>
                  <a:lnTo>
                    <a:pt x="3576" y="852"/>
                  </a:lnTo>
                  <a:lnTo>
                    <a:pt x="3524" y="848"/>
                  </a:lnTo>
                  <a:lnTo>
                    <a:pt x="3464" y="828"/>
                  </a:lnTo>
                  <a:lnTo>
                    <a:pt x="3408" y="820"/>
                  </a:lnTo>
                  <a:lnTo>
                    <a:pt x="3336" y="816"/>
                  </a:lnTo>
                  <a:lnTo>
                    <a:pt x="3252" y="804"/>
                  </a:lnTo>
                  <a:lnTo>
                    <a:pt x="3172" y="792"/>
                  </a:lnTo>
                  <a:lnTo>
                    <a:pt x="3076" y="784"/>
                  </a:lnTo>
                  <a:lnTo>
                    <a:pt x="3028" y="772"/>
                  </a:lnTo>
                  <a:lnTo>
                    <a:pt x="2936" y="736"/>
                  </a:lnTo>
                  <a:lnTo>
                    <a:pt x="2888" y="708"/>
                  </a:lnTo>
                  <a:lnTo>
                    <a:pt x="2848" y="688"/>
                  </a:lnTo>
                  <a:lnTo>
                    <a:pt x="2816" y="652"/>
                  </a:lnTo>
                  <a:lnTo>
                    <a:pt x="2808" y="640"/>
                  </a:lnTo>
                  <a:lnTo>
                    <a:pt x="2808" y="624"/>
                  </a:lnTo>
                  <a:lnTo>
                    <a:pt x="2808" y="604"/>
                  </a:lnTo>
                  <a:lnTo>
                    <a:pt x="2824" y="580"/>
                  </a:lnTo>
                  <a:lnTo>
                    <a:pt x="2840" y="564"/>
                  </a:lnTo>
                  <a:lnTo>
                    <a:pt x="2864" y="532"/>
                  </a:lnTo>
                  <a:lnTo>
                    <a:pt x="2908" y="508"/>
                  </a:lnTo>
                  <a:lnTo>
                    <a:pt x="2960" y="488"/>
                  </a:lnTo>
                  <a:lnTo>
                    <a:pt x="3028" y="472"/>
                  </a:lnTo>
                  <a:lnTo>
                    <a:pt x="3132" y="460"/>
                  </a:lnTo>
                  <a:lnTo>
                    <a:pt x="3056" y="472"/>
                  </a:lnTo>
                  <a:lnTo>
                    <a:pt x="3004" y="488"/>
                  </a:lnTo>
                  <a:lnTo>
                    <a:pt x="2956" y="508"/>
                  </a:lnTo>
                  <a:lnTo>
                    <a:pt x="2924" y="532"/>
                  </a:lnTo>
                  <a:lnTo>
                    <a:pt x="2884" y="568"/>
                  </a:lnTo>
                  <a:lnTo>
                    <a:pt x="2872" y="580"/>
                  </a:lnTo>
                  <a:lnTo>
                    <a:pt x="2860" y="612"/>
                  </a:lnTo>
                  <a:lnTo>
                    <a:pt x="2864" y="640"/>
                  </a:lnTo>
                  <a:lnTo>
                    <a:pt x="2884" y="664"/>
                  </a:lnTo>
                  <a:lnTo>
                    <a:pt x="2908" y="688"/>
                  </a:lnTo>
                  <a:lnTo>
                    <a:pt x="2968" y="720"/>
                  </a:lnTo>
                  <a:lnTo>
                    <a:pt x="3020" y="736"/>
                  </a:lnTo>
                  <a:lnTo>
                    <a:pt x="3052" y="744"/>
                  </a:lnTo>
                  <a:lnTo>
                    <a:pt x="3160" y="772"/>
                  </a:lnTo>
                  <a:lnTo>
                    <a:pt x="3264" y="796"/>
                  </a:lnTo>
                  <a:lnTo>
                    <a:pt x="3348" y="808"/>
                  </a:lnTo>
                  <a:lnTo>
                    <a:pt x="3420" y="816"/>
                  </a:lnTo>
                  <a:lnTo>
                    <a:pt x="3524" y="816"/>
                  </a:lnTo>
                  <a:lnTo>
                    <a:pt x="3560" y="808"/>
                  </a:lnTo>
                  <a:lnTo>
                    <a:pt x="3576" y="820"/>
                  </a:lnTo>
                  <a:lnTo>
                    <a:pt x="3576" y="816"/>
                  </a:lnTo>
                  <a:lnTo>
                    <a:pt x="3560" y="804"/>
                  </a:lnTo>
                  <a:lnTo>
                    <a:pt x="3536" y="780"/>
                  </a:lnTo>
                  <a:lnTo>
                    <a:pt x="3536" y="760"/>
                  </a:lnTo>
                  <a:lnTo>
                    <a:pt x="3548" y="748"/>
                  </a:lnTo>
                  <a:lnTo>
                    <a:pt x="3572" y="736"/>
                  </a:lnTo>
                  <a:lnTo>
                    <a:pt x="3576" y="736"/>
                  </a:lnTo>
                  <a:lnTo>
                    <a:pt x="3576" y="732"/>
                  </a:lnTo>
                  <a:lnTo>
                    <a:pt x="3572" y="732"/>
                  </a:lnTo>
                  <a:lnTo>
                    <a:pt x="3476" y="712"/>
                  </a:lnTo>
                  <a:lnTo>
                    <a:pt x="3408" y="696"/>
                  </a:lnTo>
                  <a:lnTo>
                    <a:pt x="3368" y="672"/>
                  </a:lnTo>
                  <a:lnTo>
                    <a:pt x="3348" y="648"/>
                  </a:lnTo>
                  <a:lnTo>
                    <a:pt x="3344" y="616"/>
                  </a:lnTo>
                  <a:lnTo>
                    <a:pt x="3344" y="612"/>
                  </a:lnTo>
                  <a:lnTo>
                    <a:pt x="3356" y="588"/>
                  </a:lnTo>
                  <a:lnTo>
                    <a:pt x="3380" y="568"/>
                  </a:lnTo>
                  <a:lnTo>
                    <a:pt x="3408" y="548"/>
                  </a:lnTo>
                  <a:lnTo>
                    <a:pt x="3440" y="532"/>
                  </a:lnTo>
                  <a:lnTo>
                    <a:pt x="3512" y="512"/>
                  </a:lnTo>
                  <a:lnTo>
                    <a:pt x="3576" y="500"/>
                  </a:lnTo>
                  <a:lnTo>
                    <a:pt x="3576" y="496"/>
                  </a:lnTo>
                  <a:lnTo>
                    <a:pt x="3504" y="508"/>
                  </a:lnTo>
                  <a:lnTo>
                    <a:pt x="3432" y="532"/>
                  </a:lnTo>
                  <a:lnTo>
                    <a:pt x="3404" y="544"/>
                  </a:lnTo>
                  <a:lnTo>
                    <a:pt x="3372" y="564"/>
                  </a:lnTo>
                  <a:lnTo>
                    <a:pt x="3356" y="580"/>
                  </a:lnTo>
                  <a:lnTo>
                    <a:pt x="3336" y="604"/>
                  </a:lnTo>
                  <a:lnTo>
                    <a:pt x="3336" y="616"/>
                  </a:lnTo>
                  <a:lnTo>
                    <a:pt x="3336" y="628"/>
                  </a:lnTo>
                  <a:lnTo>
                    <a:pt x="3344" y="648"/>
                  </a:lnTo>
                  <a:lnTo>
                    <a:pt x="3360" y="672"/>
                  </a:lnTo>
                  <a:lnTo>
                    <a:pt x="3404" y="696"/>
                  </a:lnTo>
                  <a:lnTo>
                    <a:pt x="3464" y="712"/>
                  </a:lnTo>
                  <a:lnTo>
                    <a:pt x="3560" y="736"/>
                  </a:lnTo>
                  <a:lnTo>
                    <a:pt x="3540" y="744"/>
                  </a:lnTo>
                  <a:lnTo>
                    <a:pt x="3528" y="756"/>
                  </a:lnTo>
                  <a:lnTo>
                    <a:pt x="3528" y="768"/>
                  </a:lnTo>
                  <a:lnTo>
                    <a:pt x="3464" y="760"/>
                  </a:lnTo>
                  <a:lnTo>
                    <a:pt x="3312" y="744"/>
                  </a:lnTo>
                  <a:lnTo>
                    <a:pt x="3232" y="724"/>
                  </a:lnTo>
                  <a:lnTo>
                    <a:pt x="3168" y="700"/>
                  </a:lnTo>
                  <a:lnTo>
                    <a:pt x="3136" y="688"/>
                  </a:lnTo>
                  <a:lnTo>
                    <a:pt x="3112" y="672"/>
                  </a:lnTo>
                  <a:lnTo>
                    <a:pt x="3100" y="652"/>
                  </a:lnTo>
                  <a:lnTo>
                    <a:pt x="3088" y="636"/>
                  </a:lnTo>
                  <a:lnTo>
                    <a:pt x="3088" y="624"/>
                  </a:lnTo>
                  <a:lnTo>
                    <a:pt x="3096" y="604"/>
                  </a:lnTo>
                  <a:lnTo>
                    <a:pt x="3108" y="588"/>
                  </a:lnTo>
                  <a:lnTo>
                    <a:pt x="3144" y="548"/>
                  </a:lnTo>
                  <a:lnTo>
                    <a:pt x="3172" y="532"/>
                  </a:lnTo>
                  <a:lnTo>
                    <a:pt x="3216" y="520"/>
                  </a:lnTo>
                  <a:lnTo>
                    <a:pt x="3264" y="500"/>
                  </a:lnTo>
                  <a:lnTo>
                    <a:pt x="3324" y="488"/>
                  </a:lnTo>
                  <a:lnTo>
                    <a:pt x="3396" y="476"/>
                  </a:lnTo>
                  <a:lnTo>
                    <a:pt x="3480" y="464"/>
                  </a:lnTo>
                  <a:lnTo>
                    <a:pt x="3576" y="460"/>
                  </a:lnTo>
                  <a:lnTo>
                    <a:pt x="3576" y="452"/>
                  </a:lnTo>
                  <a:lnTo>
                    <a:pt x="3480" y="464"/>
                  </a:lnTo>
                  <a:lnTo>
                    <a:pt x="3396" y="472"/>
                  </a:lnTo>
                  <a:lnTo>
                    <a:pt x="3324" y="484"/>
                  </a:lnTo>
                  <a:lnTo>
                    <a:pt x="3256" y="496"/>
                  </a:lnTo>
                  <a:lnTo>
                    <a:pt x="3208" y="512"/>
                  </a:lnTo>
                  <a:lnTo>
                    <a:pt x="3172" y="532"/>
                  </a:lnTo>
                  <a:lnTo>
                    <a:pt x="3144" y="548"/>
                  </a:lnTo>
                  <a:lnTo>
                    <a:pt x="3120" y="568"/>
                  </a:lnTo>
                  <a:lnTo>
                    <a:pt x="3100" y="588"/>
                  </a:lnTo>
                  <a:lnTo>
                    <a:pt x="3088" y="604"/>
                  </a:lnTo>
                  <a:lnTo>
                    <a:pt x="3088" y="624"/>
                  </a:lnTo>
                  <a:lnTo>
                    <a:pt x="3088" y="636"/>
                  </a:lnTo>
                  <a:lnTo>
                    <a:pt x="3088" y="652"/>
                  </a:lnTo>
                  <a:lnTo>
                    <a:pt x="3100" y="664"/>
                  </a:lnTo>
                  <a:lnTo>
                    <a:pt x="3136" y="696"/>
                  </a:lnTo>
                  <a:lnTo>
                    <a:pt x="3184" y="712"/>
                  </a:lnTo>
                  <a:lnTo>
                    <a:pt x="3244" y="732"/>
                  </a:lnTo>
                  <a:lnTo>
                    <a:pt x="3380" y="756"/>
                  </a:lnTo>
                  <a:lnTo>
                    <a:pt x="3480" y="768"/>
                  </a:lnTo>
                  <a:lnTo>
                    <a:pt x="3372" y="760"/>
                  </a:lnTo>
                  <a:lnTo>
                    <a:pt x="3304" y="748"/>
                  </a:lnTo>
                  <a:lnTo>
                    <a:pt x="3240" y="736"/>
                  </a:lnTo>
                  <a:lnTo>
                    <a:pt x="3180" y="720"/>
                  </a:lnTo>
                  <a:lnTo>
                    <a:pt x="3120" y="700"/>
                  </a:lnTo>
                  <a:lnTo>
                    <a:pt x="3076" y="664"/>
                  </a:lnTo>
                  <a:lnTo>
                    <a:pt x="3056" y="648"/>
                  </a:lnTo>
                  <a:lnTo>
                    <a:pt x="3044" y="624"/>
                  </a:lnTo>
                  <a:lnTo>
                    <a:pt x="3044" y="612"/>
                  </a:lnTo>
                  <a:lnTo>
                    <a:pt x="3052" y="592"/>
                  </a:lnTo>
                  <a:lnTo>
                    <a:pt x="3056" y="576"/>
                  </a:lnTo>
                  <a:lnTo>
                    <a:pt x="3084" y="556"/>
                  </a:lnTo>
                  <a:lnTo>
                    <a:pt x="3120" y="524"/>
                  </a:lnTo>
                  <a:lnTo>
                    <a:pt x="3180" y="508"/>
                  </a:lnTo>
                  <a:lnTo>
                    <a:pt x="3264" y="488"/>
                  </a:lnTo>
                  <a:lnTo>
                    <a:pt x="3380" y="472"/>
                  </a:lnTo>
                  <a:lnTo>
                    <a:pt x="3576" y="440"/>
                  </a:lnTo>
                  <a:lnTo>
                    <a:pt x="3576" y="436"/>
                  </a:lnTo>
                  <a:lnTo>
                    <a:pt x="3380" y="464"/>
                  </a:lnTo>
                  <a:lnTo>
                    <a:pt x="3264" y="484"/>
                  </a:lnTo>
                  <a:lnTo>
                    <a:pt x="3172" y="500"/>
                  </a:lnTo>
                  <a:lnTo>
                    <a:pt x="3112" y="524"/>
                  </a:lnTo>
                  <a:lnTo>
                    <a:pt x="3076" y="548"/>
                  </a:lnTo>
                  <a:lnTo>
                    <a:pt x="3052" y="576"/>
                  </a:lnTo>
                  <a:lnTo>
                    <a:pt x="3044" y="592"/>
                  </a:lnTo>
                  <a:lnTo>
                    <a:pt x="3044" y="612"/>
                  </a:lnTo>
                  <a:lnTo>
                    <a:pt x="3044" y="628"/>
                  </a:lnTo>
                  <a:lnTo>
                    <a:pt x="3056" y="652"/>
                  </a:lnTo>
                  <a:lnTo>
                    <a:pt x="3084" y="676"/>
                  </a:lnTo>
                  <a:lnTo>
                    <a:pt x="3108" y="696"/>
                  </a:lnTo>
                  <a:lnTo>
                    <a:pt x="3144" y="708"/>
                  </a:lnTo>
                  <a:lnTo>
                    <a:pt x="3216" y="736"/>
                  </a:lnTo>
                  <a:lnTo>
                    <a:pt x="3300" y="756"/>
                  </a:lnTo>
                  <a:lnTo>
                    <a:pt x="3380" y="768"/>
                  </a:lnTo>
                  <a:lnTo>
                    <a:pt x="3452" y="772"/>
                  </a:lnTo>
                  <a:lnTo>
                    <a:pt x="3528" y="772"/>
                  </a:lnTo>
                  <a:lnTo>
                    <a:pt x="3540" y="784"/>
                  </a:lnTo>
                  <a:lnTo>
                    <a:pt x="3444" y="784"/>
                  </a:lnTo>
                  <a:lnTo>
                    <a:pt x="3276" y="768"/>
                  </a:lnTo>
                  <a:lnTo>
                    <a:pt x="3184" y="748"/>
                  </a:lnTo>
                  <a:lnTo>
                    <a:pt x="3100" y="732"/>
                  </a:lnTo>
                  <a:lnTo>
                    <a:pt x="3028" y="700"/>
                  </a:lnTo>
                  <a:lnTo>
                    <a:pt x="2996" y="696"/>
                  </a:lnTo>
                  <a:lnTo>
                    <a:pt x="2980" y="676"/>
                  </a:lnTo>
                  <a:lnTo>
                    <a:pt x="2960" y="652"/>
                  </a:lnTo>
                  <a:lnTo>
                    <a:pt x="2948" y="628"/>
                  </a:lnTo>
                  <a:lnTo>
                    <a:pt x="2944" y="600"/>
                  </a:lnTo>
                  <a:lnTo>
                    <a:pt x="2956" y="580"/>
                  </a:lnTo>
                  <a:lnTo>
                    <a:pt x="2968" y="564"/>
                  </a:lnTo>
                  <a:lnTo>
                    <a:pt x="2992" y="544"/>
                  </a:lnTo>
                  <a:lnTo>
                    <a:pt x="3028" y="532"/>
                  </a:lnTo>
                  <a:lnTo>
                    <a:pt x="3044" y="520"/>
                  </a:lnTo>
                  <a:lnTo>
                    <a:pt x="3100" y="500"/>
                  </a:lnTo>
                  <a:lnTo>
                    <a:pt x="3184" y="476"/>
                  </a:lnTo>
                  <a:lnTo>
                    <a:pt x="3304" y="452"/>
                  </a:lnTo>
                  <a:lnTo>
                    <a:pt x="3324" y="452"/>
                  </a:lnTo>
                  <a:lnTo>
                    <a:pt x="3420" y="440"/>
                  </a:lnTo>
                  <a:lnTo>
                    <a:pt x="3500" y="428"/>
                  </a:lnTo>
                  <a:lnTo>
                    <a:pt x="3576" y="416"/>
                  </a:lnTo>
                  <a:lnTo>
                    <a:pt x="3576" y="412"/>
                  </a:lnTo>
                  <a:lnTo>
                    <a:pt x="3468" y="428"/>
                  </a:lnTo>
                  <a:lnTo>
                    <a:pt x="3368" y="440"/>
                  </a:lnTo>
                  <a:lnTo>
                    <a:pt x="3416" y="428"/>
                  </a:lnTo>
                  <a:lnTo>
                    <a:pt x="3432" y="416"/>
                  </a:lnTo>
                  <a:lnTo>
                    <a:pt x="3452" y="400"/>
                  </a:lnTo>
                  <a:lnTo>
                    <a:pt x="3444" y="400"/>
                  </a:lnTo>
                  <a:lnTo>
                    <a:pt x="3576" y="392"/>
                  </a:lnTo>
                  <a:lnTo>
                    <a:pt x="3576" y="388"/>
                  </a:lnTo>
                  <a:lnTo>
                    <a:pt x="3432" y="392"/>
                  </a:lnTo>
                  <a:lnTo>
                    <a:pt x="3304" y="392"/>
                  </a:lnTo>
                  <a:lnTo>
                    <a:pt x="3108" y="380"/>
                  </a:lnTo>
                  <a:lnTo>
                    <a:pt x="3100" y="376"/>
                  </a:lnTo>
                  <a:lnTo>
                    <a:pt x="3100" y="380"/>
                  </a:lnTo>
                  <a:lnTo>
                    <a:pt x="2980" y="364"/>
                  </a:lnTo>
                  <a:lnTo>
                    <a:pt x="2936" y="356"/>
                  </a:lnTo>
                  <a:lnTo>
                    <a:pt x="2912" y="352"/>
                  </a:lnTo>
                  <a:lnTo>
                    <a:pt x="2864" y="328"/>
                  </a:lnTo>
                  <a:lnTo>
                    <a:pt x="2848" y="316"/>
                  </a:lnTo>
                  <a:lnTo>
                    <a:pt x="2840" y="296"/>
                  </a:lnTo>
                  <a:lnTo>
                    <a:pt x="2836" y="292"/>
                  </a:lnTo>
                  <a:lnTo>
                    <a:pt x="2840" y="284"/>
                  </a:lnTo>
                  <a:lnTo>
                    <a:pt x="2848" y="264"/>
                  </a:lnTo>
                  <a:lnTo>
                    <a:pt x="2872" y="248"/>
                  </a:lnTo>
                  <a:lnTo>
                    <a:pt x="2924" y="228"/>
                  </a:lnTo>
                  <a:lnTo>
                    <a:pt x="2992" y="204"/>
                  </a:lnTo>
                  <a:lnTo>
                    <a:pt x="3084" y="188"/>
                  </a:lnTo>
                  <a:lnTo>
                    <a:pt x="3216" y="168"/>
                  </a:lnTo>
                  <a:lnTo>
                    <a:pt x="3220" y="168"/>
                  </a:lnTo>
                  <a:lnTo>
                    <a:pt x="3268" y="168"/>
                  </a:lnTo>
                  <a:lnTo>
                    <a:pt x="3324" y="168"/>
                  </a:lnTo>
                  <a:lnTo>
                    <a:pt x="3444" y="156"/>
                  </a:lnTo>
                  <a:lnTo>
                    <a:pt x="3456" y="164"/>
                  </a:lnTo>
                  <a:lnTo>
                    <a:pt x="3456" y="156"/>
                  </a:lnTo>
                  <a:lnTo>
                    <a:pt x="3540" y="144"/>
                  </a:lnTo>
                  <a:lnTo>
                    <a:pt x="3576" y="140"/>
                  </a:lnTo>
                  <a:lnTo>
                    <a:pt x="3576" y="132"/>
                  </a:lnTo>
                  <a:lnTo>
                    <a:pt x="3540" y="140"/>
                  </a:lnTo>
                  <a:lnTo>
                    <a:pt x="3456" y="128"/>
                  </a:lnTo>
                  <a:lnTo>
                    <a:pt x="3396" y="108"/>
                  </a:lnTo>
                  <a:lnTo>
                    <a:pt x="3380" y="96"/>
                  </a:lnTo>
                  <a:lnTo>
                    <a:pt x="3360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3" name="図形 24"/>
            <p:cNvSpPr>
              <a:spLocks/>
            </p:cNvSpPr>
            <p:nvPr/>
          </p:nvSpPr>
          <p:spPr bwMode="auto">
            <a:xfrm>
              <a:off x="2632" y="48"/>
              <a:ext cx="8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0"/>
                </a:cxn>
                <a:cxn ang="0">
                  <a:pos x="68" y="20"/>
                </a:cxn>
                <a:cxn ang="0">
                  <a:pos x="84" y="36"/>
                </a:cxn>
                <a:cxn ang="0">
                  <a:pos x="36" y="20"/>
                </a:cxn>
                <a:cxn ang="0">
                  <a:pos x="0" y="0"/>
                </a:cxn>
              </a:cxnLst>
              <a:rect l="0" t="0" r="0" b="0"/>
              <a:pathLst>
                <a:path w="84" h="36">
                  <a:moveTo>
                    <a:pt x="0" y="0"/>
                  </a:moveTo>
                  <a:lnTo>
                    <a:pt x="56" y="0"/>
                  </a:lnTo>
                  <a:lnTo>
                    <a:pt x="68" y="20"/>
                  </a:lnTo>
                  <a:lnTo>
                    <a:pt x="84" y="36"/>
                  </a:lnTo>
                  <a:lnTo>
                    <a:pt x="36" y="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4" name="図形 25"/>
            <p:cNvSpPr>
              <a:spLocks/>
            </p:cNvSpPr>
            <p:nvPr/>
          </p:nvSpPr>
          <p:spPr bwMode="auto">
            <a:xfrm>
              <a:off x="4904" y="884"/>
              <a:ext cx="104" cy="83"/>
            </a:xfrm>
            <a:custGeom>
              <a:avLst/>
              <a:gdLst/>
              <a:ahLst/>
              <a:cxnLst>
                <a:cxn ang="0">
                  <a:pos x="36" y="12"/>
                </a:cxn>
                <a:cxn ang="0">
                  <a:pos x="36" y="0"/>
                </a:cxn>
                <a:cxn ang="0">
                  <a:pos x="68" y="4"/>
                </a:cxn>
                <a:cxn ang="0">
                  <a:pos x="92" y="16"/>
                </a:cxn>
                <a:cxn ang="0">
                  <a:pos x="104" y="28"/>
                </a:cxn>
                <a:cxn ang="0">
                  <a:pos x="104" y="40"/>
                </a:cxn>
                <a:cxn ang="0">
                  <a:pos x="100" y="60"/>
                </a:cxn>
                <a:cxn ang="0">
                  <a:pos x="100" y="64"/>
                </a:cxn>
                <a:cxn ang="0">
                  <a:pos x="80" y="72"/>
                </a:cxn>
                <a:cxn ang="0">
                  <a:pos x="56" y="84"/>
                </a:cxn>
                <a:cxn ang="0">
                  <a:pos x="0" y="84"/>
                </a:cxn>
                <a:cxn ang="0">
                  <a:pos x="20" y="64"/>
                </a:cxn>
                <a:cxn ang="0">
                  <a:pos x="32" y="40"/>
                </a:cxn>
                <a:cxn ang="0">
                  <a:pos x="36" y="12"/>
                </a:cxn>
              </a:cxnLst>
              <a:rect l="0" t="0" r="0" b="0"/>
              <a:pathLst>
                <a:path w="104" h="84">
                  <a:moveTo>
                    <a:pt x="36" y="12"/>
                  </a:moveTo>
                  <a:lnTo>
                    <a:pt x="36" y="0"/>
                  </a:lnTo>
                  <a:lnTo>
                    <a:pt x="68" y="4"/>
                  </a:lnTo>
                  <a:lnTo>
                    <a:pt x="92" y="16"/>
                  </a:lnTo>
                  <a:lnTo>
                    <a:pt x="104" y="28"/>
                  </a:lnTo>
                  <a:lnTo>
                    <a:pt x="104" y="40"/>
                  </a:lnTo>
                  <a:lnTo>
                    <a:pt x="100" y="60"/>
                  </a:lnTo>
                  <a:lnTo>
                    <a:pt x="100" y="64"/>
                  </a:lnTo>
                  <a:lnTo>
                    <a:pt x="80" y="72"/>
                  </a:lnTo>
                  <a:lnTo>
                    <a:pt x="56" y="84"/>
                  </a:lnTo>
                  <a:lnTo>
                    <a:pt x="0" y="84"/>
                  </a:lnTo>
                  <a:lnTo>
                    <a:pt x="20" y="64"/>
                  </a:lnTo>
                  <a:lnTo>
                    <a:pt x="32" y="40"/>
                  </a:lnTo>
                  <a:lnTo>
                    <a:pt x="36" y="1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5" name="図形 26"/>
            <p:cNvSpPr>
              <a:spLocks/>
            </p:cNvSpPr>
            <p:nvPr/>
          </p:nvSpPr>
          <p:spPr bwMode="auto">
            <a:xfrm>
              <a:off x="4828" y="864"/>
              <a:ext cx="248" cy="132"/>
            </a:xfrm>
            <a:custGeom>
              <a:avLst/>
              <a:gdLst/>
              <a:ahLst/>
              <a:cxnLst>
                <a:cxn ang="0">
                  <a:pos x="48" y="116"/>
                </a:cxn>
                <a:cxn ang="0">
                  <a:pos x="72" y="108"/>
                </a:cxn>
                <a:cxn ang="0">
                  <a:pos x="124" y="104"/>
                </a:cxn>
                <a:cxn ang="0">
                  <a:pos x="164" y="96"/>
                </a:cxn>
                <a:cxn ang="0">
                  <a:pos x="176" y="84"/>
                </a:cxn>
                <a:cxn ang="0">
                  <a:pos x="180" y="80"/>
                </a:cxn>
                <a:cxn ang="0">
                  <a:pos x="188" y="60"/>
                </a:cxn>
                <a:cxn ang="0">
                  <a:pos x="188" y="48"/>
                </a:cxn>
                <a:cxn ang="0">
                  <a:pos x="168" y="32"/>
                </a:cxn>
                <a:cxn ang="0">
                  <a:pos x="148" y="20"/>
                </a:cxn>
                <a:cxn ang="0">
                  <a:pos x="112" y="12"/>
                </a:cxn>
                <a:cxn ang="0">
                  <a:pos x="112" y="0"/>
                </a:cxn>
                <a:cxn ang="0">
                  <a:pos x="168" y="0"/>
                </a:cxn>
                <a:cxn ang="0">
                  <a:pos x="204" y="12"/>
                </a:cxn>
                <a:cxn ang="0">
                  <a:pos x="236" y="24"/>
                </a:cxn>
                <a:cxn ang="0">
                  <a:pos x="248" y="44"/>
                </a:cxn>
                <a:cxn ang="0">
                  <a:pos x="248" y="60"/>
                </a:cxn>
                <a:cxn ang="0">
                  <a:pos x="240" y="72"/>
                </a:cxn>
                <a:cxn ang="0">
                  <a:pos x="236" y="84"/>
                </a:cxn>
                <a:cxn ang="0">
                  <a:pos x="224" y="96"/>
                </a:cxn>
                <a:cxn ang="0">
                  <a:pos x="200" y="108"/>
                </a:cxn>
                <a:cxn ang="0">
                  <a:pos x="164" y="120"/>
                </a:cxn>
                <a:cxn ang="0">
                  <a:pos x="112" y="128"/>
                </a:cxn>
                <a:cxn ang="0">
                  <a:pos x="52" y="132"/>
                </a:cxn>
                <a:cxn ang="0">
                  <a:pos x="0" y="132"/>
                </a:cxn>
                <a:cxn ang="0">
                  <a:pos x="48" y="116"/>
                </a:cxn>
              </a:cxnLst>
              <a:rect l="0" t="0" r="0" b="0"/>
              <a:pathLst>
                <a:path w="248" h="132">
                  <a:moveTo>
                    <a:pt x="48" y="116"/>
                  </a:moveTo>
                  <a:lnTo>
                    <a:pt x="72" y="108"/>
                  </a:lnTo>
                  <a:lnTo>
                    <a:pt x="124" y="104"/>
                  </a:lnTo>
                  <a:lnTo>
                    <a:pt x="164" y="96"/>
                  </a:lnTo>
                  <a:lnTo>
                    <a:pt x="176" y="84"/>
                  </a:lnTo>
                  <a:lnTo>
                    <a:pt x="180" y="80"/>
                  </a:lnTo>
                  <a:lnTo>
                    <a:pt x="188" y="60"/>
                  </a:lnTo>
                  <a:lnTo>
                    <a:pt x="188" y="48"/>
                  </a:lnTo>
                  <a:lnTo>
                    <a:pt x="168" y="32"/>
                  </a:lnTo>
                  <a:lnTo>
                    <a:pt x="148" y="20"/>
                  </a:lnTo>
                  <a:lnTo>
                    <a:pt x="112" y="12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204" y="12"/>
                  </a:lnTo>
                  <a:lnTo>
                    <a:pt x="236" y="24"/>
                  </a:lnTo>
                  <a:lnTo>
                    <a:pt x="248" y="44"/>
                  </a:lnTo>
                  <a:lnTo>
                    <a:pt x="248" y="60"/>
                  </a:lnTo>
                  <a:lnTo>
                    <a:pt x="240" y="72"/>
                  </a:lnTo>
                  <a:lnTo>
                    <a:pt x="236" y="84"/>
                  </a:lnTo>
                  <a:lnTo>
                    <a:pt x="224" y="96"/>
                  </a:lnTo>
                  <a:lnTo>
                    <a:pt x="200" y="108"/>
                  </a:lnTo>
                  <a:lnTo>
                    <a:pt x="164" y="120"/>
                  </a:lnTo>
                  <a:lnTo>
                    <a:pt x="112" y="128"/>
                  </a:lnTo>
                  <a:lnTo>
                    <a:pt x="52" y="132"/>
                  </a:lnTo>
                  <a:lnTo>
                    <a:pt x="0" y="132"/>
                  </a:lnTo>
                  <a:lnTo>
                    <a:pt x="48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6" name="図形 27"/>
            <p:cNvSpPr>
              <a:spLocks/>
            </p:cNvSpPr>
            <p:nvPr/>
          </p:nvSpPr>
          <p:spPr bwMode="auto">
            <a:xfrm>
              <a:off x="4772" y="1056"/>
              <a:ext cx="128" cy="177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0" y="100"/>
                </a:cxn>
                <a:cxn ang="0">
                  <a:pos x="8" y="68"/>
                </a:cxn>
                <a:cxn ang="0">
                  <a:pos x="32" y="44"/>
                </a:cxn>
                <a:cxn ang="0">
                  <a:pos x="56" y="24"/>
                </a:cxn>
                <a:cxn ang="0">
                  <a:pos x="84" y="12"/>
                </a:cxn>
                <a:cxn ang="0">
                  <a:pos x="128" y="0"/>
                </a:cxn>
                <a:cxn ang="0">
                  <a:pos x="84" y="32"/>
                </a:cxn>
                <a:cxn ang="0">
                  <a:pos x="60" y="56"/>
                </a:cxn>
                <a:cxn ang="0">
                  <a:pos x="36" y="88"/>
                </a:cxn>
                <a:cxn ang="0">
                  <a:pos x="36" y="112"/>
                </a:cxn>
                <a:cxn ang="0">
                  <a:pos x="48" y="140"/>
                </a:cxn>
                <a:cxn ang="0">
                  <a:pos x="68" y="160"/>
                </a:cxn>
                <a:cxn ang="0">
                  <a:pos x="84" y="176"/>
                </a:cxn>
                <a:cxn ang="0">
                  <a:pos x="36" y="148"/>
                </a:cxn>
                <a:cxn ang="0">
                  <a:pos x="0" y="116"/>
                </a:cxn>
              </a:cxnLst>
              <a:rect l="0" t="0" r="0" b="0"/>
              <a:pathLst>
                <a:path w="128" h="176">
                  <a:moveTo>
                    <a:pt x="0" y="116"/>
                  </a:moveTo>
                  <a:lnTo>
                    <a:pt x="0" y="100"/>
                  </a:lnTo>
                  <a:lnTo>
                    <a:pt x="8" y="68"/>
                  </a:lnTo>
                  <a:lnTo>
                    <a:pt x="32" y="44"/>
                  </a:lnTo>
                  <a:lnTo>
                    <a:pt x="56" y="24"/>
                  </a:lnTo>
                  <a:lnTo>
                    <a:pt x="84" y="12"/>
                  </a:lnTo>
                  <a:lnTo>
                    <a:pt x="128" y="0"/>
                  </a:lnTo>
                  <a:lnTo>
                    <a:pt x="84" y="32"/>
                  </a:lnTo>
                  <a:lnTo>
                    <a:pt x="60" y="56"/>
                  </a:lnTo>
                  <a:lnTo>
                    <a:pt x="36" y="88"/>
                  </a:lnTo>
                  <a:lnTo>
                    <a:pt x="36" y="112"/>
                  </a:lnTo>
                  <a:lnTo>
                    <a:pt x="48" y="140"/>
                  </a:lnTo>
                  <a:lnTo>
                    <a:pt x="68" y="160"/>
                  </a:lnTo>
                  <a:lnTo>
                    <a:pt x="84" y="176"/>
                  </a:lnTo>
                  <a:lnTo>
                    <a:pt x="36" y="148"/>
                  </a:lnTo>
                  <a:lnTo>
                    <a:pt x="0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7" name="図形 28"/>
            <p:cNvSpPr>
              <a:spLocks/>
            </p:cNvSpPr>
            <p:nvPr/>
          </p:nvSpPr>
          <p:spPr bwMode="auto">
            <a:xfrm>
              <a:off x="4816" y="821"/>
              <a:ext cx="532" cy="491"/>
            </a:xfrm>
            <a:custGeom>
              <a:avLst/>
              <a:gdLst/>
              <a:ahLst/>
              <a:cxnLst>
                <a:cxn ang="0">
                  <a:pos x="524" y="68"/>
                </a:cxn>
                <a:cxn ang="0">
                  <a:pos x="532" y="80"/>
                </a:cxn>
                <a:cxn ang="0">
                  <a:pos x="524" y="92"/>
                </a:cxn>
                <a:cxn ang="0">
                  <a:pos x="524" y="112"/>
                </a:cxn>
                <a:cxn ang="0">
                  <a:pos x="512" y="128"/>
                </a:cxn>
                <a:cxn ang="0">
                  <a:pos x="488" y="148"/>
                </a:cxn>
                <a:cxn ang="0">
                  <a:pos x="460" y="164"/>
                </a:cxn>
                <a:cxn ang="0">
                  <a:pos x="408" y="184"/>
                </a:cxn>
                <a:cxn ang="0">
                  <a:pos x="356" y="188"/>
                </a:cxn>
                <a:cxn ang="0">
                  <a:pos x="248" y="212"/>
                </a:cxn>
                <a:cxn ang="0">
                  <a:pos x="188" y="236"/>
                </a:cxn>
                <a:cxn ang="0">
                  <a:pos x="136" y="260"/>
                </a:cxn>
                <a:cxn ang="0">
                  <a:pos x="108" y="300"/>
                </a:cxn>
                <a:cxn ang="0">
                  <a:pos x="96" y="316"/>
                </a:cxn>
                <a:cxn ang="0">
                  <a:pos x="88" y="336"/>
                </a:cxn>
                <a:cxn ang="0">
                  <a:pos x="96" y="348"/>
                </a:cxn>
                <a:cxn ang="0">
                  <a:pos x="100" y="364"/>
                </a:cxn>
                <a:cxn ang="0">
                  <a:pos x="112" y="384"/>
                </a:cxn>
                <a:cxn ang="0">
                  <a:pos x="136" y="412"/>
                </a:cxn>
                <a:cxn ang="0">
                  <a:pos x="180" y="436"/>
                </a:cxn>
                <a:cxn ang="0">
                  <a:pos x="236" y="460"/>
                </a:cxn>
                <a:cxn ang="0">
                  <a:pos x="308" y="492"/>
                </a:cxn>
                <a:cxn ang="0">
                  <a:pos x="180" y="460"/>
                </a:cxn>
                <a:cxn ang="0">
                  <a:pos x="84" y="436"/>
                </a:cxn>
                <a:cxn ang="0">
                  <a:pos x="52" y="420"/>
                </a:cxn>
                <a:cxn ang="0">
                  <a:pos x="24" y="396"/>
                </a:cxn>
                <a:cxn ang="0">
                  <a:pos x="4" y="360"/>
                </a:cxn>
                <a:cxn ang="0">
                  <a:pos x="0" y="348"/>
                </a:cxn>
                <a:cxn ang="0">
                  <a:pos x="0" y="328"/>
                </a:cxn>
                <a:cxn ang="0">
                  <a:pos x="4" y="316"/>
                </a:cxn>
                <a:cxn ang="0">
                  <a:pos x="24" y="292"/>
                </a:cxn>
                <a:cxn ang="0">
                  <a:pos x="60" y="256"/>
                </a:cxn>
                <a:cxn ang="0">
                  <a:pos x="88" y="244"/>
                </a:cxn>
                <a:cxn ang="0">
                  <a:pos x="132" y="224"/>
                </a:cxn>
                <a:cxn ang="0">
                  <a:pos x="228" y="200"/>
                </a:cxn>
                <a:cxn ang="0">
                  <a:pos x="308" y="188"/>
                </a:cxn>
                <a:cxn ang="0">
                  <a:pos x="372" y="176"/>
                </a:cxn>
                <a:cxn ang="0">
                  <a:pos x="420" y="164"/>
                </a:cxn>
                <a:cxn ang="0">
                  <a:pos x="460" y="148"/>
                </a:cxn>
                <a:cxn ang="0">
                  <a:pos x="472" y="136"/>
                </a:cxn>
                <a:cxn ang="0">
                  <a:pos x="484" y="116"/>
                </a:cxn>
                <a:cxn ang="0">
                  <a:pos x="484" y="92"/>
                </a:cxn>
                <a:cxn ang="0">
                  <a:pos x="472" y="64"/>
                </a:cxn>
                <a:cxn ang="0">
                  <a:pos x="464" y="52"/>
                </a:cxn>
                <a:cxn ang="0">
                  <a:pos x="440" y="32"/>
                </a:cxn>
                <a:cxn ang="0">
                  <a:pos x="396" y="12"/>
                </a:cxn>
                <a:cxn ang="0">
                  <a:pos x="332" y="0"/>
                </a:cxn>
                <a:cxn ang="0">
                  <a:pos x="380" y="0"/>
                </a:cxn>
                <a:cxn ang="0">
                  <a:pos x="436" y="12"/>
                </a:cxn>
                <a:cxn ang="0">
                  <a:pos x="488" y="32"/>
                </a:cxn>
                <a:cxn ang="0">
                  <a:pos x="512" y="52"/>
                </a:cxn>
                <a:cxn ang="0">
                  <a:pos x="524" y="68"/>
                </a:cxn>
              </a:cxnLst>
              <a:rect l="0" t="0" r="0" b="0"/>
              <a:pathLst>
                <a:path w="532" h="492">
                  <a:moveTo>
                    <a:pt x="524" y="68"/>
                  </a:moveTo>
                  <a:lnTo>
                    <a:pt x="532" y="80"/>
                  </a:lnTo>
                  <a:lnTo>
                    <a:pt x="524" y="92"/>
                  </a:lnTo>
                  <a:lnTo>
                    <a:pt x="524" y="112"/>
                  </a:lnTo>
                  <a:lnTo>
                    <a:pt x="512" y="128"/>
                  </a:lnTo>
                  <a:lnTo>
                    <a:pt x="488" y="148"/>
                  </a:lnTo>
                  <a:lnTo>
                    <a:pt x="460" y="164"/>
                  </a:lnTo>
                  <a:lnTo>
                    <a:pt x="408" y="184"/>
                  </a:lnTo>
                  <a:lnTo>
                    <a:pt x="356" y="188"/>
                  </a:lnTo>
                  <a:lnTo>
                    <a:pt x="248" y="212"/>
                  </a:lnTo>
                  <a:lnTo>
                    <a:pt x="188" y="236"/>
                  </a:lnTo>
                  <a:lnTo>
                    <a:pt x="136" y="260"/>
                  </a:lnTo>
                  <a:lnTo>
                    <a:pt x="108" y="300"/>
                  </a:lnTo>
                  <a:lnTo>
                    <a:pt x="96" y="316"/>
                  </a:lnTo>
                  <a:lnTo>
                    <a:pt x="88" y="336"/>
                  </a:lnTo>
                  <a:lnTo>
                    <a:pt x="96" y="348"/>
                  </a:lnTo>
                  <a:lnTo>
                    <a:pt x="100" y="364"/>
                  </a:lnTo>
                  <a:lnTo>
                    <a:pt x="112" y="384"/>
                  </a:lnTo>
                  <a:lnTo>
                    <a:pt x="136" y="412"/>
                  </a:lnTo>
                  <a:lnTo>
                    <a:pt x="180" y="436"/>
                  </a:lnTo>
                  <a:lnTo>
                    <a:pt x="236" y="460"/>
                  </a:lnTo>
                  <a:lnTo>
                    <a:pt x="308" y="492"/>
                  </a:lnTo>
                  <a:lnTo>
                    <a:pt x="180" y="460"/>
                  </a:lnTo>
                  <a:lnTo>
                    <a:pt x="84" y="436"/>
                  </a:lnTo>
                  <a:lnTo>
                    <a:pt x="52" y="420"/>
                  </a:lnTo>
                  <a:lnTo>
                    <a:pt x="24" y="396"/>
                  </a:lnTo>
                  <a:lnTo>
                    <a:pt x="4" y="360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4" y="316"/>
                  </a:lnTo>
                  <a:lnTo>
                    <a:pt x="24" y="292"/>
                  </a:lnTo>
                  <a:lnTo>
                    <a:pt x="60" y="256"/>
                  </a:lnTo>
                  <a:lnTo>
                    <a:pt x="88" y="244"/>
                  </a:lnTo>
                  <a:lnTo>
                    <a:pt x="132" y="224"/>
                  </a:lnTo>
                  <a:lnTo>
                    <a:pt x="228" y="200"/>
                  </a:lnTo>
                  <a:lnTo>
                    <a:pt x="308" y="188"/>
                  </a:lnTo>
                  <a:lnTo>
                    <a:pt x="372" y="176"/>
                  </a:lnTo>
                  <a:lnTo>
                    <a:pt x="420" y="164"/>
                  </a:lnTo>
                  <a:lnTo>
                    <a:pt x="460" y="148"/>
                  </a:lnTo>
                  <a:lnTo>
                    <a:pt x="472" y="136"/>
                  </a:lnTo>
                  <a:lnTo>
                    <a:pt x="484" y="116"/>
                  </a:lnTo>
                  <a:lnTo>
                    <a:pt x="484" y="92"/>
                  </a:lnTo>
                  <a:lnTo>
                    <a:pt x="472" y="64"/>
                  </a:lnTo>
                  <a:lnTo>
                    <a:pt x="464" y="52"/>
                  </a:lnTo>
                  <a:lnTo>
                    <a:pt x="440" y="32"/>
                  </a:lnTo>
                  <a:lnTo>
                    <a:pt x="396" y="12"/>
                  </a:lnTo>
                  <a:lnTo>
                    <a:pt x="332" y="0"/>
                  </a:lnTo>
                  <a:lnTo>
                    <a:pt x="380" y="0"/>
                  </a:lnTo>
                  <a:lnTo>
                    <a:pt x="436" y="12"/>
                  </a:lnTo>
                  <a:lnTo>
                    <a:pt x="488" y="32"/>
                  </a:lnTo>
                  <a:lnTo>
                    <a:pt x="512" y="52"/>
                  </a:lnTo>
                  <a:lnTo>
                    <a:pt x="524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8" name="図形 29"/>
            <p:cNvSpPr>
              <a:spLocks/>
            </p:cNvSpPr>
            <p:nvPr/>
          </p:nvSpPr>
          <p:spPr bwMode="auto">
            <a:xfrm>
              <a:off x="4724" y="816"/>
              <a:ext cx="576" cy="351"/>
            </a:xfrm>
            <a:custGeom>
              <a:avLst/>
              <a:gdLst/>
              <a:ahLst/>
              <a:cxnLst>
                <a:cxn ang="0">
                  <a:pos x="576" y="96"/>
                </a:cxn>
                <a:cxn ang="0">
                  <a:pos x="564" y="140"/>
                </a:cxn>
                <a:cxn ang="0">
                  <a:pos x="512" y="168"/>
                </a:cxn>
                <a:cxn ang="0">
                  <a:pos x="400" y="188"/>
                </a:cxn>
                <a:cxn ang="0">
                  <a:pos x="224" y="228"/>
                </a:cxn>
                <a:cxn ang="0">
                  <a:pos x="192" y="236"/>
                </a:cxn>
                <a:cxn ang="0">
                  <a:pos x="108" y="260"/>
                </a:cxn>
                <a:cxn ang="0">
                  <a:pos x="56" y="308"/>
                </a:cxn>
                <a:cxn ang="0">
                  <a:pos x="44" y="352"/>
                </a:cxn>
                <a:cxn ang="0">
                  <a:pos x="20" y="284"/>
                </a:cxn>
                <a:cxn ang="0">
                  <a:pos x="56" y="248"/>
                </a:cxn>
                <a:cxn ang="0">
                  <a:pos x="132" y="216"/>
                </a:cxn>
                <a:cxn ang="0">
                  <a:pos x="356" y="176"/>
                </a:cxn>
                <a:cxn ang="0">
                  <a:pos x="460" y="152"/>
                </a:cxn>
                <a:cxn ang="0">
                  <a:pos x="496" y="120"/>
                </a:cxn>
                <a:cxn ang="0">
                  <a:pos x="500" y="92"/>
                </a:cxn>
                <a:cxn ang="0">
                  <a:pos x="484" y="60"/>
                </a:cxn>
                <a:cxn ang="0">
                  <a:pos x="400" y="24"/>
                </a:cxn>
                <a:cxn ang="0">
                  <a:pos x="260" y="16"/>
                </a:cxn>
                <a:cxn ang="0">
                  <a:pos x="212" y="32"/>
                </a:cxn>
                <a:cxn ang="0">
                  <a:pos x="344" y="24"/>
                </a:cxn>
                <a:cxn ang="0">
                  <a:pos x="440" y="44"/>
                </a:cxn>
                <a:cxn ang="0">
                  <a:pos x="488" y="80"/>
                </a:cxn>
                <a:cxn ang="0">
                  <a:pos x="500" y="104"/>
                </a:cxn>
                <a:cxn ang="0">
                  <a:pos x="484" y="132"/>
                </a:cxn>
                <a:cxn ang="0">
                  <a:pos x="416" y="164"/>
                </a:cxn>
                <a:cxn ang="0">
                  <a:pos x="228" y="188"/>
                </a:cxn>
                <a:cxn ang="0">
                  <a:pos x="92" y="224"/>
                </a:cxn>
                <a:cxn ang="0">
                  <a:pos x="32" y="252"/>
                </a:cxn>
                <a:cxn ang="0">
                  <a:pos x="8" y="304"/>
                </a:cxn>
                <a:cxn ang="0">
                  <a:pos x="12" y="248"/>
                </a:cxn>
                <a:cxn ang="0">
                  <a:pos x="60" y="204"/>
                </a:cxn>
                <a:cxn ang="0">
                  <a:pos x="156" y="188"/>
                </a:cxn>
                <a:cxn ang="0">
                  <a:pos x="272" y="176"/>
                </a:cxn>
                <a:cxn ang="0">
                  <a:pos x="328" y="144"/>
                </a:cxn>
                <a:cxn ang="0">
                  <a:pos x="352" y="120"/>
                </a:cxn>
                <a:cxn ang="0">
                  <a:pos x="352" y="84"/>
                </a:cxn>
                <a:cxn ang="0">
                  <a:pos x="308" y="56"/>
                </a:cxn>
                <a:cxn ang="0">
                  <a:pos x="216" y="44"/>
                </a:cxn>
                <a:cxn ang="0">
                  <a:pos x="304" y="0"/>
                </a:cxn>
                <a:cxn ang="0">
                  <a:pos x="440" y="12"/>
                </a:cxn>
                <a:cxn ang="0">
                  <a:pos x="520" y="36"/>
                </a:cxn>
                <a:cxn ang="0">
                  <a:pos x="556" y="68"/>
                </a:cxn>
              </a:cxnLst>
              <a:rect l="0" t="0" r="0" b="0"/>
              <a:pathLst>
                <a:path w="576" h="352">
                  <a:moveTo>
                    <a:pt x="556" y="68"/>
                  </a:moveTo>
                  <a:lnTo>
                    <a:pt x="576" y="96"/>
                  </a:lnTo>
                  <a:lnTo>
                    <a:pt x="568" y="120"/>
                  </a:lnTo>
                  <a:lnTo>
                    <a:pt x="564" y="140"/>
                  </a:lnTo>
                  <a:lnTo>
                    <a:pt x="544" y="152"/>
                  </a:lnTo>
                  <a:lnTo>
                    <a:pt x="512" y="168"/>
                  </a:lnTo>
                  <a:lnTo>
                    <a:pt x="464" y="180"/>
                  </a:lnTo>
                  <a:lnTo>
                    <a:pt x="400" y="188"/>
                  </a:lnTo>
                  <a:lnTo>
                    <a:pt x="320" y="200"/>
                  </a:lnTo>
                  <a:lnTo>
                    <a:pt x="224" y="228"/>
                  </a:lnTo>
                  <a:lnTo>
                    <a:pt x="216" y="228"/>
                  </a:lnTo>
                  <a:lnTo>
                    <a:pt x="192" y="236"/>
                  </a:lnTo>
                  <a:lnTo>
                    <a:pt x="144" y="248"/>
                  </a:lnTo>
                  <a:lnTo>
                    <a:pt x="108" y="260"/>
                  </a:lnTo>
                  <a:lnTo>
                    <a:pt x="72" y="284"/>
                  </a:lnTo>
                  <a:lnTo>
                    <a:pt x="56" y="308"/>
                  </a:lnTo>
                  <a:lnTo>
                    <a:pt x="44" y="332"/>
                  </a:lnTo>
                  <a:lnTo>
                    <a:pt x="44" y="352"/>
                  </a:lnTo>
                  <a:lnTo>
                    <a:pt x="12" y="308"/>
                  </a:lnTo>
                  <a:lnTo>
                    <a:pt x="20" y="284"/>
                  </a:lnTo>
                  <a:lnTo>
                    <a:pt x="32" y="260"/>
                  </a:lnTo>
                  <a:lnTo>
                    <a:pt x="56" y="248"/>
                  </a:lnTo>
                  <a:lnTo>
                    <a:pt x="92" y="228"/>
                  </a:lnTo>
                  <a:lnTo>
                    <a:pt x="132" y="216"/>
                  </a:lnTo>
                  <a:lnTo>
                    <a:pt x="236" y="192"/>
                  </a:lnTo>
                  <a:lnTo>
                    <a:pt x="356" y="176"/>
                  </a:lnTo>
                  <a:lnTo>
                    <a:pt x="416" y="168"/>
                  </a:lnTo>
                  <a:lnTo>
                    <a:pt x="460" y="152"/>
                  </a:lnTo>
                  <a:lnTo>
                    <a:pt x="484" y="140"/>
                  </a:lnTo>
                  <a:lnTo>
                    <a:pt x="496" y="120"/>
                  </a:lnTo>
                  <a:lnTo>
                    <a:pt x="508" y="104"/>
                  </a:lnTo>
                  <a:lnTo>
                    <a:pt x="500" y="92"/>
                  </a:lnTo>
                  <a:lnTo>
                    <a:pt x="496" y="72"/>
                  </a:lnTo>
                  <a:lnTo>
                    <a:pt x="484" y="60"/>
                  </a:lnTo>
                  <a:lnTo>
                    <a:pt x="448" y="36"/>
                  </a:lnTo>
                  <a:lnTo>
                    <a:pt x="400" y="24"/>
                  </a:lnTo>
                  <a:lnTo>
                    <a:pt x="352" y="16"/>
                  </a:lnTo>
                  <a:lnTo>
                    <a:pt x="260" y="16"/>
                  </a:lnTo>
                  <a:lnTo>
                    <a:pt x="212" y="24"/>
                  </a:lnTo>
                  <a:lnTo>
                    <a:pt x="212" y="32"/>
                  </a:lnTo>
                  <a:lnTo>
                    <a:pt x="252" y="24"/>
                  </a:lnTo>
                  <a:lnTo>
                    <a:pt x="344" y="24"/>
                  </a:lnTo>
                  <a:lnTo>
                    <a:pt x="392" y="32"/>
                  </a:lnTo>
                  <a:lnTo>
                    <a:pt x="440" y="44"/>
                  </a:lnTo>
                  <a:lnTo>
                    <a:pt x="476" y="60"/>
                  </a:lnTo>
                  <a:lnTo>
                    <a:pt x="488" y="80"/>
                  </a:lnTo>
                  <a:lnTo>
                    <a:pt x="500" y="92"/>
                  </a:lnTo>
                  <a:lnTo>
                    <a:pt x="500" y="104"/>
                  </a:lnTo>
                  <a:lnTo>
                    <a:pt x="496" y="120"/>
                  </a:lnTo>
                  <a:lnTo>
                    <a:pt x="484" y="132"/>
                  </a:lnTo>
                  <a:lnTo>
                    <a:pt x="452" y="152"/>
                  </a:lnTo>
                  <a:lnTo>
                    <a:pt x="416" y="164"/>
                  </a:lnTo>
                  <a:lnTo>
                    <a:pt x="356" y="176"/>
                  </a:lnTo>
                  <a:lnTo>
                    <a:pt x="228" y="188"/>
                  </a:lnTo>
                  <a:lnTo>
                    <a:pt x="132" y="212"/>
                  </a:lnTo>
                  <a:lnTo>
                    <a:pt x="92" y="224"/>
                  </a:lnTo>
                  <a:lnTo>
                    <a:pt x="56" y="240"/>
                  </a:lnTo>
                  <a:lnTo>
                    <a:pt x="32" y="252"/>
                  </a:lnTo>
                  <a:lnTo>
                    <a:pt x="20" y="272"/>
                  </a:lnTo>
                  <a:lnTo>
                    <a:pt x="8" y="304"/>
                  </a:lnTo>
                  <a:lnTo>
                    <a:pt x="0" y="276"/>
                  </a:lnTo>
                  <a:lnTo>
                    <a:pt x="12" y="248"/>
                  </a:lnTo>
                  <a:lnTo>
                    <a:pt x="32" y="224"/>
                  </a:lnTo>
                  <a:lnTo>
                    <a:pt x="60" y="204"/>
                  </a:lnTo>
                  <a:lnTo>
                    <a:pt x="96" y="188"/>
                  </a:lnTo>
                  <a:lnTo>
                    <a:pt x="156" y="188"/>
                  </a:lnTo>
                  <a:lnTo>
                    <a:pt x="224" y="180"/>
                  </a:lnTo>
                  <a:lnTo>
                    <a:pt x="272" y="176"/>
                  </a:lnTo>
                  <a:lnTo>
                    <a:pt x="304" y="164"/>
                  </a:lnTo>
                  <a:lnTo>
                    <a:pt x="328" y="144"/>
                  </a:lnTo>
                  <a:lnTo>
                    <a:pt x="344" y="132"/>
                  </a:lnTo>
                  <a:lnTo>
                    <a:pt x="352" y="120"/>
                  </a:lnTo>
                  <a:lnTo>
                    <a:pt x="356" y="108"/>
                  </a:lnTo>
                  <a:lnTo>
                    <a:pt x="352" y="84"/>
                  </a:lnTo>
                  <a:lnTo>
                    <a:pt x="340" y="72"/>
                  </a:lnTo>
                  <a:lnTo>
                    <a:pt x="308" y="56"/>
                  </a:lnTo>
                  <a:lnTo>
                    <a:pt x="272" y="44"/>
                  </a:lnTo>
                  <a:lnTo>
                    <a:pt x="216" y="44"/>
                  </a:lnTo>
                  <a:lnTo>
                    <a:pt x="204" y="4"/>
                  </a:lnTo>
                  <a:lnTo>
                    <a:pt x="304" y="0"/>
                  </a:lnTo>
                  <a:lnTo>
                    <a:pt x="380" y="0"/>
                  </a:lnTo>
                  <a:lnTo>
                    <a:pt x="440" y="12"/>
                  </a:lnTo>
                  <a:lnTo>
                    <a:pt x="488" y="24"/>
                  </a:lnTo>
                  <a:lnTo>
                    <a:pt x="520" y="36"/>
                  </a:lnTo>
                  <a:lnTo>
                    <a:pt x="544" y="56"/>
                  </a:lnTo>
                  <a:lnTo>
                    <a:pt x="556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9" name="図形 30"/>
            <p:cNvSpPr>
              <a:spLocks/>
            </p:cNvSpPr>
            <p:nvPr/>
          </p:nvSpPr>
          <p:spPr bwMode="auto">
            <a:xfrm>
              <a:off x="5232" y="848"/>
              <a:ext cx="292" cy="196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80" y="184"/>
                </a:cxn>
                <a:cxn ang="0">
                  <a:pos x="0" y="196"/>
                </a:cxn>
                <a:cxn ang="0">
                  <a:pos x="12" y="192"/>
                </a:cxn>
                <a:cxn ang="0">
                  <a:pos x="36" y="180"/>
                </a:cxn>
                <a:cxn ang="0">
                  <a:pos x="92" y="172"/>
                </a:cxn>
                <a:cxn ang="0">
                  <a:pos x="156" y="148"/>
                </a:cxn>
                <a:cxn ang="0">
                  <a:pos x="200" y="132"/>
                </a:cxn>
                <a:cxn ang="0">
                  <a:pos x="228" y="108"/>
                </a:cxn>
                <a:cxn ang="0">
                  <a:pos x="240" y="88"/>
                </a:cxn>
                <a:cxn ang="0">
                  <a:pos x="248" y="72"/>
                </a:cxn>
                <a:cxn ang="0">
                  <a:pos x="240" y="60"/>
                </a:cxn>
                <a:cxn ang="0">
                  <a:pos x="236" y="40"/>
                </a:cxn>
                <a:cxn ang="0">
                  <a:pos x="216" y="24"/>
                </a:cxn>
                <a:cxn ang="0">
                  <a:pos x="180" y="0"/>
                </a:cxn>
                <a:cxn ang="0">
                  <a:pos x="216" y="4"/>
                </a:cxn>
                <a:cxn ang="0">
                  <a:pos x="240" y="12"/>
                </a:cxn>
                <a:cxn ang="0">
                  <a:pos x="260" y="28"/>
                </a:cxn>
                <a:cxn ang="0">
                  <a:pos x="280" y="40"/>
                </a:cxn>
                <a:cxn ang="0">
                  <a:pos x="292" y="64"/>
                </a:cxn>
                <a:cxn ang="0">
                  <a:pos x="292" y="76"/>
                </a:cxn>
                <a:cxn ang="0">
                  <a:pos x="292" y="84"/>
                </a:cxn>
                <a:cxn ang="0">
                  <a:pos x="284" y="108"/>
                </a:cxn>
                <a:cxn ang="0">
                  <a:pos x="260" y="132"/>
                </a:cxn>
                <a:cxn ang="0">
                  <a:pos x="228" y="148"/>
                </a:cxn>
                <a:cxn ang="0">
                  <a:pos x="200" y="160"/>
                </a:cxn>
                <a:cxn ang="0">
                  <a:pos x="140" y="180"/>
                </a:cxn>
                <a:cxn ang="0">
                  <a:pos x="116" y="184"/>
                </a:cxn>
              </a:cxnLst>
              <a:rect l="0" t="0" r="0" b="0"/>
              <a:pathLst>
                <a:path w="292" h="196">
                  <a:moveTo>
                    <a:pt x="116" y="184"/>
                  </a:moveTo>
                  <a:lnTo>
                    <a:pt x="80" y="184"/>
                  </a:lnTo>
                  <a:lnTo>
                    <a:pt x="0" y="196"/>
                  </a:lnTo>
                  <a:lnTo>
                    <a:pt x="12" y="192"/>
                  </a:lnTo>
                  <a:lnTo>
                    <a:pt x="36" y="180"/>
                  </a:lnTo>
                  <a:lnTo>
                    <a:pt x="92" y="172"/>
                  </a:lnTo>
                  <a:lnTo>
                    <a:pt x="156" y="148"/>
                  </a:lnTo>
                  <a:lnTo>
                    <a:pt x="200" y="132"/>
                  </a:lnTo>
                  <a:lnTo>
                    <a:pt x="228" y="108"/>
                  </a:lnTo>
                  <a:lnTo>
                    <a:pt x="240" y="88"/>
                  </a:lnTo>
                  <a:lnTo>
                    <a:pt x="248" y="72"/>
                  </a:lnTo>
                  <a:lnTo>
                    <a:pt x="240" y="60"/>
                  </a:lnTo>
                  <a:lnTo>
                    <a:pt x="236" y="40"/>
                  </a:lnTo>
                  <a:lnTo>
                    <a:pt x="216" y="24"/>
                  </a:lnTo>
                  <a:lnTo>
                    <a:pt x="180" y="0"/>
                  </a:lnTo>
                  <a:lnTo>
                    <a:pt x="216" y="4"/>
                  </a:lnTo>
                  <a:lnTo>
                    <a:pt x="240" y="12"/>
                  </a:lnTo>
                  <a:lnTo>
                    <a:pt x="260" y="28"/>
                  </a:lnTo>
                  <a:lnTo>
                    <a:pt x="280" y="40"/>
                  </a:lnTo>
                  <a:lnTo>
                    <a:pt x="292" y="64"/>
                  </a:lnTo>
                  <a:lnTo>
                    <a:pt x="292" y="76"/>
                  </a:lnTo>
                  <a:lnTo>
                    <a:pt x="292" y="84"/>
                  </a:lnTo>
                  <a:lnTo>
                    <a:pt x="284" y="108"/>
                  </a:lnTo>
                  <a:lnTo>
                    <a:pt x="260" y="132"/>
                  </a:lnTo>
                  <a:lnTo>
                    <a:pt x="228" y="148"/>
                  </a:lnTo>
                  <a:lnTo>
                    <a:pt x="200" y="160"/>
                  </a:lnTo>
                  <a:lnTo>
                    <a:pt x="140" y="180"/>
                  </a:lnTo>
                  <a:lnTo>
                    <a:pt x="116" y="1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0" name="図形 31"/>
            <p:cNvSpPr>
              <a:spLocks/>
            </p:cNvSpPr>
            <p:nvPr/>
          </p:nvSpPr>
          <p:spPr bwMode="auto">
            <a:xfrm>
              <a:off x="5384" y="831"/>
              <a:ext cx="192" cy="197"/>
            </a:xfrm>
            <a:custGeom>
              <a:avLst/>
              <a:gdLst/>
              <a:ahLst/>
              <a:cxnLst>
                <a:cxn ang="0">
                  <a:pos x="192" y="88"/>
                </a:cxn>
                <a:cxn ang="0">
                  <a:pos x="192" y="92"/>
                </a:cxn>
                <a:cxn ang="0">
                  <a:pos x="188" y="112"/>
                </a:cxn>
                <a:cxn ang="0">
                  <a:pos x="176" y="128"/>
                </a:cxn>
                <a:cxn ang="0">
                  <a:pos x="156" y="148"/>
                </a:cxn>
                <a:cxn ang="0">
                  <a:pos x="128" y="164"/>
                </a:cxn>
                <a:cxn ang="0">
                  <a:pos x="72" y="184"/>
                </a:cxn>
                <a:cxn ang="0">
                  <a:pos x="52" y="188"/>
                </a:cxn>
                <a:cxn ang="0">
                  <a:pos x="12" y="196"/>
                </a:cxn>
                <a:cxn ang="0">
                  <a:pos x="48" y="184"/>
                </a:cxn>
                <a:cxn ang="0">
                  <a:pos x="88" y="164"/>
                </a:cxn>
                <a:cxn ang="0">
                  <a:pos x="128" y="136"/>
                </a:cxn>
                <a:cxn ang="0">
                  <a:pos x="140" y="116"/>
                </a:cxn>
                <a:cxn ang="0">
                  <a:pos x="144" y="100"/>
                </a:cxn>
                <a:cxn ang="0">
                  <a:pos x="144" y="92"/>
                </a:cxn>
                <a:cxn ang="0">
                  <a:pos x="144" y="80"/>
                </a:cxn>
                <a:cxn ang="0">
                  <a:pos x="128" y="52"/>
                </a:cxn>
                <a:cxn ang="0">
                  <a:pos x="116" y="40"/>
                </a:cxn>
                <a:cxn ang="0">
                  <a:pos x="88" y="28"/>
                </a:cxn>
                <a:cxn ang="0">
                  <a:pos x="60" y="16"/>
                </a:cxn>
                <a:cxn ang="0">
                  <a:pos x="16" y="8"/>
                </a:cxn>
                <a:cxn ang="0">
                  <a:pos x="0" y="0"/>
                </a:cxn>
                <a:cxn ang="0">
                  <a:pos x="48" y="8"/>
                </a:cxn>
                <a:cxn ang="0">
                  <a:pos x="108" y="20"/>
                </a:cxn>
                <a:cxn ang="0">
                  <a:pos x="132" y="32"/>
                </a:cxn>
                <a:cxn ang="0">
                  <a:pos x="164" y="44"/>
                </a:cxn>
                <a:cxn ang="0">
                  <a:pos x="180" y="64"/>
                </a:cxn>
                <a:cxn ang="0">
                  <a:pos x="192" y="88"/>
                </a:cxn>
              </a:cxnLst>
              <a:rect l="0" t="0" r="0" b="0"/>
              <a:pathLst>
                <a:path w="192" h="196">
                  <a:moveTo>
                    <a:pt x="192" y="88"/>
                  </a:moveTo>
                  <a:lnTo>
                    <a:pt x="192" y="92"/>
                  </a:lnTo>
                  <a:lnTo>
                    <a:pt x="188" y="112"/>
                  </a:lnTo>
                  <a:lnTo>
                    <a:pt x="176" y="128"/>
                  </a:lnTo>
                  <a:lnTo>
                    <a:pt x="156" y="148"/>
                  </a:lnTo>
                  <a:lnTo>
                    <a:pt x="128" y="164"/>
                  </a:lnTo>
                  <a:lnTo>
                    <a:pt x="72" y="184"/>
                  </a:lnTo>
                  <a:lnTo>
                    <a:pt x="52" y="188"/>
                  </a:lnTo>
                  <a:lnTo>
                    <a:pt x="12" y="196"/>
                  </a:lnTo>
                  <a:lnTo>
                    <a:pt x="48" y="184"/>
                  </a:lnTo>
                  <a:lnTo>
                    <a:pt x="88" y="164"/>
                  </a:lnTo>
                  <a:lnTo>
                    <a:pt x="128" y="136"/>
                  </a:lnTo>
                  <a:lnTo>
                    <a:pt x="140" y="116"/>
                  </a:lnTo>
                  <a:lnTo>
                    <a:pt x="144" y="100"/>
                  </a:lnTo>
                  <a:lnTo>
                    <a:pt x="144" y="92"/>
                  </a:lnTo>
                  <a:lnTo>
                    <a:pt x="144" y="80"/>
                  </a:lnTo>
                  <a:lnTo>
                    <a:pt x="128" y="52"/>
                  </a:lnTo>
                  <a:lnTo>
                    <a:pt x="116" y="40"/>
                  </a:lnTo>
                  <a:lnTo>
                    <a:pt x="88" y="28"/>
                  </a:lnTo>
                  <a:lnTo>
                    <a:pt x="60" y="16"/>
                  </a:lnTo>
                  <a:lnTo>
                    <a:pt x="16" y="8"/>
                  </a:lnTo>
                  <a:lnTo>
                    <a:pt x="0" y="0"/>
                  </a:lnTo>
                  <a:lnTo>
                    <a:pt x="48" y="8"/>
                  </a:lnTo>
                  <a:lnTo>
                    <a:pt x="108" y="20"/>
                  </a:lnTo>
                  <a:lnTo>
                    <a:pt x="132" y="32"/>
                  </a:lnTo>
                  <a:lnTo>
                    <a:pt x="164" y="44"/>
                  </a:lnTo>
                  <a:lnTo>
                    <a:pt x="180" y="64"/>
                  </a:lnTo>
                  <a:lnTo>
                    <a:pt x="192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1" name="図形 32"/>
            <p:cNvSpPr>
              <a:spLocks/>
            </p:cNvSpPr>
            <p:nvPr/>
          </p:nvSpPr>
          <p:spPr bwMode="auto">
            <a:xfrm>
              <a:off x="4880" y="756"/>
              <a:ext cx="625" cy="580"/>
            </a:xfrm>
            <a:custGeom>
              <a:avLst/>
              <a:gdLst/>
              <a:ahLst/>
              <a:cxnLst>
                <a:cxn ang="0">
                  <a:pos x="408" y="60"/>
                </a:cxn>
                <a:cxn ang="0">
                  <a:pos x="516" y="84"/>
                </a:cxn>
                <a:cxn ang="0">
                  <a:pos x="576" y="128"/>
                </a:cxn>
                <a:cxn ang="0">
                  <a:pos x="592" y="164"/>
                </a:cxn>
                <a:cxn ang="0">
                  <a:pos x="576" y="200"/>
                </a:cxn>
                <a:cxn ang="0">
                  <a:pos x="504" y="240"/>
                </a:cxn>
                <a:cxn ang="0">
                  <a:pos x="396" y="264"/>
                </a:cxn>
                <a:cxn ang="0">
                  <a:pos x="344" y="288"/>
                </a:cxn>
                <a:cxn ang="0">
                  <a:pos x="248" y="320"/>
                </a:cxn>
                <a:cxn ang="0">
                  <a:pos x="172" y="376"/>
                </a:cxn>
                <a:cxn ang="0">
                  <a:pos x="152" y="404"/>
                </a:cxn>
                <a:cxn ang="0">
                  <a:pos x="152" y="428"/>
                </a:cxn>
                <a:cxn ang="0">
                  <a:pos x="196" y="484"/>
                </a:cxn>
                <a:cxn ang="0">
                  <a:pos x="308" y="520"/>
                </a:cxn>
                <a:cxn ang="0">
                  <a:pos x="624" y="580"/>
                </a:cxn>
                <a:cxn ang="0">
                  <a:pos x="420" y="556"/>
                </a:cxn>
                <a:cxn ang="0">
                  <a:pos x="220" y="512"/>
                </a:cxn>
                <a:cxn ang="0">
                  <a:pos x="124" y="460"/>
                </a:cxn>
                <a:cxn ang="0">
                  <a:pos x="92" y="412"/>
                </a:cxn>
                <a:cxn ang="0">
                  <a:pos x="92" y="380"/>
                </a:cxn>
                <a:cxn ang="0">
                  <a:pos x="140" y="332"/>
                </a:cxn>
                <a:cxn ang="0">
                  <a:pos x="212" y="296"/>
                </a:cxn>
                <a:cxn ang="0">
                  <a:pos x="308" y="276"/>
                </a:cxn>
                <a:cxn ang="0">
                  <a:pos x="460" y="228"/>
                </a:cxn>
                <a:cxn ang="0">
                  <a:pos x="496" y="204"/>
                </a:cxn>
                <a:cxn ang="0">
                  <a:pos x="516" y="152"/>
                </a:cxn>
                <a:cxn ang="0">
                  <a:pos x="492" y="120"/>
                </a:cxn>
                <a:cxn ang="0">
                  <a:pos x="408" y="72"/>
                </a:cxn>
                <a:cxn ang="0">
                  <a:pos x="308" y="52"/>
                </a:cxn>
                <a:cxn ang="0">
                  <a:pos x="44" y="52"/>
                </a:cxn>
                <a:cxn ang="0">
                  <a:pos x="0" y="0"/>
                </a:cxn>
                <a:cxn ang="0">
                  <a:pos x="112" y="28"/>
                </a:cxn>
                <a:cxn ang="0">
                  <a:pos x="376" y="60"/>
                </a:cxn>
              </a:cxnLst>
              <a:rect l="0" t="0" r="0" b="0"/>
              <a:pathLst>
                <a:path w="624" h="580">
                  <a:moveTo>
                    <a:pt x="376" y="60"/>
                  </a:moveTo>
                  <a:lnTo>
                    <a:pt x="408" y="60"/>
                  </a:lnTo>
                  <a:lnTo>
                    <a:pt x="472" y="72"/>
                  </a:lnTo>
                  <a:lnTo>
                    <a:pt x="516" y="84"/>
                  </a:lnTo>
                  <a:lnTo>
                    <a:pt x="544" y="104"/>
                  </a:lnTo>
                  <a:lnTo>
                    <a:pt x="576" y="128"/>
                  </a:lnTo>
                  <a:lnTo>
                    <a:pt x="592" y="156"/>
                  </a:lnTo>
                  <a:lnTo>
                    <a:pt x="592" y="164"/>
                  </a:lnTo>
                  <a:lnTo>
                    <a:pt x="588" y="180"/>
                  </a:lnTo>
                  <a:lnTo>
                    <a:pt x="576" y="200"/>
                  </a:lnTo>
                  <a:lnTo>
                    <a:pt x="552" y="216"/>
                  </a:lnTo>
                  <a:lnTo>
                    <a:pt x="504" y="240"/>
                  </a:lnTo>
                  <a:lnTo>
                    <a:pt x="436" y="260"/>
                  </a:lnTo>
                  <a:lnTo>
                    <a:pt x="396" y="264"/>
                  </a:lnTo>
                  <a:lnTo>
                    <a:pt x="364" y="276"/>
                  </a:lnTo>
                  <a:lnTo>
                    <a:pt x="344" y="288"/>
                  </a:lnTo>
                  <a:lnTo>
                    <a:pt x="296" y="300"/>
                  </a:lnTo>
                  <a:lnTo>
                    <a:pt x="248" y="320"/>
                  </a:lnTo>
                  <a:lnTo>
                    <a:pt x="208" y="344"/>
                  </a:lnTo>
                  <a:lnTo>
                    <a:pt x="172" y="376"/>
                  </a:lnTo>
                  <a:lnTo>
                    <a:pt x="160" y="388"/>
                  </a:lnTo>
                  <a:lnTo>
                    <a:pt x="152" y="404"/>
                  </a:lnTo>
                  <a:lnTo>
                    <a:pt x="148" y="416"/>
                  </a:lnTo>
                  <a:lnTo>
                    <a:pt x="152" y="428"/>
                  </a:lnTo>
                  <a:lnTo>
                    <a:pt x="164" y="460"/>
                  </a:lnTo>
                  <a:lnTo>
                    <a:pt x="196" y="484"/>
                  </a:lnTo>
                  <a:lnTo>
                    <a:pt x="244" y="500"/>
                  </a:lnTo>
                  <a:lnTo>
                    <a:pt x="308" y="520"/>
                  </a:lnTo>
                  <a:lnTo>
                    <a:pt x="424" y="544"/>
                  </a:lnTo>
                  <a:lnTo>
                    <a:pt x="624" y="580"/>
                  </a:lnTo>
                  <a:lnTo>
                    <a:pt x="520" y="572"/>
                  </a:lnTo>
                  <a:lnTo>
                    <a:pt x="420" y="556"/>
                  </a:lnTo>
                  <a:lnTo>
                    <a:pt x="304" y="536"/>
                  </a:lnTo>
                  <a:lnTo>
                    <a:pt x="220" y="512"/>
                  </a:lnTo>
                  <a:lnTo>
                    <a:pt x="160" y="484"/>
                  </a:lnTo>
                  <a:lnTo>
                    <a:pt x="124" y="460"/>
                  </a:lnTo>
                  <a:lnTo>
                    <a:pt x="96" y="428"/>
                  </a:lnTo>
                  <a:lnTo>
                    <a:pt x="92" y="412"/>
                  </a:lnTo>
                  <a:lnTo>
                    <a:pt x="92" y="400"/>
                  </a:lnTo>
                  <a:lnTo>
                    <a:pt x="92" y="380"/>
                  </a:lnTo>
                  <a:lnTo>
                    <a:pt x="112" y="348"/>
                  </a:lnTo>
                  <a:lnTo>
                    <a:pt x="140" y="332"/>
                  </a:lnTo>
                  <a:lnTo>
                    <a:pt x="176" y="312"/>
                  </a:lnTo>
                  <a:lnTo>
                    <a:pt x="212" y="296"/>
                  </a:lnTo>
                  <a:lnTo>
                    <a:pt x="280" y="284"/>
                  </a:lnTo>
                  <a:lnTo>
                    <a:pt x="308" y="276"/>
                  </a:lnTo>
                  <a:lnTo>
                    <a:pt x="408" y="252"/>
                  </a:lnTo>
                  <a:lnTo>
                    <a:pt x="460" y="228"/>
                  </a:lnTo>
                  <a:lnTo>
                    <a:pt x="492" y="212"/>
                  </a:lnTo>
                  <a:lnTo>
                    <a:pt x="496" y="204"/>
                  </a:lnTo>
                  <a:lnTo>
                    <a:pt x="516" y="176"/>
                  </a:lnTo>
                  <a:lnTo>
                    <a:pt x="516" y="152"/>
                  </a:lnTo>
                  <a:lnTo>
                    <a:pt x="504" y="132"/>
                  </a:lnTo>
                  <a:lnTo>
                    <a:pt x="492" y="120"/>
                  </a:lnTo>
                  <a:lnTo>
                    <a:pt x="456" y="96"/>
                  </a:lnTo>
                  <a:lnTo>
                    <a:pt x="408" y="72"/>
                  </a:lnTo>
                  <a:lnTo>
                    <a:pt x="364" y="60"/>
                  </a:lnTo>
                  <a:lnTo>
                    <a:pt x="308" y="52"/>
                  </a:lnTo>
                  <a:lnTo>
                    <a:pt x="196" y="48"/>
                  </a:lnTo>
                  <a:lnTo>
                    <a:pt x="44" y="52"/>
                  </a:lnTo>
                  <a:lnTo>
                    <a:pt x="24" y="2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112" y="28"/>
                  </a:lnTo>
                  <a:lnTo>
                    <a:pt x="224" y="48"/>
                  </a:lnTo>
                  <a:lnTo>
                    <a:pt x="376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2" name="図形 33"/>
            <p:cNvSpPr>
              <a:spLocks/>
            </p:cNvSpPr>
            <p:nvPr/>
          </p:nvSpPr>
          <p:spPr bwMode="auto">
            <a:xfrm>
              <a:off x="5697" y="768"/>
              <a:ext cx="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0" b="0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3" name="図形 34"/>
            <p:cNvSpPr>
              <a:spLocks/>
            </p:cNvSpPr>
            <p:nvPr/>
          </p:nvSpPr>
          <p:spPr bwMode="auto">
            <a:xfrm>
              <a:off x="4924" y="472"/>
              <a:ext cx="276" cy="308"/>
            </a:xfrm>
            <a:custGeom>
              <a:avLst/>
              <a:gdLst/>
              <a:ahLst/>
              <a:cxnLst>
                <a:cxn ang="0">
                  <a:pos x="48" y="152"/>
                </a:cxn>
                <a:cxn ang="0">
                  <a:pos x="52" y="176"/>
                </a:cxn>
                <a:cxn ang="0">
                  <a:pos x="68" y="204"/>
                </a:cxn>
                <a:cxn ang="0">
                  <a:pos x="96" y="228"/>
                </a:cxn>
                <a:cxn ang="0">
                  <a:pos x="132" y="240"/>
                </a:cxn>
                <a:cxn ang="0">
                  <a:pos x="204" y="276"/>
                </a:cxn>
                <a:cxn ang="0">
                  <a:pos x="276" y="308"/>
                </a:cxn>
                <a:cxn ang="0">
                  <a:pos x="200" y="284"/>
                </a:cxn>
                <a:cxn ang="0">
                  <a:pos x="104" y="248"/>
                </a:cxn>
                <a:cxn ang="0">
                  <a:pos x="60" y="228"/>
                </a:cxn>
                <a:cxn ang="0">
                  <a:pos x="24" y="204"/>
                </a:cxn>
                <a:cxn ang="0">
                  <a:pos x="0" y="176"/>
                </a:cxn>
                <a:cxn ang="0">
                  <a:pos x="0" y="156"/>
                </a:cxn>
                <a:cxn ang="0">
                  <a:pos x="0" y="140"/>
                </a:cxn>
                <a:cxn ang="0">
                  <a:pos x="4" y="120"/>
                </a:cxn>
                <a:cxn ang="0">
                  <a:pos x="16" y="104"/>
                </a:cxn>
                <a:cxn ang="0">
                  <a:pos x="36" y="76"/>
                </a:cxn>
                <a:cxn ang="0">
                  <a:pos x="68" y="60"/>
                </a:cxn>
                <a:cxn ang="0">
                  <a:pos x="108" y="36"/>
                </a:cxn>
                <a:cxn ang="0">
                  <a:pos x="168" y="16"/>
                </a:cxn>
                <a:cxn ang="0">
                  <a:pos x="240" y="0"/>
                </a:cxn>
                <a:cxn ang="0">
                  <a:pos x="248" y="0"/>
                </a:cxn>
                <a:cxn ang="0">
                  <a:pos x="188" y="16"/>
                </a:cxn>
                <a:cxn ang="0">
                  <a:pos x="140" y="40"/>
                </a:cxn>
                <a:cxn ang="0">
                  <a:pos x="104" y="64"/>
                </a:cxn>
                <a:cxn ang="0">
                  <a:pos x="80" y="92"/>
                </a:cxn>
                <a:cxn ang="0">
                  <a:pos x="60" y="116"/>
                </a:cxn>
                <a:cxn ang="0">
                  <a:pos x="52" y="132"/>
                </a:cxn>
                <a:cxn ang="0">
                  <a:pos x="48" y="152"/>
                </a:cxn>
              </a:cxnLst>
              <a:rect l="0" t="0" r="0" b="0"/>
              <a:pathLst>
                <a:path w="276" h="308">
                  <a:moveTo>
                    <a:pt x="48" y="152"/>
                  </a:moveTo>
                  <a:lnTo>
                    <a:pt x="52" y="176"/>
                  </a:lnTo>
                  <a:lnTo>
                    <a:pt x="68" y="204"/>
                  </a:lnTo>
                  <a:lnTo>
                    <a:pt x="96" y="228"/>
                  </a:lnTo>
                  <a:lnTo>
                    <a:pt x="132" y="240"/>
                  </a:lnTo>
                  <a:lnTo>
                    <a:pt x="204" y="276"/>
                  </a:lnTo>
                  <a:lnTo>
                    <a:pt x="276" y="308"/>
                  </a:lnTo>
                  <a:lnTo>
                    <a:pt x="200" y="284"/>
                  </a:lnTo>
                  <a:lnTo>
                    <a:pt x="104" y="248"/>
                  </a:lnTo>
                  <a:lnTo>
                    <a:pt x="60" y="228"/>
                  </a:lnTo>
                  <a:lnTo>
                    <a:pt x="24" y="204"/>
                  </a:lnTo>
                  <a:lnTo>
                    <a:pt x="0" y="176"/>
                  </a:lnTo>
                  <a:lnTo>
                    <a:pt x="0" y="156"/>
                  </a:lnTo>
                  <a:lnTo>
                    <a:pt x="0" y="140"/>
                  </a:lnTo>
                  <a:lnTo>
                    <a:pt x="4" y="120"/>
                  </a:lnTo>
                  <a:lnTo>
                    <a:pt x="16" y="104"/>
                  </a:lnTo>
                  <a:lnTo>
                    <a:pt x="36" y="76"/>
                  </a:lnTo>
                  <a:lnTo>
                    <a:pt x="68" y="60"/>
                  </a:lnTo>
                  <a:lnTo>
                    <a:pt x="108" y="36"/>
                  </a:lnTo>
                  <a:lnTo>
                    <a:pt x="168" y="16"/>
                  </a:lnTo>
                  <a:lnTo>
                    <a:pt x="240" y="0"/>
                  </a:lnTo>
                  <a:lnTo>
                    <a:pt x="248" y="0"/>
                  </a:lnTo>
                  <a:lnTo>
                    <a:pt x="188" y="16"/>
                  </a:lnTo>
                  <a:lnTo>
                    <a:pt x="140" y="40"/>
                  </a:lnTo>
                  <a:lnTo>
                    <a:pt x="104" y="64"/>
                  </a:lnTo>
                  <a:lnTo>
                    <a:pt x="80" y="92"/>
                  </a:lnTo>
                  <a:lnTo>
                    <a:pt x="60" y="116"/>
                  </a:lnTo>
                  <a:lnTo>
                    <a:pt x="52" y="132"/>
                  </a:lnTo>
                  <a:lnTo>
                    <a:pt x="48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4" name="図形 35"/>
            <p:cNvSpPr>
              <a:spLocks/>
            </p:cNvSpPr>
            <p:nvPr/>
          </p:nvSpPr>
          <p:spPr bwMode="auto">
            <a:xfrm>
              <a:off x="5032" y="448"/>
              <a:ext cx="696" cy="360"/>
            </a:xfrm>
            <a:custGeom>
              <a:avLst/>
              <a:gdLst/>
              <a:ahLst/>
              <a:cxnLst>
                <a:cxn ang="0">
                  <a:pos x="164" y="76"/>
                </a:cxn>
                <a:cxn ang="0">
                  <a:pos x="128" y="96"/>
                </a:cxn>
                <a:cxn ang="0">
                  <a:pos x="104" y="116"/>
                </a:cxn>
                <a:cxn ang="0">
                  <a:pos x="84" y="132"/>
                </a:cxn>
                <a:cxn ang="0">
                  <a:pos x="80" y="152"/>
                </a:cxn>
                <a:cxn ang="0">
                  <a:pos x="80" y="180"/>
                </a:cxn>
                <a:cxn ang="0">
                  <a:pos x="92" y="204"/>
                </a:cxn>
                <a:cxn ang="0">
                  <a:pos x="116" y="228"/>
                </a:cxn>
                <a:cxn ang="0">
                  <a:pos x="132" y="248"/>
                </a:cxn>
                <a:cxn ang="0">
                  <a:pos x="164" y="260"/>
                </a:cxn>
                <a:cxn ang="0">
                  <a:pos x="236" y="288"/>
                </a:cxn>
                <a:cxn ang="0">
                  <a:pos x="328" y="308"/>
                </a:cxn>
                <a:cxn ang="0">
                  <a:pos x="424" y="324"/>
                </a:cxn>
                <a:cxn ang="0">
                  <a:pos x="592" y="344"/>
                </a:cxn>
                <a:cxn ang="0">
                  <a:pos x="676" y="344"/>
                </a:cxn>
                <a:cxn ang="0">
                  <a:pos x="688" y="356"/>
                </a:cxn>
                <a:cxn ang="0">
                  <a:pos x="696" y="360"/>
                </a:cxn>
                <a:cxn ang="0">
                  <a:pos x="648" y="360"/>
                </a:cxn>
                <a:cxn ang="0">
                  <a:pos x="544" y="360"/>
                </a:cxn>
                <a:cxn ang="0">
                  <a:pos x="472" y="356"/>
                </a:cxn>
                <a:cxn ang="0">
                  <a:pos x="388" y="344"/>
                </a:cxn>
                <a:cxn ang="0">
                  <a:pos x="292" y="320"/>
                </a:cxn>
                <a:cxn ang="0">
                  <a:pos x="188" y="296"/>
                </a:cxn>
                <a:cxn ang="0">
                  <a:pos x="164" y="284"/>
                </a:cxn>
                <a:cxn ang="0">
                  <a:pos x="108" y="264"/>
                </a:cxn>
                <a:cxn ang="0">
                  <a:pos x="44" y="240"/>
                </a:cxn>
                <a:cxn ang="0">
                  <a:pos x="20" y="216"/>
                </a:cxn>
                <a:cxn ang="0">
                  <a:pos x="8" y="192"/>
                </a:cxn>
                <a:cxn ang="0">
                  <a:pos x="0" y="164"/>
                </a:cxn>
                <a:cxn ang="0">
                  <a:pos x="12" y="132"/>
                </a:cxn>
                <a:cxn ang="0">
                  <a:pos x="24" y="120"/>
                </a:cxn>
                <a:cxn ang="0">
                  <a:pos x="68" y="84"/>
                </a:cxn>
                <a:cxn ang="0">
                  <a:pos x="104" y="60"/>
                </a:cxn>
                <a:cxn ang="0">
                  <a:pos x="152" y="40"/>
                </a:cxn>
                <a:cxn ang="0">
                  <a:pos x="220" y="24"/>
                </a:cxn>
                <a:cxn ang="0">
                  <a:pos x="296" y="12"/>
                </a:cxn>
                <a:cxn ang="0">
                  <a:pos x="436" y="0"/>
                </a:cxn>
                <a:cxn ang="0">
                  <a:pos x="316" y="24"/>
                </a:cxn>
                <a:cxn ang="0">
                  <a:pos x="232" y="48"/>
                </a:cxn>
                <a:cxn ang="0">
                  <a:pos x="164" y="76"/>
                </a:cxn>
              </a:cxnLst>
              <a:rect l="0" t="0" r="0" b="0"/>
              <a:pathLst>
                <a:path w="696" h="360">
                  <a:moveTo>
                    <a:pt x="164" y="76"/>
                  </a:moveTo>
                  <a:lnTo>
                    <a:pt x="128" y="96"/>
                  </a:lnTo>
                  <a:lnTo>
                    <a:pt x="104" y="116"/>
                  </a:lnTo>
                  <a:lnTo>
                    <a:pt x="84" y="132"/>
                  </a:lnTo>
                  <a:lnTo>
                    <a:pt x="80" y="152"/>
                  </a:lnTo>
                  <a:lnTo>
                    <a:pt x="80" y="180"/>
                  </a:lnTo>
                  <a:lnTo>
                    <a:pt x="92" y="204"/>
                  </a:lnTo>
                  <a:lnTo>
                    <a:pt x="116" y="228"/>
                  </a:lnTo>
                  <a:lnTo>
                    <a:pt x="132" y="248"/>
                  </a:lnTo>
                  <a:lnTo>
                    <a:pt x="164" y="260"/>
                  </a:lnTo>
                  <a:lnTo>
                    <a:pt x="236" y="288"/>
                  </a:lnTo>
                  <a:lnTo>
                    <a:pt x="328" y="308"/>
                  </a:lnTo>
                  <a:lnTo>
                    <a:pt x="424" y="324"/>
                  </a:lnTo>
                  <a:lnTo>
                    <a:pt x="592" y="344"/>
                  </a:lnTo>
                  <a:lnTo>
                    <a:pt x="676" y="344"/>
                  </a:lnTo>
                  <a:lnTo>
                    <a:pt x="688" y="356"/>
                  </a:lnTo>
                  <a:lnTo>
                    <a:pt x="696" y="360"/>
                  </a:lnTo>
                  <a:lnTo>
                    <a:pt x="648" y="360"/>
                  </a:lnTo>
                  <a:lnTo>
                    <a:pt x="544" y="360"/>
                  </a:lnTo>
                  <a:lnTo>
                    <a:pt x="472" y="356"/>
                  </a:lnTo>
                  <a:lnTo>
                    <a:pt x="388" y="344"/>
                  </a:lnTo>
                  <a:lnTo>
                    <a:pt x="292" y="320"/>
                  </a:lnTo>
                  <a:lnTo>
                    <a:pt x="188" y="296"/>
                  </a:lnTo>
                  <a:lnTo>
                    <a:pt x="164" y="284"/>
                  </a:lnTo>
                  <a:lnTo>
                    <a:pt x="108" y="264"/>
                  </a:lnTo>
                  <a:lnTo>
                    <a:pt x="44" y="240"/>
                  </a:lnTo>
                  <a:lnTo>
                    <a:pt x="20" y="216"/>
                  </a:lnTo>
                  <a:lnTo>
                    <a:pt x="8" y="192"/>
                  </a:lnTo>
                  <a:lnTo>
                    <a:pt x="0" y="164"/>
                  </a:lnTo>
                  <a:lnTo>
                    <a:pt x="12" y="132"/>
                  </a:lnTo>
                  <a:lnTo>
                    <a:pt x="24" y="120"/>
                  </a:lnTo>
                  <a:lnTo>
                    <a:pt x="68" y="84"/>
                  </a:lnTo>
                  <a:lnTo>
                    <a:pt x="104" y="60"/>
                  </a:lnTo>
                  <a:lnTo>
                    <a:pt x="152" y="40"/>
                  </a:lnTo>
                  <a:lnTo>
                    <a:pt x="220" y="24"/>
                  </a:lnTo>
                  <a:lnTo>
                    <a:pt x="296" y="12"/>
                  </a:lnTo>
                  <a:lnTo>
                    <a:pt x="436" y="0"/>
                  </a:lnTo>
                  <a:lnTo>
                    <a:pt x="316" y="24"/>
                  </a:lnTo>
                  <a:lnTo>
                    <a:pt x="232" y="48"/>
                  </a:lnTo>
                  <a:lnTo>
                    <a:pt x="164" y="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5" name="図形 36"/>
            <p:cNvSpPr>
              <a:spLocks/>
            </p:cNvSpPr>
            <p:nvPr/>
          </p:nvSpPr>
          <p:spPr bwMode="auto">
            <a:xfrm>
              <a:off x="4772" y="400"/>
              <a:ext cx="840" cy="384"/>
            </a:xfrm>
            <a:custGeom>
              <a:avLst/>
              <a:gdLst/>
              <a:ahLst/>
              <a:cxnLst>
                <a:cxn ang="0">
                  <a:pos x="840" y="0"/>
                </a:cxn>
                <a:cxn ang="0">
                  <a:pos x="828" y="12"/>
                </a:cxn>
                <a:cxn ang="0">
                  <a:pos x="812" y="24"/>
                </a:cxn>
                <a:cxn ang="0">
                  <a:pos x="764" y="36"/>
                </a:cxn>
                <a:cxn ang="0">
                  <a:pos x="700" y="48"/>
                </a:cxn>
                <a:cxn ang="0">
                  <a:pos x="564" y="52"/>
                </a:cxn>
                <a:cxn ang="0">
                  <a:pos x="464" y="60"/>
                </a:cxn>
                <a:cxn ang="0">
                  <a:pos x="392" y="72"/>
                </a:cxn>
                <a:cxn ang="0">
                  <a:pos x="316" y="84"/>
                </a:cxn>
                <a:cxn ang="0">
                  <a:pos x="260" y="100"/>
                </a:cxn>
                <a:cxn ang="0">
                  <a:pos x="212" y="124"/>
                </a:cxn>
                <a:cxn ang="0">
                  <a:pos x="180" y="148"/>
                </a:cxn>
                <a:cxn ang="0">
                  <a:pos x="164" y="168"/>
                </a:cxn>
                <a:cxn ang="0">
                  <a:pos x="152" y="192"/>
                </a:cxn>
                <a:cxn ang="0">
                  <a:pos x="144" y="212"/>
                </a:cxn>
                <a:cxn ang="0">
                  <a:pos x="144" y="228"/>
                </a:cxn>
                <a:cxn ang="0">
                  <a:pos x="152" y="248"/>
                </a:cxn>
                <a:cxn ang="0">
                  <a:pos x="176" y="276"/>
                </a:cxn>
                <a:cxn ang="0">
                  <a:pos x="212" y="300"/>
                </a:cxn>
                <a:cxn ang="0">
                  <a:pos x="256" y="324"/>
                </a:cxn>
                <a:cxn ang="0">
                  <a:pos x="356" y="360"/>
                </a:cxn>
                <a:cxn ang="0">
                  <a:pos x="436" y="384"/>
                </a:cxn>
                <a:cxn ang="0">
                  <a:pos x="292" y="380"/>
                </a:cxn>
                <a:cxn ang="0">
                  <a:pos x="176" y="356"/>
                </a:cxn>
                <a:cxn ang="0">
                  <a:pos x="96" y="324"/>
                </a:cxn>
                <a:cxn ang="0">
                  <a:pos x="48" y="300"/>
                </a:cxn>
                <a:cxn ang="0">
                  <a:pos x="20" y="272"/>
                </a:cxn>
                <a:cxn ang="0">
                  <a:pos x="8" y="248"/>
                </a:cxn>
                <a:cxn ang="0">
                  <a:pos x="0" y="228"/>
                </a:cxn>
                <a:cxn ang="0">
                  <a:pos x="0" y="212"/>
                </a:cxn>
                <a:cxn ang="0">
                  <a:pos x="8" y="192"/>
                </a:cxn>
                <a:cxn ang="0">
                  <a:pos x="20" y="176"/>
                </a:cxn>
                <a:cxn ang="0">
                  <a:pos x="48" y="144"/>
                </a:cxn>
                <a:cxn ang="0">
                  <a:pos x="84" y="120"/>
                </a:cxn>
                <a:cxn ang="0">
                  <a:pos x="128" y="108"/>
                </a:cxn>
                <a:cxn ang="0">
                  <a:pos x="212" y="84"/>
                </a:cxn>
                <a:cxn ang="0">
                  <a:pos x="256" y="76"/>
                </a:cxn>
                <a:cxn ang="0">
                  <a:pos x="268" y="76"/>
                </a:cxn>
                <a:cxn ang="0">
                  <a:pos x="284" y="72"/>
                </a:cxn>
                <a:cxn ang="0">
                  <a:pos x="292" y="72"/>
                </a:cxn>
                <a:cxn ang="0">
                  <a:pos x="292" y="76"/>
                </a:cxn>
                <a:cxn ang="0">
                  <a:pos x="404" y="64"/>
                </a:cxn>
                <a:cxn ang="0">
                  <a:pos x="424" y="60"/>
                </a:cxn>
                <a:cxn ang="0">
                  <a:pos x="528" y="48"/>
                </a:cxn>
                <a:cxn ang="0">
                  <a:pos x="604" y="36"/>
                </a:cxn>
                <a:cxn ang="0">
                  <a:pos x="652" y="24"/>
                </a:cxn>
                <a:cxn ang="0">
                  <a:pos x="664" y="12"/>
                </a:cxn>
                <a:cxn ang="0">
                  <a:pos x="672" y="4"/>
                </a:cxn>
                <a:cxn ang="0">
                  <a:pos x="664" y="0"/>
                </a:cxn>
                <a:cxn ang="0">
                  <a:pos x="840" y="0"/>
                </a:cxn>
              </a:cxnLst>
              <a:rect l="0" t="0" r="0" b="0"/>
              <a:pathLst>
                <a:path w="840" h="384">
                  <a:moveTo>
                    <a:pt x="840" y="0"/>
                  </a:moveTo>
                  <a:lnTo>
                    <a:pt x="828" y="12"/>
                  </a:lnTo>
                  <a:lnTo>
                    <a:pt x="812" y="24"/>
                  </a:lnTo>
                  <a:lnTo>
                    <a:pt x="764" y="36"/>
                  </a:lnTo>
                  <a:lnTo>
                    <a:pt x="700" y="48"/>
                  </a:lnTo>
                  <a:lnTo>
                    <a:pt x="564" y="52"/>
                  </a:lnTo>
                  <a:lnTo>
                    <a:pt x="464" y="60"/>
                  </a:lnTo>
                  <a:lnTo>
                    <a:pt x="392" y="72"/>
                  </a:lnTo>
                  <a:lnTo>
                    <a:pt x="316" y="84"/>
                  </a:lnTo>
                  <a:lnTo>
                    <a:pt x="260" y="100"/>
                  </a:lnTo>
                  <a:lnTo>
                    <a:pt x="212" y="124"/>
                  </a:lnTo>
                  <a:lnTo>
                    <a:pt x="180" y="148"/>
                  </a:lnTo>
                  <a:lnTo>
                    <a:pt x="164" y="168"/>
                  </a:lnTo>
                  <a:lnTo>
                    <a:pt x="152" y="192"/>
                  </a:lnTo>
                  <a:lnTo>
                    <a:pt x="144" y="212"/>
                  </a:lnTo>
                  <a:lnTo>
                    <a:pt x="144" y="228"/>
                  </a:lnTo>
                  <a:lnTo>
                    <a:pt x="152" y="248"/>
                  </a:lnTo>
                  <a:lnTo>
                    <a:pt x="176" y="276"/>
                  </a:lnTo>
                  <a:lnTo>
                    <a:pt x="212" y="300"/>
                  </a:lnTo>
                  <a:lnTo>
                    <a:pt x="256" y="324"/>
                  </a:lnTo>
                  <a:lnTo>
                    <a:pt x="356" y="360"/>
                  </a:lnTo>
                  <a:lnTo>
                    <a:pt x="436" y="384"/>
                  </a:lnTo>
                  <a:lnTo>
                    <a:pt x="292" y="380"/>
                  </a:lnTo>
                  <a:lnTo>
                    <a:pt x="176" y="356"/>
                  </a:lnTo>
                  <a:lnTo>
                    <a:pt x="96" y="324"/>
                  </a:lnTo>
                  <a:lnTo>
                    <a:pt x="48" y="300"/>
                  </a:lnTo>
                  <a:lnTo>
                    <a:pt x="20" y="272"/>
                  </a:lnTo>
                  <a:lnTo>
                    <a:pt x="8" y="248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8" y="192"/>
                  </a:lnTo>
                  <a:lnTo>
                    <a:pt x="20" y="176"/>
                  </a:lnTo>
                  <a:lnTo>
                    <a:pt x="48" y="144"/>
                  </a:lnTo>
                  <a:lnTo>
                    <a:pt x="84" y="120"/>
                  </a:lnTo>
                  <a:lnTo>
                    <a:pt x="128" y="108"/>
                  </a:lnTo>
                  <a:lnTo>
                    <a:pt x="212" y="84"/>
                  </a:lnTo>
                  <a:lnTo>
                    <a:pt x="256" y="76"/>
                  </a:lnTo>
                  <a:lnTo>
                    <a:pt x="268" y="76"/>
                  </a:lnTo>
                  <a:lnTo>
                    <a:pt x="284" y="72"/>
                  </a:lnTo>
                  <a:lnTo>
                    <a:pt x="292" y="72"/>
                  </a:lnTo>
                  <a:lnTo>
                    <a:pt x="292" y="76"/>
                  </a:lnTo>
                  <a:lnTo>
                    <a:pt x="404" y="64"/>
                  </a:lnTo>
                  <a:lnTo>
                    <a:pt x="424" y="60"/>
                  </a:lnTo>
                  <a:lnTo>
                    <a:pt x="528" y="48"/>
                  </a:lnTo>
                  <a:lnTo>
                    <a:pt x="604" y="36"/>
                  </a:lnTo>
                  <a:lnTo>
                    <a:pt x="652" y="24"/>
                  </a:lnTo>
                  <a:lnTo>
                    <a:pt x="664" y="12"/>
                  </a:lnTo>
                  <a:lnTo>
                    <a:pt x="672" y="4"/>
                  </a:lnTo>
                  <a:lnTo>
                    <a:pt x="664" y="0"/>
                  </a:lnTo>
                  <a:lnTo>
                    <a:pt x="84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6" name="図形 37"/>
            <p:cNvSpPr>
              <a:spLocks/>
            </p:cNvSpPr>
            <p:nvPr/>
          </p:nvSpPr>
          <p:spPr bwMode="auto">
            <a:xfrm>
              <a:off x="5256" y="392"/>
              <a:ext cx="180" cy="56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80" y="12"/>
                </a:cxn>
                <a:cxn ang="0">
                  <a:pos x="176" y="20"/>
                </a:cxn>
                <a:cxn ang="0">
                  <a:pos x="152" y="32"/>
                </a:cxn>
                <a:cxn ang="0">
                  <a:pos x="96" y="44"/>
                </a:cxn>
                <a:cxn ang="0">
                  <a:pos x="0" y="56"/>
                </a:cxn>
                <a:cxn ang="0">
                  <a:pos x="68" y="36"/>
                </a:cxn>
                <a:cxn ang="0">
                  <a:pos x="84" y="24"/>
                </a:cxn>
                <a:cxn ang="0">
                  <a:pos x="92" y="12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176" y="8"/>
                </a:cxn>
              </a:cxnLst>
              <a:rect l="0" t="0" r="0" b="0"/>
              <a:pathLst>
                <a:path w="180" h="56">
                  <a:moveTo>
                    <a:pt x="176" y="8"/>
                  </a:moveTo>
                  <a:lnTo>
                    <a:pt x="180" y="12"/>
                  </a:lnTo>
                  <a:lnTo>
                    <a:pt x="176" y="20"/>
                  </a:lnTo>
                  <a:lnTo>
                    <a:pt x="152" y="32"/>
                  </a:lnTo>
                  <a:lnTo>
                    <a:pt x="96" y="44"/>
                  </a:lnTo>
                  <a:lnTo>
                    <a:pt x="0" y="56"/>
                  </a:lnTo>
                  <a:lnTo>
                    <a:pt x="68" y="36"/>
                  </a:lnTo>
                  <a:lnTo>
                    <a:pt x="84" y="24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17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7" name="図形 38"/>
            <p:cNvSpPr>
              <a:spLocks/>
            </p:cNvSpPr>
            <p:nvPr/>
          </p:nvSpPr>
          <p:spPr bwMode="auto">
            <a:xfrm>
              <a:off x="5101" y="388"/>
              <a:ext cx="247" cy="76"/>
            </a:xfrm>
            <a:custGeom>
              <a:avLst/>
              <a:gdLst/>
              <a:ahLst/>
              <a:cxnLst>
                <a:cxn ang="0">
                  <a:pos x="240" y="4"/>
                </a:cxn>
                <a:cxn ang="0">
                  <a:pos x="248" y="16"/>
                </a:cxn>
                <a:cxn ang="0">
                  <a:pos x="236" y="28"/>
                </a:cxn>
                <a:cxn ang="0">
                  <a:pos x="212" y="40"/>
                </a:cxn>
                <a:cxn ang="0">
                  <a:pos x="164" y="60"/>
                </a:cxn>
                <a:cxn ang="0">
                  <a:pos x="76" y="72"/>
                </a:cxn>
                <a:cxn ang="0">
                  <a:pos x="0" y="76"/>
                </a:cxn>
                <a:cxn ang="0">
                  <a:pos x="64" y="72"/>
                </a:cxn>
                <a:cxn ang="0">
                  <a:pos x="112" y="60"/>
                </a:cxn>
                <a:cxn ang="0">
                  <a:pos x="152" y="48"/>
                </a:cxn>
                <a:cxn ang="0">
                  <a:pos x="176" y="36"/>
                </a:cxn>
                <a:cxn ang="0">
                  <a:pos x="188" y="16"/>
                </a:cxn>
                <a:cxn ang="0">
                  <a:pos x="188" y="4"/>
                </a:cxn>
                <a:cxn ang="0">
                  <a:pos x="180" y="0"/>
                </a:cxn>
                <a:cxn ang="0">
                  <a:pos x="240" y="4"/>
                </a:cxn>
              </a:cxnLst>
              <a:rect l="0" t="0" r="0" b="0"/>
              <a:pathLst>
                <a:path w="248" h="76">
                  <a:moveTo>
                    <a:pt x="240" y="4"/>
                  </a:moveTo>
                  <a:lnTo>
                    <a:pt x="248" y="16"/>
                  </a:lnTo>
                  <a:lnTo>
                    <a:pt x="236" y="28"/>
                  </a:lnTo>
                  <a:lnTo>
                    <a:pt x="212" y="40"/>
                  </a:lnTo>
                  <a:lnTo>
                    <a:pt x="164" y="60"/>
                  </a:lnTo>
                  <a:lnTo>
                    <a:pt x="76" y="72"/>
                  </a:lnTo>
                  <a:lnTo>
                    <a:pt x="0" y="76"/>
                  </a:lnTo>
                  <a:lnTo>
                    <a:pt x="64" y="72"/>
                  </a:lnTo>
                  <a:lnTo>
                    <a:pt x="112" y="60"/>
                  </a:lnTo>
                  <a:lnTo>
                    <a:pt x="152" y="48"/>
                  </a:lnTo>
                  <a:lnTo>
                    <a:pt x="176" y="36"/>
                  </a:lnTo>
                  <a:lnTo>
                    <a:pt x="188" y="16"/>
                  </a:lnTo>
                  <a:lnTo>
                    <a:pt x="188" y="4"/>
                  </a:lnTo>
                  <a:lnTo>
                    <a:pt x="180" y="0"/>
                  </a:lnTo>
                  <a:lnTo>
                    <a:pt x="24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8" name="図形 39"/>
            <p:cNvSpPr>
              <a:spLocks/>
            </p:cNvSpPr>
            <p:nvPr/>
          </p:nvSpPr>
          <p:spPr bwMode="auto">
            <a:xfrm>
              <a:off x="5092" y="368"/>
              <a:ext cx="189" cy="96"/>
            </a:xfrm>
            <a:custGeom>
              <a:avLst/>
              <a:gdLst/>
              <a:ahLst/>
              <a:cxnLst>
                <a:cxn ang="0">
                  <a:pos x="176" y="20"/>
                </a:cxn>
                <a:cxn ang="0">
                  <a:pos x="188" y="24"/>
                </a:cxn>
                <a:cxn ang="0">
                  <a:pos x="188" y="36"/>
                </a:cxn>
                <a:cxn ang="0">
                  <a:pos x="184" y="48"/>
                </a:cxn>
                <a:cxn ang="0">
                  <a:pos x="164" y="60"/>
                </a:cxn>
                <a:cxn ang="0">
                  <a:pos x="128" y="72"/>
                </a:cxn>
                <a:cxn ang="0">
                  <a:pos x="72" y="84"/>
                </a:cxn>
                <a:cxn ang="0">
                  <a:pos x="0" y="96"/>
                </a:cxn>
                <a:cxn ang="0">
                  <a:pos x="32" y="84"/>
                </a:cxn>
                <a:cxn ang="0">
                  <a:pos x="56" y="72"/>
                </a:cxn>
                <a:cxn ang="0">
                  <a:pos x="80" y="56"/>
                </a:cxn>
                <a:cxn ang="0">
                  <a:pos x="84" y="32"/>
                </a:cxn>
                <a:cxn ang="0">
                  <a:pos x="84" y="20"/>
                </a:cxn>
                <a:cxn ang="0">
                  <a:pos x="80" y="12"/>
                </a:cxn>
                <a:cxn ang="0">
                  <a:pos x="68" y="0"/>
                </a:cxn>
                <a:cxn ang="0">
                  <a:pos x="176" y="20"/>
                </a:cxn>
              </a:cxnLst>
              <a:rect l="0" t="0" r="0" b="0"/>
              <a:pathLst>
                <a:path w="188" h="96">
                  <a:moveTo>
                    <a:pt x="176" y="20"/>
                  </a:moveTo>
                  <a:lnTo>
                    <a:pt x="188" y="24"/>
                  </a:lnTo>
                  <a:lnTo>
                    <a:pt x="188" y="36"/>
                  </a:lnTo>
                  <a:lnTo>
                    <a:pt x="184" y="48"/>
                  </a:lnTo>
                  <a:lnTo>
                    <a:pt x="164" y="60"/>
                  </a:lnTo>
                  <a:lnTo>
                    <a:pt x="128" y="72"/>
                  </a:lnTo>
                  <a:lnTo>
                    <a:pt x="72" y="84"/>
                  </a:lnTo>
                  <a:lnTo>
                    <a:pt x="0" y="96"/>
                  </a:lnTo>
                  <a:lnTo>
                    <a:pt x="32" y="84"/>
                  </a:lnTo>
                  <a:lnTo>
                    <a:pt x="56" y="72"/>
                  </a:lnTo>
                  <a:lnTo>
                    <a:pt x="80" y="56"/>
                  </a:lnTo>
                  <a:lnTo>
                    <a:pt x="84" y="32"/>
                  </a:lnTo>
                  <a:lnTo>
                    <a:pt x="84" y="20"/>
                  </a:lnTo>
                  <a:lnTo>
                    <a:pt x="80" y="12"/>
                  </a:lnTo>
                  <a:lnTo>
                    <a:pt x="68" y="0"/>
                  </a:lnTo>
                  <a:lnTo>
                    <a:pt x="176" y="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9" name="図形 40"/>
            <p:cNvSpPr>
              <a:spLocks/>
            </p:cNvSpPr>
            <p:nvPr/>
          </p:nvSpPr>
          <p:spPr bwMode="auto">
            <a:xfrm>
              <a:off x="4544" y="144"/>
              <a:ext cx="188" cy="120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48" y="0"/>
                </a:cxn>
                <a:cxn ang="0">
                  <a:pos x="120" y="8"/>
                </a:cxn>
                <a:cxn ang="0">
                  <a:pos x="76" y="32"/>
                </a:cxn>
                <a:cxn ang="0">
                  <a:pos x="52" y="48"/>
                </a:cxn>
                <a:cxn ang="0">
                  <a:pos x="48" y="56"/>
                </a:cxn>
                <a:cxn ang="0">
                  <a:pos x="48" y="72"/>
                </a:cxn>
                <a:cxn ang="0">
                  <a:pos x="48" y="84"/>
                </a:cxn>
                <a:cxn ang="0">
                  <a:pos x="60" y="96"/>
                </a:cxn>
                <a:cxn ang="0">
                  <a:pos x="76" y="108"/>
                </a:cxn>
                <a:cxn ang="0">
                  <a:pos x="112" y="120"/>
                </a:cxn>
                <a:cxn ang="0">
                  <a:pos x="72" y="116"/>
                </a:cxn>
                <a:cxn ang="0">
                  <a:pos x="36" y="104"/>
                </a:cxn>
                <a:cxn ang="0">
                  <a:pos x="16" y="92"/>
                </a:cxn>
                <a:cxn ang="0">
                  <a:pos x="4" y="84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16" y="32"/>
                </a:cxn>
                <a:cxn ang="0">
                  <a:pos x="36" y="20"/>
                </a:cxn>
                <a:cxn ang="0">
                  <a:pos x="88" y="8"/>
                </a:cxn>
                <a:cxn ang="0">
                  <a:pos x="148" y="0"/>
                </a:cxn>
                <a:cxn ang="0">
                  <a:pos x="188" y="0"/>
                </a:cxn>
              </a:cxnLst>
              <a:rect l="0" t="0" r="0" b="0"/>
              <a:pathLst>
                <a:path w="188" h="120">
                  <a:moveTo>
                    <a:pt x="188" y="0"/>
                  </a:moveTo>
                  <a:lnTo>
                    <a:pt x="148" y="0"/>
                  </a:lnTo>
                  <a:lnTo>
                    <a:pt x="120" y="8"/>
                  </a:lnTo>
                  <a:lnTo>
                    <a:pt x="76" y="32"/>
                  </a:lnTo>
                  <a:lnTo>
                    <a:pt x="52" y="48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8" y="84"/>
                  </a:lnTo>
                  <a:lnTo>
                    <a:pt x="60" y="96"/>
                  </a:lnTo>
                  <a:lnTo>
                    <a:pt x="76" y="108"/>
                  </a:lnTo>
                  <a:lnTo>
                    <a:pt x="112" y="120"/>
                  </a:lnTo>
                  <a:lnTo>
                    <a:pt x="72" y="116"/>
                  </a:lnTo>
                  <a:lnTo>
                    <a:pt x="36" y="104"/>
                  </a:lnTo>
                  <a:lnTo>
                    <a:pt x="16" y="92"/>
                  </a:lnTo>
                  <a:lnTo>
                    <a:pt x="4" y="84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16" y="32"/>
                  </a:lnTo>
                  <a:lnTo>
                    <a:pt x="36" y="20"/>
                  </a:lnTo>
                  <a:lnTo>
                    <a:pt x="88" y="8"/>
                  </a:lnTo>
                  <a:lnTo>
                    <a:pt x="148" y="0"/>
                  </a:lnTo>
                  <a:lnTo>
                    <a:pt x="18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0" name="図形 41"/>
            <p:cNvSpPr>
              <a:spLocks/>
            </p:cNvSpPr>
            <p:nvPr/>
          </p:nvSpPr>
          <p:spPr bwMode="auto">
            <a:xfrm>
              <a:off x="4473" y="139"/>
              <a:ext cx="183" cy="133"/>
            </a:xfrm>
            <a:custGeom>
              <a:avLst/>
              <a:gdLst/>
              <a:ahLst/>
              <a:cxnLst>
                <a:cxn ang="0">
                  <a:pos x="76" y="88"/>
                </a:cxn>
                <a:cxn ang="0">
                  <a:pos x="84" y="96"/>
                </a:cxn>
                <a:cxn ang="0">
                  <a:pos x="100" y="108"/>
                </a:cxn>
                <a:cxn ang="0">
                  <a:pos x="132" y="120"/>
                </a:cxn>
                <a:cxn ang="0">
                  <a:pos x="172" y="132"/>
                </a:cxn>
                <a:cxn ang="0">
                  <a:pos x="124" y="120"/>
                </a:cxn>
                <a:cxn ang="0">
                  <a:pos x="64" y="108"/>
                </a:cxn>
                <a:cxn ang="0">
                  <a:pos x="16" y="88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12" y="40"/>
                </a:cxn>
                <a:cxn ang="0">
                  <a:pos x="36" y="24"/>
                </a:cxn>
                <a:cxn ang="0">
                  <a:pos x="88" y="12"/>
                </a:cxn>
                <a:cxn ang="0">
                  <a:pos x="120" y="4"/>
                </a:cxn>
                <a:cxn ang="0">
                  <a:pos x="184" y="0"/>
                </a:cxn>
                <a:cxn ang="0">
                  <a:pos x="148" y="4"/>
                </a:cxn>
                <a:cxn ang="0">
                  <a:pos x="112" y="16"/>
                </a:cxn>
                <a:cxn ang="0">
                  <a:pos x="88" y="28"/>
                </a:cxn>
                <a:cxn ang="0">
                  <a:pos x="72" y="52"/>
                </a:cxn>
                <a:cxn ang="0">
                  <a:pos x="72" y="64"/>
                </a:cxn>
                <a:cxn ang="0">
                  <a:pos x="76" y="88"/>
                </a:cxn>
              </a:cxnLst>
              <a:rect l="0" t="0" r="0" b="0"/>
              <a:pathLst>
                <a:path w="184" h="132">
                  <a:moveTo>
                    <a:pt x="76" y="88"/>
                  </a:moveTo>
                  <a:lnTo>
                    <a:pt x="84" y="96"/>
                  </a:lnTo>
                  <a:lnTo>
                    <a:pt x="100" y="108"/>
                  </a:lnTo>
                  <a:lnTo>
                    <a:pt x="132" y="120"/>
                  </a:lnTo>
                  <a:lnTo>
                    <a:pt x="172" y="132"/>
                  </a:lnTo>
                  <a:lnTo>
                    <a:pt x="124" y="120"/>
                  </a:lnTo>
                  <a:lnTo>
                    <a:pt x="64" y="108"/>
                  </a:lnTo>
                  <a:lnTo>
                    <a:pt x="16" y="88"/>
                  </a:lnTo>
                  <a:lnTo>
                    <a:pt x="4" y="76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12" y="40"/>
                  </a:lnTo>
                  <a:lnTo>
                    <a:pt x="36" y="24"/>
                  </a:lnTo>
                  <a:lnTo>
                    <a:pt x="88" y="12"/>
                  </a:lnTo>
                  <a:lnTo>
                    <a:pt x="120" y="4"/>
                  </a:lnTo>
                  <a:lnTo>
                    <a:pt x="184" y="0"/>
                  </a:lnTo>
                  <a:lnTo>
                    <a:pt x="148" y="4"/>
                  </a:lnTo>
                  <a:lnTo>
                    <a:pt x="112" y="16"/>
                  </a:lnTo>
                  <a:lnTo>
                    <a:pt x="88" y="28"/>
                  </a:lnTo>
                  <a:lnTo>
                    <a:pt x="72" y="52"/>
                  </a:lnTo>
                  <a:lnTo>
                    <a:pt x="72" y="64"/>
                  </a:lnTo>
                  <a:lnTo>
                    <a:pt x="76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1" name="図形 42"/>
            <p:cNvSpPr>
              <a:spLocks/>
            </p:cNvSpPr>
            <p:nvPr/>
          </p:nvSpPr>
          <p:spPr bwMode="auto">
            <a:xfrm>
              <a:off x="4663" y="13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2" name="図形 43"/>
            <p:cNvSpPr>
              <a:spLocks/>
            </p:cNvSpPr>
            <p:nvPr/>
          </p:nvSpPr>
          <p:spPr bwMode="auto">
            <a:xfrm>
              <a:off x="4348" y="129"/>
              <a:ext cx="316" cy="147"/>
            </a:xfrm>
            <a:custGeom>
              <a:avLst/>
              <a:gdLst/>
              <a:ahLst/>
              <a:cxnLst>
                <a:cxn ang="0">
                  <a:pos x="292" y="4"/>
                </a:cxn>
                <a:cxn ang="0">
                  <a:pos x="316" y="4"/>
                </a:cxn>
                <a:cxn ang="0">
                  <a:pos x="316" y="12"/>
                </a:cxn>
                <a:cxn ang="0">
                  <a:pos x="244" y="12"/>
                </a:cxn>
                <a:cxn ang="0">
                  <a:pos x="212" y="16"/>
                </a:cxn>
                <a:cxn ang="0">
                  <a:pos x="184" y="24"/>
                </a:cxn>
                <a:cxn ang="0">
                  <a:pos x="160" y="28"/>
                </a:cxn>
                <a:cxn ang="0">
                  <a:pos x="128" y="52"/>
                </a:cxn>
                <a:cxn ang="0">
                  <a:pos x="124" y="64"/>
                </a:cxn>
                <a:cxn ang="0">
                  <a:pos x="116" y="76"/>
                </a:cxn>
                <a:cxn ang="0">
                  <a:pos x="124" y="88"/>
                </a:cxn>
                <a:cxn ang="0">
                  <a:pos x="136" y="108"/>
                </a:cxn>
                <a:cxn ang="0">
                  <a:pos x="184" y="120"/>
                </a:cxn>
                <a:cxn ang="0">
                  <a:pos x="236" y="136"/>
                </a:cxn>
                <a:cxn ang="0">
                  <a:pos x="292" y="144"/>
                </a:cxn>
                <a:cxn ang="0">
                  <a:pos x="208" y="148"/>
                </a:cxn>
                <a:cxn ang="0">
                  <a:pos x="172" y="148"/>
                </a:cxn>
                <a:cxn ang="0">
                  <a:pos x="148" y="148"/>
                </a:cxn>
                <a:cxn ang="0">
                  <a:pos x="124" y="144"/>
                </a:cxn>
                <a:cxn ang="0">
                  <a:pos x="68" y="124"/>
                </a:cxn>
                <a:cxn ang="0">
                  <a:pos x="20" y="108"/>
                </a:cxn>
                <a:cxn ang="0">
                  <a:pos x="8" y="96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2" y="48"/>
                </a:cxn>
                <a:cxn ang="0">
                  <a:pos x="24" y="28"/>
                </a:cxn>
                <a:cxn ang="0">
                  <a:pos x="48" y="16"/>
                </a:cxn>
                <a:cxn ang="0">
                  <a:pos x="84" y="12"/>
                </a:cxn>
                <a:cxn ang="0">
                  <a:pos x="136" y="0"/>
                </a:cxn>
                <a:cxn ang="0">
                  <a:pos x="172" y="0"/>
                </a:cxn>
                <a:cxn ang="0">
                  <a:pos x="220" y="0"/>
                </a:cxn>
                <a:cxn ang="0">
                  <a:pos x="292" y="4"/>
                </a:cxn>
              </a:cxnLst>
              <a:rect l="0" t="0" r="0" b="0"/>
              <a:pathLst>
                <a:path w="316" h="148">
                  <a:moveTo>
                    <a:pt x="292" y="4"/>
                  </a:moveTo>
                  <a:lnTo>
                    <a:pt x="316" y="4"/>
                  </a:lnTo>
                  <a:lnTo>
                    <a:pt x="316" y="12"/>
                  </a:lnTo>
                  <a:lnTo>
                    <a:pt x="244" y="12"/>
                  </a:lnTo>
                  <a:lnTo>
                    <a:pt x="212" y="16"/>
                  </a:lnTo>
                  <a:lnTo>
                    <a:pt x="184" y="24"/>
                  </a:lnTo>
                  <a:lnTo>
                    <a:pt x="160" y="28"/>
                  </a:lnTo>
                  <a:lnTo>
                    <a:pt x="128" y="52"/>
                  </a:lnTo>
                  <a:lnTo>
                    <a:pt x="124" y="64"/>
                  </a:lnTo>
                  <a:lnTo>
                    <a:pt x="116" y="76"/>
                  </a:lnTo>
                  <a:lnTo>
                    <a:pt x="124" y="88"/>
                  </a:lnTo>
                  <a:lnTo>
                    <a:pt x="136" y="108"/>
                  </a:lnTo>
                  <a:lnTo>
                    <a:pt x="184" y="120"/>
                  </a:lnTo>
                  <a:lnTo>
                    <a:pt x="236" y="136"/>
                  </a:lnTo>
                  <a:lnTo>
                    <a:pt x="292" y="144"/>
                  </a:lnTo>
                  <a:lnTo>
                    <a:pt x="208" y="148"/>
                  </a:lnTo>
                  <a:lnTo>
                    <a:pt x="172" y="148"/>
                  </a:lnTo>
                  <a:lnTo>
                    <a:pt x="148" y="148"/>
                  </a:lnTo>
                  <a:lnTo>
                    <a:pt x="124" y="144"/>
                  </a:lnTo>
                  <a:lnTo>
                    <a:pt x="68" y="124"/>
                  </a:lnTo>
                  <a:lnTo>
                    <a:pt x="20" y="108"/>
                  </a:lnTo>
                  <a:lnTo>
                    <a:pt x="8" y="96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2" y="48"/>
                  </a:lnTo>
                  <a:lnTo>
                    <a:pt x="24" y="28"/>
                  </a:lnTo>
                  <a:lnTo>
                    <a:pt x="48" y="16"/>
                  </a:lnTo>
                  <a:lnTo>
                    <a:pt x="84" y="12"/>
                  </a:lnTo>
                  <a:lnTo>
                    <a:pt x="136" y="0"/>
                  </a:lnTo>
                  <a:lnTo>
                    <a:pt x="172" y="0"/>
                  </a:lnTo>
                  <a:lnTo>
                    <a:pt x="220" y="0"/>
                  </a:lnTo>
                  <a:lnTo>
                    <a:pt x="292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3" name="図形 44"/>
            <p:cNvSpPr>
              <a:spLocks/>
            </p:cNvSpPr>
            <p:nvPr/>
          </p:nvSpPr>
          <p:spPr bwMode="auto">
            <a:xfrm>
              <a:off x="4272" y="116"/>
              <a:ext cx="288" cy="168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84" y="0"/>
                </a:cxn>
                <a:cxn ang="0">
                  <a:pos x="288" y="4"/>
                </a:cxn>
                <a:cxn ang="0">
                  <a:pos x="228" y="4"/>
                </a:cxn>
                <a:cxn ang="0">
                  <a:pos x="212" y="12"/>
                </a:cxn>
                <a:cxn ang="0">
                  <a:pos x="156" y="16"/>
                </a:cxn>
                <a:cxn ang="0">
                  <a:pos x="124" y="28"/>
                </a:cxn>
                <a:cxn ang="0">
                  <a:pos x="100" y="40"/>
                </a:cxn>
                <a:cxn ang="0">
                  <a:pos x="84" y="52"/>
                </a:cxn>
                <a:cxn ang="0">
                  <a:pos x="72" y="76"/>
                </a:cxn>
                <a:cxn ang="0">
                  <a:pos x="72" y="88"/>
                </a:cxn>
                <a:cxn ang="0">
                  <a:pos x="76" y="108"/>
                </a:cxn>
                <a:cxn ang="0">
                  <a:pos x="88" y="120"/>
                </a:cxn>
                <a:cxn ang="0">
                  <a:pos x="144" y="144"/>
                </a:cxn>
                <a:cxn ang="0">
                  <a:pos x="192" y="156"/>
                </a:cxn>
                <a:cxn ang="0">
                  <a:pos x="224" y="160"/>
                </a:cxn>
                <a:cxn ang="0">
                  <a:pos x="228" y="168"/>
                </a:cxn>
                <a:cxn ang="0">
                  <a:pos x="180" y="168"/>
                </a:cxn>
                <a:cxn ang="0">
                  <a:pos x="148" y="160"/>
                </a:cxn>
                <a:cxn ang="0">
                  <a:pos x="88" y="144"/>
                </a:cxn>
                <a:cxn ang="0">
                  <a:pos x="52" y="132"/>
                </a:cxn>
                <a:cxn ang="0">
                  <a:pos x="28" y="120"/>
                </a:cxn>
                <a:cxn ang="0">
                  <a:pos x="4" y="100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6" y="40"/>
                </a:cxn>
                <a:cxn ang="0">
                  <a:pos x="36" y="24"/>
                </a:cxn>
                <a:cxn ang="0">
                  <a:pos x="64" y="12"/>
                </a:cxn>
                <a:cxn ang="0">
                  <a:pos x="108" y="4"/>
                </a:cxn>
                <a:cxn ang="0">
                  <a:pos x="156" y="0"/>
                </a:cxn>
                <a:cxn ang="0">
                  <a:pos x="184" y="0"/>
                </a:cxn>
                <a:cxn ang="0">
                  <a:pos x="264" y="0"/>
                </a:cxn>
              </a:cxnLst>
              <a:rect l="0" t="0" r="0" b="0"/>
              <a:pathLst>
                <a:path w="288" h="168">
                  <a:moveTo>
                    <a:pt x="264" y="0"/>
                  </a:moveTo>
                  <a:lnTo>
                    <a:pt x="284" y="0"/>
                  </a:lnTo>
                  <a:lnTo>
                    <a:pt x="288" y="4"/>
                  </a:lnTo>
                  <a:lnTo>
                    <a:pt x="228" y="4"/>
                  </a:lnTo>
                  <a:lnTo>
                    <a:pt x="212" y="12"/>
                  </a:lnTo>
                  <a:lnTo>
                    <a:pt x="156" y="16"/>
                  </a:lnTo>
                  <a:lnTo>
                    <a:pt x="124" y="28"/>
                  </a:lnTo>
                  <a:lnTo>
                    <a:pt x="100" y="40"/>
                  </a:lnTo>
                  <a:lnTo>
                    <a:pt x="84" y="52"/>
                  </a:lnTo>
                  <a:lnTo>
                    <a:pt x="72" y="76"/>
                  </a:lnTo>
                  <a:lnTo>
                    <a:pt x="72" y="88"/>
                  </a:lnTo>
                  <a:lnTo>
                    <a:pt x="76" y="108"/>
                  </a:lnTo>
                  <a:lnTo>
                    <a:pt x="88" y="120"/>
                  </a:lnTo>
                  <a:lnTo>
                    <a:pt x="144" y="144"/>
                  </a:lnTo>
                  <a:lnTo>
                    <a:pt x="192" y="156"/>
                  </a:lnTo>
                  <a:lnTo>
                    <a:pt x="224" y="160"/>
                  </a:lnTo>
                  <a:lnTo>
                    <a:pt x="228" y="168"/>
                  </a:lnTo>
                  <a:lnTo>
                    <a:pt x="180" y="168"/>
                  </a:lnTo>
                  <a:lnTo>
                    <a:pt x="148" y="160"/>
                  </a:lnTo>
                  <a:lnTo>
                    <a:pt x="88" y="144"/>
                  </a:lnTo>
                  <a:lnTo>
                    <a:pt x="52" y="132"/>
                  </a:lnTo>
                  <a:lnTo>
                    <a:pt x="28" y="120"/>
                  </a:lnTo>
                  <a:lnTo>
                    <a:pt x="4" y="10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6" y="40"/>
                  </a:lnTo>
                  <a:lnTo>
                    <a:pt x="36" y="24"/>
                  </a:lnTo>
                  <a:lnTo>
                    <a:pt x="64" y="12"/>
                  </a:lnTo>
                  <a:lnTo>
                    <a:pt x="108" y="4"/>
                  </a:lnTo>
                  <a:lnTo>
                    <a:pt x="156" y="0"/>
                  </a:lnTo>
                  <a:lnTo>
                    <a:pt x="184" y="0"/>
                  </a:lnTo>
                  <a:lnTo>
                    <a:pt x="264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4" name="図形 45"/>
            <p:cNvSpPr>
              <a:spLocks/>
            </p:cNvSpPr>
            <p:nvPr/>
          </p:nvSpPr>
          <p:spPr bwMode="auto">
            <a:xfrm>
              <a:off x="4348" y="284"/>
              <a:ext cx="248" cy="212"/>
            </a:xfrm>
            <a:custGeom>
              <a:avLst/>
              <a:gdLst/>
              <a:ahLst/>
              <a:cxnLst>
                <a:cxn ang="0">
                  <a:pos x="8" y="200"/>
                </a:cxn>
                <a:cxn ang="0">
                  <a:pos x="8" y="192"/>
                </a:cxn>
                <a:cxn ang="0">
                  <a:pos x="104" y="164"/>
                </a:cxn>
                <a:cxn ang="0">
                  <a:pos x="140" y="140"/>
                </a:cxn>
                <a:cxn ang="0">
                  <a:pos x="152" y="120"/>
                </a:cxn>
                <a:cxn ang="0">
                  <a:pos x="160" y="108"/>
                </a:cxn>
                <a:cxn ang="0">
                  <a:pos x="160" y="84"/>
                </a:cxn>
                <a:cxn ang="0">
                  <a:pos x="152" y="68"/>
                </a:cxn>
                <a:cxn ang="0">
                  <a:pos x="140" y="48"/>
                </a:cxn>
                <a:cxn ang="0">
                  <a:pos x="96" y="20"/>
                </a:cxn>
                <a:cxn ang="0">
                  <a:pos x="48" y="0"/>
                </a:cxn>
                <a:cxn ang="0">
                  <a:pos x="84" y="8"/>
                </a:cxn>
                <a:cxn ang="0">
                  <a:pos x="140" y="12"/>
                </a:cxn>
                <a:cxn ang="0">
                  <a:pos x="196" y="32"/>
                </a:cxn>
                <a:cxn ang="0">
                  <a:pos x="220" y="48"/>
                </a:cxn>
                <a:cxn ang="0">
                  <a:pos x="244" y="68"/>
                </a:cxn>
                <a:cxn ang="0">
                  <a:pos x="248" y="84"/>
                </a:cxn>
                <a:cxn ang="0">
                  <a:pos x="248" y="96"/>
                </a:cxn>
                <a:cxn ang="0">
                  <a:pos x="248" y="116"/>
                </a:cxn>
                <a:cxn ang="0">
                  <a:pos x="232" y="140"/>
                </a:cxn>
                <a:cxn ang="0">
                  <a:pos x="200" y="156"/>
                </a:cxn>
                <a:cxn ang="0">
                  <a:pos x="140" y="180"/>
                </a:cxn>
                <a:cxn ang="0">
                  <a:pos x="80" y="200"/>
                </a:cxn>
                <a:cxn ang="0">
                  <a:pos x="0" y="212"/>
                </a:cxn>
                <a:cxn ang="0">
                  <a:pos x="8" y="200"/>
                </a:cxn>
              </a:cxnLst>
              <a:rect l="0" t="0" r="0" b="0"/>
              <a:pathLst>
                <a:path w="248" h="212">
                  <a:moveTo>
                    <a:pt x="8" y="200"/>
                  </a:moveTo>
                  <a:lnTo>
                    <a:pt x="8" y="192"/>
                  </a:lnTo>
                  <a:lnTo>
                    <a:pt x="104" y="164"/>
                  </a:lnTo>
                  <a:lnTo>
                    <a:pt x="140" y="140"/>
                  </a:lnTo>
                  <a:lnTo>
                    <a:pt x="152" y="120"/>
                  </a:lnTo>
                  <a:lnTo>
                    <a:pt x="160" y="108"/>
                  </a:lnTo>
                  <a:lnTo>
                    <a:pt x="160" y="84"/>
                  </a:lnTo>
                  <a:lnTo>
                    <a:pt x="152" y="68"/>
                  </a:lnTo>
                  <a:lnTo>
                    <a:pt x="140" y="48"/>
                  </a:lnTo>
                  <a:lnTo>
                    <a:pt x="96" y="20"/>
                  </a:lnTo>
                  <a:lnTo>
                    <a:pt x="48" y="0"/>
                  </a:lnTo>
                  <a:lnTo>
                    <a:pt x="84" y="8"/>
                  </a:lnTo>
                  <a:lnTo>
                    <a:pt x="140" y="12"/>
                  </a:lnTo>
                  <a:lnTo>
                    <a:pt x="196" y="32"/>
                  </a:lnTo>
                  <a:lnTo>
                    <a:pt x="220" y="48"/>
                  </a:lnTo>
                  <a:lnTo>
                    <a:pt x="244" y="68"/>
                  </a:lnTo>
                  <a:lnTo>
                    <a:pt x="248" y="84"/>
                  </a:lnTo>
                  <a:lnTo>
                    <a:pt x="248" y="96"/>
                  </a:lnTo>
                  <a:lnTo>
                    <a:pt x="248" y="116"/>
                  </a:lnTo>
                  <a:lnTo>
                    <a:pt x="232" y="140"/>
                  </a:lnTo>
                  <a:lnTo>
                    <a:pt x="200" y="156"/>
                  </a:lnTo>
                  <a:lnTo>
                    <a:pt x="140" y="180"/>
                  </a:lnTo>
                  <a:lnTo>
                    <a:pt x="80" y="200"/>
                  </a:lnTo>
                  <a:lnTo>
                    <a:pt x="0" y="212"/>
                  </a:lnTo>
                  <a:lnTo>
                    <a:pt x="8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5" name="図形 46"/>
            <p:cNvSpPr>
              <a:spLocks/>
            </p:cNvSpPr>
            <p:nvPr/>
          </p:nvSpPr>
          <p:spPr bwMode="auto">
            <a:xfrm>
              <a:off x="4224" y="96"/>
              <a:ext cx="284" cy="189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284" y="12"/>
                </a:cxn>
                <a:cxn ang="0">
                  <a:pos x="220" y="12"/>
                </a:cxn>
                <a:cxn ang="0">
                  <a:pos x="204" y="12"/>
                </a:cxn>
                <a:cxn ang="0">
                  <a:pos x="148" y="20"/>
                </a:cxn>
                <a:cxn ang="0">
                  <a:pos x="112" y="32"/>
                </a:cxn>
                <a:cxn ang="0">
                  <a:pos x="84" y="44"/>
                </a:cxn>
                <a:cxn ang="0">
                  <a:pos x="64" y="56"/>
                </a:cxn>
                <a:cxn ang="0">
                  <a:pos x="40" y="84"/>
                </a:cxn>
                <a:cxn ang="0">
                  <a:pos x="40" y="96"/>
                </a:cxn>
                <a:cxn ang="0">
                  <a:pos x="48" y="116"/>
                </a:cxn>
                <a:cxn ang="0">
                  <a:pos x="64" y="132"/>
                </a:cxn>
                <a:cxn ang="0">
                  <a:pos x="84" y="144"/>
                </a:cxn>
                <a:cxn ang="0">
                  <a:pos x="112" y="156"/>
                </a:cxn>
                <a:cxn ang="0">
                  <a:pos x="168" y="176"/>
                </a:cxn>
                <a:cxn ang="0">
                  <a:pos x="208" y="188"/>
                </a:cxn>
                <a:cxn ang="0">
                  <a:pos x="160" y="188"/>
                </a:cxn>
                <a:cxn ang="0">
                  <a:pos x="156" y="188"/>
                </a:cxn>
                <a:cxn ang="0">
                  <a:pos x="156" y="180"/>
                </a:cxn>
                <a:cxn ang="0">
                  <a:pos x="96" y="168"/>
                </a:cxn>
                <a:cxn ang="0">
                  <a:pos x="48" y="152"/>
                </a:cxn>
                <a:cxn ang="0">
                  <a:pos x="24" y="140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0" y="92"/>
                </a:cxn>
                <a:cxn ang="0">
                  <a:pos x="12" y="60"/>
                </a:cxn>
                <a:cxn ang="0">
                  <a:pos x="40" y="36"/>
                </a:cxn>
                <a:cxn ang="0">
                  <a:pos x="72" y="24"/>
                </a:cxn>
                <a:cxn ang="0">
                  <a:pos x="108" y="12"/>
                </a:cxn>
                <a:cxn ang="0">
                  <a:pos x="180" y="8"/>
                </a:cxn>
                <a:cxn ang="0">
                  <a:pos x="208" y="0"/>
                </a:cxn>
              </a:cxnLst>
              <a:rect l="0" t="0" r="0" b="0"/>
              <a:pathLst>
                <a:path w="284" h="188">
                  <a:moveTo>
                    <a:pt x="208" y="0"/>
                  </a:moveTo>
                  <a:lnTo>
                    <a:pt x="284" y="12"/>
                  </a:lnTo>
                  <a:lnTo>
                    <a:pt x="220" y="12"/>
                  </a:lnTo>
                  <a:lnTo>
                    <a:pt x="204" y="12"/>
                  </a:lnTo>
                  <a:lnTo>
                    <a:pt x="148" y="20"/>
                  </a:lnTo>
                  <a:lnTo>
                    <a:pt x="112" y="32"/>
                  </a:lnTo>
                  <a:lnTo>
                    <a:pt x="84" y="44"/>
                  </a:lnTo>
                  <a:lnTo>
                    <a:pt x="64" y="56"/>
                  </a:lnTo>
                  <a:lnTo>
                    <a:pt x="40" y="84"/>
                  </a:lnTo>
                  <a:lnTo>
                    <a:pt x="40" y="96"/>
                  </a:lnTo>
                  <a:lnTo>
                    <a:pt x="48" y="116"/>
                  </a:lnTo>
                  <a:lnTo>
                    <a:pt x="64" y="132"/>
                  </a:lnTo>
                  <a:lnTo>
                    <a:pt x="84" y="144"/>
                  </a:lnTo>
                  <a:lnTo>
                    <a:pt x="112" y="156"/>
                  </a:lnTo>
                  <a:lnTo>
                    <a:pt x="168" y="176"/>
                  </a:lnTo>
                  <a:lnTo>
                    <a:pt x="208" y="188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6" y="180"/>
                  </a:lnTo>
                  <a:lnTo>
                    <a:pt x="96" y="168"/>
                  </a:lnTo>
                  <a:lnTo>
                    <a:pt x="48" y="152"/>
                  </a:lnTo>
                  <a:lnTo>
                    <a:pt x="24" y="140"/>
                  </a:lnTo>
                  <a:lnTo>
                    <a:pt x="4" y="120"/>
                  </a:lnTo>
                  <a:lnTo>
                    <a:pt x="0" y="104"/>
                  </a:lnTo>
                  <a:lnTo>
                    <a:pt x="0" y="92"/>
                  </a:lnTo>
                  <a:lnTo>
                    <a:pt x="12" y="60"/>
                  </a:lnTo>
                  <a:lnTo>
                    <a:pt x="40" y="36"/>
                  </a:lnTo>
                  <a:lnTo>
                    <a:pt x="72" y="24"/>
                  </a:lnTo>
                  <a:lnTo>
                    <a:pt x="108" y="12"/>
                  </a:lnTo>
                  <a:lnTo>
                    <a:pt x="180" y="8"/>
                  </a:lnTo>
                  <a:lnTo>
                    <a:pt x="20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6" name="図形 47"/>
            <p:cNvSpPr>
              <a:spLocks/>
            </p:cNvSpPr>
            <p:nvPr/>
          </p:nvSpPr>
          <p:spPr bwMode="auto">
            <a:xfrm>
              <a:off x="4160" y="92"/>
              <a:ext cx="248" cy="180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48" y="4"/>
                </a:cxn>
                <a:cxn ang="0">
                  <a:pos x="200" y="4"/>
                </a:cxn>
                <a:cxn ang="0">
                  <a:pos x="140" y="24"/>
                </a:cxn>
                <a:cxn ang="0">
                  <a:pos x="112" y="28"/>
                </a:cxn>
                <a:cxn ang="0">
                  <a:pos x="88" y="48"/>
                </a:cxn>
                <a:cxn ang="0">
                  <a:pos x="68" y="72"/>
                </a:cxn>
                <a:cxn ang="0">
                  <a:pos x="56" y="96"/>
                </a:cxn>
                <a:cxn ang="0">
                  <a:pos x="56" y="108"/>
                </a:cxn>
                <a:cxn ang="0">
                  <a:pos x="64" y="124"/>
                </a:cxn>
                <a:cxn ang="0">
                  <a:pos x="76" y="144"/>
                </a:cxn>
                <a:cxn ang="0">
                  <a:pos x="100" y="148"/>
                </a:cxn>
                <a:cxn ang="0">
                  <a:pos x="128" y="168"/>
                </a:cxn>
                <a:cxn ang="0">
                  <a:pos x="172" y="180"/>
                </a:cxn>
                <a:cxn ang="0">
                  <a:pos x="128" y="180"/>
                </a:cxn>
                <a:cxn ang="0">
                  <a:pos x="80" y="160"/>
                </a:cxn>
                <a:cxn ang="0">
                  <a:pos x="48" y="144"/>
                </a:cxn>
                <a:cxn ang="0">
                  <a:pos x="32" y="132"/>
                </a:cxn>
                <a:cxn ang="0">
                  <a:pos x="24" y="132"/>
                </a:cxn>
                <a:cxn ang="0">
                  <a:pos x="12" y="108"/>
                </a:cxn>
                <a:cxn ang="0">
                  <a:pos x="12" y="100"/>
                </a:cxn>
                <a:cxn ang="0">
                  <a:pos x="0" y="76"/>
                </a:cxn>
                <a:cxn ang="0">
                  <a:pos x="8" y="72"/>
                </a:cxn>
                <a:cxn ang="0">
                  <a:pos x="24" y="48"/>
                </a:cxn>
                <a:cxn ang="0">
                  <a:pos x="48" y="28"/>
                </a:cxn>
                <a:cxn ang="0">
                  <a:pos x="80" y="16"/>
                </a:cxn>
                <a:cxn ang="0">
                  <a:pos x="112" y="12"/>
                </a:cxn>
                <a:cxn ang="0">
                  <a:pos x="172" y="4"/>
                </a:cxn>
                <a:cxn ang="0">
                  <a:pos x="196" y="0"/>
                </a:cxn>
              </a:cxnLst>
              <a:rect l="0" t="0" r="0" b="0"/>
              <a:pathLst>
                <a:path w="248" h="180">
                  <a:moveTo>
                    <a:pt x="196" y="0"/>
                  </a:moveTo>
                  <a:lnTo>
                    <a:pt x="248" y="4"/>
                  </a:lnTo>
                  <a:lnTo>
                    <a:pt x="200" y="4"/>
                  </a:lnTo>
                  <a:lnTo>
                    <a:pt x="140" y="24"/>
                  </a:lnTo>
                  <a:lnTo>
                    <a:pt x="112" y="28"/>
                  </a:lnTo>
                  <a:lnTo>
                    <a:pt x="88" y="48"/>
                  </a:lnTo>
                  <a:lnTo>
                    <a:pt x="68" y="72"/>
                  </a:lnTo>
                  <a:lnTo>
                    <a:pt x="56" y="96"/>
                  </a:lnTo>
                  <a:lnTo>
                    <a:pt x="56" y="108"/>
                  </a:lnTo>
                  <a:lnTo>
                    <a:pt x="64" y="124"/>
                  </a:lnTo>
                  <a:lnTo>
                    <a:pt x="76" y="144"/>
                  </a:lnTo>
                  <a:lnTo>
                    <a:pt x="100" y="148"/>
                  </a:lnTo>
                  <a:lnTo>
                    <a:pt x="128" y="168"/>
                  </a:lnTo>
                  <a:lnTo>
                    <a:pt x="172" y="180"/>
                  </a:lnTo>
                  <a:lnTo>
                    <a:pt x="128" y="18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32" y="132"/>
                  </a:lnTo>
                  <a:lnTo>
                    <a:pt x="24" y="132"/>
                  </a:lnTo>
                  <a:lnTo>
                    <a:pt x="12" y="108"/>
                  </a:lnTo>
                  <a:lnTo>
                    <a:pt x="12" y="100"/>
                  </a:lnTo>
                  <a:lnTo>
                    <a:pt x="0" y="76"/>
                  </a:lnTo>
                  <a:lnTo>
                    <a:pt x="8" y="72"/>
                  </a:lnTo>
                  <a:lnTo>
                    <a:pt x="24" y="48"/>
                  </a:lnTo>
                  <a:lnTo>
                    <a:pt x="48" y="28"/>
                  </a:lnTo>
                  <a:lnTo>
                    <a:pt x="80" y="16"/>
                  </a:lnTo>
                  <a:lnTo>
                    <a:pt x="112" y="12"/>
                  </a:lnTo>
                  <a:lnTo>
                    <a:pt x="172" y="4"/>
                  </a:lnTo>
                  <a:lnTo>
                    <a:pt x="196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7" name="図形 48"/>
            <p:cNvSpPr>
              <a:spLocks/>
            </p:cNvSpPr>
            <p:nvPr/>
          </p:nvSpPr>
          <p:spPr bwMode="auto">
            <a:xfrm>
              <a:off x="4184" y="228"/>
              <a:ext cx="87" cy="4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2" y="20"/>
                </a:cxn>
                <a:cxn ang="0">
                  <a:pos x="88" y="44"/>
                </a:cxn>
                <a:cxn ang="0">
                  <a:pos x="0" y="36"/>
                </a:cxn>
                <a:cxn ang="0">
                  <a:pos x="8" y="36"/>
                </a:cxn>
                <a:cxn ang="0">
                  <a:pos x="8" y="20"/>
                </a:cxn>
                <a:cxn ang="0">
                  <a:pos x="8" y="0"/>
                </a:cxn>
              </a:cxnLst>
              <a:rect l="0" t="0" r="0" b="0"/>
              <a:pathLst>
                <a:path w="88" h="44">
                  <a:moveTo>
                    <a:pt x="8" y="0"/>
                  </a:moveTo>
                  <a:lnTo>
                    <a:pt x="32" y="20"/>
                  </a:lnTo>
                  <a:lnTo>
                    <a:pt x="88" y="44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8" y="2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8" name="図形 49"/>
            <p:cNvSpPr>
              <a:spLocks/>
            </p:cNvSpPr>
            <p:nvPr/>
          </p:nvSpPr>
          <p:spPr bwMode="auto">
            <a:xfrm>
              <a:off x="4108" y="96"/>
              <a:ext cx="180" cy="92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6" y="36"/>
                </a:cxn>
                <a:cxn ang="0">
                  <a:pos x="24" y="32"/>
                </a:cxn>
                <a:cxn ang="0">
                  <a:pos x="52" y="12"/>
                </a:cxn>
                <a:cxn ang="0">
                  <a:pos x="100" y="8"/>
                </a:cxn>
                <a:cxn ang="0">
                  <a:pos x="180" y="0"/>
                </a:cxn>
                <a:cxn ang="0">
                  <a:pos x="144" y="8"/>
                </a:cxn>
                <a:cxn ang="0">
                  <a:pos x="108" y="20"/>
                </a:cxn>
                <a:cxn ang="0">
                  <a:pos x="76" y="36"/>
                </a:cxn>
                <a:cxn ang="0">
                  <a:pos x="52" y="60"/>
                </a:cxn>
                <a:cxn ang="0">
                  <a:pos x="52" y="72"/>
                </a:cxn>
                <a:cxn ang="0">
                  <a:pos x="52" y="92"/>
                </a:cxn>
                <a:cxn ang="0">
                  <a:pos x="28" y="72"/>
                </a:cxn>
                <a:cxn ang="0">
                  <a:pos x="0" y="60"/>
                </a:cxn>
                <a:cxn ang="0">
                  <a:pos x="12" y="36"/>
                </a:cxn>
              </a:cxnLst>
              <a:rect l="0" t="0" r="0" b="0"/>
              <a:pathLst>
                <a:path w="180" h="92">
                  <a:moveTo>
                    <a:pt x="12" y="36"/>
                  </a:moveTo>
                  <a:lnTo>
                    <a:pt x="16" y="36"/>
                  </a:lnTo>
                  <a:lnTo>
                    <a:pt x="24" y="32"/>
                  </a:lnTo>
                  <a:lnTo>
                    <a:pt x="52" y="12"/>
                  </a:lnTo>
                  <a:lnTo>
                    <a:pt x="100" y="8"/>
                  </a:lnTo>
                  <a:lnTo>
                    <a:pt x="180" y="0"/>
                  </a:lnTo>
                  <a:lnTo>
                    <a:pt x="144" y="8"/>
                  </a:lnTo>
                  <a:lnTo>
                    <a:pt x="108" y="20"/>
                  </a:lnTo>
                  <a:lnTo>
                    <a:pt x="76" y="36"/>
                  </a:lnTo>
                  <a:lnTo>
                    <a:pt x="52" y="60"/>
                  </a:lnTo>
                  <a:lnTo>
                    <a:pt x="52" y="72"/>
                  </a:lnTo>
                  <a:lnTo>
                    <a:pt x="52" y="92"/>
                  </a:lnTo>
                  <a:lnTo>
                    <a:pt x="28" y="72"/>
                  </a:lnTo>
                  <a:lnTo>
                    <a:pt x="0" y="60"/>
                  </a:lnTo>
                  <a:lnTo>
                    <a:pt x="12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9" name="図形 50"/>
            <p:cNvSpPr>
              <a:spLocks/>
            </p:cNvSpPr>
            <p:nvPr/>
          </p:nvSpPr>
          <p:spPr bwMode="auto">
            <a:xfrm>
              <a:off x="4040" y="139"/>
              <a:ext cx="72" cy="1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2" y="0"/>
                </a:cxn>
                <a:cxn ang="0">
                  <a:pos x="60" y="12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0" b="0"/>
              <a:pathLst>
                <a:path w="72" h="12">
                  <a:moveTo>
                    <a:pt x="8" y="0"/>
                  </a:moveTo>
                  <a:lnTo>
                    <a:pt x="72" y="0"/>
                  </a:lnTo>
                  <a:lnTo>
                    <a:pt x="60" y="12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0" name="図形 51"/>
            <p:cNvSpPr>
              <a:spLocks/>
            </p:cNvSpPr>
            <p:nvPr/>
          </p:nvSpPr>
          <p:spPr bwMode="auto">
            <a:xfrm>
              <a:off x="3056" y="264"/>
              <a:ext cx="151" cy="100"/>
            </a:xfrm>
            <a:custGeom>
              <a:avLst/>
              <a:gdLst/>
              <a:ahLst/>
              <a:cxnLst>
                <a:cxn ang="0">
                  <a:pos x="28" y="100"/>
                </a:cxn>
                <a:cxn ang="0">
                  <a:pos x="4" y="76"/>
                </a:cxn>
                <a:cxn ang="0">
                  <a:pos x="0" y="44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52" y="0"/>
                </a:cxn>
                <a:cxn ang="0">
                  <a:pos x="100" y="8"/>
                </a:cxn>
                <a:cxn ang="0">
                  <a:pos x="120" y="12"/>
                </a:cxn>
                <a:cxn ang="0">
                  <a:pos x="140" y="20"/>
                </a:cxn>
                <a:cxn ang="0">
                  <a:pos x="144" y="32"/>
                </a:cxn>
                <a:cxn ang="0">
                  <a:pos x="152" y="44"/>
                </a:cxn>
                <a:cxn ang="0">
                  <a:pos x="144" y="52"/>
                </a:cxn>
                <a:cxn ang="0">
                  <a:pos x="132" y="68"/>
                </a:cxn>
                <a:cxn ang="0">
                  <a:pos x="120" y="80"/>
                </a:cxn>
                <a:cxn ang="0">
                  <a:pos x="96" y="88"/>
                </a:cxn>
                <a:cxn ang="0">
                  <a:pos x="64" y="92"/>
                </a:cxn>
                <a:cxn ang="0">
                  <a:pos x="28" y="100"/>
                </a:cxn>
              </a:cxnLst>
              <a:rect l="0" t="0" r="0" b="0"/>
              <a:pathLst>
                <a:path w="152" h="100">
                  <a:moveTo>
                    <a:pt x="28" y="100"/>
                  </a:moveTo>
                  <a:lnTo>
                    <a:pt x="4" y="76"/>
                  </a:lnTo>
                  <a:lnTo>
                    <a:pt x="0" y="44"/>
                  </a:lnTo>
                  <a:lnTo>
                    <a:pt x="0" y="20"/>
                  </a:lnTo>
                  <a:lnTo>
                    <a:pt x="4" y="0"/>
                  </a:lnTo>
                  <a:lnTo>
                    <a:pt x="52" y="0"/>
                  </a:lnTo>
                  <a:lnTo>
                    <a:pt x="100" y="8"/>
                  </a:lnTo>
                  <a:lnTo>
                    <a:pt x="120" y="12"/>
                  </a:lnTo>
                  <a:lnTo>
                    <a:pt x="140" y="20"/>
                  </a:lnTo>
                  <a:lnTo>
                    <a:pt x="144" y="32"/>
                  </a:lnTo>
                  <a:lnTo>
                    <a:pt x="152" y="44"/>
                  </a:lnTo>
                  <a:lnTo>
                    <a:pt x="144" y="52"/>
                  </a:lnTo>
                  <a:lnTo>
                    <a:pt x="132" y="68"/>
                  </a:lnTo>
                  <a:lnTo>
                    <a:pt x="120" y="80"/>
                  </a:lnTo>
                  <a:lnTo>
                    <a:pt x="96" y="88"/>
                  </a:lnTo>
                  <a:lnTo>
                    <a:pt x="64" y="92"/>
                  </a:lnTo>
                  <a:lnTo>
                    <a:pt x="28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1" name="図形 52"/>
            <p:cNvSpPr>
              <a:spLocks/>
            </p:cNvSpPr>
            <p:nvPr/>
          </p:nvSpPr>
          <p:spPr bwMode="auto">
            <a:xfrm>
              <a:off x="3060" y="236"/>
              <a:ext cx="221" cy="144"/>
            </a:xfrm>
            <a:custGeom>
              <a:avLst/>
              <a:gdLst/>
              <a:ahLst/>
              <a:cxnLst>
                <a:cxn ang="0">
                  <a:pos x="48" y="144"/>
                </a:cxn>
                <a:cxn ang="0">
                  <a:pos x="24" y="128"/>
                </a:cxn>
                <a:cxn ang="0">
                  <a:pos x="60" y="128"/>
                </a:cxn>
                <a:cxn ang="0">
                  <a:pos x="96" y="120"/>
                </a:cxn>
                <a:cxn ang="0">
                  <a:pos x="116" y="108"/>
                </a:cxn>
                <a:cxn ang="0">
                  <a:pos x="136" y="104"/>
                </a:cxn>
                <a:cxn ang="0">
                  <a:pos x="148" y="80"/>
                </a:cxn>
                <a:cxn ang="0">
                  <a:pos x="148" y="72"/>
                </a:cxn>
                <a:cxn ang="0">
                  <a:pos x="148" y="56"/>
                </a:cxn>
                <a:cxn ang="0">
                  <a:pos x="140" y="48"/>
                </a:cxn>
                <a:cxn ang="0">
                  <a:pos x="120" y="36"/>
                </a:cxn>
                <a:cxn ang="0">
                  <a:pos x="104" y="28"/>
                </a:cxn>
                <a:cxn ang="0">
                  <a:pos x="56" y="24"/>
                </a:cxn>
                <a:cxn ang="0">
                  <a:pos x="0" y="2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4" y="0"/>
                </a:cxn>
                <a:cxn ang="0">
                  <a:pos x="148" y="4"/>
                </a:cxn>
                <a:cxn ang="0">
                  <a:pos x="176" y="16"/>
                </a:cxn>
                <a:cxn ang="0">
                  <a:pos x="200" y="28"/>
                </a:cxn>
                <a:cxn ang="0">
                  <a:pos x="212" y="40"/>
                </a:cxn>
                <a:cxn ang="0">
                  <a:pos x="220" y="60"/>
                </a:cxn>
                <a:cxn ang="0">
                  <a:pos x="220" y="72"/>
                </a:cxn>
                <a:cxn ang="0">
                  <a:pos x="208" y="96"/>
                </a:cxn>
                <a:cxn ang="0">
                  <a:pos x="200" y="108"/>
                </a:cxn>
                <a:cxn ang="0">
                  <a:pos x="184" y="120"/>
                </a:cxn>
                <a:cxn ang="0">
                  <a:pos x="160" y="132"/>
                </a:cxn>
                <a:cxn ang="0">
                  <a:pos x="136" y="140"/>
                </a:cxn>
                <a:cxn ang="0">
                  <a:pos x="96" y="144"/>
                </a:cxn>
                <a:cxn ang="0">
                  <a:pos x="48" y="144"/>
                </a:cxn>
              </a:cxnLst>
              <a:rect l="0" t="0" r="0" b="0"/>
              <a:pathLst>
                <a:path w="220" h="144">
                  <a:moveTo>
                    <a:pt x="48" y="144"/>
                  </a:moveTo>
                  <a:lnTo>
                    <a:pt x="24" y="128"/>
                  </a:lnTo>
                  <a:lnTo>
                    <a:pt x="60" y="128"/>
                  </a:lnTo>
                  <a:lnTo>
                    <a:pt x="96" y="120"/>
                  </a:lnTo>
                  <a:lnTo>
                    <a:pt x="116" y="108"/>
                  </a:lnTo>
                  <a:lnTo>
                    <a:pt x="136" y="104"/>
                  </a:lnTo>
                  <a:lnTo>
                    <a:pt x="148" y="80"/>
                  </a:lnTo>
                  <a:lnTo>
                    <a:pt x="148" y="72"/>
                  </a:lnTo>
                  <a:lnTo>
                    <a:pt x="148" y="56"/>
                  </a:lnTo>
                  <a:lnTo>
                    <a:pt x="140" y="48"/>
                  </a:lnTo>
                  <a:lnTo>
                    <a:pt x="120" y="36"/>
                  </a:lnTo>
                  <a:lnTo>
                    <a:pt x="104" y="28"/>
                  </a:lnTo>
                  <a:lnTo>
                    <a:pt x="56" y="24"/>
                  </a:lnTo>
                  <a:lnTo>
                    <a:pt x="0" y="24"/>
                  </a:lnTo>
                  <a:lnTo>
                    <a:pt x="8" y="0"/>
                  </a:lnTo>
                  <a:lnTo>
                    <a:pt x="8" y="4"/>
                  </a:lnTo>
                  <a:lnTo>
                    <a:pt x="84" y="0"/>
                  </a:lnTo>
                  <a:lnTo>
                    <a:pt x="148" y="4"/>
                  </a:lnTo>
                  <a:lnTo>
                    <a:pt x="176" y="16"/>
                  </a:lnTo>
                  <a:lnTo>
                    <a:pt x="200" y="28"/>
                  </a:lnTo>
                  <a:lnTo>
                    <a:pt x="212" y="40"/>
                  </a:lnTo>
                  <a:lnTo>
                    <a:pt x="220" y="60"/>
                  </a:lnTo>
                  <a:lnTo>
                    <a:pt x="220" y="72"/>
                  </a:lnTo>
                  <a:lnTo>
                    <a:pt x="208" y="96"/>
                  </a:lnTo>
                  <a:lnTo>
                    <a:pt x="200" y="108"/>
                  </a:lnTo>
                  <a:lnTo>
                    <a:pt x="184" y="120"/>
                  </a:lnTo>
                  <a:lnTo>
                    <a:pt x="160" y="132"/>
                  </a:lnTo>
                  <a:lnTo>
                    <a:pt x="136" y="140"/>
                  </a:lnTo>
                  <a:lnTo>
                    <a:pt x="96" y="144"/>
                  </a:lnTo>
                  <a:lnTo>
                    <a:pt x="48" y="1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2" name="図形 53"/>
            <p:cNvSpPr>
              <a:spLocks/>
            </p:cNvSpPr>
            <p:nvPr/>
          </p:nvSpPr>
          <p:spPr bwMode="auto">
            <a:xfrm>
              <a:off x="3068" y="224"/>
              <a:ext cx="285" cy="180"/>
            </a:xfrm>
            <a:custGeom>
              <a:avLst/>
              <a:gdLst/>
              <a:ahLst/>
              <a:cxnLst>
                <a:cxn ang="0">
                  <a:pos x="72" y="180"/>
                </a:cxn>
                <a:cxn ang="0">
                  <a:pos x="52" y="168"/>
                </a:cxn>
                <a:cxn ang="0">
                  <a:pos x="40" y="164"/>
                </a:cxn>
                <a:cxn ang="0">
                  <a:pos x="128" y="156"/>
                </a:cxn>
                <a:cxn ang="0">
                  <a:pos x="156" y="152"/>
                </a:cxn>
                <a:cxn ang="0">
                  <a:pos x="176" y="140"/>
                </a:cxn>
                <a:cxn ang="0">
                  <a:pos x="192" y="128"/>
                </a:cxn>
                <a:cxn ang="0">
                  <a:pos x="204" y="108"/>
                </a:cxn>
                <a:cxn ang="0">
                  <a:pos x="212" y="84"/>
                </a:cxn>
                <a:cxn ang="0">
                  <a:pos x="216" y="72"/>
                </a:cxn>
                <a:cxn ang="0">
                  <a:pos x="212" y="52"/>
                </a:cxn>
                <a:cxn ang="0">
                  <a:pos x="192" y="36"/>
                </a:cxn>
                <a:cxn ang="0">
                  <a:pos x="176" y="24"/>
                </a:cxn>
                <a:cxn ang="0">
                  <a:pos x="144" y="16"/>
                </a:cxn>
                <a:cxn ang="0">
                  <a:pos x="8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0" y="4"/>
                </a:cxn>
                <a:cxn ang="0">
                  <a:pos x="120" y="0"/>
                </a:cxn>
                <a:cxn ang="0">
                  <a:pos x="168" y="4"/>
                </a:cxn>
                <a:cxn ang="0">
                  <a:pos x="212" y="12"/>
                </a:cxn>
                <a:cxn ang="0">
                  <a:pos x="248" y="24"/>
                </a:cxn>
                <a:cxn ang="0">
                  <a:pos x="276" y="52"/>
                </a:cxn>
                <a:cxn ang="0">
                  <a:pos x="284" y="60"/>
                </a:cxn>
                <a:cxn ang="0">
                  <a:pos x="276" y="92"/>
                </a:cxn>
                <a:cxn ang="0">
                  <a:pos x="272" y="108"/>
                </a:cxn>
                <a:cxn ang="0">
                  <a:pos x="252" y="128"/>
                </a:cxn>
                <a:cxn ang="0">
                  <a:pos x="224" y="140"/>
                </a:cxn>
                <a:cxn ang="0">
                  <a:pos x="192" y="156"/>
                </a:cxn>
                <a:cxn ang="0">
                  <a:pos x="144" y="168"/>
                </a:cxn>
                <a:cxn ang="0">
                  <a:pos x="108" y="176"/>
                </a:cxn>
                <a:cxn ang="0">
                  <a:pos x="72" y="180"/>
                </a:cxn>
              </a:cxnLst>
              <a:rect l="0" t="0" r="0" b="0"/>
              <a:pathLst>
                <a:path w="284" h="180">
                  <a:moveTo>
                    <a:pt x="72" y="180"/>
                  </a:moveTo>
                  <a:lnTo>
                    <a:pt x="52" y="168"/>
                  </a:lnTo>
                  <a:lnTo>
                    <a:pt x="40" y="164"/>
                  </a:lnTo>
                  <a:lnTo>
                    <a:pt x="128" y="156"/>
                  </a:lnTo>
                  <a:lnTo>
                    <a:pt x="156" y="152"/>
                  </a:lnTo>
                  <a:lnTo>
                    <a:pt x="176" y="140"/>
                  </a:lnTo>
                  <a:lnTo>
                    <a:pt x="192" y="128"/>
                  </a:lnTo>
                  <a:lnTo>
                    <a:pt x="204" y="108"/>
                  </a:lnTo>
                  <a:lnTo>
                    <a:pt x="212" y="84"/>
                  </a:lnTo>
                  <a:lnTo>
                    <a:pt x="216" y="72"/>
                  </a:lnTo>
                  <a:lnTo>
                    <a:pt x="212" y="52"/>
                  </a:lnTo>
                  <a:lnTo>
                    <a:pt x="192" y="36"/>
                  </a:lnTo>
                  <a:lnTo>
                    <a:pt x="176" y="24"/>
                  </a:lnTo>
                  <a:lnTo>
                    <a:pt x="144" y="16"/>
                  </a:lnTo>
                  <a:lnTo>
                    <a:pt x="8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0" y="4"/>
                  </a:lnTo>
                  <a:lnTo>
                    <a:pt x="120" y="0"/>
                  </a:lnTo>
                  <a:lnTo>
                    <a:pt x="168" y="4"/>
                  </a:lnTo>
                  <a:lnTo>
                    <a:pt x="212" y="12"/>
                  </a:lnTo>
                  <a:lnTo>
                    <a:pt x="248" y="24"/>
                  </a:lnTo>
                  <a:lnTo>
                    <a:pt x="276" y="52"/>
                  </a:lnTo>
                  <a:lnTo>
                    <a:pt x="284" y="60"/>
                  </a:lnTo>
                  <a:lnTo>
                    <a:pt x="276" y="92"/>
                  </a:lnTo>
                  <a:lnTo>
                    <a:pt x="272" y="108"/>
                  </a:lnTo>
                  <a:lnTo>
                    <a:pt x="252" y="128"/>
                  </a:lnTo>
                  <a:lnTo>
                    <a:pt x="224" y="140"/>
                  </a:lnTo>
                  <a:lnTo>
                    <a:pt x="192" y="156"/>
                  </a:lnTo>
                  <a:lnTo>
                    <a:pt x="144" y="168"/>
                  </a:lnTo>
                  <a:lnTo>
                    <a:pt x="108" y="176"/>
                  </a:lnTo>
                  <a:lnTo>
                    <a:pt x="72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3" name="図形 54"/>
            <p:cNvSpPr>
              <a:spLocks/>
            </p:cNvSpPr>
            <p:nvPr/>
          </p:nvSpPr>
          <p:spPr bwMode="auto">
            <a:xfrm>
              <a:off x="3072" y="212"/>
              <a:ext cx="356" cy="216"/>
            </a:xfrm>
            <a:custGeom>
              <a:avLst/>
              <a:gdLst/>
              <a:ahLst/>
              <a:cxnLst>
                <a:cxn ang="0">
                  <a:pos x="80" y="192"/>
                </a:cxn>
                <a:cxn ang="0">
                  <a:pos x="108" y="192"/>
                </a:cxn>
                <a:cxn ang="0">
                  <a:pos x="148" y="180"/>
                </a:cxn>
                <a:cxn ang="0">
                  <a:pos x="188" y="168"/>
                </a:cxn>
                <a:cxn ang="0">
                  <a:pos x="224" y="156"/>
                </a:cxn>
                <a:cxn ang="0">
                  <a:pos x="248" y="140"/>
                </a:cxn>
                <a:cxn ang="0">
                  <a:pos x="268" y="120"/>
                </a:cxn>
                <a:cxn ang="0">
                  <a:pos x="280" y="104"/>
                </a:cxn>
                <a:cxn ang="0">
                  <a:pos x="284" y="84"/>
                </a:cxn>
                <a:cxn ang="0">
                  <a:pos x="280" y="72"/>
                </a:cxn>
                <a:cxn ang="0">
                  <a:pos x="280" y="60"/>
                </a:cxn>
                <a:cxn ang="0">
                  <a:pos x="248" y="36"/>
                </a:cxn>
                <a:cxn ang="0">
                  <a:pos x="212" y="24"/>
                </a:cxn>
                <a:cxn ang="0">
                  <a:pos x="172" y="12"/>
                </a:cxn>
                <a:cxn ang="0">
                  <a:pos x="128" y="12"/>
                </a:cxn>
                <a:cxn ang="0">
                  <a:pos x="44" y="12"/>
                </a:cxn>
                <a:cxn ang="0">
                  <a:pos x="0" y="24"/>
                </a:cxn>
                <a:cxn ang="0">
                  <a:pos x="48" y="12"/>
                </a:cxn>
                <a:cxn ang="0">
                  <a:pos x="152" y="0"/>
                </a:cxn>
                <a:cxn ang="0">
                  <a:pos x="212" y="0"/>
                </a:cxn>
                <a:cxn ang="0">
                  <a:pos x="268" y="4"/>
                </a:cxn>
                <a:cxn ang="0">
                  <a:pos x="316" y="24"/>
                </a:cxn>
                <a:cxn ang="0">
                  <a:pos x="332" y="28"/>
                </a:cxn>
                <a:cxn ang="0">
                  <a:pos x="352" y="48"/>
                </a:cxn>
                <a:cxn ang="0">
                  <a:pos x="356" y="64"/>
                </a:cxn>
                <a:cxn ang="0">
                  <a:pos x="356" y="92"/>
                </a:cxn>
                <a:cxn ang="0">
                  <a:pos x="352" y="108"/>
                </a:cxn>
                <a:cxn ang="0">
                  <a:pos x="332" y="132"/>
                </a:cxn>
                <a:cxn ang="0">
                  <a:pos x="316" y="152"/>
                </a:cxn>
                <a:cxn ang="0">
                  <a:pos x="284" y="168"/>
                </a:cxn>
                <a:cxn ang="0">
                  <a:pos x="248" y="188"/>
                </a:cxn>
                <a:cxn ang="0">
                  <a:pos x="200" y="200"/>
                </a:cxn>
                <a:cxn ang="0">
                  <a:pos x="124" y="216"/>
                </a:cxn>
                <a:cxn ang="0">
                  <a:pos x="80" y="192"/>
                </a:cxn>
              </a:cxnLst>
              <a:rect l="0" t="0" r="0" b="0"/>
              <a:pathLst>
                <a:path w="356" h="216">
                  <a:moveTo>
                    <a:pt x="80" y="192"/>
                  </a:moveTo>
                  <a:lnTo>
                    <a:pt x="108" y="192"/>
                  </a:lnTo>
                  <a:lnTo>
                    <a:pt x="148" y="180"/>
                  </a:lnTo>
                  <a:lnTo>
                    <a:pt x="188" y="168"/>
                  </a:lnTo>
                  <a:lnTo>
                    <a:pt x="224" y="156"/>
                  </a:lnTo>
                  <a:lnTo>
                    <a:pt x="248" y="140"/>
                  </a:lnTo>
                  <a:lnTo>
                    <a:pt x="268" y="120"/>
                  </a:lnTo>
                  <a:lnTo>
                    <a:pt x="280" y="104"/>
                  </a:lnTo>
                  <a:lnTo>
                    <a:pt x="284" y="84"/>
                  </a:lnTo>
                  <a:lnTo>
                    <a:pt x="280" y="72"/>
                  </a:lnTo>
                  <a:lnTo>
                    <a:pt x="280" y="60"/>
                  </a:lnTo>
                  <a:lnTo>
                    <a:pt x="248" y="36"/>
                  </a:lnTo>
                  <a:lnTo>
                    <a:pt x="212" y="24"/>
                  </a:lnTo>
                  <a:lnTo>
                    <a:pt x="172" y="12"/>
                  </a:lnTo>
                  <a:lnTo>
                    <a:pt x="128" y="12"/>
                  </a:lnTo>
                  <a:lnTo>
                    <a:pt x="44" y="12"/>
                  </a:lnTo>
                  <a:lnTo>
                    <a:pt x="0" y="24"/>
                  </a:lnTo>
                  <a:lnTo>
                    <a:pt x="48" y="12"/>
                  </a:lnTo>
                  <a:lnTo>
                    <a:pt x="152" y="0"/>
                  </a:lnTo>
                  <a:lnTo>
                    <a:pt x="212" y="0"/>
                  </a:lnTo>
                  <a:lnTo>
                    <a:pt x="268" y="4"/>
                  </a:lnTo>
                  <a:lnTo>
                    <a:pt x="316" y="24"/>
                  </a:lnTo>
                  <a:lnTo>
                    <a:pt x="332" y="28"/>
                  </a:lnTo>
                  <a:lnTo>
                    <a:pt x="352" y="48"/>
                  </a:lnTo>
                  <a:lnTo>
                    <a:pt x="356" y="64"/>
                  </a:lnTo>
                  <a:lnTo>
                    <a:pt x="356" y="92"/>
                  </a:lnTo>
                  <a:lnTo>
                    <a:pt x="352" y="108"/>
                  </a:lnTo>
                  <a:lnTo>
                    <a:pt x="332" y="132"/>
                  </a:lnTo>
                  <a:lnTo>
                    <a:pt x="316" y="152"/>
                  </a:lnTo>
                  <a:lnTo>
                    <a:pt x="284" y="168"/>
                  </a:lnTo>
                  <a:lnTo>
                    <a:pt x="248" y="188"/>
                  </a:lnTo>
                  <a:lnTo>
                    <a:pt x="200" y="200"/>
                  </a:lnTo>
                  <a:lnTo>
                    <a:pt x="124" y="216"/>
                  </a:lnTo>
                  <a:lnTo>
                    <a:pt x="80" y="19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4" name="図形 55"/>
            <p:cNvSpPr>
              <a:spLocks/>
            </p:cNvSpPr>
            <p:nvPr/>
          </p:nvSpPr>
          <p:spPr bwMode="auto">
            <a:xfrm>
              <a:off x="3208" y="200"/>
              <a:ext cx="324" cy="236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72" y="212"/>
                </a:cxn>
                <a:cxn ang="0">
                  <a:pos x="112" y="200"/>
                </a:cxn>
                <a:cxn ang="0">
                  <a:pos x="148" y="188"/>
                </a:cxn>
                <a:cxn ang="0">
                  <a:pos x="180" y="168"/>
                </a:cxn>
                <a:cxn ang="0">
                  <a:pos x="204" y="152"/>
                </a:cxn>
                <a:cxn ang="0">
                  <a:pos x="216" y="128"/>
                </a:cxn>
                <a:cxn ang="0">
                  <a:pos x="220" y="104"/>
                </a:cxn>
                <a:cxn ang="0">
                  <a:pos x="220" y="76"/>
                </a:cxn>
                <a:cxn ang="0">
                  <a:pos x="220" y="60"/>
                </a:cxn>
                <a:cxn ang="0">
                  <a:pos x="192" y="36"/>
                </a:cxn>
                <a:cxn ang="0">
                  <a:pos x="160" y="24"/>
                </a:cxn>
                <a:cxn ang="0">
                  <a:pos x="124" y="12"/>
                </a:cxn>
                <a:cxn ang="0">
                  <a:pos x="84" y="4"/>
                </a:cxn>
                <a:cxn ang="0">
                  <a:pos x="132" y="0"/>
                </a:cxn>
                <a:cxn ang="0">
                  <a:pos x="204" y="4"/>
                </a:cxn>
                <a:cxn ang="0">
                  <a:pos x="252" y="16"/>
                </a:cxn>
                <a:cxn ang="0">
                  <a:pos x="288" y="36"/>
                </a:cxn>
                <a:cxn ang="0">
                  <a:pos x="308" y="48"/>
                </a:cxn>
                <a:cxn ang="0">
                  <a:pos x="320" y="64"/>
                </a:cxn>
                <a:cxn ang="0">
                  <a:pos x="324" y="84"/>
                </a:cxn>
                <a:cxn ang="0">
                  <a:pos x="324" y="96"/>
                </a:cxn>
                <a:cxn ang="0">
                  <a:pos x="320" y="116"/>
                </a:cxn>
                <a:cxn ang="0">
                  <a:pos x="308" y="132"/>
                </a:cxn>
                <a:cxn ang="0">
                  <a:pos x="272" y="156"/>
                </a:cxn>
                <a:cxn ang="0">
                  <a:pos x="220" y="180"/>
                </a:cxn>
                <a:cxn ang="0">
                  <a:pos x="160" y="200"/>
                </a:cxn>
                <a:cxn ang="0">
                  <a:pos x="60" y="224"/>
                </a:cxn>
                <a:cxn ang="0">
                  <a:pos x="12" y="228"/>
                </a:cxn>
                <a:cxn ang="0">
                  <a:pos x="12" y="236"/>
                </a:cxn>
                <a:cxn ang="0">
                  <a:pos x="0" y="228"/>
                </a:cxn>
              </a:cxnLst>
              <a:rect l="0" t="0" r="0" b="0"/>
              <a:pathLst>
                <a:path w="324" h="236">
                  <a:moveTo>
                    <a:pt x="0" y="228"/>
                  </a:moveTo>
                  <a:lnTo>
                    <a:pt x="72" y="212"/>
                  </a:lnTo>
                  <a:lnTo>
                    <a:pt x="112" y="200"/>
                  </a:lnTo>
                  <a:lnTo>
                    <a:pt x="148" y="188"/>
                  </a:lnTo>
                  <a:lnTo>
                    <a:pt x="180" y="168"/>
                  </a:lnTo>
                  <a:lnTo>
                    <a:pt x="204" y="152"/>
                  </a:lnTo>
                  <a:lnTo>
                    <a:pt x="216" y="128"/>
                  </a:lnTo>
                  <a:lnTo>
                    <a:pt x="220" y="104"/>
                  </a:lnTo>
                  <a:lnTo>
                    <a:pt x="220" y="76"/>
                  </a:lnTo>
                  <a:lnTo>
                    <a:pt x="220" y="60"/>
                  </a:lnTo>
                  <a:lnTo>
                    <a:pt x="192" y="36"/>
                  </a:lnTo>
                  <a:lnTo>
                    <a:pt x="160" y="24"/>
                  </a:lnTo>
                  <a:lnTo>
                    <a:pt x="124" y="12"/>
                  </a:lnTo>
                  <a:lnTo>
                    <a:pt x="84" y="4"/>
                  </a:lnTo>
                  <a:lnTo>
                    <a:pt x="132" y="0"/>
                  </a:lnTo>
                  <a:lnTo>
                    <a:pt x="204" y="4"/>
                  </a:lnTo>
                  <a:lnTo>
                    <a:pt x="252" y="16"/>
                  </a:lnTo>
                  <a:lnTo>
                    <a:pt x="288" y="36"/>
                  </a:lnTo>
                  <a:lnTo>
                    <a:pt x="308" y="48"/>
                  </a:lnTo>
                  <a:lnTo>
                    <a:pt x="320" y="64"/>
                  </a:lnTo>
                  <a:lnTo>
                    <a:pt x="324" y="84"/>
                  </a:lnTo>
                  <a:lnTo>
                    <a:pt x="324" y="96"/>
                  </a:lnTo>
                  <a:lnTo>
                    <a:pt x="320" y="116"/>
                  </a:lnTo>
                  <a:lnTo>
                    <a:pt x="308" y="132"/>
                  </a:lnTo>
                  <a:lnTo>
                    <a:pt x="272" y="156"/>
                  </a:lnTo>
                  <a:lnTo>
                    <a:pt x="220" y="180"/>
                  </a:lnTo>
                  <a:lnTo>
                    <a:pt x="160" y="200"/>
                  </a:lnTo>
                  <a:lnTo>
                    <a:pt x="60" y="224"/>
                  </a:lnTo>
                  <a:lnTo>
                    <a:pt x="12" y="228"/>
                  </a:lnTo>
                  <a:lnTo>
                    <a:pt x="12" y="236"/>
                  </a:lnTo>
                  <a:lnTo>
                    <a:pt x="0" y="2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5" name="図形 56"/>
            <p:cNvSpPr>
              <a:spLocks/>
            </p:cNvSpPr>
            <p:nvPr/>
          </p:nvSpPr>
          <p:spPr bwMode="auto">
            <a:xfrm>
              <a:off x="3220" y="168"/>
              <a:ext cx="440" cy="28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64" y="256"/>
                </a:cxn>
                <a:cxn ang="0">
                  <a:pos x="168" y="232"/>
                </a:cxn>
                <a:cxn ang="0">
                  <a:pos x="220" y="212"/>
                </a:cxn>
                <a:cxn ang="0">
                  <a:pos x="272" y="188"/>
                </a:cxn>
                <a:cxn ang="0">
                  <a:pos x="300" y="164"/>
                </a:cxn>
                <a:cxn ang="0">
                  <a:pos x="312" y="148"/>
                </a:cxn>
                <a:cxn ang="0">
                  <a:pos x="320" y="128"/>
                </a:cxn>
                <a:cxn ang="0">
                  <a:pos x="320" y="116"/>
                </a:cxn>
                <a:cxn ang="0">
                  <a:pos x="312" y="96"/>
                </a:cxn>
                <a:cxn ang="0">
                  <a:pos x="300" y="72"/>
                </a:cxn>
                <a:cxn ang="0">
                  <a:pos x="272" y="56"/>
                </a:cxn>
                <a:cxn ang="0">
                  <a:pos x="236" y="44"/>
                </a:cxn>
                <a:cxn ang="0">
                  <a:pos x="180" y="32"/>
                </a:cxn>
                <a:cxn ang="0">
                  <a:pos x="120" y="24"/>
                </a:cxn>
                <a:cxn ang="0">
                  <a:pos x="84" y="32"/>
                </a:cxn>
                <a:cxn ang="0">
                  <a:pos x="156" y="8"/>
                </a:cxn>
                <a:cxn ang="0">
                  <a:pos x="208" y="0"/>
                </a:cxn>
                <a:cxn ang="0">
                  <a:pos x="272" y="0"/>
                </a:cxn>
                <a:cxn ang="0">
                  <a:pos x="272" y="8"/>
                </a:cxn>
                <a:cxn ang="0">
                  <a:pos x="272" y="0"/>
                </a:cxn>
                <a:cxn ang="0">
                  <a:pos x="324" y="12"/>
                </a:cxn>
                <a:cxn ang="0">
                  <a:pos x="380" y="36"/>
                </a:cxn>
                <a:cxn ang="0">
                  <a:pos x="408" y="56"/>
                </a:cxn>
                <a:cxn ang="0">
                  <a:pos x="428" y="68"/>
                </a:cxn>
                <a:cxn ang="0">
                  <a:pos x="440" y="92"/>
                </a:cxn>
                <a:cxn ang="0">
                  <a:pos x="432" y="116"/>
                </a:cxn>
                <a:cxn ang="0">
                  <a:pos x="420" y="148"/>
                </a:cxn>
                <a:cxn ang="0">
                  <a:pos x="392" y="176"/>
                </a:cxn>
                <a:cxn ang="0">
                  <a:pos x="348" y="208"/>
                </a:cxn>
                <a:cxn ang="0">
                  <a:pos x="252" y="236"/>
                </a:cxn>
                <a:cxn ang="0">
                  <a:pos x="160" y="268"/>
                </a:cxn>
                <a:cxn ang="0">
                  <a:pos x="72" y="284"/>
                </a:cxn>
                <a:cxn ang="0">
                  <a:pos x="0" y="268"/>
                </a:cxn>
              </a:cxnLst>
              <a:rect l="0" t="0" r="0" b="0"/>
              <a:pathLst>
                <a:path w="440" h="284">
                  <a:moveTo>
                    <a:pt x="0" y="268"/>
                  </a:moveTo>
                  <a:lnTo>
                    <a:pt x="64" y="256"/>
                  </a:lnTo>
                  <a:lnTo>
                    <a:pt x="168" y="232"/>
                  </a:lnTo>
                  <a:lnTo>
                    <a:pt x="220" y="212"/>
                  </a:lnTo>
                  <a:lnTo>
                    <a:pt x="272" y="188"/>
                  </a:lnTo>
                  <a:lnTo>
                    <a:pt x="300" y="164"/>
                  </a:lnTo>
                  <a:lnTo>
                    <a:pt x="312" y="148"/>
                  </a:lnTo>
                  <a:lnTo>
                    <a:pt x="320" y="128"/>
                  </a:lnTo>
                  <a:lnTo>
                    <a:pt x="320" y="116"/>
                  </a:lnTo>
                  <a:lnTo>
                    <a:pt x="312" y="96"/>
                  </a:lnTo>
                  <a:lnTo>
                    <a:pt x="300" y="72"/>
                  </a:lnTo>
                  <a:lnTo>
                    <a:pt x="272" y="56"/>
                  </a:lnTo>
                  <a:lnTo>
                    <a:pt x="236" y="44"/>
                  </a:lnTo>
                  <a:lnTo>
                    <a:pt x="180" y="32"/>
                  </a:lnTo>
                  <a:lnTo>
                    <a:pt x="120" y="24"/>
                  </a:lnTo>
                  <a:lnTo>
                    <a:pt x="84" y="32"/>
                  </a:lnTo>
                  <a:lnTo>
                    <a:pt x="156" y="8"/>
                  </a:lnTo>
                  <a:lnTo>
                    <a:pt x="208" y="0"/>
                  </a:lnTo>
                  <a:lnTo>
                    <a:pt x="272" y="0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324" y="12"/>
                  </a:lnTo>
                  <a:lnTo>
                    <a:pt x="380" y="36"/>
                  </a:lnTo>
                  <a:lnTo>
                    <a:pt x="408" y="56"/>
                  </a:lnTo>
                  <a:lnTo>
                    <a:pt x="428" y="68"/>
                  </a:lnTo>
                  <a:lnTo>
                    <a:pt x="440" y="92"/>
                  </a:lnTo>
                  <a:lnTo>
                    <a:pt x="432" y="116"/>
                  </a:lnTo>
                  <a:lnTo>
                    <a:pt x="420" y="148"/>
                  </a:lnTo>
                  <a:lnTo>
                    <a:pt x="392" y="176"/>
                  </a:lnTo>
                  <a:lnTo>
                    <a:pt x="348" y="208"/>
                  </a:lnTo>
                  <a:lnTo>
                    <a:pt x="252" y="236"/>
                  </a:lnTo>
                  <a:lnTo>
                    <a:pt x="160" y="268"/>
                  </a:lnTo>
                  <a:lnTo>
                    <a:pt x="72" y="284"/>
                  </a:lnTo>
                  <a:lnTo>
                    <a:pt x="0" y="2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6" name="図形 57"/>
            <p:cNvSpPr>
              <a:spLocks/>
            </p:cNvSpPr>
            <p:nvPr/>
          </p:nvSpPr>
          <p:spPr bwMode="auto">
            <a:xfrm>
              <a:off x="3304" y="176"/>
              <a:ext cx="453" cy="284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88" y="260"/>
                </a:cxn>
                <a:cxn ang="0">
                  <a:pos x="176" y="236"/>
                </a:cxn>
                <a:cxn ang="0">
                  <a:pos x="272" y="200"/>
                </a:cxn>
                <a:cxn ang="0">
                  <a:pos x="312" y="168"/>
                </a:cxn>
                <a:cxn ang="0">
                  <a:pos x="336" y="140"/>
                </a:cxn>
                <a:cxn ang="0">
                  <a:pos x="356" y="108"/>
                </a:cxn>
                <a:cxn ang="0">
                  <a:pos x="356" y="84"/>
                </a:cxn>
                <a:cxn ang="0">
                  <a:pos x="344" y="60"/>
                </a:cxn>
                <a:cxn ang="0">
                  <a:pos x="324" y="40"/>
                </a:cxn>
                <a:cxn ang="0">
                  <a:pos x="296" y="28"/>
                </a:cxn>
                <a:cxn ang="0">
                  <a:pos x="272" y="12"/>
                </a:cxn>
                <a:cxn ang="0">
                  <a:pos x="240" y="0"/>
                </a:cxn>
                <a:cxn ang="0">
                  <a:pos x="276" y="0"/>
                </a:cxn>
                <a:cxn ang="0">
                  <a:pos x="324" y="4"/>
                </a:cxn>
                <a:cxn ang="0">
                  <a:pos x="380" y="24"/>
                </a:cxn>
                <a:cxn ang="0">
                  <a:pos x="404" y="36"/>
                </a:cxn>
                <a:cxn ang="0">
                  <a:pos x="428" y="52"/>
                </a:cxn>
                <a:cxn ang="0">
                  <a:pos x="448" y="76"/>
                </a:cxn>
                <a:cxn ang="0">
                  <a:pos x="452" y="116"/>
                </a:cxn>
                <a:cxn ang="0">
                  <a:pos x="448" y="128"/>
                </a:cxn>
                <a:cxn ang="0">
                  <a:pos x="428" y="152"/>
                </a:cxn>
                <a:cxn ang="0">
                  <a:pos x="412" y="168"/>
                </a:cxn>
                <a:cxn ang="0">
                  <a:pos x="372" y="188"/>
                </a:cxn>
                <a:cxn ang="0">
                  <a:pos x="332" y="204"/>
                </a:cxn>
                <a:cxn ang="0">
                  <a:pos x="264" y="228"/>
                </a:cxn>
                <a:cxn ang="0">
                  <a:pos x="176" y="252"/>
                </a:cxn>
                <a:cxn ang="0">
                  <a:pos x="100" y="272"/>
                </a:cxn>
                <a:cxn ang="0">
                  <a:pos x="40" y="284"/>
                </a:cxn>
                <a:cxn ang="0">
                  <a:pos x="0" y="276"/>
                </a:cxn>
              </a:cxnLst>
              <a:rect l="0" t="0" r="0" b="0"/>
              <a:pathLst>
                <a:path w="452" h="284">
                  <a:moveTo>
                    <a:pt x="0" y="276"/>
                  </a:moveTo>
                  <a:lnTo>
                    <a:pt x="88" y="260"/>
                  </a:lnTo>
                  <a:lnTo>
                    <a:pt x="176" y="236"/>
                  </a:lnTo>
                  <a:lnTo>
                    <a:pt x="272" y="200"/>
                  </a:lnTo>
                  <a:lnTo>
                    <a:pt x="312" y="168"/>
                  </a:lnTo>
                  <a:lnTo>
                    <a:pt x="336" y="140"/>
                  </a:lnTo>
                  <a:lnTo>
                    <a:pt x="356" y="108"/>
                  </a:lnTo>
                  <a:lnTo>
                    <a:pt x="356" y="84"/>
                  </a:lnTo>
                  <a:lnTo>
                    <a:pt x="344" y="60"/>
                  </a:lnTo>
                  <a:lnTo>
                    <a:pt x="324" y="40"/>
                  </a:lnTo>
                  <a:lnTo>
                    <a:pt x="296" y="28"/>
                  </a:lnTo>
                  <a:lnTo>
                    <a:pt x="272" y="12"/>
                  </a:lnTo>
                  <a:lnTo>
                    <a:pt x="240" y="0"/>
                  </a:lnTo>
                  <a:lnTo>
                    <a:pt x="276" y="0"/>
                  </a:lnTo>
                  <a:lnTo>
                    <a:pt x="324" y="4"/>
                  </a:lnTo>
                  <a:lnTo>
                    <a:pt x="380" y="24"/>
                  </a:lnTo>
                  <a:lnTo>
                    <a:pt x="404" y="36"/>
                  </a:lnTo>
                  <a:lnTo>
                    <a:pt x="428" y="52"/>
                  </a:lnTo>
                  <a:lnTo>
                    <a:pt x="448" y="76"/>
                  </a:lnTo>
                  <a:lnTo>
                    <a:pt x="452" y="116"/>
                  </a:lnTo>
                  <a:lnTo>
                    <a:pt x="448" y="128"/>
                  </a:lnTo>
                  <a:lnTo>
                    <a:pt x="428" y="152"/>
                  </a:lnTo>
                  <a:lnTo>
                    <a:pt x="412" y="168"/>
                  </a:lnTo>
                  <a:lnTo>
                    <a:pt x="372" y="188"/>
                  </a:lnTo>
                  <a:lnTo>
                    <a:pt x="332" y="204"/>
                  </a:lnTo>
                  <a:lnTo>
                    <a:pt x="264" y="228"/>
                  </a:lnTo>
                  <a:lnTo>
                    <a:pt x="176" y="252"/>
                  </a:lnTo>
                  <a:lnTo>
                    <a:pt x="100" y="272"/>
                  </a:lnTo>
                  <a:lnTo>
                    <a:pt x="40" y="284"/>
                  </a:lnTo>
                  <a:lnTo>
                    <a:pt x="0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7" name="図形 58"/>
            <p:cNvSpPr>
              <a:spLocks/>
            </p:cNvSpPr>
            <p:nvPr/>
          </p:nvSpPr>
          <p:spPr bwMode="auto">
            <a:xfrm>
              <a:off x="3345" y="204"/>
              <a:ext cx="479" cy="259"/>
            </a:xfrm>
            <a:custGeom>
              <a:avLst/>
              <a:gdLst/>
              <a:ahLst/>
              <a:cxnLst>
                <a:cxn ang="0">
                  <a:pos x="236" y="220"/>
                </a:cxn>
                <a:cxn ang="0">
                  <a:pos x="196" y="236"/>
                </a:cxn>
                <a:cxn ang="0">
                  <a:pos x="152" y="248"/>
                </a:cxn>
                <a:cxn ang="0">
                  <a:pos x="104" y="256"/>
                </a:cxn>
                <a:cxn ang="0">
                  <a:pos x="48" y="260"/>
                </a:cxn>
                <a:cxn ang="0">
                  <a:pos x="0" y="256"/>
                </a:cxn>
                <a:cxn ang="0">
                  <a:pos x="60" y="248"/>
                </a:cxn>
                <a:cxn ang="0">
                  <a:pos x="136" y="232"/>
                </a:cxn>
                <a:cxn ang="0">
                  <a:pos x="232" y="200"/>
                </a:cxn>
                <a:cxn ang="0">
                  <a:pos x="292" y="184"/>
                </a:cxn>
                <a:cxn ang="0">
                  <a:pos x="340" y="160"/>
                </a:cxn>
                <a:cxn ang="0">
                  <a:pos x="376" y="140"/>
                </a:cxn>
                <a:cxn ang="0">
                  <a:pos x="396" y="124"/>
                </a:cxn>
                <a:cxn ang="0">
                  <a:pos x="412" y="100"/>
                </a:cxn>
                <a:cxn ang="0">
                  <a:pos x="420" y="88"/>
                </a:cxn>
                <a:cxn ang="0">
                  <a:pos x="412" y="48"/>
                </a:cxn>
                <a:cxn ang="0">
                  <a:pos x="388" y="20"/>
                </a:cxn>
                <a:cxn ang="0">
                  <a:pos x="360" y="0"/>
                </a:cxn>
                <a:cxn ang="0">
                  <a:pos x="408" y="8"/>
                </a:cxn>
                <a:cxn ang="0">
                  <a:pos x="432" y="20"/>
                </a:cxn>
                <a:cxn ang="0">
                  <a:pos x="456" y="32"/>
                </a:cxn>
                <a:cxn ang="0">
                  <a:pos x="472" y="56"/>
                </a:cxn>
                <a:cxn ang="0">
                  <a:pos x="480" y="88"/>
                </a:cxn>
                <a:cxn ang="0">
                  <a:pos x="468" y="104"/>
                </a:cxn>
                <a:cxn ang="0">
                  <a:pos x="424" y="148"/>
                </a:cxn>
                <a:cxn ang="0">
                  <a:pos x="396" y="172"/>
                </a:cxn>
                <a:cxn ang="0">
                  <a:pos x="352" y="196"/>
                </a:cxn>
                <a:cxn ang="0">
                  <a:pos x="304" y="212"/>
                </a:cxn>
                <a:cxn ang="0">
                  <a:pos x="244" y="220"/>
                </a:cxn>
                <a:cxn ang="0">
                  <a:pos x="244" y="224"/>
                </a:cxn>
                <a:cxn ang="0">
                  <a:pos x="236" y="220"/>
                </a:cxn>
              </a:cxnLst>
              <a:rect l="0" t="0" r="0" b="0"/>
              <a:pathLst>
                <a:path w="480" h="260">
                  <a:moveTo>
                    <a:pt x="236" y="220"/>
                  </a:moveTo>
                  <a:lnTo>
                    <a:pt x="196" y="236"/>
                  </a:lnTo>
                  <a:lnTo>
                    <a:pt x="152" y="248"/>
                  </a:lnTo>
                  <a:lnTo>
                    <a:pt x="104" y="256"/>
                  </a:lnTo>
                  <a:lnTo>
                    <a:pt x="48" y="260"/>
                  </a:lnTo>
                  <a:lnTo>
                    <a:pt x="0" y="256"/>
                  </a:lnTo>
                  <a:lnTo>
                    <a:pt x="60" y="248"/>
                  </a:lnTo>
                  <a:lnTo>
                    <a:pt x="136" y="232"/>
                  </a:lnTo>
                  <a:lnTo>
                    <a:pt x="232" y="200"/>
                  </a:lnTo>
                  <a:lnTo>
                    <a:pt x="292" y="184"/>
                  </a:lnTo>
                  <a:lnTo>
                    <a:pt x="340" y="160"/>
                  </a:lnTo>
                  <a:lnTo>
                    <a:pt x="376" y="140"/>
                  </a:lnTo>
                  <a:lnTo>
                    <a:pt x="396" y="124"/>
                  </a:lnTo>
                  <a:lnTo>
                    <a:pt x="412" y="100"/>
                  </a:lnTo>
                  <a:lnTo>
                    <a:pt x="420" y="88"/>
                  </a:lnTo>
                  <a:lnTo>
                    <a:pt x="412" y="48"/>
                  </a:lnTo>
                  <a:lnTo>
                    <a:pt x="388" y="20"/>
                  </a:lnTo>
                  <a:lnTo>
                    <a:pt x="360" y="0"/>
                  </a:lnTo>
                  <a:lnTo>
                    <a:pt x="408" y="8"/>
                  </a:lnTo>
                  <a:lnTo>
                    <a:pt x="432" y="20"/>
                  </a:lnTo>
                  <a:lnTo>
                    <a:pt x="456" y="32"/>
                  </a:lnTo>
                  <a:lnTo>
                    <a:pt x="472" y="56"/>
                  </a:lnTo>
                  <a:lnTo>
                    <a:pt x="480" y="88"/>
                  </a:lnTo>
                  <a:lnTo>
                    <a:pt x="468" y="104"/>
                  </a:lnTo>
                  <a:lnTo>
                    <a:pt x="424" y="148"/>
                  </a:lnTo>
                  <a:lnTo>
                    <a:pt x="396" y="172"/>
                  </a:lnTo>
                  <a:lnTo>
                    <a:pt x="352" y="196"/>
                  </a:lnTo>
                  <a:lnTo>
                    <a:pt x="304" y="212"/>
                  </a:lnTo>
                  <a:lnTo>
                    <a:pt x="244" y="220"/>
                  </a:lnTo>
                  <a:lnTo>
                    <a:pt x="244" y="224"/>
                  </a:lnTo>
                  <a:lnTo>
                    <a:pt x="236" y="2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8" name="図形 59"/>
            <p:cNvSpPr>
              <a:spLocks/>
            </p:cNvSpPr>
            <p:nvPr/>
          </p:nvSpPr>
          <p:spPr bwMode="auto">
            <a:xfrm>
              <a:off x="3503" y="152"/>
              <a:ext cx="381" cy="277"/>
            </a:xfrm>
            <a:custGeom>
              <a:avLst/>
              <a:gdLst/>
              <a:ahLst/>
              <a:cxnLst>
                <a:cxn ang="0">
                  <a:pos x="88" y="276"/>
                </a:cxn>
                <a:cxn ang="0">
                  <a:pos x="148" y="264"/>
                </a:cxn>
                <a:cxn ang="0">
                  <a:pos x="200" y="248"/>
                </a:cxn>
                <a:cxn ang="0">
                  <a:pos x="236" y="228"/>
                </a:cxn>
                <a:cxn ang="0">
                  <a:pos x="272" y="204"/>
                </a:cxn>
                <a:cxn ang="0">
                  <a:pos x="308" y="156"/>
                </a:cxn>
                <a:cxn ang="0">
                  <a:pos x="324" y="140"/>
                </a:cxn>
                <a:cxn ang="0">
                  <a:pos x="320" y="100"/>
                </a:cxn>
                <a:cxn ang="0">
                  <a:pos x="300" y="84"/>
                </a:cxn>
                <a:cxn ang="0">
                  <a:pos x="272" y="60"/>
                </a:cxn>
                <a:cxn ang="0">
                  <a:pos x="236" y="52"/>
                </a:cxn>
                <a:cxn ang="0">
                  <a:pos x="192" y="48"/>
                </a:cxn>
                <a:cxn ang="0">
                  <a:pos x="136" y="28"/>
                </a:cxn>
                <a:cxn ang="0">
                  <a:pos x="88" y="24"/>
                </a:cxn>
                <a:cxn ang="0">
                  <a:pos x="28" y="24"/>
                </a:cxn>
                <a:cxn ang="0">
                  <a:pos x="0" y="16"/>
                </a:cxn>
                <a:cxn ang="0">
                  <a:pos x="52" y="4"/>
                </a:cxn>
                <a:cxn ang="0">
                  <a:pos x="96" y="0"/>
                </a:cxn>
                <a:cxn ang="0">
                  <a:pos x="136" y="0"/>
                </a:cxn>
                <a:cxn ang="0">
                  <a:pos x="192" y="4"/>
                </a:cxn>
                <a:cxn ang="0">
                  <a:pos x="248" y="16"/>
                </a:cxn>
                <a:cxn ang="0">
                  <a:pos x="300" y="40"/>
                </a:cxn>
                <a:cxn ang="0">
                  <a:pos x="348" y="76"/>
                </a:cxn>
                <a:cxn ang="0">
                  <a:pos x="368" y="88"/>
                </a:cxn>
                <a:cxn ang="0">
                  <a:pos x="372" y="112"/>
                </a:cxn>
                <a:cxn ang="0">
                  <a:pos x="380" y="140"/>
                </a:cxn>
                <a:cxn ang="0">
                  <a:pos x="368" y="164"/>
                </a:cxn>
                <a:cxn ang="0">
                  <a:pos x="344" y="188"/>
                </a:cxn>
                <a:cxn ang="0">
                  <a:pos x="312" y="204"/>
                </a:cxn>
                <a:cxn ang="0">
                  <a:pos x="272" y="228"/>
                </a:cxn>
                <a:cxn ang="0">
                  <a:pos x="216" y="252"/>
                </a:cxn>
                <a:cxn ang="0">
                  <a:pos x="172" y="272"/>
                </a:cxn>
                <a:cxn ang="0">
                  <a:pos x="144" y="276"/>
                </a:cxn>
                <a:cxn ang="0">
                  <a:pos x="88" y="276"/>
                </a:cxn>
              </a:cxnLst>
              <a:rect l="0" t="0" r="0" b="0"/>
              <a:pathLst>
                <a:path w="380" h="276">
                  <a:moveTo>
                    <a:pt x="88" y="276"/>
                  </a:moveTo>
                  <a:lnTo>
                    <a:pt x="148" y="264"/>
                  </a:lnTo>
                  <a:lnTo>
                    <a:pt x="200" y="248"/>
                  </a:lnTo>
                  <a:lnTo>
                    <a:pt x="236" y="228"/>
                  </a:lnTo>
                  <a:lnTo>
                    <a:pt x="272" y="204"/>
                  </a:lnTo>
                  <a:lnTo>
                    <a:pt x="308" y="156"/>
                  </a:lnTo>
                  <a:lnTo>
                    <a:pt x="324" y="140"/>
                  </a:lnTo>
                  <a:lnTo>
                    <a:pt x="320" y="100"/>
                  </a:lnTo>
                  <a:lnTo>
                    <a:pt x="300" y="84"/>
                  </a:lnTo>
                  <a:lnTo>
                    <a:pt x="272" y="60"/>
                  </a:lnTo>
                  <a:lnTo>
                    <a:pt x="236" y="52"/>
                  </a:lnTo>
                  <a:lnTo>
                    <a:pt x="192" y="48"/>
                  </a:lnTo>
                  <a:lnTo>
                    <a:pt x="136" y="28"/>
                  </a:lnTo>
                  <a:lnTo>
                    <a:pt x="88" y="24"/>
                  </a:lnTo>
                  <a:lnTo>
                    <a:pt x="28" y="24"/>
                  </a:lnTo>
                  <a:lnTo>
                    <a:pt x="0" y="16"/>
                  </a:lnTo>
                  <a:lnTo>
                    <a:pt x="52" y="4"/>
                  </a:lnTo>
                  <a:lnTo>
                    <a:pt x="96" y="0"/>
                  </a:lnTo>
                  <a:lnTo>
                    <a:pt x="136" y="0"/>
                  </a:lnTo>
                  <a:lnTo>
                    <a:pt x="192" y="4"/>
                  </a:lnTo>
                  <a:lnTo>
                    <a:pt x="248" y="16"/>
                  </a:lnTo>
                  <a:lnTo>
                    <a:pt x="300" y="40"/>
                  </a:lnTo>
                  <a:lnTo>
                    <a:pt x="348" y="76"/>
                  </a:lnTo>
                  <a:lnTo>
                    <a:pt x="368" y="88"/>
                  </a:lnTo>
                  <a:lnTo>
                    <a:pt x="372" y="112"/>
                  </a:lnTo>
                  <a:lnTo>
                    <a:pt x="380" y="140"/>
                  </a:lnTo>
                  <a:lnTo>
                    <a:pt x="368" y="164"/>
                  </a:lnTo>
                  <a:lnTo>
                    <a:pt x="344" y="188"/>
                  </a:lnTo>
                  <a:lnTo>
                    <a:pt x="312" y="204"/>
                  </a:lnTo>
                  <a:lnTo>
                    <a:pt x="272" y="228"/>
                  </a:lnTo>
                  <a:lnTo>
                    <a:pt x="216" y="252"/>
                  </a:lnTo>
                  <a:lnTo>
                    <a:pt x="172" y="272"/>
                  </a:lnTo>
                  <a:lnTo>
                    <a:pt x="144" y="276"/>
                  </a:lnTo>
                  <a:lnTo>
                    <a:pt x="88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9" name="図形 60"/>
            <p:cNvSpPr>
              <a:spLocks/>
            </p:cNvSpPr>
            <p:nvPr/>
          </p:nvSpPr>
          <p:spPr bwMode="auto">
            <a:xfrm>
              <a:off x="3660" y="156"/>
              <a:ext cx="288" cy="280"/>
            </a:xfrm>
            <a:custGeom>
              <a:avLst/>
              <a:gdLst/>
              <a:ahLst/>
              <a:cxnLst>
                <a:cxn ang="0">
                  <a:pos x="60" y="272"/>
                </a:cxn>
                <a:cxn ang="0">
                  <a:pos x="0" y="280"/>
                </a:cxn>
                <a:cxn ang="0">
                  <a:pos x="72" y="248"/>
                </a:cxn>
                <a:cxn ang="0">
                  <a:pos x="116" y="232"/>
                </a:cxn>
                <a:cxn ang="0">
                  <a:pos x="156" y="208"/>
                </a:cxn>
                <a:cxn ang="0">
                  <a:pos x="192" y="184"/>
                </a:cxn>
                <a:cxn ang="0">
                  <a:pos x="216" y="160"/>
                </a:cxn>
                <a:cxn ang="0">
                  <a:pos x="224" y="136"/>
                </a:cxn>
                <a:cxn ang="0">
                  <a:pos x="224" y="108"/>
                </a:cxn>
                <a:cxn ang="0">
                  <a:pos x="216" y="84"/>
                </a:cxn>
                <a:cxn ang="0">
                  <a:pos x="200" y="72"/>
                </a:cxn>
                <a:cxn ang="0">
                  <a:pos x="164" y="44"/>
                </a:cxn>
                <a:cxn ang="0">
                  <a:pos x="128" y="24"/>
                </a:cxn>
                <a:cxn ang="0">
                  <a:pos x="92" y="8"/>
                </a:cxn>
                <a:cxn ang="0">
                  <a:pos x="56" y="0"/>
                </a:cxn>
                <a:cxn ang="0">
                  <a:pos x="92" y="0"/>
                </a:cxn>
                <a:cxn ang="0">
                  <a:pos x="144" y="8"/>
                </a:cxn>
                <a:cxn ang="0">
                  <a:pos x="212" y="32"/>
                </a:cxn>
                <a:cxn ang="0">
                  <a:pos x="240" y="48"/>
                </a:cxn>
                <a:cxn ang="0">
                  <a:pos x="276" y="72"/>
                </a:cxn>
                <a:cxn ang="0">
                  <a:pos x="284" y="84"/>
                </a:cxn>
                <a:cxn ang="0">
                  <a:pos x="288" y="104"/>
                </a:cxn>
                <a:cxn ang="0">
                  <a:pos x="284" y="136"/>
                </a:cxn>
                <a:cxn ang="0">
                  <a:pos x="276" y="152"/>
                </a:cxn>
                <a:cxn ang="0">
                  <a:pos x="260" y="176"/>
                </a:cxn>
                <a:cxn ang="0">
                  <a:pos x="236" y="196"/>
                </a:cxn>
                <a:cxn ang="0">
                  <a:pos x="204" y="208"/>
                </a:cxn>
                <a:cxn ang="0">
                  <a:pos x="152" y="236"/>
                </a:cxn>
                <a:cxn ang="0">
                  <a:pos x="104" y="260"/>
                </a:cxn>
                <a:cxn ang="0">
                  <a:pos x="60" y="272"/>
                </a:cxn>
              </a:cxnLst>
              <a:rect l="0" t="0" r="0" b="0"/>
              <a:pathLst>
                <a:path w="288" h="280">
                  <a:moveTo>
                    <a:pt x="60" y="272"/>
                  </a:moveTo>
                  <a:lnTo>
                    <a:pt x="0" y="280"/>
                  </a:lnTo>
                  <a:lnTo>
                    <a:pt x="72" y="248"/>
                  </a:lnTo>
                  <a:lnTo>
                    <a:pt x="116" y="232"/>
                  </a:lnTo>
                  <a:lnTo>
                    <a:pt x="156" y="208"/>
                  </a:lnTo>
                  <a:lnTo>
                    <a:pt x="192" y="184"/>
                  </a:lnTo>
                  <a:lnTo>
                    <a:pt x="216" y="160"/>
                  </a:lnTo>
                  <a:lnTo>
                    <a:pt x="224" y="136"/>
                  </a:lnTo>
                  <a:lnTo>
                    <a:pt x="224" y="108"/>
                  </a:lnTo>
                  <a:lnTo>
                    <a:pt x="216" y="84"/>
                  </a:lnTo>
                  <a:lnTo>
                    <a:pt x="200" y="72"/>
                  </a:lnTo>
                  <a:lnTo>
                    <a:pt x="164" y="44"/>
                  </a:lnTo>
                  <a:lnTo>
                    <a:pt x="128" y="24"/>
                  </a:lnTo>
                  <a:lnTo>
                    <a:pt x="92" y="8"/>
                  </a:lnTo>
                  <a:lnTo>
                    <a:pt x="56" y="0"/>
                  </a:lnTo>
                  <a:lnTo>
                    <a:pt x="92" y="0"/>
                  </a:lnTo>
                  <a:lnTo>
                    <a:pt x="144" y="8"/>
                  </a:lnTo>
                  <a:lnTo>
                    <a:pt x="212" y="32"/>
                  </a:lnTo>
                  <a:lnTo>
                    <a:pt x="240" y="48"/>
                  </a:lnTo>
                  <a:lnTo>
                    <a:pt x="276" y="72"/>
                  </a:lnTo>
                  <a:lnTo>
                    <a:pt x="284" y="84"/>
                  </a:lnTo>
                  <a:lnTo>
                    <a:pt x="288" y="104"/>
                  </a:lnTo>
                  <a:lnTo>
                    <a:pt x="284" y="136"/>
                  </a:lnTo>
                  <a:lnTo>
                    <a:pt x="276" y="152"/>
                  </a:lnTo>
                  <a:lnTo>
                    <a:pt x="260" y="176"/>
                  </a:lnTo>
                  <a:lnTo>
                    <a:pt x="236" y="196"/>
                  </a:lnTo>
                  <a:lnTo>
                    <a:pt x="204" y="208"/>
                  </a:lnTo>
                  <a:lnTo>
                    <a:pt x="152" y="236"/>
                  </a:lnTo>
                  <a:lnTo>
                    <a:pt x="104" y="260"/>
                  </a:lnTo>
                  <a:lnTo>
                    <a:pt x="6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0" name="図形 61"/>
            <p:cNvSpPr>
              <a:spLocks/>
            </p:cNvSpPr>
            <p:nvPr/>
          </p:nvSpPr>
          <p:spPr bwMode="auto">
            <a:xfrm>
              <a:off x="3740" y="144"/>
              <a:ext cx="296" cy="284"/>
            </a:xfrm>
            <a:custGeom>
              <a:avLst/>
              <a:gdLst/>
              <a:ahLst/>
              <a:cxnLst>
                <a:cxn ang="0">
                  <a:pos x="60" y="280"/>
                </a:cxn>
                <a:cxn ang="0">
                  <a:pos x="0" y="284"/>
                </a:cxn>
                <a:cxn ang="0">
                  <a:pos x="84" y="248"/>
                </a:cxn>
                <a:cxn ang="0">
                  <a:pos x="132" y="224"/>
                </a:cxn>
                <a:cxn ang="0">
                  <a:pos x="160" y="208"/>
                </a:cxn>
                <a:cxn ang="0">
                  <a:pos x="184" y="188"/>
                </a:cxn>
                <a:cxn ang="0">
                  <a:pos x="196" y="172"/>
                </a:cxn>
                <a:cxn ang="0">
                  <a:pos x="208" y="148"/>
                </a:cxn>
                <a:cxn ang="0">
                  <a:pos x="208" y="116"/>
                </a:cxn>
                <a:cxn ang="0">
                  <a:pos x="208" y="96"/>
                </a:cxn>
                <a:cxn ang="0">
                  <a:pos x="196" y="80"/>
                </a:cxn>
                <a:cxn ang="0">
                  <a:pos x="148" y="44"/>
                </a:cxn>
                <a:cxn ang="0">
                  <a:pos x="96" y="20"/>
                </a:cxn>
                <a:cxn ang="0">
                  <a:pos x="40" y="12"/>
                </a:cxn>
                <a:cxn ang="0">
                  <a:pos x="0" y="8"/>
                </a:cxn>
                <a:cxn ang="0">
                  <a:pos x="48" y="0"/>
                </a:cxn>
                <a:cxn ang="0">
                  <a:pos x="112" y="0"/>
                </a:cxn>
                <a:cxn ang="0">
                  <a:pos x="148" y="8"/>
                </a:cxn>
                <a:cxn ang="0">
                  <a:pos x="192" y="20"/>
                </a:cxn>
                <a:cxn ang="0">
                  <a:pos x="228" y="36"/>
                </a:cxn>
                <a:cxn ang="0">
                  <a:pos x="272" y="60"/>
                </a:cxn>
                <a:cxn ang="0">
                  <a:pos x="284" y="72"/>
                </a:cxn>
                <a:cxn ang="0">
                  <a:pos x="296" y="92"/>
                </a:cxn>
                <a:cxn ang="0">
                  <a:pos x="296" y="104"/>
                </a:cxn>
                <a:cxn ang="0">
                  <a:pos x="296" y="128"/>
                </a:cxn>
                <a:cxn ang="0">
                  <a:pos x="284" y="148"/>
                </a:cxn>
                <a:cxn ang="0">
                  <a:pos x="260" y="172"/>
                </a:cxn>
                <a:cxn ang="0">
                  <a:pos x="228" y="196"/>
                </a:cxn>
                <a:cxn ang="0">
                  <a:pos x="168" y="232"/>
                </a:cxn>
                <a:cxn ang="0">
                  <a:pos x="112" y="260"/>
                </a:cxn>
                <a:cxn ang="0">
                  <a:pos x="60" y="280"/>
                </a:cxn>
              </a:cxnLst>
              <a:rect l="0" t="0" r="0" b="0"/>
              <a:pathLst>
                <a:path w="296" h="284">
                  <a:moveTo>
                    <a:pt x="60" y="280"/>
                  </a:moveTo>
                  <a:lnTo>
                    <a:pt x="0" y="284"/>
                  </a:lnTo>
                  <a:lnTo>
                    <a:pt x="84" y="248"/>
                  </a:lnTo>
                  <a:lnTo>
                    <a:pt x="132" y="224"/>
                  </a:lnTo>
                  <a:lnTo>
                    <a:pt x="160" y="208"/>
                  </a:lnTo>
                  <a:lnTo>
                    <a:pt x="184" y="188"/>
                  </a:lnTo>
                  <a:lnTo>
                    <a:pt x="196" y="172"/>
                  </a:lnTo>
                  <a:lnTo>
                    <a:pt x="208" y="148"/>
                  </a:lnTo>
                  <a:lnTo>
                    <a:pt x="208" y="116"/>
                  </a:lnTo>
                  <a:lnTo>
                    <a:pt x="208" y="96"/>
                  </a:lnTo>
                  <a:lnTo>
                    <a:pt x="196" y="80"/>
                  </a:lnTo>
                  <a:lnTo>
                    <a:pt x="148" y="44"/>
                  </a:lnTo>
                  <a:lnTo>
                    <a:pt x="96" y="20"/>
                  </a:lnTo>
                  <a:lnTo>
                    <a:pt x="40" y="12"/>
                  </a:lnTo>
                  <a:lnTo>
                    <a:pt x="0" y="8"/>
                  </a:lnTo>
                  <a:lnTo>
                    <a:pt x="48" y="0"/>
                  </a:lnTo>
                  <a:lnTo>
                    <a:pt x="112" y="0"/>
                  </a:lnTo>
                  <a:lnTo>
                    <a:pt x="148" y="8"/>
                  </a:lnTo>
                  <a:lnTo>
                    <a:pt x="192" y="20"/>
                  </a:lnTo>
                  <a:lnTo>
                    <a:pt x="228" y="36"/>
                  </a:lnTo>
                  <a:lnTo>
                    <a:pt x="272" y="60"/>
                  </a:lnTo>
                  <a:lnTo>
                    <a:pt x="284" y="72"/>
                  </a:lnTo>
                  <a:lnTo>
                    <a:pt x="296" y="92"/>
                  </a:lnTo>
                  <a:lnTo>
                    <a:pt x="296" y="104"/>
                  </a:lnTo>
                  <a:lnTo>
                    <a:pt x="296" y="128"/>
                  </a:lnTo>
                  <a:lnTo>
                    <a:pt x="284" y="148"/>
                  </a:lnTo>
                  <a:lnTo>
                    <a:pt x="260" y="172"/>
                  </a:lnTo>
                  <a:lnTo>
                    <a:pt x="228" y="196"/>
                  </a:lnTo>
                  <a:lnTo>
                    <a:pt x="168" y="232"/>
                  </a:lnTo>
                  <a:lnTo>
                    <a:pt x="112" y="260"/>
                  </a:lnTo>
                  <a:lnTo>
                    <a:pt x="60" y="2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1" name="図形 62"/>
            <p:cNvSpPr>
              <a:spLocks/>
            </p:cNvSpPr>
            <p:nvPr/>
          </p:nvSpPr>
          <p:spPr bwMode="auto">
            <a:xfrm>
              <a:off x="3824" y="139"/>
              <a:ext cx="285" cy="284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8" y="260"/>
                </a:cxn>
                <a:cxn ang="0">
                  <a:pos x="96" y="236"/>
                </a:cxn>
                <a:cxn ang="0">
                  <a:pos x="144" y="200"/>
                </a:cxn>
                <a:cxn ang="0">
                  <a:pos x="180" y="176"/>
                </a:cxn>
                <a:cxn ang="0">
                  <a:pos x="200" y="156"/>
                </a:cxn>
                <a:cxn ang="0">
                  <a:pos x="212" y="132"/>
                </a:cxn>
                <a:cxn ang="0">
                  <a:pos x="216" y="108"/>
                </a:cxn>
                <a:cxn ang="0">
                  <a:pos x="212" y="88"/>
                </a:cxn>
                <a:cxn ang="0">
                  <a:pos x="204" y="76"/>
                </a:cxn>
                <a:cxn ang="0">
                  <a:pos x="188" y="60"/>
                </a:cxn>
                <a:cxn ang="0">
                  <a:pos x="144" y="36"/>
                </a:cxn>
                <a:cxn ang="0">
                  <a:pos x="100" y="16"/>
                </a:cxn>
                <a:cxn ang="0">
                  <a:pos x="60" y="4"/>
                </a:cxn>
                <a:cxn ang="0">
                  <a:pos x="16" y="0"/>
                </a:cxn>
                <a:cxn ang="0">
                  <a:pos x="64" y="0"/>
                </a:cxn>
                <a:cxn ang="0">
                  <a:pos x="120" y="4"/>
                </a:cxn>
                <a:cxn ang="0">
                  <a:pos x="180" y="16"/>
                </a:cxn>
                <a:cxn ang="0">
                  <a:pos x="212" y="28"/>
                </a:cxn>
                <a:cxn ang="0">
                  <a:pos x="236" y="48"/>
                </a:cxn>
                <a:cxn ang="0">
                  <a:pos x="260" y="72"/>
                </a:cxn>
                <a:cxn ang="0">
                  <a:pos x="276" y="96"/>
                </a:cxn>
                <a:cxn ang="0">
                  <a:pos x="284" y="120"/>
                </a:cxn>
                <a:cxn ang="0">
                  <a:pos x="284" y="136"/>
                </a:cxn>
                <a:cxn ang="0">
                  <a:pos x="272" y="156"/>
                </a:cxn>
                <a:cxn ang="0">
                  <a:pos x="236" y="192"/>
                </a:cxn>
                <a:cxn ang="0">
                  <a:pos x="168" y="236"/>
                </a:cxn>
                <a:cxn ang="0">
                  <a:pos x="108" y="260"/>
                </a:cxn>
                <a:cxn ang="0">
                  <a:pos x="72" y="276"/>
                </a:cxn>
                <a:cxn ang="0">
                  <a:pos x="0" y="284"/>
                </a:cxn>
              </a:cxnLst>
              <a:rect l="0" t="0" r="0" b="0"/>
              <a:pathLst>
                <a:path w="284" h="284">
                  <a:moveTo>
                    <a:pt x="0" y="284"/>
                  </a:moveTo>
                  <a:lnTo>
                    <a:pt x="48" y="260"/>
                  </a:lnTo>
                  <a:lnTo>
                    <a:pt x="96" y="236"/>
                  </a:lnTo>
                  <a:lnTo>
                    <a:pt x="144" y="200"/>
                  </a:lnTo>
                  <a:lnTo>
                    <a:pt x="180" y="176"/>
                  </a:lnTo>
                  <a:lnTo>
                    <a:pt x="200" y="156"/>
                  </a:lnTo>
                  <a:lnTo>
                    <a:pt x="212" y="132"/>
                  </a:lnTo>
                  <a:lnTo>
                    <a:pt x="216" y="108"/>
                  </a:lnTo>
                  <a:lnTo>
                    <a:pt x="212" y="88"/>
                  </a:lnTo>
                  <a:lnTo>
                    <a:pt x="204" y="76"/>
                  </a:lnTo>
                  <a:lnTo>
                    <a:pt x="188" y="60"/>
                  </a:lnTo>
                  <a:lnTo>
                    <a:pt x="144" y="36"/>
                  </a:lnTo>
                  <a:lnTo>
                    <a:pt x="100" y="16"/>
                  </a:lnTo>
                  <a:lnTo>
                    <a:pt x="60" y="4"/>
                  </a:lnTo>
                  <a:lnTo>
                    <a:pt x="16" y="0"/>
                  </a:lnTo>
                  <a:lnTo>
                    <a:pt x="64" y="0"/>
                  </a:lnTo>
                  <a:lnTo>
                    <a:pt x="120" y="4"/>
                  </a:lnTo>
                  <a:lnTo>
                    <a:pt x="180" y="16"/>
                  </a:lnTo>
                  <a:lnTo>
                    <a:pt x="212" y="28"/>
                  </a:lnTo>
                  <a:lnTo>
                    <a:pt x="236" y="48"/>
                  </a:lnTo>
                  <a:lnTo>
                    <a:pt x="260" y="72"/>
                  </a:lnTo>
                  <a:lnTo>
                    <a:pt x="276" y="96"/>
                  </a:lnTo>
                  <a:lnTo>
                    <a:pt x="284" y="120"/>
                  </a:lnTo>
                  <a:lnTo>
                    <a:pt x="284" y="136"/>
                  </a:lnTo>
                  <a:lnTo>
                    <a:pt x="272" y="156"/>
                  </a:lnTo>
                  <a:lnTo>
                    <a:pt x="236" y="192"/>
                  </a:lnTo>
                  <a:lnTo>
                    <a:pt x="168" y="236"/>
                  </a:lnTo>
                  <a:lnTo>
                    <a:pt x="108" y="260"/>
                  </a:lnTo>
                  <a:lnTo>
                    <a:pt x="72" y="276"/>
                  </a:lnTo>
                  <a:lnTo>
                    <a:pt x="0" y="2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2" name="図形 63"/>
            <p:cNvSpPr>
              <a:spLocks/>
            </p:cNvSpPr>
            <p:nvPr/>
          </p:nvSpPr>
          <p:spPr bwMode="auto">
            <a:xfrm>
              <a:off x="3924" y="139"/>
              <a:ext cx="260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88" y="224"/>
                </a:cxn>
                <a:cxn ang="0">
                  <a:pos x="140" y="192"/>
                </a:cxn>
                <a:cxn ang="0">
                  <a:pos x="160" y="180"/>
                </a:cxn>
                <a:cxn ang="0">
                  <a:pos x="176" y="164"/>
                </a:cxn>
                <a:cxn ang="0">
                  <a:pos x="184" y="144"/>
                </a:cxn>
                <a:cxn ang="0">
                  <a:pos x="188" y="120"/>
                </a:cxn>
                <a:cxn ang="0">
                  <a:pos x="184" y="96"/>
                </a:cxn>
                <a:cxn ang="0">
                  <a:pos x="164" y="72"/>
                </a:cxn>
                <a:cxn ang="0">
                  <a:pos x="140" y="40"/>
                </a:cxn>
                <a:cxn ang="0">
                  <a:pos x="112" y="24"/>
                </a:cxn>
                <a:cxn ang="0">
                  <a:pos x="80" y="12"/>
                </a:cxn>
                <a:cxn ang="0">
                  <a:pos x="8" y="0"/>
                </a:cxn>
                <a:cxn ang="0">
                  <a:pos x="80" y="0"/>
                </a:cxn>
                <a:cxn ang="0">
                  <a:pos x="128" y="4"/>
                </a:cxn>
                <a:cxn ang="0">
                  <a:pos x="176" y="16"/>
                </a:cxn>
                <a:cxn ang="0">
                  <a:pos x="212" y="36"/>
                </a:cxn>
                <a:cxn ang="0">
                  <a:pos x="244" y="60"/>
                </a:cxn>
                <a:cxn ang="0">
                  <a:pos x="248" y="64"/>
                </a:cxn>
                <a:cxn ang="0">
                  <a:pos x="260" y="88"/>
                </a:cxn>
                <a:cxn ang="0">
                  <a:pos x="260" y="100"/>
                </a:cxn>
                <a:cxn ang="0">
                  <a:pos x="260" y="124"/>
                </a:cxn>
                <a:cxn ang="0">
                  <a:pos x="256" y="144"/>
                </a:cxn>
                <a:cxn ang="0">
                  <a:pos x="236" y="164"/>
                </a:cxn>
                <a:cxn ang="0">
                  <a:pos x="200" y="192"/>
                </a:cxn>
                <a:cxn ang="0">
                  <a:pos x="124" y="228"/>
                </a:cxn>
                <a:cxn ang="0">
                  <a:pos x="56" y="252"/>
                </a:cxn>
                <a:cxn ang="0">
                  <a:pos x="0" y="272"/>
                </a:cxn>
              </a:cxnLst>
              <a:rect l="0" t="0" r="0" b="0"/>
              <a:pathLst>
                <a:path w="260" h="272">
                  <a:moveTo>
                    <a:pt x="0" y="272"/>
                  </a:moveTo>
                  <a:lnTo>
                    <a:pt x="88" y="224"/>
                  </a:lnTo>
                  <a:lnTo>
                    <a:pt x="140" y="192"/>
                  </a:lnTo>
                  <a:lnTo>
                    <a:pt x="160" y="180"/>
                  </a:lnTo>
                  <a:lnTo>
                    <a:pt x="176" y="164"/>
                  </a:lnTo>
                  <a:lnTo>
                    <a:pt x="184" y="144"/>
                  </a:lnTo>
                  <a:lnTo>
                    <a:pt x="188" y="120"/>
                  </a:lnTo>
                  <a:lnTo>
                    <a:pt x="184" y="96"/>
                  </a:lnTo>
                  <a:lnTo>
                    <a:pt x="164" y="72"/>
                  </a:lnTo>
                  <a:lnTo>
                    <a:pt x="140" y="40"/>
                  </a:lnTo>
                  <a:lnTo>
                    <a:pt x="112" y="24"/>
                  </a:lnTo>
                  <a:lnTo>
                    <a:pt x="80" y="12"/>
                  </a:lnTo>
                  <a:lnTo>
                    <a:pt x="8" y="0"/>
                  </a:lnTo>
                  <a:lnTo>
                    <a:pt x="80" y="0"/>
                  </a:lnTo>
                  <a:lnTo>
                    <a:pt x="128" y="4"/>
                  </a:lnTo>
                  <a:lnTo>
                    <a:pt x="176" y="16"/>
                  </a:lnTo>
                  <a:lnTo>
                    <a:pt x="212" y="36"/>
                  </a:lnTo>
                  <a:lnTo>
                    <a:pt x="244" y="60"/>
                  </a:lnTo>
                  <a:lnTo>
                    <a:pt x="248" y="64"/>
                  </a:lnTo>
                  <a:lnTo>
                    <a:pt x="260" y="88"/>
                  </a:lnTo>
                  <a:lnTo>
                    <a:pt x="260" y="100"/>
                  </a:lnTo>
                  <a:lnTo>
                    <a:pt x="260" y="124"/>
                  </a:lnTo>
                  <a:lnTo>
                    <a:pt x="256" y="144"/>
                  </a:lnTo>
                  <a:lnTo>
                    <a:pt x="236" y="164"/>
                  </a:lnTo>
                  <a:lnTo>
                    <a:pt x="200" y="192"/>
                  </a:lnTo>
                  <a:lnTo>
                    <a:pt x="124" y="228"/>
                  </a:lnTo>
                  <a:lnTo>
                    <a:pt x="56" y="252"/>
                  </a:lnTo>
                  <a:lnTo>
                    <a:pt x="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3" name="図形 64"/>
            <p:cNvSpPr>
              <a:spLocks/>
            </p:cNvSpPr>
            <p:nvPr/>
          </p:nvSpPr>
          <p:spPr bwMode="auto">
            <a:xfrm>
              <a:off x="3976" y="332"/>
              <a:ext cx="248" cy="72"/>
            </a:xfrm>
            <a:custGeom>
              <a:avLst/>
              <a:gdLst/>
              <a:ahLst/>
              <a:cxnLst>
                <a:cxn ang="0">
                  <a:pos x="228" y="72"/>
                </a:cxn>
                <a:cxn ang="0">
                  <a:pos x="148" y="60"/>
                </a:cxn>
                <a:cxn ang="0">
                  <a:pos x="88" y="60"/>
                </a:cxn>
                <a:cxn ang="0">
                  <a:pos x="24" y="68"/>
                </a:cxn>
                <a:cxn ang="0">
                  <a:pos x="0" y="72"/>
                </a:cxn>
                <a:cxn ang="0">
                  <a:pos x="96" y="32"/>
                </a:cxn>
                <a:cxn ang="0">
                  <a:pos x="148" y="0"/>
                </a:cxn>
                <a:cxn ang="0">
                  <a:pos x="156" y="0"/>
                </a:cxn>
                <a:cxn ang="0">
                  <a:pos x="192" y="8"/>
                </a:cxn>
                <a:cxn ang="0">
                  <a:pos x="220" y="12"/>
                </a:cxn>
                <a:cxn ang="0">
                  <a:pos x="240" y="32"/>
                </a:cxn>
                <a:cxn ang="0">
                  <a:pos x="248" y="48"/>
                </a:cxn>
                <a:cxn ang="0">
                  <a:pos x="240" y="68"/>
                </a:cxn>
                <a:cxn ang="0">
                  <a:pos x="232" y="72"/>
                </a:cxn>
                <a:cxn ang="0">
                  <a:pos x="228" y="72"/>
                </a:cxn>
              </a:cxnLst>
              <a:rect l="0" t="0" r="0" b="0"/>
              <a:pathLst>
                <a:path w="248" h="72">
                  <a:moveTo>
                    <a:pt x="228" y="72"/>
                  </a:moveTo>
                  <a:lnTo>
                    <a:pt x="148" y="60"/>
                  </a:lnTo>
                  <a:lnTo>
                    <a:pt x="88" y="60"/>
                  </a:lnTo>
                  <a:lnTo>
                    <a:pt x="24" y="68"/>
                  </a:lnTo>
                  <a:lnTo>
                    <a:pt x="0" y="72"/>
                  </a:lnTo>
                  <a:lnTo>
                    <a:pt x="96" y="32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92" y="8"/>
                  </a:lnTo>
                  <a:lnTo>
                    <a:pt x="220" y="12"/>
                  </a:lnTo>
                  <a:lnTo>
                    <a:pt x="240" y="32"/>
                  </a:lnTo>
                  <a:lnTo>
                    <a:pt x="248" y="48"/>
                  </a:lnTo>
                  <a:lnTo>
                    <a:pt x="240" y="68"/>
                  </a:lnTo>
                  <a:lnTo>
                    <a:pt x="232" y="72"/>
                  </a:lnTo>
                  <a:lnTo>
                    <a:pt x="228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4" name="図形 65"/>
            <p:cNvSpPr>
              <a:spLocks/>
            </p:cNvSpPr>
            <p:nvPr/>
          </p:nvSpPr>
          <p:spPr bwMode="auto">
            <a:xfrm>
              <a:off x="4136" y="328"/>
              <a:ext cx="152" cy="88"/>
            </a:xfrm>
            <a:custGeom>
              <a:avLst/>
              <a:gdLst/>
              <a:ahLst/>
              <a:cxnLst>
                <a:cxn ang="0">
                  <a:pos x="72" y="84"/>
                </a:cxn>
                <a:cxn ang="0">
                  <a:pos x="88" y="64"/>
                </a:cxn>
                <a:cxn ang="0">
                  <a:pos x="92" y="52"/>
                </a:cxn>
                <a:cxn ang="0">
                  <a:pos x="92" y="40"/>
                </a:cxn>
                <a:cxn ang="0">
                  <a:pos x="88" y="28"/>
                </a:cxn>
                <a:cxn ang="0">
                  <a:pos x="68" y="16"/>
                </a:cxn>
                <a:cxn ang="0">
                  <a:pos x="44" y="12"/>
                </a:cxn>
                <a:cxn ang="0">
                  <a:pos x="0" y="0"/>
                </a:cxn>
                <a:cxn ang="0">
                  <a:pos x="68" y="4"/>
                </a:cxn>
                <a:cxn ang="0">
                  <a:pos x="116" y="12"/>
                </a:cxn>
                <a:cxn ang="0">
                  <a:pos x="140" y="24"/>
                </a:cxn>
                <a:cxn ang="0">
                  <a:pos x="152" y="36"/>
                </a:cxn>
                <a:cxn ang="0">
                  <a:pos x="152" y="48"/>
                </a:cxn>
                <a:cxn ang="0">
                  <a:pos x="148" y="72"/>
                </a:cxn>
                <a:cxn ang="0">
                  <a:pos x="128" y="84"/>
                </a:cxn>
                <a:cxn ang="0">
                  <a:pos x="104" y="88"/>
                </a:cxn>
                <a:cxn ang="0">
                  <a:pos x="72" y="84"/>
                </a:cxn>
              </a:cxnLst>
              <a:rect l="0" t="0" r="0" b="0"/>
              <a:pathLst>
                <a:path w="152" h="88">
                  <a:moveTo>
                    <a:pt x="72" y="84"/>
                  </a:moveTo>
                  <a:lnTo>
                    <a:pt x="88" y="64"/>
                  </a:lnTo>
                  <a:lnTo>
                    <a:pt x="92" y="52"/>
                  </a:lnTo>
                  <a:lnTo>
                    <a:pt x="92" y="40"/>
                  </a:lnTo>
                  <a:lnTo>
                    <a:pt x="88" y="28"/>
                  </a:lnTo>
                  <a:lnTo>
                    <a:pt x="68" y="16"/>
                  </a:lnTo>
                  <a:lnTo>
                    <a:pt x="44" y="12"/>
                  </a:lnTo>
                  <a:lnTo>
                    <a:pt x="0" y="0"/>
                  </a:lnTo>
                  <a:lnTo>
                    <a:pt x="68" y="4"/>
                  </a:lnTo>
                  <a:lnTo>
                    <a:pt x="116" y="12"/>
                  </a:lnTo>
                  <a:lnTo>
                    <a:pt x="140" y="24"/>
                  </a:lnTo>
                  <a:lnTo>
                    <a:pt x="152" y="36"/>
                  </a:lnTo>
                  <a:lnTo>
                    <a:pt x="152" y="48"/>
                  </a:lnTo>
                  <a:lnTo>
                    <a:pt x="148" y="72"/>
                  </a:lnTo>
                  <a:lnTo>
                    <a:pt x="128" y="84"/>
                  </a:lnTo>
                  <a:lnTo>
                    <a:pt x="104" y="88"/>
                  </a:lnTo>
                  <a:lnTo>
                    <a:pt x="72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5" name="図形 66"/>
            <p:cNvSpPr>
              <a:spLocks/>
            </p:cNvSpPr>
            <p:nvPr/>
          </p:nvSpPr>
          <p:spPr bwMode="auto">
            <a:xfrm>
              <a:off x="4144" y="320"/>
              <a:ext cx="216" cy="109"/>
            </a:xfrm>
            <a:custGeom>
              <a:avLst/>
              <a:gdLst/>
              <a:ahLst/>
              <a:cxnLst>
                <a:cxn ang="0">
                  <a:pos x="128" y="108"/>
                </a:cxn>
                <a:cxn ang="0">
                  <a:pos x="104" y="104"/>
                </a:cxn>
                <a:cxn ang="0">
                  <a:pos x="128" y="96"/>
                </a:cxn>
                <a:cxn ang="0">
                  <a:pos x="144" y="80"/>
                </a:cxn>
                <a:cxn ang="0">
                  <a:pos x="152" y="68"/>
                </a:cxn>
                <a:cxn ang="0">
                  <a:pos x="152" y="56"/>
                </a:cxn>
                <a:cxn ang="0">
                  <a:pos x="152" y="44"/>
                </a:cxn>
                <a:cxn ang="0">
                  <a:pos x="132" y="32"/>
                </a:cxn>
                <a:cxn ang="0">
                  <a:pos x="116" y="20"/>
                </a:cxn>
                <a:cxn ang="0">
                  <a:pos x="72" y="8"/>
                </a:cxn>
                <a:cxn ang="0">
                  <a:pos x="28" y="8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36" y="0"/>
                </a:cxn>
                <a:cxn ang="0">
                  <a:pos x="104" y="0"/>
                </a:cxn>
                <a:cxn ang="0">
                  <a:pos x="140" y="8"/>
                </a:cxn>
                <a:cxn ang="0">
                  <a:pos x="168" y="12"/>
                </a:cxn>
                <a:cxn ang="0">
                  <a:pos x="200" y="24"/>
                </a:cxn>
                <a:cxn ang="0">
                  <a:pos x="212" y="44"/>
                </a:cxn>
                <a:cxn ang="0">
                  <a:pos x="216" y="56"/>
                </a:cxn>
                <a:cxn ang="0">
                  <a:pos x="216" y="68"/>
                </a:cxn>
                <a:cxn ang="0">
                  <a:pos x="212" y="80"/>
                </a:cxn>
                <a:cxn ang="0">
                  <a:pos x="200" y="92"/>
                </a:cxn>
                <a:cxn ang="0">
                  <a:pos x="180" y="104"/>
                </a:cxn>
                <a:cxn ang="0">
                  <a:pos x="128" y="108"/>
                </a:cxn>
              </a:cxnLst>
              <a:rect l="0" t="0" r="0" b="0"/>
              <a:pathLst>
                <a:path w="216" h="108">
                  <a:moveTo>
                    <a:pt x="128" y="108"/>
                  </a:moveTo>
                  <a:lnTo>
                    <a:pt x="104" y="104"/>
                  </a:lnTo>
                  <a:lnTo>
                    <a:pt x="128" y="96"/>
                  </a:lnTo>
                  <a:lnTo>
                    <a:pt x="144" y="80"/>
                  </a:lnTo>
                  <a:lnTo>
                    <a:pt x="152" y="68"/>
                  </a:lnTo>
                  <a:lnTo>
                    <a:pt x="152" y="56"/>
                  </a:lnTo>
                  <a:lnTo>
                    <a:pt x="152" y="44"/>
                  </a:lnTo>
                  <a:lnTo>
                    <a:pt x="132" y="32"/>
                  </a:lnTo>
                  <a:lnTo>
                    <a:pt x="116" y="20"/>
                  </a:lnTo>
                  <a:lnTo>
                    <a:pt x="72" y="8"/>
                  </a:lnTo>
                  <a:lnTo>
                    <a:pt x="28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36" y="0"/>
                  </a:lnTo>
                  <a:lnTo>
                    <a:pt x="104" y="0"/>
                  </a:lnTo>
                  <a:lnTo>
                    <a:pt x="140" y="8"/>
                  </a:lnTo>
                  <a:lnTo>
                    <a:pt x="168" y="12"/>
                  </a:lnTo>
                  <a:lnTo>
                    <a:pt x="200" y="24"/>
                  </a:lnTo>
                  <a:lnTo>
                    <a:pt x="212" y="44"/>
                  </a:lnTo>
                  <a:lnTo>
                    <a:pt x="216" y="56"/>
                  </a:lnTo>
                  <a:lnTo>
                    <a:pt x="216" y="68"/>
                  </a:lnTo>
                  <a:lnTo>
                    <a:pt x="212" y="80"/>
                  </a:lnTo>
                  <a:lnTo>
                    <a:pt x="200" y="92"/>
                  </a:lnTo>
                  <a:lnTo>
                    <a:pt x="180" y="104"/>
                  </a:lnTo>
                  <a:lnTo>
                    <a:pt x="128" y="10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6" name="図形 67"/>
            <p:cNvSpPr>
              <a:spLocks/>
            </p:cNvSpPr>
            <p:nvPr/>
          </p:nvSpPr>
          <p:spPr bwMode="auto">
            <a:xfrm>
              <a:off x="4156" y="295"/>
              <a:ext cx="296" cy="157"/>
            </a:xfrm>
            <a:custGeom>
              <a:avLst/>
              <a:gdLst/>
              <a:ahLst/>
              <a:cxnLst>
                <a:cxn ang="0">
                  <a:pos x="128" y="140"/>
                </a:cxn>
                <a:cxn ang="0">
                  <a:pos x="176" y="128"/>
                </a:cxn>
                <a:cxn ang="0">
                  <a:pos x="188" y="120"/>
                </a:cxn>
                <a:cxn ang="0">
                  <a:pos x="200" y="108"/>
                </a:cxn>
                <a:cxn ang="0">
                  <a:pos x="204" y="92"/>
                </a:cxn>
                <a:cxn ang="0">
                  <a:pos x="212" y="80"/>
                </a:cxn>
                <a:cxn ang="0">
                  <a:pos x="204" y="68"/>
                </a:cxn>
                <a:cxn ang="0">
                  <a:pos x="192" y="48"/>
                </a:cxn>
                <a:cxn ang="0">
                  <a:pos x="168" y="36"/>
                </a:cxn>
                <a:cxn ang="0">
                  <a:pos x="108" y="20"/>
                </a:cxn>
                <a:cxn ang="0">
                  <a:pos x="40" y="20"/>
                </a:cxn>
                <a:cxn ang="0">
                  <a:pos x="0" y="20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48" y="0"/>
                </a:cxn>
                <a:cxn ang="0">
                  <a:pos x="92" y="0"/>
                </a:cxn>
                <a:cxn ang="0">
                  <a:pos x="152" y="8"/>
                </a:cxn>
                <a:cxn ang="0">
                  <a:pos x="192" y="12"/>
                </a:cxn>
                <a:cxn ang="0">
                  <a:pos x="228" y="24"/>
                </a:cxn>
                <a:cxn ang="0">
                  <a:pos x="252" y="36"/>
                </a:cxn>
                <a:cxn ang="0">
                  <a:pos x="272" y="48"/>
                </a:cxn>
                <a:cxn ang="0">
                  <a:pos x="288" y="68"/>
                </a:cxn>
                <a:cxn ang="0">
                  <a:pos x="296" y="80"/>
                </a:cxn>
                <a:cxn ang="0">
                  <a:pos x="284" y="96"/>
                </a:cxn>
                <a:cxn ang="0">
                  <a:pos x="272" y="116"/>
                </a:cxn>
                <a:cxn ang="0">
                  <a:pos x="228" y="140"/>
                </a:cxn>
                <a:cxn ang="0">
                  <a:pos x="192" y="152"/>
                </a:cxn>
                <a:cxn ang="0">
                  <a:pos x="168" y="156"/>
                </a:cxn>
                <a:cxn ang="0">
                  <a:pos x="128" y="140"/>
                </a:cxn>
              </a:cxnLst>
              <a:rect l="0" t="0" r="0" b="0"/>
              <a:pathLst>
                <a:path w="296" h="156">
                  <a:moveTo>
                    <a:pt x="128" y="140"/>
                  </a:moveTo>
                  <a:lnTo>
                    <a:pt x="176" y="128"/>
                  </a:lnTo>
                  <a:lnTo>
                    <a:pt x="188" y="120"/>
                  </a:lnTo>
                  <a:lnTo>
                    <a:pt x="200" y="108"/>
                  </a:lnTo>
                  <a:lnTo>
                    <a:pt x="204" y="92"/>
                  </a:lnTo>
                  <a:lnTo>
                    <a:pt x="212" y="80"/>
                  </a:lnTo>
                  <a:lnTo>
                    <a:pt x="204" y="68"/>
                  </a:lnTo>
                  <a:lnTo>
                    <a:pt x="192" y="48"/>
                  </a:lnTo>
                  <a:lnTo>
                    <a:pt x="168" y="36"/>
                  </a:lnTo>
                  <a:lnTo>
                    <a:pt x="108" y="20"/>
                  </a:lnTo>
                  <a:lnTo>
                    <a:pt x="40" y="20"/>
                  </a:lnTo>
                  <a:lnTo>
                    <a:pt x="0" y="2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48" y="0"/>
                  </a:lnTo>
                  <a:lnTo>
                    <a:pt x="92" y="0"/>
                  </a:lnTo>
                  <a:lnTo>
                    <a:pt x="152" y="8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36"/>
                  </a:lnTo>
                  <a:lnTo>
                    <a:pt x="272" y="48"/>
                  </a:lnTo>
                  <a:lnTo>
                    <a:pt x="288" y="68"/>
                  </a:lnTo>
                  <a:lnTo>
                    <a:pt x="296" y="80"/>
                  </a:lnTo>
                  <a:lnTo>
                    <a:pt x="284" y="96"/>
                  </a:lnTo>
                  <a:lnTo>
                    <a:pt x="272" y="116"/>
                  </a:lnTo>
                  <a:lnTo>
                    <a:pt x="228" y="140"/>
                  </a:lnTo>
                  <a:lnTo>
                    <a:pt x="192" y="152"/>
                  </a:lnTo>
                  <a:lnTo>
                    <a:pt x="168" y="156"/>
                  </a:lnTo>
                  <a:lnTo>
                    <a:pt x="128" y="1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7" name="図形 68"/>
            <p:cNvSpPr>
              <a:spLocks/>
            </p:cNvSpPr>
            <p:nvPr/>
          </p:nvSpPr>
          <p:spPr bwMode="auto">
            <a:xfrm>
              <a:off x="4172" y="272"/>
              <a:ext cx="328" cy="203"/>
            </a:xfrm>
            <a:custGeom>
              <a:avLst/>
              <a:gdLst/>
              <a:ahLst/>
              <a:cxnLst>
                <a:cxn ang="0">
                  <a:pos x="160" y="180"/>
                </a:cxn>
                <a:cxn ang="0">
                  <a:pos x="188" y="176"/>
                </a:cxn>
                <a:cxn ang="0">
                  <a:pos x="224" y="164"/>
                </a:cxn>
                <a:cxn ang="0">
                  <a:pos x="260" y="140"/>
                </a:cxn>
                <a:cxn ang="0">
                  <a:pos x="272" y="120"/>
                </a:cxn>
                <a:cxn ang="0">
                  <a:pos x="284" y="104"/>
                </a:cxn>
                <a:cxn ang="0">
                  <a:pos x="280" y="92"/>
                </a:cxn>
                <a:cxn ang="0">
                  <a:pos x="260" y="68"/>
                </a:cxn>
                <a:cxn ang="0">
                  <a:pos x="244" y="56"/>
                </a:cxn>
                <a:cxn ang="0">
                  <a:pos x="220" y="44"/>
                </a:cxn>
                <a:cxn ang="0">
                  <a:pos x="184" y="32"/>
                </a:cxn>
                <a:cxn ang="0">
                  <a:pos x="136" y="24"/>
                </a:cxn>
                <a:cxn ang="0">
                  <a:pos x="80" y="24"/>
                </a:cxn>
                <a:cxn ang="0">
                  <a:pos x="36" y="20"/>
                </a:cxn>
                <a:cxn ang="0">
                  <a:pos x="0" y="24"/>
                </a:cxn>
                <a:cxn ang="0">
                  <a:pos x="12" y="0"/>
                </a:cxn>
                <a:cxn ang="0">
                  <a:pos x="56" y="0"/>
                </a:cxn>
                <a:cxn ang="0">
                  <a:pos x="104" y="0"/>
                </a:cxn>
                <a:cxn ang="0">
                  <a:pos x="116" y="0"/>
                </a:cxn>
                <a:cxn ang="0">
                  <a:pos x="164" y="12"/>
                </a:cxn>
                <a:cxn ang="0">
                  <a:pos x="164" y="4"/>
                </a:cxn>
                <a:cxn ang="0">
                  <a:pos x="152" y="4"/>
                </a:cxn>
                <a:cxn ang="0">
                  <a:pos x="188" y="12"/>
                </a:cxn>
                <a:cxn ang="0">
                  <a:pos x="232" y="24"/>
                </a:cxn>
                <a:cxn ang="0">
                  <a:pos x="272" y="36"/>
                </a:cxn>
                <a:cxn ang="0">
                  <a:pos x="316" y="68"/>
                </a:cxn>
                <a:cxn ang="0">
                  <a:pos x="328" y="80"/>
                </a:cxn>
                <a:cxn ang="0">
                  <a:pos x="328" y="96"/>
                </a:cxn>
                <a:cxn ang="0">
                  <a:pos x="328" y="120"/>
                </a:cxn>
                <a:cxn ang="0">
                  <a:pos x="324" y="132"/>
                </a:cxn>
                <a:cxn ang="0">
                  <a:pos x="316" y="144"/>
                </a:cxn>
                <a:cxn ang="0">
                  <a:pos x="280" y="168"/>
                </a:cxn>
                <a:cxn ang="0">
                  <a:pos x="176" y="204"/>
                </a:cxn>
                <a:cxn ang="0">
                  <a:pos x="160" y="180"/>
                </a:cxn>
              </a:cxnLst>
              <a:rect l="0" t="0" r="0" b="0"/>
              <a:pathLst>
                <a:path w="328" h="204">
                  <a:moveTo>
                    <a:pt x="160" y="180"/>
                  </a:moveTo>
                  <a:lnTo>
                    <a:pt x="188" y="176"/>
                  </a:lnTo>
                  <a:lnTo>
                    <a:pt x="224" y="164"/>
                  </a:lnTo>
                  <a:lnTo>
                    <a:pt x="260" y="140"/>
                  </a:lnTo>
                  <a:lnTo>
                    <a:pt x="272" y="120"/>
                  </a:lnTo>
                  <a:lnTo>
                    <a:pt x="284" y="104"/>
                  </a:lnTo>
                  <a:lnTo>
                    <a:pt x="280" y="92"/>
                  </a:lnTo>
                  <a:lnTo>
                    <a:pt x="260" y="68"/>
                  </a:lnTo>
                  <a:lnTo>
                    <a:pt x="244" y="56"/>
                  </a:lnTo>
                  <a:lnTo>
                    <a:pt x="220" y="44"/>
                  </a:lnTo>
                  <a:lnTo>
                    <a:pt x="184" y="32"/>
                  </a:lnTo>
                  <a:lnTo>
                    <a:pt x="136" y="24"/>
                  </a:lnTo>
                  <a:lnTo>
                    <a:pt x="80" y="24"/>
                  </a:lnTo>
                  <a:lnTo>
                    <a:pt x="36" y="2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56" y="0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64" y="12"/>
                  </a:lnTo>
                  <a:lnTo>
                    <a:pt x="164" y="4"/>
                  </a:lnTo>
                  <a:lnTo>
                    <a:pt x="152" y="4"/>
                  </a:lnTo>
                  <a:lnTo>
                    <a:pt x="188" y="12"/>
                  </a:lnTo>
                  <a:lnTo>
                    <a:pt x="232" y="24"/>
                  </a:lnTo>
                  <a:lnTo>
                    <a:pt x="272" y="36"/>
                  </a:lnTo>
                  <a:lnTo>
                    <a:pt x="316" y="68"/>
                  </a:lnTo>
                  <a:lnTo>
                    <a:pt x="328" y="80"/>
                  </a:lnTo>
                  <a:lnTo>
                    <a:pt x="328" y="96"/>
                  </a:lnTo>
                  <a:lnTo>
                    <a:pt x="328" y="120"/>
                  </a:lnTo>
                  <a:lnTo>
                    <a:pt x="324" y="132"/>
                  </a:lnTo>
                  <a:lnTo>
                    <a:pt x="316" y="144"/>
                  </a:lnTo>
                  <a:lnTo>
                    <a:pt x="280" y="168"/>
                  </a:lnTo>
                  <a:lnTo>
                    <a:pt x="176" y="204"/>
                  </a:lnTo>
                  <a:lnTo>
                    <a:pt x="160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8" name="図形 69"/>
            <p:cNvSpPr>
              <a:spLocks/>
            </p:cNvSpPr>
            <p:nvPr/>
          </p:nvSpPr>
          <p:spPr bwMode="auto">
            <a:xfrm>
              <a:off x="4345" y="284"/>
              <a:ext cx="319" cy="223"/>
            </a:xfrm>
            <a:custGeom>
              <a:avLst/>
              <a:gdLst/>
              <a:ahLst/>
              <a:cxnLst>
                <a:cxn ang="0">
                  <a:pos x="4" y="216"/>
                </a:cxn>
                <a:cxn ang="0">
                  <a:pos x="84" y="204"/>
                </a:cxn>
                <a:cxn ang="0">
                  <a:pos x="144" y="188"/>
                </a:cxn>
                <a:cxn ang="0">
                  <a:pos x="212" y="164"/>
                </a:cxn>
                <a:cxn ang="0">
                  <a:pos x="240" y="144"/>
                </a:cxn>
                <a:cxn ang="0">
                  <a:pos x="260" y="116"/>
                </a:cxn>
                <a:cxn ang="0">
                  <a:pos x="260" y="96"/>
                </a:cxn>
                <a:cxn ang="0">
                  <a:pos x="260" y="80"/>
                </a:cxn>
                <a:cxn ang="0">
                  <a:pos x="248" y="68"/>
                </a:cxn>
                <a:cxn ang="0">
                  <a:pos x="224" y="44"/>
                </a:cxn>
                <a:cxn ang="0">
                  <a:pos x="192" y="24"/>
                </a:cxn>
                <a:cxn ang="0">
                  <a:pos x="156" y="12"/>
                </a:cxn>
                <a:cxn ang="0">
                  <a:pos x="128" y="8"/>
                </a:cxn>
                <a:cxn ang="0">
                  <a:pos x="164" y="0"/>
                </a:cxn>
                <a:cxn ang="0">
                  <a:pos x="212" y="8"/>
                </a:cxn>
                <a:cxn ang="0">
                  <a:pos x="260" y="20"/>
                </a:cxn>
                <a:cxn ang="0">
                  <a:pos x="284" y="32"/>
                </a:cxn>
                <a:cxn ang="0">
                  <a:pos x="300" y="48"/>
                </a:cxn>
                <a:cxn ang="0">
                  <a:pos x="312" y="60"/>
                </a:cxn>
                <a:cxn ang="0">
                  <a:pos x="320" y="72"/>
                </a:cxn>
                <a:cxn ang="0">
                  <a:pos x="320" y="96"/>
                </a:cxn>
                <a:cxn ang="0">
                  <a:pos x="312" y="116"/>
                </a:cxn>
                <a:cxn ang="0">
                  <a:pos x="296" y="132"/>
                </a:cxn>
                <a:cxn ang="0">
                  <a:pos x="272" y="152"/>
                </a:cxn>
                <a:cxn ang="0">
                  <a:pos x="240" y="168"/>
                </a:cxn>
                <a:cxn ang="0">
                  <a:pos x="228" y="176"/>
                </a:cxn>
                <a:cxn ang="0">
                  <a:pos x="180" y="192"/>
                </a:cxn>
                <a:cxn ang="0">
                  <a:pos x="100" y="212"/>
                </a:cxn>
                <a:cxn ang="0">
                  <a:pos x="0" y="224"/>
                </a:cxn>
                <a:cxn ang="0">
                  <a:pos x="4" y="216"/>
                </a:cxn>
              </a:cxnLst>
              <a:rect l="0" t="0" r="0" b="0"/>
              <a:pathLst>
                <a:path w="320" h="224">
                  <a:moveTo>
                    <a:pt x="4" y="216"/>
                  </a:moveTo>
                  <a:lnTo>
                    <a:pt x="84" y="204"/>
                  </a:lnTo>
                  <a:lnTo>
                    <a:pt x="144" y="188"/>
                  </a:lnTo>
                  <a:lnTo>
                    <a:pt x="212" y="164"/>
                  </a:lnTo>
                  <a:lnTo>
                    <a:pt x="240" y="144"/>
                  </a:lnTo>
                  <a:lnTo>
                    <a:pt x="260" y="116"/>
                  </a:lnTo>
                  <a:lnTo>
                    <a:pt x="260" y="96"/>
                  </a:lnTo>
                  <a:lnTo>
                    <a:pt x="260" y="80"/>
                  </a:lnTo>
                  <a:lnTo>
                    <a:pt x="248" y="68"/>
                  </a:lnTo>
                  <a:lnTo>
                    <a:pt x="224" y="44"/>
                  </a:lnTo>
                  <a:lnTo>
                    <a:pt x="192" y="24"/>
                  </a:lnTo>
                  <a:lnTo>
                    <a:pt x="156" y="12"/>
                  </a:lnTo>
                  <a:lnTo>
                    <a:pt x="128" y="8"/>
                  </a:lnTo>
                  <a:lnTo>
                    <a:pt x="164" y="0"/>
                  </a:lnTo>
                  <a:lnTo>
                    <a:pt x="212" y="8"/>
                  </a:lnTo>
                  <a:lnTo>
                    <a:pt x="260" y="20"/>
                  </a:lnTo>
                  <a:lnTo>
                    <a:pt x="284" y="32"/>
                  </a:lnTo>
                  <a:lnTo>
                    <a:pt x="300" y="48"/>
                  </a:lnTo>
                  <a:lnTo>
                    <a:pt x="312" y="60"/>
                  </a:lnTo>
                  <a:lnTo>
                    <a:pt x="320" y="72"/>
                  </a:lnTo>
                  <a:lnTo>
                    <a:pt x="320" y="96"/>
                  </a:lnTo>
                  <a:lnTo>
                    <a:pt x="312" y="116"/>
                  </a:lnTo>
                  <a:lnTo>
                    <a:pt x="296" y="132"/>
                  </a:lnTo>
                  <a:lnTo>
                    <a:pt x="272" y="152"/>
                  </a:lnTo>
                  <a:lnTo>
                    <a:pt x="240" y="168"/>
                  </a:lnTo>
                  <a:lnTo>
                    <a:pt x="228" y="176"/>
                  </a:lnTo>
                  <a:lnTo>
                    <a:pt x="180" y="192"/>
                  </a:lnTo>
                  <a:lnTo>
                    <a:pt x="100" y="212"/>
                  </a:lnTo>
                  <a:lnTo>
                    <a:pt x="0" y="224"/>
                  </a:lnTo>
                  <a:lnTo>
                    <a:pt x="4" y="2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9" name="図形 70"/>
            <p:cNvSpPr>
              <a:spLocks/>
            </p:cNvSpPr>
            <p:nvPr/>
          </p:nvSpPr>
          <p:spPr bwMode="auto">
            <a:xfrm>
              <a:off x="4288" y="295"/>
              <a:ext cx="528" cy="260"/>
            </a:xfrm>
            <a:custGeom>
              <a:avLst/>
              <a:gdLst/>
              <a:ahLst/>
              <a:cxnLst>
                <a:cxn ang="0">
                  <a:pos x="36" y="224"/>
                </a:cxn>
                <a:cxn ang="0">
                  <a:pos x="56" y="212"/>
                </a:cxn>
                <a:cxn ang="0">
                  <a:pos x="156" y="204"/>
                </a:cxn>
                <a:cxn ang="0">
                  <a:pos x="236" y="188"/>
                </a:cxn>
                <a:cxn ang="0">
                  <a:pos x="284" y="168"/>
                </a:cxn>
                <a:cxn ang="0">
                  <a:pos x="304" y="156"/>
                </a:cxn>
                <a:cxn ang="0">
                  <a:pos x="332" y="140"/>
                </a:cxn>
                <a:cxn ang="0">
                  <a:pos x="356" y="120"/>
                </a:cxn>
                <a:cxn ang="0">
                  <a:pos x="376" y="104"/>
                </a:cxn>
                <a:cxn ang="0">
                  <a:pos x="380" y="84"/>
                </a:cxn>
                <a:cxn ang="0">
                  <a:pos x="376" y="60"/>
                </a:cxn>
                <a:cxn ang="0">
                  <a:pos x="368" y="48"/>
                </a:cxn>
                <a:cxn ang="0">
                  <a:pos x="356" y="32"/>
                </a:cxn>
                <a:cxn ang="0">
                  <a:pos x="340" y="12"/>
                </a:cxn>
                <a:cxn ang="0">
                  <a:pos x="308" y="0"/>
                </a:cxn>
                <a:cxn ang="0">
                  <a:pos x="352" y="0"/>
                </a:cxn>
                <a:cxn ang="0">
                  <a:pos x="388" y="8"/>
                </a:cxn>
                <a:cxn ang="0">
                  <a:pos x="436" y="12"/>
                </a:cxn>
                <a:cxn ang="0">
                  <a:pos x="472" y="24"/>
                </a:cxn>
                <a:cxn ang="0">
                  <a:pos x="504" y="44"/>
                </a:cxn>
                <a:cxn ang="0">
                  <a:pos x="520" y="56"/>
                </a:cxn>
                <a:cxn ang="0">
                  <a:pos x="528" y="72"/>
                </a:cxn>
                <a:cxn ang="0">
                  <a:pos x="520" y="96"/>
                </a:cxn>
                <a:cxn ang="0">
                  <a:pos x="508" y="116"/>
                </a:cxn>
                <a:cxn ang="0">
                  <a:pos x="492" y="132"/>
                </a:cxn>
                <a:cxn ang="0">
                  <a:pos x="460" y="152"/>
                </a:cxn>
                <a:cxn ang="0">
                  <a:pos x="416" y="168"/>
                </a:cxn>
                <a:cxn ang="0">
                  <a:pos x="316" y="200"/>
                </a:cxn>
                <a:cxn ang="0">
                  <a:pos x="188" y="228"/>
                </a:cxn>
                <a:cxn ang="0">
                  <a:pos x="132" y="240"/>
                </a:cxn>
                <a:cxn ang="0">
                  <a:pos x="132" y="236"/>
                </a:cxn>
                <a:cxn ang="0">
                  <a:pos x="108" y="240"/>
                </a:cxn>
                <a:cxn ang="0">
                  <a:pos x="56" y="248"/>
                </a:cxn>
                <a:cxn ang="0">
                  <a:pos x="20" y="252"/>
                </a:cxn>
                <a:cxn ang="0">
                  <a:pos x="0" y="260"/>
                </a:cxn>
                <a:cxn ang="0">
                  <a:pos x="12" y="248"/>
                </a:cxn>
                <a:cxn ang="0">
                  <a:pos x="24" y="236"/>
                </a:cxn>
                <a:cxn ang="0">
                  <a:pos x="36" y="224"/>
                </a:cxn>
              </a:cxnLst>
              <a:rect l="0" t="0" r="0" b="0"/>
              <a:pathLst>
                <a:path w="528" h="260">
                  <a:moveTo>
                    <a:pt x="36" y="224"/>
                  </a:moveTo>
                  <a:lnTo>
                    <a:pt x="56" y="212"/>
                  </a:lnTo>
                  <a:lnTo>
                    <a:pt x="156" y="204"/>
                  </a:lnTo>
                  <a:lnTo>
                    <a:pt x="236" y="188"/>
                  </a:lnTo>
                  <a:lnTo>
                    <a:pt x="284" y="168"/>
                  </a:lnTo>
                  <a:lnTo>
                    <a:pt x="304" y="156"/>
                  </a:lnTo>
                  <a:lnTo>
                    <a:pt x="332" y="140"/>
                  </a:lnTo>
                  <a:lnTo>
                    <a:pt x="356" y="120"/>
                  </a:lnTo>
                  <a:lnTo>
                    <a:pt x="376" y="104"/>
                  </a:lnTo>
                  <a:lnTo>
                    <a:pt x="380" y="84"/>
                  </a:lnTo>
                  <a:lnTo>
                    <a:pt x="376" y="60"/>
                  </a:lnTo>
                  <a:lnTo>
                    <a:pt x="368" y="48"/>
                  </a:lnTo>
                  <a:lnTo>
                    <a:pt x="356" y="32"/>
                  </a:lnTo>
                  <a:lnTo>
                    <a:pt x="340" y="12"/>
                  </a:lnTo>
                  <a:lnTo>
                    <a:pt x="308" y="0"/>
                  </a:lnTo>
                  <a:lnTo>
                    <a:pt x="352" y="0"/>
                  </a:lnTo>
                  <a:lnTo>
                    <a:pt x="388" y="8"/>
                  </a:lnTo>
                  <a:lnTo>
                    <a:pt x="436" y="12"/>
                  </a:lnTo>
                  <a:lnTo>
                    <a:pt x="472" y="24"/>
                  </a:lnTo>
                  <a:lnTo>
                    <a:pt x="504" y="44"/>
                  </a:lnTo>
                  <a:lnTo>
                    <a:pt x="520" y="56"/>
                  </a:lnTo>
                  <a:lnTo>
                    <a:pt x="528" y="72"/>
                  </a:lnTo>
                  <a:lnTo>
                    <a:pt x="520" y="96"/>
                  </a:lnTo>
                  <a:lnTo>
                    <a:pt x="508" y="116"/>
                  </a:lnTo>
                  <a:lnTo>
                    <a:pt x="492" y="132"/>
                  </a:lnTo>
                  <a:lnTo>
                    <a:pt x="460" y="152"/>
                  </a:lnTo>
                  <a:lnTo>
                    <a:pt x="416" y="168"/>
                  </a:lnTo>
                  <a:lnTo>
                    <a:pt x="316" y="200"/>
                  </a:lnTo>
                  <a:lnTo>
                    <a:pt x="188" y="228"/>
                  </a:lnTo>
                  <a:lnTo>
                    <a:pt x="132" y="240"/>
                  </a:lnTo>
                  <a:lnTo>
                    <a:pt x="132" y="236"/>
                  </a:lnTo>
                  <a:lnTo>
                    <a:pt x="108" y="240"/>
                  </a:lnTo>
                  <a:lnTo>
                    <a:pt x="56" y="248"/>
                  </a:lnTo>
                  <a:lnTo>
                    <a:pt x="20" y="252"/>
                  </a:lnTo>
                  <a:lnTo>
                    <a:pt x="0" y="260"/>
                  </a:lnTo>
                  <a:lnTo>
                    <a:pt x="12" y="248"/>
                  </a:lnTo>
                  <a:lnTo>
                    <a:pt x="24" y="236"/>
                  </a:lnTo>
                  <a:lnTo>
                    <a:pt x="36" y="2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0" name="図形 71"/>
            <p:cNvSpPr>
              <a:spLocks/>
            </p:cNvSpPr>
            <p:nvPr/>
          </p:nvSpPr>
          <p:spPr bwMode="auto">
            <a:xfrm>
              <a:off x="4288" y="544"/>
              <a:ext cx="104" cy="5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20"/>
                </a:cxn>
                <a:cxn ang="0">
                  <a:pos x="12" y="12"/>
                </a:cxn>
                <a:cxn ang="0">
                  <a:pos x="56" y="4"/>
                </a:cxn>
                <a:cxn ang="0">
                  <a:pos x="104" y="0"/>
                </a:cxn>
                <a:cxn ang="0">
                  <a:pos x="60" y="20"/>
                </a:cxn>
                <a:cxn ang="0">
                  <a:pos x="36" y="36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0" y="32"/>
                </a:cxn>
              </a:cxnLst>
              <a:rect l="0" t="0" r="0" b="0"/>
              <a:pathLst>
                <a:path w="104" h="56">
                  <a:moveTo>
                    <a:pt x="0" y="32"/>
                  </a:moveTo>
                  <a:lnTo>
                    <a:pt x="0" y="20"/>
                  </a:lnTo>
                  <a:lnTo>
                    <a:pt x="12" y="12"/>
                  </a:lnTo>
                  <a:lnTo>
                    <a:pt x="56" y="4"/>
                  </a:lnTo>
                  <a:lnTo>
                    <a:pt x="104" y="0"/>
                  </a:lnTo>
                  <a:lnTo>
                    <a:pt x="60" y="20"/>
                  </a:lnTo>
                  <a:lnTo>
                    <a:pt x="36" y="36"/>
                  </a:lnTo>
                  <a:lnTo>
                    <a:pt x="12" y="56"/>
                  </a:lnTo>
                  <a:lnTo>
                    <a:pt x="8" y="44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1" name="図形 72"/>
            <p:cNvSpPr>
              <a:spLocks/>
            </p:cNvSpPr>
            <p:nvPr/>
          </p:nvSpPr>
          <p:spPr bwMode="auto">
            <a:xfrm>
              <a:off x="4300" y="276"/>
              <a:ext cx="579" cy="360"/>
            </a:xfrm>
            <a:custGeom>
              <a:avLst/>
              <a:gdLst/>
              <a:ahLst/>
              <a:cxnLst>
                <a:cxn ang="0">
                  <a:pos x="20" y="340"/>
                </a:cxn>
                <a:cxn ang="0">
                  <a:pos x="0" y="328"/>
                </a:cxn>
                <a:cxn ang="0">
                  <a:pos x="12" y="316"/>
                </a:cxn>
                <a:cxn ang="0">
                  <a:pos x="44" y="292"/>
                </a:cxn>
                <a:cxn ang="0">
                  <a:pos x="96" y="272"/>
                </a:cxn>
                <a:cxn ang="0">
                  <a:pos x="176" y="256"/>
                </a:cxn>
                <a:cxn ang="0">
                  <a:pos x="308" y="224"/>
                </a:cxn>
                <a:cxn ang="0">
                  <a:pos x="404" y="196"/>
                </a:cxn>
                <a:cxn ang="0">
                  <a:pos x="448" y="176"/>
                </a:cxn>
                <a:cxn ang="0">
                  <a:pos x="480" y="152"/>
                </a:cxn>
                <a:cxn ang="0">
                  <a:pos x="504" y="136"/>
                </a:cxn>
                <a:cxn ang="0">
                  <a:pos x="516" y="116"/>
                </a:cxn>
                <a:cxn ang="0">
                  <a:pos x="520" y="92"/>
                </a:cxn>
                <a:cxn ang="0">
                  <a:pos x="508" y="76"/>
                </a:cxn>
                <a:cxn ang="0">
                  <a:pos x="492" y="56"/>
                </a:cxn>
                <a:cxn ang="0">
                  <a:pos x="460" y="44"/>
                </a:cxn>
                <a:cxn ang="0">
                  <a:pos x="424" y="32"/>
                </a:cxn>
                <a:cxn ang="0">
                  <a:pos x="376" y="20"/>
                </a:cxn>
                <a:cxn ang="0">
                  <a:pos x="332" y="16"/>
                </a:cxn>
                <a:cxn ang="0">
                  <a:pos x="292" y="20"/>
                </a:cxn>
                <a:cxn ang="0">
                  <a:pos x="224" y="8"/>
                </a:cxn>
                <a:cxn ang="0">
                  <a:pos x="284" y="0"/>
                </a:cxn>
                <a:cxn ang="0">
                  <a:pos x="376" y="0"/>
                </a:cxn>
                <a:cxn ang="0">
                  <a:pos x="424" y="8"/>
                </a:cxn>
                <a:cxn ang="0">
                  <a:pos x="472" y="20"/>
                </a:cxn>
                <a:cxn ang="0">
                  <a:pos x="520" y="40"/>
                </a:cxn>
                <a:cxn ang="0">
                  <a:pos x="556" y="56"/>
                </a:cxn>
                <a:cxn ang="0">
                  <a:pos x="568" y="80"/>
                </a:cxn>
                <a:cxn ang="0">
                  <a:pos x="580" y="100"/>
                </a:cxn>
                <a:cxn ang="0">
                  <a:pos x="580" y="124"/>
                </a:cxn>
                <a:cxn ang="0">
                  <a:pos x="568" y="152"/>
                </a:cxn>
                <a:cxn ang="0">
                  <a:pos x="552" y="176"/>
                </a:cxn>
                <a:cxn ang="0">
                  <a:pos x="508" y="196"/>
                </a:cxn>
                <a:cxn ang="0">
                  <a:pos x="448" y="212"/>
                </a:cxn>
                <a:cxn ang="0">
                  <a:pos x="368" y="236"/>
                </a:cxn>
                <a:cxn ang="0">
                  <a:pos x="292" y="248"/>
                </a:cxn>
                <a:cxn ang="0">
                  <a:pos x="220" y="256"/>
                </a:cxn>
                <a:cxn ang="0">
                  <a:pos x="152" y="268"/>
                </a:cxn>
                <a:cxn ang="0">
                  <a:pos x="96" y="288"/>
                </a:cxn>
                <a:cxn ang="0">
                  <a:pos x="80" y="300"/>
                </a:cxn>
                <a:cxn ang="0">
                  <a:pos x="60" y="316"/>
                </a:cxn>
                <a:cxn ang="0">
                  <a:pos x="56" y="336"/>
                </a:cxn>
                <a:cxn ang="0">
                  <a:pos x="56" y="360"/>
                </a:cxn>
                <a:cxn ang="0">
                  <a:pos x="20" y="340"/>
                </a:cxn>
              </a:cxnLst>
              <a:rect l="0" t="0" r="0" b="0"/>
              <a:pathLst>
                <a:path w="580" h="360">
                  <a:moveTo>
                    <a:pt x="20" y="340"/>
                  </a:moveTo>
                  <a:lnTo>
                    <a:pt x="0" y="328"/>
                  </a:lnTo>
                  <a:lnTo>
                    <a:pt x="12" y="316"/>
                  </a:lnTo>
                  <a:lnTo>
                    <a:pt x="44" y="292"/>
                  </a:lnTo>
                  <a:lnTo>
                    <a:pt x="96" y="272"/>
                  </a:lnTo>
                  <a:lnTo>
                    <a:pt x="176" y="256"/>
                  </a:lnTo>
                  <a:lnTo>
                    <a:pt x="308" y="224"/>
                  </a:lnTo>
                  <a:lnTo>
                    <a:pt x="404" y="196"/>
                  </a:lnTo>
                  <a:lnTo>
                    <a:pt x="448" y="176"/>
                  </a:lnTo>
                  <a:lnTo>
                    <a:pt x="480" y="152"/>
                  </a:lnTo>
                  <a:lnTo>
                    <a:pt x="504" y="136"/>
                  </a:lnTo>
                  <a:lnTo>
                    <a:pt x="516" y="116"/>
                  </a:lnTo>
                  <a:lnTo>
                    <a:pt x="520" y="92"/>
                  </a:lnTo>
                  <a:lnTo>
                    <a:pt x="508" y="76"/>
                  </a:lnTo>
                  <a:lnTo>
                    <a:pt x="492" y="56"/>
                  </a:lnTo>
                  <a:lnTo>
                    <a:pt x="460" y="44"/>
                  </a:lnTo>
                  <a:lnTo>
                    <a:pt x="424" y="32"/>
                  </a:lnTo>
                  <a:lnTo>
                    <a:pt x="376" y="20"/>
                  </a:lnTo>
                  <a:lnTo>
                    <a:pt x="332" y="16"/>
                  </a:lnTo>
                  <a:lnTo>
                    <a:pt x="292" y="20"/>
                  </a:lnTo>
                  <a:lnTo>
                    <a:pt x="224" y="8"/>
                  </a:lnTo>
                  <a:lnTo>
                    <a:pt x="284" y="0"/>
                  </a:lnTo>
                  <a:lnTo>
                    <a:pt x="376" y="0"/>
                  </a:lnTo>
                  <a:lnTo>
                    <a:pt x="424" y="8"/>
                  </a:lnTo>
                  <a:lnTo>
                    <a:pt x="472" y="20"/>
                  </a:lnTo>
                  <a:lnTo>
                    <a:pt x="520" y="40"/>
                  </a:lnTo>
                  <a:lnTo>
                    <a:pt x="556" y="56"/>
                  </a:lnTo>
                  <a:lnTo>
                    <a:pt x="568" y="80"/>
                  </a:lnTo>
                  <a:lnTo>
                    <a:pt x="580" y="100"/>
                  </a:lnTo>
                  <a:lnTo>
                    <a:pt x="580" y="124"/>
                  </a:lnTo>
                  <a:lnTo>
                    <a:pt x="568" y="152"/>
                  </a:lnTo>
                  <a:lnTo>
                    <a:pt x="552" y="176"/>
                  </a:lnTo>
                  <a:lnTo>
                    <a:pt x="508" y="196"/>
                  </a:lnTo>
                  <a:lnTo>
                    <a:pt x="448" y="212"/>
                  </a:lnTo>
                  <a:lnTo>
                    <a:pt x="368" y="236"/>
                  </a:lnTo>
                  <a:lnTo>
                    <a:pt x="292" y="248"/>
                  </a:lnTo>
                  <a:lnTo>
                    <a:pt x="220" y="256"/>
                  </a:lnTo>
                  <a:lnTo>
                    <a:pt x="152" y="268"/>
                  </a:lnTo>
                  <a:lnTo>
                    <a:pt x="96" y="288"/>
                  </a:lnTo>
                  <a:lnTo>
                    <a:pt x="80" y="300"/>
                  </a:lnTo>
                  <a:lnTo>
                    <a:pt x="60" y="316"/>
                  </a:lnTo>
                  <a:lnTo>
                    <a:pt x="56" y="336"/>
                  </a:lnTo>
                  <a:lnTo>
                    <a:pt x="56" y="360"/>
                  </a:lnTo>
                  <a:lnTo>
                    <a:pt x="20" y="3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2" name="図形 73"/>
            <p:cNvSpPr>
              <a:spLocks/>
            </p:cNvSpPr>
            <p:nvPr/>
          </p:nvSpPr>
          <p:spPr bwMode="auto">
            <a:xfrm>
              <a:off x="4360" y="292"/>
              <a:ext cx="613" cy="360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320"/>
                </a:cxn>
                <a:cxn ang="0">
                  <a:pos x="8" y="300"/>
                </a:cxn>
                <a:cxn ang="0">
                  <a:pos x="20" y="288"/>
                </a:cxn>
                <a:cxn ang="0">
                  <a:pos x="44" y="276"/>
                </a:cxn>
                <a:cxn ang="0">
                  <a:pos x="92" y="256"/>
                </a:cxn>
                <a:cxn ang="0">
                  <a:pos x="160" y="244"/>
                </a:cxn>
                <a:cxn ang="0">
                  <a:pos x="232" y="240"/>
                </a:cxn>
                <a:cxn ang="0">
                  <a:pos x="308" y="220"/>
                </a:cxn>
                <a:cxn ang="0">
                  <a:pos x="396" y="204"/>
                </a:cxn>
                <a:cxn ang="0">
                  <a:pos x="448" y="184"/>
                </a:cxn>
                <a:cxn ang="0">
                  <a:pos x="492" y="160"/>
                </a:cxn>
                <a:cxn ang="0">
                  <a:pos x="516" y="136"/>
                </a:cxn>
                <a:cxn ang="0">
                  <a:pos x="528" y="112"/>
                </a:cxn>
                <a:cxn ang="0">
                  <a:pos x="528" y="84"/>
                </a:cxn>
                <a:cxn ang="0">
                  <a:pos x="516" y="60"/>
                </a:cxn>
                <a:cxn ang="0">
                  <a:pos x="496" y="40"/>
                </a:cxn>
                <a:cxn ang="0">
                  <a:pos x="460" y="16"/>
                </a:cxn>
                <a:cxn ang="0">
                  <a:pos x="412" y="0"/>
                </a:cxn>
                <a:cxn ang="0">
                  <a:pos x="484" y="4"/>
                </a:cxn>
                <a:cxn ang="0">
                  <a:pos x="528" y="12"/>
                </a:cxn>
                <a:cxn ang="0">
                  <a:pos x="564" y="28"/>
                </a:cxn>
                <a:cxn ang="0">
                  <a:pos x="600" y="48"/>
                </a:cxn>
                <a:cxn ang="0">
                  <a:pos x="612" y="60"/>
                </a:cxn>
                <a:cxn ang="0">
                  <a:pos x="612" y="72"/>
                </a:cxn>
                <a:cxn ang="0">
                  <a:pos x="612" y="84"/>
                </a:cxn>
                <a:cxn ang="0">
                  <a:pos x="604" y="100"/>
                </a:cxn>
                <a:cxn ang="0">
                  <a:pos x="580" y="124"/>
                </a:cxn>
                <a:cxn ang="0">
                  <a:pos x="544" y="148"/>
                </a:cxn>
                <a:cxn ang="0">
                  <a:pos x="508" y="168"/>
                </a:cxn>
                <a:cxn ang="0">
                  <a:pos x="460" y="184"/>
                </a:cxn>
                <a:cxn ang="0">
                  <a:pos x="352" y="220"/>
                </a:cxn>
                <a:cxn ang="0">
                  <a:pos x="212" y="252"/>
                </a:cxn>
                <a:cxn ang="0">
                  <a:pos x="124" y="272"/>
                </a:cxn>
                <a:cxn ang="0">
                  <a:pos x="68" y="288"/>
                </a:cxn>
                <a:cxn ang="0">
                  <a:pos x="44" y="308"/>
                </a:cxn>
                <a:cxn ang="0">
                  <a:pos x="36" y="312"/>
                </a:cxn>
                <a:cxn ang="0">
                  <a:pos x="32" y="320"/>
                </a:cxn>
                <a:cxn ang="0">
                  <a:pos x="32" y="332"/>
                </a:cxn>
                <a:cxn ang="0">
                  <a:pos x="36" y="348"/>
                </a:cxn>
                <a:cxn ang="0">
                  <a:pos x="48" y="360"/>
                </a:cxn>
                <a:cxn ang="0">
                  <a:pos x="0" y="344"/>
                </a:cxn>
              </a:cxnLst>
              <a:rect l="0" t="0" r="0" b="0"/>
              <a:pathLst>
                <a:path w="612" h="360">
                  <a:moveTo>
                    <a:pt x="0" y="344"/>
                  </a:moveTo>
                  <a:lnTo>
                    <a:pt x="0" y="320"/>
                  </a:lnTo>
                  <a:lnTo>
                    <a:pt x="8" y="300"/>
                  </a:lnTo>
                  <a:lnTo>
                    <a:pt x="20" y="288"/>
                  </a:lnTo>
                  <a:lnTo>
                    <a:pt x="44" y="276"/>
                  </a:lnTo>
                  <a:lnTo>
                    <a:pt x="92" y="256"/>
                  </a:lnTo>
                  <a:lnTo>
                    <a:pt x="160" y="244"/>
                  </a:lnTo>
                  <a:lnTo>
                    <a:pt x="232" y="240"/>
                  </a:lnTo>
                  <a:lnTo>
                    <a:pt x="308" y="220"/>
                  </a:lnTo>
                  <a:lnTo>
                    <a:pt x="396" y="204"/>
                  </a:lnTo>
                  <a:lnTo>
                    <a:pt x="448" y="184"/>
                  </a:lnTo>
                  <a:lnTo>
                    <a:pt x="492" y="160"/>
                  </a:lnTo>
                  <a:lnTo>
                    <a:pt x="516" y="136"/>
                  </a:lnTo>
                  <a:lnTo>
                    <a:pt x="528" y="112"/>
                  </a:lnTo>
                  <a:lnTo>
                    <a:pt x="528" y="84"/>
                  </a:lnTo>
                  <a:lnTo>
                    <a:pt x="516" y="60"/>
                  </a:lnTo>
                  <a:lnTo>
                    <a:pt x="496" y="40"/>
                  </a:lnTo>
                  <a:lnTo>
                    <a:pt x="460" y="16"/>
                  </a:lnTo>
                  <a:lnTo>
                    <a:pt x="412" y="0"/>
                  </a:lnTo>
                  <a:lnTo>
                    <a:pt x="484" y="4"/>
                  </a:lnTo>
                  <a:lnTo>
                    <a:pt x="528" y="12"/>
                  </a:lnTo>
                  <a:lnTo>
                    <a:pt x="564" y="28"/>
                  </a:lnTo>
                  <a:lnTo>
                    <a:pt x="600" y="48"/>
                  </a:lnTo>
                  <a:lnTo>
                    <a:pt x="612" y="60"/>
                  </a:lnTo>
                  <a:lnTo>
                    <a:pt x="612" y="72"/>
                  </a:lnTo>
                  <a:lnTo>
                    <a:pt x="612" y="84"/>
                  </a:lnTo>
                  <a:lnTo>
                    <a:pt x="604" y="100"/>
                  </a:lnTo>
                  <a:lnTo>
                    <a:pt x="580" y="124"/>
                  </a:lnTo>
                  <a:lnTo>
                    <a:pt x="544" y="148"/>
                  </a:lnTo>
                  <a:lnTo>
                    <a:pt x="508" y="168"/>
                  </a:lnTo>
                  <a:lnTo>
                    <a:pt x="460" y="184"/>
                  </a:lnTo>
                  <a:lnTo>
                    <a:pt x="352" y="220"/>
                  </a:lnTo>
                  <a:lnTo>
                    <a:pt x="212" y="252"/>
                  </a:lnTo>
                  <a:lnTo>
                    <a:pt x="124" y="272"/>
                  </a:lnTo>
                  <a:lnTo>
                    <a:pt x="68" y="288"/>
                  </a:lnTo>
                  <a:lnTo>
                    <a:pt x="44" y="308"/>
                  </a:lnTo>
                  <a:lnTo>
                    <a:pt x="36" y="312"/>
                  </a:lnTo>
                  <a:lnTo>
                    <a:pt x="32" y="320"/>
                  </a:lnTo>
                  <a:lnTo>
                    <a:pt x="32" y="332"/>
                  </a:lnTo>
                  <a:lnTo>
                    <a:pt x="36" y="348"/>
                  </a:lnTo>
                  <a:lnTo>
                    <a:pt x="48" y="360"/>
                  </a:lnTo>
                  <a:lnTo>
                    <a:pt x="0" y="3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3" name="図形 74"/>
            <p:cNvSpPr>
              <a:spLocks/>
            </p:cNvSpPr>
            <p:nvPr/>
          </p:nvSpPr>
          <p:spPr bwMode="auto">
            <a:xfrm>
              <a:off x="4392" y="295"/>
              <a:ext cx="640" cy="389"/>
            </a:xfrm>
            <a:custGeom>
              <a:avLst/>
              <a:gdLst/>
              <a:ahLst/>
              <a:cxnLst>
                <a:cxn ang="0">
                  <a:pos x="28" y="364"/>
                </a:cxn>
                <a:cxn ang="0">
                  <a:pos x="16" y="352"/>
                </a:cxn>
                <a:cxn ang="0">
                  <a:pos x="4" y="340"/>
                </a:cxn>
                <a:cxn ang="0">
                  <a:pos x="0" y="328"/>
                </a:cxn>
                <a:cxn ang="0">
                  <a:pos x="4" y="308"/>
                </a:cxn>
                <a:cxn ang="0">
                  <a:pos x="12" y="304"/>
                </a:cxn>
                <a:cxn ang="0">
                  <a:pos x="40" y="292"/>
                </a:cxn>
                <a:cxn ang="0">
                  <a:pos x="92" y="272"/>
                </a:cxn>
                <a:cxn ang="0">
                  <a:pos x="180" y="252"/>
                </a:cxn>
                <a:cxn ang="0">
                  <a:pos x="320" y="216"/>
                </a:cxn>
                <a:cxn ang="0">
                  <a:pos x="428" y="188"/>
                </a:cxn>
                <a:cxn ang="0">
                  <a:pos x="476" y="168"/>
                </a:cxn>
                <a:cxn ang="0">
                  <a:pos x="520" y="144"/>
                </a:cxn>
                <a:cxn ang="0">
                  <a:pos x="556" y="120"/>
                </a:cxn>
                <a:cxn ang="0">
                  <a:pos x="572" y="96"/>
                </a:cxn>
                <a:cxn ang="0">
                  <a:pos x="584" y="84"/>
                </a:cxn>
                <a:cxn ang="0">
                  <a:pos x="584" y="68"/>
                </a:cxn>
                <a:cxn ang="0">
                  <a:pos x="580" y="56"/>
                </a:cxn>
                <a:cxn ang="0">
                  <a:pos x="572" y="44"/>
                </a:cxn>
                <a:cxn ang="0">
                  <a:pos x="532" y="20"/>
                </a:cxn>
                <a:cxn ang="0">
                  <a:pos x="520" y="12"/>
                </a:cxn>
                <a:cxn ang="0">
                  <a:pos x="476" y="0"/>
                </a:cxn>
                <a:cxn ang="0">
                  <a:pos x="524" y="8"/>
                </a:cxn>
                <a:cxn ang="0">
                  <a:pos x="572" y="24"/>
                </a:cxn>
                <a:cxn ang="0">
                  <a:pos x="612" y="56"/>
                </a:cxn>
                <a:cxn ang="0">
                  <a:pos x="628" y="72"/>
                </a:cxn>
                <a:cxn ang="0">
                  <a:pos x="640" y="92"/>
                </a:cxn>
                <a:cxn ang="0">
                  <a:pos x="640" y="96"/>
                </a:cxn>
                <a:cxn ang="0">
                  <a:pos x="636" y="116"/>
                </a:cxn>
                <a:cxn ang="0">
                  <a:pos x="616" y="132"/>
                </a:cxn>
                <a:cxn ang="0">
                  <a:pos x="572" y="156"/>
                </a:cxn>
                <a:cxn ang="0">
                  <a:pos x="532" y="176"/>
                </a:cxn>
                <a:cxn ang="0">
                  <a:pos x="488" y="188"/>
                </a:cxn>
                <a:cxn ang="0">
                  <a:pos x="448" y="200"/>
                </a:cxn>
                <a:cxn ang="0">
                  <a:pos x="416" y="204"/>
                </a:cxn>
                <a:cxn ang="0">
                  <a:pos x="352" y="228"/>
                </a:cxn>
                <a:cxn ang="0">
                  <a:pos x="276" y="248"/>
                </a:cxn>
                <a:cxn ang="0">
                  <a:pos x="216" y="260"/>
                </a:cxn>
                <a:cxn ang="0">
                  <a:pos x="188" y="272"/>
                </a:cxn>
                <a:cxn ang="0">
                  <a:pos x="140" y="292"/>
                </a:cxn>
                <a:cxn ang="0">
                  <a:pos x="128" y="304"/>
                </a:cxn>
                <a:cxn ang="0">
                  <a:pos x="120" y="320"/>
                </a:cxn>
                <a:cxn ang="0">
                  <a:pos x="116" y="340"/>
                </a:cxn>
                <a:cxn ang="0">
                  <a:pos x="116" y="356"/>
                </a:cxn>
                <a:cxn ang="0">
                  <a:pos x="128" y="388"/>
                </a:cxn>
                <a:cxn ang="0">
                  <a:pos x="28" y="364"/>
                </a:cxn>
              </a:cxnLst>
              <a:rect l="0" t="0" r="0" b="0"/>
              <a:pathLst>
                <a:path w="640" h="388">
                  <a:moveTo>
                    <a:pt x="28" y="364"/>
                  </a:moveTo>
                  <a:lnTo>
                    <a:pt x="16" y="352"/>
                  </a:lnTo>
                  <a:lnTo>
                    <a:pt x="4" y="340"/>
                  </a:lnTo>
                  <a:lnTo>
                    <a:pt x="0" y="328"/>
                  </a:lnTo>
                  <a:lnTo>
                    <a:pt x="4" y="308"/>
                  </a:lnTo>
                  <a:lnTo>
                    <a:pt x="12" y="304"/>
                  </a:lnTo>
                  <a:lnTo>
                    <a:pt x="40" y="292"/>
                  </a:lnTo>
                  <a:lnTo>
                    <a:pt x="92" y="272"/>
                  </a:lnTo>
                  <a:lnTo>
                    <a:pt x="180" y="252"/>
                  </a:lnTo>
                  <a:lnTo>
                    <a:pt x="320" y="216"/>
                  </a:lnTo>
                  <a:lnTo>
                    <a:pt x="428" y="188"/>
                  </a:lnTo>
                  <a:lnTo>
                    <a:pt x="476" y="168"/>
                  </a:lnTo>
                  <a:lnTo>
                    <a:pt x="520" y="144"/>
                  </a:lnTo>
                  <a:lnTo>
                    <a:pt x="556" y="120"/>
                  </a:lnTo>
                  <a:lnTo>
                    <a:pt x="572" y="96"/>
                  </a:lnTo>
                  <a:lnTo>
                    <a:pt x="584" y="84"/>
                  </a:lnTo>
                  <a:lnTo>
                    <a:pt x="584" y="68"/>
                  </a:lnTo>
                  <a:lnTo>
                    <a:pt x="580" y="56"/>
                  </a:lnTo>
                  <a:lnTo>
                    <a:pt x="572" y="44"/>
                  </a:lnTo>
                  <a:lnTo>
                    <a:pt x="532" y="20"/>
                  </a:lnTo>
                  <a:lnTo>
                    <a:pt x="520" y="12"/>
                  </a:lnTo>
                  <a:lnTo>
                    <a:pt x="476" y="0"/>
                  </a:lnTo>
                  <a:lnTo>
                    <a:pt x="524" y="8"/>
                  </a:lnTo>
                  <a:lnTo>
                    <a:pt x="572" y="24"/>
                  </a:lnTo>
                  <a:lnTo>
                    <a:pt x="612" y="56"/>
                  </a:lnTo>
                  <a:lnTo>
                    <a:pt x="628" y="72"/>
                  </a:lnTo>
                  <a:lnTo>
                    <a:pt x="640" y="92"/>
                  </a:lnTo>
                  <a:lnTo>
                    <a:pt x="640" y="96"/>
                  </a:lnTo>
                  <a:lnTo>
                    <a:pt x="636" y="116"/>
                  </a:lnTo>
                  <a:lnTo>
                    <a:pt x="616" y="132"/>
                  </a:lnTo>
                  <a:lnTo>
                    <a:pt x="572" y="156"/>
                  </a:lnTo>
                  <a:lnTo>
                    <a:pt x="532" y="176"/>
                  </a:lnTo>
                  <a:lnTo>
                    <a:pt x="488" y="188"/>
                  </a:lnTo>
                  <a:lnTo>
                    <a:pt x="448" y="200"/>
                  </a:lnTo>
                  <a:lnTo>
                    <a:pt x="416" y="204"/>
                  </a:lnTo>
                  <a:lnTo>
                    <a:pt x="352" y="228"/>
                  </a:lnTo>
                  <a:lnTo>
                    <a:pt x="276" y="248"/>
                  </a:lnTo>
                  <a:lnTo>
                    <a:pt x="216" y="260"/>
                  </a:lnTo>
                  <a:lnTo>
                    <a:pt x="188" y="272"/>
                  </a:lnTo>
                  <a:lnTo>
                    <a:pt x="140" y="292"/>
                  </a:lnTo>
                  <a:lnTo>
                    <a:pt x="128" y="304"/>
                  </a:lnTo>
                  <a:lnTo>
                    <a:pt x="120" y="320"/>
                  </a:lnTo>
                  <a:lnTo>
                    <a:pt x="116" y="340"/>
                  </a:lnTo>
                  <a:lnTo>
                    <a:pt x="116" y="356"/>
                  </a:lnTo>
                  <a:lnTo>
                    <a:pt x="128" y="388"/>
                  </a:lnTo>
                  <a:lnTo>
                    <a:pt x="28" y="3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4" name="図形 75"/>
            <p:cNvSpPr>
              <a:spLocks/>
            </p:cNvSpPr>
            <p:nvPr/>
          </p:nvSpPr>
          <p:spPr bwMode="auto">
            <a:xfrm>
              <a:off x="4512" y="548"/>
              <a:ext cx="140" cy="148"/>
            </a:xfrm>
            <a:custGeom>
              <a:avLst/>
              <a:gdLst/>
              <a:ahLst/>
              <a:cxnLst>
                <a:cxn ang="0">
                  <a:pos x="12" y="136"/>
                </a:cxn>
                <a:cxn ang="0">
                  <a:pos x="0" y="112"/>
                </a:cxn>
                <a:cxn ang="0">
                  <a:pos x="0" y="92"/>
                </a:cxn>
                <a:cxn ang="0">
                  <a:pos x="0" y="68"/>
                </a:cxn>
                <a:cxn ang="0">
                  <a:pos x="12" y="56"/>
                </a:cxn>
                <a:cxn ang="0">
                  <a:pos x="24" y="44"/>
                </a:cxn>
                <a:cxn ang="0">
                  <a:pos x="68" y="28"/>
                </a:cxn>
                <a:cxn ang="0">
                  <a:pos x="92" y="16"/>
                </a:cxn>
                <a:cxn ang="0">
                  <a:pos x="140" y="0"/>
                </a:cxn>
                <a:cxn ang="0">
                  <a:pos x="132" y="8"/>
                </a:cxn>
                <a:cxn ang="0">
                  <a:pos x="104" y="20"/>
                </a:cxn>
                <a:cxn ang="0">
                  <a:pos x="80" y="40"/>
                </a:cxn>
                <a:cxn ang="0">
                  <a:pos x="60" y="56"/>
                </a:cxn>
                <a:cxn ang="0">
                  <a:pos x="56" y="76"/>
                </a:cxn>
                <a:cxn ang="0">
                  <a:pos x="56" y="100"/>
                </a:cxn>
                <a:cxn ang="0">
                  <a:pos x="68" y="116"/>
                </a:cxn>
                <a:cxn ang="0">
                  <a:pos x="84" y="148"/>
                </a:cxn>
                <a:cxn ang="0">
                  <a:pos x="12" y="136"/>
                </a:cxn>
              </a:cxnLst>
              <a:rect l="0" t="0" r="0" b="0"/>
              <a:pathLst>
                <a:path w="140" h="148">
                  <a:moveTo>
                    <a:pt x="12" y="136"/>
                  </a:moveTo>
                  <a:lnTo>
                    <a:pt x="0" y="112"/>
                  </a:lnTo>
                  <a:lnTo>
                    <a:pt x="0" y="92"/>
                  </a:lnTo>
                  <a:lnTo>
                    <a:pt x="0" y="68"/>
                  </a:lnTo>
                  <a:lnTo>
                    <a:pt x="12" y="56"/>
                  </a:lnTo>
                  <a:lnTo>
                    <a:pt x="24" y="44"/>
                  </a:lnTo>
                  <a:lnTo>
                    <a:pt x="68" y="28"/>
                  </a:lnTo>
                  <a:lnTo>
                    <a:pt x="92" y="16"/>
                  </a:lnTo>
                  <a:lnTo>
                    <a:pt x="140" y="0"/>
                  </a:lnTo>
                  <a:lnTo>
                    <a:pt x="132" y="8"/>
                  </a:lnTo>
                  <a:lnTo>
                    <a:pt x="104" y="20"/>
                  </a:lnTo>
                  <a:lnTo>
                    <a:pt x="80" y="40"/>
                  </a:lnTo>
                  <a:lnTo>
                    <a:pt x="60" y="56"/>
                  </a:lnTo>
                  <a:lnTo>
                    <a:pt x="56" y="76"/>
                  </a:lnTo>
                  <a:lnTo>
                    <a:pt x="56" y="100"/>
                  </a:lnTo>
                  <a:lnTo>
                    <a:pt x="68" y="116"/>
                  </a:lnTo>
                  <a:lnTo>
                    <a:pt x="84" y="148"/>
                  </a:lnTo>
                  <a:lnTo>
                    <a:pt x="12" y="1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5" name="図形 76"/>
            <p:cNvSpPr>
              <a:spLocks/>
            </p:cNvSpPr>
            <p:nvPr/>
          </p:nvSpPr>
          <p:spPr bwMode="auto">
            <a:xfrm>
              <a:off x="4572" y="536"/>
              <a:ext cx="145" cy="164"/>
            </a:xfrm>
            <a:custGeom>
              <a:avLst/>
              <a:gdLst/>
              <a:ahLst/>
              <a:cxnLst>
                <a:cxn ang="0">
                  <a:pos x="72" y="164"/>
                </a:cxn>
                <a:cxn ang="0">
                  <a:pos x="36" y="160"/>
                </a:cxn>
                <a:cxn ang="0">
                  <a:pos x="12" y="136"/>
                </a:cxn>
                <a:cxn ang="0">
                  <a:pos x="0" y="112"/>
                </a:cxn>
                <a:cxn ang="0">
                  <a:pos x="0" y="88"/>
                </a:cxn>
                <a:cxn ang="0">
                  <a:pos x="8" y="68"/>
                </a:cxn>
                <a:cxn ang="0">
                  <a:pos x="20" y="52"/>
                </a:cxn>
                <a:cxn ang="0">
                  <a:pos x="44" y="40"/>
                </a:cxn>
                <a:cxn ang="0">
                  <a:pos x="72" y="28"/>
                </a:cxn>
                <a:cxn ang="0">
                  <a:pos x="96" y="12"/>
                </a:cxn>
                <a:cxn ang="0">
                  <a:pos x="144" y="0"/>
                </a:cxn>
                <a:cxn ang="0">
                  <a:pos x="104" y="28"/>
                </a:cxn>
                <a:cxn ang="0">
                  <a:pos x="68" y="56"/>
                </a:cxn>
                <a:cxn ang="0">
                  <a:pos x="56" y="68"/>
                </a:cxn>
                <a:cxn ang="0">
                  <a:pos x="48" y="88"/>
                </a:cxn>
                <a:cxn ang="0">
                  <a:pos x="48" y="104"/>
                </a:cxn>
                <a:cxn ang="0">
                  <a:pos x="56" y="136"/>
                </a:cxn>
                <a:cxn ang="0">
                  <a:pos x="84" y="164"/>
                </a:cxn>
                <a:cxn ang="0">
                  <a:pos x="72" y="164"/>
                </a:cxn>
              </a:cxnLst>
              <a:rect l="0" t="0" r="0" b="0"/>
              <a:pathLst>
                <a:path w="144" h="164">
                  <a:moveTo>
                    <a:pt x="72" y="164"/>
                  </a:moveTo>
                  <a:lnTo>
                    <a:pt x="36" y="160"/>
                  </a:lnTo>
                  <a:lnTo>
                    <a:pt x="12" y="136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8" y="68"/>
                  </a:lnTo>
                  <a:lnTo>
                    <a:pt x="20" y="52"/>
                  </a:lnTo>
                  <a:lnTo>
                    <a:pt x="44" y="40"/>
                  </a:lnTo>
                  <a:lnTo>
                    <a:pt x="72" y="28"/>
                  </a:lnTo>
                  <a:lnTo>
                    <a:pt x="96" y="12"/>
                  </a:lnTo>
                  <a:lnTo>
                    <a:pt x="144" y="0"/>
                  </a:lnTo>
                  <a:lnTo>
                    <a:pt x="104" y="28"/>
                  </a:lnTo>
                  <a:lnTo>
                    <a:pt x="68" y="56"/>
                  </a:lnTo>
                  <a:lnTo>
                    <a:pt x="56" y="68"/>
                  </a:lnTo>
                  <a:lnTo>
                    <a:pt x="48" y="88"/>
                  </a:lnTo>
                  <a:lnTo>
                    <a:pt x="48" y="104"/>
                  </a:lnTo>
                  <a:lnTo>
                    <a:pt x="56" y="136"/>
                  </a:lnTo>
                  <a:lnTo>
                    <a:pt x="84" y="164"/>
                  </a:lnTo>
                  <a:lnTo>
                    <a:pt x="72" y="1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6" name="図形 77"/>
            <p:cNvSpPr>
              <a:spLocks/>
            </p:cNvSpPr>
            <p:nvPr/>
          </p:nvSpPr>
          <p:spPr bwMode="auto">
            <a:xfrm>
              <a:off x="4620" y="500"/>
              <a:ext cx="212" cy="200"/>
            </a:xfrm>
            <a:custGeom>
              <a:avLst/>
              <a:gdLst/>
              <a:ahLst/>
              <a:cxnLst>
                <a:cxn ang="0">
                  <a:pos x="44" y="200"/>
                </a:cxn>
                <a:cxn ang="0">
                  <a:pos x="12" y="172"/>
                </a:cxn>
                <a:cxn ang="0">
                  <a:pos x="8" y="152"/>
                </a:cxn>
                <a:cxn ang="0">
                  <a:pos x="0" y="140"/>
                </a:cxn>
                <a:cxn ang="0">
                  <a:pos x="8" y="124"/>
                </a:cxn>
                <a:cxn ang="0">
                  <a:pos x="12" y="104"/>
                </a:cxn>
                <a:cxn ang="0">
                  <a:pos x="24" y="92"/>
                </a:cxn>
                <a:cxn ang="0">
                  <a:pos x="68" y="56"/>
                </a:cxn>
                <a:cxn ang="0">
                  <a:pos x="124" y="24"/>
                </a:cxn>
                <a:cxn ang="0">
                  <a:pos x="184" y="8"/>
                </a:cxn>
                <a:cxn ang="0">
                  <a:pos x="212" y="0"/>
                </a:cxn>
                <a:cxn ang="0">
                  <a:pos x="136" y="32"/>
                </a:cxn>
                <a:cxn ang="0">
                  <a:pos x="92" y="56"/>
                </a:cxn>
                <a:cxn ang="0">
                  <a:pos x="68" y="80"/>
                </a:cxn>
                <a:cxn ang="0">
                  <a:pos x="60" y="88"/>
                </a:cxn>
                <a:cxn ang="0">
                  <a:pos x="48" y="112"/>
                </a:cxn>
                <a:cxn ang="0">
                  <a:pos x="48" y="136"/>
                </a:cxn>
                <a:cxn ang="0">
                  <a:pos x="60" y="160"/>
                </a:cxn>
                <a:cxn ang="0">
                  <a:pos x="80" y="176"/>
                </a:cxn>
                <a:cxn ang="0">
                  <a:pos x="104" y="200"/>
                </a:cxn>
                <a:cxn ang="0">
                  <a:pos x="44" y="200"/>
                </a:cxn>
              </a:cxnLst>
              <a:rect l="0" t="0" r="0" b="0"/>
              <a:pathLst>
                <a:path w="212" h="200">
                  <a:moveTo>
                    <a:pt x="44" y="200"/>
                  </a:moveTo>
                  <a:lnTo>
                    <a:pt x="12" y="172"/>
                  </a:lnTo>
                  <a:lnTo>
                    <a:pt x="8" y="152"/>
                  </a:lnTo>
                  <a:lnTo>
                    <a:pt x="0" y="140"/>
                  </a:lnTo>
                  <a:lnTo>
                    <a:pt x="8" y="124"/>
                  </a:lnTo>
                  <a:lnTo>
                    <a:pt x="12" y="104"/>
                  </a:lnTo>
                  <a:lnTo>
                    <a:pt x="24" y="92"/>
                  </a:lnTo>
                  <a:lnTo>
                    <a:pt x="68" y="56"/>
                  </a:lnTo>
                  <a:lnTo>
                    <a:pt x="124" y="24"/>
                  </a:lnTo>
                  <a:lnTo>
                    <a:pt x="184" y="8"/>
                  </a:lnTo>
                  <a:lnTo>
                    <a:pt x="212" y="0"/>
                  </a:lnTo>
                  <a:lnTo>
                    <a:pt x="136" y="32"/>
                  </a:lnTo>
                  <a:lnTo>
                    <a:pt x="92" y="56"/>
                  </a:lnTo>
                  <a:lnTo>
                    <a:pt x="68" y="80"/>
                  </a:lnTo>
                  <a:lnTo>
                    <a:pt x="60" y="88"/>
                  </a:lnTo>
                  <a:lnTo>
                    <a:pt x="48" y="112"/>
                  </a:lnTo>
                  <a:lnTo>
                    <a:pt x="48" y="136"/>
                  </a:lnTo>
                  <a:lnTo>
                    <a:pt x="60" y="160"/>
                  </a:lnTo>
                  <a:lnTo>
                    <a:pt x="80" y="176"/>
                  </a:lnTo>
                  <a:lnTo>
                    <a:pt x="104" y="200"/>
                  </a:lnTo>
                  <a:lnTo>
                    <a:pt x="44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7" name="図形 78"/>
            <p:cNvSpPr>
              <a:spLocks/>
            </p:cNvSpPr>
            <p:nvPr/>
          </p:nvSpPr>
          <p:spPr bwMode="auto">
            <a:xfrm>
              <a:off x="4796" y="712"/>
              <a:ext cx="1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0" b="0"/>
              <a:pathLst>
                <a:path h="8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8" name="図形 79"/>
            <p:cNvSpPr>
              <a:spLocks/>
            </p:cNvSpPr>
            <p:nvPr/>
          </p:nvSpPr>
          <p:spPr bwMode="auto">
            <a:xfrm>
              <a:off x="4668" y="156"/>
              <a:ext cx="433" cy="556"/>
            </a:xfrm>
            <a:custGeom>
              <a:avLst/>
              <a:gdLst/>
              <a:ahLst/>
              <a:cxnLst>
                <a:cxn ang="0">
                  <a:pos x="424" y="212"/>
                </a:cxn>
                <a:cxn ang="0">
                  <a:pos x="432" y="244"/>
                </a:cxn>
                <a:cxn ang="0">
                  <a:pos x="408" y="280"/>
                </a:cxn>
                <a:cxn ang="0">
                  <a:pos x="348" y="304"/>
                </a:cxn>
                <a:cxn ang="0">
                  <a:pos x="172" y="352"/>
                </a:cxn>
                <a:cxn ang="0">
                  <a:pos x="80" y="400"/>
                </a:cxn>
                <a:cxn ang="0">
                  <a:pos x="44" y="444"/>
                </a:cxn>
                <a:cxn ang="0">
                  <a:pos x="48" y="496"/>
                </a:cxn>
                <a:cxn ang="0">
                  <a:pos x="92" y="540"/>
                </a:cxn>
                <a:cxn ang="0">
                  <a:pos x="100" y="544"/>
                </a:cxn>
                <a:cxn ang="0">
                  <a:pos x="64" y="544"/>
                </a:cxn>
                <a:cxn ang="0">
                  <a:pos x="20" y="504"/>
                </a:cxn>
                <a:cxn ang="0">
                  <a:pos x="8" y="456"/>
                </a:cxn>
                <a:cxn ang="0">
                  <a:pos x="24" y="424"/>
                </a:cxn>
                <a:cxn ang="0">
                  <a:pos x="100" y="376"/>
                </a:cxn>
                <a:cxn ang="0">
                  <a:pos x="188" y="340"/>
                </a:cxn>
                <a:cxn ang="0">
                  <a:pos x="296" y="296"/>
                </a:cxn>
                <a:cxn ang="0">
                  <a:pos x="360" y="256"/>
                </a:cxn>
                <a:cxn ang="0">
                  <a:pos x="364" y="232"/>
                </a:cxn>
                <a:cxn ang="0">
                  <a:pos x="324" y="176"/>
                </a:cxn>
                <a:cxn ang="0">
                  <a:pos x="248" y="148"/>
                </a:cxn>
                <a:cxn ang="0">
                  <a:pos x="152" y="128"/>
                </a:cxn>
                <a:cxn ang="0">
                  <a:pos x="44" y="96"/>
                </a:cxn>
                <a:cxn ang="0">
                  <a:pos x="8" y="80"/>
                </a:cxn>
                <a:cxn ang="0">
                  <a:pos x="0" y="56"/>
                </a:cxn>
                <a:cxn ang="0">
                  <a:pos x="32" y="24"/>
                </a:cxn>
                <a:cxn ang="0">
                  <a:pos x="92" y="8"/>
                </a:cxn>
                <a:cxn ang="0">
                  <a:pos x="196" y="0"/>
                </a:cxn>
                <a:cxn ang="0">
                  <a:pos x="148" y="20"/>
                </a:cxn>
                <a:cxn ang="0">
                  <a:pos x="124" y="44"/>
                </a:cxn>
                <a:cxn ang="0">
                  <a:pos x="124" y="72"/>
                </a:cxn>
                <a:cxn ang="0">
                  <a:pos x="164" y="104"/>
                </a:cxn>
                <a:cxn ang="0">
                  <a:pos x="224" y="120"/>
                </a:cxn>
                <a:cxn ang="0">
                  <a:pos x="336" y="120"/>
                </a:cxn>
                <a:cxn ang="0">
                  <a:pos x="336" y="140"/>
                </a:cxn>
                <a:cxn ang="0">
                  <a:pos x="340" y="164"/>
                </a:cxn>
                <a:cxn ang="0">
                  <a:pos x="412" y="196"/>
                </a:cxn>
              </a:cxnLst>
              <a:rect l="0" t="0" r="0" b="0"/>
              <a:pathLst>
                <a:path w="432" h="556">
                  <a:moveTo>
                    <a:pt x="412" y="196"/>
                  </a:moveTo>
                  <a:lnTo>
                    <a:pt x="424" y="212"/>
                  </a:lnTo>
                  <a:lnTo>
                    <a:pt x="432" y="224"/>
                  </a:lnTo>
                  <a:lnTo>
                    <a:pt x="432" y="244"/>
                  </a:lnTo>
                  <a:lnTo>
                    <a:pt x="424" y="260"/>
                  </a:lnTo>
                  <a:lnTo>
                    <a:pt x="408" y="280"/>
                  </a:lnTo>
                  <a:lnTo>
                    <a:pt x="384" y="292"/>
                  </a:lnTo>
                  <a:lnTo>
                    <a:pt x="348" y="304"/>
                  </a:lnTo>
                  <a:lnTo>
                    <a:pt x="224" y="332"/>
                  </a:lnTo>
                  <a:lnTo>
                    <a:pt x="172" y="352"/>
                  </a:lnTo>
                  <a:lnTo>
                    <a:pt x="124" y="368"/>
                  </a:lnTo>
                  <a:lnTo>
                    <a:pt x="80" y="400"/>
                  </a:lnTo>
                  <a:lnTo>
                    <a:pt x="56" y="420"/>
                  </a:lnTo>
                  <a:lnTo>
                    <a:pt x="44" y="444"/>
                  </a:lnTo>
                  <a:lnTo>
                    <a:pt x="44" y="472"/>
                  </a:lnTo>
                  <a:lnTo>
                    <a:pt x="48" y="496"/>
                  </a:lnTo>
                  <a:lnTo>
                    <a:pt x="68" y="520"/>
                  </a:lnTo>
                  <a:lnTo>
                    <a:pt x="92" y="540"/>
                  </a:lnTo>
                  <a:lnTo>
                    <a:pt x="128" y="556"/>
                  </a:lnTo>
                  <a:lnTo>
                    <a:pt x="100" y="544"/>
                  </a:lnTo>
                  <a:lnTo>
                    <a:pt x="64" y="544"/>
                  </a:lnTo>
                  <a:lnTo>
                    <a:pt x="64" y="544"/>
                  </a:lnTo>
                  <a:lnTo>
                    <a:pt x="36" y="528"/>
                  </a:lnTo>
                  <a:lnTo>
                    <a:pt x="20" y="504"/>
                  </a:lnTo>
                  <a:lnTo>
                    <a:pt x="8" y="472"/>
                  </a:lnTo>
                  <a:lnTo>
                    <a:pt x="8" y="456"/>
                  </a:lnTo>
                  <a:lnTo>
                    <a:pt x="20" y="436"/>
                  </a:lnTo>
                  <a:lnTo>
                    <a:pt x="24" y="424"/>
                  </a:lnTo>
                  <a:lnTo>
                    <a:pt x="48" y="408"/>
                  </a:lnTo>
                  <a:lnTo>
                    <a:pt x="100" y="376"/>
                  </a:lnTo>
                  <a:lnTo>
                    <a:pt x="188" y="344"/>
                  </a:lnTo>
                  <a:lnTo>
                    <a:pt x="188" y="340"/>
                  </a:lnTo>
                  <a:lnTo>
                    <a:pt x="260" y="316"/>
                  </a:lnTo>
                  <a:lnTo>
                    <a:pt x="296" y="296"/>
                  </a:lnTo>
                  <a:lnTo>
                    <a:pt x="340" y="280"/>
                  </a:lnTo>
                  <a:lnTo>
                    <a:pt x="360" y="256"/>
                  </a:lnTo>
                  <a:lnTo>
                    <a:pt x="364" y="236"/>
                  </a:lnTo>
                  <a:lnTo>
                    <a:pt x="364" y="232"/>
                  </a:lnTo>
                  <a:lnTo>
                    <a:pt x="348" y="200"/>
                  </a:lnTo>
                  <a:lnTo>
                    <a:pt x="324" y="176"/>
                  </a:lnTo>
                  <a:lnTo>
                    <a:pt x="284" y="160"/>
                  </a:lnTo>
                  <a:lnTo>
                    <a:pt x="248" y="148"/>
                  </a:lnTo>
                  <a:lnTo>
                    <a:pt x="188" y="136"/>
                  </a:lnTo>
                  <a:lnTo>
                    <a:pt x="152" y="128"/>
                  </a:lnTo>
                  <a:lnTo>
                    <a:pt x="92" y="116"/>
                  </a:lnTo>
                  <a:lnTo>
                    <a:pt x="44" y="96"/>
                  </a:lnTo>
                  <a:lnTo>
                    <a:pt x="24" y="84"/>
                  </a:lnTo>
                  <a:lnTo>
                    <a:pt x="8" y="80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8" y="48"/>
                  </a:lnTo>
                  <a:lnTo>
                    <a:pt x="32" y="24"/>
                  </a:lnTo>
                  <a:lnTo>
                    <a:pt x="56" y="12"/>
                  </a:lnTo>
                  <a:lnTo>
                    <a:pt x="92" y="8"/>
                  </a:lnTo>
                  <a:lnTo>
                    <a:pt x="140" y="0"/>
                  </a:lnTo>
                  <a:lnTo>
                    <a:pt x="196" y="0"/>
                  </a:lnTo>
                  <a:lnTo>
                    <a:pt x="164" y="8"/>
                  </a:lnTo>
                  <a:lnTo>
                    <a:pt x="148" y="20"/>
                  </a:lnTo>
                  <a:lnTo>
                    <a:pt x="128" y="32"/>
                  </a:lnTo>
                  <a:lnTo>
                    <a:pt x="124" y="44"/>
                  </a:lnTo>
                  <a:lnTo>
                    <a:pt x="116" y="60"/>
                  </a:lnTo>
                  <a:lnTo>
                    <a:pt x="124" y="72"/>
                  </a:lnTo>
                  <a:lnTo>
                    <a:pt x="148" y="92"/>
                  </a:lnTo>
                  <a:lnTo>
                    <a:pt x="164" y="104"/>
                  </a:lnTo>
                  <a:lnTo>
                    <a:pt x="188" y="116"/>
                  </a:lnTo>
                  <a:lnTo>
                    <a:pt x="224" y="120"/>
                  </a:lnTo>
                  <a:lnTo>
                    <a:pt x="268" y="128"/>
                  </a:lnTo>
                  <a:lnTo>
                    <a:pt x="336" y="120"/>
                  </a:lnTo>
                  <a:lnTo>
                    <a:pt x="336" y="136"/>
                  </a:lnTo>
                  <a:lnTo>
                    <a:pt x="336" y="140"/>
                  </a:lnTo>
                  <a:lnTo>
                    <a:pt x="336" y="148"/>
                  </a:lnTo>
                  <a:lnTo>
                    <a:pt x="340" y="164"/>
                  </a:lnTo>
                  <a:lnTo>
                    <a:pt x="360" y="176"/>
                  </a:lnTo>
                  <a:lnTo>
                    <a:pt x="412" y="1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9" name="図形 80"/>
            <p:cNvSpPr>
              <a:spLocks/>
            </p:cNvSpPr>
            <p:nvPr/>
          </p:nvSpPr>
          <p:spPr bwMode="auto">
            <a:xfrm>
              <a:off x="4792" y="156"/>
              <a:ext cx="213" cy="120"/>
            </a:xfrm>
            <a:custGeom>
              <a:avLst/>
              <a:gdLst/>
              <a:ahLst/>
              <a:cxnLst>
                <a:cxn ang="0">
                  <a:pos x="212" y="116"/>
                </a:cxn>
                <a:cxn ang="0">
                  <a:pos x="144" y="120"/>
                </a:cxn>
                <a:cxn ang="0">
                  <a:pos x="100" y="116"/>
                </a:cxn>
                <a:cxn ang="0">
                  <a:pos x="64" y="108"/>
                </a:cxn>
                <a:cxn ang="0">
                  <a:pos x="48" y="96"/>
                </a:cxn>
                <a:cxn ang="0">
                  <a:pos x="24" y="84"/>
                </a:cxn>
                <a:cxn ang="0">
                  <a:pos x="4" y="72"/>
                </a:cxn>
                <a:cxn ang="0">
                  <a:pos x="0" y="60"/>
                </a:cxn>
                <a:cxn ang="0">
                  <a:pos x="0" y="48"/>
                </a:cxn>
                <a:cxn ang="0">
                  <a:pos x="12" y="32"/>
                </a:cxn>
                <a:cxn ang="0">
                  <a:pos x="28" y="20"/>
                </a:cxn>
                <a:cxn ang="0">
                  <a:pos x="60" y="8"/>
                </a:cxn>
                <a:cxn ang="0">
                  <a:pos x="84" y="0"/>
                </a:cxn>
                <a:cxn ang="0">
                  <a:pos x="144" y="8"/>
                </a:cxn>
                <a:cxn ang="0">
                  <a:pos x="108" y="12"/>
                </a:cxn>
                <a:cxn ang="0">
                  <a:pos x="96" y="12"/>
                </a:cxn>
                <a:cxn ang="0">
                  <a:pos x="64" y="24"/>
                </a:cxn>
                <a:cxn ang="0">
                  <a:pos x="48" y="44"/>
                </a:cxn>
                <a:cxn ang="0">
                  <a:pos x="48" y="60"/>
                </a:cxn>
                <a:cxn ang="0">
                  <a:pos x="52" y="72"/>
                </a:cxn>
                <a:cxn ang="0">
                  <a:pos x="64" y="80"/>
                </a:cxn>
                <a:cxn ang="0">
                  <a:pos x="76" y="92"/>
                </a:cxn>
                <a:cxn ang="0">
                  <a:pos x="132" y="104"/>
                </a:cxn>
                <a:cxn ang="0">
                  <a:pos x="180" y="116"/>
                </a:cxn>
                <a:cxn ang="0">
                  <a:pos x="212" y="116"/>
                </a:cxn>
              </a:cxnLst>
              <a:rect l="0" t="0" r="0" b="0"/>
              <a:pathLst>
                <a:path w="212" h="120">
                  <a:moveTo>
                    <a:pt x="212" y="116"/>
                  </a:moveTo>
                  <a:lnTo>
                    <a:pt x="144" y="120"/>
                  </a:lnTo>
                  <a:lnTo>
                    <a:pt x="100" y="116"/>
                  </a:lnTo>
                  <a:lnTo>
                    <a:pt x="64" y="108"/>
                  </a:lnTo>
                  <a:lnTo>
                    <a:pt x="48" y="96"/>
                  </a:lnTo>
                  <a:lnTo>
                    <a:pt x="24" y="84"/>
                  </a:lnTo>
                  <a:lnTo>
                    <a:pt x="4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12" y="32"/>
                  </a:lnTo>
                  <a:lnTo>
                    <a:pt x="28" y="20"/>
                  </a:lnTo>
                  <a:lnTo>
                    <a:pt x="60" y="8"/>
                  </a:lnTo>
                  <a:lnTo>
                    <a:pt x="84" y="0"/>
                  </a:lnTo>
                  <a:lnTo>
                    <a:pt x="144" y="8"/>
                  </a:lnTo>
                  <a:lnTo>
                    <a:pt x="108" y="12"/>
                  </a:lnTo>
                  <a:lnTo>
                    <a:pt x="96" y="12"/>
                  </a:lnTo>
                  <a:lnTo>
                    <a:pt x="64" y="24"/>
                  </a:lnTo>
                  <a:lnTo>
                    <a:pt x="48" y="44"/>
                  </a:lnTo>
                  <a:lnTo>
                    <a:pt x="48" y="60"/>
                  </a:lnTo>
                  <a:lnTo>
                    <a:pt x="52" y="72"/>
                  </a:lnTo>
                  <a:lnTo>
                    <a:pt x="64" y="80"/>
                  </a:lnTo>
                  <a:lnTo>
                    <a:pt x="76" y="92"/>
                  </a:lnTo>
                  <a:lnTo>
                    <a:pt x="132" y="104"/>
                  </a:lnTo>
                  <a:lnTo>
                    <a:pt x="180" y="116"/>
                  </a:lnTo>
                  <a:lnTo>
                    <a:pt x="212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0" name="図形 81"/>
            <p:cNvSpPr>
              <a:spLocks/>
            </p:cNvSpPr>
            <p:nvPr/>
          </p:nvSpPr>
          <p:spPr bwMode="auto">
            <a:xfrm>
              <a:off x="4844" y="164"/>
              <a:ext cx="171" cy="100"/>
            </a:xfrm>
            <a:custGeom>
              <a:avLst/>
              <a:gdLst/>
              <a:ahLst/>
              <a:cxnLst>
                <a:cxn ang="0">
                  <a:pos x="164" y="100"/>
                </a:cxn>
                <a:cxn ang="0">
                  <a:pos x="84" y="96"/>
                </a:cxn>
                <a:cxn ang="0">
                  <a:pos x="32" y="76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0" y="52"/>
                </a:cxn>
                <a:cxn ang="0">
                  <a:pos x="0" y="36"/>
                </a:cxn>
                <a:cxn ang="0">
                  <a:pos x="12" y="24"/>
                </a:cxn>
                <a:cxn ang="0">
                  <a:pos x="44" y="12"/>
                </a:cxn>
                <a:cxn ang="0">
                  <a:pos x="68" y="4"/>
                </a:cxn>
                <a:cxn ang="0">
                  <a:pos x="116" y="0"/>
                </a:cxn>
                <a:cxn ang="0">
                  <a:pos x="72" y="16"/>
                </a:cxn>
                <a:cxn ang="0">
                  <a:pos x="56" y="28"/>
                </a:cxn>
                <a:cxn ang="0">
                  <a:pos x="48" y="48"/>
                </a:cxn>
                <a:cxn ang="0">
                  <a:pos x="48" y="52"/>
                </a:cxn>
                <a:cxn ang="0">
                  <a:pos x="60" y="72"/>
                </a:cxn>
                <a:cxn ang="0">
                  <a:pos x="96" y="84"/>
                </a:cxn>
                <a:cxn ang="0">
                  <a:pos x="172" y="96"/>
                </a:cxn>
                <a:cxn ang="0">
                  <a:pos x="164" y="100"/>
                </a:cxn>
              </a:cxnLst>
              <a:rect l="0" t="0" r="0" b="0"/>
              <a:pathLst>
                <a:path w="172" h="100">
                  <a:moveTo>
                    <a:pt x="164" y="100"/>
                  </a:moveTo>
                  <a:lnTo>
                    <a:pt x="84" y="96"/>
                  </a:lnTo>
                  <a:lnTo>
                    <a:pt x="32" y="76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12" y="24"/>
                  </a:lnTo>
                  <a:lnTo>
                    <a:pt x="44" y="12"/>
                  </a:lnTo>
                  <a:lnTo>
                    <a:pt x="68" y="4"/>
                  </a:lnTo>
                  <a:lnTo>
                    <a:pt x="116" y="0"/>
                  </a:lnTo>
                  <a:lnTo>
                    <a:pt x="72" y="16"/>
                  </a:lnTo>
                  <a:lnTo>
                    <a:pt x="56" y="2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60" y="72"/>
                  </a:lnTo>
                  <a:lnTo>
                    <a:pt x="96" y="84"/>
                  </a:lnTo>
                  <a:lnTo>
                    <a:pt x="172" y="96"/>
                  </a:lnTo>
                  <a:lnTo>
                    <a:pt x="164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1" name="図形 82"/>
            <p:cNvSpPr>
              <a:spLocks/>
            </p:cNvSpPr>
            <p:nvPr/>
          </p:nvSpPr>
          <p:spPr bwMode="auto">
            <a:xfrm>
              <a:off x="4892" y="164"/>
              <a:ext cx="140" cy="97"/>
            </a:xfrm>
            <a:custGeom>
              <a:avLst/>
              <a:gdLst/>
              <a:ahLst/>
              <a:cxnLst>
                <a:cxn ang="0">
                  <a:pos x="124" y="96"/>
                </a:cxn>
                <a:cxn ang="0">
                  <a:pos x="128" y="88"/>
                </a:cxn>
                <a:cxn ang="0">
                  <a:pos x="56" y="76"/>
                </a:cxn>
                <a:cxn ang="0">
                  <a:pos x="20" y="64"/>
                </a:cxn>
                <a:cxn ang="0">
                  <a:pos x="8" y="52"/>
                </a:cxn>
                <a:cxn ang="0">
                  <a:pos x="0" y="48"/>
                </a:cxn>
                <a:cxn ang="0">
                  <a:pos x="8" y="36"/>
                </a:cxn>
                <a:cxn ang="0">
                  <a:pos x="20" y="28"/>
                </a:cxn>
                <a:cxn ang="0">
                  <a:pos x="44" y="12"/>
                </a:cxn>
                <a:cxn ang="0">
                  <a:pos x="84" y="4"/>
                </a:cxn>
                <a:cxn ang="0">
                  <a:pos x="84" y="0"/>
                </a:cxn>
                <a:cxn ang="0">
                  <a:pos x="100" y="4"/>
                </a:cxn>
                <a:cxn ang="0">
                  <a:pos x="112" y="4"/>
                </a:cxn>
                <a:cxn ang="0">
                  <a:pos x="72" y="16"/>
                </a:cxn>
                <a:cxn ang="0">
                  <a:pos x="48" y="28"/>
                </a:cxn>
                <a:cxn ang="0">
                  <a:pos x="44" y="36"/>
                </a:cxn>
                <a:cxn ang="0">
                  <a:pos x="36" y="40"/>
                </a:cxn>
                <a:cxn ang="0">
                  <a:pos x="44" y="52"/>
                </a:cxn>
                <a:cxn ang="0">
                  <a:pos x="48" y="60"/>
                </a:cxn>
                <a:cxn ang="0">
                  <a:pos x="80" y="72"/>
                </a:cxn>
                <a:cxn ang="0">
                  <a:pos x="140" y="84"/>
                </a:cxn>
                <a:cxn ang="0">
                  <a:pos x="124" y="96"/>
                </a:cxn>
              </a:cxnLst>
              <a:rect l="0" t="0" r="0" b="0"/>
              <a:pathLst>
                <a:path w="140" h="96">
                  <a:moveTo>
                    <a:pt x="124" y="96"/>
                  </a:moveTo>
                  <a:lnTo>
                    <a:pt x="128" y="88"/>
                  </a:lnTo>
                  <a:lnTo>
                    <a:pt x="56" y="76"/>
                  </a:lnTo>
                  <a:lnTo>
                    <a:pt x="20" y="64"/>
                  </a:lnTo>
                  <a:lnTo>
                    <a:pt x="8" y="52"/>
                  </a:lnTo>
                  <a:lnTo>
                    <a:pt x="0" y="48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44" y="12"/>
                  </a:lnTo>
                  <a:lnTo>
                    <a:pt x="84" y="4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2" y="4"/>
                  </a:lnTo>
                  <a:lnTo>
                    <a:pt x="72" y="16"/>
                  </a:lnTo>
                  <a:lnTo>
                    <a:pt x="48" y="28"/>
                  </a:lnTo>
                  <a:lnTo>
                    <a:pt x="44" y="36"/>
                  </a:lnTo>
                  <a:lnTo>
                    <a:pt x="36" y="40"/>
                  </a:lnTo>
                  <a:lnTo>
                    <a:pt x="44" y="52"/>
                  </a:lnTo>
                  <a:lnTo>
                    <a:pt x="48" y="60"/>
                  </a:lnTo>
                  <a:lnTo>
                    <a:pt x="80" y="72"/>
                  </a:lnTo>
                  <a:lnTo>
                    <a:pt x="140" y="84"/>
                  </a:lnTo>
                  <a:lnTo>
                    <a:pt x="124" y="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2" name="図形 83"/>
            <p:cNvSpPr>
              <a:spLocks/>
            </p:cNvSpPr>
            <p:nvPr/>
          </p:nvSpPr>
          <p:spPr bwMode="auto">
            <a:xfrm>
              <a:off x="4936" y="168"/>
              <a:ext cx="276" cy="71"/>
            </a:xfrm>
            <a:custGeom>
              <a:avLst/>
              <a:gdLst/>
              <a:ahLst/>
              <a:cxnLst>
                <a:cxn ang="0">
                  <a:pos x="156" y="56"/>
                </a:cxn>
                <a:cxn ang="0">
                  <a:pos x="104" y="72"/>
                </a:cxn>
                <a:cxn ang="0">
                  <a:pos x="36" y="68"/>
                </a:cxn>
                <a:cxn ang="0">
                  <a:pos x="12" y="56"/>
                </a:cxn>
                <a:cxn ang="0">
                  <a:pos x="4" y="48"/>
                </a:cxn>
                <a:cxn ang="0">
                  <a:pos x="0" y="36"/>
                </a:cxn>
                <a:cxn ang="0">
                  <a:pos x="4" y="32"/>
                </a:cxn>
                <a:cxn ang="0">
                  <a:pos x="12" y="24"/>
                </a:cxn>
                <a:cxn ang="0">
                  <a:pos x="40" y="12"/>
                </a:cxn>
                <a:cxn ang="0">
                  <a:pos x="92" y="0"/>
                </a:cxn>
                <a:cxn ang="0">
                  <a:pos x="164" y="12"/>
                </a:cxn>
                <a:cxn ang="0">
                  <a:pos x="240" y="20"/>
                </a:cxn>
                <a:cxn ang="0">
                  <a:pos x="276" y="24"/>
                </a:cxn>
                <a:cxn ang="0">
                  <a:pos x="188" y="44"/>
                </a:cxn>
                <a:cxn ang="0">
                  <a:pos x="156" y="56"/>
                </a:cxn>
              </a:cxnLst>
              <a:rect l="0" t="0" r="0" b="0"/>
              <a:pathLst>
                <a:path w="276" h="72">
                  <a:moveTo>
                    <a:pt x="156" y="56"/>
                  </a:moveTo>
                  <a:lnTo>
                    <a:pt x="104" y="72"/>
                  </a:lnTo>
                  <a:lnTo>
                    <a:pt x="36" y="68"/>
                  </a:lnTo>
                  <a:lnTo>
                    <a:pt x="12" y="56"/>
                  </a:lnTo>
                  <a:lnTo>
                    <a:pt x="4" y="48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40" y="12"/>
                  </a:lnTo>
                  <a:lnTo>
                    <a:pt x="92" y="0"/>
                  </a:lnTo>
                  <a:lnTo>
                    <a:pt x="164" y="12"/>
                  </a:lnTo>
                  <a:lnTo>
                    <a:pt x="240" y="20"/>
                  </a:lnTo>
                  <a:lnTo>
                    <a:pt x="276" y="24"/>
                  </a:lnTo>
                  <a:lnTo>
                    <a:pt x="188" y="44"/>
                  </a:lnTo>
                  <a:lnTo>
                    <a:pt x="156" y="5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3" name="図形 84"/>
            <p:cNvSpPr>
              <a:spLocks/>
            </p:cNvSpPr>
            <p:nvPr/>
          </p:nvSpPr>
          <p:spPr bwMode="auto">
            <a:xfrm>
              <a:off x="5291" y="960"/>
              <a:ext cx="453" cy="344"/>
            </a:xfrm>
            <a:custGeom>
              <a:avLst/>
              <a:gdLst/>
              <a:ahLst/>
              <a:cxnLst>
                <a:cxn ang="0">
                  <a:pos x="244" y="72"/>
                </a:cxn>
                <a:cxn ang="0">
                  <a:pos x="72" y="116"/>
                </a:cxn>
                <a:cxn ang="0">
                  <a:pos x="20" y="144"/>
                </a:cxn>
                <a:cxn ang="0">
                  <a:pos x="0" y="200"/>
                </a:cxn>
                <a:cxn ang="0">
                  <a:pos x="20" y="236"/>
                </a:cxn>
                <a:cxn ang="0">
                  <a:pos x="68" y="280"/>
                </a:cxn>
                <a:cxn ang="0">
                  <a:pos x="164" y="320"/>
                </a:cxn>
                <a:cxn ang="0">
                  <a:pos x="320" y="344"/>
                </a:cxn>
                <a:cxn ang="0">
                  <a:pos x="284" y="332"/>
                </a:cxn>
                <a:cxn ang="0">
                  <a:pos x="152" y="292"/>
                </a:cxn>
                <a:cxn ang="0">
                  <a:pos x="84" y="244"/>
                </a:cxn>
                <a:cxn ang="0">
                  <a:pos x="72" y="212"/>
                </a:cxn>
                <a:cxn ang="0">
                  <a:pos x="96" y="176"/>
                </a:cxn>
                <a:cxn ang="0">
                  <a:pos x="156" y="128"/>
                </a:cxn>
                <a:cxn ang="0">
                  <a:pos x="284" y="84"/>
                </a:cxn>
                <a:cxn ang="0">
                  <a:pos x="452" y="68"/>
                </a:cxn>
                <a:cxn ang="0">
                  <a:pos x="368" y="72"/>
                </a:cxn>
                <a:cxn ang="0">
                  <a:pos x="212" y="104"/>
                </a:cxn>
                <a:cxn ang="0">
                  <a:pos x="120" y="152"/>
                </a:cxn>
                <a:cxn ang="0">
                  <a:pos x="80" y="196"/>
                </a:cxn>
                <a:cxn ang="0">
                  <a:pos x="80" y="236"/>
                </a:cxn>
                <a:cxn ang="0">
                  <a:pos x="120" y="280"/>
                </a:cxn>
                <a:cxn ang="0">
                  <a:pos x="220" y="320"/>
                </a:cxn>
                <a:cxn ang="0">
                  <a:pos x="212" y="328"/>
                </a:cxn>
                <a:cxn ang="0">
                  <a:pos x="104" y="292"/>
                </a:cxn>
                <a:cxn ang="0">
                  <a:pos x="20" y="232"/>
                </a:cxn>
                <a:cxn ang="0">
                  <a:pos x="0" y="200"/>
                </a:cxn>
                <a:cxn ang="0">
                  <a:pos x="24" y="152"/>
                </a:cxn>
                <a:cxn ang="0">
                  <a:pos x="72" y="120"/>
                </a:cxn>
                <a:cxn ang="0">
                  <a:pos x="244" y="80"/>
                </a:cxn>
                <a:cxn ang="0">
                  <a:pos x="388" y="56"/>
                </a:cxn>
                <a:cxn ang="0">
                  <a:pos x="436" y="32"/>
                </a:cxn>
                <a:cxn ang="0">
                  <a:pos x="452" y="0"/>
                </a:cxn>
                <a:cxn ang="0">
                  <a:pos x="436" y="24"/>
                </a:cxn>
                <a:cxn ang="0">
                  <a:pos x="388" y="48"/>
                </a:cxn>
              </a:cxnLst>
              <a:rect l="0" t="0" r="0" b="0"/>
              <a:pathLst>
                <a:path w="452" h="344">
                  <a:moveTo>
                    <a:pt x="352" y="60"/>
                  </a:moveTo>
                  <a:lnTo>
                    <a:pt x="244" y="72"/>
                  </a:lnTo>
                  <a:lnTo>
                    <a:pt x="152" y="92"/>
                  </a:lnTo>
                  <a:lnTo>
                    <a:pt x="72" y="116"/>
                  </a:lnTo>
                  <a:lnTo>
                    <a:pt x="44" y="128"/>
                  </a:lnTo>
                  <a:lnTo>
                    <a:pt x="20" y="144"/>
                  </a:lnTo>
                  <a:lnTo>
                    <a:pt x="0" y="172"/>
                  </a:lnTo>
                  <a:lnTo>
                    <a:pt x="0" y="200"/>
                  </a:lnTo>
                  <a:lnTo>
                    <a:pt x="0" y="220"/>
                  </a:lnTo>
                  <a:lnTo>
                    <a:pt x="20" y="236"/>
                  </a:lnTo>
                  <a:lnTo>
                    <a:pt x="36" y="256"/>
                  </a:lnTo>
                  <a:lnTo>
                    <a:pt x="68" y="280"/>
                  </a:lnTo>
                  <a:lnTo>
                    <a:pt x="108" y="304"/>
                  </a:lnTo>
                  <a:lnTo>
                    <a:pt x="164" y="320"/>
                  </a:lnTo>
                  <a:lnTo>
                    <a:pt x="236" y="332"/>
                  </a:lnTo>
                  <a:lnTo>
                    <a:pt x="320" y="344"/>
                  </a:lnTo>
                  <a:lnTo>
                    <a:pt x="320" y="340"/>
                  </a:lnTo>
                  <a:lnTo>
                    <a:pt x="284" y="332"/>
                  </a:lnTo>
                  <a:lnTo>
                    <a:pt x="192" y="308"/>
                  </a:lnTo>
                  <a:lnTo>
                    <a:pt x="152" y="292"/>
                  </a:lnTo>
                  <a:lnTo>
                    <a:pt x="116" y="268"/>
                  </a:lnTo>
                  <a:lnTo>
                    <a:pt x="84" y="244"/>
                  </a:lnTo>
                  <a:lnTo>
                    <a:pt x="80" y="224"/>
                  </a:lnTo>
                  <a:lnTo>
                    <a:pt x="72" y="212"/>
                  </a:lnTo>
                  <a:lnTo>
                    <a:pt x="84" y="200"/>
                  </a:lnTo>
                  <a:lnTo>
                    <a:pt x="96" y="176"/>
                  </a:lnTo>
                  <a:lnTo>
                    <a:pt x="120" y="152"/>
                  </a:lnTo>
                  <a:lnTo>
                    <a:pt x="156" y="128"/>
                  </a:lnTo>
                  <a:lnTo>
                    <a:pt x="212" y="108"/>
                  </a:lnTo>
                  <a:lnTo>
                    <a:pt x="284" y="84"/>
                  </a:lnTo>
                  <a:lnTo>
                    <a:pt x="368" y="80"/>
                  </a:lnTo>
                  <a:lnTo>
                    <a:pt x="452" y="68"/>
                  </a:lnTo>
                  <a:lnTo>
                    <a:pt x="452" y="60"/>
                  </a:lnTo>
                  <a:lnTo>
                    <a:pt x="368" y="72"/>
                  </a:lnTo>
                  <a:lnTo>
                    <a:pt x="280" y="84"/>
                  </a:lnTo>
                  <a:lnTo>
                    <a:pt x="212" y="104"/>
                  </a:lnTo>
                  <a:lnTo>
                    <a:pt x="156" y="128"/>
                  </a:lnTo>
                  <a:lnTo>
                    <a:pt x="120" y="152"/>
                  </a:lnTo>
                  <a:lnTo>
                    <a:pt x="96" y="176"/>
                  </a:lnTo>
                  <a:lnTo>
                    <a:pt x="80" y="196"/>
                  </a:lnTo>
                  <a:lnTo>
                    <a:pt x="72" y="212"/>
                  </a:lnTo>
                  <a:lnTo>
                    <a:pt x="80" y="236"/>
                  </a:lnTo>
                  <a:lnTo>
                    <a:pt x="96" y="260"/>
                  </a:lnTo>
                  <a:lnTo>
                    <a:pt x="120" y="280"/>
                  </a:lnTo>
                  <a:lnTo>
                    <a:pt x="152" y="296"/>
                  </a:lnTo>
                  <a:lnTo>
                    <a:pt x="220" y="320"/>
                  </a:lnTo>
                  <a:lnTo>
                    <a:pt x="284" y="340"/>
                  </a:lnTo>
                  <a:lnTo>
                    <a:pt x="212" y="328"/>
                  </a:lnTo>
                  <a:lnTo>
                    <a:pt x="152" y="308"/>
                  </a:lnTo>
                  <a:lnTo>
                    <a:pt x="104" y="292"/>
                  </a:lnTo>
                  <a:lnTo>
                    <a:pt x="68" y="272"/>
                  </a:lnTo>
                  <a:lnTo>
                    <a:pt x="20" y="232"/>
                  </a:lnTo>
                  <a:lnTo>
                    <a:pt x="8" y="220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24" y="152"/>
                  </a:lnTo>
                  <a:lnTo>
                    <a:pt x="48" y="132"/>
                  </a:lnTo>
                  <a:lnTo>
                    <a:pt x="72" y="120"/>
                  </a:lnTo>
                  <a:lnTo>
                    <a:pt x="152" y="96"/>
                  </a:lnTo>
                  <a:lnTo>
                    <a:pt x="244" y="80"/>
                  </a:lnTo>
                  <a:lnTo>
                    <a:pt x="352" y="68"/>
                  </a:lnTo>
                  <a:lnTo>
                    <a:pt x="388" y="56"/>
                  </a:lnTo>
                  <a:lnTo>
                    <a:pt x="416" y="44"/>
                  </a:lnTo>
                  <a:lnTo>
                    <a:pt x="436" y="32"/>
                  </a:lnTo>
                  <a:lnTo>
                    <a:pt x="452" y="12"/>
                  </a:lnTo>
                  <a:lnTo>
                    <a:pt x="452" y="0"/>
                  </a:lnTo>
                  <a:lnTo>
                    <a:pt x="452" y="8"/>
                  </a:lnTo>
                  <a:lnTo>
                    <a:pt x="436" y="24"/>
                  </a:lnTo>
                  <a:lnTo>
                    <a:pt x="412" y="44"/>
                  </a:lnTo>
                  <a:lnTo>
                    <a:pt x="388" y="48"/>
                  </a:lnTo>
                  <a:lnTo>
                    <a:pt x="352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4" name="図形 85"/>
            <p:cNvSpPr>
              <a:spLocks/>
            </p:cNvSpPr>
            <p:nvPr/>
          </p:nvSpPr>
          <p:spPr bwMode="auto">
            <a:xfrm>
              <a:off x="5697" y="600"/>
              <a:ext cx="47" cy="97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72"/>
                </a:cxn>
                <a:cxn ang="0">
                  <a:pos x="20" y="84"/>
                </a:cxn>
                <a:cxn ang="0">
                  <a:pos x="36" y="88"/>
                </a:cxn>
                <a:cxn ang="0">
                  <a:pos x="48" y="96"/>
                </a:cxn>
                <a:cxn ang="0">
                  <a:pos x="48" y="88"/>
                </a:cxn>
                <a:cxn ang="0">
                  <a:pos x="36" y="88"/>
                </a:cxn>
                <a:cxn ang="0">
                  <a:pos x="24" y="76"/>
                </a:cxn>
                <a:cxn ang="0">
                  <a:pos x="12" y="72"/>
                </a:cxn>
                <a:cxn ang="0">
                  <a:pos x="8" y="52"/>
                </a:cxn>
                <a:cxn ang="0">
                  <a:pos x="12" y="36"/>
                </a:cxn>
                <a:cxn ang="0">
                  <a:pos x="36" y="12"/>
                </a:cxn>
                <a:cxn ang="0">
                  <a:pos x="48" y="4"/>
                </a:cxn>
                <a:cxn ang="0">
                  <a:pos x="48" y="0"/>
                </a:cxn>
                <a:cxn ang="0">
                  <a:pos x="36" y="12"/>
                </a:cxn>
                <a:cxn ang="0">
                  <a:pos x="8" y="36"/>
                </a:cxn>
                <a:cxn ang="0">
                  <a:pos x="0" y="40"/>
                </a:cxn>
                <a:cxn ang="0">
                  <a:pos x="0" y="52"/>
                </a:cxn>
              </a:cxnLst>
              <a:rect l="0" t="0" r="0" b="0"/>
              <a:pathLst>
                <a:path w="48" h="96">
                  <a:moveTo>
                    <a:pt x="0" y="52"/>
                  </a:moveTo>
                  <a:lnTo>
                    <a:pt x="8" y="72"/>
                  </a:lnTo>
                  <a:lnTo>
                    <a:pt x="20" y="84"/>
                  </a:lnTo>
                  <a:lnTo>
                    <a:pt x="36" y="88"/>
                  </a:lnTo>
                  <a:lnTo>
                    <a:pt x="48" y="96"/>
                  </a:lnTo>
                  <a:lnTo>
                    <a:pt x="48" y="88"/>
                  </a:lnTo>
                  <a:lnTo>
                    <a:pt x="36" y="88"/>
                  </a:lnTo>
                  <a:lnTo>
                    <a:pt x="24" y="76"/>
                  </a:lnTo>
                  <a:lnTo>
                    <a:pt x="12" y="72"/>
                  </a:lnTo>
                  <a:lnTo>
                    <a:pt x="8" y="52"/>
                  </a:lnTo>
                  <a:lnTo>
                    <a:pt x="12" y="36"/>
                  </a:lnTo>
                  <a:lnTo>
                    <a:pt x="36" y="12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36" y="12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5" name="図形 86"/>
            <p:cNvSpPr>
              <a:spLocks/>
            </p:cNvSpPr>
            <p:nvPr/>
          </p:nvSpPr>
          <p:spPr bwMode="auto">
            <a:xfrm>
              <a:off x="5560" y="520"/>
              <a:ext cx="184" cy="192"/>
            </a:xfrm>
            <a:custGeom>
              <a:avLst/>
              <a:gdLst/>
              <a:ahLst/>
              <a:cxnLst>
                <a:cxn ang="0">
                  <a:pos x="4" y="80"/>
                </a:cxn>
                <a:cxn ang="0">
                  <a:pos x="0" y="104"/>
                </a:cxn>
                <a:cxn ang="0">
                  <a:pos x="12" y="128"/>
                </a:cxn>
                <a:cxn ang="0">
                  <a:pos x="24" y="140"/>
                </a:cxn>
                <a:cxn ang="0">
                  <a:pos x="40" y="152"/>
                </a:cxn>
                <a:cxn ang="0">
                  <a:pos x="84" y="176"/>
                </a:cxn>
                <a:cxn ang="0">
                  <a:pos x="136" y="180"/>
                </a:cxn>
                <a:cxn ang="0">
                  <a:pos x="184" y="192"/>
                </a:cxn>
                <a:cxn ang="0">
                  <a:pos x="184" y="188"/>
                </a:cxn>
                <a:cxn ang="0">
                  <a:pos x="136" y="180"/>
                </a:cxn>
                <a:cxn ang="0">
                  <a:pos x="84" y="168"/>
                </a:cxn>
                <a:cxn ang="0">
                  <a:pos x="40" y="144"/>
                </a:cxn>
                <a:cxn ang="0">
                  <a:pos x="12" y="120"/>
                </a:cxn>
                <a:cxn ang="0">
                  <a:pos x="4" y="104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36" y="56"/>
                </a:cxn>
                <a:cxn ang="0">
                  <a:pos x="88" y="28"/>
                </a:cxn>
                <a:cxn ang="0">
                  <a:pos x="132" y="16"/>
                </a:cxn>
                <a:cxn ang="0">
                  <a:pos x="184" y="4"/>
                </a:cxn>
                <a:cxn ang="0">
                  <a:pos x="184" y="0"/>
                </a:cxn>
                <a:cxn ang="0">
                  <a:pos x="132" y="12"/>
                </a:cxn>
                <a:cxn ang="0">
                  <a:pos x="88" y="24"/>
                </a:cxn>
                <a:cxn ang="0">
                  <a:pos x="36" y="48"/>
                </a:cxn>
                <a:cxn ang="0">
                  <a:pos x="12" y="72"/>
                </a:cxn>
                <a:cxn ang="0">
                  <a:pos x="4" y="80"/>
                </a:cxn>
              </a:cxnLst>
              <a:rect l="0" t="0" r="0" b="0"/>
              <a:pathLst>
                <a:path w="184" h="192">
                  <a:moveTo>
                    <a:pt x="4" y="80"/>
                  </a:moveTo>
                  <a:lnTo>
                    <a:pt x="0" y="104"/>
                  </a:lnTo>
                  <a:lnTo>
                    <a:pt x="12" y="128"/>
                  </a:lnTo>
                  <a:lnTo>
                    <a:pt x="24" y="140"/>
                  </a:lnTo>
                  <a:lnTo>
                    <a:pt x="40" y="152"/>
                  </a:lnTo>
                  <a:lnTo>
                    <a:pt x="84" y="176"/>
                  </a:lnTo>
                  <a:lnTo>
                    <a:pt x="136" y="180"/>
                  </a:lnTo>
                  <a:lnTo>
                    <a:pt x="184" y="192"/>
                  </a:lnTo>
                  <a:lnTo>
                    <a:pt x="184" y="188"/>
                  </a:lnTo>
                  <a:lnTo>
                    <a:pt x="136" y="180"/>
                  </a:lnTo>
                  <a:lnTo>
                    <a:pt x="84" y="168"/>
                  </a:lnTo>
                  <a:lnTo>
                    <a:pt x="40" y="144"/>
                  </a:lnTo>
                  <a:lnTo>
                    <a:pt x="12" y="120"/>
                  </a:lnTo>
                  <a:lnTo>
                    <a:pt x="4" y="104"/>
                  </a:lnTo>
                  <a:lnTo>
                    <a:pt x="12" y="84"/>
                  </a:lnTo>
                  <a:lnTo>
                    <a:pt x="12" y="72"/>
                  </a:lnTo>
                  <a:lnTo>
                    <a:pt x="36" y="56"/>
                  </a:lnTo>
                  <a:lnTo>
                    <a:pt x="88" y="28"/>
                  </a:lnTo>
                  <a:lnTo>
                    <a:pt x="132" y="16"/>
                  </a:lnTo>
                  <a:lnTo>
                    <a:pt x="184" y="4"/>
                  </a:lnTo>
                  <a:lnTo>
                    <a:pt x="184" y="0"/>
                  </a:lnTo>
                  <a:lnTo>
                    <a:pt x="132" y="12"/>
                  </a:lnTo>
                  <a:lnTo>
                    <a:pt x="88" y="24"/>
                  </a:lnTo>
                  <a:lnTo>
                    <a:pt x="36" y="48"/>
                  </a:lnTo>
                  <a:lnTo>
                    <a:pt x="12" y="72"/>
                  </a:lnTo>
                  <a:lnTo>
                    <a:pt x="4" y="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6" name="図形 87"/>
            <p:cNvSpPr>
              <a:spLocks/>
            </p:cNvSpPr>
            <p:nvPr/>
          </p:nvSpPr>
          <p:spPr bwMode="auto">
            <a:xfrm>
              <a:off x="5316" y="464"/>
              <a:ext cx="428" cy="292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0" y="176"/>
                </a:cxn>
                <a:cxn ang="0">
                  <a:pos x="12" y="196"/>
                </a:cxn>
                <a:cxn ang="0">
                  <a:pos x="44" y="224"/>
                </a:cxn>
                <a:cxn ang="0">
                  <a:pos x="80" y="236"/>
                </a:cxn>
                <a:cxn ang="0">
                  <a:pos x="128" y="256"/>
                </a:cxn>
                <a:cxn ang="0">
                  <a:pos x="176" y="268"/>
                </a:cxn>
                <a:cxn ang="0">
                  <a:pos x="260" y="284"/>
                </a:cxn>
                <a:cxn ang="0">
                  <a:pos x="304" y="292"/>
                </a:cxn>
                <a:cxn ang="0">
                  <a:pos x="304" y="284"/>
                </a:cxn>
                <a:cxn ang="0">
                  <a:pos x="272" y="280"/>
                </a:cxn>
                <a:cxn ang="0">
                  <a:pos x="196" y="256"/>
                </a:cxn>
                <a:cxn ang="0">
                  <a:pos x="108" y="224"/>
                </a:cxn>
                <a:cxn ang="0">
                  <a:pos x="80" y="200"/>
                </a:cxn>
                <a:cxn ang="0">
                  <a:pos x="56" y="172"/>
                </a:cxn>
                <a:cxn ang="0">
                  <a:pos x="56" y="152"/>
                </a:cxn>
                <a:cxn ang="0">
                  <a:pos x="56" y="136"/>
                </a:cxn>
                <a:cxn ang="0">
                  <a:pos x="72" y="116"/>
                </a:cxn>
                <a:cxn ang="0">
                  <a:pos x="120" y="84"/>
                </a:cxn>
                <a:cxn ang="0">
                  <a:pos x="168" y="60"/>
                </a:cxn>
                <a:cxn ang="0">
                  <a:pos x="224" y="44"/>
                </a:cxn>
                <a:cxn ang="0">
                  <a:pos x="304" y="24"/>
                </a:cxn>
                <a:cxn ang="0">
                  <a:pos x="392" y="8"/>
                </a:cxn>
                <a:cxn ang="0">
                  <a:pos x="428" y="8"/>
                </a:cxn>
                <a:cxn ang="0">
                  <a:pos x="428" y="0"/>
                </a:cxn>
                <a:cxn ang="0">
                  <a:pos x="368" y="8"/>
                </a:cxn>
                <a:cxn ang="0">
                  <a:pos x="248" y="20"/>
                </a:cxn>
                <a:cxn ang="0">
                  <a:pos x="156" y="44"/>
                </a:cxn>
                <a:cxn ang="0">
                  <a:pos x="92" y="68"/>
                </a:cxn>
                <a:cxn ang="0">
                  <a:pos x="48" y="92"/>
                </a:cxn>
                <a:cxn ang="0">
                  <a:pos x="20" y="116"/>
                </a:cxn>
                <a:cxn ang="0">
                  <a:pos x="8" y="136"/>
                </a:cxn>
                <a:cxn ang="0">
                  <a:pos x="0" y="152"/>
                </a:cxn>
              </a:cxnLst>
              <a:rect l="0" t="0" r="0" b="0"/>
              <a:pathLst>
                <a:path w="428" h="292">
                  <a:moveTo>
                    <a:pt x="0" y="152"/>
                  </a:moveTo>
                  <a:lnTo>
                    <a:pt x="0" y="176"/>
                  </a:lnTo>
                  <a:lnTo>
                    <a:pt x="12" y="196"/>
                  </a:lnTo>
                  <a:lnTo>
                    <a:pt x="44" y="224"/>
                  </a:lnTo>
                  <a:lnTo>
                    <a:pt x="80" y="236"/>
                  </a:lnTo>
                  <a:lnTo>
                    <a:pt x="128" y="256"/>
                  </a:lnTo>
                  <a:lnTo>
                    <a:pt x="176" y="268"/>
                  </a:lnTo>
                  <a:lnTo>
                    <a:pt x="260" y="284"/>
                  </a:lnTo>
                  <a:lnTo>
                    <a:pt x="304" y="292"/>
                  </a:lnTo>
                  <a:lnTo>
                    <a:pt x="304" y="284"/>
                  </a:lnTo>
                  <a:lnTo>
                    <a:pt x="272" y="280"/>
                  </a:lnTo>
                  <a:lnTo>
                    <a:pt x="196" y="256"/>
                  </a:lnTo>
                  <a:lnTo>
                    <a:pt x="108" y="224"/>
                  </a:lnTo>
                  <a:lnTo>
                    <a:pt x="80" y="200"/>
                  </a:lnTo>
                  <a:lnTo>
                    <a:pt x="56" y="172"/>
                  </a:lnTo>
                  <a:lnTo>
                    <a:pt x="56" y="152"/>
                  </a:lnTo>
                  <a:lnTo>
                    <a:pt x="56" y="136"/>
                  </a:lnTo>
                  <a:lnTo>
                    <a:pt x="72" y="116"/>
                  </a:lnTo>
                  <a:lnTo>
                    <a:pt x="120" y="84"/>
                  </a:lnTo>
                  <a:lnTo>
                    <a:pt x="168" y="60"/>
                  </a:lnTo>
                  <a:lnTo>
                    <a:pt x="224" y="44"/>
                  </a:lnTo>
                  <a:lnTo>
                    <a:pt x="304" y="24"/>
                  </a:lnTo>
                  <a:lnTo>
                    <a:pt x="392" y="8"/>
                  </a:lnTo>
                  <a:lnTo>
                    <a:pt x="428" y="8"/>
                  </a:lnTo>
                  <a:lnTo>
                    <a:pt x="428" y="0"/>
                  </a:lnTo>
                  <a:lnTo>
                    <a:pt x="368" y="8"/>
                  </a:lnTo>
                  <a:lnTo>
                    <a:pt x="248" y="20"/>
                  </a:lnTo>
                  <a:lnTo>
                    <a:pt x="156" y="44"/>
                  </a:lnTo>
                  <a:lnTo>
                    <a:pt x="92" y="68"/>
                  </a:lnTo>
                  <a:lnTo>
                    <a:pt x="48" y="92"/>
                  </a:lnTo>
                  <a:lnTo>
                    <a:pt x="20" y="116"/>
                  </a:lnTo>
                  <a:lnTo>
                    <a:pt x="8" y="136"/>
                  </a:lnTo>
                  <a:lnTo>
                    <a:pt x="0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7" name="図形 88"/>
            <p:cNvSpPr>
              <a:spLocks/>
            </p:cNvSpPr>
            <p:nvPr/>
          </p:nvSpPr>
          <p:spPr bwMode="auto">
            <a:xfrm>
              <a:off x="5323" y="476"/>
              <a:ext cx="324" cy="268"/>
            </a:xfrm>
            <a:custGeom>
              <a:avLst/>
              <a:gdLst/>
              <a:ahLst/>
              <a:cxnLst>
                <a:cxn ang="0">
                  <a:pos x="48" y="124"/>
                </a:cxn>
                <a:cxn ang="0">
                  <a:pos x="40" y="140"/>
                </a:cxn>
                <a:cxn ang="0">
                  <a:pos x="48" y="164"/>
                </a:cxn>
                <a:cxn ang="0">
                  <a:pos x="60" y="184"/>
                </a:cxn>
                <a:cxn ang="0">
                  <a:pos x="84" y="200"/>
                </a:cxn>
                <a:cxn ang="0">
                  <a:pos x="136" y="224"/>
                </a:cxn>
                <a:cxn ang="0">
                  <a:pos x="204" y="256"/>
                </a:cxn>
                <a:cxn ang="0">
                  <a:pos x="260" y="268"/>
                </a:cxn>
                <a:cxn ang="0">
                  <a:pos x="200" y="260"/>
                </a:cxn>
                <a:cxn ang="0">
                  <a:pos x="124" y="236"/>
                </a:cxn>
                <a:cxn ang="0">
                  <a:pos x="52" y="220"/>
                </a:cxn>
                <a:cxn ang="0">
                  <a:pos x="28" y="200"/>
                </a:cxn>
                <a:cxn ang="0">
                  <a:pos x="12" y="184"/>
                </a:cxn>
                <a:cxn ang="0">
                  <a:pos x="0" y="164"/>
                </a:cxn>
                <a:cxn ang="0">
                  <a:pos x="0" y="148"/>
                </a:cxn>
                <a:cxn ang="0">
                  <a:pos x="0" y="140"/>
                </a:cxn>
                <a:cxn ang="0">
                  <a:pos x="4" y="124"/>
                </a:cxn>
                <a:cxn ang="0">
                  <a:pos x="16" y="104"/>
                </a:cxn>
                <a:cxn ang="0">
                  <a:pos x="40" y="88"/>
                </a:cxn>
                <a:cxn ang="0">
                  <a:pos x="76" y="60"/>
                </a:cxn>
                <a:cxn ang="0">
                  <a:pos x="136" y="36"/>
                </a:cxn>
                <a:cxn ang="0">
                  <a:pos x="216" y="20"/>
                </a:cxn>
                <a:cxn ang="0">
                  <a:pos x="324" y="0"/>
                </a:cxn>
                <a:cxn ang="0">
                  <a:pos x="248" y="20"/>
                </a:cxn>
                <a:cxn ang="0">
                  <a:pos x="188" y="36"/>
                </a:cxn>
                <a:cxn ang="0">
                  <a:pos x="136" y="56"/>
                </a:cxn>
                <a:cxn ang="0">
                  <a:pos x="100" y="72"/>
                </a:cxn>
                <a:cxn ang="0">
                  <a:pos x="60" y="104"/>
                </a:cxn>
                <a:cxn ang="0">
                  <a:pos x="48" y="124"/>
                </a:cxn>
              </a:cxnLst>
              <a:rect l="0" t="0" r="0" b="0"/>
              <a:pathLst>
                <a:path w="324" h="268">
                  <a:moveTo>
                    <a:pt x="48" y="124"/>
                  </a:moveTo>
                  <a:lnTo>
                    <a:pt x="40" y="140"/>
                  </a:lnTo>
                  <a:lnTo>
                    <a:pt x="48" y="164"/>
                  </a:lnTo>
                  <a:lnTo>
                    <a:pt x="60" y="184"/>
                  </a:lnTo>
                  <a:lnTo>
                    <a:pt x="84" y="200"/>
                  </a:lnTo>
                  <a:lnTo>
                    <a:pt x="136" y="224"/>
                  </a:lnTo>
                  <a:lnTo>
                    <a:pt x="204" y="256"/>
                  </a:lnTo>
                  <a:lnTo>
                    <a:pt x="260" y="268"/>
                  </a:lnTo>
                  <a:lnTo>
                    <a:pt x="200" y="260"/>
                  </a:lnTo>
                  <a:lnTo>
                    <a:pt x="124" y="236"/>
                  </a:lnTo>
                  <a:lnTo>
                    <a:pt x="52" y="220"/>
                  </a:lnTo>
                  <a:lnTo>
                    <a:pt x="28" y="200"/>
                  </a:lnTo>
                  <a:lnTo>
                    <a:pt x="12" y="184"/>
                  </a:lnTo>
                  <a:lnTo>
                    <a:pt x="0" y="164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4" y="124"/>
                  </a:lnTo>
                  <a:lnTo>
                    <a:pt x="16" y="104"/>
                  </a:lnTo>
                  <a:lnTo>
                    <a:pt x="40" y="88"/>
                  </a:lnTo>
                  <a:lnTo>
                    <a:pt x="76" y="60"/>
                  </a:lnTo>
                  <a:lnTo>
                    <a:pt x="136" y="36"/>
                  </a:lnTo>
                  <a:lnTo>
                    <a:pt x="216" y="20"/>
                  </a:lnTo>
                  <a:lnTo>
                    <a:pt x="324" y="0"/>
                  </a:lnTo>
                  <a:lnTo>
                    <a:pt x="248" y="20"/>
                  </a:lnTo>
                  <a:lnTo>
                    <a:pt x="188" y="36"/>
                  </a:lnTo>
                  <a:lnTo>
                    <a:pt x="136" y="56"/>
                  </a:lnTo>
                  <a:lnTo>
                    <a:pt x="100" y="72"/>
                  </a:lnTo>
                  <a:lnTo>
                    <a:pt x="60" y="104"/>
                  </a:lnTo>
                  <a:lnTo>
                    <a:pt x="48" y="1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</p:grpSp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642910" y="2214554"/>
            <a:ext cx="7772400" cy="1470025"/>
          </a:xfrm>
        </p:spPr>
        <p:txBody>
          <a:bodyPr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642910" y="3699318"/>
            <a:ext cx="7772400" cy="90012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altLang="ja-JP"/>
              <a:t>Kliknij, aby edytować styl wzorca podtytułu</a:t>
            </a:r>
            <a:endParaRPr lang="ja-JP" altLang="en-US"/>
          </a:p>
        </p:txBody>
      </p:sp>
      <p:sp>
        <p:nvSpPr>
          <p:cNvPr id="158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CFF98-E583-4ED3-B167-2846E6A1592A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159" name="図形 10"/>
          <p:cNvSpPr>
            <a:spLocks noGrp="1"/>
          </p:cNvSpPr>
          <p:nvPr>
            <p:ph type="ftr" sz="quarter" idx="11"/>
          </p:nvPr>
        </p:nvSpPr>
        <p:spPr>
          <a:xfrm>
            <a:off x="6048375" y="6492875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0" name="図形 17"/>
          <p:cNvSpPr>
            <a:spLocks noGrp="1"/>
          </p:cNvSpPr>
          <p:nvPr>
            <p:ph type="sldNum" sz="quarter" idx="12"/>
          </p:nvPr>
        </p:nvSpPr>
        <p:spPr>
          <a:xfrm>
            <a:off x="8499475" y="6492875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D5DE2-B2FD-472A-99CC-45019F86AB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40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466696" y="1857370"/>
            <a:ext cx="8248708" cy="4429151"/>
          </a:xfrm>
        </p:spPr>
        <p:txBody>
          <a:bodyPr/>
          <a:lstStyle/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64441-E15D-4A8B-AAEF-82C93EB9F907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D89BA-9812-4C95-B678-B00442E7CC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01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828676" y="3357551"/>
            <a:ext cx="681515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828676" y="1857364"/>
            <a:ext cx="6815158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3CCA6-E01D-4C71-AA1C-7AFE0120DDA1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8499475" y="6492875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C27F5-B489-4B8D-AE66-B7FDEAA3EC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53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785926"/>
            <a:ext cx="4038600" cy="3786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37862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9ACDA-5E48-4211-830F-0E1C00CB5AFB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>
          <a:xfrm>
            <a:off x="6048375" y="6494463"/>
            <a:ext cx="2395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>
          <a:xfrm>
            <a:off x="8499475" y="6494463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7380B-D923-4181-B752-2C728B431C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998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0000"/>
                  <a:alpha val="10000"/>
                </a:schemeClr>
              </a:gs>
              <a:gs pos="39999">
                <a:schemeClr val="tx2">
                  <a:lumMod val="20000"/>
                  <a:lumOff val="8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87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635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grpSp>
        <p:nvGrpSpPr>
          <p:cNvPr id="8" name="グループ化 11"/>
          <p:cNvGrpSpPr>
            <a:grpSpLocks/>
          </p:cNvGrpSpPr>
          <p:nvPr/>
        </p:nvGrpSpPr>
        <p:grpSpPr bwMode="auto">
          <a:xfrm>
            <a:off x="4763" y="5589588"/>
            <a:ext cx="5067300" cy="1268412"/>
            <a:chOff x="16865" y="4817936"/>
            <a:chExt cx="5067302" cy="1268398"/>
          </a:xfrm>
        </p:grpSpPr>
        <p:sp>
          <p:nvSpPr>
            <p:cNvPr id="9" name="図形 14"/>
            <p:cNvSpPr>
              <a:spLocks/>
            </p:cNvSpPr>
            <p:nvPr/>
          </p:nvSpPr>
          <p:spPr bwMode="auto">
            <a:xfrm>
              <a:off x="16865" y="5459279"/>
              <a:ext cx="254000" cy="303209"/>
            </a:xfrm>
            <a:custGeom>
              <a:avLst/>
              <a:gdLst/>
              <a:ahLst/>
              <a:cxnLst>
                <a:cxn ang="0">
                  <a:pos x="159" y="122"/>
                </a:cxn>
                <a:cxn ang="0">
                  <a:pos x="166" y="115"/>
                </a:cxn>
                <a:cxn ang="0">
                  <a:pos x="166" y="100"/>
                </a:cxn>
                <a:cxn ang="0">
                  <a:pos x="166" y="78"/>
                </a:cxn>
                <a:cxn ang="0">
                  <a:pos x="155" y="63"/>
                </a:cxn>
                <a:cxn ang="0">
                  <a:pos x="144" y="48"/>
                </a:cxn>
                <a:cxn ang="0">
                  <a:pos x="111" y="23"/>
                </a:cxn>
                <a:cxn ang="0">
                  <a:pos x="78" y="15"/>
                </a:cxn>
                <a:cxn ang="0">
                  <a:pos x="4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4" y="8"/>
                </a:cxn>
                <a:cxn ang="0">
                  <a:pos x="78" y="19"/>
                </a:cxn>
                <a:cxn ang="0">
                  <a:pos x="111" y="30"/>
                </a:cxn>
                <a:cxn ang="0">
                  <a:pos x="141" y="52"/>
                </a:cxn>
                <a:cxn ang="0">
                  <a:pos x="155" y="71"/>
                </a:cxn>
                <a:cxn ang="0">
                  <a:pos x="159" y="85"/>
                </a:cxn>
                <a:cxn ang="0">
                  <a:pos x="166" y="100"/>
                </a:cxn>
                <a:cxn ang="0">
                  <a:pos x="159" y="119"/>
                </a:cxn>
                <a:cxn ang="0">
                  <a:pos x="159" y="119"/>
                </a:cxn>
                <a:cxn ang="0">
                  <a:pos x="148" y="141"/>
                </a:cxn>
                <a:cxn ang="0">
                  <a:pos x="133" y="156"/>
                </a:cxn>
                <a:cxn ang="0">
                  <a:pos x="96" y="174"/>
                </a:cxn>
                <a:cxn ang="0">
                  <a:pos x="48" y="193"/>
                </a:cxn>
                <a:cxn ang="0">
                  <a:pos x="0" y="211"/>
                </a:cxn>
                <a:cxn ang="0">
                  <a:pos x="0" y="215"/>
                </a:cxn>
                <a:cxn ang="0">
                  <a:pos x="48" y="200"/>
                </a:cxn>
                <a:cxn ang="0">
                  <a:pos x="100" y="178"/>
                </a:cxn>
                <a:cxn ang="0">
                  <a:pos x="133" y="156"/>
                </a:cxn>
                <a:cxn ang="0">
                  <a:pos x="148" y="141"/>
                </a:cxn>
                <a:cxn ang="0">
                  <a:pos x="155" y="122"/>
                </a:cxn>
              </a:cxnLst>
              <a:rect l="0" t="0" r="0" b="0"/>
              <a:pathLst>
                <a:path w="166" h="215">
                  <a:moveTo>
                    <a:pt x="159" y="122"/>
                  </a:moveTo>
                  <a:lnTo>
                    <a:pt x="166" y="115"/>
                  </a:lnTo>
                  <a:lnTo>
                    <a:pt x="166" y="100"/>
                  </a:lnTo>
                  <a:lnTo>
                    <a:pt x="166" y="78"/>
                  </a:lnTo>
                  <a:lnTo>
                    <a:pt x="155" y="63"/>
                  </a:lnTo>
                  <a:lnTo>
                    <a:pt x="144" y="48"/>
                  </a:lnTo>
                  <a:lnTo>
                    <a:pt x="111" y="23"/>
                  </a:lnTo>
                  <a:lnTo>
                    <a:pt x="78" y="15"/>
                  </a:lnTo>
                  <a:lnTo>
                    <a:pt x="4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8"/>
                  </a:lnTo>
                  <a:lnTo>
                    <a:pt x="78" y="19"/>
                  </a:lnTo>
                  <a:lnTo>
                    <a:pt x="111" y="30"/>
                  </a:lnTo>
                  <a:lnTo>
                    <a:pt x="141" y="52"/>
                  </a:lnTo>
                  <a:lnTo>
                    <a:pt x="155" y="71"/>
                  </a:lnTo>
                  <a:lnTo>
                    <a:pt x="159" y="85"/>
                  </a:lnTo>
                  <a:lnTo>
                    <a:pt x="166" y="100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48" y="141"/>
                  </a:lnTo>
                  <a:lnTo>
                    <a:pt x="133" y="156"/>
                  </a:lnTo>
                  <a:lnTo>
                    <a:pt x="96" y="174"/>
                  </a:lnTo>
                  <a:lnTo>
                    <a:pt x="48" y="193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48" y="200"/>
                  </a:lnTo>
                  <a:lnTo>
                    <a:pt x="100" y="178"/>
                  </a:lnTo>
                  <a:lnTo>
                    <a:pt x="133" y="156"/>
                  </a:lnTo>
                  <a:lnTo>
                    <a:pt x="148" y="141"/>
                  </a:lnTo>
                  <a:lnTo>
                    <a:pt x="155" y="122"/>
                  </a:lnTo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" name="図形 15"/>
            <p:cNvSpPr>
              <a:spLocks/>
            </p:cNvSpPr>
            <p:nvPr/>
          </p:nvSpPr>
          <p:spPr bwMode="auto">
            <a:xfrm>
              <a:off x="16865" y="4906835"/>
              <a:ext cx="158750" cy="187323"/>
            </a:xfrm>
            <a:custGeom>
              <a:avLst/>
              <a:gdLst/>
              <a:ahLst/>
              <a:cxnLst>
                <a:cxn ang="0">
                  <a:pos x="104" y="85"/>
                </a:cxn>
                <a:cxn ang="0">
                  <a:pos x="104" y="77"/>
                </a:cxn>
                <a:cxn ang="0">
                  <a:pos x="100" y="62"/>
                </a:cxn>
                <a:cxn ang="0">
                  <a:pos x="96" y="55"/>
                </a:cxn>
                <a:cxn ang="0">
                  <a:pos x="85" y="40"/>
                </a:cxn>
                <a:cxn ang="0">
                  <a:pos x="63" y="22"/>
                </a:cxn>
                <a:cxn ang="0">
                  <a:pos x="41" y="7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1" y="14"/>
                </a:cxn>
                <a:cxn ang="0">
                  <a:pos x="63" y="29"/>
                </a:cxn>
                <a:cxn ang="0">
                  <a:pos x="78" y="40"/>
                </a:cxn>
                <a:cxn ang="0">
                  <a:pos x="89" y="55"/>
                </a:cxn>
                <a:cxn ang="0">
                  <a:pos x="100" y="70"/>
                </a:cxn>
                <a:cxn ang="0">
                  <a:pos x="100" y="77"/>
                </a:cxn>
                <a:cxn ang="0">
                  <a:pos x="100" y="85"/>
                </a:cxn>
                <a:cxn ang="0">
                  <a:pos x="85" y="99"/>
                </a:cxn>
                <a:cxn ang="0">
                  <a:pos x="59" y="114"/>
                </a:cxn>
                <a:cxn ang="0">
                  <a:pos x="0" y="133"/>
                </a:cxn>
                <a:cxn ang="0">
                  <a:pos x="33" y="129"/>
                </a:cxn>
                <a:cxn ang="0">
                  <a:pos x="63" y="114"/>
                </a:cxn>
                <a:cxn ang="0">
                  <a:pos x="85" y="99"/>
                </a:cxn>
                <a:cxn ang="0">
                  <a:pos x="104" y="85"/>
                </a:cxn>
              </a:cxnLst>
              <a:rect l="0" t="0" r="0" b="0"/>
              <a:pathLst>
                <a:path w="104" h="133">
                  <a:moveTo>
                    <a:pt x="104" y="85"/>
                  </a:moveTo>
                  <a:lnTo>
                    <a:pt x="104" y="77"/>
                  </a:lnTo>
                  <a:lnTo>
                    <a:pt x="100" y="62"/>
                  </a:lnTo>
                  <a:lnTo>
                    <a:pt x="96" y="55"/>
                  </a:lnTo>
                  <a:lnTo>
                    <a:pt x="85" y="40"/>
                  </a:lnTo>
                  <a:lnTo>
                    <a:pt x="63" y="22"/>
                  </a:lnTo>
                  <a:lnTo>
                    <a:pt x="41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41" y="14"/>
                  </a:lnTo>
                  <a:lnTo>
                    <a:pt x="63" y="29"/>
                  </a:lnTo>
                  <a:lnTo>
                    <a:pt x="78" y="40"/>
                  </a:lnTo>
                  <a:lnTo>
                    <a:pt x="89" y="55"/>
                  </a:lnTo>
                  <a:lnTo>
                    <a:pt x="100" y="70"/>
                  </a:lnTo>
                  <a:lnTo>
                    <a:pt x="100" y="77"/>
                  </a:lnTo>
                  <a:lnTo>
                    <a:pt x="100" y="85"/>
                  </a:lnTo>
                  <a:lnTo>
                    <a:pt x="85" y="99"/>
                  </a:lnTo>
                  <a:lnTo>
                    <a:pt x="59" y="114"/>
                  </a:lnTo>
                  <a:lnTo>
                    <a:pt x="0" y="133"/>
                  </a:lnTo>
                  <a:lnTo>
                    <a:pt x="33" y="129"/>
                  </a:lnTo>
                  <a:lnTo>
                    <a:pt x="63" y="114"/>
                  </a:lnTo>
                  <a:lnTo>
                    <a:pt x="85" y="99"/>
                  </a:lnTo>
                  <a:lnTo>
                    <a:pt x="104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" name="図形 16"/>
            <p:cNvSpPr>
              <a:spLocks/>
            </p:cNvSpPr>
            <p:nvPr/>
          </p:nvSpPr>
          <p:spPr bwMode="auto">
            <a:xfrm>
              <a:off x="3842742" y="5919649"/>
              <a:ext cx="317500" cy="166685"/>
            </a:xfrm>
            <a:custGeom>
              <a:avLst/>
              <a:gdLst/>
              <a:ahLst/>
              <a:cxnLst>
                <a:cxn ang="0">
                  <a:pos x="4" y="74"/>
                </a:cxn>
                <a:cxn ang="0">
                  <a:pos x="19" y="59"/>
                </a:cxn>
                <a:cxn ang="0">
                  <a:pos x="45" y="44"/>
                </a:cxn>
                <a:cxn ang="0">
                  <a:pos x="74" y="29"/>
                </a:cxn>
                <a:cxn ang="0">
                  <a:pos x="111" y="18"/>
                </a:cxn>
                <a:cxn ang="0">
                  <a:pos x="174" y="3"/>
                </a:cxn>
                <a:cxn ang="0">
                  <a:pos x="207" y="3"/>
                </a:cxn>
                <a:cxn ang="0">
                  <a:pos x="207" y="0"/>
                </a:cxn>
                <a:cxn ang="0">
                  <a:pos x="170" y="3"/>
                </a:cxn>
                <a:cxn ang="0">
                  <a:pos x="111" y="18"/>
                </a:cxn>
                <a:cxn ang="0">
                  <a:pos x="74" y="29"/>
                </a:cxn>
                <a:cxn ang="0">
                  <a:pos x="41" y="40"/>
                </a:cxn>
                <a:cxn ang="0">
                  <a:pos x="15" y="55"/>
                </a:cxn>
                <a:cxn ang="0">
                  <a:pos x="4" y="74"/>
                </a:cxn>
                <a:cxn ang="0">
                  <a:pos x="0" y="85"/>
                </a:cxn>
                <a:cxn ang="0">
                  <a:pos x="4" y="103"/>
                </a:cxn>
                <a:cxn ang="0">
                  <a:pos x="15" y="118"/>
                </a:cxn>
                <a:cxn ang="0">
                  <a:pos x="19" y="118"/>
                </a:cxn>
                <a:cxn ang="0">
                  <a:pos x="11" y="103"/>
                </a:cxn>
                <a:cxn ang="0">
                  <a:pos x="4" y="85"/>
                </a:cxn>
                <a:cxn ang="0">
                  <a:pos x="4" y="74"/>
                </a:cxn>
              </a:cxnLst>
              <a:rect l="0" t="0" r="0" b="0"/>
              <a:pathLst>
                <a:path w="207" h="118">
                  <a:moveTo>
                    <a:pt x="4" y="74"/>
                  </a:moveTo>
                  <a:lnTo>
                    <a:pt x="19" y="59"/>
                  </a:lnTo>
                  <a:lnTo>
                    <a:pt x="45" y="44"/>
                  </a:lnTo>
                  <a:lnTo>
                    <a:pt x="74" y="29"/>
                  </a:lnTo>
                  <a:lnTo>
                    <a:pt x="111" y="18"/>
                  </a:lnTo>
                  <a:lnTo>
                    <a:pt x="174" y="3"/>
                  </a:lnTo>
                  <a:lnTo>
                    <a:pt x="207" y="3"/>
                  </a:lnTo>
                  <a:lnTo>
                    <a:pt x="207" y="0"/>
                  </a:lnTo>
                  <a:lnTo>
                    <a:pt x="170" y="3"/>
                  </a:lnTo>
                  <a:lnTo>
                    <a:pt x="111" y="18"/>
                  </a:lnTo>
                  <a:lnTo>
                    <a:pt x="74" y="29"/>
                  </a:lnTo>
                  <a:lnTo>
                    <a:pt x="41" y="40"/>
                  </a:lnTo>
                  <a:lnTo>
                    <a:pt x="15" y="55"/>
                  </a:lnTo>
                  <a:lnTo>
                    <a:pt x="4" y="74"/>
                  </a:lnTo>
                  <a:lnTo>
                    <a:pt x="0" y="85"/>
                  </a:lnTo>
                  <a:lnTo>
                    <a:pt x="4" y="103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1" y="103"/>
                  </a:lnTo>
                  <a:lnTo>
                    <a:pt x="4" y="85"/>
                  </a:lnTo>
                  <a:lnTo>
                    <a:pt x="4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" name="図形 17"/>
            <p:cNvSpPr>
              <a:spLocks/>
            </p:cNvSpPr>
            <p:nvPr/>
          </p:nvSpPr>
          <p:spPr bwMode="auto">
            <a:xfrm>
              <a:off x="16865" y="4984621"/>
              <a:ext cx="22225" cy="68262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7" y="22"/>
                </a:cxn>
                <a:cxn ang="0">
                  <a:pos x="7" y="33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7" y="33"/>
                </a:cxn>
                <a:cxn ang="0">
                  <a:pos x="15" y="22"/>
                </a:cxn>
              </a:cxnLst>
              <a:rect l="0" t="0" r="0" b="0"/>
              <a:pathLst>
                <a:path w="15" h="48">
                  <a:moveTo>
                    <a:pt x="15" y="2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2"/>
                  </a:lnTo>
                  <a:lnTo>
                    <a:pt x="7" y="33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33"/>
                  </a:lnTo>
                  <a:lnTo>
                    <a:pt x="15" y="2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" name="図形 18"/>
            <p:cNvSpPr>
              <a:spLocks/>
            </p:cNvSpPr>
            <p:nvPr/>
          </p:nvSpPr>
          <p:spPr bwMode="auto">
            <a:xfrm>
              <a:off x="16865" y="5470391"/>
              <a:ext cx="158750" cy="261935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100" y="107"/>
                </a:cxn>
                <a:cxn ang="0">
                  <a:pos x="104" y="70"/>
                </a:cxn>
                <a:cxn ang="0">
                  <a:pos x="100" y="63"/>
                </a:cxn>
                <a:cxn ang="0">
                  <a:pos x="89" y="44"/>
                </a:cxn>
                <a:cxn ang="0">
                  <a:pos x="56" y="22"/>
                </a:cxn>
                <a:cxn ang="0">
                  <a:pos x="0" y="0"/>
                </a:cxn>
                <a:cxn ang="0">
                  <a:pos x="56" y="26"/>
                </a:cxn>
                <a:cxn ang="0">
                  <a:pos x="85" y="44"/>
                </a:cxn>
                <a:cxn ang="0">
                  <a:pos x="100" y="66"/>
                </a:cxn>
                <a:cxn ang="0">
                  <a:pos x="100" y="70"/>
                </a:cxn>
                <a:cxn ang="0">
                  <a:pos x="96" y="107"/>
                </a:cxn>
                <a:cxn ang="0">
                  <a:pos x="78" y="137"/>
                </a:cxn>
                <a:cxn ang="0">
                  <a:pos x="59" y="151"/>
                </a:cxn>
                <a:cxn ang="0">
                  <a:pos x="44" y="162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44" y="166"/>
                </a:cxn>
                <a:cxn ang="0">
                  <a:pos x="63" y="151"/>
                </a:cxn>
                <a:cxn ang="0">
                  <a:pos x="78" y="137"/>
                </a:cxn>
              </a:cxnLst>
              <a:rect l="0" t="0" r="0" b="0"/>
              <a:pathLst>
                <a:path w="104" h="185">
                  <a:moveTo>
                    <a:pt x="78" y="137"/>
                  </a:moveTo>
                  <a:lnTo>
                    <a:pt x="100" y="107"/>
                  </a:lnTo>
                  <a:lnTo>
                    <a:pt x="104" y="70"/>
                  </a:lnTo>
                  <a:lnTo>
                    <a:pt x="100" y="63"/>
                  </a:lnTo>
                  <a:lnTo>
                    <a:pt x="89" y="44"/>
                  </a:lnTo>
                  <a:lnTo>
                    <a:pt x="56" y="22"/>
                  </a:lnTo>
                  <a:lnTo>
                    <a:pt x="0" y="0"/>
                  </a:lnTo>
                  <a:lnTo>
                    <a:pt x="56" y="26"/>
                  </a:lnTo>
                  <a:lnTo>
                    <a:pt x="85" y="44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96" y="107"/>
                  </a:lnTo>
                  <a:lnTo>
                    <a:pt x="78" y="137"/>
                  </a:lnTo>
                  <a:lnTo>
                    <a:pt x="59" y="151"/>
                  </a:lnTo>
                  <a:lnTo>
                    <a:pt x="44" y="162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44" y="166"/>
                  </a:lnTo>
                  <a:lnTo>
                    <a:pt x="63" y="151"/>
                  </a:lnTo>
                  <a:lnTo>
                    <a:pt x="78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" name="図形 19"/>
            <p:cNvSpPr>
              <a:spLocks/>
            </p:cNvSpPr>
            <p:nvPr/>
          </p:nvSpPr>
          <p:spPr bwMode="auto">
            <a:xfrm>
              <a:off x="16865" y="4817936"/>
              <a:ext cx="5067302" cy="1268398"/>
            </a:xfrm>
            <a:custGeom>
              <a:avLst/>
              <a:gdLst/>
              <a:ahLst/>
              <a:cxnLst>
                <a:cxn ang="0">
                  <a:pos x="2033" y="665"/>
                </a:cxn>
                <a:cxn ang="0">
                  <a:pos x="2103" y="332"/>
                </a:cxn>
                <a:cxn ang="0">
                  <a:pos x="1042" y="192"/>
                </a:cxn>
                <a:cxn ang="0">
                  <a:pos x="987" y="0"/>
                </a:cxn>
                <a:cxn ang="0">
                  <a:pos x="159" y="118"/>
                </a:cxn>
                <a:cxn ang="0">
                  <a:pos x="174" y="22"/>
                </a:cxn>
                <a:cxn ang="0">
                  <a:pos x="314" y="236"/>
                </a:cxn>
                <a:cxn ang="0">
                  <a:pos x="381" y="122"/>
                </a:cxn>
                <a:cxn ang="0">
                  <a:pos x="104" y="266"/>
                </a:cxn>
                <a:cxn ang="0">
                  <a:pos x="621" y="51"/>
                </a:cxn>
                <a:cxn ang="0">
                  <a:pos x="89" y="362"/>
                </a:cxn>
                <a:cxn ang="0">
                  <a:pos x="717" y="628"/>
                </a:cxn>
                <a:cxn ang="0">
                  <a:pos x="185" y="754"/>
                </a:cxn>
                <a:cxn ang="0">
                  <a:pos x="647" y="473"/>
                </a:cxn>
                <a:cxn ang="0">
                  <a:pos x="155" y="454"/>
                </a:cxn>
                <a:cxn ang="0">
                  <a:pos x="148" y="680"/>
                </a:cxn>
                <a:cxn ang="0">
                  <a:pos x="588" y="898"/>
                </a:cxn>
                <a:cxn ang="0">
                  <a:pos x="932" y="772"/>
                </a:cxn>
                <a:cxn ang="0">
                  <a:pos x="813" y="813"/>
                </a:cxn>
                <a:cxn ang="0">
                  <a:pos x="817" y="883"/>
                </a:cxn>
                <a:cxn ang="0">
                  <a:pos x="924" y="806"/>
                </a:cxn>
                <a:cxn ang="0">
                  <a:pos x="1028" y="809"/>
                </a:cxn>
                <a:cxn ang="0">
                  <a:pos x="1150" y="854"/>
                </a:cxn>
                <a:cxn ang="0">
                  <a:pos x="1209" y="865"/>
                </a:cxn>
                <a:cxn ang="0">
                  <a:pos x="1261" y="854"/>
                </a:cxn>
                <a:cxn ang="0">
                  <a:pos x="1309" y="839"/>
                </a:cxn>
                <a:cxn ang="0">
                  <a:pos x="1408" y="783"/>
                </a:cxn>
                <a:cxn ang="0">
                  <a:pos x="1567" y="757"/>
                </a:cxn>
                <a:cxn ang="0">
                  <a:pos x="1586" y="757"/>
                </a:cxn>
                <a:cxn ang="0">
                  <a:pos x="2170" y="595"/>
                </a:cxn>
                <a:cxn ang="0">
                  <a:pos x="2048" y="403"/>
                </a:cxn>
                <a:cxn ang="0">
                  <a:pos x="1490" y="717"/>
                </a:cxn>
                <a:cxn ang="0">
                  <a:pos x="1819" y="547"/>
                </a:cxn>
                <a:cxn ang="0">
                  <a:pos x="1379" y="358"/>
                </a:cxn>
                <a:cxn ang="0">
                  <a:pos x="1597" y="639"/>
                </a:cxn>
                <a:cxn ang="0">
                  <a:pos x="1967" y="547"/>
                </a:cxn>
                <a:cxn ang="0">
                  <a:pos x="1848" y="436"/>
                </a:cxn>
                <a:cxn ang="0">
                  <a:pos x="1386" y="377"/>
                </a:cxn>
                <a:cxn ang="0">
                  <a:pos x="2717" y="547"/>
                </a:cxn>
                <a:cxn ang="0">
                  <a:pos x="2410" y="373"/>
                </a:cxn>
                <a:cxn ang="0">
                  <a:pos x="2499" y="417"/>
                </a:cxn>
                <a:cxn ang="0">
                  <a:pos x="2303" y="617"/>
                </a:cxn>
                <a:cxn ang="0">
                  <a:pos x="2388" y="517"/>
                </a:cxn>
                <a:cxn ang="0">
                  <a:pos x="1911" y="373"/>
                </a:cxn>
                <a:cxn ang="0">
                  <a:pos x="1889" y="743"/>
                </a:cxn>
                <a:cxn ang="0">
                  <a:pos x="1645" y="787"/>
                </a:cxn>
                <a:cxn ang="0">
                  <a:pos x="1671" y="813"/>
                </a:cxn>
                <a:cxn ang="0">
                  <a:pos x="1715" y="857"/>
                </a:cxn>
                <a:cxn ang="0">
                  <a:pos x="1800" y="879"/>
                </a:cxn>
                <a:cxn ang="0">
                  <a:pos x="2022" y="876"/>
                </a:cxn>
                <a:cxn ang="0">
                  <a:pos x="2122" y="798"/>
                </a:cxn>
                <a:cxn ang="0">
                  <a:pos x="2296" y="842"/>
                </a:cxn>
                <a:cxn ang="0">
                  <a:pos x="2366" y="879"/>
                </a:cxn>
                <a:cxn ang="0">
                  <a:pos x="2429" y="854"/>
                </a:cxn>
                <a:cxn ang="0">
                  <a:pos x="2554" y="898"/>
                </a:cxn>
                <a:cxn ang="0">
                  <a:pos x="2606" y="842"/>
                </a:cxn>
                <a:cxn ang="0">
                  <a:pos x="2639" y="879"/>
                </a:cxn>
                <a:cxn ang="0">
                  <a:pos x="2676" y="879"/>
                </a:cxn>
                <a:cxn ang="0">
                  <a:pos x="2976" y="809"/>
                </a:cxn>
                <a:cxn ang="0">
                  <a:pos x="3027" y="824"/>
                </a:cxn>
                <a:cxn ang="0">
                  <a:pos x="3042" y="839"/>
                </a:cxn>
                <a:cxn ang="0">
                  <a:pos x="3264" y="850"/>
                </a:cxn>
                <a:cxn ang="0">
                  <a:pos x="3279" y="879"/>
                </a:cxn>
              </a:cxnLst>
              <a:rect l="0" t="0" r="0" b="0"/>
              <a:pathLst>
                <a:path w="3305" h="898">
                  <a:moveTo>
                    <a:pt x="3209" y="794"/>
                  </a:moveTo>
                  <a:lnTo>
                    <a:pt x="3131" y="780"/>
                  </a:lnTo>
                  <a:lnTo>
                    <a:pt x="3046" y="772"/>
                  </a:lnTo>
                  <a:lnTo>
                    <a:pt x="2928" y="769"/>
                  </a:lnTo>
                  <a:lnTo>
                    <a:pt x="2832" y="769"/>
                  </a:lnTo>
                  <a:lnTo>
                    <a:pt x="2514" y="780"/>
                  </a:lnTo>
                  <a:lnTo>
                    <a:pt x="2325" y="783"/>
                  </a:lnTo>
                  <a:lnTo>
                    <a:pt x="2188" y="787"/>
                  </a:lnTo>
                  <a:lnTo>
                    <a:pt x="2107" y="783"/>
                  </a:lnTo>
                  <a:lnTo>
                    <a:pt x="2092" y="783"/>
                  </a:lnTo>
                  <a:lnTo>
                    <a:pt x="2022" y="780"/>
                  </a:lnTo>
                  <a:lnTo>
                    <a:pt x="1978" y="772"/>
                  </a:lnTo>
                  <a:lnTo>
                    <a:pt x="1937" y="765"/>
                  </a:lnTo>
                  <a:lnTo>
                    <a:pt x="1907" y="754"/>
                  </a:lnTo>
                  <a:lnTo>
                    <a:pt x="1907" y="750"/>
                  </a:lnTo>
                  <a:lnTo>
                    <a:pt x="1904" y="750"/>
                  </a:lnTo>
                  <a:lnTo>
                    <a:pt x="1893" y="739"/>
                  </a:lnTo>
                  <a:lnTo>
                    <a:pt x="1889" y="728"/>
                  </a:lnTo>
                  <a:lnTo>
                    <a:pt x="1889" y="717"/>
                  </a:lnTo>
                  <a:lnTo>
                    <a:pt x="1896" y="713"/>
                  </a:lnTo>
                  <a:lnTo>
                    <a:pt x="1926" y="695"/>
                  </a:lnTo>
                  <a:lnTo>
                    <a:pt x="1989" y="672"/>
                  </a:lnTo>
                  <a:lnTo>
                    <a:pt x="2033" y="665"/>
                  </a:lnTo>
                  <a:lnTo>
                    <a:pt x="2089" y="654"/>
                  </a:lnTo>
                  <a:lnTo>
                    <a:pt x="2199" y="639"/>
                  </a:lnTo>
                  <a:lnTo>
                    <a:pt x="2403" y="613"/>
                  </a:lnTo>
                  <a:lnTo>
                    <a:pt x="2484" y="602"/>
                  </a:lnTo>
                  <a:lnTo>
                    <a:pt x="2565" y="595"/>
                  </a:lnTo>
                  <a:lnTo>
                    <a:pt x="2647" y="576"/>
                  </a:lnTo>
                  <a:lnTo>
                    <a:pt x="2650" y="576"/>
                  </a:lnTo>
                  <a:lnTo>
                    <a:pt x="2710" y="558"/>
                  </a:lnTo>
                  <a:lnTo>
                    <a:pt x="2732" y="547"/>
                  </a:lnTo>
                  <a:lnTo>
                    <a:pt x="2747" y="532"/>
                  </a:lnTo>
                  <a:lnTo>
                    <a:pt x="2765" y="513"/>
                  </a:lnTo>
                  <a:lnTo>
                    <a:pt x="2776" y="488"/>
                  </a:lnTo>
                  <a:lnTo>
                    <a:pt x="2776" y="473"/>
                  </a:lnTo>
                  <a:lnTo>
                    <a:pt x="2776" y="458"/>
                  </a:lnTo>
                  <a:lnTo>
                    <a:pt x="2765" y="447"/>
                  </a:lnTo>
                  <a:lnTo>
                    <a:pt x="2750" y="432"/>
                  </a:lnTo>
                  <a:lnTo>
                    <a:pt x="2732" y="417"/>
                  </a:lnTo>
                  <a:lnTo>
                    <a:pt x="2706" y="406"/>
                  </a:lnTo>
                  <a:lnTo>
                    <a:pt x="2636" y="384"/>
                  </a:lnTo>
                  <a:lnTo>
                    <a:pt x="2547" y="366"/>
                  </a:lnTo>
                  <a:lnTo>
                    <a:pt x="2480" y="362"/>
                  </a:lnTo>
                  <a:lnTo>
                    <a:pt x="2325" y="343"/>
                  </a:lnTo>
                  <a:lnTo>
                    <a:pt x="2103" y="332"/>
                  </a:lnTo>
                  <a:lnTo>
                    <a:pt x="1978" y="332"/>
                  </a:lnTo>
                  <a:lnTo>
                    <a:pt x="1852" y="332"/>
                  </a:lnTo>
                  <a:lnTo>
                    <a:pt x="1700" y="336"/>
                  </a:lnTo>
                  <a:lnTo>
                    <a:pt x="1405" y="347"/>
                  </a:lnTo>
                  <a:lnTo>
                    <a:pt x="1401" y="347"/>
                  </a:lnTo>
                  <a:lnTo>
                    <a:pt x="1305" y="347"/>
                  </a:lnTo>
                  <a:lnTo>
                    <a:pt x="1238" y="347"/>
                  </a:lnTo>
                  <a:lnTo>
                    <a:pt x="1198" y="343"/>
                  </a:lnTo>
                  <a:lnTo>
                    <a:pt x="1113" y="332"/>
                  </a:lnTo>
                  <a:lnTo>
                    <a:pt x="1109" y="332"/>
                  </a:lnTo>
                  <a:lnTo>
                    <a:pt x="1065" y="329"/>
                  </a:lnTo>
                  <a:lnTo>
                    <a:pt x="1013" y="318"/>
                  </a:lnTo>
                  <a:lnTo>
                    <a:pt x="972" y="303"/>
                  </a:lnTo>
                  <a:lnTo>
                    <a:pt x="943" y="288"/>
                  </a:lnTo>
                  <a:lnTo>
                    <a:pt x="939" y="288"/>
                  </a:lnTo>
                  <a:lnTo>
                    <a:pt x="932" y="277"/>
                  </a:lnTo>
                  <a:lnTo>
                    <a:pt x="928" y="266"/>
                  </a:lnTo>
                  <a:lnTo>
                    <a:pt x="928" y="251"/>
                  </a:lnTo>
                  <a:lnTo>
                    <a:pt x="928" y="244"/>
                  </a:lnTo>
                  <a:lnTo>
                    <a:pt x="943" y="225"/>
                  </a:lnTo>
                  <a:lnTo>
                    <a:pt x="972" y="207"/>
                  </a:lnTo>
                  <a:lnTo>
                    <a:pt x="1039" y="192"/>
                  </a:lnTo>
                  <a:lnTo>
                    <a:pt x="1042" y="192"/>
                  </a:lnTo>
                  <a:lnTo>
                    <a:pt x="1113" y="181"/>
                  </a:lnTo>
                  <a:lnTo>
                    <a:pt x="1168" y="181"/>
                  </a:lnTo>
                  <a:lnTo>
                    <a:pt x="1279" y="173"/>
                  </a:lnTo>
                  <a:lnTo>
                    <a:pt x="1294" y="173"/>
                  </a:lnTo>
                  <a:lnTo>
                    <a:pt x="1371" y="155"/>
                  </a:lnTo>
                  <a:lnTo>
                    <a:pt x="1442" y="148"/>
                  </a:lnTo>
                  <a:lnTo>
                    <a:pt x="1497" y="125"/>
                  </a:lnTo>
                  <a:lnTo>
                    <a:pt x="1516" y="118"/>
                  </a:lnTo>
                  <a:lnTo>
                    <a:pt x="1530" y="103"/>
                  </a:lnTo>
                  <a:lnTo>
                    <a:pt x="1542" y="81"/>
                  </a:lnTo>
                  <a:lnTo>
                    <a:pt x="1545" y="66"/>
                  </a:lnTo>
                  <a:lnTo>
                    <a:pt x="1542" y="48"/>
                  </a:lnTo>
                  <a:lnTo>
                    <a:pt x="1530" y="37"/>
                  </a:lnTo>
                  <a:lnTo>
                    <a:pt x="1516" y="26"/>
                  </a:lnTo>
                  <a:lnTo>
                    <a:pt x="1479" y="11"/>
                  </a:lnTo>
                  <a:lnTo>
                    <a:pt x="1427" y="0"/>
                  </a:lnTo>
                  <a:lnTo>
                    <a:pt x="1349" y="0"/>
                  </a:lnTo>
                  <a:lnTo>
                    <a:pt x="1338" y="0"/>
                  </a:lnTo>
                  <a:lnTo>
                    <a:pt x="1323" y="0"/>
                  </a:lnTo>
                  <a:lnTo>
                    <a:pt x="1275" y="0"/>
                  </a:lnTo>
                  <a:lnTo>
                    <a:pt x="1268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854" y="0"/>
                  </a:lnTo>
                  <a:lnTo>
                    <a:pt x="843" y="0"/>
                  </a:lnTo>
                  <a:lnTo>
                    <a:pt x="813" y="0"/>
                  </a:lnTo>
                  <a:lnTo>
                    <a:pt x="706" y="0"/>
                  </a:lnTo>
                  <a:lnTo>
                    <a:pt x="691" y="0"/>
                  </a:lnTo>
                  <a:lnTo>
                    <a:pt x="351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0" y="14"/>
                  </a:lnTo>
                  <a:lnTo>
                    <a:pt x="44" y="26"/>
                  </a:lnTo>
                  <a:lnTo>
                    <a:pt x="48" y="37"/>
                  </a:lnTo>
                  <a:lnTo>
                    <a:pt x="41" y="48"/>
                  </a:lnTo>
                  <a:lnTo>
                    <a:pt x="30" y="51"/>
                  </a:lnTo>
                  <a:lnTo>
                    <a:pt x="19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44" y="63"/>
                  </a:lnTo>
                  <a:lnTo>
                    <a:pt x="85" y="66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118" y="81"/>
                  </a:lnTo>
                  <a:lnTo>
                    <a:pt x="144" y="96"/>
                  </a:lnTo>
                  <a:lnTo>
                    <a:pt x="159" y="118"/>
                  </a:lnTo>
                  <a:lnTo>
                    <a:pt x="166" y="133"/>
                  </a:lnTo>
                  <a:lnTo>
                    <a:pt x="166" y="151"/>
                  </a:lnTo>
                  <a:lnTo>
                    <a:pt x="155" y="166"/>
                  </a:lnTo>
                  <a:lnTo>
                    <a:pt x="133" y="181"/>
                  </a:lnTo>
                  <a:lnTo>
                    <a:pt x="104" y="196"/>
                  </a:lnTo>
                  <a:lnTo>
                    <a:pt x="70" y="207"/>
                  </a:lnTo>
                  <a:lnTo>
                    <a:pt x="0" y="218"/>
                  </a:lnTo>
                  <a:lnTo>
                    <a:pt x="70" y="210"/>
                  </a:lnTo>
                  <a:lnTo>
                    <a:pt x="104" y="203"/>
                  </a:lnTo>
                  <a:lnTo>
                    <a:pt x="133" y="188"/>
                  </a:lnTo>
                  <a:lnTo>
                    <a:pt x="155" y="173"/>
                  </a:lnTo>
                  <a:lnTo>
                    <a:pt x="166" y="151"/>
                  </a:lnTo>
                  <a:lnTo>
                    <a:pt x="170" y="133"/>
                  </a:lnTo>
                  <a:lnTo>
                    <a:pt x="159" y="111"/>
                  </a:lnTo>
                  <a:lnTo>
                    <a:pt x="148" y="92"/>
                  </a:lnTo>
                  <a:lnTo>
                    <a:pt x="126" y="81"/>
                  </a:lnTo>
                  <a:lnTo>
                    <a:pt x="104" y="70"/>
                  </a:lnTo>
                  <a:lnTo>
                    <a:pt x="159" y="63"/>
                  </a:lnTo>
                  <a:lnTo>
                    <a:pt x="185" y="55"/>
                  </a:lnTo>
                  <a:lnTo>
                    <a:pt x="189" y="51"/>
                  </a:lnTo>
                  <a:lnTo>
                    <a:pt x="196" y="40"/>
                  </a:lnTo>
                  <a:lnTo>
                    <a:pt x="196" y="33"/>
                  </a:lnTo>
                  <a:lnTo>
                    <a:pt x="174" y="22"/>
                  </a:lnTo>
                  <a:lnTo>
                    <a:pt x="141" y="7"/>
                  </a:lnTo>
                  <a:lnTo>
                    <a:pt x="351" y="11"/>
                  </a:lnTo>
                  <a:lnTo>
                    <a:pt x="385" y="7"/>
                  </a:lnTo>
                  <a:lnTo>
                    <a:pt x="385" y="11"/>
                  </a:lnTo>
                  <a:lnTo>
                    <a:pt x="414" y="14"/>
                  </a:lnTo>
                  <a:lnTo>
                    <a:pt x="425" y="26"/>
                  </a:lnTo>
                  <a:lnTo>
                    <a:pt x="414" y="37"/>
                  </a:lnTo>
                  <a:lnTo>
                    <a:pt x="396" y="40"/>
                  </a:lnTo>
                  <a:lnTo>
                    <a:pt x="377" y="48"/>
                  </a:lnTo>
                  <a:lnTo>
                    <a:pt x="336" y="48"/>
                  </a:lnTo>
                  <a:lnTo>
                    <a:pt x="285" y="51"/>
                  </a:lnTo>
                  <a:lnTo>
                    <a:pt x="281" y="51"/>
                  </a:lnTo>
                  <a:lnTo>
                    <a:pt x="311" y="63"/>
                  </a:lnTo>
                  <a:lnTo>
                    <a:pt x="336" y="70"/>
                  </a:lnTo>
                  <a:lnTo>
                    <a:pt x="377" y="96"/>
                  </a:lnTo>
                  <a:lnTo>
                    <a:pt x="396" y="118"/>
                  </a:lnTo>
                  <a:lnTo>
                    <a:pt x="407" y="125"/>
                  </a:lnTo>
                  <a:lnTo>
                    <a:pt x="410" y="148"/>
                  </a:lnTo>
                  <a:lnTo>
                    <a:pt x="399" y="173"/>
                  </a:lnTo>
                  <a:lnTo>
                    <a:pt x="392" y="188"/>
                  </a:lnTo>
                  <a:lnTo>
                    <a:pt x="381" y="203"/>
                  </a:lnTo>
                  <a:lnTo>
                    <a:pt x="351" y="221"/>
                  </a:lnTo>
                  <a:lnTo>
                    <a:pt x="314" y="236"/>
                  </a:lnTo>
                  <a:lnTo>
                    <a:pt x="274" y="244"/>
                  </a:lnTo>
                  <a:lnTo>
                    <a:pt x="311" y="233"/>
                  </a:lnTo>
                  <a:lnTo>
                    <a:pt x="340" y="218"/>
                  </a:lnTo>
                  <a:lnTo>
                    <a:pt x="362" y="203"/>
                  </a:lnTo>
                  <a:lnTo>
                    <a:pt x="377" y="181"/>
                  </a:lnTo>
                  <a:lnTo>
                    <a:pt x="392" y="151"/>
                  </a:lnTo>
                  <a:lnTo>
                    <a:pt x="396" y="148"/>
                  </a:lnTo>
                  <a:lnTo>
                    <a:pt x="385" y="122"/>
                  </a:lnTo>
                  <a:lnTo>
                    <a:pt x="366" y="96"/>
                  </a:lnTo>
                  <a:lnTo>
                    <a:pt x="344" y="81"/>
                  </a:lnTo>
                  <a:lnTo>
                    <a:pt x="322" y="66"/>
                  </a:lnTo>
                  <a:lnTo>
                    <a:pt x="274" y="51"/>
                  </a:lnTo>
                  <a:lnTo>
                    <a:pt x="251" y="48"/>
                  </a:lnTo>
                  <a:lnTo>
                    <a:pt x="229" y="4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29" y="48"/>
                  </a:lnTo>
                  <a:lnTo>
                    <a:pt x="251" y="51"/>
                  </a:lnTo>
                  <a:lnTo>
                    <a:pt x="270" y="55"/>
                  </a:lnTo>
                  <a:lnTo>
                    <a:pt x="314" y="70"/>
                  </a:lnTo>
                  <a:lnTo>
                    <a:pt x="340" y="81"/>
                  </a:lnTo>
                  <a:lnTo>
                    <a:pt x="366" y="103"/>
                  </a:lnTo>
                  <a:lnTo>
                    <a:pt x="381" y="122"/>
                  </a:lnTo>
                  <a:lnTo>
                    <a:pt x="392" y="148"/>
                  </a:lnTo>
                  <a:lnTo>
                    <a:pt x="385" y="151"/>
                  </a:lnTo>
                  <a:lnTo>
                    <a:pt x="370" y="181"/>
                  </a:lnTo>
                  <a:lnTo>
                    <a:pt x="355" y="203"/>
                  </a:lnTo>
                  <a:lnTo>
                    <a:pt x="329" y="218"/>
                  </a:lnTo>
                  <a:lnTo>
                    <a:pt x="296" y="233"/>
                  </a:lnTo>
                  <a:lnTo>
                    <a:pt x="255" y="244"/>
                  </a:lnTo>
                  <a:lnTo>
                    <a:pt x="255" y="247"/>
                  </a:lnTo>
                  <a:lnTo>
                    <a:pt x="104" y="266"/>
                  </a:lnTo>
                  <a:lnTo>
                    <a:pt x="74" y="273"/>
                  </a:lnTo>
                  <a:lnTo>
                    <a:pt x="74" y="266"/>
                  </a:lnTo>
                  <a:lnTo>
                    <a:pt x="44" y="273"/>
                  </a:lnTo>
                  <a:lnTo>
                    <a:pt x="0" y="277"/>
                  </a:lnTo>
                  <a:lnTo>
                    <a:pt x="0" y="281"/>
                  </a:lnTo>
                  <a:lnTo>
                    <a:pt x="44" y="277"/>
                  </a:lnTo>
                  <a:lnTo>
                    <a:pt x="56" y="273"/>
                  </a:lnTo>
                  <a:lnTo>
                    <a:pt x="26" y="281"/>
                  </a:lnTo>
                  <a:lnTo>
                    <a:pt x="0" y="295"/>
                  </a:lnTo>
                  <a:lnTo>
                    <a:pt x="0" y="303"/>
                  </a:lnTo>
                  <a:lnTo>
                    <a:pt x="4" y="303"/>
                  </a:lnTo>
                  <a:lnTo>
                    <a:pt x="4" y="295"/>
                  </a:lnTo>
                  <a:lnTo>
                    <a:pt x="48" y="281"/>
                  </a:lnTo>
                  <a:lnTo>
                    <a:pt x="104" y="266"/>
                  </a:lnTo>
                  <a:lnTo>
                    <a:pt x="470" y="221"/>
                  </a:lnTo>
                  <a:lnTo>
                    <a:pt x="507" y="218"/>
                  </a:lnTo>
                  <a:lnTo>
                    <a:pt x="510" y="218"/>
                  </a:lnTo>
                  <a:lnTo>
                    <a:pt x="547" y="207"/>
                  </a:lnTo>
                  <a:lnTo>
                    <a:pt x="588" y="192"/>
                  </a:lnTo>
                  <a:lnTo>
                    <a:pt x="606" y="181"/>
                  </a:lnTo>
                  <a:lnTo>
                    <a:pt x="617" y="166"/>
                  </a:lnTo>
                  <a:lnTo>
                    <a:pt x="628" y="151"/>
                  </a:lnTo>
                  <a:lnTo>
                    <a:pt x="628" y="140"/>
                  </a:lnTo>
                  <a:lnTo>
                    <a:pt x="632" y="133"/>
                  </a:lnTo>
                  <a:lnTo>
                    <a:pt x="628" y="118"/>
                  </a:lnTo>
                  <a:lnTo>
                    <a:pt x="617" y="103"/>
                  </a:lnTo>
                  <a:lnTo>
                    <a:pt x="603" y="85"/>
                  </a:lnTo>
                  <a:lnTo>
                    <a:pt x="566" y="66"/>
                  </a:lnTo>
                  <a:lnTo>
                    <a:pt x="518" y="55"/>
                  </a:lnTo>
                  <a:lnTo>
                    <a:pt x="447" y="48"/>
                  </a:lnTo>
                  <a:lnTo>
                    <a:pt x="451" y="48"/>
                  </a:lnTo>
                  <a:lnTo>
                    <a:pt x="477" y="40"/>
                  </a:lnTo>
                  <a:lnTo>
                    <a:pt x="477" y="48"/>
                  </a:lnTo>
                  <a:lnTo>
                    <a:pt x="484" y="40"/>
                  </a:lnTo>
                  <a:lnTo>
                    <a:pt x="525" y="40"/>
                  </a:lnTo>
                  <a:lnTo>
                    <a:pt x="580" y="40"/>
                  </a:lnTo>
                  <a:lnTo>
                    <a:pt x="621" y="51"/>
                  </a:lnTo>
                  <a:lnTo>
                    <a:pt x="658" y="66"/>
                  </a:lnTo>
                  <a:lnTo>
                    <a:pt x="677" y="77"/>
                  </a:lnTo>
                  <a:lnTo>
                    <a:pt x="688" y="92"/>
                  </a:lnTo>
                  <a:lnTo>
                    <a:pt x="699" y="103"/>
                  </a:lnTo>
                  <a:lnTo>
                    <a:pt x="706" y="118"/>
                  </a:lnTo>
                  <a:lnTo>
                    <a:pt x="702" y="148"/>
                  </a:lnTo>
                  <a:lnTo>
                    <a:pt x="688" y="166"/>
                  </a:lnTo>
                  <a:lnTo>
                    <a:pt x="673" y="188"/>
                  </a:lnTo>
                  <a:lnTo>
                    <a:pt x="636" y="207"/>
                  </a:lnTo>
                  <a:lnTo>
                    <a:pt x="595" y="218"/>
                  </a:lnTo>
                  <a:lnTo>
                    <a:pt x="558" y="225"/>
                  </a:lnTo>
                  <a:lnTo>
                    <a:pt x="484" y="236"/>
                  </a:lnTo>
                  <a:lnTo>
                    <a:pt x="455" y="236"/>
                  </a:lnTo>
                  <a:lnTo>
                    <a:pt x="381" y="244"/>
                  </a:lnTo>
                  <a:lnTo>
                    <a:pt x="311" y="258"/>
                  </a:lnTo>
                  <a:lnTo>
                    <a:pt x="255" y="258"/>
                  </a:lnTo>
                  <a:lnTo>
                    <a:pt x="185" y="273"/>
                  </a:lnTo>
                  <a:lnTo>
                    <a:pt x="141" y="288"/>
                  </a:lnTo>
                  <a:lnTo>
                    <a:pt x="111" y="306"/>
                  </a:lnTo>
                  <a:lnTo>
                    <a:pt x="96" y="321"/>
                  </a:lnTo>
                  <a:lnTo>
                    <a:pt x="89" y="336"/>
                  </a:lnTo>
                  <a:lnTo>
                    <a:pt x="89" y="351"/>
                  </a:lnTo>
                  <a:lnTo>
                    <a:pt x="89" y="362"/>
                  </a:lnTo>
                  <a:lnTo>
                    <a:pt x="100" y="377"/>
                  </a:lnTo>
                  <a:lnTo>
                    <a:pt x="111" y="392"/>
                  </a:lnTo>
                  <a:lnTo>
                    <a:pt x="133" y="406"/>
                  </a:lnTo>
                  <a:lnTo>
                    <a:pt x="159" y="417"/>
                  </a:lnTo>
                  <a:lnTo>
                    <a:pt x="218" y="436"/>
                  </a:lnTo>
                  <a:lnTo>
                    <a:pt x="296" y="447"/>
                  </a:lnTo>
                  <a:lnTo>
                    <a:pt x="433" y="458"/>
                  </a:lnTo>
                  <a:lnTo>
                    <a:pt x="495" y="462"/>
                  </a:lnTo>
                  <a:lnTo>
                    <a:pt x="521" y="462"/>
                  </a:lnTo>
                  <a:lnTo>
                    <a:pt x="702" y="477"/>
                  </a:lnTo>
                  <a:lnTo>
                    <a:pt x="743" y="484"/>
                  </a:lnTo>
                  <a:lnTo>
                    <a:pt x="776" y="491"/>
                  </a:lnTo>
                  <a:lnTo>
                    <a:pt x="854" y="513"/>
                  </a:lnTo>
                  <a:lnTo>
                    <a:pt x="887" y="528"/>
                  </a:lnTo>
                  <a:lnTo>
                    <a:pt x="909" y="539"/>
                  </a:lnTo>
                  <a:lnTo>
                    <a:pt x="917" y="547"/>
                  </a:lnTo>
                  <a:lnTo>
                    <a:pt x="924" y="558"/>
                  </a:lnTo>
                  <a:lnTo>
                    <a:pt x="917" y="573"/>
                  </a:lnTo>
                  <a:lnTo>
                    <a:pt x="902" y="584"/>
                  </a:lnTo>
                  <a:lnTo>
                    <a:pt x="876" y="595"/>
                  </a:lnTo>
                  <a:lnTo>
                    <a:pt x="799" y="617"/>
                  </a:lnTo>
                  <a:lnTo>
                    <a:pt x="728" y="628"/>
                  </a:lnTo>
                  <a:lnTo>
                    <a:pt x="717" y="628"/>
                  </a:lnTo>
                  <a:lnTo>
                    <a:pt x="658" y="632"/>
                  </a:lnTo>
                  <a:lnTo>
                    <a:pt x="628" y="639"/>
                  </a:lnTo>
                  <a:lnTo>
                    <a:pt x="462" y="658"/>
                  </a:lnTo>
                  <a:lnTo>
                    <a:pt x="385" y="672"/>
                  </a:lnTo>
                  <a:lnTo>
                    <a:pt x="325" y="687"/>
                  </a:lnTo>
                  <a:lnTo>
                    <a:pt x="285" y="702"/>
                  </a:lnTo>
                  <a:lnTo>
                    <a:pt x="259" y="717"/>
                  </a:lnTo>
                  <a:lnTo>
                    <a:pt x="244" y="735"/>
                  </a:lnTo>
                  <a:lnTo>
                    <a:pt x="240" y="754"/>
                  </a:lnTo>
                  <a:lnTo>
                    <a:pt x="240" y="757"/>
                  </a:lnTo>
                  <a:lnTo>
                    <a:pt x="251" y="772"/>
                  </a:lnTo>
                  <a:lnTo>
                    <a:pt x="266" y="794"/>
                  </a:lnTo>
                  <a:lnTo>
                    <a:pt x="292" y="809"/>
                  </a:lnTo>
                  <a:lnTo>
                    <a:pt x="322" y="824"/>
                  </a:lnTo>
                  <a:lnTo>
                    <a:pt x="385" y="839"/>
                  </a:lnTo>
                  <a:lnTo>
                    <a:pt x="447" y="850"/>
                  </a:lnTo>
                  <a:lnTo>
                    <a:pt x="381" y="842"/>
                  </a:lnTo>
                  <a:lnTo>
                    <a:pt x="292" y="824"/>
                  </a:lnTo>
                  <a:lnTo>
                    <a:pt x="251" y="813"/>
                  </a:lnTo>
                  <a:lnTo>
                    <a:pt x="214" y="794"/>
                  </a:lnTo>
                  <a:lnTo>
                    <a:pt x="196" y="772"/>
                  </a:lnTo>
                  <a:lnTo>
                    <a:pt x="185" y="757"/>
                  </a:lnTo>
                  <a:lnTo>
                    <a:pt x="185" y="754"/>
                  </a:lnTo>
                  <a:lnTo>
                    <a:pt x="185" y="743"/>
                  </a:lnTo>
                  <a:lnTo>
                    <a:pt x="189" y="728"/>
                  </a:lnTo>
                  <a:lnTo>
                    <a:pt x="200" y="717"/>
                  </a:lnTo>
                  <a:lnTo>
                    <a:pt x="218" y="702"/>
                  </a:lnTo>
                  <a:lnTo>
                    <a:pt x="244" y="687"/>
                  </a:lnTo>
                  <a:lnTo>
                    <a:pt x="281" y="680"/>
                  </a:lnTo>
                  <a:lnTo>
                    <a:pt x="329" y="669"/>
                  </a:lnTo>
                  <a:lnTo>
                    <a:pt x="425" y="658"/>
                  </a:lnTo>
                  <a:lnTo>
                    <a:pt x="592" y="632"/>
                  </a:lnTo>
                  <a:lnTo>
                    <a:pt x="628" y="628"/>
                  </a:lnTo>
                  <a:lnTo>
                    <a:pt x="699" y="617"/>
                  </a:lnTo>
                  <a:lnTo>
                    <a:pt x="776" y="602"/>
                  </a:lnTo>
                  <a:lnTo>
                    <a:pt x="806" y="587"/>
                  </a:lnTo>
                  <a:lnTo>
                    <a:pt x="824" y="573"/>
                  </a:lnTo>
                  <a:lnTo>
                    <a:pt x="828" y="562"/>
                  </a:lnTo>
                  <a:lnTo>
                    <a:pt x="828" y="554"/>
                  </a:lnTo>
                  <a:lnTo>
                    <a:pt x="824" y="539"/>
                  </a:lnTo>
                  <a:lnTo>
                    <a:pt x="817" y="525"/>
                  </a:lnTo>
                  <a:lnTo>
                    <a:pt x="791" y="506"/>
                  </a:lnTo>
                  <a:lnTo>
                    <a:pt x="758" y="491"/>
                  </a:lnTo>
                  <a:lnTo>
                    <a:pt x="714" y="488"/>
                  </a:lnTo>
                  <a:lnTo>
                    <a:pt x="677" y="477"/>
                  </a:lnTo>
                  <a:lnTo>
                    <a:pt x="647" y="473"/>
                  </a:lnTo>
                  <a:lnTo>
                    <a:pt x="610" y="473"/>
                  </a:lnTo>
                  <a:lnTo>
                    <a:pt x="562" y="469"/>
                  </a:lnTo>
                  <a:lnTo>
                    <a:pt x="425" y="469"/>
                  </a:lnTo>
                  <a:lnTo>
                    <a:pt x="336" y="469"/>
                  </a:lnTo>
                  <a:lnTo>
                    <a:pt x="300" y="462"/>
                  </a:lnTo>
                  <a:lnTo>
                    <a:pt x="240" y="458"/>
                  </a:lnTo>
                  <a:lnTo>
                    <a:pt x="144" y="443"/>
                  </a:lnTo>
                  <a:lnTo>
                    <a:pt x="63" y="421"/>
                  </a:lnTo>
                  <a:lnTo>
                    <a:pt x="30" y="406"/>
                  </a:lnTo>
                  <a:lnTo>
                    <a:pt x="0" y="392"/>
                  </a:lnTo>
                  <a:lnTo>
                    <a:pt x="0" y="399"/>
                  </a:lnTo>
                  <a:lnTo>
                    <a:pt x="41" y="417"/>
                  </a:lnTo>
                  <a:lnTo>
                    <a:pt x="89" y="432"/>
                  </a:lnTo>
                  <a:lnTo>
                    <a:pt x="189" y="454"/>
                  </a:lnTo>
                  <a:lnTo>
                    <a:pt x="100" y="447"/>
                  </a:lnTo>
                  <a:lnTo>
                    <a:pt x="48" y="432"/>
                  </a:lnTo>
                  <a:lnTo>
                    <a:pt x="0" y="417"/>
                  </a:lnTo>
                  <a:lnTo>
                    <a:pt x="0" y="421"/>
                  </a:lnTo>
                  <a:lnTo>
                    <a:pt x="59" y="443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74" y="447"/>
                  </a:lnTo>
                  <a:lnTo>
                    <a:pt x="155" y="454"/>
                  </a:lnTo>
                  <a:lnTo>
                    <a:pt x="96" y="454"/>
                  </a:lnTo>
                  <a:lnTo>
                    <a:pt x="0" y="443"/>
                  </a:lnTo>
                  <a:lnTo>
                    <a:pt x="41" y="454"/>
                  </a:lnTo>
                  <a:lnTo>
                    <a:pt x="0" y="447"/>
                  </a:lnTo>
                  <a:lnTo>
                    <a:pt x="0" y="454"/>
                  </a:lnTo>
                  <a:lnTo>
                    <a:pt x="48" y="454"/>
                  </a:lnTo>
                  <a:lnTo>
                    <a:pt x="111" y="462"/>
                  </a:lnTo>
                  <a:lnTo>
                    <a:pt x="144" y="473"/>
                  </a:lnTo>
                  <a:lnTo>
                    <a:pt x="181" y="488"/>
                  </a:lnTo>
                  <a:lnTo>
                    <a:pt x="203" y="502"/>
                  </a:lnTo>
                  <a:lnTo>
                    <a:pt x="229" y="528"/>
                  </a:lnTo>
                  <a:lnTo>
                    <a:pt x="237" y="543"/>
                  </a:lnTo>
                  <a:lnTo>
                    <a:pt x="237" y="562"/>
                  </a:lnTo>
                  <a:lnTo>
                    <a:pt x="229" y="576"/>
                  </a:lnTo>
                  <a:lnTo>
                    <a:pt x="211" y="602"/>
                  </a:lnTo>
                  <a:lnTo>
                    <a:pt x="181" y="624"/>
                  </a:lnTo>
                  <a:lnTo>
                    <a:pt x="118" y="643"/>
                  </a:lnTo>
                  <a:lnTo>
                    <a:pt x="63" y="658"/>
                  </a:lnTo>
                  <a:lnTo>
                    <a:pt x="0" y="669"/>
                  </a:lnTo>
                  <a:lnTo>
                    <a:pt x="0" y="680"/>
                  </a:lnTo>
                  <a:lnTo>
                    <a:pt x="85" y="672"/>
                  </a:lnTo>
                  <a:lnTo>
                    <a:pt x="155" y="672"/>
                  </a:lnTo>
                  <a:lnTo>
                    <a:pt x="148" y="680"/>
                  </a:lnTo>
                  <a:lnTo>
                    <a:pt x="63" y="680"/>
                  </a:lnTo>
                  <a:lnTo>
                    <a:pt x="26" y="684"/>
                  </a:lnTo>
                  <a:lnTo>
                    <a:pt x="0" y="684"/>
                  </a:lnTo>
                  <a:lnTo>
                    <a:pt x="0" y="687"/>
                  </a:lnTo>
                  <a:lnTo>
                    <a:pt x="26" y="687"/>
                  </a:lnTo>
                  <a:lnTo>
                    <a:pt x="59" y="684"/>
                  </a:lnTo>
                  <a:lnTo>
                    <a:pt x="141" y="680"/>
                  </a:lnTo>
                  <a:lnTo>
                    <a:pt x="89" y="702"/>
                  </a:lnTo>
                  <a:lnTo>
                    <a:pt x="63" y="724"/>
                  </a:lnTo>
                  <a:lnTo>
                    <a:pt x="48" y="739"/>
                  </a:lnTo>
                  <a:lnTo>
                    <a:pt x="44" y="750"/>
                  </a:lnTo>
                  <a:lnTo>
                    <a:pt x="44" y="757"/>
                  </a:lnTo>
                  <a:lnTo>
                    <a:pt x="56" y="765"/>
                  </a:lnTo>
                  <a:lnTo>
                    <a:pt x="74" y="783"/>
                  </a:lnTo>
                  <a:lnTo>
                    <a:pt x="104" y="798"/>
                  </a:lnTo>
                  <a:lnTo>
                    <a:pt x="141" y="820"/>
                  </a:lnTo>
                  <a:lnTo>
                    <a:pt x="211" y="839"/>
                  </a:lnTo>
                  <a:lnTo>
                    <a:pt x="244" y="850"/>
                  </a:lnTo>
                  <a:lnTo>
                    <a:pt x="325" y="868"/>
                  </a:lnTo>
                  <a:lnTo>
                    <a:pt x="421" y="879"/>
                  </a:lnTo>
                  <a:lnTo>
                    <a:pt x="518" y="883"/>
                  </a:lnTo>
                  <a:lnTo>
                    <a:pt x="603" y="891"/>
                  </a:lnTo>
                  <a:lnTo>
                    <a:pt x="588" y="898"/>
                  </a:lnTo>
                  <a:lnTo>
                    <a:pt x="592" y="898"/>
                  </a:lnTo>
                  <a:lnTo>
                    <a:pt x="606" y="891"/>
                  </a:lnTo>
                  <a:lnTo>
                    <a:pt x="610" y="891"/>
                  </a:lnTo>
                  <a:lnTo>
                    <a:pt x="628" y="898"/>
                  </a:lnTo>
                  <a:lnTo>
                    <a:pt x="636" y="898"/>
                  </a:lnTo>
                  <a:lnTo>
                    <a:pt x="617" y="891"/>
                  </a:lnTo>
                  <a:lnTo>
                    <a:pt x="665" y="891"/>
                  </a:lnTo>
                  <a:lnTo>
                    <a:pt x="665" y="883"/>
                  </a:lnTo>
                  <a:lnTo>
                    <a:pt x="673" y="898"/>
                  </a:lnTo>
                  <a:lnTo>
                    <a:pt x="677" y="898"/>
                  </a:lnTo>
                  <a:lnTo>
                    <a:pt x="673" y="891"/>
                  </a:lnTo>
                  <a:lnTo>
                    <a:pt x="673" y="876"/>
                  </a:lnTo>
                  <a:lnTo>
                    <a:pt x="677" y="857"/>
                  </a:lnTo>
                  <a:lnTo>
                    <a:pt x="680" y="839"/>
                  </a:lnTo>
                  <a:lnTo>
                    <a:pt x="714" y="824"/>
                  </a:lnTo>
                  <a:lnTo>
                    <a:pt x="747" y="809"/>
                  </a:lnTo>
                  <a:lnTo>
                    <a:pt x="773" y="806"/>
                  </a:lnTo>
                  <a:lnTo>
                    <a:pt x="832" y="783"/>
                  </a:lnTo>
                  <a:lnTo>
                    <a:pt x="839" y="787"/>
                  </a:lnTo>
                  <a:lnTo>
                    <a:pt x="843" y="783"/>
                  </a:lnTo>
                  <a:lnTo>
                    <a:pt x="876" y="780"/>
                  </a:lnTo>
                  <a:lnTo>
                    <a:pt x="884" y="780"/>
                  </a:lnTo>
                  <a:lnTo>
                    <a:pt x="932" y="772"/>
                  </a:lnTo>
                  <a:lnTo>
                    <a:pt x="998" y="780"/>
                  </a:lnTo>
                  <a:lnTo>
                    <a:pt x="939" y="783"/>
                  </a:lnTo>
                  <a:lnTo>
                    <a:pt x="932" y="783"/>
                  </a:lnTo>
                  <a:lnTo>
                    <a:pt x="924" y="783"/>
                  </a:lnTo>
                  <a:lnTo>
                    <a:pt x="887" y="787"/>
                  </a:lnTo>
                  <a:lnTo>
                    <a:pt x="817" y="806"/>
                  </a:lnTo>
                  <a:lnTo>
                    <a:pt x="784" y="813"/>
                  </a:lnTo>
                  <a:lnTo>
                    <a:pt x="747" y="828"/>
                  </a:lnTo>
                  <a:lnTo>
                    <a:pt x="717" y="850"/>
                  </a:lnTo>
                  <a:lnTo>
                    <a:pt x="706" y="865"/>
                  </a:lnTo>
                  <a:lnTo>
                    <a:pt x="702" y="876"/>
                  </a:lnTo>
                  <a:lnTo>
                    <a:pt x="702" y="883"/>
                  </a:lnTo>
                  <a:lnTo>
                    <a:pt x="714" y="898"/>
                  </a:lnTo>
                  <a:lnTo>
                    <a:pt x="717" y="898"/>
                  </a:lnTo>
                  <a:lnTo>
                    <a:pt x="706" y="883"/>
                  </a:lnTo>
                  <a:lnTo>
                    <a:pt x="706" y="876"/>
                  </a:lnTo>
                  <a:lnTo>
                    <a:pt x="714" y="857"/>
                  </a:lnTo>
                  <a:lnTo>
                    <a:pt x="728" y="842"/>
                  </a:lnTo>
                  <a:lnTo>
                    <a:pt x="769" y="824"/>
                  </a:lnTo>
                  <a:lnTo>
                    <a:pt x="817" y="806"/>
                  </a:lnTo>
                  <a:lnTo>
                    <a:pt x="861" y="794"/>
                  </a:lnTo>
                  <a:lnTo>
                    <a:pt x="832" y="806"/>
                  </a:lnTo>
                  <a:lnTo>
                    <a:pt x="813" y="813"/>
                  </a:lnTo>
                  <a:lnTo>
                    <a:pt x="776" y="839"/>
                  </a:lnTo>
                  <a:lnTo>
                    <a:pt x="769" y="857"/>
                  </a:lnTo>
                  <a:lnTo>
                    <a:pt x="762" y="868"/>
                  </a:lnTo>
                  <a:lnTo>
                    <a:pt x="769" y="883"/>
                  </a:lnTo>
                  <a:lnTo>
                    <a:pt x="776" y="898"/>
                  </a:lnTo>
                  <a:lnTo>
                    <a:pt x="784" y="898"/>
                  </a:lnTo>
                  <a:lnTo>
                    <a:pt x="773" y="883"/>
                  </a:lnTo>
                  <a:lnTo>
                    <a:pt x="769" y="868"/>
                  </a:lnTo>
                  <a:lnTo>
                    <a:pt x="773" y="857"/>
                  </a:lnTo>
                  <a:lnTo>
                    <a:pt x="791" y="835"/>
                  </a:lnTo>
                  <a:lnTo>
                    <a:pt x="806" y="820"/>
                  </a:lnTo>
                  <a:lnTo>
                    <a:pt x="832" y="809"/>
                  </a:lnTo>
                  <a:lnTo>
                    <a:pt x="869" y="798"/>
                  </a:lnTo>
                  <a:lnTo>
                    <a:pt x="917" y="787"/>
                  </a:lnTo>
                  <a:lnTo>
                    <a:pt x="887" y="798"/>
                  </a:lnTo>
                  <a:lnTo>
                    <a:pt x="858" y="813"/>
                  </a:lnTo>
                  <a:lnTo>
                    <a:pt x="832" y="835"/>
                  </a:lnTo>
                  <a:lnTo>
                    <a:pt x="817" y="857"/>
                  </a:lnTo>
                  <a:lnTo>
                    <a:pt x="817" y="865"/>
                  </a:lnTo>
                  <a:lnTo>
                    <a:pt x="817" y="883"/>
                  </a:lnTo>
                  <a:lnTo>
                    <a:pt x="828" y="898"/>
                  </a:lnTo>
                  <a:lnTo>
                    <a:pt x="832" y="898"/>
                  </a:lnTo>
                  <a:lnTo>
                    <a:pt x="817" y="883"/>
                  </a:lnTo>
                  <a:lnTo>
                    <a:pt x="817" y="868"/>
                  </a:lnTo>
                  <a:lnTo>
                    <a:pt x="817" y="857"/>
                  </a:lnTo>
                  <a:lnTo>
                    <a:pt x="832" y="839"/>
                  </a:lnTo>
                  <a:lnTo>
                    <a:pt x="847" y="824"/>
                  </a:lnTo>
                  <a:lnTo>
                    <a:pt x="872" y="809"/>
                  </a:lnTo>
                  <a:lnTo>
                    <a:pt x="898" y="798"/>
                  </a:lnTo>
                  <a:lnTo>
                    <a:pt x="943" y="787"/>
                  </a:lnTo>
                  <a:lnTo>
                    <a:pt x="983" y="783"/>
                  </a:lnTo>
                  <a:lnTo>
                    <a:pt x="943" y="794"/>
                  </a:lnTo>
                  <a:lnTo>
                    <a:pt x="917" y="806"/>
                  </a:lnTo>
                  <a:lnTo>
                    <a:pt x="898" y="820"/>
                  </a:lnTo>
                  <a:lnTo>
                    <a:pt x="884" y="828"/>
                  </a:lnTo>
                  <a:lnTo>
                    <a:pt x="872" y="854"/>
                  </a:lnTo>
                  <a:lnTo>
                    <a:pt x="872" y="865"/>
                  </a:lnTo>
                  <a:lnTo>
                    <a:pt x="876" y="879"/>
                  </a:lnTo>
                  <a:lnTo>
                    <a:pt x="895" y="898"/>
                  </a:lnTo>
                  <a:lnTo>
                    <a:pt x="898" y="898"/>
                  </a:lnTo>
                  <a:lnTo>
                    <a:pt x="884" y="879"/>
                  </a:lnTo>
                  <a:lnTo>
                    <a:pt x="876" y="865"/>
                  </a:lnTo>
                  <a:lnTo>
                    <a:pt x="876" y="854"/>
                  </a:lnTo>
                  <a:lnTo>
                    <a:pt x="887" y="828"/>
                  </a:lnTo>
                  <a:lnTo>
                    <a:pt x="902" y="820"/>
                  </a:lnTo>
                  <a:lnTo>
                    <a:pt x="924" y="806"/>
                  </a:lnTo>
                  <a:lnTo>
                    <a:pt x="946" y="794"/>
                  </a:lnTo>
                  <a:lnTo>
                    <a:pt x="987" y="783"/>
                  </a:lnTo>
                  <a:lnTo>
                    <a:pt x="1028" y="780"/>
                  </a:lnTo>
                  <a:lnTo>
                    <a:pt x="1054" y="780"/>
                  </a:lnTo>
                  <a:lnTo>
                    <a:pt x="1002" y="794"/>
                  </a:lnTo>
                  <a:lnTo>
                    <a:pt x="965" y="813"/>
                  </a:lnTo>
                  <a:lnTo>
                    <a:pt x="932" y="839"/>
                  </a:lnTo>
                  <a:lnTo>
                    <a:pt x="924" y="850"/>
                  </a:lnTo>
                  <a:lnTo>
                    <a:pt x="917" y="865"/>
                  </a:lnTo>
                  <a:lnTo>
                    <a:pt x="924" y="876"/>
                  </a:lnTo>
                  <a:lnTo>
                    <a:pt x="939" y="898"/>
                  </a:lnTo>
                  <a:lnTo>
                    <a:pt x="943" y="898"/>
                  </a:lnTo>
                  <a:lnTo>
                    <a:pt x="928" y="876"/>
                  </a:lnTo>
                  <a:lnTo>
                    <a:pt x="924" y="865"/>
                  </a:lnTo>
                  <a:lnTo>
                    <a:pt x="928" y="850"/>
                  </a:lnTo>
                  <a:lnTo>
                    <a:pt x="943" y="828"/>
                  </a:lnTo>
                  <a:lnTo>
                    <a:pt x="969" y="813"/>
                  </a:lnTo>
                  <a:lnTo>
                    <a:pt x="994" y="806"/>
                  </a:lnTo>
                  <a:lnTo>
                    <a:pt x="1054" y="783"/>
                  </a:lnTo>
                  <a:lnTo>
                    <a:pt x="1109" y="772"/>
                  </a:lnTo>
                  <a:lnTo>
                    <a:pt x="1079" y="783"/>
                  </a:lnTo>
                  <a:lnTo>
                    <a:pt x="1050" y="794"/>
                  </a:lnTo>
                  <a:lnTo>
                    <a:pt x="1028" y="809"/>
                  </a:lnTo>
                  <a:lnTo>
                    <a:pt x="1009" y="828"/>
                  </a:lnTo>
                  <a:lnTo>
                    <a:pt x="998" y="842"/>
                  </a:lnTo>
                  <a:lnTo>
                    <a:pt x="994" y="857"/>
                  </a:lnTo>
                  <a:lnTo>
                    <a:pt x="994" y="879"/>
                  </a:lnTo>
                  <a:lnTo>
                    <a:pt x="1009" y="898"/>
                  </a:lnTo>
                  <a:lnTo>
                    <a:pt x="1013" y="898"/>
                  </a:lnTo>
                  <a:lnTo>
                    <a:pt x="998" y="876"/>
                  </a:lnTo>
                  <a:lnTo>
                    <a:pt x="998" y="857"/>
                  </a:lnTo>
                  <a:lnTo>
                    <a:pt x="1002" y="842"/>
                  </a:lnTo>
                  <a:lnTo>
                    <a:pt x="1013" y="835"/>
                  </a:lnTo>
                  <a:lnTo>
                    <a:pt x="1035" y="809"/>
                  </a:lnTo>
                  <a:lnTo>
                    <a:pt x="1065" y="794"/>
                  </a:lnTo>
                  <a:lnTo>
                    <a:pt x="1105" y="780"/>
                  </a:lnTo>
                  <a:lnTo>
                    <a:pt x="1139" y="769"/>
                  </a:lnTo>
                  <a:lnTo>
                    <a:pt x="1205" y="765"/>
                  </a:lnTo>
                  <a:lnTo>
                    <a:pt x="1235" y="765"/>
                  </a:lnTo>
                  <a:lnTo>
                    <a:pt x="1238" y="765"/>
                  </a:lnTo>
                  <a:lnTo>
                    <a:pt x="1209" y="772"/>
                  </a:lnTo>
                  <a:lnTo>
                    <a:pt x="1183" y="787"/>
                  </a:lnTo>
                  <a:lnTo>
                    <a:pt x="1161" y="806"/>
                  </a:lnTo>
                  <a:lnTo>
                    <a:pt x="1142" y="828"/>
                  </a:lnTo>
                  <a:lnTo>
                    <a:pt x="1142" y="842"/>
                  </a:lnTo>
                  <a:lnTo>
                    <a:pt x="1150" y="854"/>
                  </a:lnTo>
                  <a:lnTo>
                    <a:pt x="1161" y="876"/>
                  </a:lnTo>
                  <a:lnTo>
                    <a:pt x="1183" y="898"/>
                  </a:lnTo>
                  <a:lnTo>
                    <a:pt x="1190" y="898"/>
                  </a:lnTo>
                  <a:lnTo>
                    <a:pt x="1161" y="868"/>
                  </a:lnTo>
                  <a:lnTo>
                    <a:pt x="1153" y="854"/>
                  </a:lnTo>
                  <a:lnTo>
                    <a:pt x="1150" y="842"/>
                  </a:lnTo>
                  <a:lnTo>
                    <a:pt x="1150" y="828"/>
                  </a:lnTo>
                  <a:lnTo>
                    <a:pt x="1153" y="820"/>
                  </a:lnTo>
                  <a:lnTo>
                    <a:pt x="1164" y="806"/>
                  </a:lnTo>
                  <a:lnTo>
                    <a:pt x="1194" y="783"/>
                  </a:lnTo>
                  <a:lnTo>
                    <a:pt x="1224" y="772"/>
                  </a:lnTo>
                  <a:lnTo>
                    <a:pt x="1253" y="765"/>
                  </a:lnTo>
                  <a:lnTo>
                    <a:pt x="1261" y="765"/>
                  </a:lnTo>
                  <a:lnTo>
                    <a:pt x="1279" y="757"/>
                  </a:lnTo>
                  <a:lnTo>
                    <a:pt x="1286" y="757"/>
                  </a:lnTo>
                  <a:lnTo>
                    <a:pt x="1290" y="757"/>
                  </a:lnTo>
                  <a:lnTo>
                    <a:pt x="1305" y="757"/>
                  </a:lnTo>
                  <a:lnTo>
                    <a:pt x="1249" y="780"/>
                  </a:lnTo>
                  <a:lnTo>
                    <a:pt x="1224" y="794"/>
                  </a:lnTo>
                  <a:lnTo>
                    <a:pt x="1209" y="813"/>
                  </a:lnTo>
                  <a:lnTo>
                    <a:pt x="1205" y="828"/>
                  </a:lnTo>
                  <a:lnTo>
                    <a:pt x="1205" y="842"/>
                  </a:lnTo>
                  <a:lnTo>
                    <a:pt x="1209" y="865"/>
                  </a:lnTo>
                  <a:lnTo>
                    <a:pt x="1224" y="879"/>
                  </a:lnTo>
                  <a:lnTo>
                    <a:pt x="1249" y="898"/>
                  </a:lnTo>
                  <a:lnTo>
                    <a:pt x="1261" y="898"/>
                  </a:lnTo>
                  <a:lnTo>
                    <a:pt x="1231" y="879"/>
                  </a:lnTo>
                  <a:lnTo>
                    <a:pt x="1213" y="857"/>
                  </a:lnTo>
                  <a:lnTo>
                    <a:pt x="1209" y="842"/>
                  </a:lnTo>
                  <a:lnTo>
                    <a:pt x="1205" y="828"/>
                  </a:lnTo>
                  <a:lnTo>
                    <a:pt x="1209" y="813"/>
                  </a:lnTo>
                  <a:lnTo>
                    <a:pt x="1220" y="806"/>
                  </a:lnTo>
                  <a:lnTo>
                    <a:pt x="1235" y="787"/>
                  </a:lnTo>
                  <a:lnTo>
                    <a:pt x="1268" y="772"/>
                  </a:lnTo>
                  <a:lnTo>
                    <a:pt x="1323" y="757"/>
                  </a:lnTo>
                  <a:lnTo>
                    <a:pt x="1331" y="757"/>
                  </a:lnTo>
                  <a:lnTo>
                    <a:pt x="1335" y="757"/>
                  </a:lnTo>
                  <a:lnTo>
                    <a:pt x="1357" y="750"/>
                  </a:lnTo>
                  <a:lnTo>
                    <a:pt x="1427" y="743"/>
                  </a:lnTo>
                  <a:lnTo>
                    <a:pt x="1375" y="754"/>
                  </a:lnTo>
                  <a:lnTo>
                    <a:pt x="1338" y="765"/>
                  </a:lnTo>
                  <a:lnTo>
                    <a:pt x="1305" y="783"/>
                  </a:lnTo>
                  <a:lnTo>
                    <a:pt x="1290" y="794"/>
                  </a:lnTo>
                  <a:lnTo>
                    <a:pt x="1275" y="809"/>
                  </a:lnTo>
                  <a:lnTo>
                    <a:pt x="1261" y="835"/>
                  </a:lnTo>
                  <a:lnTo>
                    <a:pt x="1261" y="854"/>
                  </a:lnTo>
                  <a:lnTo>
                    <a:pt x="1264" y="857"/>
                  </a:lnTo>
                  <a:lnTo>
                    <a:pt x="1279" y="879"/>
                  </a:lnTo>
                  <a:lnTo>
                    <a:pt x="1309" y="898"/>
                  </a:lnTo>
                  <a:lnTo>
                    <a:pt x="1316" y="898"/>
                  </a:lnTo>
                  <a:lnTo>
                    <a:pt x="1286" y="879"/>
                  </a:lnTo>
                  <a:lnTo>
                    <a:pt x="1264" y="857"/>
                  </a:lnTo>
                  <a:lnTo>
                    <a:pt x="1264" y="850"/>
                  </a:lnTo>
                  <a:lnTo>
                    <a:pt x="1264" y="835"/>
                  </a:lnTo>
                  <a:lnTo>
                    <a:pt x="1279" y="809"/>
                  </a:lnTo>
                  <a:lnTo>
                    <a:pt x="1290" y="798"/>
                  </a:lnTo>
                  <a:lnTo>
                    <a:pt x="1309" y="787"/>
                  </a:lnTo>
                  <a:lnTo>
                    <a:pt x="1357" y="765"/>
                  </a:lnTo>
                  <a:lnTo>
                    <a:pt x="1401" y="750"/>
                  </a:lnTo>
                  <a:lnTo>
                    <a:pt x="1464" y="739"/>
                  </a:lnTo>
                  <a:lnTo>
                    <a:pt x="1505" y="735"/>
                  </a:lnTo>
                  <a:lnTo>
                    <a:pt x="1534" y="735"/>
                  </a:lnTo>
                  <a:lnTo>
                    <a:pt x="1486" y="743"/>
                  </a:lnTo>
                  <a:lnTo>
                    <a:pt x="1431" y="757"/>
                  </a:lnTo>
                  <a:lnTo>
                    <a:pt x="1371" y="772"/>
                  </a:lnTo>
                  <a:lnTo>
                    <a:pt x="1346" y="787"/>
                  </a:lnTo>
                  <a:lnTo>
                    <a:pt x="1323" y="809"/>
                  </a:lnTo>
                  <a:lnTo>
                    <a:pt x="1320" y="820"/>
                  </a:lnTo>
                  <a:lnTo>
                    <a:pt x="1309" y="839"/>
                  </a:lnTo>
                  <a:lnTo>
                    <a:pt x="1316" y="850"/>
                  </a:lnTo>
                  <a:lnTo>
                    <a:pt x="1320" y="857"/>
                  </a:lnTo>
                  <a:lnTo>
                    <a:pt x="1331" y="876"/>
                  </a:lnTo>
                  <a:lnTo>
                    <a:pt x="1364" y="898"/>
                  </a:lnTo>
                  <a:lnTo>
                    <a:pt x="1375" y="898"/>
                  </a:lnTo>
                  <a:lnTo>
                    <a:pt x="1364" y="894"/>
                  </a:lnTo>
                  <a:lnTo>
                    <a:pt x="1331" y="876"/>
                  </a:lnTo>
                  <a:lnTo>
                    <a:pt x="1320" y="857"/>
                  </a:lnTo>
                  <a:lnTo>
                    <a:pt x="1316" y="850"/>
                  </a:lnTo>
                  <a:lnTo>
                    <a:pt x="1316" y="835"/>
                  </a:lnTo>
                  <a:lnTo>
                    <a:pt x="1320" y="824"/>
                  </a:lnTo>
                  <a:lnTo>
                    <a:pt x="1323" y="813"/>
                  </a:lnTo>
                  <a:lnTo>
                    <a:pt x="1357" y="787"/>
                  </a:lnTo>
                  <a:lnTo>
                    <a:pt x="1390" y="769"/>
                  </a:lnTo>
                  <a:lnTo>
                    <a:pt x="1431" y="757"/>
                  </a:lnTo>
                  <a:lnTo>
                    <a:pt x="1471" y="750"/>
                  </a:lnTo>
                  <a:lnTo>
                    <a:pt x="1542" y="739"/>
                  </a:lnTo>
                  <a:lnTo>
                    <a:pt x="1571" y="735"/>
                  </a:lnTo>
                  <a:lnTo>
                    <a:pt x="1623" y="735"/>
                  </a:lnTo>
                  <a:lnTo>
                    <a:pt x="1527" y="750"/>
                  </a:lnTo>
                  <a:lnTo>
                    <a:pt x="1486" y="757"/>
                  </a:lnTo>
                  <a:lnTo>
                    <a:pt x="1445" y="769"/>
                  </a:lnTo>
                  <a:lnTo>
                    <a:pt x="1408" y="783"/>
                  </a:lnTo>
                  <a:lnTo>
                    <a:pt x="1390" y="798"/>
                  </a:lnTo>
                  <a:lnTo>
                    <a:pt x="1375" y="809"/>
                  </a:lnTo>
                  <a:lnTo>
                    <a:pt x="1364" y="835"/>
                  </a:lnTo>
                  <a:lnTo>
                    <a:pt x="1364" y="842"/>
                  </a:lnTo>
                  <a:lnTo>
                    <a:pt x="1371" y="857"/>
                  </a:lnTo>
                  <a:lnTo>
                    <a:pt x="1379" y="876"/>
                  </a:lnTo>
                  <a:lnTo>
                    <a:pt x="1416" y="898"/>
                  </a:lnTo>
                  <a:lnTo>
                    <a:pt x="1427" y="898"/>
                  </a:lnTo>
                  <a:lnTo>
                    <a:pt x="1386" y="876"/>
                  </a:lnTo>
                  <a:lnTo>
                    <a:pt x="1371" y="857"/>
                  </a:lnTo>
                  <a:lnTo>
                    <a:pt x="1371" y="842"/>
                  </a:lnTo>
                  <a:lnTo>
                    <a:pt x="1371" y="835"/>
                  </a:lnTo>
                  <a:lnTo>
                    <a:pt x="1379" y="813"/>
                  </a:lnTo>
                  <a:lnTo>
                    <a:pt x="1394" y="798"/>
                  </a:lnTo>
                  <a:lnTo>
                    <a:pt x="1416" y="783"/>
                  </a:lnTo>
                  <a:lnTo>
                    <a:pt x="1445" y="769"/>
                  </a:lnTo>
                  <a:lnTo>
                    <a:pt x="1486" y="757"/>
                  </a:lnTo>
                  <a:lnTo>
                    <a:pt x="1567" y="743"/>
                  </a:lnTo>
                  <a:lnTo>
                    <a:pt x="1645" y="735"/>
                  </a:lnTo>
                  <a:lnTo>
                    <a:pt x="1737" y="728"/>
                  </a:lnTo>
                  <a:lnTo>
                    <a:pt x="1756" y="735"/>
                  </a:lnTo>
                  <a:lnTo>
                    <a:pt x="1638" y="743"/>
                  </a:lnTo>
                  <a:lnTo>
                    <a:pt x="1567" y="757"/>
                  </a:lnTo>
                  <a:lnTo>
                    <a:pt x="1534" y="765"/>
                  </a:lnTo>
                  <a:lnTo>
                    <a:pt x="1512" y="772"/>
                  </a:lnTo>
                  <a:lnTo>
                    <a:pt x="1471" y="794"/>
                  </a:lnTo>
                  <a:lnTo>
                    <a:pt x="1445" y="820"/>
                  </a:lnTo>
                  <a:lnTo>
                    <a:pt x="1442" y="828"/>
                  </a:lnTo>
                  <a:lnTo>
                    <a:pt x="1434" y="842"/>
                  </a:lnTo>
                  <a:lnTo>
                    <a:pt x="1442" y="857"/>
                  </a:lnTo>
                  <a:lnTo>
                    <a:pt x="1449" y="868"/>
                  </a:lnTo>
                  <a:lnTo>
                    <a:pt x="1464" y="883"/>
                  </a:lnTo>
                  <a:lnTo>
                    <a:pt x="1490" y="894"/>
                  </a:lnTo>
                  <a:lnTo>
                    <a:pt x="1497" y="898"/>
                  </a:lnTo>
                  <a:lnTo>
                    <a:pt x="1505" y="898"/>
                  </a:lnTo>
                  <a:lnTo>
                    <a:pt x="1490" y="894"/>
                  </a:lnTo>
                  <a:lnTo>
                    <a:pt x="1471" y="879"/>
                  </a:lnTo>
                  <a:lnTo>
                    <a:pt x="1449" y="868"/>
                  </a:lnTo>
                  <a:lnTo>
                    <a:pt x="1442" y="857"/>
                  </a:lnTo>
                  <a:lnTo>
                    <a:pt x="1442" y="842"/>
                  </a:lnTo>
                  <a:lnTo>
                    <a:pt x="1442" y="828"/>
                  </a:lnTo>
                  <a:lnTo>
                    <a:pt x="1449" y="820"/>
                  </a:lnTo>
                  <a:lnTo>
                    <a:pt x="1475" y="798"/>
                  </a:lnTo>
                  <a:lnTo>
                    <a:pt x="1512" y="780"/>
                  </a:lnTo>
                  <a:lnTo>
                    <a:pt x="1545" y="765"/>
                  </a:lnTo>
                  <a:lnTo>
                    <a:pt x="1586" y="757"/>
                  </a:lnTo>
                  <a:lnTo>
                    <a:pt x="1671" y="743"/>
                  </a:lnTo>
                  <a:lnTo>
                    <a:pt x="1782" y="735"/>
                  </a:lnTo>
                  <a:lnTo>
                    <a:pt x="1882" y="739"/>
                  </a:lnTo>
                  <a:lnTo>
                    <a:pt x="1882" y="735"/>
                  </a:lnTo>
                  <a:lnTo>
                    <a:pt x="1797" y="728"/>
                  </a:lnTo>
                  <a:lnTo>
                    <a:pt x="1737" y="728"/>
                  </a:lnTo>
                  <a:lnTo>
                    <a:pt x="1652" y="728"/>
                  </a:lnTo>
                  <a:lnTo>
                    <a:pt x="1567" y="728"/>
                  </a:lnTo>
                  <a:lnTo>
                    <a:pt x="1560" y="728"/>
                  </a:lnTo>
                  <a:lnTo>
                    <a:pt x="1519" y="724"/>
                  </a:lnTo>
                  <a:lnTo>
                    <a:pt x="1501" y="717"/>
                  </a:lnTo>
                  <a:lnTo>
                    <a:pt x="1490" y="709"/>
                  </a:lnTo>
                  <a:lnTo>
                    <a:pt x="1497" y="702"/>
                  </a:lnTo>
                  <a:lnTo>
                    <a:pt x="1505" y="695"/>
                  </a:lnTo>
                  <a:lnTo>
                    <a:pt x="1582" y="680"/>
                  </a:lnTo>
                  <a:lnTo>
                    <a:pt x="1675" y="672"/>
                  </a:lnTo>
                  <a:lnTo>
                    <a:pt x="1822" y="669"/>
                  </a:lnTo>
                  <a:lnTo>
                    <a:pt x="1882" y="665"/>
                  </a:lnTo>
                  <a:lnTo>
                    <a:pt x="1941" y="658"/>
                  </a:lnTo>
                  <a:lnTo>
                    <a:pt x="2007" y="647"/>
                  </a:lnTo>
                  <a:lnTo>
                    <a:pt x="2077" y="632"/>
                  </a:lnTo>
                  <a:lnTo>
                    <a:pt x="2144" y="610"/>
                  </a:lnTo>
                  <a:lnTo>
                    <a:pt x="2170" y="595"/>
                  </a:lnTo>
                  <a:lnTo>
                    <a:pt x="2188" y="576"/>
                  </a:lnTo>
                  <a:lnTo>
                    <a:pt x="2207" y="558"/>
                  </a:lnTo>
                  <a:lnTo>
                    <a:pt x="2218" y="539"/>
                  </a:lnTo>
                  <a:lnTo>
                    <a:pt x="2225" y="525"/>
                  </a:lnTo>
                  <a:lnTo>
                    <a:pt x="2225" y="502"/>
                  </a:lnTo>
                  <a:lnTo>
                    <a:pt x="2214" y="477"/>
                  </a:lnTo>
                  <a:lnTo>
                    <a:pt x="2203" y="462"/>
                  </a:lnTo>
                  <a:lnTo>
                    <a:pt x="2188" y="454"/>
                  </a:lnTo>
                  <a:lnTo>
                    <a:pt x="2170" y="436"/>
                  </a:lnTo>
                  <a:lnTo>
                    <a:pt x="2137" y="421"/>
                  </a:lnTo>
                  <a:lnTo>
                    <a:pt x="2100" y="414"/>
                  </a:lnTo>
                  <a:lnTo>
                    <a:pt x="2048" y="399"/>
                  </a:lnTo>
                  <a:lnTo>
                    <a:pt x="1992" y="388"/>
                  </a:lnTo>
                  <a:lnTo>
                    <a:pt x="1922" y="377"/>
                  </a:lnTo>
                  <a:lnTo>
                    <a:pt x="1863" y="373"/>
                  </a:lnTo>
                  <a:lnTo>
                    <a:pt x="1782" y="373"/>
                  </a:lnTo>
                  <a:lnTo>
                    <a:pt x="1652" y="366"/>
                  </a:lnTo>
                  <a:lnTo>
                    <a:pt x="1652" y="373"/>
                  </a:lnTo>
                  <a:lnTo>
                    <a:pt x="1782" y="373"/>
                  </a:lnTo>
                  <a:lnTo>
                    <a:pt x="1863" y="377"/>
                  </a:lnTo>
                  <a:lnTo>
                    <a:pt x="1922" y="384"/>
                  </a:lnTo>
                  <a:lnTo>
                    <a:pt x="1992" y="392"/>
                  </a:lnTo>
                  <a:lnTo>
                    <a:pt x="2048" y="403"/>
                  </a:lnTo>
                  <a:lnTo>
                    <a:pt x="2100" y="414"/>
                  </a:lnTo>
                  <a:lnTo>
                    <a:pt x="2133" y="428"/>
                  </a:lnTo>
                  <a:lnTo>
                    <a:pt x="2163" y="443"/>
                  </a:lnTo>
                  <a:lnTo>
                    <a:pt x="2185" y="454"/>
                  </a:lnTo>
                  <a:lnTo>
                    <a:pt x="2203" y="469"/>
                  </a:lnTo>
                  <a:lnTo>
                    <a:pt x="2214" y="484"/>
                  </a:lnTo>
                  <a:lnTo>
                    <a:pt x="2218" y="502"/>
                  </a:lnTo>
                  <a:lnTo>
                    <a:pt x="2218" y="525"/>
                  </a:lnTo>
                  <a:lnTo>
                    <a:pt x="2214" y="539"/>
                  </a:lnTo>
                  <a:lnTo>
                    <a:pt x="2203" y="558"/>
                  </a:lnTo>
                  <a:lnTo>
                    <a:pt x="2188" y="576"/>
                  </a:lnTo>
                  <a:lnTo>
                    <a:pt x="2163" y="595"/>
                  </a:lnTo>
                  <a:lnTo>
                    <a:pt x="2137" y="610"/>
                  </a:lnTo>
                  <a:lnTo>
                    <a:pt x="2074" y="628"/>
                  </a:lnTo>
                  <a:lnTo>
                    <a:pt x="2004" y="643"/>
                  </a:lnTo>
                  <a:lnTo>
                    <a:pt x="1878" y="658"/>
                  </a:lnTo>
                  <a:lnTo>
                    <a:pt x="1822" y="665"/>
                  </a:lnTo>
                  <a:lnTo>
                    <a:pt x="1675" y="669"/>
                  </a:lnTo>
                  <a:lnTo>
                    <a:pt x="1575" y="680"/>
                  </a:lnTo>
                  <a:lnTo>
                    <a:pt x="1505" y="687"/>
                  </a:lnTo>
                  <a:lnTo>
                    <a:pt x="1490" y="698"/>
                  </a:lnTo>
                  <a:lnTo>
                    <a:pt x="1486" y="709"/>
                  </a:lnTo>
                  <a:lnTo>
                    <a:pt x="1490" y="717"/>
                  </a:lnTo>
                  <a:lnTo>
                    <a:pt x="1505" y="724"/>
                  </a:lnTo>
                  <a:lnTo>
                    <a:pt x="1534" y="728"/>
                  </a:lnTo>
                  <a:lnTo>
                    <a:pt x="1501" y="735"/>
                  </a:lnTo>
                  <a:lnTo>
                    <a:pt x="1464" y="735"/>
                  </a:lnTo>
                  <a:lnTo>
                    <a:pt x="1394" y="739"/>
                  </a:lnTo>
                  <a:lnTo>
                    <a:pt x="1320" y="724"/>
                  </a:lnTo>
                  <a:lnTo>
                    <a:pt x="1286" y="709"/>
                  </a:lnTo>
                  <a:lnTo>
                    <a:pt x="1275" y="702"/>
                  </a:lnTo>
                  <a:lnTo>
                    <a:pt x="1275" y="695"/>
                  </a:lnTo>
                  <a:lnTo>
                    <a:pt x="1275" y="687"/>
                  </a:lnTo>
                  <a:lnTo>
                    <a:pt x="1279" y="672"/>
                  </a:lnTo>
                  <a:lnTo>
                    <a:pt x="1286" y="665"/>
                  </a:lnTo>
                  <a:lnTo>
                    <a:pt x="1305" y="658"/>
                  </a:lnTo>
                  <a:lnTo>
                    <a:pt x="1331" y="647"/>
                  </a:lnTo>
                  <a:lnTo>
                    <a:pt x="1364" y="639"/>
                  </a:lnTo>
                  <a:lnTo>
                    <a:pt x="1527" y="624"/>
                  </a:lnTo>
                  <a:lnTo>
                    <a:pt x="1567" y="624"/>
                  </a:lnTo>
                  <a:lnTo>
                    <a:pt x="1656" y="617"/>
                  </a:lnTo>
                  <a:lnTo>
                    <a:pt x="1708" y="610"/>
                  </a:lnTo>
                  <a:lnTo>
                    <a:pt x="1752" y="599"/>
                  </a:lnTo>
                  <a:lnTo>
                    <a:pt x="1793" y="576"/>
                  </a:lnTo>
                  <a:lnTo>
                    <a:pt x="1808" y="562"/>
                  </a:lnTo>
                  <a:lnTo>
                    <a:pt x="1819" y="547"/>
                  </a:lnTo>
                  <a:lnTo>
                    <a:pt x="1822" y="532"/>
                  </a:lnTo>
                  <a:lnTo>
                    <a:pt x="1822" y="517"/>
                  </a:lnTo>
                  <a:lnTo>
                    <a:pt x="1811" y="499"/>
                  </a:lnTo>
                  <a:lnTo>
                    <a:pt x="1808" y="488"/>
                  </a:lnTo>
                  <a:lnTo>
                    <a:pt x="1793" y="473"/>
                  </a:lnTo>
                  <a:lnTo>
                    <a:pt x="1767" y="462"/>
                  </a:lnTo>
                  <a:lnTo>
                    <a:pt x="1741" y="454"/>
                  </a:lnTo>
                  <a:lnTo>
                    <a:pt x="1700" y="447"/>
                  </a:lnTo>
                  <a:lnTo>
                    <a:pt x="1652" y="436"/>
                  </a:lnTo>
                  <a:lnTo>
                    <a:pt x="1597" y="432"/>
                  </a:lnTo>
                  <a:lnTo>
                    <a:pt x="1527" y="428"/>
                  </a:lnTo>
                  <a:lnTo>
                    <a:pt x="1512" y="428"/>
                  </a:lnTo>
                  <a:lnTo>
                    <a:pt x="1471" y="421"/>
                  </a:lnTo>
                  <a:lnTo>
                    <a:pt x="1427" y="417"/>
                  </a:lnTo>
                  <a:lnTo>
                    <a:pt x="1375" y="403"/>
                  </a:lnTo>
                  <a:lnTo>
                    <a:pt x="1338" y="388"/>
                  </a:lnTo>
                  <a:lnTo>
                    <a:pt x="1335" y="384"/>
                  </a:lnTo>
                  <a:lnTo>
                    <a:pt x="1331" y="377"/>
                  </a:lnTo>
                  <a:lnTo>
                    <a:pt x="1335" y="366"/>
                  </a:lnTo>
                  <a:lnTo>
                    <a:pt x="1338" y="358"/>
                  </a:lnTo>
                  <a:lnTo>
                    <a:pt x="1349" y="351"/>
                  </a:lnTo>
                  <a:lnTo>
                    <a:pt x="1390" y="351"/>
                  </a:lnTo>
                  <a:lnTo>
                    <a:pt x="1379" y="358"/>
                  </a:lnTo>
                  <a:lnTo>
                    <a:pt x="1375" y="366"/>
                  </a:lnTo>
                  <a:lnTo>
                    <a:pt x="1379" y="373"/>
                  </a:lnTo>
                  <a:lnTo>
                    <a:pt x="1386" y="384"/>
                  </a:lnTo>
                  <a:lnTo>
                    <a:pt x="1420" y="392"/>
                  </a:lnTo>
                  <a:lnTo>
                    <a:pt x="1431" y="399"/>
                  </a:lnTo>
                  <a:lnTo>
                    <a:pt x="1460" y="406"/>
                  </a:lnTo>
                  <a:lnTo>
                    <a:pt x="1516" y="417"/>
                  </a:lnTo>
                  <a:lnTo>
                    <a:pt x="1604" y="421"/>
                  </a:lnTo>
                  <a:lnTo>
                    <a:pt x="1615" y="421"/>
                  </a:lnTo>
                  <a:lnTo>
                    <a:pt x="1741" y="432"/>
                  </a:lnTo>
                  <a:lnTo>
                    <a:pt x="1808" y="454"/>
                  </a:lnTo>
                  <a:lnTo>
                    <a:pt x="1852" y="462"/>
                  </a:lnTo>
                  <a:lnTo>
                    <a:pt x="1878" y="484"/>
                  </a:lnTo>
                  <a:lnTo>
                    <a:pt x="1893" y="502"/>
                  </a:lnTo>
                  <a:lnTo>
                    <a:pt x="1896" y="517"/>
                  </a:lnTo>
                  <a:lnTo>
                    <a:pt x="1896" y="528"/>
                  </a:lnTo>
                  <a:lnTo>
                    <a:pt x="1893" y="539"/>
                  </a:lnTo>
                  <a:lnTo>
                    <a:pt x="1878" y="554"/>
                  </a:lnTo>
                  <a:lnTo>
                    <a:pt x="1856" y="569"/>
                  </a:lnTo>
                  <a:lnTo>
                    <a:pt x="1811" y="587"/>
                  </a:lnTo>
                  <a:lnTo>
                    <a:pt x="1756" y="610"/>
                  </a:lnTo>
                  <a:lnTo>
                    <a:pt x="1697" y="624"/>
                  </a:lnTo>
                  <a:lnTo>
                    <a:pt x="1597" y="639"/>
                  </a:lnTo>
                  <a:lnTo>
                    <a:pt x="1553" y="643"/>
                  </a:lnTo>
                  <a:lnTo>
                    <a:pt x="1553" y="647"/>
                  </a:lnTo>
                  <a:lnTo>
                    <a:pt x="1601" y="643"/>
                  </a:lnTo>
                  <a:lnTo>
                    <a:pt x="1700" y="624"/>
                  </a:lnTo>
                  <a:lnTo>
                    <a:pt x="1763" y="613"/>
                  </a:lnTo>
                  <a:lnTo>
                    <a:pt x="1819" y="595"/>
                  </a:lnTo>
                  <a:lnTo>
                    <a:pt x="1863" y="569"/>
                  </a:lnTo>
                  <a:lnTo>
                    <a:pt x="1878" y="558"/>
                  </a:lnTo>
                  <a:lnTo>
                    <a:pt x="1893" y="543"/>
                  </a:lnTo>
                  <a:lnTo>
                    <a:pt x="1896" y="528"/>
                  </a:lnTo>
                  <a:lnTo>
                    <a:pt x="1896" y="517"/>
                  </a:lnTo>
                  <a:lnTo>
                    <a:pt x="1896" y="499"/>
                  </a:lnTo>
                  <a:lnTo>
                    <a:pt x="1882" y="484"/>
                  </a:lnTo>
                  <a:lnTo>
                    <a:pt x="1863" y="462"/>
                  </a:lnTo>
                  <a:lnTo>
                    <a:pt x="1822" y="454"/>
                  </a:lnTo>
                  <a:lnTo>
                    <a:pt x="1767" y="436"/>
                  </a:lnTo>
                  <a:lnTo>
                    <a:pt x="1848" y="443"/>
                  </a:lnTo>
                  <a:lnTo>
                    <a:pt x="1904" y="454"/>
                  </a:lnTo>
                  <a:lnTo>
                    <a:pt x="1941" y="469"/>
                  </a:lnTo>
                  <a:lnTo>
                    <a:pt x="1967" y="488"/>
                  </a:lnTo>
                  <a:lnTo>
                    <a:pt x="1981" y="506"/>
                  </a:lnTo>
                  <a:lnTo>
                    <a:pt x="1978" y="528"/>
                  </a:lnTo>
                  <a:lnTo>
                    <a:pt x="1967" y="547"/>
                  </a:lnTo>
                  <a:lnTo>
                    <a:pt x="1952" y="569"/>
                  </a:lnTo>
                  <a:lnTo>
                    <a:pt x="1919" y="587"/>
                  </a:lnTo>
                  <a:lnTo>
                    <a:pt x="1878" y="610"/>
                  </a:lnTo>
                  <a:lnTo>
                    <a:pt x="1837" y="624"/>
                  </a:lnTo>
                  <a:lnTo>
                    <a:pt x="1800" y="632"/>
                  </a:lnTo>
                  <a:lnTo>
                    <a:pt x="1745" y="639"/>
                  </a:lnTo>
                  <a:lnTo>
                    <a:pt x="1726" y="643"/>
                  </a:lnTo>
                  <a:lnTo>
                    <a:pt x="1771" y="643"/>
                  </a:lnTo>
                  <a:lnTo>
                    <a:pt x="1819" y="639"/>
                  </a:lnTo>
                  <a:lnTo>
                    <a:pt x="1907" y="628"/>
                  </a:lnTo>
                  <a:lnTo>
                    <a:pt x="1959" y="613"/>
                  </a:lnTo>
                  <a:lnTo>
                    <a:pt x="2007" y="595"/>
                  </a:lnTo>
                  <a:lnTo>
                    <a:pt x="2037" y="569"/>
                  </a:lnTo>
                  <a:lnTo>
                    <a:pt x="2052" y="554"/>
                  </a:lnTo>
                  <a:lnTo>
                    <a:pt x="2059" y="539"/>
                  </a:lnTo>
                  <a:lnTo>
                    <a:pt x="2059" y="525"/>
                  </a:lnTo>
                  <a:lnTo>
                    <a:pt x="2052" y="513"/>
                  </a:lnTo>
                  <a:lnTo>
                    <a:pt x="2044" y="491"/>
                  </a:lnTo>
                  <a:lnTo>
                    <a:pt x="2022" y="477"/>
                  </a:lnTo>
                  <a:lnTo>
                    <a:pt x="1981" y="458"/>
                  </a:lnTo>
                  <a:lnTo>
                    <a:pt x="1933" y="447"/>
                  </a:lnTo>
                  <a:lnTo>
                    <a:pt x="1852" y="436"/>
                  </a:lnTo>
                  <a:lnTo>
                    <a:pt x="1848" y="436"/>
                  </a:lnTo>
                  <a:lnTo>
                    <a:pt x="1841" y="436"/>
                  </a:lnTo>
                  <a:lnTo>
                    <a:pt x="1656" y="421"/>
                  </a:lnTo>
                  <a:lnTo>
                    <a:pt x="1545" y="406"/>
                  </a:lnTo>
                  <a:lnTo>
                    <a:pt x="1505" y="403"/>
                  </a:lnTo>
                  <a:lnTo>
                    <a:pt x="1479" y="392"/>
                  </a:lnTo>
                  <a:lnTo>
                    <a:pt x="1456" y="384"/>
                  </a:lnTo>
                  <a:lnTo>
                    <a:pt x="1442" y="373"/>
                  </a:lnTo>
                  <a:lnTo>
                    <a:pt x="1434" y="366"/>
                  </a:lnTo>
                  <a:lnTo>
                    <a:pt x="1442" y="351"/>
                  </a:lnTo>
                  <a:lnTo>
                    <a:pt x="1434" y="351"/>
                  </a:lnTo>
                  <a:lnTo>
                    <a:pt x="1431" y="358"/>
                  </a:lnTo>
                  <a:lnTo>
                    <a:pt x="1431" y="366"/>
                  </a:lnTo>
                  <a:lnTo>
                    <a:pt x="1442" y="377"/>
                  </a:lnTo>
                  <a:lnTo>
                    <a:pt x="1456" y="388"/>
                  </a:lnTo>
                  <a:lnTo>
                    <a:pt x="1479" y="399"/>
                  </a:lnTo>
                  <a:lnTo>
                    <a:pt x="1530" y="406"/>
                  </a:lnTo>
                  <a:lnTo>
                    <a:pt x="1612" y="421"/>
                  </a:lnTo>
                  <a:lnTo>
                    <a:pt x="1604" y="421"/>
                  </a:lnTo>
                  <a:lnTo>
                    <a:pt x="1516" y="417"/>
                  </a:lnTo>
                  <a:lnTo>
                    <a:pt x="1460" y="406"/>
                  </a:lnTo>
                  <a:lnTo>
                    <a:pt x="1431" y="399"/>
                  </a:lnTo>
                  <a:lnTo>
                    <a:pt x="1420" y="392"/>
                  </a:lnTo>
                  <a:lnTo>
                    <a:pt x="1386" y="377"/>
                  </a:lnTo>
                  <a:lnTo>
                    <a:pt x="1379" y="366"/>
                  </a:lnTo>
                  <a:lnTo>
                    <a:pt x="1390" y="358"/>
                  </a:lnTo>
                  <a:lnTo>
                    <a:pt x="1401" y="351"/>
                  </a:lnTo>
                  <a:lnTo>
                    <a:pt x="1693" y="343"/>
                  </a:lnTo>
                  <a:lnTo>
                    <a:pt x="1852" y="336"/>
                  </a:lnTo>
                  <a:lnTo>
                    <a:pt x="1978" y="332"/>
                  </a:lnTo>
                  <a:lnTo>
                    <a:pt x="2103" y="336"/>
                  </a:lnTo>
                  <a:lnTo>
                    <a:pt x="2325" y="347"/>
                  </a:lnTo>
                  <a:lnTo>
                    <a:pt x="2480" y="362"/>
                  </a:lnTo>
                  <a:lnTo>
                    <a:pt x="2547" y="373"/>
                  </a:lnTo>
                  <a:lnTo>
                    <a:pt x="2650" y="392"/>
                  </a:lnTo>
                  <a:lnTo>
                    <a:pt x="2687" y="403"/>
                  </a:lnTo>
                  <a:lnTo>
                    <a:pt x="2717" y="417"/>
                  </a:lnTo>
                  <a:lnTo>
                    <a:pt x="2739" y="428"/>
                  </a:lnTo>
                  <a:lnTo>
                    <a:pt x="2758" y="443"/>
                  </a:lnTo>
                  <a:lnTo>
                    <a:pt x="2765" y="454"/>
                  </a:lnTo>
                  <a:lnTo>
                    <a:pt x="2772" y="462"/>
                  </a:lnTo>
                  <a:lnTo>
                    <a:pt x="2772" y="473"/>
                  </a:lnTo>
                  <a:lnTo>
                    <a:pt x="2772" y="488"/>
                  </a:lnTo>
                  <a:lnTo>
                    <a:pt x="2761" y="506"/>
                  </a:lnTo>
                  <a:lnTo>
                    <a:pt x="2747" y="532"/>
                  </a:lnTo>
                  <a:lnTo>
                    <a:pt x="2735" y="543"/>
                  </a:lnTo>
                  <a:lnTo>
                    <a:pt x="2717" y="547"/>
                  </a:lnTo>
                  <a:lnTo>
                    <a:pt x="2669" y="569"/>
                  </a:lnTo>
                  <a:lnTo>
                    <a:pt x="2695" y="554"/>
                  </a:lnTo>
                  <a:lnTo>
                    <a:pt x="2717" y="532"/>
                  </a:lnTo>
                  <a:lnTo>
                    <a:pt x="2732" y="517"/>
                  </a:lnTo>
                  <a:lnTo>
                    <a:pt x="2735" y="502"/>
                  </a:lnTo>
                  <a:lnTo>
                    <a:pt x="2747" y="477"/>
                  </a:lnTo>
                  <a:lnTo>
                    <a:pt x="2747" y="469"/>
                  </a:lnTo>
                  <a:lnTo>
                    <a:pt x="2735" y="454"/>
                  </a:lnTo>
                  <a:lnTo>
                    <a:pt x="2724" y="447"/>
                  </a:lnTo>
                  <a:lnTo>
                    <a:pt x="2702" y="421"/>
                  </a:lnTo>
                  <a:lnTo>
                    <a:pt x="2662" y="406"/>
                  </a:lnTo>
                  <a:lnTo>
                    <a:pt x="2621" y="392"/>
                  </a:lnTo>
                  <a:lnTo>
                    <a:pt x="2547" y="377"/>
                  </a:lnTo>
                  <a:lnTo>
                    <a:pt x="2510" y="373"/>
                  </a:lnTo>
                  <a:lnTo>
                    <a:pt x="2510" y="377"/>
                  </a:lnTo>
                  <a:lnTo>
                    <a:pt x="2455" y="366"/>
                  </a:lnTo>
                  <a:lnTo>
                    <a:pt x="2384" y="358"/>
                  </a:lnTo>
                  <a:lnTo>
                    <a:pt x="2384" y="362"/>
                  </a:lnTo>
                  <a:lnTo>
                    <a:pt x="2270" y="351"/>
                  </a:lnTo>
                  <a:lnTo>
                    <a:pt x="2214" y="347"/>
                  </a:lnTo>
                  <a:lnTo>
                    <a:pt x="2214" y="351"/>
                  </a:lnTo>
                  <a:lnTo>
                    <a:pt x="2273" y="351"/>
                  </a:lnTo>
                  <a:lnTo>
                    <a:pt x="2410" y="373"/>
                  </a:lnTo>
                  <a:lnTo>
                    <a:pt x="2480" y="388"/>
                  </a:lnTo>
                  <a:lnTo>
                    <a:pt x="2551" y="406"/>
                  </a:lnTo>
                  <a:lnTo>
                    <a:pt x="2610" y="436"/>
                  </a:lnTo>
                  <a:lnTo>
                    <a:pt x="2636" y="454"/>
                  </a:lnTo>
                  <a:lnTo>
                    <a:pt x="2650" y="469"/>
                  </a:lnTo>
                  <a:lnTo>
                    <a:pt x="2654" y="484"/>
                  </a:lnTo>
                  <a:lnTo>
                    <a:pt x="2654" y="499"/>
                  </a:lnTo>
                  <a:lnTo>
                    <a:pt x="2647" y="517"/>
                  </a:lnTo>
                  <a:lnTo>
                    <a:pt x="2632" y="543"/>
                  </a:lnTo>
                  <a:lnTo>
                    <a:pt x="2606" y="562"/>
                  </a:lnTo>
                  <a:lnTo>
                    <a:pt x="2569" y="576"/>
                  </a:lnTo>
                  <a:lnTo>
                    <a:pt x="2525" y="595"/>
                  </a:lnTo>
                  <a:lnTo>
                    <a:pt x="2440" y="610"/>
                  </a:lnTo>
                  <a:lnTo>
                    <a:pt x="2473" y="587"/>
                  </a:lnTo>
                  <a:lnTo>
                    <a:pt x="2521" y="562"/>
                  </a:lnTo>
                  <a:lnTo>
                    <a:pt x="2540" y="543"/>
                  </a:lnTo>
                  <a:lnTo>
                    <a:pt x="2554" y="525"/>
                  </a:lnTo>
                  <a:lnTo>
                    <a:pt x="2565" y="499"/>
                  </a:lnTo>
                  <a:lnTo>
                    <a:pt x="2565" y="469"/>
                  </a:lnTo>
                  <a:lnTo>
                    <a:pt x="2554" y="458"/>
                  </a:lnTo>
                  <a:lnTo>
                    <a:pt x="2547" y="447"/>
                  </a:lnTo>
                  <a:lnTo>
                    <a:pt x="2525" y="432"/>
                  </a:lnTo>
                  <a:lnTo>
                    <a:pt x="2499" y="417"/>
                  </a:lnTo>
                  <a:lnTo>
                    <a:pt x="2466" y="403"/>
                  </a:lnTo>
                  <a:lnTo>
                    <a:pt x="2410" y="392"/>
                  </a:lnTo>
                  <a:lnTo>
                    <a:pt x="2344" y="384"/>
                  </a:lnTo>
                  <a:lnTo>
                    <a:pt x="2273" y="373"/>
                  </a:lnTo>
                  <a:lnTo>
                    <a:pt x="2214" y="366"/>
                  </a:lnTo>
                  <a:lnTo>
                    <a:pt x="2148" y="362"/>
                  </a:lnTo>
                  <a:lnTo>
                    <a:pt x="2148" y="366"/>
                  </a:lnTo>
                  <a:lnTo>
                    <a:pt x="2203" y="373"/>
                  </a:lnTo>
                  <a:lnTo>
                    <a:pt x="2325" y="384"/>
                  </a:lnTo>
                  <a:lnTo>
                    <a:pt x="2388" y="399"/>
                  </a:lnTo>
                  <a:lnTo>
                    <a:pt x="2451" y="417"/>
                  </a:lnTo>
                  <a:lnTo>
                    <a:pt x="2473" y="432"/>
                  </a:lnTo>
                  <a:lnTo>
                    <a:pt x="2495" y="447"/>
                  </a:lnTo>
                  <a:lnTo>
                    <a:pt x="2510" y="458"/>
                  </a:lnTo>
                  <a:lnTo>
                    <a:pt x="2525" y="477"/>
                  </a:lnTo>
                  <a:lnTo>
                    <a:pt x="2525" y="491"/>
                  </a:lnTo>
                  <a:lnTo>
                    <a:pt x="2514" y="525"/>
                  </a:lnTo>
                  <a:lnTo>
                    <a:pt x="2506" y="543"/>
                  </a:lnTo>
                  <a:lnTo>
                    <a:pt x="2484" y="562"/>
                  </a:lnTo>
                  <a:lnTo>
                    <a:pt x="2466" y="587"/>
                  </a:lnTo>
                  <a:lnTo>
                    <a:pt x="2425" y="610"/>
                  </a:lnTo>
                  <a:lnTo>
                    <a:pt x="2403" y="610"/>
                  </a:lnTo>
                  <a:lnTo>
                    <a:pt x="2303" y="617"/>
                  </a:lnTo>
                  <a:lnTo>
                    <a:pt x="2351" y="602"/>
                  </a:lnTo>
                  <a:lnTo>
                    <a:pt x="2384" y="584"/>
                  </a:lnTo>
                  <a:lnTo>
                    <a:pt x="2410" y="562"/>
                  </a:lnTo>
                  <a:lnTo>
                    <a:pt x="2429" y="539"/>
                  </a:lnTo>
                  <a:lnTo>
                    <a:pt x="2436" y="513"/>
                  </a:lnTo>
                  <a:lnTo>
                    <a:pt x="2440" y="491"/>
                  </a:lnTo>
                  <a:lnTo>
                    <a:pt x="2436" y="477"/>
                  </a:lnTo>
                  <a:lnTo>
                    <a:pt x="2421" y="458"/>
                  </a:lnTo>
                  <a:lnTo>
                    <a:pt x="2399" y="447"/>
                  </a:lnTo>
                  <a:lnTo>
                    <a:pt x="2344" y="421"/>
                  </a:lnTo>
                  <a:lnTo>
                    <a:pt x="2277" y="399"/>
                  </a:lnTo>
                  <a:lnTo>
                    <a:pt x="2203" y="384"/>
                  </a:lnTo>
                  <a:lnTo>
                    <a:pt x="2066" y="366"/>
                  </a:lnTo>
                  <a:lnTo>
                    <a:pt x="2004" y="362"/>
                  </a:lnTo>
                  <a:lnTo>
                    <a:pt x="2004" y="366"/>
                  </a:lnTo>
                  <a:lnTo>
                    <a:pt x="2118" y="384"/>
                  </a:lnTo>
                  <a:lnTo>
                    <a:pt x="2207" y="403"/>
                  </a:lnTo>
                  <a:lnTo>
                    <a:pt x="2277" y="421"/>
                  </a:lnTo>
                  <a:lnTo>
                    <a:pt x="2325" y="443"/>
                  </a:lnTo>
                  <a:lnTo>
                    <a:pt x="2355" y="454"/>
                  </a:lnTo>
                  <a:lnTo>
                    <a:pt x="2373" y="469"/>
                  </a:lnTo>
                  <a:lnTo>
                    <a:pt x="2384" y="484"/>
                  </a:lnTo>
                  <a:lnTo>
                    <a:pt x="2388" y="517"/>
                  </a:lnTo>
                  <a:lnTo>
                    <a:pt x="2384" y="543"/>
                  </a:lnTo>
                  <a:lnTo>
                    <a:pt x="2370" y="569"/>
                  </a:lnTo>
                  <a:lnTo>
                    <a:pt x="2351" y="587"/>
                  </a:lnTo>
                  <a:lnTo>
                    <a:pt x="2310" y="613"/>
                  </a:lnTo>
                  <a:lnTo>
                    <a:pt x="2296" y="617"/>
                  </a:lnTo>
                  <a:lnTo>
                    <a:pt x="2296" y="624"/>
                  </a:lnTo>
                  <a:lnTo>
                    <a:pt x="2159" y="639"/>
                  </a:lnTo>
                  <a:lnTo>
                    <a:pt x="2207" y="617"/>
                  </a:lnTo>
                  <a:lnTo>
                    <a:pt x="2244" y="595"/>
                  </a:lnTo>
                  <a:lnTo>
                    <a:pt x="2270" y="569"/>
                  </a:lnTo>
                  <a:lnTo>
                    <a:pt x="2284" y="543"/>
                  </a:lnTo>
                  <a:lnTo>
                    <a:pt x="2288" y="525"/>
                  </a:lnTo>
                  <a:lnTo>
                    <a:pt x="2296" y="506"/>
                  </a:lnTo>
                  <a:lnTo>
                    <a:pt x="2288" y="488"/>
                  </a:lnTo>
                  <a:lnTo>
                    <a:pt x="2284" y="473"/>
                  </a:lnTo>
                  <a:lnTo>
                    <a:pt x="2273" y="454"/>
                  </a:lnTo>
                  <a:lnTo>
                    <a:pt x="2255" y="443"/>
                  </a:lnTo>
                  <a:lnTo>
                    <a:pt x="2229" y="432"/>
                  </a:lnTo>
                  <a:lnTo>
                    <a:pt x="2174" y="406"/>
                  </a:lnTo>
                  <a:lnTo>
                    <a:pt x="2103" y="392"/>
                  </a:lnTo>
                  <a:lnTo>
                    <a:pt x="1978" y="373"/>
                  </a:lnTo>
                  <a:lnTo>
                    <a:pt x="1919" y="366"/>
                  </a:lnTo>
                  <a:lnTo>
                    <a:pt x="1911" y="373"/>
                  </a:lnTo>
                  <a:lnTo>
                    <a:pt x="1974" y="377"/>
                  </a:lnTo>
                  <a:lnTo>
                    <a:pt x="2100" y="399"/>
                  </a:lnTo>
                  <a:lnTo>
                    <a:pt x="2163" y="414"/>
                  </a:lnTo>
                  <a:lnTo>
                    <a:pt x="2225" y="432"/>
                  </a:lnTo>
                  <a:lnTo>
                    <a:pt x="2248" y="447"/>
                  </a:lnTo>
                  <a:lnTo>
                    <a:pt x="2270" y="458"/>
                  </a:lnTo>
                  <a:lnTo>
                    <a:pt x="2284" y="473"/>
                  </a:lnTo>
                  <a:lnTo>
                    <a:pt x="2288" y="488"/>
                  </a:lnTo>
                  <a:lnTo>
                    <a:pt x="2288" y="506"/>
                  </a:lnTo>
                  <a:lnTo>
                    <a:pt x="2284" y="525"/>
                  </a:lnTo>
                  <a:lnTo>
                    <a:pt x="2277" y="547"/>
                  </a:lnTo>
                  <a:lnTo>
                    <a:pt x="2262" y="573"/>
                  </a:lnTo>
                  <a:lnTo>
                    <a:pt x="2233" y="599"/>
                  </a:lnTo>
                  <a:lnTo>
                    <a:pt x="2199" y="617"/>
                  </a:lnTo>
                  <a:lnTo>
                    <a:pt x="2144" y="643"/>
                  </a:lnTo>
                  <a:lnTo>
                    <a:pt x="2089" y="647"/>
                  </a:lnTo>
                  <a:lnTo>
                    <a:pt x="2033" y="658"/>
                  </a:lnTo>
                  <a:lnTo>
                    <a:pt x="1989" y="669"/>
                  </a:lnTo>
                  <a:lnTo>
                    <a:pt x="1922" y="695"/>
                  </a:lnTo>
                  <a:lnTo>
                    <a:pt x="1893" y="709"/>
                  </a:lnTo>
                  <a:lnTo>
                    <a:pt x="1889" y="717"/>
                  </a:lnTo>
                  <a:lnTo>
                    <a:pt x="1882" y="728"/>
                  </a:lnTo>
                  <a:lnTo>
                    <a:pt x="1889" y="743"/>
                  </a:lnTo>
                  <a:lnTo>
                    <a:pt x="1893" y="750"/>
                  </a:lnTo>
                  <a:lnTo>
                    <a:pt x="1863" y="750"/>
                  </a:lnTo>
                  <a:lnTo>
                    <a:pt x="1778" y="757"/>
                  </a:lnTo>
                  <a:lnTo>
                    <a:pt x="1715" y="765"/>
                  </a:lnTo>
                  <a:lnTo>
                    <a:pt x="1671" y="772"/>
                  </a:lnTo>
                  <a:lnTo>
                    <a:pt x="1641" y="783"/>
                  </a:lnTo>
                  <a:lnTo>
                    <a:pt x="1623" y="794"/>
                  </a:lnTo>
                  <a:lnTo>
                    <a:pt x="1604" y="809"/>
                  </a:lnTo>
                  <a:lnTo>
                    <a:pt x="1597" y="824"/>
                  </a:lnTo>
                  <a:lnTo>
                    <a:pt x="1597" y="839"/>
                  </a:lnTo>
                  <a:lnTo>
                    <a:pt x="1597" y="854"/>
                  </a:lnTo>
                  <a:lnTo>
                    <a:pt x="1601" y="857"/>
                  </a:lnTo>
                  <a:lnTo>
                    <a:pt x="1623" y="879"/>
                  </a:lnTo>
                  <a:lnTo>
                    <a:pt x="1660" y="898"/>
                  </a:lnTo>
                  <a:lnTo>
                    <a:pt x="1671" y="898"/>
                  </a:lnTo>
                  <a:lnTo>
                    <a:pt x="1627" y="879"/>
                  </a:lnTo>
                  <a:lnTo>
                    <a:pt x="1604" y="857"/>
                  </a:lnTo>
                  <a:lnTo>
                    <a:pt x="1601" y="850"/>
                  </a:lnTo>
                  <a:lnTo>
                    <a:pt x="1597" y="839"/>
                  </a:lnTo>
                  <a:lnTo>
                    <a:pt x="1601" y="824"/>
                  </a:lnTo>
                  <a:lnTo>
                    <a:pt x="1612" y="809"/>
                  </a:lnTo>
                  <a:lnTo>
                    <a:pt x="1627" y="798"/>
                  </a:lnTo>
                  <a:lnTo>
                    <a:pt x="1645" y="787"/>
                  </a:lnTo>
                  <a:lnTo>
                    <a:pt x="1671" y="780"/>
                  </a:lnTo>
                  <a:lnTo>
                    <a:pt x="1715" y="769"/>
                  </a:lnTo>
                  <a:lnTo>
                    <a:pt x="1778" y="757"/>
                  </a:lnTo>
                  <a:lnTo>
                    <a:pt x="1863" y="754"/>
                  </a:lnTo>
                  <a:lnTo>
                    <a:pt x="1896" y="754"/>
                  </a:lnTo>
                  <a:lnTo>
                    <a:pt x="1919" y="757"/>
                  </a:lnTo>
                  <a:lnTo>
                    <a:pt x="1878" y="757"/>
                  </a:lnTo>
                  <a:lnTo>
                    <a:pt x="1811" y="765"/>
                  </a:lnTo>
                  <a:lnTo>
                    <a:pt x="1737" y="780"/>
                  </a:lnTo>
                  <a:lnTo>
                    <a:pt x="1708" y="787"/>
                  </a:lnTo>
                  <a:lnTo>
                    <a:pt x="1682" y="798"/>
                  </a:lnTo>
                  <a:lnTo>
                    <a:pt x="1671" y="813"/>
                  </a:lnTo>
                  <a:lnTo>
                    <a:pt x="1660" y="828"/>
                  </a:lnTo>
                  <a:lnTo>
                    <a:pt x="1656" y="842"/>
                  </a:lnTo>
                  <a:lnTo>
                    <a:pt x="1667" y="865"/>
                  </a:lnTo>
                  <a:lnTo>
                    <a:pt x="1686" y="883"/>
                  </a:lnTo>
                  <a:lnTo>
                    <a:pt x="1712" y="898"/>
                  </a:lnTo>
                  <a:lnTo>
                    <a:pt x="1723" y="898"/>
                  </a:lnTo>
                  <a:lnTo>
                    <a:pt x="1686" y="883"/>
                  </a:lnTo>
                  <a:lnTo>
                    <a:pt x="1667" y="865"/>
                  </a:lnTo>
                  <a:lnTo>
                    <a:pt x="1660" y="842"/>
                  </a:lnTo>
                  <a:lnTo>
                    <a:pt x="1667" y="828"/>
                  </a:lnTo>
                  <a:lnTo>
                    <a:pt x="1671" y="813"/>
                  </a:lnTo>
                  <a:lnTo>
                    <a:pt x="1686" y="806"/>
                  </a:lnTo>
                  <a:lnTo>
                    <a:pt x="1712" y="787"/>
                  </a:lnTo>
                  <a:lnTo>
                    <a:pt x="1745" y="780"/>
                  </a:lnTo>
                  <a:lnTo>
                    <a:pt x="1822" y="769"/>
                  </a:lnTo>
                  <a:lnTo>
                    <a:pt x="1893" y="765"/>
                  </a:lnTo>
                  <a:lnTo>
                    <a:pt x="1922" y="765"/>
                  </a:lnTo>
                  <a:lnTo>
                    <a:pt x="1922" y="757"/>
                  </a:lnTo>
                  <a:lnTo>
                    <a:pt x="1963" y="772"/>
                  </a:lnTo>
                  <a:lnTo>
                    <a:pt x="1870" y="772"/>
                  </a:lnTo>
                  <a:lnTo>
                    <a:pt x="1837" y="772"/>
                  </a:lnTo>
                  <a:lnTo>
                    <a:pt x="1797" y="780"/>
                  </a:lnTo>
                  <a:lnTo>
                    <a:pt x="1767" y="787"/>
                  </a:lnTo>
                  <a:lnTo>
                    <a:pt x="1730" y="809"/>
                  </a:lnTo>
                  <a:lnTo>
                    <a:pt x="1715" y="824"/>
                  </a:lnTo>
                  <a:lnTo>
                    <a:pt x="1712" y="835"/>
                  </a:lnTo>
                  <a:lnTo>
                    <a:pt x="1712" y="850"/>
                  </a:lnTo>
                  <a:lnTo>
                    <a:pt x="1715" y="865"/>
                  </a:lnTo>
                  <a:lnTo>
                    <a:pt x="1737" y="883"/>
                  </a:lnTo>
                  <a:lnTo>
                    <a:pt x="1771" y="898"/>
                  </a:lnTo>
                  <a:lnTo>
                    <a:pt x="1782" y="898"/>
                  </a:lnTo>
                  <a:lnTo>
                    <a:pt x="1741" y="879"/>
                  </a:lnTo>
                  <a:lnTo>
                    <a:pt x="1730" y="868"/>
                  </a:lnTo>
                  <a:lnTo>
                    <a:pt x="1715" y="857"/>
                  </a:lnTo>
                  <a:lnTo>
                    <a:pt x="1712" y="850"/>
                  </a:lnTo>
                  <a:lnTo>
                    <a:pt x="1715" y="835"/>
                  </a:lnTo>
                  <a:lnTo>
                    <a:pt x="1715" y="828"/>
                  </a:lnTo>
                  <a:lnTo>
                    <a:pt x="1737" y="809"/>
                  </a:lnTo>
                  <a:lnTo>
                    <a:pt x="1771" y="794"/>
                  </a:lnTo>
                  <a:lnTo>
                    <a:pt x="1797" y="783"/>
                  </a:lnTo>
                  <a:lnTo>
                    <a:pt x="1837" y="780"/>
                  </a:lnTo>
                  <a:lnTo>
                    <a:pt x="1878" y="772"/>
                  </a:lnTo>
                  <a:lnTo>
                    <a:pt x="1978" y="780"/>
                  </a:lnTo>
                  <a:lnTo>
                    <a:pt x="1922" y="780"/>
                  </a:lnTo>
                  <a:lnTo>
                    <a:pt x="1852" y="787"/>
                  </a:lnTo>
                  <a:lnTo>
                    <a:pt x="1822" y="798"/>
                  </a:lnTo>
                  <a:lnTo>
                    <a:pt x="1793" y="809"/>
                  </a:lnTo>
                  <a:lnTo>
                    <a:pt x="1771" y="824"/>
                  </a:lnTo>
                  <a:lnTo>
                    <a:pt x="1763" y="839"/>
                  </a:lnTo>
                  <a:lnTo>
                    <a:pt x="1763" y="842"/>
                  </a:lnTo>
                  <a:lnTo>
                    <a:pt x="1767" y="857"/>
                  </a:lnTo>
                  <a:lnTo>
                    <a:pt x="1778" y="865"/>
                  </a:lnTo>
                  <a:lnTo>
                    <a:pt x="1785" y="879"/>
                  </a:lnTo>
                  <a:lnTo>
                    <a:pt x="1811" y="891"/>
                  </a:lnTo>
                  <a:lnTo>
                    <a:pt x="1837" y="898"/>
                  </a:lnTo>
                  <a:lnTo>
                    <a:pt x="1852" y="898"/>
                  </a:lnTo>
                  <a:lnTo>
                    <a:pt x="1800" y="879"/>
                  </a:lnTo>
                  <a:lnTo>
                    <a:pt x="1778" y="857"/>
                  </a:lnTo>
                  <a:lnTo>
                    <a:pt x="1767" y="842"/>
                  </a:lnTo>
                  <a:lnTo>
                    <a:pt x="1767" y="839"/>
                  </a:lnTo>
                  <a:lnTo>
                    <a:pt x="1771" y="828"/>
                  </a:lnTo>
                  <a:lnTo>
                    <a:pt x="1782" y="820"/>
                  </a:lnTo>
                  <a:lnTo>
                    <a:pt x="1808" y="809"/>
                  </a:lnTo>
                  <a:lnTo>
                    <a:pt x="1848" y="798"/>
                  </a:lnTo>
                  <a:lnTo>
                    <a:pt x="1889" y="787"/>
                  </a:lnTo>
                  <a:lnTo>
                    <a:pt x="1963" y="783"/>
                  </a:lnTo>
                  <a:lnTo>
                    <a:pt x="1996" y="780"/>
                  </a:lnTo>
                  <a:lnTo>
                    <a:pt x="2018" y="783"/>
                  </a:lnTo>
                  <a:lnTo>
                    <a:pt x="2074" y="787"/>
                  </a:lnTo>
                  <a:lnTo>
                    <a:pt x="2037" y="798"/>
                  </a:lnTo>
                  <a:lnTo>
                    <a:pt x="2018" y="820"/>
                  </a:lnTo>
                  <a:lnTo>
                    <a:pt x="2007" y="835"/>
                  </a:lnTo>
                  <a:lnTo>
                    <a:pt x="2007" y="839"/>
                  </a:lnTo>
                  <a:lnTo>
                    <a:pt x="2007" y="857"/>
                  </a:lnTo>
                  <a:lnTo>
                    <a:pt x="2018" y="876"/>
                  </a:lnTo>
                  <a:lnTo>
                    <a:pt x="2029" y="891"/>
                  </a:lnTo>
                  <a:lnTo>
                    <a:pt x="2044" y="898"/>
                  </a:lnTo>
                  <a:lnTo>
                    <a:pt x="2052" y="898"/>
                  </a:lnTo>
                  <a:lnTo>
                    <a:pt x="2037" y="891"/>
                  </a:lnTo>
                  <a:lnTo>
                    <a:pt x="2022" y="876"/>
                  </a:lnTo>
                  <a:lnTo>
                    <a:pt x="2011" y="857"/>
                  </a:lnTo>
                  <a:lnTo>
                    <a:pt x="2007" y="839"/>
                  </a:lnTo>
                  <a:lnTo>
                    <a:pt x="2011" y="835"/>
                  </a:lnTo>
                  <a:lnTo>
                    <a:pt x="2029" y="820"/>
                  </a:lnTo>
                  <a:lnTo>
                    <a:pt x="2052" y="798"/>
                  </a:lnTo>
                  <a:lnTo>
                    <a:pt x="2074" y="794"/>
                  </a:lnTo>
                  <a:lnTo>
                    <a:pt x="2092" y="787"/>
                  </a:lnTo>
                  <a:lnTo>
                    <a:pt x="2137" y="787"/>
                  </a:lnTo>
                  <a:lnTo>
                    <a:pt x="2103" y="806"/>
                  </a:lnTo>
                  <a:lnTo>
                    <a:pt x="2085" y="813"/>
                  </a:lnTo>
                  <a:lnTo>
                    <a:pt x="2074" y="828"/>
                  </a:lnTo>
                  <a:lnTo>
                    <a:pt x="2063" y="842"/>
                  </a:lnTo>
                  <a:lnTo>
                    <a:pt x="2066" y="857"/>
                  </a:lnTo>
                  <a:lnTo>
                    <a:pt x="2074" y="876"/>
                  </a:lnTo>
                  <a:lnTo>
                    <a:pt x="2103" y="898"/>
                  </a:lnTo>
                  <a:lnTo>
                    <a:pt x="2107" y="898"/>
                  </a:lnTo>
                  <a:lnTo>
                    <a:pt x="2089" y="883"/>
                  </a:lnTo>
                  <a:lnTo>
                    <a:pt x="2077" y="868"/>
                  </a:lnTo>
                  <a:lnTo>
                    <a:pt x="2066" y="857"/>
                  </a:lnTo>
                  <a:lnTo>
                    <a:pt x="2066" y="842"/>
                  </a:lnTo>
                  <a:lnTo>
                    <a:pt x="2074" y="828"/>
                  </a:lnTo>
                  <a:lnTo>
                    <a:pt x="2100" y="809"/>
                  </a:lnTo>
                  <a:lnTo>
                    <a:pt x="2122" y="798"/>
                  </a:lnTo>
                  <a:lnTo>
                    <a:pt x="2159" y="787"/>
                  </a:lnTo>
                  <a:lnTo>
                    <a:pt x="2188" y="787"/>
                  </a:lnTo>
                  <a:lnTo>
                    <a:pt x="2296" y="787"/>
                  </a:lnTo>
                  <a:lnTo>
                    <a:pt x="2255" y="806"/>
                  </a:lnTo>
                  <a:lnTo>
                    <a:pt x="2240" y="813"/>
                  </a:lnTo>
                  <a:lnTo>
                    <a:pt x="2225" y="835"/>
                  </a:lnTo>
                  <a:lnTo>
                    <a:pt x="2225" y="850"/>
                  </a:lnTo>
                  <a:lnTo>
                    <a:pt x="2233" y="868"/>
                  </a:lnTo>
                  <a:lnTo>
                    <a:pt x="2270" y="898"/>
                  </a:lnTo>
                  <a:lnTo>
                    <a:pt x="2277" y="898"/>
                  </a:lnTo>
                  <a:lnTo>
                    <a:pt x="2248" y="879"/>
                  </a:lnTo>
                  <a:lnTo>
                    <a:pt x="2240" y="868"/>
                  </a:lnTo>
                  <a:lnTo>
                    <a:pt x="2229" y="850"/>
                  </a:lnTo>
                  <a:lnTo>
                    <a:pt x="2229" y="835"/>
                  </a:lnTo>
                  <a:lnTo>
                    <a:pt x="2233" y="824"/>
                  </a:lnTo>
                  <a:lnTo>
                    <a:pt x="2244" y="813"/>
                  </a:lnTo>
                  <a:lnTo>
                    <a:pt x="2270" y="798"/>
                  </a:lnTo>
                  <a:lnTo>
                    <a:pt x="2303" y="787"/>
                  </a:lnTo>
                  <a:lnTo>
                    <a:pt x="2325" y="787"/>
                  </a:lnTo>
                  <a:lnTo>
                    <a:pt x="2381" y="787"/>
                  </a:lnTo>
                  <a:lnTo>
                    <a:pt x="2329" y="809"/>
                  </a:lnTo>
                  <a:lnTo>
                    <a:pt x="2303" y="824"/>
                  </a:lnTo>
                  <a:lnTo>
                    <a:pt x="2296" y="842"/>
                  </a:lnTo>
                  <a:lnTo>
                    <a:pt x="2296" y="857"/>
                  </a:lnTo>
                  <a:lnTo>
                    <a:pt x="2296" y="868"/>
                  </a:lnTo>
                  <a:lnTo>
                    <a:pt x="2303" y="879"/>
                  </a:lnTo>
                  <a:lnTo>
                    <a:pt x="2325" y="898"/>
                  </a:lnTo>
                  <a:lnTo>
                    <a:pt x="2329" y="898"/>
                  </a:lnTo>
                  <a:lnTo>
                    <a:pt x="2303" y="876"/>
                  </a:lnTo>
                  <a:lnTo>
                    <a:pt x="2299" y="868"/>
                  </a:lnTo>
                  <a:lnTo>
                    <a:pt x="2296" y="857"/>
                  </a:lnTo>
                  <a:lnTo>
                    <a:pt x="2296" y="842"/>
                  </a:lnTo>
                  <a:lnTo>
                    <a:pt x="2310" y="828"/>
                  </a:lnTo>
                  <a:lnTo>
                    <a:pt x="2329" y="813"/>
                  </a:lnTo>
                  <a:lnTo>
                    <a:pt x="2355" y="798"/>
                  </a:lnTo>
                  <a:lnTo>
                    <a:pt x="2395" y="787"/>
                  </a:lnTo>
                  <a:lnTo>
                    <a:pt x="2451" y="783"/>
                  </a:lnTo>
                  <a:lnTo>
                    <a:pt x="2395" y="809"/>
                  </a:lnTo>
                  <a:lnTo>
                    <a:pt x="2370" y="824"/>
                  </a:lnTo>
                  <a:lnTo>
                    <a:pt x="2358" y="835"/>
                  </a:lnTo>
                  <a:lnTo>
                    <a:pt x="2351" y="850"/>
                  </a:lnTo>
                  <a:lnTo>
                    <a:pt x="2351" y="865"/>
                  </a:lnTo>
                  <a:lnTo>
                    <a:pt x="2358" y="883"/>
                  </a:lnTo>
                  <a:lnTo>
                    <a:pt x="2381" y="898"/>
                  </a:lnTo>
                  <a:lnTo>
                    <a:pt x="2388" y="898"/>
                  </a:lnTo>
                  <a:lnTo>
                    <a:pt x="2366" y="879"/>
                  </a:lnTo>
                  <a:lnTo>
                    <a:pt x="2355" y="865"/>
                  </a:lnTo>
                  <a:lnTo>
                    <a:pt x="2355" y="850"/>
                  </a:lnTo>
                  <a:lnTo>
                    <a:pt x="2366" y="835"/>
                  </a:lnTo>
                  <a:lnTo>
                    <a:pt x="2381" y="824"/>
                  </a:lnTo>
                  <a:lnTo>
                    <a:pt x="2414" y="806"/>
                  </a:lnTo>
                  <a:lnTo>
                    <a:pt x="2466" y="783"/>
                  </a:lnTo>
                  <a:lnTo>
                    <a:pt x="2514" y="783"/>
                  </a:lnTo>
                  <a:lnTo>
                    <a:pt x="2580" y="783"/>
                  </a:lnTo>
                  <a:lnTo>
                    <a:pt x="2536" y="794"/>
                  </a:lnTo>
                  <a:lnTo>
                    <a:pt x="2506" y="806"/>
                  </a:lnTo>
                  <a:lnTo>
                    <a:pt x="2480" y="813"/>
                  </a:lnTo>
                  <a:lnTo>
                    <a:pt x="2443" y="835"/>
                  </a:lnTo>
                  <a:lnTo>
                    <a:pt x="2436" y="842"/>
                  </a:lnTo>
                  <a:lnTo>
                    <a:pt x="2429" y="854"/>
                  </a:lnTo>
                  <a:lnTo>
                    <a:pt x="2425" y="868"/>
                  </a:lnTo>
                  <a:lnTo>
                    <a:pt x="2429" y="879"/>
                  </a:lnTo>
                  <a:lnTo>
                    <a:pt x="2436" y="891"/>
                  </a:lnTo>
                  <a:lnTo>
                    <a:pt x="2443" y="898"/>
                  </a:lnTo>
                  <a:lnTo>
                    <a:pt x="2451" y="898"/>
                  </a:lnTo>
                  <a:lnTo>
                    <a:pt x="2440" y="883"/>
                  </a:lnTo>
                  <a:lnTo>
                    <a:pt x="2436" y="879"/>
                  </a:lnTo>
                  <a:lnTo>
                    <a:pt x="2429" y="868"/>
                  </a:lnTo>
                  <a:lnTo>
                    <a:pt x="2429" y="854"/>
                  </a:lnTo>
                  <a:lnTo>
                    <a:pt x="2436" y="842"/>
                  </a:lnTo>
                  <a:lnTo>
                    <a:pt x="2443" y="835"/>
                  </a:lnTo>
                  <a:lnTo>
                    <a:pt x="2480" y="820"/>
                  </a:lnTo>
                  <a:lnTo>
                    <a:pt x="2510" y="806"/>
                  </a:lnTo>
                  <a:lnTo>
                    <a:pt x="2551" y="794"/>
                  </a:lnTo>
                  <a:lnTo>
                    <a:pt x="2606" y="783"/>
                  </a:lnTo>
                  <a:lnTo>
                    <a:pt x="2606" y="780"/>
                  </a:lnTo>
                  <a:lnTo>
                    <a:pt x="2928" y="772"/>
                  </a:lnTo>
                  <a:lnTo>
                    <a:pt x="2991" y="772"/>
                  </a:lnTo>
                  <a:lnTo>
                    <a:pt x="2987" y="772"/>
                  </a:lnTo>
                  <a:lnTo>
                    <a:pt x="2917" y="772"/>
                  </a:lnTo>
                  <a:lnTo>
                    <a:pt x="2872" y="780"/>
                  </a:lnTo>
                  <a:lnTo>
                    <a:pt x="2872" y="772"/>
                  </a:lnTo>
                  <a:lnTo>
                    <a:pt x="2765" y="783"/>
                  </a:lnTo>
                  <a:lnTo>
                    <a:pt x="2687" y="798"/>
                  </a:lnTo>
                  <a:lnTo>
                    <a:pt x="2636" y="809"/>
                  </a:lnTo>
                  <a:lnTo>
                    <a:pt x="2617" y="813"/>
                  </a:lnTo>
                  <a:lnTo>
                    <a:pt x="2577" y="835"/>
                  </a:lnTo>
                  <a:lnTo>
                    <a:pt x="2562" y="842"/>
                  </a:lnTo>
                  <a:lnTo>
                    <a:pt x="2551" y="857"/>
                  </a:lnTo>
                  <a:lnTo>
                    <a:pt x="2547" y="879"/>
                  </a:lnTo>
                  <a:lnTo>
                    <a:pt x="2547" y="883"/>
                  </a:lnTo>
                  <a:lnTo>
                    <a:pt x="2554" y="898"/>
                  </a:lnTo>
                  <a:lnTo>
                    <a:pt x="2562" y="898"/>
                  </a:lnTo>
                  <a:lnTo>
                    <a:pt x="2551" y="883"/>
                  </a:lnTo>
                  <a:lnTo>
                    <a:pt x="2551" y="879"/>
                  </a:lnTo>
                  <a:lnTo>
                    <a:pt x="2554" y="857"/>
                  </a:lnTo>
                  <a:lnTo>
                    <a:pt x="2562" y="842"/>
                  </a:lnTo>
                  <a:lnTo>
                    <a:pt x="2577" y="835"/>
                  </a:lnTo>
                  <a:lnTo>
                    <a:pt x="2617" y="820"/>
                  </a:lnTo>
                  <a:lnTo>
                    <a:pt x="2676" y="806"/>
                  </a:lnTo>
                  <a:lnTo>
                    <a:pt x="2747" y="787"/>
                  </a:lnTo>
                  <a:lnTo>
                    <a:pt x="2835" y="780"/>
                  </a:lnTo>
                  <a:lnTo>
                    <a:pt x="2739" y="794"/>
                  </a:lnTo>
                  <a:lnTo>
                    <a:pt x="2680" y="806"/>
                  </a:lnTo>
                  <a:lnTo>
                    <a:pt x="2639" y="820"/>
                  </a:lnTo>
                  <a:lnTo>
                    <a:pt x="2599" y="839"/>
                  </a:lnTo>
                  <a:lnTo>
                    <a:pt x="2591" y="854"/>
                  </a:lnTo>
                  <a:lnTo>
                    <a:pt x="2584" y="865"/>
                  </a:lnTo>
                  <a:lnTo>
                    <a:pt x="2591" y="883"/>
                  </a:lnTo>
                  <a:lnTo>
                    <a:pt x="2595" y="898"/>
                  </a:lnTo>
                  <a:lnTo>
                    <a:pt x="2599" y="898"/>
                  </a:lnTo>
                  <a:lnTo>
                    <a:pt x="2595" y="883"/>
                  </a:lnTo>
                  <a:lnTo>
                    <a:pt x="2591" y="865"/>
                  </a:lnTo>
                  <a:lnTo>
                    <a:pt x="2595" y="854"/>
                  </a:lnTo>
                  <a:lnTo>
                    <a:pt x="2606" y="842"/>
                  </a:lnTo>
                  <a:lnTo>
                    <a:pt x="2639" y="824"/>
                  </a:lnTo>
                  <a:lnTo>
                    <a:pt x="2654" y="820"/>
                  </a:lnTo>
                  <a:lnTo>
                    <a:pt x="2702" y="806"/>
                  </a:lnTo>
                  <a:lnTo>
                    <a:pt x="2787" y="787"/>
                  </a:lnTo>
                  <a:lnTo>
                    <a:pt x="2917" y="780"/>
                  </a:lnTo>
                  <a:lnTo>
                    <a:pt x="2987" y="780"/>
                  </a:lnTo>
                  <a:lnTo>
                    <a:pt x="3016" y="772"/>
                  </a:lnTo>
                  <a:lnTo>
                    <a:pt x="3098" y="780"/>
                  </a:lnTo>
                  <a:lnTo>
                    <a:pt x="3157" y="787"/>
                  </a:lnTo>
                  <a:lnTo>
                    <a:pt x="3201" y="798"/>
                  </a:lnTo>
                  <a:lnTo>
                    <a:pt x="3223" y="809"/>
                  </a:lnTo>
                  <a:lnTo>
                    <a:pt x="3153" y="798"/>
                  </a:lnTo>
                  <a:lnTo>
                    <a:pt x="3101" y="794"/>
                  </a:lnTo>
                  <a:lnTo>
                    <a:pt x="3053" y="798"/>
                  </a:lnTo>
                  <a:lnTo>
                    <a:pt x="3053" y="794"/>
                  </a:lnTo>
                  <a:lnTo>
                    <a:pt x="3002" y="794"/>
                  </a:lnTo>
                  <a:lnTo>
                    <a:pt x="2898" y="794"/>
                  </a:lnTo>
                  <a:lnTo>
                    <a:pt x="2780" y="806"/>
                  </a:lnTo>
                  <a:lnTo>
                    <a:pt x="2732" y="813"/>
                  </a:lnTo>
                  <a:lnTo>
                    <a:pt x="2695" y="828"/>
                  </a:lnTo>
                  <a:lnTo>
                    <a:pt x="2665" y="850"/>
                  </a:lnTo>
                  <a:lnTo>
                    <a:pt x="2647" y="865"/>
                  </a:lnTo>
                  <a:lnTo>
                    <a:pt x="2639" y="879"/>
                  </a:lnTo>
                  <a:lnTo>
                    <a:pt x="2639" y="891"/>
                  </a:lnTo>
                  <a:lnTo>
                    <a:pt x="2639" y="898"/>
                  </a:lnTo>
                  <a:lnTo>
                    <a:pt x="2647" y="898"/>
                  </a:lnTo>
                  <a:lnTo>
                    <a:pt x="2639" y="891"/>
                  </a:lnTo>
                  <a:lnTo>
                    <a:pt x="2647" y="879"/>
                  </a:lnTo>
                  <a:lnTo>
                    <a:pt x="2650" y="868"/>
                  </a:lnTo>
                  <a:lnTo>
                    <a:pt x="2669" y="850"/>
                  </a:lnTo>
                  <a:lnTo>
                    <a:pt x="2695" y="835"/>
                  </a:lnTo>
                  <a:lnTo>
                    <a:pt x="2732" y="820"/>
                  </a:lnTo>
                  <a:lnTo>
                    <a:pt x="2776" y="809"/>
                  </a:lnTo>
                  <a:lnTo>
                    <a:pt x="2876" y="798"/>
                  </a:lnTo>
                  <a:lnTo>
                    <a:pt x="2976" y="798"/>
                  </a:lnTo>
                  <a:lnTo>
                    <a:pt x="3042" y="798"/>
                  </a:lnTo>
                  <a:lnTo>
                    <a:pt x="2972" y="806"/>
                  </a:lnTo>
                  <a:lnTo>
                    <a:pt x="2920" y="820"/>
                  </a:lnTo>
                  <a:lnTo>
                    <a:pt x="2920" y="813"/>
                  </a:lnTo>
                  <a:lnTo>
                    <a:pt x="2850" y="820"/>
                  </a:lnTo>
                  <a:lnTo>
                    <a:pt x="2802" y="820"/>
                  </a:lnTo>
                  <a:lnTo>
                    <a:pt x="2761" y="824"/>
                  </a:lnTo>
                  <a:lnTo>
                    <a:pt x="2732" y="835"/>
                  </a:lnTo>
                  <a:lnTo>
                    <a:pt x="2706" y="850"/>
                  </a:lnTo>
                  <a:lnTo>
                    <a:pt x="2680" y="868"/>
                  </a:lnTo>
                  <a:lnTo>
                    <a:pt x="2676" y="879"/>
                  </a:lnTo>
                  <a:lnTo>
                    <a:pt x="2676" y="898"/>
                  </a:lnTo>
                  <a:lnTo>
                    <a:pt x="2680" y="898"/>
                  </a:lnTo>
                  <a:lnTo>
                    <a:pt x="2680" y="883"/>
                  </a:lnTo>
                  <a:lnTo>
                    <a:pt x="2687" y="876"/>
                  </a:lnTo>
                  <a:lnTo>
                    <a:pt x="2710" y="850"/>
                  </a:lnTo>
                  <a:lnTo>
                    <a:pt x="2732" y="839"/>
                  </a:lnTo>
                  <a:lnTo>
                    <a:pt x="2761" y="828"/>
                  </a:lnTo>
                  <a:lnTo>
                    <a:pt x="2802" y="824"/>
                  </a:lnTo>
                  <a:lnTo>
                    <a:pt x="2850" y="820"/>
                  </a:lnTo>
                  <a:lnTo>
                    <a:pt x="2913" y="820"/>
                  </a:lnTo>
                  <a:lnTo>
                    <a:pt x="2865" y="842"/>
                  </a:lnTo>
                  <a:lnTo>
                    <a:pt x="2835" y="865"/>
                  </a:lnTo>
                  <a:lnTo>
                    <a:pt x="2828" y="883"/>
                  </a:lnTo>
                  <a:lnTo>
                    <a:pt x="2820" y="894"/>
                  </a:lnTo>
                  <a:lnTo>
                    <a:pt x="2820" y="898"/>
                  </a:lnTo>
                  <a:lnTo>
                    <a:pt x="2828" y="898"/>
                  </a:lnTo>
                  <a:lnTo>
                    <a:pt x="2828" y="894"/>
                  </a:lnTo>
                  <a:lnTo>
                    <a:pt x="2832" y="879"/>
                  </a:lnTo>
                  <a:lnTo>
                    <a:pt x="2843" y="865"/>
                  </a:lnTo>
                  <a:lnTo>
                    <a:pt x="2861" y="850"/>
                  </a:lnTo>
                  <a:lnTo>
                    <a:pt x="2887" y="835"/>
                  </a:lnTo>
                  <a:lnTo>
                    <a:pt x="2928" y="820"/>
                  </a:lnTo>
                  <a:lnTo>
                    <a:pt x="2976" y="809"/>
                  </a:lnTo>
                  <a:lnTo>
                    <a:pt x="3046" y="798"/>
                  </a:lnTo>
                  <a:lnTo>
                    <a:pt x="3094" y="798"/>
                  </a:lnTo>
                  <a:lnTo>
                    <a:pt x="3149" y="798"/>
                  </a:lnTo>
                  <a:lnTo>
                    <a:pt x="3227" y="813"/>
                  </a:lnTo>
                  <a:lnTo>
                    <a:pt x="3227" y="809"/>
                  </a:lnTo>
                  <a:lnTo>
                    <a:pt x="3249" y="824"/>
                  </a:lnTo>
                  <a:lnTo>
                    <a:pt x="3209" y="820"/>
                  </a:lnTo>
                  <a:lnTo>
                    <a:pt x="3194" y="820"/>
                  </a:lnTo>
                  <a:lnTo>
                    <a:pt x="3098" y="813"/>
                  </a:lnTo>
                  <a:lnTo>
                    <a:pt x="3024" y="820"/>
                  </a:lnTo>
                  <a:lnTo>
                    <a:pt x="2972" y="835"/>
                  </a:lnTo>
                  <a:lnTo>
                    <a:pt x="2931" y="842"/>
                  </a:lnTo>
                  <a:lnTo>
                    <a:pt x="2905" y="857"/>
                  </a:lnTo>
                  <a:lnTo>
                    <a:pt x="2891" y="876"/>
                  </a:lnTo>
                  <a:lnTo>
                    <a:pt x="2883" y="891"/>
                  </a:lnTo>
                  <a:lnTo>
                    <a:pt x="2883" y="898"/>
                  </a:lnTo>
                  <a:lnTo>
                    <a:pt x="2887" y="898"/>
                  </a:lnTo>
                  <a:lnTo>
                    <a:pt x="2887" y="891"/>
                  </a:lnTo>
                  <a:lnTo>
                    <a:pt x="2898" y="879"/>
                  </a:lnTo>
                  <a:lnTo>
                    <a:pt x="2913" y="865"/>
                  </a:lnTo>
                  <a:lnTo>
                    <a:pt x="2935" y="850"/>
                  </a:lnTo>
                  <a:lnTo>
                    <a:pt x="2972" y="835"/>
                  </a:lnTo>
                  <a:lnTo>
                    <a:pt x="3027" y="824"/>
                  </a:lnTo>
                  <a:lnTo>
                    <a:pt x="3098" y="820"/>
                  </a:lnTo>
                  <a:lnTo>
                    <a:pt x="3194" y="824"/>
                  </a:lnTo>
                  <a:lnTo>
                    <a:pt x="3212" y="824"/>
                  </a:lnTo>
                  <a:lnTo>
                    <a:pt x="3238" y="824"/>
                  </a:lnTo>
                  <a:lnTo>
                    <a:pt x="3257" y="828"/>
                  </a:lnTo>
                  <a:lnTo>
                    <a:pt x="3264" y="835"/>
                  </a:lnTo>
                  <a:lnTo>
                    <a:pt x="3201" y="828"/>
                  </a:lnTo>
                  <a:lnTo>
                    <a:pt x="3172" y="828"/>
                  </a:lnTo>
                  <a:lnTo>
                    <a:pt x="3098" y="828"/>
                  </a:lnTo>
                  <a:lnTo>
                    <a:pt x="3042" y="835"/>
                  </a:lnTo>
                  <a:lnTo>
                    <a:pt x="2998" y="842"/>
                  </a:lnTo>
                  <a:lnTo>
                    <a:pt x="2972" y="854"/>
                  </a:lnTo>
                  <a:lnTo>
                    <a:pt x="2954" y="865"/>
                  </a:lnTo>
                  <a:lnTo>
                    <a:pt x="2942" y="876"/>
                  </a:lnTo>
                  <a:lnTo>
                    <a:pt x="2935" y="891"/>
                  </a:lnTo>
                  <a:lnTo>
                    <a:pt x="2935" y="898"/>
                  </a:lnTo>
                  <a:lnTo>
                    <a:pt x="2942" y="898"/>
                  </a:lnTo>
                  <a:lnTo>
                    <a:pt x="2942" y="891"/>
                  </a:lnTo>
                  <a:lnTo>
                    <a:pt x="2946" y="879"/>
                  </a:lnTo>
                  <a:lnTo>
                    <a:pt x="2957" y="868"/>
                  </a:lnTo>
                  <a:lnTo>
                    <a:pt x="2972" y="857"/>
                  </a:lnTo>
                  <a:lnTo>
                    <a:pt x="3002" y="842"/>
                  </a:lnTo>
                  <a:lnTo>
                    <a:pt x="3042" y="839"/>
                  </a:lnTo>
                  <a:lnTo>
                    <a:pt x="3101" y="835"/>
                  </a:lnTo>
                  <a:lnTo>
                    <a:pt x="3179" y="835"/>
                  </a:lnTo>
                  <a:lnTo>
                    <a:pt x="3201" y="835"/>
                  </a:lnTo>
                  <a:lnTo>
                    <a:pt x="3268" y="839"/>
                  </a:lnTo>
                  <a:lnTo>
                    <a:pt x="3271" y="842"/>
                  </a:lnTo>
                  <a:lnTo>
                    <a:pt x="3194" y="839"/>
                  </a:lnTo>
                  <a:lnTo>
                    <a:pt x="3127" y="842"/>
                  </a:lnTo>
                  <a:lnTo>
                    <a:pt x="3083" y="850"/>
                  </a:lnTo>
                  <a:lnTo>
                    <a:pt x="3046" y="865"/>
                  </a:lnTo>
                  <a:lnTo>
                    <a:pt x="3027" y="876"/>
                  </a:lnTo>
                  <a:lnTo>
                    <a:pt x="3016" y="883"/>
                  </a:lnTo>
                  <a:lnTo>
                    <a:pt x="3005" y="898"/>
                  </a:lnTo>
                  <a:lnTo>
                    <a:pt x="3013" y="898"/>
                  </a:lnTo>
                  <a:lnTo>
                    <a:pt x="3024" y="883"/>
                  </a:lnTo>
                  <a:lnTo>
                    <a:pt x="3039" y="876"/>
                  </a:lnTo>
                  <a:lnTo>
                    <a:pt x="3057" y="865"/>
                  </a:lnTo>
                  <a:lnTo>
                    <a:pt x="3094" y="854"/>
                  </a:lnTo>
                  <a:lnTo>
                    <a:pt x="3138" y="842"/>
                  </a:lnTo>
                  <a:lnTo>
                    <a:pt x="3198" y="842"/>
                  </a:lnTo>
                  <a:lnTo>
                    <a:pt x="3279" y="850"/>
                  </a:lnTo>
                  <a:lnTo>
                    <a:pt x="3279" y="842"/>
                  </a:lnTo>
                  <a:lnTo>
                    <a:pt x="3290" y="854"/>
                  </a:lnTo>
                  <a:lnTo>
                    <a:pt x="3264" y="850"/>
                  </a:lnTo>
                  <a:lnTo>
                    <a:pt x="3249" y="850"/>
                  </a:lnTo>
                  <a:lnTo>
                    <a:pt x="3194" y="850"/>
                  </a:lnTo>
                  <a:lnTo>
                    <a:pt x="3153" y="854"/>
                  </a:lnTo>
                  <a:lnTo>
                    <a:pt x="3124" y="857"/>
                  </a:lnTo>
                  <a:lnTo>
                    <a:pt x="3101" y="868"/>
                  </a:lnTo>
                  <a:lnTo>
                    <a:pt x="3087" y="879"/>
                  </a:lnTo>
                  <a:lnTo>
                    <a:pt x="3083" y="891"/>
                  </a:lnTo>
                  <a:lnTo>
                    <a:pt x="3079" y="898"/>
                  </a:lnTo>
                  <a:lnTo>
                    <a:pt x="3083" y="898"/>
                  </a:lnTo>
                  <a:lnTo>
                    <a:pt x="3083" y="891"/>
                  </a:lnTo>
                  <a:lnTo>
                    <a:pt x="3094" y="879"/>
                  </a:lnTo>
                  <a:lnTo>
                    <a:pt x="3101" y="868"/>
                  </a:lnTo>
                  <a:lnTo>
                    <a:pt x="3124" y="865"/>
                  </a:lnTo>
                  <a:lnTo>
                    <a:pt x="3153" y="854"/>
                  </a:lnTo>
                  <a:lnTo>
                    <a:pt x="3194" y="850"/>
                  </a:lnTo>
                  <a:lnTo>
                    <a:pt x="3249" y="854"/>
                  </a:lnTo>
                  <a:lnTo>
                    <a:pt x="3264" y="854"/>
                  </a:lnTo>
                  <a:lnTo>
                    <a:pt x="3290" y="865"/>
                  </a:lnTo>
                  <a:lnTo>
                    <a:pt x="3290" y="857"/>
                  </a:lnTo>
                  <a:lnTo>
                    <a:pt x="3297" y="876"/>
                  </a:lnTo>
                  <a:lnTo>
                    <a:pt x="3297" y="891"/>
                  </a:lnTo>
                  <a:lnTo>
                    <a:pt x="3290" y="883"/>
                  </a:lnTo>
                  <a:lnTo>
                    <a:pt x="3279" y="879"/>
                  </a:lnTo>
                  <a:lnTo>
                    <a:pt x="3268" y="876"/>
                  </a:lnTo>
                  <a:lnTo>
                    <a:pt x="3212" y="868"/>
                  </a:lnTo>
                  <a:lnTo>
                    <a:pt x="3172" y="879"/>
                  </a:lnTo>
                  <a:lnTo>
                    <a:pt x="3153" y="891"/>
                  </a:lnTo>
                  <a:lnTo>
                    <a:pt x="3138" y="898"/>
                  </a:lnTo>
                  <a:lnTo>
                    <a:pt x="3142" y="898"/>
                  </a:lnTo>
                  <a:lnTo>
                    <a:pt x="3157" y="891"/>
                  </a:lnTo>
                  <a:lnTo>
                    <a:pt x="3183" y="879"/>
                  </a:lnTo>
                  <a:lnTo>
                    <a:pt x="3220" y="876"/>
                  </a:lnTo>
                  <a:lnTo>
                    <a:pt x="3264" y="879"/>
                  </a:lnTo>
                  <a:lnTo>
                    <a:pt x="3283" y="883"/>
                  </a:lnTo>
                  <a:lnTo>
                    <a:pt x="3294" y="891"/>
                  </a:lnTo>
                  <a:lnTo>
                    <a:pt x="3297" y="894"/>
                  </a:lnTo>
                  <a:lnTo>
                    <a:pt x="3297" y="898"/>
                  </a:lnTo>
                  <a:lnTo>
                    <a:pt x="3305" y="898"/>
                  </a:lnTo>
                  <a:lnTo>
                    <a:pt x="3305" y="891"/>
                  </a:lnTo>
                  <a:lnTo>
                    <a:pt x="3297" y="865"/>
                  </a:lnTo>
                  <a:lnTo>
                    <a:pt x="3279" y="842"/>
                  </a:lnTo>
                  <a:lnTo>
                    <a:pt x="3249" y="820"/>
                  </a:lnTo>
                  <a:lnTo>
                    <a:pt x="3209" y="79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" name="図形 20"/>
            <p:cNvSpPr>
              <a:spLocks/>
            </p:cNvSpPr>
            <p:nvPr/>
          </p:nvSpPr>
          <p:spPr bwMode="auto">
            <a:xfrm>
              <a:off x="27977" y="4827461"/>
              <a:ext cx="165100" cy="79374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23" y="48"/>
                </a:cxn>
                <a:cxn ang="0">
                  <a:pos x="34" y="44"/>
                </a:cxn>
                <a:cxn ang="0">
                  <a:pos x="41" y="30"/>
                </a:cxn>
                <a:cxn ang="0">
                  <a:pos x="41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1" y="7"/>
                </a:cxn>
                <a:cxn ang="0">
                  <a:pos x="93" y="15"/>
                </a:cxn>
                <a:cxn ang="0">
                  <a:pos x="108" y="26"/>
                </a:cxn>
                <a:cxn ang="0">
                  <a:pos x="104" y="41"/>
                </a:cxn>
                <a:cxn ang="0">
                  <a:pos x="97" y="44"/>
                </a:cxn>
                <a:cxn ang="0">
                  <a:pos x="82" y="48"/>
                </a:cxn>
                <a:cxn ang="0">
                  <a:pos x="52" y="56"/>
                </a:cxn>
              </a:cxnLst>
              <a:rect l="0" t="0" r="0" b="0"/>
              <a:pathLst>
                <a:path w="108" h="56">
                  <a:moveTo>
                    <a:pt x="52" y="56"/>
                  </a:moveTo>
                  <a:lnTo>
                    <a:pt x="23" y="48"/>
                  </a:lnTo>
                  <a:lnTo>
                    <a:pt x="34" y="44"/>
                  </a:lnTo>
                  <a:lnTo>
                    <a:pt x="41" y="30"/>
                  </a:lnTo>
                  <a:lnTo>
                    <a:pt x="41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71" y="7"/>
                  </a:lnTo>
                  <a:lnTo>
                    <a:pt x="93" y="15"/>
                  </a:lnTo>
                  <a:lnTo>
                    <a:pt x="108" y="26"/>
                  </a:lnTo>
                  <a:lnTo>
                    <a:pt x="104" y="41"/>
                  </a:lnTo>
                  <a:lnTo>
                    <a:pt x="97" y="44"/>
                  </a:lnTo>
                  <a:lnTo>
                    <a:pt x="82" y="4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" name="図形 21"/>
            <p:cNvSpPr>
              <a:spLocks/>
            </p:cNvSpPr>
            <p:nvPr/>
          </p:nvSpPr>
          <p:spPr bwMode="auto">
            <a:xfrm>
              <a:off x="129577" y="4827461"/>
              <a:ext cx="187325" cy="84136"/>
            </a:xfrm>
            <a:custGeom>
              <a:avLst/>
              <a:gdLst/>
              <a:ahLst/>
              <a:cxnLst>
                <a:cxn ang="0">
                  <a:pos x="115" y="26"/>
                </a:cxn>
                <a:cxn ang="0">
                  <a:pos x="122" y="33"/>
                </a:cxn>
                <a:cxn ang="0">
                  <a:pos x="115" y="41"/>
                </a:cxn>
                <a:cxn ang="0">
                  <a:pos x="107" y="44"/>
                </a:cxn>
                <a:cxn ang="0">
                  <a:pos x="74" y="56"/>
                </a:cxn>
                <a:cxn ang="0">
                  <a:pos x="15" y="59"/>
                </a:cxn>
                <a:cxn ang="0">
                  <a:pos x="4" y="56"/>
                </a:cxn>
                <a:cxn ang="0">
                  <a:pos x="26" y="48"/>
                </a:cxn>
                <a:cxn ang="0">
                  <a:pos x="37" y="44"/>
                </a:cxn>
                <a:cxn ang="0">
                  <a:pos x="41" y="41"/>
                </a:cxn>
                <a:cxn ang="0">
                  <a:pos x="44" y="33"/>
                </a:cxn>
                <a:cxn ang="0">
                  <a:pos x="41" y="26"/>
                </a:cxn>
                <a:cxn ang="0">
                  <a:pos x="37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96" y="15"/>
                </a:cxn>
                <a:cxn ang="0">
                  <a:pos x="115" y="26"/>
                </a:cxn>
              </a:cxnLst>
              <a:rect l="0" t="0" r="0" b="0"/>
              <a:pathLst>
                <a:path w="122" h="59">
                  <a:moveTo>
                    <a:pt x="115" y="26"/>
                  </a:moveTo>
                  <a:lnTo>
                    <a:pt x="122" y="33"/>
                  </a:lnTo>
                  <a:lnTo>
                    <a:pt x="115" y="41"/>
                  </a:lnTo>
                  <a:lnTo>
                    <a:pt x="107" y="44"/>
                  </a:lnTo>
                  <a:lnTo>
                    <a:pt x="74" y="56"/>
                  </a:lnTo>
                  <a:lnTo>
                    <a:pt x="15" y="59"/>
                  </a:lnTo>
                  <a:lnTo>
                    <a:pt x="4" y="56"/>
                  </a:lnTo>
                  <a:lnTo>
                    <a:pt x="26" y="48"/>
                  </a:lnTo>
                  <a:lnTo>
                    <a:pt x="37" y="44"/>
                  </a:lnTo>
                  <a:lnTo>
                    <a:pt x="41" y="41"/>
                  </a:lnTo>
                  <a:lnTo>
                    <a:pt x="44" y="33"/>
                  </a:lnTo>
                  <a:lnTo>
                    <a:pt x="41" y="26"/>
                  </a:lnTo>
                  <a:lnTo>
                    <a:pt x="37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96" y="15"/>
                  </a:lnTo>
                  <a:lnTo>
                    <a:pt x="11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7" name="図形 22"/>
            <p:cNvSpPr>
              <a:spLocks/>
            </p:cNvSpPr>
            <p:nvPr/>
          </p:nvSpPr>
          <p:spPr bwMode="auto">
            <a:xfrm>
              <a:off x="1847253" y="5308468"/>
              <a:ext cx="390525" cy="119062"/>
            </a:xfrm>
            <a:custGeom>
              <a:avLst/>
              <a:gdLst/>
              <a:ahLst/>
              <a:cxnLst>
                <a:cxn ang="0">
                  <a:pos x="100" y="4"/>
                </a:cxn>
                <a:cxn ang="0">
                  <a:pos x="81" y="15"/>
                </a:cxn>
                <a:cxn ang="0">
                  <a:pos x="74" y="26"/>
                </a:cxn>
                <a:cxn ang="0">
                  <a:pos x="70" y="37"/>
                </a:cxn>
                <a:cxn ang="0">
                  <a:pos x="74" y="41"/>
                </a:cxn>
                <a:cxn ang="0">
                  <a:pos x="81" y="52"/>
                </a:cxn>
                <a:cxn ang="0">
                  <a:pos x="115" y="59"/>
                </a:cxn>
                <a:cxn ang="0">
                  <a:pos x="155" y="70"/>
                </a:cxn>
                <a:cxn ang="0">
                  <a:pos x="200" y="81"/>
                </a:cxn>
                <a:cxn ang="0">
                  <a:pos x="255" y="85"/>
                </a:cxn>
                <a:cxn ang="0">
                  <a:pos x="181" y="85"/>
                </a:cxn>
                <a:cxn ang="0">
                  <a:pos x="100" y="81"/>
                </a:cxn>
                <a:cxn ang="0">
                  <a:pos x="67" y="74"/>
                </a:cxn>
                <a:cxn ang="0">
                  <a:pos x="37" y="67"/>
                </a:cxn>
                <a:cxn ang="0">
                  <a:pos x="11" y="52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1" y="11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100" y="4"/>
                </a:cxn>
              </a:cxnLst>
              <a:rect l="0" t="0" r="0" b="0"/>
              <a:pathLst>
                <a:path w="255" h="85">
                  <a:moveTo>
                    <a:pt x="100" y="4"/>
                  </a:moveTo>
                  <a:lnTo>
                    <a:pt x="81" y="15"/>
                  </a:lnTo>
                  <a:lnTo>
                    <a:pt x="74" y="26"/>
                  </a:lnTo>
                  <a:lnTo>
                    <a:pt x="70" y="37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115" y="59"/>
                  </a:lnTo>
                  <a:lnTo>
                    <a:pt x="155" y="70"/>
                  </a:lnTo>
                  <a:lnTo>
                    <a:pt x="200" y="81"/>
                  </a:lnTo>
                  <a:lnTo>
                    <a:pt x="255" y="85"/>
                  </a:lnTo>
                  <a:lnTo>
                    <a:pt x="181" y="85"/>
                  </a:lnTo>
                  <a:lnTo>
                    <a:pt x="100" y="81"/>
                  </a:lnTo>
                  <a:lnTo>
                    <a:pt x="67" y="74"/>
                  </a:lnTo>
                  <a:lnTo>
                    <a:pt x="37" y="67"/>
                  </a:lnTo>
                  <a:lnTo>
                    <a:pt x="11" y="52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1" y="11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100" y="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8" name="図形 23"/>
            <p:cNvSpPr>
              <a:spLocks/>
            </p:cNvSpPr>
            <p:nvPr/>
          </p:nvSpPr>
          <p:spPr bwMode="auto">
            <a:xfrm>
              <a:off x="1650403" y="5292593"/>
              <a:ext cx="287338" cy="150811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63" y="15"/>
                </a:cxn>
                <a:cxn ang="0">
                  <a:pos x="55" y="26"/>
                </a:cxn>
                <a:cxn ang="0">
                  <a:pos x="44" y="37"/>
                </a:cxn>
                <a:cxn ang="0">
                  <a:pos x="48" y="56"/>
                </a:cxn>
                <a:cxn ang="0">
                  <a:pos x="63" y="70"/>
                </a:cxn>
                <a:cxn ang="0">
                  <a:pos x="88" y="85"/>
                </a:cxn>
                <a:cxn ang="0">
                  <a:pos x="129" y="96"/>
                </a:cxn>
                <a:cxn ang="0">
                  <a:pos x="188" y="107"/>
                </a:cxn>
                <a:cxn ang="0">
                  <a:pos x="96" y="107"/>
                </a:cxn>
                <a:cxn ang="0">
                  <a:pos x="59" y="96"/>
                </a:cxn>
                <a:cxn ang="0">
                  <a:pos x="40" y="92"/>
                </a:cxn>
                <a:cxn ang="0">
                  <a:pos x="29" y="81"/>
                </a:cxn>
                <a:cxn ang="0">
                  <a:pos x="26" y="78"/>
                </a:cxn>
                <a:cxn ang="0">
                  <a:pos x="3" y="56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44" y="0"/>
                </a:cxn>
                <a:cxn ang="0">
                  <a:pos x="88" y="7"/>
                </a:cxn>
              </a:cxnLst>
              <a:rect l="0" t="0" r="0" b="0"/>
              <a:pathLst>
                <a:path w="188" h="107">
                  <a:moveTo>
                    <a:pt x="88" y="7"/>
                  </a:moveTo>
                  <a:lnTo>
                    <a:pt x="63" y="15"/>
                  </a:lnTo>
                  <a:lnTo>
                    <a:pt x="55" y="26"/>
                  </a:lnTo>
                  <a:lnTo>
                    <a:pt x="44" y="37"/>
                  </a:lnTo>
                  <a:lnTo>
                    <a:pt x="48" y="56"/>
                  </a:lnTo>
                  <a:lnTo>
                    <a:pt x="63" y="70"/>
                  </a:lnTo>
                  <a:lnTo>
                    <a:pt x="88" y="85"/>
                  </a:lnTo>
                  <a:lnTo>
                    <a:pt x="129" y="96"/>
                  </a:lnTo>
                  <a:lnTo>
                    <a:pt x="188" y="107"/>
                  </a:lnTo>
                  <a:lnTo>
                    <a:pt x="96" y="107"/>
                  </a:lnTo>
                  <a:lnTo>
                    <a:pt x="59" y="96"/>
                  </a:lnTo>
                  <a:lnTo>
                    <a:pt x="40" y="92"/>
                  </a:lnTo>
                  <a:lnTo>
                    <a:pt x="29" y="81"/>
                  </a:lnTo>
                  <a:lnTo>
                    <a:pt x="26" y="78"/>
                  </a:lnTo>
                  <a:lnTo>
                    <a:pt x="3" y="56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5"/>
                  </a:lnTo>
                  <a:lnTo>
                    <a:pt x="44" y="0"/>
                  </a:lnTo>
                  <a:lnTo>
                    <a:pt x="88" y="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9" name="図形 24"/>
            <p:cNvSpPr>
              <a:spLocks/>
            </p:cNvSpPr>
            <p:nvPr/>
          </p:nvSpPr>
          <p:spPr bwMode="auto">
            <a:xfrm>
              <a:off x="1161452" y="5187819"/>
              <a:ext cx="619125" cy="255585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52" y="89"/>
                </a:cxn>
                <a:cxn ang="0">
                  <a:pos x="55" y="104"/>
                </a:cxn>
                <a:cxn ang="0">
                  <a:pos x="70" y="122"/>
                </a:cxn>
                <a:cxn ang="0">
                  <a:pos x="100" y="137"/>
                </a:cxn>
                <a:cxn ang="0">
                  <a:pos x="129" y="144"/>
                </a:cxn>
                <a:cxn ang="0">
                  <a:pos x="192" y="159"/>
                </a:cxn>
                <a:cxn ang="0">
                  <a:pos x="222" y="166"/>
                </a:cxn>
                <a:cxn ang="0">
                  <a:pos x="225" y="166"/>
                </a:cxn>
                <a:cxn ang="0">
                  <a:pos x="288" y="170"/>
                </a:cxn>
                <a:cxn ang="0">
                  <a:pos x="381" y="174"/>
                </a:cxn>
                <a:cxn ang="0">
                  <a:pos x="403" y="181"/>
                </a:cxn>
                <a:cxn ang="0">
                  <a:pos x="392" y="181"/>
                </a:cxn>
                <a:cxn ang="0">
                  <a:pos x="303" y="174"/>
                </a:cxn>
                <a:cxn ang="0">
                  <a:pos x="218" y="170"/>
                </a:cxn>
                <a:cxn ang="0">
                  <a:pos x="125" y="155"/>
                </a:cxn>
                <a:cxn ang="0">
                  <a:pos x="70" y="141"/>
                </a:cxn>
                <a:cxn ang="0">
                  <a:pos x="29" y="122"/>
                </a:cxn>
                <a:cxn ang="0">
                  <a:pos x="11" y="111"/>
                </a:cxn>
                <a:cxn ang="0">
                  <a:pos x="0" y="96"/>
                </a:cxn>
                <a:cxn ang="0">
                  <a:pos x="0" y="74"/>
                </a:cxn>
                <a:cxn ang="0">
                  <a:pos x="15" y="56"/>
                </a:cxn>
                <a:cxn ang="0">
                  <a:pos x="22" y="44"/>
                </a:cxn>
                <a:cxn ang="0">
                  <a:pos x="44" y="30"/>
                </a:cxn>
                <a:cxn ang="0">
                  <a:pos x="66" y="19"/>
                </a:cxn>
                <a:cxn ang="0">
                  <a:pos x="92" y="11"/>
                </a:cxn>
                <a:cxn ang="0">
                  <a:pos x="129" y="4"/>
                </a:cxn>
                <a:cxn ang="0">
                  <a:pos x="177" y="0"/>
                </a:cxn>
                <a:cxn ang="0">
                  <a:pos x="177" y="11"/>
                </a:cxn>
                <a:cxn ang="0">
                  <a:pos x="140" y="11"/>
                </a:cxn>
                <a:cxn ang="0">
                  <a:pos x="107" y="19"/>
                </a:cxn>
                <a:cxn ang="0">
                  <a:pos x="81" y="30"/>
                </a:cxn>
                <a:cxn ang="0">
                  <a:pos x="66" y="44"/>
                </a:cxn>
                <a:cxn ang="0">
                  <a:pos x="55" y="56"/>
                </a:cxn>
                <a:cxn ang="0">
                  <a:pos x="52" y="70"/>
                </a:cxn>
                <a:cxn ang="0">
                  <a:pos x="44" y="81"/>
                </a:cxn>
              </a:cxnLst>
              <a:rect l="0" t="0" r="0" b="0"/>
              <a:pathLst>
                <a:path w="403" h="181">
                  <a:moveTo>
                    <a:pt x="44" y="81"/>
                  </a:moveTo>
                  <a:lnTo>
                    <a:pt x="52" y="89"/>
                  </a:lnTo>
                  <a:lnTo>
                    <a:pt x="55" y="104"/>
                  </a:lnTo>
                  <a:lnTo>
                    <a:pt x="70" y="122"/>
                  </a:lnTo>
                  <a:lnTo>
                    <a:pt x="100" y="137"/>
                  </a:lnTo>
                  <a:lnTo>
                    <a:pt x="129" y="144"/>
                  </a:lnTo>
                  <a:lnTo>
                    <a:pt x="192" y="159"/>
                  </a:lnTo>
                  <a:lnTo>
                    <a:pt x="222" y="166"/>
                  </a:lnTo>
                  <a:lnTo>
                    <a:pt x="225" y="166"/>
                  </a:lnTo>
                  <a:lnTo>
                    <a:pt x="288" y="170"/>
                  </a:lnTo>
                  <a:lnTo>
                    <a:pt x="381" y="174"/>
                  </a:lnTo>
                  <a:lnTo>
                    <a:pt x="403" y="181"/>
                  </a:lnTo>
                  <a:lnTo>
                    <a:pt x="392" y="181"/>
                  </a:lnTo>
                  <a:lnTo>
                    <a:pt x="303" y="174"/>
                  </a:lnTo>
                  <a:lnTo>
                    <a:pt x="218" y="170"/>
                  </a:lnTo>
                  <a:lnTo>
                    <a:pt x="125" y="155"/>
                  </a:lnTo>
                  <a:lnTo>
                    <a:pt x="70" y="141"/>
                  </a:lnTo>
                  <a:lnTo>
                    <a:pt x="29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0" y="74"/>
                  </a:lnTo>
                  <a:lnTo>
                    <a:pt x="15" y="56"/>
                  </a:lnTo>
                  <a:lnTo>
                    <a:pt x="22" y="44"/>
                  </a:lnTo>
                  <a:lnTo>
                    <a:pt x="44" y="30"/>
                  </a:lnTo>
                  <a:lnTo>
                    <a:pt x="66" y="19"/>
                  </a:lnTo>
                  <a:lnTo>
                    <a:pt x="92" y="11"/>
                  </a:lnTo>
                  <a:lnTo>
                    <a:pt x="129" y="4"/>
                  </a:lnTo>
                  <a:lnTo>
                    <a:pt x="177" y="0"/>
                  </a:lnTo>
                  <a:lnTo>
                    <a:pt x="177" y="11"/>
                  </a:lnTo>
                  <a:lnTo>
                    <a:pt x="140" y="11"/>
                  </a:lnTo>
                  <a:lnTo>
                    <a:pt x="107" y="19"/>
                  </a:lnTo>
                  <a:lnTo>
                    <a:pt x="81" y="30"/>
                  </a:lnTo>
                  <a:lnTo>
                    <a:pt x="66" y="44"/>
                  </a:lnTo>
                  <a:lnTo>
                    <a:pt x="55" y="56"/>
                  </a:lnTo>
                  <a:lnTo>
                    <a:pt x="52" y="70"/>
                  </a:lnTo>
                  <a:lnTo>
                    <a:pt x="44" y="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0" name="図形 25"/>
            <p:cNvSpPr>
              <a:spLocks/>
            </p:cNvSpPr>
            <p:nvPr/>
          </p:nvSpPr>
          <p:spPr bwMode="auto">
            <a:xfrm>
              <a:off x="1417041" y="5249731"/>
              <a:ext cx="293687" cy="152398"/>
            </a:xfrm>
            <a:custGeom>
              <a:avLst/>
              <a:gdLst/>
              <a:ahLst/>
              <a:cxnLst>
                <a:cxn ang="0">
                  <a:pos x="192" y="30"/>
                </a:cxn>
                <a:cxn ang="0">
                  <a:pos x="159" y="45"/>
                </a:cxn>
                <a:cxn ang="0">
                  <a:pos x="152" y="56"/>
                </a:cxn>
                <a:cxn ang="0">
                  <a:pos x="144" y="71"/>
                </a:cxn>
                <a:cxn ang="0">
                  <a:pos x="152" y="86"/>
                </a:cxn>
                <a:cxn ang="0">
                  <a:pos x="166" y="108"/>
                </a:cxn>
                <a:cxn ang="0">
                  <a:pos x="67" y="82"/>
                </a:cxn>
                <a:cxn ang="0">
                  <a:pos x="41" y="78"/>
                </a:cxn>
                <a:cxn ang="0">
                  <a:pos x="11" y="60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37"/>
                </a:cxn>
                <a:cxn ang="0">
                  <a:pos x="11" y="26"/>
                </a:cxn>
                <a:cxn ang="0">
                  <a:pos x="30" y="15"/>
                </a:cxn>
                <a:cxn ang="0">
                  <a:pos x="59" y="8"/>
                </a:cxn>
                <a:cxn ang="0">
                  <a:pos x="59" y="0"/>
                </a:cxn>
                <a:cxn ang="0">
                  <a:pos x="122" y="23"/>
                </a:cxn>
                <a:cxn ang="0">
                  <a:pos x="192" y="30"/>
                </a:cxn>
              </a:cxnLst>
              <a:rect l="0" t="0" r="0" b="0"/>
              <a:pathLst>
                <a:path w="192" h="108">
                  <a:moveTo>
                    <a:pt x="192" y="30"/>
                  </a:moveTo>
                  <a:lnTo>
                    <a:pt x="159" y="45"/>
                  </a:lnTo>
                  <a:lnTo>
                    <a:pt x="152" y="56"/>
                  </a:lnTo>
                  <a:lnTo>
                    <a:pt x="144" y="71"/>
                  </a:lnTo>
                  <a:lnTo>
                    <a:pt x="152" y="86"/>
                  </a:lnTo>
                  <a:lnTo>
                    <a:pt x="166" y="108"/>
                  </a:lnTo>
                  <a:lnTo>
                    <a:pt x="67" y="82"/>
                  </a:lnTo>
                  <a:lnTo>
                    <a:pt x="41" y="78"/>
                  </a:lnTo>
                  <a:lnTo>
                    <a:pt x="11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30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122" y="23"/>
                  </a:lnTo>
                  <a:lnTo>
                    <a:pt x="192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1" name="図形 26"/>
            <p:cNvSpPr>
              <a:spLocks/>
            </p:cNvSpPr>
            <p:nvPr/>
          </p:nvSpPr>
          <p:spPr bwMode="auto">
            <a:xfrm>
              <a:off x="1332903" y="5246556"/>
              <a:ext cx="384175" cy="176210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14" y="3"/>
                </a:cxn>
                <a:cxn ang="0">
                  <a:pos x="81" y="18"/>
                </a:cxn>
                <a:cxn ang="0">
                  <a:pos x="59" y="29"/>
                </a:cxn>
                <a:cxn ang="0">
                  <a:pos x="51" y="44"/>
                </a:cxn>
                <a:cxn ang="0">
                  <a:pos x="55" y="55"/>
                </a:cxn>
                <a:cxn ang="0">
                  <a:pos x="59" y="63"/>
                </a:cxn>
                <a:cxn ang="0">
                  <a:pos x="96" y="85"/>
                </a:cxn>
                <a:cxn ang="0">
                  <a:pos x="122" y="89"/>
                </a:cxn>
                <a:cxn ang="0">
                  <a:pos x="225" y="114"/>
                </a:cxn>
                <a:cxn ang="0">
                  <a:pos x="233" y="118"/>
                </a:cxn>
                <a:cxn ang="0">
                  <a:pos x="251" y="125"/>
                </a:cxn>
                <a:cxn ang="0">
                  <a:pos x="196" y="118"/>
                </a:cxn>
                <a:cxn ang="0">
                  <a:pos x="125" y="111"/>
                </a:cxn>
                <a:cxn ang="0">
                  <a:pos x="55" y="96"/>
                </a:cxn>
                <a:cxn ang="0">
                  <a:pos x="26" y="81"/>
                </a:cxn>
                <a:cxn ang="0">
                  <a:pos x="11" y="70"/>
                </a:cxn>
                <a:cxn ang="0">
                  <a:pos x="0" y="48"/>
                </a:cxn>
                <a:cxn ang="0">
                  <a:pos x="3" y="44"/>
                </a:cxn>
                <a:cxn ang="0">
                  <a:pos x="18" y="26"/>
                </a:cxn>
                <a:cxn ang="0">
                  <a:pos x="29" y="15"/>
                </a:cxn>
                <a:cxn ang="0">
                  <a:pos x="51" y="11"/>
                </a:cxn>
                <a:cxn ang="0">
                  <a:pos x="70" y="3"/>
                </a:cxn>
                <a:cxn ang="0">
                  <a:pos x="99" y="0"/>
                </a:cxn>
              </a:cxnLst>
              <a:rect l="0" t="0" r="0" b="0"/>
              <a:pathLst>
                <a:path w="251" h="125">
                  <a:moveTo>
                    <a:pt x="99" y="0"/>
                  </a:moveTo>
                  <a:lnTo>
                    <a:pt x="114" y="3"/>
                  </a:lnTo>
                  <a:lnTo>
                    <a:pt x="81" y="18"/>
                  </a:lnTo>
                  <a:lnTo>
                    <a:pt x="59" y="29"/>
                  </a:lnTo>
                  <a:lnTo>
                    <a:pt x="51" y="44"/>
                  </a:lnTo>
                  <a:lnTo>
                    <a:pt x="55" y="55"/>
                  </a:lnTo>
                  <a:lnTo>
                    <a:pt x="59" y="63"/>
                  </a:lnTo>
                  <a:lnTo>
                    <a:pt x="96" y="85"/>
                  </a:lnTo>
                  <a:lnTo>
                    <a:pt x="122" y="89"/>
                  </a:lnTo>
                  <a:lnTo>
                    <a:pt x="225" y="114"/>
                  </a:lnTo>
                  <a:lnTo>
                    <a:pt x="233" y="118"/>
                  </a:lnTo>
                  <a:lnTo>
                    <a:pt x="251" y="125"/>
                  </a:lnTo>
                  <a:lnTo>
                    <a:pt x="196" y="118"/>
                  </a:lnTo>
                  <a:lnTo>
                    <a:pt x="125" y="111"/>
                  </a:lnTo>
                  <a:lnTo>
                    <a:pt x="55" y="96"/>
                  </a:lnTo>
                  <a:lnTo>
                    <a:pt x="26" y="81"/>
                  </a:lnTo>
                  <a:lnTo>
                    <a:pt x="11" y="70"/>
                  </a:lnTo>
                  <a:lnTo>
                    <a:pt x="0" y="48"/>
                  </a:lnTo>
                  <a:lnTo>
                    <a:pt x="3" y="44"/>
                  </a:lnTo>
                  <a:lnTo>
                    <a:pt x="18" y="26"/>
                  </a:lnTo>
                  <a:lnTo>
                    <a:pt x="29" y="15"/>
                  </a:lnTo>
                  <a:lnTo>
                    <a:pt x="51" y="11"/>
                  </a:lnTo>
                  <a:lnTo>
                    <a:pt x="70" y="3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2" name="図形 27"/>
            <p:cNvSpPr>
              <a:spLocks/>
            </p:cNvSpPr>
            <p:nvPr/>
          </p:nvSpPr>
          <p:spPr bwMode="auto">
            <a:xfrm>
              <a:off x="1280515" y="5224332"/>
              <a:ext cx="460375" cy="209548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0" y="7"/>
                </a:cxn>
                <a:cxn ang="0">
                  <a:pos x="100" y="15"/>
                </a:cxn>
                <a:cxn ang="0">
                  <a:pos x="78" y="18"/>
                </a:cxn>
                <a:cxn ang="0">
                  <a:pos x="60" y="30"/>
                </a:cxn>
                <a:cxn ang="0">
                  <a:pos x="48" y="41"/>
                </a:cxn>
                <a:cxn ang="0">
                  <a:pos x="34" y="59"/>
                </a:cxn>
                <a:cxn ang="0">
                  <a:pos x="34" y="63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60" y="100"/>
                </a:cxn>
                <a:cxn ang="0">
                  <a:pos x="93" y="115"/>
                </a:cxn>
                <a:cxn ang="0">
                  <a:pos x="178" y="133"/>
                </a:cxn>
                <a:cxn ang="0">
                  <a:pos x="255" y="144"/>
                </a:cxn>
                <a:cxn ang="0">
                  <a:pos x="289" y="144"/>
                </a:cxn>
                <a:cxn ang="0">
                  <a:pos x="300" y="148"/>
                </a:cxn>
                <a:cxn ang="0">
                  <a:pos x="204" y="140"/>
                </a:cxn>
                <a:cxn ang="0">
                  <a:pos x="148" y="133"/>
                </a:cxn>
                <a:cxn ang="0">
                  <a:pos x="100" y="126"/>
                </a:cxn>
                <a:cxn ang="0">
                  <a:pos x="63" y="115"/>
                </a:cxn>
                <a:cxn ang="0">
                  <a:pos x="19" y="89"/>
                </a:cxn>
                <a:cxn ang="0">
                  <a:pos x="4" y="74"/>
                </a:cxn>
                <a:cxn ang="0">
                  <a:pos x="0" y="63"/>
                </a:cxn>
                <a:cxn ang="0">
                  <a:pos x="4" y="44"/>
                </a:cxn>
                <a:cxn ang="0">
                  <a:pos x="15" y="30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</a:cxnLst>
              <a:rect l="0" t="0" r="0" b="0"/>
              <a:pathLst>
                <a:path w="300" h="148">
                  <a:moveTo>
                    <a:pt x="115" y="0"/>
                  </a:moveTo>
                  <a:lnTo>
                    <a:pt x="130" y="7"/>
                  </a:lnTo>
                  <a:lnTo>
                    <a:pt x="100" y="15"/>
                  </a:lnTo>
                  <a:lnTo>
                    <a:pt x="78" y="18"/>
                  </a:lnTo>
                  <a:lnTo>
                    <a:pt x="60" y="30"/>
                  </a:lnTo>
                  <a:lnTo>
                    <a:pt x="48" y="41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74"/>
                  </a:lnTo>
                  <a:lnTo>
                    <a:pt x="37" y="85"/>
                  </a:lnTo>
                  <a:lnTo>
                    <a:pt x="60" y="100"/>
                  </a:lnTo>
                  <a:lnTo>
                    <a:pt x="93" y="115"/>
                  </a:lnTo>
                  <a:lnTo>
                    <a:pt x="178" y="133"/>
                  </a:lnTo>
                  <a:lnTo>
                    <a:pt x="255" y="144"/>
                  </a:lnTo>
                  <a:lnTo>
                    <a:pt x="289" y="144"/>
                  </a:lnTo>
                  <a:lnTo>
                    <a:pt x="300" y="148"/>
                  </a:lnTo>
                  <a:lnTo>
                    <a:pt x="204" y="140"/>
                  </a:lnTo>
                  <a:lnTo>
                    <a:pt x="148" y="133"/>
                  </a:lnTo>
                  <a:lnTo>
                    <a:pt x="100" y="126"/>
                  </a:lnTo>
                  <a:lnTo>
                    <a:pt x="63" y="115"/>
                  </a:lnTo>
                  <a:lnTo>
                    <a:pt x="19" y="89"/>
                  </a:lnTo>
                  <a:lnTo>
                    <a:pt x="4" y="74"/>
                  </a:lnTo>
                  <a:lnTo>
                    <a:pt x="0" y="63"/>
                  </a:lnTo>
                  <a:lnTo>
                    <a:pt x="4" y="44"/>
                  </a:lnTo>
                  <a:lnTo>
                    <a:pt x="15" y="30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3" name="図形 28"/>
            <p:cNvSpPr>
              <a:spLocks/>
            </p:cNvSpPr>
            <p:nvPr/>
          </p:nvSpPr>
          <p:spPr bwMode="auto">
            <a:xfrm>
              <a:off x="1242415" y="5203694"/>
              <a:ext cx="225425" cy="209548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33" y="8"/>
                </a:cxn>
                <a:cxn ang="0">
                  <a:pos x="133" y="15"/>
                </a:cxn>
                <a:cxn ang="0">
                  <a:pos x="88" y="15"/>
                </a:cxn>
                <a:cxn ang="0">
                  <a:pos x="59" y="22"/>
                </a:cxn>
                <a:cxn ang="0">
                  <a:pos x="33" y="41"/>
                </a:cxn>
                <a:cxn ang="0">
                  <a:pos x="25" y="59"/>
                </a:cxn>
                <a:cxn ang="0">
                  <a:pos x="18" y="78"/>
                </a:cxn>
                <a:cxn ang="0">
                  <a:pos x="25" y="89"/>
                </a:cxn>
                <a:cxn ang="0">
                  <a:pos x="40" y="104"/>
                </a:cxn>
                <a:cxn ang="0">
                  <a:pos x="77" y="126"/>
                </a:cxn>
                <a:cxn ang="0">
                  <a:pos x="147" y="148"/>
                </a:cxn>
                <a:cxn ang="0">
                  <a:pos x="110" y="141"/>
                </a:cxn>
                <a:cxn ang="0">
                  <a:pos x="55" y="126"/>
                </a:cxn>
                <a:cxn ang="0">
                  <a:pos x="33" y="115"/>
                </a:cxn>
                <a:cxn ang="0">
                  <a:pos x="18" y="100"/>
                </a:cxn>
                <a:cxn ang="0">
                  <a:pos x="3" y="85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7" y="48"/>
                </a:cxn>
                <a:cxn ang="0">
                  <a:pos x="14" y="33"/>
                </a:cxn>
                <a:cxn ang="0">
                  <a:pos x="25" y="22"/>
                </a:cxn>
                <a:cxn ang="0">
                  <a:pos x="48" y="15"/>
                </a:cxn>
                <a:cxn ang="0">
                  <a:pos x="85" y="4"/>
                </a:cxn>
                <a:cxn ang="0">
                  <a:pos x="129" y="0"/>
                </a:cxn>
              </a:cxnLst>
              <a:rect l="0" t="0" r="0" b="0"/>
              <a:pathLst>
                <a:path w="147" h="148">
                  <a:moveTo>
                    <a:pt x="129" y="0"/>
                  </a:moveTo>
                  <a:lnTo>
                    <a:pt x="133" y="8"/>
                  </a:lnTo>
                  <a:lnTo>
                    <a:pt x="133" y="15"/>
                  </a:lnTo>
                  <a:lnTo>
                    <a:pt x="88" y="15"/>
                  </a:lnTo>
                  <a:lnTo>
                    <a:pt x="59" y="22"/>
                  </a:lnTo>
                  <a:lnTo>
                    <a:pt x="33" y="41"/>
                  </a:lnTo>
                  <a:lnTo>
                    <a:pt x="25" y="59"/>
                  </a:lnTo>
                  <a:lnTo>
                    <a:pt x="18" y="78"/>
                  </a:lnTo>
                  <a:lnTo>
                    <a:pt x="25" y="89"/>
                  </a:lnTo>
                  <a:lnTo>
                    <a:pt x="40" y="104"/>
                  </a:lnTo>
                  <a:lnTo>
                    <a:pt x="77" y="126"/>
                  </a:lnTo>
                  <a:lnTo>
                    <a:pt x="147" y="148"/>
                  </a:lnTo>
                  <a:lnTo>
                    <a:pt x="110" y="141"/>
                  </a:lnTo>
                  <a:lnTo>
                    <a:pt x="55" y="126"/>
                  </a:lnTo>
                  <a:lnTo>
                    <a:pt x="33" y="115"/>
                  </a:lnTo>
                  <a:lnTo>
                    <a:pt x="18" y="100"/>
                  </a:lnTo>
                  <a:lnTo>
                    <a:pt x="3" y="85"/>
                  </a:lnTo>
                  <a:lnTo>
                    <a:pt x="0" y="70"/>
                  </a:lnTo>
                  <a:lnTo>
                    <a:pt x="3" y="59"/>
                  </a:lnTo>
                  <a:lnTo>
                    <a:pt x="7" y="48"/>
                  </a:lnTo>
                  <a:lnTo>
                    <a:pt x="14" y="33"/>
                  </a:lnTo>
                  <a:lnTo>
                    <a:pt x="25" y="22"/>
                  </a:lnTo>
                  <a:lnTo>
                    <a:pt x="48" y="15"/>
                  </a:lnTo>
                  <a:lnTo>
                    <a:pt x="85" y="4"/>
                  </a:lnTo>
                  <a:lnTo>
                    <a:pt x="12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4" name="図形 29"/>
            <p:cNvSpPr>
              <a:spLocks/>
            </p:cNvSpPr>
            <p:nvPr/>
          </p:nvSpPr>
          <p:spPr bwMode="auto">
            <a:xfrm>
              <a:off x="2175866" y="4827461"/>
              <a:ext cx="204787" cy="200023"/>
            </a:xfrm>
            <a:custGeom>
              <a:avLst/>
              <a:gdLst/>
              <a:ahLst/>
              <a:cxnLst>
                <a:cxn ang="0">
                  <a:pos x="126" y="41"/>
                </a:cxn>
                <a:cxn ang="0">
                  <a:pos x="134" y="59"/>
                </a:cxn>
                <a:cxn ang="0">
                  <a:pos x="126" y="74"/>
                </a:cxn>
                <a:cxn ang="0">
                  <a:pos x="119" y="89"/>
                </a:cxn>
                <a:cxn ang="0">
                  <a:pos x="104" y="111"/>
                </a:cxn>
                <a:cxn ang="0">
                  <a:pos x="71" y="118"/>
                </a:cxn>
                <a:cxn ang="0">
                  <a:pos x="0" y="141"/>
                </a:cxn>
                <a:cxn ang="0">
                  <a:pos x="52" y="126"/>
                </a:cxn>
                <a:cxn ang="0">
                  <a:pos x="71" y="111"/>
                </a:cxn>
                <a:cxn ang="0">
                  <a:pos x="89" y="89"/>
                </a:cxn>
                <a:cxn ang="0">
                  <a:pos x="97" y="63"/>
                </a:cxn>
                <a:cxn ang="0">
                  <a:pos x="93" y="44"/>
                </a:cxn>
                <a:cxn ang="0">
                  <a:pos x="78" y="26"/>
                </a:cxn>
                <a:cxn ang="0">
                  <a:pos x="56" y="15"/>
                </a:cxn>
                <a:cxn ang="0">
                  <a:pos x="26" y="0"/>
                </a:cxn>
                <a:cxn ang="0">
                  <a:pos x="67" y="7"/>
                </a:cxn>
                <a:cxn ang="0">
                  <a:pos x="97" y="19"/>
                </a:cxn>
                <a:cxn ang="0">
                  <a:pos x="119" y="30"/>
                </a:cxn>
                <a:cxn ang="0">
                  <a:pos x="126" y="41"/>
                </a:cxn>
              </a:cxnLst>
              <a:rect l="0" t="0" r="0" b="0"/>
              <a:pathLst>
                <a:path w="134" h="141">
                  <a:moveTo>
                    <a:pt x="126" y="41"/>
                  </a:moveTo>
                  <a:lnTo>
                    <a:pt x="134" y="59"/>
                  </a:lnTo>
                  <a:lnTo>
                    <a:pt x="126" y="74"/>
                  </a:lnTo>
                  <a:lnTo>
                    <a:pt x="119" y="89"/>
                  </a:lnTo>
                  <a:lnTo>
                    <a:pt x="104" y="111"/>
                  </a:lnTo>
                  <a:lnTo>
                    <a:pt x="71" y="118"/>
                  </a:lnTo>
                  <a:lnTo>
                    <a:pt x="0" y="141"/>
                  </a:lnTo>
                  <a:lnTo>
                    <a:pt x="52" y="126"/>
                  </a:lnTo>
                  <a:lnTo>
                    <a:pt x="71" y="111"/>
                  </a:lnTo>
                  <a:lnTo>
                    <a:pt x="89" y="89"/>
                  </a:lnTo>
                  <a:lnTo>
                    <a:pt x="97" y="63"/>
                  </a:lnTo>
                  <a:lnTo>
                    <a:pt x="93" y="44"/>
                  </a:lnTo>
                  <a:lnTo>
                    <a:pt x="78" y="26"/>
                  </a:lnTo>
                  <a:lnTo>
                    <a:pt x="56" y="15"/>
                  </a:lnTo>
                  <a:lnTo>
                    <a:pt x="26" y="0"/>
                  </a:lnTo>
                  <a:lnTo>
                    <a:pt x="67" y="7"/>
                  </a:lnTo>
                  <a:lnTo>
                    <a:pt x="97" y="19"/>
                  </a:lnTo>
                  <a:lnTo>
                    <a:pt x="119" y="30"/>
                  </a:lnTo>
                  <a:lnTo>
                    <a:pt x="126" y="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5" name="図形 30"/>
            <p:cNvSpPr>
              <a:spLocks/>
            </p:cNvSpPr>
            <p:nvPr/>
          </p:nvSpPr>
          <p:spPr bwMode="auto">
            <a:xfrm>
              <a:off x="2102841" y="4827461"/>
              <a:ext cx="215900" cy="20954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85" y="7"/>
                </a:cxn>
                <a:cxn ang="0">
                  <a:pos x="115" y="26"/>
                </a:cxn>
                <a:cxn ang="0">
                  <a:pos x="130" y="41"/>
                </a:cxn>
                <a:cxn ang="0">
                  <a:pos x="137" y="44"/>
                </a:cxn>
                <a:cxn ang="0">
                  <a:pos x="141" y="63"/>
                </a:cxn>
                <a:cxn ang="0">
                  <a:pos x="137" y="85"/>
                </a:cxn>
                <a:cxn ang="0">
                  <a:pos x="119" y="100"/>
                </a:cxn>
                <a:cxn ang="0">
                  <a:pos x="104" y="115"/>
                </a:cxn>
                <a:cxn ang="0">
                  <a:pos x="67" y="133"/>
                </a:cxn>
                <a:cxn ang="0">
                  <a:pos x="15" y="144"/>
                </a:cxn>
                <a:cxn ang="0">
                  <a:pos x="0" y="148"/>
                </a:cxn>
                <a:cxn ang="0">
                  <a:pos x="26" y="141"/>
                </a:cxn>
                <a:cxn ang="0">
                  <a:pos x="56" y="118"/>
                </a:cxn>
                <a:cxn ang="0">
                  <a:pos x="82" y="96"/>
                </a:cxn>
                <a:cxn ang="0">
                  <a:pos x="89" y="78"/>
                </a:cxn>
                <a:cxn ang="0">
                  <a:pos x="96" y="63"/>
                </a:cxn>
                <a:cxn ang="0">
                  <a:pos x="96" y="59"/>
                </a:cxn>
                <a:cxn ang="0">
                  <a:pos x="85" y="41"/>
                </a:cxn>
                <a:cxn ang="0">
                  <a:pos x="82" y="26"/>
                </a:cxn>
                <a:cxn ang="0">
                  <a:pos x="67" y="15"/>
                </a:cxn>
                <a:cxn ang="0">
                  <a:pos x="41" y="4"/>
                </a:cxn>
                <a:cxn ang="0">
                  <a:pos x="11" y="0"/>
                </a:cxn>
                <a:cxn ang="0">
                  <a:pos x="45" y="0"/>
                </a:cxn>
              </a:cxnLst>
              <a:rect l="0" t="0" r="0" b="0"/>
              <a:pathLst>
                <a:path w="141" h="148">
                  <a:moveTo>
                    <a:pt x="45" y="0"/>
                  </a:moveTo>
                  <a:lnTo>
                    <a:pt x="85" y="7"/>
                  </a:lnTo>
                  <a:lnTo>
                    <a:pt x="115" y="26"/>
                  </a:lnTo>
                  <a:lnTo>
                    <a:pt x="130" y="41"/>
                  </a:lnTo>
                  <a:lnTo>
                    <a:pt x="137" y="44"/>
                  </a:lnTo>
                  <a:lnTo>
                    <a:pt x="141" y="63"/>
                  </a:lnTo>
                  <a:lnTo>
                    <a:pt x="137" y="85"/>
                  </a:lnTo>
                  <a:lnTo>
                    <a:pt x="119" y="100"/>
                  </a:lnTo>
                  <a:lnTo>
                    <a:pt x="104" y="115"/>
                  </a:lnTo>
                  <a:lnTo>
                    <a:pt x="67" y="133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26" y="141"/>
                  </a:lnTo>
                  <a:lnTo>
                    <a:pt x="56" y="118"/>
                  </a:lnTo>
                  <a:lnTo>
                    <a:pt x="82" y="96"/>
                  </a:lnTo>
                  <a:lnTo>
                    <a:pt x="89" y="78"/>
                  </a:lnTo>
                  <a:lnTo>
                    <a:pt x="96" y="63"/>
                  </a:lnTo>
                  <a:lnTo>
                    <a:pt x="96" y="59"/>
                  </a:lnTo>
                  <a:lnTo>
                    <a:pt x="85" y="41"/>
                  </a:lnTo>
                  <a:lnTo>
                    <a:pt x="82" y="26"/>
                  </a:lnTo>
                  <a:lnTo>
                    <a:pt x="67" y="15"/>
                  </a:lnTo>
                  <a:lnTo>
                    <a:pt x="41" y="4"/>
                  </a:lnTo>
                  <a:lnTo>
                    <a:pt x="11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6" name="図形 31"/>
            <p:cNvSpPr>
              <a:spLocks/>
            </p:cNvSpPr>
            <p:nvPr/>
          </p:nvSpPr>
          <p:spPr bwMode="auto">
            <a:xfrm>
              <a:off x="1994891" y="4827461"/>
              <a:ext cx="242887" cy="21907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9" y="0"/>
                </a:cxn>
                <a:cxn ang="0">
                  <a:pos x="100" y="4"/>
                </a:cxn>
                <a:cxn ang="0">
                  <a:pos x="126" y="15"/>
                </a:cxn>
                <a:cxn ang="0">
                  <a:pos x="144" y="30"/>
                </a:cxn>
                <a:cxn ang="0">
                  <a:pos x="155" y="41"/>
                </a:cxn>
                <a:cxn ang="0">
                  <a:pos x="159" y="59"/>
                </a:cxn>
                <a:cxn ang="0">
                  <a:pos x="159" y="63"/>
                </a:cxn>
                <a:cxn ang="0">
                  <a:pos x="155" y="85"/>
                </a:cxn>
                <a:cxn ang="0">
                  <a:pos x="144" y="100"/>
                </a:cxn>
                <a:cxn ang="0">
                  <a:pos x="111" y="129"/>
                </a:cxn>
                <a:cxn ang="0">
                  <a:pos x="74" y="144"/>
                </a:cxn>
                <a:cxn ang="0">
                  <a:pos x="59" y="148"/>
                </a:cxn>
                <a:cxn ang="0">
                  <a:pos x="15" y="155"/>
                </a:cxn>
                <a:cxn ang="0">
                  <a:pos x="59" y="133"/>
                </a:cxn>
                <a:cxn ang="0">
                  <a:pos x="74" y="118"/>
                </a:cxn>
                <a:cxn ang="0">
                  <a:pos x="89" y="100"/>
                </a:cxn>
                <a:cxn ang="0">
                  <a:pos x="96" y="78"/>
                </a:cxn>
                <a:cxn ang="0">
                  <a:pos x="89" y="63"/>
                </a:cxn>
                <a:cxn ang="0">
                  <a:pos x="70" y="33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159" h="155">
                  <a:moveTo>
                    <a:pt x="33" y="0"/>
                  </a:moveTo>
                  <a:lnTo>
                    <a:pt x="59" y="0"/>
                  </a:lnTo>
                  <a:lnTo>
                    <a:pt x="100" y="4"/>
                  </a:lnTo>
                  <a:lnTo>
                    <a:pt x="126" y="15"/>
                  </a:lnTo>
                  <a:lnTo>
                    <a:pt x="144" y="30"/>
                  </a:lnTo>
                  <a:lnTo>
                    <a:pt x="155" y="41"/>
                  </a:lnTo>
                  <a:lnTo>
                    <a:pt x="159" y="59"/>
                  </a:lnTo>
                  <a:lnTo>
                    <a:pt x="159" y="63"/>
                  </a:lnTo>
                  <a:lnTo>
                    <a:pt x="155" y="85"/>
                  </a:lnTo>
                  <a:lnTo>
                    <a:pt x="144" y="100"/>
                  </a:lnTo>
                  <a:lnTo>
                    <a:pt x="111" y="129"/>
                  </a:lnTo>
                  <a:lnTo>
                    <a:pt x="74" y="144"/>
                  </a:lnTo>
                  <a:lnTo>
                    <a:pt x="59" y="148"/>
                  </a:lnTo>
                  <a:lnTo>
                    <a:pt x="15" y="155"/>
                  </a:lnTo>
                  <a:lnTo>
                    <a:pt x="59" y="133"/>
                  </a:lnTo>
                  <a:lnTo>
                    <a:pt x="74" y="118"/>
                  </a:lnTo>
                  <a:lnTo>
                    <a:pt x="89" y="100"/>
                  </a:lnTo>
                  <a:lnTo>
                    <a:pt x="96" y="78"/>
                  </a:lnTo>
                  <a:lnTo>
                    <a:pt x="89" y="63"/>
                  </a:lnTo>
                  <a:lnTo>
                    <a:pt x="70" y="33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7" name="図形 32"/>
            <p:cNvSpPr>
              <a:spLocks/>
            </p:cNvSpPr>
            <p:nvPr/>
          </p:nvSpPr>
          <p:spPr bwMode="auto">
            <a:xfrm>
              <a:off x="1864716" y="4827461"/>
              <a:ext cx="266700" cy="239709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96" y="4"/>
                </a:cxn>
                <a:cxn ang="0">
                  <a:pos x="115" y="15"/>
                </a:cxn>
                <a:cxn ang="0">
                  <a:pos x="152" y="33"/>
                </a:cxn>
                <a:cxn ang="0">
                  <a:pos x="166" y="56"/>
                </a:cxn>
                <a:cxn ang="0">
                  <a:pos x="170" y="63"/>
                </a:cxn>
                <a:cxn ang="0">
                  <a:pos x="174" y="78"/>
                </a:cxn>
                <a:cxn ang="0">
                  <a:pos x="170" y="100"/>
                </a:cxn>
                <a:cxn ang="0">
                  <a:pos x="155" y="118"/>
                </a:cxn>
                <a:cxn ang="0">
                  <a:pos x="133" y="141"/>
                </a:cxn>
                <a:cxn ang="0">
                  <a:pos x="89" y="159"/>
                </a:cxn>
                <a:cxn ang="0">
                  <a:pos x="0" y="170"/>
                </a:cxn>
                <a:cxn ang="0">
                  <a:pos x="59" y="144"/>
                </a:cxn>
                <a:cxn ang="0">
                  <a:pos x="100" y="129"/>
                </a:cxn>
                <a:cxn ang="0">
                  <a:pos x="115" y="118"/>
                </a:cxn>
                <a:cxn ang="0">
                  <a:pos x="130" y="104"/>
                </a:cxn>
                <a:cxn ang="0">
                  <a:pos x="133" y="89"/>
                </a:cxn>
                <a:cxn ang="0">
                  <a:pos x="130" y="70"/>
                </a:cxn>
                <a:cxn ang="0">
                  <a:pos x="126" y="63"/>
                </a:cxn>
                <a:cxn ang="0">
                  <a:pos x="104" y="41"/>
                </a:cxn>
                <a:cxn ang="0">
                  <a:pos x="70" y="15"/>
                </a:cxn>
                <a:cxn ang="0">
                  <a:pos x="48" y="4"/>
                </a:cxn>
                <a:cxn ang="0">
                  <a:pos x="19" y="0"/>
                </a:cxn>
                <a:cxn ang="0">
                  <a:pos x="70" y="0"/>
                </a:cxn>
              </a:cxnLst>
              <a:rect l="0" t="0" r="0" b="0"/>
              <a:pathLst>
                <a:path w="174" h="170">
                  <a:moveTo>
                    <a:pt x="70" y="0"/>
                  </a:moveTo>
                  <a:lnTo>
                    <a:pt x="96" y="4"/>
                  </a:lnTo>
                  <a:lnTo>
                    <a:pt x="115" y="15"/>
                  </a:lnTo>
                  <a:lnTo>
                    <a:pt x="152" y="33"/>
                  </a:lnTo>
                  <a:lnTo>
                    <a:pt x="166" y="56"/>
                  </a:lnTo>
                  <a:lnTo>
                    <a:pt x="170" y="63"/>
                  </a:lnTo>
                  <a:lnTo>
                    <a:pt x="174" y="78"/>
                  </a:lnTo>
                  <a:lnTo>
                    <a:pt x="170" y="100"/>
                  </a:lnTo>
                  <a:lnTo>
                    <a:pt x="155" y="118"/>
                  </a:lnTo>
                  <a:lnTo>
                    <a:pt x="133" y="141"/>
                  </a:lnTo>
                  <a:lnTo>
                    <a:pt x="89" y="159"/>
                  </a:lnTo>
                  <a:lnTo>
                    <a:pt x="0" y="170"/>
                  </a:lnTo>
                  <a:lnTo>
                    <a:pt x="59" y="144"/>
                  </a:lnTo>
                  <a:lnTo>
                    <a:pt x="100" y="129"/>
                  </a:lnTo>
                  <a:lnTo>
                    <a:pt x="115" y="118"/>
                  </a:lnTo>
                  <a:lnTo>
                    <a:pt x="130" y="104"/>
                  </a:lnTo>
                  <a:lnTo>
                    <a:pt x="133" y="89"/>
                  </a:lnTo>
                  <a:lnTo>
                    <a:pt x="130" y="70"/>
                  </a:lnTo>
                  <a:lnTo>
                    <a:pt x="126" y="63"/>
                  </a:lnTo>
                  <a:lnTo>
                    <a:pt x="104" y="41"/>
                  </a:lnTo>
                  <a:lnTo>
                    <a:pt x="70" y="15"/>
                  </a:lnTo>
                  <a:lnTo>
                    <a:pt x="48" y="4"/>
                  </a:lnTo>
                  <a:lnTo>
                    <a:pt x="19" y="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8" name="図形 33"/>
            <p:cNvSpPr>
              <a:spLocks/>
            </p:cNvSpPr>
            <p:nvPr/>
          </p:nvSpPr>
          <p:spPr bwMode="auto">
            <a:xfrm>
              <a:off x="1609128" y="4827461"/>
              <a:ext cx="454025" cy="23970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207" y="4"/>
                </a:cxn>
                <a:cxn ang="0">
                  <a:pos x="229" y="15"/>
                </a:cxn>
                <a:cxn ang="0">
                  <a:pos x="266" y="41"/>
                </a:cxn>
                <a:cxn ang="0">
                  <a:pos x="284" y="63"/>
                </a:cxn>
                <a:cxn ang="0">
                  <a:pos x="296" y="74"/>
                </a:cxn>
                <a:cxn ang="0">
                  <a:pos x="296" y="89"/>
                </a:cxn>
                <a:cxn ang="0">
                  <a:pos x="292" y="100"/>
                </a:cxn>
                <a:cxn ang="0">
                  <a:pos x="277" y="115"/>
                </a:cxn>
                <a:cxn ang="0">
                  <a:pos x="262" y="129"/>
                </a:cxn>
                <a:cxn ang="0">
                  <a:pos x="214" y="144"/>
                </a:cxn>
                <a:cxn ang="0">
                  <a:pos x="159" y="166"/>
                </a:cxn>
                <a:cxn ang="0">
                  <a:pos x="159" y="170"/>
                </a:cxn>
                <a:cxn ang="0">
                  <a:pos x="100" y="170"/>
                </a:cxn>
                <a:cxn ang="0">
                  <a:pos x="137" y="155"/>
                </a:cxn>
                <a:cxn ang="0">
                  <a:pos x="151" y="144"/>
                </a:cxn>
                <a:cxn ang="0">
                  <a:pos x="155" y="133"/>
                </a:cxn>
                <a:cxn ang="0">
                  <a:pos x="166" y="115"/>
                </a:cxn>
                <a:cxn ang="0">
                  <a:pos x="159" y="100"/>
                </a:cxn>
                <a:cxn ang="0">
                  <a:pos x="155" y="78"/>
                </a:cxn>
                <a:cxn ang="0">
                  <a:pos x="144" y="59"/>
                </a:cxn>
                <a:cxn ang="0">
                  <a:pos x="125" y="44"/>
                </a:cxn>
                <a:cxn ang="0">
                  <a:pos x="85" y="26"/>
                </a:cxn>
                <a:cxn ang="0">
                  <a:pos x="40" y="7"/>
                </a:cxn>
                <a:cxn ang="0">
                  <a:pos x="0" y="0"/>
                </a:cxn>
                <a:cxn ang="0">
                  <a:pos x="174" y="0"/>
                </a:cxn>
              </a:cxnLst>
              <a:rect l="0" t="0" r="0" b="0"/>
              <a:pathLst>
                <a:path w="296" h="170">
                  <a:moveTo>
                    <a:pt x="174" y="0"/>
                  </a:moveTo>
                  <a:lnTo>
                    <a:pt x="207" y="4"/>
                  </a:lnTo>
                  <a:lnTo>
                    <a:pt x="229" y="15"/>
                  </a:lnTo>
                  <a:lnTo>
                    <a:pt x="266" y="41"/>
                  </a:lnTo>
                  <a:lnTo>
                    <a:pt x="284" y="63"/>
                  </a:lnTo>
                  <a:lnTo>
                    <a:pt x="296" y="74"/>
                  </a:lnTo>
                  <a:lnTo>
                    <a:pt x="296" y="89"/>
                  </a:lnTo>
                  <a:lnTo>
                    <a:pt x="292" y="100"/>
                  </a:lnTo>
                  <a:lnTo>
                    <a:pt x="277" y="115"/>
                  </a:lnTo>
                  <a:lnTo>
                    <a:pt x="262" y="129"/>
                  </a:lnTo>
                  <a:lnTo>
                    <a:pt x="214" y="144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00" y="170"/>
                  </a:lnTo>
                  <a:lnTo>
                    <a:pt x="137" y="155"/>
                  </a:lnTo>
                  <a:lnTo>
                    <a:pt x="151" y="144"/>
                  </a:lnTo>
                  <a:lnTo>
                    <a:pt x="155" y="133"/>
                  </a:lnTo>
                  <a:lnTo>
                    <a:pt x="166" y="115"/>
                  </a:lnTo>
                  <a:lnTo>
                    <a:pt x="159" y="100"/>
                  </a:lnTo>
                  <a:lnTo>
                    <a:pt x="155" y="78"/>
                  </a:lnTo>
                  <a:lnTo>
                    <a:pt x="144" y="59"/>
                  </a:lnTo>
                  <a:lnTo>
                    <a:pt x="125" y="44"/>
                  </a:lnTo>
                  <a:lnTo>
                    <a:pt x="85" y="26"/>
                  </a:lnTo>
                  <a:lnTo>
                    <a:pt x="40" y="7"/>
                  </a:lnTo>
                  <a:lnTo>
                    <a:pt x="0" y="0"/>
                  </a:lnTo>
                  <a:lnTo>
                    <a:pt x="17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9" name="図形 34"/>
            <p:cNvSpPr>
              <a:spLocks/>
            </p:cNvSpPr>
            <p:nvPr/>
          </p:nvSpPr>
          <p:spPr bwMode="auto">
            <a:xfrm>
              <a:off x="1432916" y="4827461"/>
              <a:ext cx="420687" cy="255584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18" y="4"/>
                </a:cxn>
                <a:cxn ang="0">
                  <a:pos x="174" y="15"/>
                </a:cxn>
                <a:cxn ang="0">
                  <a:pos x="204" y="26"/>
                </a:cxn>
                <a:cxn ang="0">
                  <a:pos x="229" y="41"/>
                </a:cxn>
                <a:cxn ang="0">
                  <a:pos x="252" y="59"/>
                </a:cxn>
                <a:cxn ang="0">
                  <a:pos x="270" y="78"/>
                </a:cxn>
                <a:cxn ang="0">
                  <a:pos x="274" y="100"/>
                </a:cxn>
                <a:cxn ang="0">
                  <a:pos x="274" y="115"/>
                </a:cxn>
                <a:cxn ang="0">
                  <a:pos x="270" y="133"/>
                </a:cxn>
                <a:cxn ang="0">
                  <a:pos x="259" y="144"/>
                </a:cxn>
                <a:cxn ang="0">
                  <a:pos x="240" y="155"/>
                </a:cxn>
                <a:cxn ang="0">
                  <a:pos x="218" y="166"/>
                </a:cxn>
                <a:cxn ang="0">
                  <a:pos x="196" y="174"/>
                </a:cxn>
                <a:cxn ang="0">
                  <a:pos x="189" y="174"/>
                </a:cxn>
                <a:cxn ang="0">
                  <a:pos x="130" y="181"/>
                </a:cxn>
                <a:cxn ang="0">
                  <a:pos x="148" y="166"/>
                </a:cxn>
                <a:cxn ang="0">
                  <a:pos x="170" y="148"/>
                </a:cxn>
                <a:cxn ang="0">
                  <a:pos x="189" y="129"/>
                </a:cxn>
                <a:cxn ang="0">
                  <a:pos x="196" y="104"/>
                </a:cxn>
                <a:cxn ang="0">
                  <a:pos x="189" y="85"/>
                </a:cxn>
                <a:cxn ang="0">
                  <a:pos x="181" y="70"/>
                </a:cxn>
                <a:cxn ang="0">
                  <a:pos x="155" y="48"/>
                </a:cxn>
                <a:cxn ang="0">
                  <a:pos x="126" y="33"/>
                </a:cxn>
                <a:cxn ang="0">
                  <a:pos x="89" y="19"/>
                </a:cxn>
                <a:cxn ang="0">
                  <a:pos x="48" y="7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0" b="0"/>
              <a:pathLst>
                <a:path w="274" h="181">
                  <a:moveTo>
                    <a:pt x="78" y="0"/>
                  </a:moveTo>
                  <a:lnTo>
                    <a:pt x="118" y="4"/>
                  </a:lnTo>
                  <a:lnTo>
                    <a:pt x="174" y="15"/>
                  </a:lnTo>
                  <a:lnTo>
                    <a:pt x="204" y="26"/>
                  </a:lnTo>
                  <a:lnTo>
                    <a:pt x="229" y="41"/>
                  </a:lnTo>
                  <a:lnTo>
                    <a:pt x="252" y="59"/>
                  </a:lnTo>
                  <a:lnTo>
                    <a:pt x="270" y="78"/>
                  </a:lnTo>
                  <a:lnTo>
                    <a:pt x="274" y="100"/>
                  </a:lnTo>
                  <a:lnTo>
                    <a:pt x="274" y="115"/>
                  </a:lnTo>
                  <a:lnTo>
                    <a:pt x="270" y="133"/>
                  </a:lnTo>
                  <a:lnTo>
                    <a:pt x="259" y="144"/>
                  </a:lnTo>
                  <a:lnTo>
                    <a:pt x="240" y="155"/>
                  </a:lnTo>
                  <a:lnTo>
                    <a:pt x="218" y="166"/>
                  </a:lnTo>
                  <a:lnTo>
                    <a:pt x="196" y="174"/>
                  </a:lnTo>
                  <a:lnTo>
                    <a:pt x="189" y="174"/>
                  </a:lnTo>
                  <a:lnTo>
                    <a:pt x="130" y="181"/>
                  </a:lnTo>
                  <a:lnTo>
                    <a:pt x="148" y="166"/>
                  </a:lnTo>
                  <a:lnTo>
                    <a:pt x="170" y="148"/>
                  </a:lnTo>
                  <a:lnTo>
                    <a:pt x="189" y="129"/>
                  </a:lnTo>
                  <a:lnTo>
                    <a:pt x="196" y="104"/>
                  </a:lnTo>
                  <a:lnTo>
                    <a:pt x="189" y="85"/>
                  </a:lnTo>
                  <a:lnTo>
                    <a:pt x="181" y="70"/>
                  </a:lnTo>
                  <a:lnTo>
                    <a:pt x="155" y="48"/>
                  </a:lnTo>
                  <a:lnTo>
                    <a:pt x="126" y="33"/>
                  </a:lnTo>
                  <a:lnTo>
                    <a:pt x="89" y="19"/>
                  </a:lnTo>
                  <a:lnTo>
                    <a:pt x="48" y="7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0" name="図形 35"/>
            <p:cNvSpPr>
              <a:spLocks/>
            </p:cNvSpPr>
            <p:nvPr/>
          </p:nvSpPr>
          <p:spPr bwMode="auto">
            <a:xfrm>
              <a:off x="1359891" y="4827461"/>
              <a:ext cx="363537" cy="261934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6" y="0"/>
                </a:cxn>
                <a:cxn ang="0">
                  <a:pos x="81" y="7"/>
                </a:cxn>
                <a:cxn ang="0">
                  <a:pos x="126" y="26"/>
                </a:cxn>
                <a:cxn ang="0">
                  <a:pos x="174" y="41"/>
                </a:cxn>
                <a:cxn ang="0">
                  <a:pos x="203" y="56"/>
                </a:cxn>
                <a:cxn ang="0">
                  <a:pos x="222" y="70"/>
                </a:cxn>
                <a:cxn ang="0">
                  <a:pos x="237" y="89"/>
                </a:cxn>
                <a:cxn ang="0">
                  <a:pos x="237" y="104"/>
                </a:cxn>
                <a:cxn ang="0">
                  <a:pos x="237" y="118"/>
                </a:cxn>
                <a:cxn ang="0">
                  <a:pos x="233" y="129"/>
                </a:cxn>
                <a:cxn ang="0">
                  <a:pos x="207" y="148"/>
                </a:cxn>
                <a:cxn ang="0">
                  <a:pos x="181" y="170"/>
                </a:cxn>
                <a:cxn ang="0">
                  <a:pos x="166" y="181"/>
                </a:cxn>
                <a:cxn ang="0">
                  <a:pos x="137" y="185"/>
                </a:cxn>
                <a:cxn ang="0">
                  <a:pos x="174" y="159"/>
                </a:cxn>
                <a:cxn ang="0">
                  <a:pos x="189" y="144"/>
                </a:cxn>
                <a:cxn ang="0">
                  <a:pos x="196" y="126"/>
                </a:cxn>
                <a:cxn ang="0">
                  <a:pos x="192" y="100"/>
                </a:cxn>
                <a:cxn ang="0">
                  <a:pos x="178" y="70"/>
                </a:cxn>
                <a:cxn ang="0">
                  <a:pos x="122" y="41"/>
                </a:cxn>
                <a:cxn ang="0">
                  <a:pos x="67" y="19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237" h="185">
                  <a:moveTo>
                    <a:pt x="33" y="0"/>
                  </a:moveTo>
                  <a:lnTo>
                    <a:pt x="26" y="0"/>
                  </a:lnTo>
                  <a:lnTo>
                    <a:pt x="81" y="7"/>
                  </a:lnTo>
                  <a:lnTo>
                    <a:pt x="126" y="26"/>
                  </a:lnTo>
                  <a:lnTo>
                    <a:pt x="174" y="41"/>
                  </a:lnTo>
                  <a:lnTo>
                    <a:pt x="203" y="56"/>
                  </a:lnTo>
                  <a:lnTo>
                    <a:pt x="222" y="70"/>
                  </a:lnTo>
                  <a:lnTo>
                    <a:pt x="237" y="89"/>
                  </a:lnTo>
                  <a:lnTo>
                    <a:pt x="237" y="104"/>
                  </a:lnTo>
                  <a:lnTo>
                    <a:pt x="237" y="118"/>
                  </a:lnTo>
                  <a:lnTo>
                    <a:pt x="233" y="129"/>
                  </a:lnTo>
                  <a:lnTo>
                    <a:pt x="207" y="148"/>
                  </a:lnTo>
                  <a:lnTo>
                    <a:pt x="181" y="170"/>
                  </a:lnTo>
                  <a:lnTo>
                    <a:pt x="166" y="181"/>
                  </a:lnTo>
                  <a:lnTo>
                    <a:pt x="137" y="185"/>
                  </a:lnTo>
                  <a:lnTo>
                    <a:pt x="174" y="159"/>
                  </a:lnTo>
                  <a:lnTo>
                    <a:pt x="189" y="144"/>
                  </a:lnTo>
                  <a:lnTo>
                    <a:pt x="196" y="126"/>
                  </a:lnTo>
                  <a:lnTo>
                    <a:pt x="192" y="100"/>
                  </a:lnTo>
                  <a:lnTo>
                    <a:pt x="178" y="70"/>
                  </a:lnTo>
                  <a:lnTo>
                    <a:pt x="122" y="41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1" name="図形 36"/>
            <p:cNvSpPr>
              <a:spLocks/>
            </p:cNvSpPr>
            <p:nvPr/>
          </p:nvSpPr>
          <p:spPr bwMode="auto">
            <a:xfrm>
              <a:off x="985240" y="4827461"/>
              <a:ext cx="668337" cy="674680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55" y="4"/>
                </a:cxn>
                <a:cxn ang="0">
                  <a:pos x="292" y="15"/>
                </a:cxn>
                <a:cxn ang="0">
                  <a:pos x="355" y="41"/>
                </a:cxn>
                <a:cxn ang="0">
                  <a:pos x="422" y="74"/>
                </a:cxn>
                <a:cxn ang="0">
                  <a:pos x="433" y="100"/>
                </a:cxn>
                <a:cxn ang="0">
                  <a:pos x="436" y="126"/>
                </a:cxn>
                <a:cxn ang="0">
                  <a:pos x="433" y="141"/>
                </a:cxn>
                <a:cxn ang="0">
                  <a:pos x="422" y="144"/>
                </a:cxn>
                <a:cxn ang="0">
                  <a:pos x="403" y="170"/>
                </a:cxn>
                <a:cxn ang="0">
                  <a:pos x="370" y="189"/>
                </a:cxn>
                <a:cxn ang="0">
                  <a:pos x="337" y="200"/>
                </a:cxn>
                <a:cxn ang="0">
                  <a:pos x="314" y="211"/>
                </a:cxn>
                <a:cxn ang="0">
                  <a:pos x="266" y="229"/>
                </a:cxn>
                <a:cxn ang="0">
                  <a:pos x="207" y="240"/>
                </a:cxn>
                <a:cxn ang="0">
                  <a:pos x="144" y="251"/>
                </a:cxn>
                <a:cxn ang="0">
                  <a:pos x="96" y="266"/>
                </a:cxn>
                <a:cxn ang="0">
                  <a:pos x="59" y="281"/>
                </a:cxn>
                <a:cxn ang="0">
                  <a:pos x="45" y="296"/>
                </a:cxn>
                <a:cxn ang="0">
                  <a:pos x="33" y="307"/>
                </a:cxn>
                <a:cxn ang="0">
                  <a:pos x="30" y="329"/>
                </a:cxn>
                <a:cxn ang="0">
                  <a:pos x="30" y="336"/>
                </a:cxn>
                <a:cxn ang="0">
                  <a:pos x="41" y="366"/>
                </a:cxn>
                <a:cxn ang="0">
                  <a:pos x="48" y="392"/>
                </a:cxn>
                <a:cxn ang="0">
                  <a:pos x="74" y="410"/>
                </a:cxn>
                <a:cxn ang="0">
                  <a:pos x="104" y="421"/>
                </a:cxn>
                <a:cxn ang="0">
                  <a:pos x="159" y="436"/>
                </a:cxn>
                <a:cxn ang="0">
                  <a:pos x="185" y="440"/>
                </a:cxn>
                <a:cxn ang="0">
                  <a:pos x="311" y="462"/>
                </a:cxn>
                <a:cxn ang="0">
                  <a:pos x="425" y="477"/>
                </a:cxn>
                <a:cxn ang="0">
                  <a:pos x="381" y="477"/>
                </a:cxn>
                <a:cxn ang="0">
                  <a:pos x="322" y="466"/>
                </a:cxn>
                <a:cxn ang="0">
                  <a:pos x="255" y="462"/>
                </a:cxn>
                <a:cxn ang="0">
                  <a:pos x="185" y="447"/>
                </a:cxn>
                <a:cxn ang="0">
                  <a:pos x="115" y="436"/>
                </a:cxn>
                <a:cxn ang="0">
                  <a:pos x="48" y="410"/>
                </a:cxn>
                <a:cxn ang="0">
                  <a:pos x="33" y="396"/>
                </a:cxn>
                <a:cxn ang="0">
                  <a:pos x="15" y="377"/>
                </a:cxn>
                <a:cxn ang="0">
                  <a:pos x="4" y="355"/>
                </a:cxn>
                <a:cxn ang="0">
                  <a:pos x="0" y="336"/>
                </a:cxn>
                <a:cxn ang="0">
                  <a:pos x="0" y="322"/>
                </a:cxn>
                <a:cxn ang="0">
                  <a:pos x="4" y="311"/>
                </a:cxn>
                <a:cxn ang="0">
                  <a:pos x="19" y="296"/>
                </a:cxn>
                <a:cxn ang="0">
                  <a:pos x="33" y="274"/>
                </a:cxn>
                <a:cxn ang="0">
                  <a:pos x="56" y="259"/>
                </a:cxn>
                <a:cxn ang="0">
                  <a:pos x="89" y="251"/>
                </a:cxn>
                <a:cxn ang="0">
                  <a:pos x="141" y="240"/>
                </a:cxn>
                <a:cxn ang="0">
                  <a:pos x="170" y="237"/>
                </a:cxn>
                <a:cxn ang="0">
                  <a:pos x="229" y="226"/>
                </a:cxn>
                <a:cxn ang="0">
                  <a:pos x="266" y="214"/>
                </a:cxn>
                <a:cxn ang="0">
                  <a:pos x="307" y="200"/>
                </a:cxn>
                <a:cxn ang="0">
                  <a:pos x="337" y="185"/>
                </a:cxn>
                <a:cxn ang="0">
                  <a:pos x="366" y="159"/>
                </a:cxn>
                <a:cxn ang="0">
                  <a:pos x="370" y="141"/>
                </a:cxn>
                <a:cxn ang="0">
                  <a:pos x="377" y="115"/>
                </a:cxn>
                <a:cxn ang="0">
                  <a:pos x="370" y="85"/>
                </a:cxn>
                <a:cxn ang="0">
                  <a:pos x="351" y="59"/>
                </a:cxn>
                <a:cxn ang="0">
                  <a:pos x="333" y="41"/>
                </a:cxn>
                <a:cxn ang="0">
                  <a:pos x="296" y="26"/>
                </a:cxn>
                <a:cxn ang="0">
                  <a:pos x="255" y="15"/>
                </a:cxn>
                <a:cxn ang="0">
                  <a:pos x="244" y="7"/>
                </a:cxn>
                <a:cxn ang="0">
                  <a:pos x="207" y="0"/>
                </a:cxn>
                <a:cxn ang="0">
                  <a:pos x="222" y="0"/>
                </a:cxn>
              </a:cxnLst>
              <a:rect l="0" t="0" r="0" b="0"/>
              <a:pathLst>
                <a:path w="436" h="477">
                  <a:moveTo>
                    <a:pt x="222" y="0"/>
                  </a:moveTo>
                  <a:lnTo>
                    <a:pt x="255" y="4"/>
                  </a:lnTo>
                  <a:lnTo>
                    <a:pt x="292" y="15"/>
                  </a:lnTo>
                  <a:lnTo>
                    <a:pt x="355" y="41"/>
                  </a:lnTo>
                  <a:lnTo>
                    <a:pt x="422" y="74"/>
                  </a:lnTo>
                  <a:lnTo>
                    <a:pt x="433" y="100"/>
                  </a:lnTo>
                  <a:lnTo>
                    <a:pt x="436" y="126"/>
                  </a:lnTo>
                  <a:lnTo>
                    <a:pt x="433" y="141"/>
                  </a:lnTo>
                  <a:lnTo>
                    <a:pt x="422" y="144"/>
                  </a:lnTo>
                  <a:lnTo>
                    <a:pt x="403" y="170"/>
                  </a:lnTo>
                  <a:lnTo>
                    <a:pt x="370" y="189"/>
                  </a:lnTo>
                  <a:lnTo>
                    <a:pt x="337" y="200"/>
                  </a:lnTo>
                  <a:lnTo>
                    <a:pt x="314" y="211"/>
                  </a:lnTo>
                  <a:lnTo>
                    <a:pt x="266" y="229"/>
                  </a:lnTo>
                  <a:lnTo>
                    <a:pt x="207" y="240"/>
                  </a:lnTo>
                  <a:lnTo>
                    <a:pt x="144" y="251"/>
                  </a:lnTo>
                  <a:lnTo>
                    <a:pt x="96" y="266"/>
                  </a:lnTo>
                  <a:lnTo>
                    <a:pt x="59" y="281"/>
                  </a:lnTo>
                  <a:lnTo>
                    <a:pt x="45" y="296"/>
                  </a:lnTo>
                  <a:lnTo>
                    <a:pt x="33" y="307"/>
                  </a:lnTo>
                  <a:lnTo>
                    <a:pt x="30" y="329"/>
                  </a:lnTo>
                  <a:lnTo>
                    <a:pt x="30" y="336"/>
                  </a:lnTo>
                  <a:lnTo>
                    <a:pt x="41" y="366"/>
                  </a:lnTo>
                  <a:lnTo>
                    <a:pt x="48" y="392"/>
                  </a:lnTo>
                  <a:lnTo>
                    <a:pt x="74" y="410"/>
                  </a:lnTo>
                  <a:lnTo>
                    <a:pt x="104" y="421"/>
                  </a:lnTo>
                  <a:lnTo>
                    <a:pt x="159" y="436"/>
                  </a:lnTo>
                  <a:lnTo>
                    <a:pt x="185" y="440"/>
                  </a:lnTo>
                  <a:lnTo>
                    <a:pt x="311" y="462"/>
                  </a:lnTo>
                  <a:lnTo>
                    <a:pt x="425" y="477"/>
                  </a:lnTo>
                  <a:lnTo>
                    <a:pt x="381" y="477"/>
                  </a:lnTo>
                  <a:lnTo>
                    <a:pt x="322" y="466"/>
                  </a:lnTo>
                  <a:lnTo>
                    <a:pt x="255" y="462"/>
                  </a:lnTo>
                  <a:lnTo>
                    <a:pt x="185" y="447"/>
                  </a:lnTo>
                  <a:lnTo>
                    <a:pt x="115" y="436"/>
                  </a:lnTo>
                  <a:lnTo>
                    <a:pt x="48" y="410"/>
                  </a:lnTo>
                  <a:lnTo>
                    <a:pt x="33" y="396"/>
                  </a:lnTo>
                  <a:lnTo>
                    <a:pt x="15" y="377"/>
                  </a:lnTo>
                  <a:lnTo>
                    <a:pt x="4" y="355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4" y="311"/>
                  </a:lnTo>
                  <a:lnTo>
                    <a:pt x="19" y="296"/>
                  </a:lnTo>
                  <a:lnTo>
                    <a:pt x="33" y="274"/>
                  </a:lnTo>
                  <a:lnTo>
                    <a:pt x="56" y="259"/>
                  </a:lnTo>
                  <a:lnTo>
                    <a:pt x="89" y="251"/>
                  </a:lnTo>
                  <a:lnTo>
                    <a:pt x="141" y="240"/>
                  </a:lnTo>
                  <a:lnTo>
                    <a:pt x="170" y="237"/>
                  </a:lnTo>
                  <a:lnTo>
                    <a:pt x="229" y="226"/>
                  </a:lnTo>
                  <a:lnTo>
                    <a:pt x="266" y="214"/>
                  </a:lnTo>
                  <a:lnTo>
                    <a:pt x="307" y="200"/>
                  </a:lnTo>
                  <a:lnTo>
                    <a:pt x="337" y="185"/>
                  </a:lnTo>
                  <a:lnTo>
                    <a:pt x="366" y="159"/>
                  </a:lnTo>
                  <a:lnTo>
                    <a:pt x="370" y="141"/>
                  </a:lnTo>
                  <a:lnTo>
                    <a:pt x="377" y="115"/>
                  </a:lnTo>
                  <a:lnTo>
                    <a:pt x="370" y="85"/>
                  </a:lnTo>
                  <a:lnTo>
                    <a:pt x="351" y="59"/>
                  </a:lnTo>
                  <a:lnTo>
                    <a:pt x="333" y="41"/>
                  </a:lnTo>
                  <a:lnTo>
                    <a:pt x="296" y="26"/>
                  </a:lnTo>
                  <a:lnTo>
                    <a:pt x="255" y="15"/>
                  </a:lnTo>
                  <a:lnTo>
                    <a:pt x="244" y="7"/>
                  </a:lnTo>
                  <a:lnTo>
                    <a:pt x="207" y="0"/>
                  </a:lnTo>
                  <a:lnTo>
                    <a:pt x="222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2" name="図形 37"/>
            <p:cNvSpPr>
              <a:spLocks/>
            </p:cNvSpPr>
            <p:nvPr/>
          </p:nvSpPr>
          <p:spPr bwMode="auto">
            <a:xfrm>
              <a:off x="662977" y="5146544"/>
              <a:ext cx="884238" cy="360359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99"/>
                </a:cxn>
                <a:cxn ang="0">
                  <a:pos x="4" y="88"/>
                </a:cxn>
                <a:cxn ang="0">
                  <a:pos x="19" y="73"/>
                </a:cxn>
                <a:cxn ang="0">
                  <a:pos x="49" y="55"/>
                </a:cxn>
                <a:cxn ang="0">
                  <a:pos x="111" y="33"/>
                </a:cxn>
                <a:cxn ang="0">
                  <a:pos x="196" y="14"/>
                </a:cxn>
                <a:cxn ang="0">
                  <a:pos x="293" y="0"/>
                </a:cxn>
                <a:cxn ang="0">
                  <a:pos x="226" y="14"/>
                </a:cxn>
                <a:cxn ang="0">
                  <a:pos x="156" y="40"/>
                </a:cxn>
                <a:cxn ang="0">
                  <a:pos x="119" y="55"/>
                </a:cxn>
                <a:cxn ang="0">
                  <a:pos x="97" y="70"/>
                </a:cxn>
                <a:cxn ang="0">
                  <a:pos x="74" y="96"/>
                </a:cxn>
                <a:cxn ang="0">
                  <a:pos x="63" y="118"/>
                </a:cxn>
                <a:cxn ang="0">
                  <a:pos x="63" y="125"/>
                </a:cxn>
                <a:cxn ang="0">
                  <a:pos x="71" y="133"/>
                </a:cxn>
                <a:cxn ang="0">
                  <a:pos x="86" y="151"/>
                </a:cxn>
                <a:cxn ang="0">
                  <a:pos x="126" y="170"/>
                </a:cxn>
                <a:cxn ang="0">
                  <a:pos x="189" y="195"/>
                </a:cxn>
                <a:cxn ang="0">
                  <a:pos x="285" y="221"/>
                </a:cxn>
                <a:cxn ang="0">
                  <a:pos x="448" y="236"/>
                </a:cxn>
                <a:cxn ang="0">
                  <a:pos x="522" y="244"/>
                </a:cxn>
                <a:cxn ang="0">
                  <a:pos x="577" y="251"/>
                </a:cxn>
                <a:cxn ang="0">
                  <a:pos x="525" y="255"/>
                </a:cxn>
                <a:cxn ang="0">
                  <a:pos x="511" y="251"/>
                </a:cxn>
                <a:cxn ang="0">
                  <a:pos x="507" y="251"/>
                </a:cxn>
                <a:cxn ang="0">
                  <a:pos x="448" y="251"/>
                </a:cxn>
                <a:cxn ang="0">
                  <a:pos x="378" y="240"/>
                </a:cxn>
                <a:cxn ang="0">
                  <a:pos x="226" y="214"/>
                </a:cxn>
                <a:cxn ang="0">
                  <a:pos x="141" y="195"/>
                </a:cxn>
                <a:cxn ang="0">
                  <a:pos x="71" y="170"/>
                </a:cxn>
                <a:cxn ang="0">
                  <a:pos x="41" y="155"/>
                </a:cxn>
                <a:cxn ang="0">
                  <a:pos x="19" y="140"/>
                </a:cxn>
                <a:cxn ang="0">
                  <a:pos x="4" y="125"/>
                </a:cxn>
                <a:cxn ang="0">
                  <a:pos x="0" y="110"/>
                </a:cxn>
              </a:cxnLst>
              <a:rect l="0" t="0" r="0" b="0"/>
              <a:pathLst>
                <a:path w="577" h="255">
                  <a:moveTo>
                    <a:pt x="0" y="110"/>
                  </a:moveTo>
                  <a:lnTo>
                    <a:pt x="0" y="99"/>
                  </a:lnTo>
                  <a:lnTo>
                    <a:pt x="4" y="88"/>
                  </a:lnTo>
                  <a:lnTo>
                    <a:pt x="19" y="73"/>
                  </a:lnTo>
                  <a:lnTo>
                    <a:pt x="49" y="55"/>
                  </a:lnTo>
                  <a:lnTo>
                    <a:pt x="111" y="33"/>
                  </a:lnTo>
                  <a:lnTo>
                    <a:pt x="196" y="14"/>
                  </a:lnTo>
                  <a:lnTo>
                    <a:pt x="293" y="0"/>
                  </a:lnTo>
                  <a:lnTo>
                    <a:pt x="226" y="14"/>
                  </a:lnTo>
                  <a:lnTo>
                    <a:pt x="156" y="40"/>
                  </a:lnTo>
                  <a:lnTo>
                    <a:pt x="119" y="55"/>
                  </a:lnTo>
                  <a:lnTo>
                    <a:pt x="97" y="70"/>
                  </a:lnTo>
                  <a:lnTo>
                    <a:pt x="74" y="96"/>
                  </a:lnTo>
                  <a:lnTo>
                    <a:pt x="63" y="118"/>
                  </a:lnTo>
                  <a:lnTo>
                    <a:pt x="63" y="125"/>
                  </a:lnTo>
                  <a:lnTo>
                    <a:pt x="71" y="133"/>
                  </a:lnTo>
                  <a:lnTo>
                    <a:pt x="86" y="151"/>
                  </a:lnTo>
                  <a:lnTo>
                    <a:pt x="126" y="170"/>
                  </a:lnTo>
                  <a:lnTo>
                    <a:pt x="189" y="195"/>
                  </a:lnTo>
                  <a:lnTo>
                    <a:pt x="285" y="221"/>
                  </a:lnTo>
                  <a:lnTo>
                    <a:pt x="448" y="236"/>
                  </a:lnTo>
                  <a:lnTo>
                    <a:pt x="522" y="244"/>
                  </a:lnTo>
                  <a:lnTo>
                    <a:pt x="577" y="251"/>
                  </a:lnTo>
                  <a:lnTo>
                    <a:pt x="525" y="255"/>
                  </a:lnTo>
                  <a:lnTo>
                    <a:pt x="511" y="251"/>
                  </a:lnTo>
                  <a:lnTo>
                    <a:pt x="507" y="251"/>
                  </a:lnTo>
                  <a:lnTo>
                    <a:pt x="448" y="251"/>
                  </a:lnTo>
                  <a:lnTo>
                    <a:pt x="378" y="240"/>
                  </a:lnTo>
                  <a:lnTo>
                    <a:pt x="226" y="214"/>
                  </a:lnTo>
                  <a:lnTo>
                    <a:pt x="141" y="195"/>
                  </a:lnTo>
                  <a:lnTo>
                    <a:pt x="71" y="170"/>
                  </a:lnTo>
                  <a:lnTo>
                    <a:pt x="41" y="155"/>
                  </a:lnTo>
                  <a:lnTo>
                    <a:pt x="19" y="140"/>
                  </a:lnTo>
                  <a:lnTo>
                    <a:pt x="4" y="125"/>
                  </a:lnTo>
                  <a:lnTo>
                    <a:pt x="0" y="11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3" name="図形 38"/>
            <p:cNvSpPr>
              <a:spLocks/>
            </p:cNvSpPr>
            <p:nvPr/>
          </p:nvSpPr>
          <p:spPr bwMode="auto">
            <a:xfrm>
              <a:off x="577252" y="5135432"/>
              <a:ext cx="749300" cy="366708"/>
            </a:xfrm>
            <a:custGeom>
              <a:avLst/>
              <a:gdLst/>
              <a:ahLst/>
              <a:cxnLst>
                <a:cxn ang="0">
                  <a:pos x="174" y="207"/>
                </a:cxn>
                <a:cxn ang="0">
                  <a:pos x="96" y="189"/>
                </a:cxn>
                <a:cxn ang="0">
                  <a:pos x="41" y="167"/>
                </a:cxn>
                <a:cxn ang="0">
                  <a:pos x="11" y="141"/>
                </a:cxn>
                <a:cxn ang="0">
                  <a:pos x="0" y="122"/>
                </a:cxn>
                <a:cxn ang="0">
                  <a:pos x="0" y="111"/>
                </a:cxn>
                <a:cxn ang="0">
                  <a:pos x="0" y="96"/>
                </a:cxn>
                <a:cxn ang="0">
                  <a:pos x="4" y="93"/>
                </a:cxn>
                <a:cxn ang="0">
                  <a:pos x="19" y="78"/>
                </a:cxn>
                <a:cxn ang="0">
                  <a:pos x="33" y="63"/>
                </a:cxn>
                <a:cxn ang="0">
                  <a:pos x="85" y="41"/>
                </a:cxn>
                <a:cxn ang="0">
                  <a:pos x="141" y="26"/>
                </a:cxn>
                <a:cxn ang="0">
                  <a:pos x="200" y="19"/>
                </a:cxn>
                <a:cxn ang="0">
                  <a:pos x="307" y="8"/>
                </a:cxn>
                <a:cxn ang="0">
                  <a:pos x="348" y="8"/>
                </a:cxn>
                <a:cxn ang="0">
                  <a:pos x="377" y="0"/>
                </a:cxn>
                <a:cxn ang="0">
                  <a:pos x="362" y="0"/>
                </a:cxn>
                <a:cxn ang="0">
                  <a:pos x="251" y="19"/>
                </a:cxn>
                <a:cxn ang="0">
                  <a:pos x="166" y="37"/>
                </a:cxn>
                <a:cxn ang="0">
                  <a:pos x="111" y="56"/>
                </a:cxn>
                <a:cxn ang="0">
                  <a:pos x="74" y="78"/>
                </a:cxn>
                <a:cxn ang="0">
                  <a:pos x="55" y="96"/>
                </a:cxn>
                <a:cxn ang="0">
                  <a:pos x="48" y="107"/>
                </a:cxn>
                <a:cxn ang="0">
                  <a:pos x="48" y="118"/>
                </a:cxn>
                <a:cxn ang="0">
                  <a:pos x="55" y="133"/>
                </a:cxn>
                <a:cxn ang="0">
                  <a:pos x="67" y="148"/>
                </a:cxn>
                <a:cxn ang="0">
                  <a:pos x="85" y="163"/>
                </a:cxn>
                <a:cxn ang="0">
                  <a:pos x="104" y="174"/>
                </a:cxn>
                <a:cxn ang="0">
                  <a:pos x="170" y="196"/>
                </a:cxn>
                <a:cxn ang="0">
                  <a:pos x="240" y="218"/>
                </a:cxn>
                <a:cxn ang="0">
                  <a:pos x="381" y="244"/>
                </a:cxn>
                <a:cxn ang="0">
                  <a:pos x="488" y="259"/>
                </a:cxn>
                <a:cxn ang="0">
                  <a:pos x="447" y="259"/>
                </a:cxn>
                <a:cxn ang="0">
                  <a:pos x="447" y="252"/>
                </a:cxn>
                <a:cxn ang="0">
                  <a:pos x="348" y="244"/>
                </a:cxn>
                <a:cxn ang="0">
                  <a:pos x="266" y="229"/>
                </a:cxn>
                <a:cxn ang="0">
                  <a:pos x="174" y="207"/>
                </a:cxn>
              </a:cxnLst>
              <a:rect l="0" t="0" r="0" b="0"/>
              <a:pathLst>
                <a:path w="488" h="259">
                  <a:moveTo>
                    <a:pt x="174" y="207"/>
                  </a:moveTo>
                  <a:lnTo>
                    <a:pt x="96" y="189"/>
                  </a:lnTo>
                  <a:lnTo>
                    <a:pt x="41" y="167"/>
                  </a:lnTo>
                  <a:lnTo>
                    <a:pt x="11" y="141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93"/>
                  </a:lnTo>
                  <a:lnTo>
                    <a:pt x="19" y="78"/>
                  </a:lnTo>
                  <a:lnTo>
                    <a:pt x="33" y="63"/>
                  </a:lnTo>
                  <a:lnTo>
                    <a:pt x="85" y="41"/>
                  </a:lnTo>
                  <a:lnTo>
                    <a:pt x="141" y="26"/>
                  </a:lnTo>
                  <a:lnTo>
                    <a:pt x="200" y="19"/>
                  </a:lnTo>
                  <a:lnTo>
                    <a:pt x="307" y="8"/>
                  </a:lnTo>
                  <a:lnTo>
                    <a:pt x="348" y="8"/>
                  </a:lnTo>
                  <a:lnTo>
                    <a:pt x="377" y="0"/>
                  </a:lnTo>
                  <a:lnTo>
                    <a:pt x="362" y="0"/>
                  </a:lnTo>
                  <a:lnTo>
                    <a:pt x="251" y="19"/>
                  </a:lnTo>
                  <a:lnTo>
                    <a:pt x="166" y="37"/>
                  </a:lnTo>
                  <a:lnTo>
                    <a:pt x="111" y="56"/>
                  </a:lnTo>
                  <a:lnTo>
                    <a:pt x="74" y="78"/>
                  </a:lnTo>
                  <a:lnTo>
                    <a:pt x="55" y="96"/>
                  </a:lnTo>
                  <a:lnTo>
                    <a:pt x="48" y="107"/>
                  </a:lnTo>
                  <a:lnTo>
                    <a:pt x="48" y="118"/>
                  </a:lnTo>
                  <a:lnTo>
                    <a:pt x="55" y="133"/>
                  </a:lnTo>
                  <a:lnTo>
                    <a:pt x="67" y="148"/>
                  </a:lnTo>
                  <a:lnTo>
                    <a:pt x="85" y="163"/>
                  </a:lnTo>
                  <a:lnTo>
                    <a:pt x="104" y="174"/>
                  </a:lnTo>
                  <a:lnTo>
                    <a:pt x="170" y="196"/>
                  </a:lnTo>
                  <a:lnTo>
                    <a:pt x="240" y="218"/>
                  </a:lnTo>
                  <a:lnTo>
                    <a:pt x="381" y="244"/>
                  </a:lnTo>
                  <a:lnTo>
                    <a:pt x="488" y="259"/>
                  </a:lnTo>
                  <a:lnTo>
                    <a:pt x="447" y="259"/>
                  </a:lnTo>
                  <a:lnTo>
                    <a:pt x="447" y="252"/>
                  </a:lnTo>
                  <a:lnTo>
                    <a:pt x="348" y="244"/>
                  </a:lnTo>
                  <a:lnTo>
                    <a:pt x="266" y="229"/>
                  </a:lnTo>
                  <a:lnTo>
                    <a:pt x="174" y="20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4" name="図形 39"/>
            <p:cNvSpPr>
              <a:spLocks/>
            </p:cNvSpPr>
            <p:nvPr/>
          </p:nvSpPr>
          <p:spPr bwMode="auto">
            <a:xfrm>
              <a:off x="770927" y="4827461"/>
              <a:ext cx="782638" cy="638168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77" y="7"/>
                </a:cxn>
                <a:cxn ang="0">
                  <a:pos x="395" y="15"/>
                </a:cxn>
                <a:cxn ang="0">
                  <a:pos x="436" y="30"/>
                </a:cxn>
                <a:cxn ang="0">
                  <a:pos x="465" y="44"/>
                </a:cxn>
                <a:cxn ang="0">
                  <a:pos x="491" y="59"/>
                </a:cxn>
                <a:cxn ang="0">
                  <a:pos x="506" y="85"/>
                </a:cxn>
                <a:cxn ang="0">
                  <a:pos x="510" y="115"/>
                </a:cxn>
                <a:cxn ang="0">
                  <a:pos x="510" y="141"/>
                </a:cxn>
                <a:cxn ang="0">
                  <a:pos x="502" y="159"/>
                </a:cxn>
                <a:cxn ang="0">
                  <a:pos x="477" y="181"/>
                </a:cxn>
                <a:cxn ang="0">
                  <a:pos x="440" y="200"/>
                </a:cxn>
                <a:cxn ang="0">
                  <a:pos x="406" y="211"/>
                </a:cxn>
                <a:cxn ang="0">
                  <a:pos x="366" y="218"/>
                </a:cxn>
                <a:cxn ang="0">
                  <a:pos x="307" y="237"/>
                </a:cxn>
                <a:cxn ang="0">
                  <a:pos x="281" y="237"/>
                </a:cxn>
                <a:cxn ang="0">
                  <a:pos x="229" y="244"/>
                </a:cxn>
                <a:cxn ang="0">
                  <a:pos x="188" y="259"/>
                </a:cxn>
                <a:cxn ang="0">
                  <a:pos x="173" y="274"/>
                </a:cxn>
                <a:cxn ang="0">
                  <a:pos x="155" y="288"/>
                </a:cxn>
                <a:cxn ang="0">
                  <a:pos x="144" y="307"/>
                </a:cxn>
                <a:cxn ang="0">
                  <a:pos x="136" y="322"/>
                </a:cxn>
                <a:cxn ang="0">
                  <a:pos x="136" y="336"/>
                </a:cxn>
                <a:cxn ang="0">
                  <a:pos x="140" y="355"/>
                </a:cxn>
                <a:cxn ang="0">
                  <a:pos x="151" y="377"/>
                </a:cxn>
                <a:cxn ang="0">
                  <a:pos x="170" y="396"/>
                </a:cxn>
                <a:cxn ang="0">
                  <a:pos x="185" y="410"/>
                </a:cxn>
                <a:cxn ang="0">
                  <a:pos x="244" y="436"/>
                </a:cxn>
                <a:cxn ang="0">
                  <a:pos x="310" y="451"/>
                </a:cxn>
                <a:cxn ang="0">
                  <a:pos x="214" y="440"/>
                </a:cxn>
                <a:cxn ang="0">
                  <a:pos x="151" y="425"/>
                </a:cxn>
                <a:cxn ang="0">
                  <a:pos x="88" y="407"/>
                </a:cxn>
                <a:cxn ang="0">
                  <a:pos x="48" y="392"/>
                </a:cxn>
                <a:cxn ang="0">
                  <a:pos x="26" y="377"/>
                </a:cxn>
                <a:cxn ang="0">
                  <a:pos x="11" y="366"/>
                </a:cxn>
                <a:cxn ang="0">
                  <a:pos x="0" y="355"/>
                </a:cxn>
                <a:cxn ang="0">
                  <a:pos x="0" y="344"/>
                </a:cxn>
                <a:cxn ang="0">
                  <a:pos x="3" y="325"/>
                </a:cxn>
                <a:cxn ang="0">
                  <a:pos x="15" y="311"/>
                </a:cxn>
                <a:cxn ang="0">
                  <a:pos x="29" y="296"/>
                </a:cxn>
                <a:cxn ang="0">
                  <a:pos x="48" y="285"/>
                </a:cxn>
                <a:cxn ang="0">
                  <a:pos x="96" y="266"/>
                </a:cxn>
                <a:cxn ang="0">
                  <a:pos x="144" y="251"/>
                </a:cxn>
                <a:cxn ang="0">
                  <a:pos x="236" y="229"/>
                </a:cxn>
                <a:cxn ang="0">
                  <a:pos x="281" y="226"/>
                </a:cxn>
                <a:cxn ang="0">
                  <a:pos x="336" y="214"/>
                </a:cxn>
                <a:cxn ang="0">
                  <a:pos x="380" y="200"/>
                </a:cxn>
                <a:cxn ang="0">
                  <a:pos x="417" y="181"/>
                </a:cxn>
                <a:cxn ang="0">
                  <a:pos x="436" y="155"/>
                </a:cxn>
                <a:cxn ang="0">
                  <a:pos x="451" y="141"/>
                </a:cxn>
                <a:cxn ang="0">
                  <a:pos x="454" y="118"/>
                </a:cxn>
                <a:cxn ang="0">
                  <a:pos x="462" y="104"/>
                </a:cxn>
                <a:cxn ang="0">
                  <a:pos x="454" y="78"/>
                </a:cxn>
                <a:cxn ang="0">
                  <a:pos x="440" y="63"/>
                </a:cxn>
                <a:cxn ang="0">
                  <a:pos x="421" y="44"/>
                </a:cxn>
                <a:cxn ang="0">
                  <a:pos x="403" y="33"/>
                </a:cxn>
                <a:cxn ang="0">
                  <a:pos x="351" y="7"/>
                </a:cxn>
                <a:cxn ang="0">
                  <a:pos x="321" y="0"/>
                </a:cxn>
              </a:cxnLst>
              <a:rect l="0" t="0" r="0" b="0"/>
              <a:pathLst>
                <a:path w="510" h="451">
                  <a:moveTo>
                    <a:pt x="321" y="0"/>
                  </a:moveTo>
                  <a:lnTo>
                    <a:pt x="377" y="7"/>
                  </a:lnTo>
                  <a:lnTo>
                    <a:pt x="395" y="15"/>
                  </a:lnTo>
                  <a:lnTo>
                    <a:pt x="436" y="30"/>
                  </a:lnTo>
                  <a:lnTo>
                    <a:pt x="465" y="44"/>
                  </a:lnTo>
                  <a:lnTo>
                    <a:pt x="491" y="59"/>
                  </a:lnTo>
                  <a:lnTo>
                    <a:pt x="506" y="85"/>
                  </a:lnTo>
                  <a:lnTo>
                    <a:pt x="510" y="115"/>
                  </a:lnTo>
                  <a:lnTo>
                    <a:pt x="510" y="141"/>
                  </a:lnTo>
                  <a:lnTo>
                    <a:pt x="502" y="159"/>
                  </a:lnTo>
                  <a:lnTo>
                    <a:pt x="477" y="181"/>
                  </a:lnTo>
                  <a:lnTo>
                    <a:pt x="440" y="200"/>
                  </a:lnTo>
                  <a:lnTo>
                    <a:pt x="406" y="211"/>
                  </a:lnTo>
                  <a:lnTo>
                    <a:pt x="366" y="218"/>
                  </a:lnTo>
                  <a:lnTo>
                    <a:pt x="307" y="237"/>
                  </a:lnTo>
                  <a:lnTo>
                    <a:pt x="281" y="237"/>
                  </a:lnTo>
                  <a:lnTo>
                    <a:pt x="229" y="244"/>
                  </a:lnTo>
                  <a:lnTo>
                    <a:pt x="188" y="259"/>
                  </a:lnTo>
                  <a:lnTo>
                    <a:pt x="173" y="274"/>
                  </a:lnTo>
                  <a:lnTo>
                    <a:pt x="155" y="288"/>
                  </a:lnTo>
                  <a:lnTo>
                    <a:pt x="144" y="307"/>
                  </a:lnTo>
                  <a:lnTo>
                    <a:pt x="136" y="322"/>
                  </a:lnTo>
                  <a:lnTo>
                    <a:pt x="136" y="336"/>
                  </a:lnTo>
                  <a:lnTo>
                    <a:pt x="140" y="355"/>
                  </a:lnTo>
                  <a:lnTo>
                    <a:pt x="151" y="377"/>
                  </a:lnTo>
                  <a:lnTo>
                    <a:pt x="170" y="396"/>
                  </a:lnTo>
                  <a:lnTo>
                    <a:pt x="185" y="410"/>
                  </a:lnTo>
                  <a:lnTo>
                    <a:pt x="244" y="436"/>
                  </a:lnTo>
                  <a:lnTo>
                    <a:pt x="310" y="451"/>
                  </a:lnTo>
                  <a:lnTo>
                    <a:pt x="214" y="440"/>
                  </a:lnTo>
                  <a:lnTo>
                    <a:pt x="151" y="425"/>
                  </a:lnTo>
                  <a:lnTo>
                    <a:pt x="88" y="407"/>
                  </a:lnTo>
                  <a:lnTo>
                    <a:pt x="48" y="392"/>
                  </a:lnTo>
                  <a:lnTo>
                    <a:pt x="26" y="377"/>
                  </a:lnTo>
                  <a:lnTo>
                    <a:pt x="11" y="366"/>
                  </a:lnTo>
                  <a:lnTo>
                    <a:pt x="0" y="355"/>
                  </a:lnTo>
                  <a:lnTo>
                    <a:pt x="0" y="344"/>
                  </a:lnTo>
                  <a:lnTo>
                    <a:pt x="3" y="325"/>
                  </a:lnTo>
                  <a:lnTo>
                    <a:pt x="15" y="311"/>
                  </a:lnTo>
                  <a:lnTo>
                    <a:pt x="29" y="296"/>
                  </a:lnTo>
                  <a:lnTo>
                    <a:pt x="48" y="285"/>
                  </a:lnTo>
                  <a:lnTo>
                    <a:pt x="96" y="266"/>
                  </a:lnTo>
                  <a:lnTo>
                    <a:pt x="144" y="251"/>
                  </a:lnTo>
                  <a:lnTo>
                    <a:pt x="236" y="229"/>
                  </a:lnTo>
                  <a:lnTo>
                    <a:pt x="281" y="226"/>
                  </a:lnTo>
                  <a:lnTo>
                    <a:pt x="336" y="214"/>
                  </a:lnTo>
                  <a:lnTo>
                    <a:pt x="380" y="200"/>
                  </a:lnTo>
                  <a:lnTo>
                    <a:pt x="417" y="181"/>
                  </a:lnTo>
                  <a:lnTo>
                    <a:pt x="436" y="155"/>
                  </a:lnTo>
                  <a:lnTo>
                    <a:pt x="451" y="141"/>
                  </a:lnTo>
                  <a:lnTo>
                    <a:pt x="454" y="118"/>
                  </a:lnTo>
                  <a:lnTo>
                    <a:pt x="462" y="104"/>
                  </a:lnTo>
                  <a:lnTo>
                    <a:pt x="454" y="78"/>
                  </a:lnTo>
                  <a:lnTo>
                    <a:pt x="440" y="63"/>
                  </a:lnTo>
                  <a:lnTo>
                    <a:pt x="421" y="44"/>
                  </a:lnTo>
                  <a:lnTo>
                    <a:pt x="403" y="33"/>
                  </a:lnTo>
                  <a:lnTo>
                    <a:pt x="351" y="7"/>
                  </a:lnTo>
                  <a:lnTo>
                    <a:pt x="321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5" name="図形 40"/>
            <p:cNvSpPr>
              <a:spLocks/>
            </p:cNvSpPr>
            <p:nvPr/>
          </p:nvSpPr>
          <p:spPr bwMode="auto">
            <a:xfrm>
              <a:off x="1139227" y="4827461"/>
              <a:ext cx="328613" cy="31908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85" y="4"/>
                </a:cxn>
                <a:cxn ang="0">
                  <a:pos x="137" y="26"/>
                </a:cxn>
                <a:cxn ang="0">
                  <a:pos x="166" y="41"/>
                </a:cxn>
                <a:cxn ang="0">
                  <a:pos x="192" y="59"/>
                </a:cxn>
                <a:cxn ang="0">
                  <a:pos x="207" y="78"/>
                </a:cxn>
                <a:cxn ang="0">
                  <a:pos x="214" y="104"/>
                </a:cxn>
                <a:cxn ang="0">
                  <a:pos x="214" y="118"/>
                </a:cxn>
                <a:cxn ang="0">
                  <a:pos x="207" y="141"/>
                </a:cxn>
                <a:cxn ang="0">
                  <a:pos x="196" y="155"/>
                </a:cxn>
                <a:cxn ang="0">
                  <a:pos x="170" y="174"/>
                </a:cxn>
                <a:cxn ang="0">
                  <a:pos x="140" y="196"/>
                </a:cxn>
                <a:cxn ang="0">
                  <a:pos x="96" y="211"/>
                </a:cxn>
                <a:cxn ang="0">
                  <a:pos x="41" y="218"/>
                </a:cxn>
                <a:cxn ang="0">
                  <a:pos x="0" y="226"/>
                </a:cxn>
                <a:cxn ang="0">
                  <a:pos x="55" y="211"/>
                </a:cxn>
                <a:cxn ang="0">
                  <a:pos x="85" y="200"/>
                </a:cxn>
                <a:cxn ang="0">
                  <a:pos x="111" y="181"/>
                </a:cxn>
                <a:cxn ang="0">
                  <a:pos x="129" y="166"/>
                </a:cxn>
                <a:cxn ang="0">
                  <a:pos x="140" y="144"/>
                </a:cxn>
                <a:cxn ang="0">
                  <a:pos x="144" y="133"/>
                </a:cxn>
                <a:cxn ang="0">
                  <a:pos x="144" y="115"/>
                </a:cxn>
                <a:cxn ang="0">
                  <a:pos x="140" y="96"/>
                </a:cxn>
                <a:cxn ang="0">
                  <a:pos x="129" y="74"/>
                </a:cxn>
                <a:cxn ang="0">
                  <a:pos x="92" y="44"/>
                </a:cxn>
                <a:cxn ang="0">
                  <a:pos x="52" y="19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0" b="0"/>
              <a:pathLst>
                <a:path w="214" h="226">
                  <a:moveTo>
                    <a:pt x="59" y="0"/>
                  </a:moveTo>
                  <a:lnTo>
                    <a:pt x="85" y="4"/>
                  </a:lnTo>
                  <a:lnTo>
                    <a:pt x="137" y="26"/>
                  </a:lnTo>
                  <a:lnTo>
                    <a:pt x="166" y="41"/>
                  </a:lnTo>
                  <a:lnTo>
                    <a:pt x="192" y="59"/>
                  </a:lnTo>
                  <a:lnTo>
                    <a:pt x="207" y="78"/>
                  </a:lnTo>
                  <a:lnTo>
                    <a:pt x="214" y="104"/>
                  </a:lnTo>
                  <a:lnTo>
                    <a:pt x="214" y="118"/>
                  </a:lnTo>
                  <a:lnTo>
                    <a:pt x="207" y="141"/>
                  </a:lnTo>
                  <a:lnTo>
                    <a:pt x="196" y="155"/>
                  </a:lnTo>
                  <a:lnTo>
                    <a:pt x="170" y="174"/>
                  </a:lnTo>
                  <a:lnTo>
                    <a:pt x="140" y="196"/>
                  </a:lnTo>
                  <a:lnTo>
                    <a:pt x="96" y="211"/>
                  </a:lnTo>
                  <a:lnTo>
                    <a:pt x="41" y="218"/>
                  </a:lnTo>
                  <a:lnTo>
                    <a:pt x="0" y="226"/>
                  </a:lnTo>
                  <a:lnTo>
                    <a:pt x="55" y="211"/>
                  </a:lnTo>
                  <a:lnTo>
                    <a:pt x="85" y="200"/>
                  </a:lnTo>
                  <a:lnTo>
                    <a:pt x="111" y="181"/>
                  </a:lnTo>
                  <a:lnTo>
                    <a:pt x="129" y="166"/>
                  </a:lnTo>
                  <a:lnTo>
                    <a:pt x="140" y="144"/>
                  </a:lnTo>
                  <a:lnTo>
                    <a:pt x="144" y="133"/>
                  </a:lnTo>
                  <a:lnTo>
                    <a:pt x="144" y="115"/>
                  </a:lnTo>
                  <a:lnTo>
                    <a:pt x="140" y="96"/>
                  </a:lnTo>
                  <a:lnTo>
                    <a:pt x="129" y="74"/>
                  </a:lnTo>
                  <a:lnTo>
                    <a:pt x="92" y="44"/>
                  </a:lnTo>
                  <a:lnTo>
                    <a:pt x="52" y="19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6" name="図形 41"/>
            <p:cNvSpPr>
              <a:spLocks/>
            </p:cNvSpPr>
            <p:nvPr/>
          </p:nvSpPr>
          <p:spPr bwMode="auto">
            <a:xfrm>
              <a:off x="470890" y="4889372"/>
              <a:ext cx="242887" cy="261935"/>
            </a:xfrm>
            <a:custGeom>
              <a:avLst/>
              <a:gdLst/>
              <a:ahLst/>
              <a:cxnLst>
                <a:cxn ang="0">
                  <a:pos x="59" y="182"/>
                </a:cxn>
                <a:cxn ang="0">
                  <a:pos x="29" y="185"/>
                </a:cxn>
                <a:cxn ang="0">
                  <a:pos x="70" y="159"/>
                </a:cxn>
                <a:cxn ang="0">
                  <a:pos x="96" y="145"/>
                </a:cxn>
                <a:cxn ang="0">
                  <a:pos x="111" y="122"/>
                </a:cxn>
                <a:cxn ang="0">
                  <a:pos x="114" y="97"/>
                </a:cxn>
                <a:cxn ang="0">
                  <a:pos x="114" y="74"/>
                </a:cxn>
                <a:cxn ang="0">
                  <a:pos x="103" y="67"/>
                </a:cxn>
                <a:cxn ang="0">
                  <a:pos x="85" y="45"/>
                </a:cxn>
                <a:cxn ang="0">
                  <a:pos x="48" y="19"/>
                </a:cxn>
                <a:cxn ang="0">
                  <a:pos x="29" y="12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55" y="4"/>
                </a:cxn>
                <a:cxn ang="0">
                  <a:pos x="100" y="19"/>
                </a:cxn>
                <a:cxn ang="0">
                  <a:pos x="125" y="34"/>
                </a:cxn>
                <a:cxn ang="0">
                  <a:pos x="144" y="52"/>
                </a:cxn>
                <a:cxn ang="0">
                  <a:pos x="155" y="74"/>
                </a:cxn>
                <a:cxn ang="0">
                  <a:pos x="159" y="100"/>
                </a:cxn>
                <a:cxn ang="0">
                  <a:pos x="155" y="111"/>
                </a:cxn>
                <a:cxn ang="0">
                  <a:pos x="140" y="137"/>
                </a:cxn>
                <a:cxn ang="0">
                  <a:pos x="125" y="152"/>
                </a:cxn>
                <a:cxn ang="0">
                  <a:pos x="111" y="167"/>
                </a:cxn>
                <a:cxn ang="0">
                  <a:pos x="89" y="174"/>
                </a:cxn>
                <a:cxn ang="0">
                  <a:pos x="59" y="182"/>
                </a:cxn>
              </a:cxnLst>
              <a:rect l="0" t="0" r="0" b="0"/>
              <a:pathLst>
                <a:path w="159" h="185">
                  <a:moveTo>
                    <a:pt x="59" y="182"/>
                  </a:moveTo>
                  <a:lnTo>
                    <a:pt x="29" y="185"/>
                  </a:lnTo>
                  <a:lnTo>
                    <a:pt x="70" y="159"/>
                  </a:lnTo>
                  <a:lnTo>
                    <a:pt x="96" y="145"/>
                  </a:lnTo>
                  <a:lnTo>
                    <a:pt x="111" y="122"/>
                  </a:lnTo>
                  <a:lnTo>
                    <a:pt x="114" y="97"/>
                  </a:lnTo>
                  <a:lnTo>
                    <a:pt x="114" y="74"/>
                  </a:lnTo>
                  <a:lnTo>
                    <a:pt x="103" y="67"/>
                  </a:lnTo>
                  <a:lnTo>
                    <a:pt x="85" y="45"/>
                  </a:lnTo>
                  <a:lnTo>
                    <a:pt x="48" y="19"/>
                  </a:lnTo>
                  <a:lnTo>
                    <a:pt x="29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55" y="4"/>
                  </a:lnTo>
                  <a:lnTo>
                    <a:pt x="100" y="19"/>
                  </a:lnTo>
                  <a:lnTo>
                    <a:pt x="125" y="34"/>
                  </a:lnTo>
                  <a:lnTo>
                    <a:pt x="144" y="52"/>
                  </a:lnTo>
                  <a:lnTo>
                    <a:pt x="155" y="74"/>
                  </a:lnTo>
                  <a:lnTo>
                    <a:pt x="159" y="100"/>
                  </a:lnTo>
                  <a:lnTo>
                    <a:pt x="155" y="111"/>
                  </a:lnTo>
                  <a:lnTo>
                    <a:pt x="140" y="137"/>
                  </a:lnTo>
                  <a:lnTo>
                    <a:pt x="125" y="152"/>
                  </a:lnTo>
                  <a:lnTo>
                    <a:pt x="111" y="167"/>
                  </a:lnTo>
                  <a:lnTo>
                    <a:pt x="89" y="174"/>
                  </a:lnTo>
                  <a:lnTo>
                    <a:pt x="59" y="182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7" name="図形 42"/>
            <p:cNvSpPr>
              <a:spLocks/>
            </p:cNvSpPr>
            <p:nvPr/>
          </p:nvSpPr>
          <p:spPr bwMode="auto">
            <a:xfrm>
              <a:off x="618527" y="4911597"/>
              <a:ext cx="276225" cy="223836"/>
            </a:xfrm>
            <a:custGeom>
              <a:avLst/>
              <a:gdLst/>
              <a:ahLst/>
              <a:cxnLst>
                <a:cxn ang="0">
                  <a:pos x="118" y="144"/>
                </a:cxn>
                <a:cxn ang="0">
                  <a:pos x="78" y="152"/>
                </a:cxn>
                <a:cxn ang="0">
                  <a:pos x="0" y="159"/>
                </a:cxn>
                <a:cxn ang="0">
                  <a:pos x="33" y="141"/>
                </a:cxn>
                <a:cxn ang="0">
                  <a:pos x="55" y="115"/>
                </a:cxn>
                <a:cxn ang="0">
                  <a:pos x="70" y="85"/>
                </a:cxn>
                <a:cxn ang="0">
                  <a:pos x="63" y="59"/>
                </a:cxn>
                <a:cxn ang="0">
                  <a:pos x="55" y="37"/>
                </a:cxn>
                <a:cxn ang="0">
                  <a:pos x="33" y="15"/>
                </a:cxn>
                <a:cxn ang="0">
                  <a:pos x="7" y="0"/>
                </a:cxn>
                <a:cxn ang="0">
                  <a:pos x="74" y="15"/>
                </a:cxn>
                <a:cxn ang="0">
                  <a:pos x="115" y="26"/>
                </a:cxn>
                <a:cxn ang="0">
                  <a:pos x="140" y="41"/>
                </a:cxn>
                <a:cxn ang="0">
                  <a:pos x="144" y="45"/>
                </a:cxn>
                <a:cxn ang="0">
                  <a:pos x="170" y="67"/>
                </a:cxn>
                <a:cxn ang="0">
                  <a:pos x="174" y="82"/>
                </a:cxn>
                <a:cxn ang="0">
                  <a:pos x="181" y="85"/>
                </a:cxn>
                <a:cxn ang="0">
                  <a:pos x="170" y="107"/>
                </a:cxn>
                <a:cxn ang="0">
                  <a:pos x="148" y="126"/>
                </a:cxn>
                <a:cxn ang="0">
                  <a:pos x="118" y="144"/>
                </a:cxn>
              </a:cxnLst>
              <a:rect l="0" t="0" r="0" b="0"/>
              <a:pathLst>
                <a:path w="181" h="159">
                  <a:moveTo>
                    <a:pt x="118" y="144"/>
                  </a:moveTo>
                  <a:lnTo>
                    <a:pt x="78" y="152"/>
                  </a:lnTo>
                  <a:lnTo>
                    <a:pt x="0" y="159"/>
                  </a:lnTo>
                  <a:lnTo>
                    <a:pt x="33" y="141"/>
                  </a:lnTo>
                  <a:lnTo>
                    <a:pt x="55" y="115"/>
                  </a:lnTo>
                  <a:lnTo>
                    <a:pt x="70" y="85"/>
                  </a:lnTo>
                  <a:lnTo>
                    <a:pt x="63" y="59"/>
                  </a:lnTo>
                  <a:lnTo>
                    <a:pt x="55" y="37"/>
                  </a:lnTo>
                  <a:lnTo>
                    <a:pt x="33" y="15"/>
                  </a:lnTo>
                  <a:lnTo>
                    <a:pt x="7" y="0"/>
                  </a:lnTo>
                  <a:lnTo>
                    <a:pt x="74" y="15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4" y="45"/>
                  </a:lnTo>
                  <a:lnTo>
                    <a:pt x="170" y="67"/>
                  </a:lnTo>
                  <a:lnTo>
                    <a:pt x="174" y="82"/>
                  </a:lnTo>
                  <a:lnTo>
                    <a:pt x="181" y="85"/>
                  </a:lnTo>
                  <a:lnTo>
                    <a:pt x="170" y="107"/>
                  </a:lnTo>
                  <a:lnTo>
                    <a:pt x="148" y="126"/>
                  </a:lnTo>
                  <a:lnTo>
                    <a:pt x="118" y="14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8" name="図形 43"/>
            <p:cNvSpPr>
              <a:spLocks/>
            </p:cNvSpPr>
            <p:nvPr/>
          </p:nvSpPr>
          <p:spPr bwMode="auto">
            <a:xfrm>
              <a:off x="537565" y="4886197"/>
              <a:ext cx="442912" cy="223836"/>
            </a:xfrm>
            <a:custGeom>
              <a:avLst/>
              <a:gdLst/>
              <a:ahLst/>
              <a:cxnLst>
                <a:cxn ang="0">
                  <a:pos x="277" y="59"/>
                </a:cxn>
                <a:cxn ang="0">
                  <a:pos x="281" y="70"/>
                </a:cxn>
                <a:cxn ang="0">
                  <a:pos x="288" y="85"/>
                </a:cxn>
                <a:cxn ang="0">
                  <a:pos x="288" y="92"/>
                </a:cxn>
                <a:cxn ang="0">
                  <a:pos x="281" y="103"/>
                </a:cxn>
                <a:cxn ang="0">
                  <a:pos x="277" y="114"/>
                </a:cxn>
                <a:cxn ang="0">
                  <a:pos x="252" y="140"/>
                </a:cxn>
                <a:cxn ang="0">
                  <a:pos x="218" y="155"/>
                </a:cxn>
                <a:cxn ang="0">
                  <a:pos x="181" y="159"/>
                </a:cxn>
                <a:cxn ang="0">
                  <a:pos x="211" y="140"/>
                </a:cxn>
                <a:cxn ang="0">
                  <a:pos x="226" y="125"/>
                </a:cxn>
                <a:cxn ang="0">
                  <a:pos x="233" y="103"/>
                </a:cxn>
                <a:cxn ang="0">
                  <a:pos x="233" y="92"/>
                </a:cxn>
                <a:cxn ang="0">
                  <a:pos x="226" y="85"/>
                </a:cxn>
                <a:cxn ang="0">
                  <a:pos x="200" y="59"/>
                </a:cxn>
                <a:cxn ang="0">
                  <a:pos x="192" y="55"/>
                </a:cxn>
                <a:cxn ang="0">
                  <a:pos x="167" y="44"/>
                </a:cxn>
                <a:cxn ang="0">
                  <a:pos x="122" y="29"/>
                </a:cxn>
                <a:cxn ang="0">
                  <a:pos x="52" y="18"/>
                </a:cxn>
                <a:cxn ang="0">
                  <a:pos x="0" y="3"/>
                </a:cxn>
                <a:cxn ang="0">
                  <a:pos x="37" y="0"/>
                </a:cxn>
                <a:cxn ang="0">
                  <a:pos x="67" y="0"/>
                </a:cxn>
                <a:cxn ang="0">
                  <a:pos x="155" y="7"/>
                </a:cxn>
                <a:cxn ang="0">
                  <a:pos x="218" y="18"/>
                </a:cxn>
                <a:cxn ang="0">
                  <a:pos x="255" y="37"/>
                </a:cxn>
                <a:cxn ang="0">
                  <a:pos x="277" y="59"/>
                </a:cxn>
              </a:cxnLst>
              <a:rect l="0" t="0" r="0" b="0"/>
              <a:pathLst>
                <a:path w="288" h="159">
                  <a:moveTo>
                    <a:pt x="277" y="59"/>
                  </a:moveTo>
                  <a:lnTo>
                    <a:pt x="281" y="70"/>
                  </a:lnTo>
                  <a:lnTo>
                    <a:pt x="288" y="85"/>
                  </a:lnTo>
                  <a:lnTo>
                    <a:pt x="288" y="92"/>
                  </a:lnTo>
                  <a:lnTo>
                    <a:pt x="281" y="103"/>
                  </a:lnTo>
                  <a:lnTo>
                    <a:pt x="277" y="114"/>
                  </a:lnTo>
                  <a:lnTo>
                    <a:pt x="252" y="140"/>
                  </a:lnTo>
                  <a:lnTo>
                    <a:pt x="218" y="155"/>
                  </a:lnTo>
                  <a:lnTo>
                    <a:pt x="181" y="159"/>
                  </a:lnTo>
                  <a:lnTo>
                    <a:pt x="211" y="140"/>
                  </a:lnTo>
                  <a:lnTo>
                    <a:pt x="226" y="125"/>
                  </a:lnTo>
                  <a:lnTo>
                    <a:pt x="233" y="103"/>
                  </a:lnTo>
                  <a:lnTo>
                    <a:pt x="233" y="92"/>
                  </a:lnTo>
                  <a:lnTo>
                    <a:pt x="226" y="85"/>
                  </a:lnTo>
                  <a:lnTo>
                    <a:pt x="200" y="59"/>
                  </a:lnTo>
                  <a:lnTo>
                    <a:pt x="192" y="55"/>
                  </a:lnTo>
                  <a:lnTo>
                    <a:pt x="167" y="44"/>
                  </a:lnTo>
                  <a:lnTo>
                    <a:pt x="122" y="29"/>
                  </a:lnTo>
                  <a:lnTo>
                    <a:pt x="52" y="18"/>
                  </a:lnTo>
                  <a:lnTo>
                    <a:pt x="0" y="3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155" y="7"/>
                  </a:lnTo>
                  <a:lnTo>
                    <a:pt x="218" y="18"/>
                  </a:lnTo>
                  <a:lnTo>
                    <a:pt x="255" y="37"/>
                  </a:lnTo>
                  <a:lnTo>
                    <a:pt x="277" y="5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9" name="図形 44"/>
            <p:cNvSpPr>
              <a:spLocks/>
            </p:cNvSpPr>
            <p:nvPr/>
          </p:nvSpPr>
          <p:spPr bwMode="auto">
            <a:xfrm>
              <a:off x="680440" y="4886197"/>
              <a:ext cx="11112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0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0" name="図形 45"/>
            <p:cNvSpPr>
              <a:spLocks/>
            </p:cNvSpPr>
            <p:nvPr/>
          </p:nvSpPr>
          <p:spPr bwMode="auto">
            <a:xfrm>
              <a:off x="628052" y="4827461"/>
              <a:ext cx="103188" cy="47624"/>
            </a:xfrm>
            <a:custGeom>
              <a:avLst/>
              <a:gdLst/>
              <a:ahLst/>
              <a:cxnLst>
                <a:cxn ang="0">
                  <a:pos x="52" y="33"/>
                </a:cxn>
                <a:cxn ang="0">
                  <a:pos x="8" y="33"/>
                </a:cxn>
                <a:cxn ang="0">
                  <a:pos x="22" y="30"/>
                </a:cxn>
                <a:cxn ang="0">
                  <a:pos x="26" y="19"/>
                </a:cxn>
                <a:cxn ang="0">
                  <a:pos x="22" y="7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63" y="7"/>
                </a:cxn>
                <a:cxn ang="0">
                  <a:pos x="67" y="15"/>
                </a:cxn>
                <a:cxn ang="0">
                  <a:pos x="63" y="26"/>
                </a:cxn>
                <a:cxn ang="0">
                  <a:pos x="52" y="33"/>
                </a:cxn>
              </a:cxnLst>
              <a:rect l="0" t="0" r="0" b="0"/>
              <a:pathLst>
                <a:path w="67" h="33">
                  <a:moveTo>
                    <a:pt x="52" y="33"/>
                  </a:moveTo>
                  <a:lnTo>
                    <a:pt x="8" y="33"/>
                  </a:lnTo>
                  <a:lnTo>
                    <a:pt x="22" y="30"/>
                  </a:lnTo>
                  <a:lnTo>
                    <a:pt x="26" y="19"/>
                  </a:lnTo>
                  <a:lnTo>
                    <a:pt x="22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63" y="7"/>
                  </a:lnTo>
                  <a:lnTo>
                    <a:pt x="67" y="15"/>
                  </a:lnTo>
                  <a:lnTo>
                    <a:pt x="63" y="26"/>
                  </a:lnTo>
                  <a:lnTo>
                    <a:pt x="52" y="3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1" name="図形 46"/>
            <p:cNvSpPr>
              <a:spLocks/>
            </p:cNvSpPr>
            <p:nvPr/>
          </p:nvSpPr>
          <p:spPr bwMode="auto">
            <a:xfrm>
              <a:off x="709015" y="4827461"/>
              <a:ext cx="90487" cy="47624"/>
            </a:xfrm>
            <a:custGeom>
              <a:avLst/>
              <a:gdLst/>
              <a:ahLst/>
              <a:cxnLst>
                <a:cxn ang="0">
                  <a:pos x="33" y="30"/>
                </a:cxn>
                <a:cxn ang="0">
                  <a:pos x="4" y="33"/>
                </a:cxn>
                <a:cxn ang="0">
                  <a:pos x="15" y="26"/>
                </a:cxn>
                <a:cxn ang="0">
                  <a:pos x="19" y="15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9" y="15"/>
                </a:cxn>
                <a:cxn ang="0">
                  <a:pos x="56" y="26"/>
                </a:cxn>
                <a:cxn ang="0">
                  <a:pos x="33" y="30"/>
                </a:cxn>
              </a:cxnLst>
              <a:rect l="0" t="0" r="0" b="0"/>
              <a:pathLst>
                <a:path w="59" h="33">
                  <a:moveTo>
                    <a:pt x="33" y="30"/>
                  </a:moveTo>
                  <a:lnTo>
                    <a:pt x="4" y="33"/>
                  </a:lnTo>
                  <a:lnTo>
                    <a:pt x="15" y="26"/>
                  </a:lnTo>
                  <a:lnTo>
                    <a:pt x="19" y="15"/>
                  </a:lnTo>
                  <a:lnTo>
                    <a:pt x="15" y="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2" y="7"/>
                  </a:lnTo>
                  <a:lnTo>
                    <a:pt x="59" y="15"/>
                  </a:lnTo>
                  <a:lnTo>
                    <a:pt x="56" y="26"/>
                  </a:lnTo>
                  <a:lnTo>
                    <a:pt x="33" y="3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2" name="図形 47"/>
            <p:cNvSpPr>
              <a:spLocks/>
            </p:cNvSpPr>
            <p:nvPr/>
          </p:nvSpPr>
          <p:spPr bwMode="auto">
            <a:xfrm>
              <a:off x="153390" y="5187819"/>
              <a:ext cx="617537" cy="277810"/>
            </a:xfrm>
            <a:custGeom>
              <a:avLst/>
              <a:gdLst/>
              <a:ahLst/>
              <a:cxnLst>
                <a:cxn ang="0">
                  <a:pos x="7" y="100"/>
                </a:cxn>
                <a:cxn ang="0">
                  <a:pos x="0" y="89"/>
                </a:cxn>
                <a:cxn ang="0">
                  <a:pos x="7" y="74"/>
                </a:cxn>
                <a:cxn ang="0">
                  <a:pos x="11" y="67"/>
                </a:cxn>
                <a:cxn ang="0">
                  <a:pos x="26" y="44"/>
                </a:cxn>
                <a:cxn ang="0">
                  <a:pos x="55" y="30"/>
                </a:cxn>
                <a:cxn ang="0">
                  <a:pos x="100" y="11"/>
                </a:cxn>
                <a:cxn ang="0">
                  <a:pos x="166" y="0"/>
                </a:cxn>
                <a:cxn ang="0">
                  <a:pos x="196" y="0"/>
                </a:cxn>
                <a:cxn ang="0">
                  <a:pos x="122" y="19"/>
                </a:cxn>
                <a:cxn ang="0">
                  <a:pos x="96" y="30"/>
                </a:cxn>
                <a:cxn ang="0">
                  <a:pos x="59" y="44"/>
                </a:cxn>
                <a:cxn ang="0">
                  <a:pos x="52" y="59"/>
                </a:cxn>
                <a:cxn ang="0">
                  <a:pos x="44" y="70"/>
                </a:cxn>
                <a:cxn ang="0">
                  <a:pos x="52" y="89"/>
                </a:cxn>
                <a:cxn ang="0">
                  <a:pos x="59" y="104"/>
                </a:cxn>
                <a:cxn ang="0">
                  <a:pos x="77" y="122"/>
                </a:cxn>
                <a:cxn ang="0">
                  <a:pos x="96" y="137"/>
                </a:cxn>
                <a:cxn ang="0">
                  <a:pos x="129" y="152"/>
                </a:cxn>
                <a:cxn ang="0">
                  <a:pos x="222" y="174"/>
                </a:cxn>
                <a:cxn ang="0">
                  <a:pos x="321" y="192"/>
                </a:cxn>
                <a:cxn ang="0">
                  <a:pos x="403" y="196"/>
                </a:cxn>
                <a:cxn ang="0">
                  <a:pos x="318" y="192"/>
                </a:cxn>
                <a:cxn ang="0">
                  <a:pos x="185" y="181"/>
                </a:cxn>
                <a:cxn ang="0">
                  <a:pos x="122" y="166"/>
                </a:cxn>
                <a:cxn ang="0">
                  <a:pos x="66" y="152"/>
                </a:cxn>
                <a:cxn ang="0">
                  <a:pos x="26" y="126"/>
                </a:cxn>
                <a:cxn ang="0">
                  <a:pos x="11" y="115"/>
                </a:cxn>
                <a:cxn ang="0">
                  <a:pos x="7" y="100"/>
                </a:cxn>
              </a:cxnLst>
              <a:rect l="0" t="0" r="0" b="0"/>
              <a:pathLst>
                <a:path w="403" h="196">
                  <a:moveTo>
                    <a:pt x="7" y="100"/>
                  </a:moveTo>
                  <a:lnTo>
                    <a:pt x="0" y="89"/>
                  </a:lnTo>
                  <a:lnTo>
                    <a:pt x="7" y="74"/>
                  </a:lnTo>
                  <a:lnTo>
                    <a:pt x="11" y="67"/>
                  </a:lnTo>
                  <a:lnTo>
                    <a:pt x="26" y="44"/>
                  </a:lnTo>
                  <a:lnTo>
                    <a:pt x="55" y="30"/>
                  </a:lnTo>
                  <a:lnTo>
                    <a:pt x="100" y="11"/>
                  </a:lnTo>
                  <a:lnTo>
                    <a:pt x="166" y="0"/>
                  </a:lnTo>
                  <a:lnTo>
                    <a:pt x="196" y="0"/>
                  </a:lnTo>
                  <a:lnTo>
                    <a:pt x="122" y="19"/>
                  </a:lnTo>
                  <a:lnTo>
                    <a:pt x="96" y="30"/>
                  </a:lnTo>
                  <a:lnTo>
                    <a:pt x="59" y="44"/>
                  </a:lnTo>
                  <a:lnTo>
                    <a:pt x="52" y="59"/>
                  </a:lnTo>
                  <a:lnTo>
                    <a:pt x="44" y="70"/>
                  </a:lnTo>
                  <a:lnTo>
                    <a:pt x="52" y="89"/>
                  </a:lnTo>
                  <a:lnTo>
                    <a:pt x="59" y="104"/>
                  </a:lnTo>
                  <a:lnTo>
                    <a:pt x="77" y="122"/>
                  </a:lnTo>
                  <a:lnTo>
                    <a:pt x="96" y="137"/>
                  </a:lnTo>
                  <a:lnTo>
                    <a:pt x="129" y="152"/>
                  </a:lnTo>
                  <a:lnTo>
                    <a:pt x="222" y="174"/>
                  </a:lnTo>
                  <a:lnTo>
                    <a:pt x="321" y="192"/>
                  </a:lnTo>
                  <a:lnTo>
                    <a:pt x="403" y="196"/>
                  </a:lnTo>
                  <a:lnTo>
                    <a:pt x="318" y="192"/>
                  </a:lnTo>
                  <a:lnTo>
                    <a:pt x="185" y="181"/>
                  </a:lnTo>
                  <a:lnTo>
                    <a:pt x="122" y="166"/>
                  </a:lnTo>
                  <a:lnTo>
                    <a:pt x="66" y="152"/>
                  </a:lnTo>
                  <a:lnTo>
                    <a:pt x="26" y="126"/>
                  </a:lnTo>
                  <a:lnTo>
                    <a:pt x="11" y="115"/>
                  </a:lnTo>
                  <a:lnTo>
                    <a:pt x="7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3" name="図形 48"/>
            <p:cNvSpPr>
              <a:spLocks/>
            </p:cNvSpPr>
            <p:nvPr/>
          </p:nvSpPr>
          <p:spPr bwMode="auto">
            <a:xfrm>
              <a:off x="232765" y="4827461"/>
              <a:ext cx="1127125" cy="674680"/>
            </a:xfrm>
            <a:custGeom>
              <a:avLst/>
              <a:gdLst/>
              <a:ahLst/>
              <a:cxnLst>
                <a:cxn ang="0">
                  <a:pos x="561" y="466"/>
                </a:cxn>
                <a:cxn ang="0">
                  <a:pos x="329" y="447"/>
                </a:cxn>
                <a:cxn ang="0">
                  <a:pos x="159" y="421"/>
                </a:cxn>
                <a:cxn ang="0">
                  <a:pos x="55" y="392"/>
                </a:cxn>
                <a:cxn ang="0">
                  <a:pos x="14" y="355"/>
                </a:cxn>
                <a:cxn ang="0">
                  <a:pos x="0" y="325"/>
                </a:cxn>
                <a:cxn ang="0">
                  <a:pos x="7" y="307"/>
                </a:cxn>
                <a:cxn ang="0">
                  <a:pos x="77" y="274"/>
                </a:cxn>
                <a:cxn ang="0">
                  <a:pos x="173" y="251"/>
                </a:cxn>
                <a:cxn ang="0">
                  <a:pos x="314" y="237"/>
                </a:cxn>
                <a:cxn ang="0">
                  <a:pos x="421" y="226"/>
                </a:cxn>
                <a:cxn ang="0">
                  <a:pos x="502" y="200"/>
                </a:cxn>
                <a:cxn ang="0">
                  <a:pos x="550" y="159"/>
                </a:cxn>
                <a:cxn ang="0">
                  <a:pos x="565" y="104"/>
                </a:cxn>
                <a:cxn ang="0">
                  <a:pos x="550" y="78"/>
                </a:cxn>
                <a:cxn ang="0">
                  <a:pos x="521" y="56"/>
                </a:cxn>
                <a:cxn ang="0">
                  <a:pos x="439" y="33"/>
                </a:cxn>
                <a:cxn ang="0">
                  <a:pos x="362" y="30"/>
                </a:cxn>
                <a:cxn ang="0">
                  <a:pos x="369" y="15"/>
                </a:cxn>
                <a:cxn ang="0">
                  <a:pos x="354" y="0"/>
                </a:cxn>
                <a:cxn ang="0">
                  <a:pos x="595" y="4"/>
                </a:cxn>
                <a:cxn ang="0">
                  <a:pos x="676" y="41"/>
                </a:cxn>
                <a:cxn ang="0">
                  <a:pos x="717" y="74"/>
                </a:cxn>
                <a:cxn ang="0">
                  <a:pos x="735" y="115"/>
                </a:cxn>
                <a:cxn ang="0">
                  <a:pos x="731" y="144"/>
                </a:cxn>
                <a:cxn ang="0">
                  <a:pos x="691" y="181"/>
                </a:cxn>
                <a:cxn ang="0">
                  <a:pos x="643" y="203"/>
                </a:cxn>
                <a:cxn ang="0">
                  <a:pos x="573" y="218"/>
                </a:cxn>
                <a:cxn ang="0">
                  <a:pos x="421" y="229"/>
                </a:cxn>
                <a:cxn ang="0">
                  <a:pos x="306" y="255"/>
                </a:cxn>
                <a:cxn ang="0">
                  <a:pos x="240" y="288"/>
                </a:cxn>
                <a:cxn ang="0">
                  <a:pos x="221" y="314"/>
                </a:cxn>
                <a:cxn ang="0">
                  <a:pos x="221" y="340"/>
                </a:cxn>
                <a:cxn ang="0">
                  <a:pos x="266" y="385"/>
                </a:cxn>
                <a:cxn ang="0">
                  <a:pos x="399" y="429"/>
                </a:cxn>
                <a:cxn ang="0">
                  <a:pos x="565" y="462"/>
                </a:cxn>
                <a:cxn ang="0">
                  <a:pos x="621" y="477"/>
                </a:cxn>
              </a:cxnLst>
              <a:rect l="0" t="0" r="0" b="0"/>
              <a:pathLst>
                <a:path w="735" h="477">
                  <a:moveTo>
                    <a:pt x="602" y="470"/>
                  </a:moveTo>
                  <a:lnTo>
                    <a:pt x="561" y="466"/>
                  </a:lnTo>
                  <a:lnTo>
                    <a:pt x="380" y="451"/>
                  </a:lnTo>
                  <a:lnTo>
                    <a:pt x="329" y="447"/>
                  </a:lnTo>
                  <a:lnTo>
                    <a:pt x="221" y="436"/>
                  </a:lnTo>
                  <a:lnTo>
                    <a:pt x="159" y="421"/>
                  </a:lnTo>
                  <a:lnTo>
                    <a:pt x="99" y="410"/>
                  </a:lnTo>
                  <a:lnTo>
                    <a:pt x="55" y="392"/>
                  </a:lnTo>
                  <a:lnTo>
                    <a:pt x="29" y="370"/>
                  </a:lnTo>
                  <a:lnTo>
                    <a:pt x="14" y="355"/>
                  </a:lnTo>
                  <a:lnTo>
                    <a:pt x="3" y="340"/>
                  </a:lnTo>
                  <a:lnTo>
                    <a:pt x="0" y="325"/>
                  </a:lnTo>
                  <a:lnTo>
                    <a:pt x="3" y="314"/>
                  </a:lnTo>
                  <a:lnTo>
                    <a:pt x="7" y="307"/>
                  </a:lnTo>
                  <a:lnTo>
                    <a:pt x="44" y="288"/>
                  </a:lnTo>
                  <a:lnTo>
                    <a:pt x="77" y="274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244" y="240"/>
                  </a:lnTo>
                  <a:lnTo>
                    <a:pt x="314" y="237"/>
                  </a:lnTo>
                  <a:lnTo>
                    <a:pt x="351" y="229"/>
                  </a:lnTo>
                  <a:lnTo>
                    <a:pt x="421" y="226"/>
                  </a:lnTo>
                  <a:lnTo>
                    <a:pt x="462" y="214"/>
                  </a:lnTo>
                  <a:lnTo>
                    <a:pt x="502" y="200"/>
                  </a:lnTo>
                  <a:lnTo>
                    <a:pt x="532" y="185"/>
                  </a:lnTo>
                  <a:lnTo>
                    <a:pt x="550" y="159"/>
                  </a:lnTo>
                  <a:lnTo>
                    <a:pt x="565" y="141"/>
                  </a:lnTo>
                  <a:lnTo>
                    <a:pt x="565" y="104"/>
                  </a:lnTo>
                  <a:lnTo>
                    <a:pt x="561" y="96"/>
                  </a:lnTo>
                  <a:lnTo>
                    <a:pt x="550" y="78"/>
                  </a:lnTo>
                  <a:lnTo>
                    <a:pt x="536" y="70"/>
                  </a:lnTo>
                  <a:lnTo>
                    <a:pt x="521" y="56"/>
                  </a:lnTo>
                  <a:lnTo>
                    <a:pt x="487" y="41"/>
                  </a:lnTo>
                  <a:lnTo>
                    <a:pt x="439" y="33"/>
                  </a:lnTo>
                  <a:lnTo>
                    <a:pt x="384" y="30"/>
                  </a:lnTo>
                  <a:lnTo>
                    <a:pt x="362" y="30"/>
                  </a:lnTo>
                  <a:lnTo>
                    <a:pt x="369" y="26"/>
                  </a:lnTo>
                  <a:lnTo>
                    <a:pt x="369" y="15"/>
                  </a:lnTo>
                  <a:lnTo>
                    <a:pt x="366" y="4"/>
                  </a:lnTo>
                  <a:lnTo>
                    <a:pt x="354" y="0"/>
                  </a:lnTo>
                  <a:lnTo>
                    <a:pt x="565" y="0"/>
                  </a:lnTo>
                  <a:lnTo>
                    <a:pt x="595" y="4"/>
                  </a:lnTo>
                  <a:lnTo>
                    <a:pt x="628" y="15"/>
                  </a:lnTo>
                  <a:lnTo>
                    <a:pt x="676" y="41"/>
                  </a:lnTo>
                  <a:lnTo>
                    <a:pt x="706" y="63"/>
                  </a:lnTo>
                  <a:lnTo>
                    <a:pt x="717" y="74"/>
                  </a:lnTo>
                  <a:lnTo>
                    <a:pt x="731" y="96"/>
                  </a:lnTo>
                  <a:lnTo>
                    <a:pt x="735" y="115"/>
                  </a:lnTo>
                  <a:lnTo>
                    <a:pt x="735" y="133"/>
                  </a:lnTo>
                  <a:lnTo>
                    <a:pt x="731" y="144"/>
                  </a:lnTo>
                  <a:lnTo>
                    <a:pt x="717" y="166"/>
                  </a:lnTo>
                  <a:lnTo>
                    <a:pt x="691" y="181"/>
                  </a:lnTo>
                  <a:lnTo>
                    <a:pt x="672" y="196"/>
                  </a:lnTo>
                  <a:lnTo>
                    <a:pt x="643" y="203"/>
                  </a:lnTo>
                  <a:lnTo>
                    <a:pt x="591" y="214"/>
                  </a:lnTo>
                  <a:lnTo>
                    <a:pt x="573" y="218"/>
                  </a:lnTo>
                  <a:lnTo>
                    <a:pt x="532" y="218"/>
                  </a:lnTo>
                  <a:lnTo>
                    <a:pt x="421" y="229"/>
                  </a:lnTo>
                  <a:lnTo>
                    <a:pt x="362" y="240"/>
                  </a:lnTo>
                  <a:lnTo>
                    <a:pt x="306" y="255"/>
                  </a:lnTo>
                  <a:lnTo>
                    <a:pt x="258" y="281"/>
                  </a:lnTo>
                  <a:lnTo>
                    <a:pt x="240" y="288"/>
                  </a:lnTo>
                  <a:lnTo>
                    <a:pt x="229" y="307"/>
                  </a:lnTo>
                  <a:lnTo>
                    <a:pt x="221" y="314"/>
                  </a:lnTo>
                  <a:lnTo>
                    <a:pt x="221" y="325"/>
                  </a:lnTo>
                  <a:lnTo>
                    <a:pt x="221" y="340"/>
                  </a:lnTo>
                  <a:lnTo>
                    <a:pt x="236" y="366"/>
                  </a:lnTo>
                  <a:lnTo>
                    <a:pt x="266" y="385"/>
                  </a:lnTo>
                  <a:lnTo>
                    <a:pt x="314" y="410"/>
                  </a:lnTo>
                  <a:lnTo>
                    <a:pt x="399" y="429"/>
                  </a:lnTo>
                  <a:lnTo>
                    <a:pt x="487" y="447"/>
                  </a:lnTo>
                  <a:lnTo>
                    <a:pt x="565" y="462"/>
                  </a:lnTo>
                  <a:lnTo>
                    <a:pt x="661" y="477"/>
                  </a:lnTo>
                  <a:lnTo>
                    <a:pt x="621" y="477"/>
                  </a:lnTo>
                  <a:lnTo>
                    <a:pt x="602" y="4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4" name="図形 49"/>
            <p:cNvSpPr>
              <a:spLocks/>
            </p:cNvSpPr>
            <p:nvPr/>
          </p:nvSpPr>
          <p:spPr bwMode="auto">
            <a:xfrm>
              <a:off x="391515" y="5710101"/>
              <a:ext cx="720725" cy="314322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22"/>
                </a:cxn>
                <a:cxn ang="0">
                  <a:pos x="7" y="107"/>
                </a:cxn>
                <a:cxn ang="0">
                  <a:pos x="15" y="92"/>
                </a:cxn>
                <a:cxn ang="0">
                  <a:pos x="41" y="77"/>
                </a:cxn>
                <a:cxn ang="0">
                  <a:pos x="81" y="55"/>
                </a:cxn>
                <a:cxn ang="0">
                  <a:pos x="141" y="40"/>
                </a:cxn>
                <a:cxn ang="0">
                  <a:pos x="222" y="33"/>
                </a:cxn>
                <a:cxn ang="0">
                  <a:pos x="384" y="11"/>
                </a:cxn>
                <a:cxn ang="0">
                  <a:pos x="407" y="7"/>
                </a:cxn>
                <a:cxn ang="0">
                  <a:pos x="470" y="0"/>
                </a:cxn>
                <a:cxn ang="0">
                  <a:pos x="436" y="11"/>
                </a:cxn>
                <a:cxn ang="0">
                  <a:pos x="421" y="22"/>
                </a:cxn>
                <a:cxn ang="0">
                  <a:pos x="407" y="22"/>
                </a:cxn>
                <a:cxn ang="0">
                  <a:pos x="233" y="37"/>
                </a:cxn>
                <a:cxn ang="0">
                  <a:pos x="181" y="48"/>
                </a:cxn>
                <a:cxn ang="0">
                  <a:pos x="122" y="55"/>
                </a:cxn>
                <a:cxn ang="0">
                  <a:pos x="81" y="70"/>
                </a:cxn>
                <a:cxn ang="0">
                  <a:pos x="56" y="85"/>
                </a:cxn>
                <a:cxn ang="0">
                  <a:pos x="48" y="103"/>
                </a:cxn>
                <a:cxn ang="0">
                  <a:pos x="41" y="122"/>
                </a:cxn>
                <a:cxn ang="0">
                  <a:pos x="48" y="125"/>
                </a:cxn>
                <a:cxn ang="0">
                  <a:pos x="63" y="140"/>
                </a:cxn>
                <a:cxn ang="0">
                  <a:pos x="81" y="155"/>
                </a:cxn>
                <a:cxn ang="0">
                  <a:pos x="133" y="188"/>
                </a:cxn>
                <a:cxn ang="0">
                  <a:pos x="196" y="207"/>
                </a:cxn>
                <a:cxn ang="0">
                  <a:pos x="263" y="222"/>
                </a:cxn>
                <a:cxn ang="0">
                  <a:pos x="203" y="218"/>
                </a:cxn>
                <a:cxn ang="0">
                  <a:pos x="118" y="196"/>
                </a:cxn>
                <a:cxn ang="0">
                  <a:pos x="78" y="188"/>
                </a:cxn>
                <a:cxn ang="0">
                  <a:pos x="41" y="166"/>
                </a:cxn>
                <a:cxn ang="0">
                  <a:pos x="15" y="148"/>
                </a:cxn>
                <a:cxn ang="0">
                  <a:pos x="7" y="133"/>
                </a:cxn>
                <a:cxn ang="0">
                  <a:pos x="0" y="125"/>
                </a:cxn>
              </a:cxnLst>
              <a:rect l="0" t="0" r="0" b="0"/>
              <a:pathLst>
                <a:path w="470" h="222">
                  <a:moveTo>
                    <a:pt x="0" y="125"/>
                  </a:moveTo>
                  <a:lnTo>
                    <a:pt x="0" y="122"/>
                  </a:lnTo>
                  <a:lnTo>
                    <a:pt x="7" y="107"/>
                  </a:lnTo>
                  <a:lnTo>
                    <a:pt x="15" y="92"/>
                  </a:lnTo>
                  <a:lnTo>
                    <a:pt x="41" y="77"/>
                  </a:lnTo>
                  <a:lnTo>
                    <a:pt x="81" y="55"/>
                  </a:lnTo>
                  <a:lnTo>
                    <a:pt x="141" y="40"/>
                  </a:lnTo>
                  <a:lnTo>
                    <a:pt x="222" y="33"/>
                  </a:lnTo>
                  <a:lnTo>
                    <a:pt x="384" y="11"/>
                  </a:lnTo>
                  <a:lnTo>
                    <a:pt x="407" y="7"/>
                  </a:lnTo>
                  <a:lnTo>
                    <a:pt x="470" y="0"/>
                  </a:lnTo>
                  <a:lnTo>
                    <a:pt x="436" y="11"/>
                  </a:lnTo>
                  <a:lnTo>
                    <a:pt x="421" y="22"/>
                  </a:lnTo>
                  <a:lnTo>
                    <a:pt x="407" y="22"/>
                  </a:lnTo>
                  <a:lnTo>
                    <a:pt x="233" y="37"/>
                  </a:lnTo>
                  <a:lnTo>
                    <a:pt x="181" y="48"/>
                  </a:lnTo>
                  <a:lnTo>
                    <a:pt x="122" y="55"/>
                  </a:lnTo>
                  <a:lnTo>
                    <a:pt x="81" y="70"/>
                  </a:lnTo>
                  <a:lnTo>
                    <a:pt x="56" y="85"/>
                  </a:lnTo>
                  <a:lnTo>
                    <a:pt x="48" y="103"/>
                  </a:lnTo>
                  <a:lnTo>
                    <a:pt x="41" y="122"/>
                  </a:lnTo>
                  <a:lnTo>
                    <a:pt x="48" y="125"/>
                  </a:lnTo>
                  <a:lnTo>
                    <a:pt x="63" y="140"/>
                  </a:lnTo>
                  <a:lnTo>
                    <a:pt x="81" y="155"/>
                  </a:lnTo>
                  <a:lnTo>
                    <a:pt x="133" y="188"/>
                  </a:lnTo>
                  <a:lnTo>
                    <a:pt x="196" y="207"/>
                  </a:lnTo>
                  <a:lnTo>
                    <a:pt x="263" y="222"/>
                  </a:lnTo>
                  <a:lnTo>
                    <a:pt x="203" y="218"/>
                  </a:lnTo>
                  <a:lnTo>
                    <a:pt x="118" y="196"/>
                  </a:lnTo>
                  <a:lnTo>
                    <a:pt x="78" y="188"/>
                  </a:lnTo>
                  <a:lnTo>
                    <a:pt x="41" y="166"/>
                  </a:lnTo>
                  <a:lnTo>
                    <a:pt x="15" y="148"/>
                  </a:lnTo>
                  <a:lnTo>
                    <a:pt x="7" y="133"/>
                  </a:lnTo>
                  <a:lnTo>
                    <a:pt x="0" y="12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5" name="図形 50"/>
            <p:cNvSpPr>
              <a:spLocks/>
            </p:cNvSpPr>
            <p:nvPr/>
          </p:nvSpPr>
          <p:spPr bwMode="auto">
            <a:xfrm>
              <a:off x="969365" y="5486266"/>
              <a:ext cx="311150" cy="219073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141" y="26"/>
                </a:cxn>
                <a:cxn ang="0">
                  <a:pos x="178" y="40"/>
                </a:cxn>
                <a:cxn ang="0">
                  <a:pos x="196" y="55"/>
                </a:cxn>
                <a:cxn ang="0">
                  <a:pos x="203" y="66"/>
                </a:cxn>
                <a:cxn ang="0">
                  <a:pos x="203" y="81"/>
                </a:cxn>
                <a:cxn ang="0">
                  <a:pos x="203" y="89"/>
                </a:cxn>
                <a:cxn ang="0">
                  <a:pos x="196" y="96"/>
                </a:cxn>
                <a:cxn ang="0">
                  <a:pos x="192" y="111"/>
                </a:cxn>
                <a:cxn ang="0">
                  <a:pos x="166" y="122"/>
                </a:cxn>
                <a:cxn ang="0">
                  <a:pos x="111" y="137"/>
                </a:cxn>
                <a:cxn ang="0">
                  <a:pos x="56" y="144"/>
                </a:cxn>
                <a:cxn ang="0">
                  <a:pos x="0" y="155"/>
                </a:cxn>
                <a:cxn ang="0">
                  <a:pos x="37" y="144"/>
                </a:cxn>
                <a:cxn ang="0">
                  <a:pos x="59" y="126"/>
                </a:cxn>
                <a:cxn ang="0">
                  <a:pos x="85" y="103"/>
                </a:cxn>
                <a:cxn ang="0">
                  <a:pos x="96" y="96"/>
                </a:cxn>
                <a:cxn ang="0">
                  <a:pos x="96" y="81"/>
                </a:cxn>
                <a:cxn ang="0">
                  <a:pos x="96" y="66"/>
                </a:cxn>
                <a:cxn ang="0">
                  <a:pos x="85" y="52"/>
                </a:cxn>
                <a:cxn ang="0">
                  <a:pos x="67" y="33"/>
                </a:cxn>
                <a:cxn ang="0">
                  <a:pos x="52" y="18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59" y="11"/>
                </a:cxn>
                <a:cxn ang="0">
                  <a:pos x="93" y="15"/>
                </a:cxn>
              </a:cxnLst>
              <a:rect l="0" t="0" r="0" b="0"/>
              <a:pathLst>
                <a:path w="203" h="155">
                  <a:moveTo>
                    <a:pt x="93" y="15"/>
                  </a:moveTo>
                  <a:lnTo>
                    <a:pt x="141" y="26"/>
                  </a:lnTo>
                  <a:lnTo>
                    <a:pt x="178" y="40"/>
                  </a:lnTo>
                  <a:lnTo>
                    <a:pt x="196" y="55"/>
                  </a:lnTo>
                  <a:lnTo>
                    <a:pt x="203" y="66"/>
                  </a:lnTo>
                  <a:lnTo>
                    <a:pt x="203" y="81"/>
                  </a:lnTo>
                  <a:lnTo>
                    <a:pt x="203" y="89"/>
                  </a:lnTo>
                  <a:lnTo>
                    <a:pt x="196" y="96"/>
                  </a:lnTo>
                  <a:lnTo>
                    <a:pt x="192" y="111"/>
                  </a:lnTo>
                  <a:lnTo>
                    <a:pt x="166" y="122"/>
                  </a:lnTo>
                  <a:lnTo>
                    <a:pt x="111" y="137"/>
                  </a:lnTo>
                  <a:lnTo>
                    <a:pt x="56" y="144"/>
                  </a:lnTo>
                  <a:lnTo>
                    <a:pt x="0" y="155"/>
                  </a:lnTo>
                  <a:lnTo>
                    <a:pt x="37" y="144"/>
                  </a:lnTo>
                  <a:lnTo>
                    <a:pt x="59" y="126"/>
                  </a:lnTo>
                  <a:lnTo>
                    <a:pt x="85" y="103"/>
                  </a:lnTo>
                  <a:lnTo>
                    <a:pt x="96" y="96"/>
                  </a:lnTo>
                  <a:lnTo>
                    <a:pt x="96" y="81"/>
                  </a:lnTo>
                  <a:lnTo>
                    <a:pt x="96" y="66"/>
                  </a:lnTo>
                  <a:lnTo>
                    <a:pt x="85" y="52"/>
                  </a:lnTo>
                  <a:lnTo>
                    <a:pt x="67" y="33"/>
                  </a:lnTo>
                  <a:lnTo>
                    <a:pt x="52" y="18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59" y="11"/>
                  </a:lnTo>
                  <a:lnTo>
                    <a:pt x="93" y="1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6" name="図形 51"/>
            <p:cNvSpPr>
              <a:spLocks/>
            </p:cNvSpPr>
            <p:nvPr/>
          </p:nvSpPr>
          <p:spPr bwMode="auto">
            <a:xfrm>
              <a:off x="210540" y="5486266"/>
              <a:ext cx="904875" cy="520694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480" y="4"/>
                </a:cxn>
                <a:cxn ang="0">
                  <a:pos x="517" y="11"/>
                </a:cxn>
                <a:cxn ang="0">
                  <a:pos x="547" y="18"/>
                </a:cxn>
                <a:cxn ang="0">
                  <a:pos x="562" y="33"/>
                </a:cxn>
                <a:cxn ang="0">
                  <a:pos x="576" y="52"/>
                </a:cxn>
                <a:cxn ang="0">
                  <a:pos x="588" y="66"/>
                </a:cxn>
                <a:cxn ang="0">
                  <a:pos x="591" y="81"/>
                </a:cxn>
                <a:cxn ang="0">
                  <a:pos x="588" y="96"/>
                </a:cxn>
                <a:cxn ang="0">
                  <a:pos x="576" y="103"/>
                </a:cxn>
                <a:cxn ang="0">
                  <a:pos x="554" y="126"/>
                </a:cxn>
                <a:cxn ang="0">
                  <a:pos x="532" y="140"/>
                </a:cxn>
                <a:cxn ang="0">
                  <a:pos x="451" y="159"/>
                </a:cxn>
                <a:cxn ang="0">
                  <a:pos x="344" y="174"/>
                </a:cxn>
                <a:cxn ang="0">
                  <a:pos x="203" y="196"/>
                </a:cxn>
                <a:cxn ang="0">
                  <a:pos x="155" y="199"/>
                </a:cxn>
                <a:cxn ang="0">
                  <a:pos x="114" y="214"/>
                </a:cxn>
                <a:cxn ang="0">
                  <a:pos x="88" y="225"/>
                </a:cxn>
                <a:cxn ang="0">
                  <a:pos x="70" y="240"/>
                </a:cxn>
                <a:cxn ang="0">
                  <a:pos x="59" y="255"/>
                </a:cxn>
                <a:cxn ang="0">
                  <a:pos x="55" y="266"/>
                </a:cxn>
                <a:cxn ang="0">
                  <a:pos x="55" y="281"/>
                </a:cxn>
                <a:cxn ang="0">
                  <a:pos x="59" y="292"/>
                </a:cxn>
                <a:cxn ang="0">
                  <a:pos x="70" y="310"/>
                </a:cxn>
                <a:cxn ang="0">
                  <a:pos x="88" y="325"/>
                </a:cxn>
                <a:cxn ang="0">
                  <a:pos x="111" y="336"/>
                </a:cxn>
                <a:cxn ang="0">
                  <a:pos x="159" y="355"/>
                </a:cxn>
                <a:cxn ang="0">
                  <a:pos x="218" y="369"/>
                </a:cxn>
                <a:cxn ang="0">
                  <a:pos x="166" y="362"/>
                </a:cxn>
                <a:cxn ang="0">
                  <a:pos x="118" y="347"/>
                </a:cxn>
                <a:cxn ang="0">
                  <a:pos x="55" y="321"/>
                </a:cxn>
                <a:cxn ang="0">
                  <a:pos x="18" y="296"/>
                </a:cxn>
                <a:cxn ang="0">
                  <a:pos x="7" y="292"/>
                </a:cxn>
                <a:cxn ang="0">
                  <a:pos x="0" y="277"/>
                </a:cxn>
                <a:cxn ang="0">
                  <a:pos x="3" y="255"/>
                </a:cxn>
                <a:cxn ang="0">
                  <a:pos x="18" y="236"/>
                </a:cxn>
                <a:cxn ang="0">
                  <a:pos x="48" y="222"/>
                </a:cxn>
                <a:cxn ang="0">
                  <a:pos x="85" y="207"/>
                </a:cxn>
                <a:cxn ang="0">
                  <a:pos x="118" y="196"/>
                </a:cxn>
                <a:cxn ang="0">
                  <a:pos x="174" y="185"/>
                </a:cxn>
                <a:cxn ang="0">
                  <a:pos x="454" y="137"/>
                </a:cxn>
                <a:cxn ang="0">
                  <a:pos x="484" y="126"/>
                </a:cxn>
                <a:cxn ang="0">
                  <a:pos x="510" y="114"/>
                </a:cxn>
                <a:cxn ang="0">
                  <a:pos x="525" y="100"/>
                </a:cxn>
                <a:cxn ang="0">
                  <a:pos x="532" y="89"/>
                </a:cxn>
                <a:cxn ang="0">
                  <a:pos x="532" y="70"/>
                </a:cxn>
                <a:cxn ang="0">
                  <a:pos x="521" y="59"/>
                </a:cxn>
                <a:cxn ang="0">
                  <a:pos x="502" y="44"/>
                </a:cxn>
                <a:cxn ang="0">
                  <a:pos x="469" y="26"/>
                </a:cxn>
                <a:cxn ang="0">
                  <a:pos x="432" y="15"/>
                </a:cxn>
                <a:cxn ang="0">
                  <a:pos x="384" y="4"/>
                </a:cxn>
                <a:cxn ang="0">
                  <a:pos x="336" y="0"/>
                </a:cxn>
                <a:cxn ang="0">
                  <a:pos x="436" y="0"/>
                </a:cxn>
              </a:cxnLst>
              <a:rect l="0" t="0" r="0" b="0"/>
              <a:pathLst>
                <a:path w="591" h="369">
                  <a:moveTo>
                    <a:pt x="436" y="0"/>
                  </a:moveTo>
                  <a:lnTo>
                    <a:pt x="480" y="4"/>
                  </a:lnTo>
                  <a:lnTo>
                    <a:pt x="517" y="11"/>
                  </a:lnTo>
                  <a:lnTo>
                    <a:pt x="547" y="18"/>
                  </a:lnTo>
                  <a:lnTo>
                    <a:pt x="562" y="33"/>
                  </a:lnTo>
                  <a:lnTo>
                    <a:pt x="576" y="52"/>
                  </a:lnTo>
                  <a:lnTo>
                    <a:pt x="588" y="66"/>
                  </a:lnTo>
                  <a:lnTo>
                    <a:pt x="591" y="81"/>
                  </a:lnTo>
                  <a:lnTo>
                    <a:pt x="588" y="96"/>
                  </a:lnTo>
                  <a:lnTo>
                    <a:pt x="576" y="103"/>
                  </a:lnTo>
                  <a:lnTo>
                    <a:pt x="554" y="126"/>
                  </a:lnTo>
                  <a:lnTo>
                    <a:pt x="532" y="140"/>
                  </a:lnTo>
                  <a:lnTo>
                    <a:pt x="451" y="159"/>
                  </a:lnTo>
                  <a:lnTo>
                    <a:pt x="344" y="174"/>
                  </a:lnTo>
                  <a:lnTo>
                    <a:pt x="203" y="196"/>
                  </a:lnTo>
                  <a:lnTo>
                    <a:pt x="155" y="199"/>
                  </a:lnTo>
                  <a:lnTo>
                    <a:pt x="114" y="214"/>
                  </a:lnTo>
                  <a:lnTo>
                    <a:pt x="88" y="225"/>
                  </a:lnTo>
                  <a:lnTo>
                    <a:pt x="70" y="240"/>
                  </a:lnTo>
                  <a:lnTo>
                    <a:pt x="59" y="255"/>
                  </a:lnTo>
                  <a:lnTo>
                    <a:pt x="55" y="266"/>
                  </a:lnTo>
                  <a:lnTo>
                    <a:pt x="55" y="281"/>
                  </a:lnTo>
                  <a:lnTo>
                    <a:pt x="59" y="292"/>
                  </a:lnTo>
                  <a:lnTo>
                    <a:pt x="70" y="310"/>
                  </a:lnTo>
                  <a:lnTo>
                    <a:pt x="88" y="325"/>
                  </a:lnTo>
                  <a:lnTo>
                    <a:pt x="111" y="336"/>
                  </a:lnTo>
                  <a:lnTo>
                    <a:pt x="159" y="355"/>
                  </a:lnTo>
                  <a:lnTo>
                    <a:pt x="218" y="369"/>
                  </a:lnTo>
                  <a:lnTo>
                    <a:pt x="166" y="362"/>
                  </a:lnTo>
                  <a:lnTo>
                    <a:pt x="118" y="347"/>
                  </a:lnTo>
                  <a:lnTo>
                    <a:pt x="55" y="321"/>
                  </a:lnTo>
                  <a:lnTo>
                    <a:pt x="18" y="296"/>
                  </a:lnTo>
                  <a:lnTo>
                    <a:pt x="7" y="292"/>
                  </a:lnTo>
                  <a:lnTo>
                    <a:pt x="0" y="277"/>
                  </a:lnTo>
                  <a:lnTo>
                    <a:pt x="3" y="255"/>
                  </a:lnTo>
                  <a:lnTo>
                    <a:pt x="18" y="236"/>
                  </a:lnTo>
                  <a:lnTo>
                    <a:pt x="48" y="222"/>
                  </a:lnTo>
                  <a:lnTo>
                    <a:pt x="85" y="207"/>
                  </a:lnTo>
                  <a:lnTo>
                    <a:pt x="118" y="196"/>
                  </a:lnTo>
                  <a:lnTo>
                    <a:pt x="174" y="185"/>
                  </a:lnTo>
                  <a:lnTo>
                    <a:pt x="454" y="137"/>
                  </a:lnTo>
                  <a:lnTo>
                    <a:pt x="484" y="126"/>
                  </a:lnTo>
                  <a:lnTo>
                    <a:pt x="510" y="114"/>
                  </a:lnTo>
                  <a:lnTo>
                    <a:pt x="525" y="100"/>
                  </a:lnTo>
                  <a:lnTo>
                    <a:pt x="532" y="89"/>
                  </a:lnTo>
                  <a:lnTo>
                    <a:pt x="532" y="70"/>
                  </a:lnTo>
                  <a:lnTo>
                    <a:pt x="521" y="59"/>
                  </a:lnTo>
                  <a:lnTo>
                    <a:pt x="502" y="44"/>
                  </a:lnTo>
                  <a:lnTo>
                    <a:pt x="469" y="26"/>
                  </a:lnTo>
                  <a:lnTo>
                    <a:pt x="432" y="15"/>
                  </a:lnTo>
                  <a:lnTo>
                    <a:pt x="384" y="4"/>
                  </a:lnTo>
                  <a:lnTo>
                    <a:pt x="336" y="0"/>
                  </a:lnTo>
                  <a:lnTo>
                    <a:pt x="43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7" name="図形 52"/>
            <p:cNvSpPr>
              <a:spLocks/>
            </p:cNvSpPr>
            <p:nvPr/>
          </p:nvSpPr>
          <p:spPr bwMode="auto">
            <a:xfrm>
              <a:off x="16865" y="5767251"/>
              <a:ext cx="22225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0" b="0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8" name="図形 53"/>
            <p:cNvSpPr>
              <a:spLocks/>
            </p:cNvSpPr>
            <p:nvPr/>
          </p:nvSpPr>
          <p:spPr bwMode="auto">
            <a:xfrm>
              <a:off x="62902" y="5486266"/>
              <a:ext cx="447675" cy="276222"/>
            </a:xfrm>
            <a:custGeom>
              <a:avLst/>
              <a:gdLst/>
              <a:ahLst/>
              <a:cxnLst>
                <a:cxn ang="0">
                  <a:pos x="151" y="155"/>
                </a:cxn>
                <a:cxn ang="0">
                  <a:pos x="184" y="137"/>
                </a:cxn>
                <a:cxn ang="0">
                  <a:pos x="196" y="122"/>
                </a:cxn>
                <a:cxn ang="0">
                  <a:pos x="199" y="111"/>
                </a:cxn>
                <a:cxn ang="0">
                  <a:pos x="210" y="89"/>
                </a:cxn>
                <a:cxn ang="0">
                  <a:pos x="207" y="70"/>
                </a:cxn>
                <a:cxn ang="0">
                  <a:pos x="207" y="55"/>
                </a:cxn>
                <a:cxn ang="0">
                  <a:pos x="188" y="33"/>
                </a:cxn>
                <a:cxn ang="0">
                  <a:pos x="170" y="18"/>
                </a:cxn>
                <a:cxn ang="0">
                  <a:pos x="125" y="0"/>
                </a:cxn>
                <a:cxn ang="0">
                  <a:pos x="173" y="0"/>
                </a:cxn>
                <a:cxn ang="0">
                  <a:pos x="210" y="11"/>
                </a:cxn>
                <a:cxn ang="0">
                  <a:pos x="244" y="26"/>
                </a:cxn>
                <a:cxn ang="0">
                  <a:pos x="277" y="44"/>
                </a:cxn>
                <a:cxn ang="0">
                  <a:pos x="284" y="59"/>
                </a:cxn>
                <a:cxn ang="0">
                  <a:pos x="292" y="70"/>
                </a:cxn>
                <a:cxn ang="0">
                  <a:pos x="284" y="96"/>
                </a:cxn>
                <a:cxn ang="0">
                  <a:pos x="270" y="111"/>
                </a:cxn>
                <a:cxn ang="0">
                  <a:pos x="251" y="129"/>
                </a:cxn>
                <a:cxn ang="0">
                  <a:pos x="221" y="144"/>
                </a:cxn>
                <a:cxn ang="0">
                  <a:pos x="188" y="155"/>
                </a:cxn>
                <a:cxn ang="0">
                  <a:pos x="118" y="174"/>
                </a:cxn>
                <a:cxn ang="0">
                  <a:pos x="48" y="192"/>
                </a:cxn>
                <a:cxn ang="0">
                  <a:pos x="0" y="196"/>
                </a:cxn>
                <a:cxn ang="0">
                  <a:pos x="59" y="185"/>
                </a:cxn>
                <a:cxn ang="0">
                  <a:pos x="103" y="170"/>
                </a:cxn>
                <a:cxn ang="0">
                  <a:pos x="151" y="155"/>
                </a:cxn>
              </a:cxnLst>
              <a:rect l="0" t="0" r="0" b="0"/>
              <a:pathLst>
                <a:path w="292" h="196">
                  <a:moveTo>
                    <a:pt x="151" y="155"/>
                  </a:moveTo>
                  <a:lnTo>
                    <a:pt x="184" y="137"/>
                  </a:lnTo>
                  <a:lnTo>
                    <a:pt x="196" y="122"/>
                  </a:lnTo>
                  <a:lnTo>
                    <a:pt x="199" y="111"/>
                  </a:lnTo>
                  <a:lnTo>
                    <a:pt x="210" y="89"/>
                  </a:lnTo>
                  <a:lnTo>
                    <a:pt x="207" y="70"/>
                  </a:lnTo>
                  <a:lnTo>
                    <a:pt x="207" y="55"/>
                  </a:lnTo>
                  <a:lnTo>
                    <a:pt x="188" y="33"/>
                  </a:lnTo>
                  <a:lnTo>
                    <a:pt x="170" y="18"/>
                  </a:lnTo>
                  <a:lnTo>
                    <a:pt x="125" y="0"/>
                  </a:lnTo>
                  <a:lnTo>
                    <a:pt x="173" y="0"/>
                  </a:lnTo>
                  <a:lnTo>
                    <a:pt x="210" y="11"/>
                  </a:lnTo>
                  <a:lnTo>
                    <a:pt x="244" y="26"/>
                  </a:lnTo>
                  <a:lnTo>
                    <a:pt x="277" y="44"/>
                  </a:lnTo>
                  <a:lnTo>
                    <a:pt x="284" y="59"/>
                  </a:lnTo>
                  <a:lnTo>
                    <a:pt x="292" y="70"/>
                  </a:lnTo>
                  <a:lnTo>
                    <a:pt x="284" y="96"/>
                  </a:lnTo>
                  <a:lnTo>
                    <a:pt x="270" y="111"/>
                  </a:lnTo>
                  <a:lnTo>
                    <a:pt x="251" y="129"/>
                  </a:lnTo>
                  <a:lnTo>
                    <a:pt x="221" y="144"/>
                  </a:lnTo>
                  <a:lnTo>
                    <a:pt x="188" y="155"/>
                  </a:lnTo>
                  <a:lnTo>
                    <a:pt x="118" y="174"/>
                  </a:lnTo>
                  <a:lnTo>
                    <a:pt x="48" y="192"/>
                  </a:lnTo>
                  <a:lnTo>
                    <a:pt x="0" y="196"/>
                  </a:lnTo>
                  <a:lnTo>
                    <a:pt x="59" y="185"/>
                  </a:lnTo>
                  <a:lnTo>
                    <a:pt x="103" y="170"/>
                  </a:lnTo>
                  <a:lnTo>
                    <a:pt x="151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9" name="図形 54"/>
            <p:cNvSpPr>
              <a:spLocks/>
            </p:cNvSpPr>
            <p:nvPr/>
          </p:nvSpPr>
          <p:spPr bwMode="auto">
            <a:xfrm>
              <a:off x="367702" y="5522778"/>
              <a:ext cx="227013" cy="18732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07" y="7"/>
                </a:cxn>
                <a:cxn ang="0">
                  <a:pos x="126" y="14"/>
                </a:cxn>
                <a:cxn ang="0">
                  <a:pos x="137" y="29"/>
                </a:cxn>
                <a:cxn ang="0">
                  <a:pos x="141" y="40"/>
                </a:cxn>
                <a:cxn ang="0">
                  <a:pos x="148" y="48"/>
                </a:cxn>
                <a:cxn ang="0">
                  <a:pos x="148" y="59"/>
                </a:cxn>
                <a:cxn ang="0">
                  <a:pos x="137" y="77"/>
                </a:cxn>
                <a:cxn ang="0">
                  <a:pos x="122" y="96"/>
                </a:cxn>
                <a:cxn ang="0">
                  <a:pos x="96" y="111"/>
                </a:cxn>
                <a:cxn ang="0">
                  <a:pos x="78" y="118"/>
                </a:cxn>
                <a:cxn ang="0">
                  <a:pos x="26" y="129"/>
                </a:cxn>
                <a:cxn ang="0">
                  <a:pos x="0" y="133"/>
                </a:cxn>
                <a:cxn ang="0">
                  <a:pos x="56" y="103"/>
                </a:cxn>
                <a:cxn ang="0">
                  <a:pos x="78" y="88"/>
                </a:cxn>
                <a:cxn ang="0">
                  <a:pos x="85" y="70"/>
                </a:cxn>
                <a:cxn ang="0">
                  <a:pos x="93" y="44"/>
                </a:cxn>
                <a:cxn ang="0">
                  <a:pos x="93" y="33"/>
                </a:cxn>
                <a:cxn ang="0">
                  <a:pos x="82" y="26"/>
                </a:cxn>
                <a:cxn ang="0">
                  <a:pos x="56" y="0"/>
                </a:cxn>
              </a:cxnLst>
              <a:rect l="0" t="0" r="0" b="0"/>
              <a:pathLst>
                <a:path w="148" h="133">
                  <a:moveTo>
                    <a:pt x="56" y="0"/>
                  </a:moveTo>
                  <a:lnTo>
                    <a:pt x="107" y="7"/>
                  </a:lnTo>
                  <a:lnTo>
                    <a:pt x="126" y="14"/>
                  </a:lnTo>
                  <a:lnTo>
                    <a:pt x="137" y="29"/>
                  </a:lnTo>
                  <a:lnTo>
                    <a:pt x="141" y="40"/>
                  </a:lnTo>
                  <a:lnTo>
                    <a:pt x="148" y="48"/>
                  </a:lnTo>
                  <a:lnTo>
                    <a:pt x="148" y="59"/>
                  </a:lnTo>
                  <a:lnTo>
                    <a:pt x="137" y="77"/>
                  </a:lnTo>
                  <a:lnTo>
                    <a:pt x="122" y="96"/>
                  </a:lnTo>
                  <a:lnTo>
                    <a:pt x="96" y="111"/>
                  </a:lnTo>
                  <a:lnTo>
                    <a:pt x="78" y="118"/>
                  </a:lnTo>
                  <a:lnTo>
                    <a:pt x="26" y="129"/>
                  </a:lnTo>
                  <a:lnTo>
                    <a:pt x="0" y="133"/>
                  </a:lnTo>
                  <a:lnTo>
                    <a:pt x="56" y="103"/>
                  </a:lnTo>
                  <a:lnTo>
                    <a:pt x="78" y="88"/>
                  </a:lnTo>
                  <a:lnTo>
                    <a:pt x="85" y="70"/>
                  </a:lnTo>
                  <a:lnTo>
                    <a:pt x="93" y="44"/>
                  </a:lnTo>
                  <a:lnTo>
                    <a:pt x="93" y="33"/>
                  </a:lnTo>
                  <a:lnTo>
                    <a:pt x="82" y="26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0" name="図形 55"/>
            <p:cNvSpPr>
              <a:spLocks/>
            </p:cNvSpPr>
            <p:nvPr/>
          </p:nvSpPr>
          <p:spPr bwMode="auto">
            <a:xfrm>
              <a:off x="83540" y="5459279"/>
              <a:ext cx="942975" cy="307972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82" y="204"/>
                </a:cxn>
                <a:cxn ang="0">
                  <a:pos x="130" y="193"/>
                </a:cxn>
                <a:cxn ang="0">
                  <a:pos x="182" y="178"/>
                </a:cxn>
                <a:cxn ang="0">
                  <a:pos x="207" y="178"/>
                </a:cxn>
                <a:cxn ang="0">
                  <a:pos x="256" y="170"/>
                </a:cxn>
                <a:cxn ang="0">
                  <a:pos x="281" y="159"/>
                </a:cxn>
                <a:cxn ang="0">
                  <a:pos x="307" y="145"/>
                </a:cxn>
                <a:cxn ang="0">
                  <a:pos x="326" y="130"/>
                </a:cxn>
                <a:cxn ang="0">
                  <a:pos x="337" y="104"/>
                </a:cxn>
                <a:cxn ang="0">
                  <a:pos x="337" y="93"/>
                </a:cxn>
                <a:cxn ang="0">
                  <a:pos x="333" y="85"/>
                </a:cxn>
                <a:cxn ang="0">
                  <a:pos x="326" y="71"/>
                </a:cxn>
                <a:cxn ang="0">
                  <a:pos x="311" y="59"/>
                </a:cxn>
                <a:cxn ang="0">
                  <a:pos x="292" y="48"/>
                </a:cxn>
                <a:cxn ang="0">
                  <a:pos x="270" y="45"/>
                </a:cxn>
                <a:cxn ang="0">
                  <a:pos x="241" y="37"/>
                </a:cxn>
                <a:cxn ang="0">
                  <a:pos x="241" y="45"/>
                </a:cxn>
                <a:cxn ang="0">
                  <a:pos x="237" y="37"/>
                </a:cxn>
                <a:cxn ang="0">
                  <a:pos x="200" y="23"/>
                </a:cxn>
                <a:cxn ang="0">
                  <a:pos x="159" y="19"/>
                </a:cxn>
                <a:cxn ang="0">
                  <a:pos x="111" y="15"/>
                </a:cxn>
                <a:cxn ang="0">
                  <a:pos x="111" y="19"/>
                </a:cxn>
                <a:cxn ang="0">
                  <a:pos x="71" y="4"/>
                </a:cxn>
                <a:cxn ang="0">
                  <a:pos x="30" y="0"/>
                </a:cxn>
                <a:cxn ang="0">
                  <a:pos x="52" y="0"/>
                </a:cxn>
                <a:cxn ang="0">
                  <a:pos x="292" y="15"/>
                </a:cxn>
                <a:cxn ang="0">
                  <a:pos x="333" y="19"/>
                </a:cxn>
                <a:cxn ang="0">
                  <a:pos x="411" y="19"/>
                </a:cxn>
                <a:cxn ang="0">
                  <a:pos x="463" y="30"/>
                </a:cxn>
                <a:cxn ang="0">
                  <a:pos x="507" y="34"/>
                </a:cxn>
                <a:cxn ang="0">
                  <a:pos x="551" y="48"/>
                </a:cxn>
                <a:cxn ang="0">
                  <a:pos x="584" y="63"/>
                </a:cxn>
                <a:cxn ang="0">
                  <a:pos x="599" y="78"/>
                </a:cxn>
                <a:cxn ang="0">
                  <a:pos x="607" y="89"/>
                </a:cxn>
                <a:cxn ang="0">
                  <a:pos x="614" y="108"/>
                </a:cxn>
                <a:cxn ang="0">
                  <a:pos x="603" y="119"/>
                </a:cxn>
                <a:cxn ang="0">
                  <a:pos x="592" y="130"/>
                </a:cxn>
                <a:cxn ang="0">
                  <a:pos x="566" y="145"/>
                </a:cxn>
                <a:cxn ang="0">
                  <a:pos x="536" y="148"/>
                </a:cxn>
                <a:cxn ang="0">
                  <a:pos x="256" y="200"/>
                </a:cxn>
                <a:cxn ang="0">
                  <a:pos x="200" y="211"/>
                </a:cxn>
                <a:cxn ang="0">
                  <a:pos x="196" y="211"/>
                </a:cxn>
                <a:cxn ang="0">
                  <a:pos x="152" y="215"/>
                </a:cxn>
                <a:cxn ang="0">
                  <a:pos x="115" y="218"/>
                </a:cxn>
                <a:cxn ang="0">
                  <a:pos x="67" y="215"/>
                </a:cxn>
                <a:cxn ang="0">
                  <a:pos x="0" y="218"/>
                </a:cxn>
              </a:cxnLst>
              <a:rect l="0" t="0" r="0" b="0"/>
              <a:pathLst>
                <a:path w="614" h="218">
                  <a:moveTo>
                    <a:pt x="0" y="218"/>
                  </a:moveTo>
                  <a:lnTo>
                    <a:pt x="82" y="204"/>
                  </a:lnTo>
                  <a:lnTo>
                    <a:pt x="130" y="193"/>
                  </a:lnTo>
                  <a:lnTo>
                    <a:pt x="182" y="178"/>
                  </a:lnTo>
                  <a:lnTo>
                    <a:pt x="207" y="178"/>
                  </a:lnTo>
                  <a:lnTo>
                    <a:pt x="256" y="170"/>
                  </a:lnTo>
                  <a:lnTo>
                    <a:pt x="281" y="159"/>
                  </a:lnTo>
                  <a:lnTo>
                    <a:pt x="307" y="145"/>
                  </a:lnTo>
                  <a:lnTo>
                    <a:pt x="326" y="130"/>
                  </a:lnTo>
                  <a:lnTo>
                    <a:pt x="337" y="104"/>
                  </a:lnTo>
                  <a:lnTo>
                    <a:pt x="337" y="93"/>
                  </a:lnTo>
                  <a:lnTo>
                    <a:pt x="333" y="85"/>
                  </a:lnTo>
                  <a:lnTo>
                    <a:pt x="326" y="71"/>
                  </a:lnTo>
                  <a:lnTo>
                    <a:pt x="311" y="59"/>
                  </a:lnTo>
                  <a:lnTo>
                    <a:pt x="292" y="48"/>
                  </a:lnTo>
                  <a:lnTo>
                    <a:pt x="270" y="45"/>
                  </a:lnTo>
                  <a:lnTo>
                    <a:pt x="241" y="37"/>
                  </a:lnTo>
                  <a:lnTo>
                    <a:pt x="241" y="45"/>
                  </a:lnTo>
                  <a:lnTo>
                    <a:pt x="237" y="37"/>
                  </a:lnTo>
                  <a:lnTo>
                    <a:pt x="200" y="23"/>
                  </a:lnTo>
                  <a:lnTo>
                    <a:pt x="159" y="19"/>
                  </a:lnTo>
                  <a:lnTo>
                    <a:pt x="111" y="15"/>
                  </a:lnTo>
                  <a:lnTo>
                    <a:pt x="111" y="19"/>
                  </a:lnTo>
                  <a:lnTo>
                    <a:pt x="71" y="4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292" y="15"/>
                  </a:lnTo>
                  <a:lnTo>
                    <a:pt x="333" y="19"/>
                  </a:lnTo>
                  <a:lnTo>
                    <a:pt x="411" y="19"/>
                  </a:lnTo>
                  <a:lnTo>
                    <a:pt x="463" y="30"/>
                  </a:lnTo>
                  <a:lnTo>
                    <a:pt x="507" y="34"/>
                  </a:lnTo>
                  <a:lnTo>
                    <a:pt x="551" y="48"/>
                  </a:lnTo>
                  <a:lnTo>
                    <a:pt x="584" y="63"/>
                  </a:lnTo>
                  <a:lnTo>
                    <a:pt x="599" y="78"/>
                  </a:lnTo>
                  <a:lnTo>
                    <a:pt x="607" y="89"/>
                  </a:lnTo>
                  <a:lnTo>
                    <a:pt x="614" y="108"/>
                  </a:lnTo>
                  <a:lnTo>
                    <a:pt x="603" y="119"/>
                  </a:lnTo>
                  <a:lnTo>
                    <a:pt x="592" y="130"/>
                  </a:lnTo>
                  <a:lnTo>
                    <a:pt x="566" y="145"/>
                  </a:lnTo>
                  <a:lnTo>
                    <a:pt x="536" y="148"/>
                  </a:lnTo>
                  <a:lnTo>
                    <a:pt x="256" y="200"/>
                  </a:lnTo>
                  <a:lnTo>
                    <a:pt x="200" y="211"/>
                  </a:lnTo>
                  <a:lnTo>
                    <a:pt x="196" y="211"/>
                  </a:lnTo>
                  <a:lnTo>
                    <a:pt x="152" y="215"/>
                  </a:lnTo>
                  <a:lnTo>
                    <a:pt x="115" y="218"/>
                  </a:lnTo>
                  <a:lnTo>
                    <a:pt x="67" y="215"/>
                  </a:lnTo>
                  <a:lnTo>
                    <a:pt x="0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1" name="図形 56"/>
            <p:cNvSpPr>
              <a:spLocks/>
            </p:cNvSpPr>
            <p:nvPr/>
          </p:nvSpPr>
          <p:spPr bwMode="auto">
            <a:xfrm>
              <a:off x="89890" y="5746613"/>
              <a:ext cx="965200" cy="319084"/>
            </a:xfrm>
            <a:custGeom>
              <a:avLst/>
              <a:gdLst/>
              <a:ahLst/>
              <a:cxnLst>
                <a:cxn ang="0">
                  <a:pos x="617" y="221"/>
                </a:cxn>
                <a:cxn ang="0">
                  <a:pos x="569" y="225"/>
                </a:cxn>
                <a:cxn ang="0">
                  <a:pos x="558" y="221"/>
                </a:cxn>
                <a:cxn ang="0">
                  <a:pos x="477" y="225"/>
                </a:cxn>
                <a:cxn ang="0">
                  <a:pos x="281" y="210"/>
                </a:cxn>
                <a:cxn ang="0">
                  <a:pos x="196" y="192"/>
                </a:cxn>
                <a:cxn ang="0">
                  <a:pos x="96" y="155"/>
                </a:cxn>
                <a:cxn ang="0">
                  <a:pos x="30" y="125"/>
                </a:cxn>
                <a:cxn ang="0">
                  <a:pos x="0" y="99"/>
                </a:cxn>
                <a:cxn ang="0">
                  <a:pos x="0" y="92"/>
                </a:cxn>
                <a:cxn ang="0">
                  <a:pos x="22" y="66"/>
                </a:cxn>
                <a:cxn ang="0">
                  <a:pos x="100" y="22"/>
                </a:cxn>
                <a:cxn ang="0">
                  <a:pos x="141" y="14"/>
                </a:cxn>
                <a:cxn ang="0">
                  <a:pos x="152" y="22"/>
                </a:cxn>
                <a:cxn ang="0">
                  <a:pos x="93" y="51"/>
                </a:cxn>
                <a:cxn ang="0">
                  <a:pos x="78" y="92"/>
                </a:cxn>
                <a:cxn ang="0">
                  <a:pos x="96" y="114"/>
                </a:cxn>
                <a:cxn ang="0">
                  <a:pos x="196" y="166"/>
                </a:cxn>
                <a:cxn ang="0">
                  <a:pos x="303" y="192"/>
                </a:cxn>
                <a:cxn ang="0">
                  <a:pos x="422" y="196"/>
                </a:cxn>
                <a:cxn ang="0">
                  <a:pos x="470" y="196"/>
                </a:cxn>
                <a:cxn ang="0">
                  <a:pos x="569" y="207"/>
                </a:cxn>
                <a:cxn ang="0">
                  <a:pos x="422" y="184"/>
                </a:cxn>
                <a:cxn ang="0">
                  <a:pos x="318" y="151"/>
                </a:cxn>
                <a:cxn ang="0">
                  <a:pos x="259" y="111"/>
                </a:cxn>
                <a:cxn ang="0">
                  <a:pos x="244" y="96"/>
                </a:cxn>
                <a:cxn ang="0">
                  <a:pos x="259" y="66"/>
                </a:cxn>
                <a:cxn ang="0">
                  <a:pos x="318" y="37"/>
                </a:cxn>
                <a:cxn ang="0">
                  <a:pos x="429" y="14"/>
                </a:cxn>
                <a:cxn ang="0">
                  <a:pos x="584" y="0"/>
                </a:cxn>
                <a:cxn ang="0">
                  <a:pos x="540" y="7"/>
                </a:cxn>
                <a:cxn ang="0">
                  <a:pos x="470" y="14"/>
                </a:cxn>
                <a:cxn ang="0">
                  <a:pos x="385" y="37"/>
                </a:cxn>
                <a:cxn ang="0">
                  <a:pos x="322" y="66"/>
                </a:cxn>
                <a:cxn ang="0">
                  <a:pos x="307" y="96"/>
                </a:cxn>
                <a:cxn ang="0">
                  <a:pos x="318" y="111"/>
                </a:cxn>
                <a:cxn ang="0">
                  <a:pos x="333" y="129"/>
                </a:cxn>
                <a:cxn ang="0">
                  <a:pos x="418" y="162"/>
                </a:cxn>
                <a:cxn ang="0">
                  <a:pos x="573" y="184"/>
                </a:cxn>
                <a:cxn ang="0">
                  <a:pos x="617" y="199"/>
                </a:cxn>
              </a:cxnLst>
              <a:rect l="0" t="0" r="0" b="0"/>
              <a:pathLst>
                <a:path w="629" h="225">
                  <a:moveTo>
                    <a:pt x="617" y="218"/>
                  </a:moveTo>
                  <a:lnTo>
                    <a:pt x="617" y="221"/>
                  </a:lnTo>
                  <a:lnTo>
                    <a:pt x="617" y="225"/>
                  </a:lnTo>
                  <a:lnTo>
                    <a:pt x="569" y="225"/>
                  </a:lnTo>
                  <a:lnTo>
                    <a:pt x="562" y="221"/>
                  </a:lnTo>
                  <a:lnTo>
                    <a:pt x="558" y="221"/>
                  </a:lnTo>
                  <a:lnTo>
                    <a:pt x="562" y="225"/>
                  </a:lnTo>
                  <a:lnTo>
                    <a:pt x="477" y="225"/>
                  </a:lnTo>
                  <a:lnTo>
                    <a:pt x="385" y="221"/>
                  </a:lnTo>
                  <a:lnTo>
                    <a:pt x="281" y="210"/>
                  </a:lnTo>
                  <a:lnTo>
                    <a:pt x="237" y="199"/>
                  </a:lnTo>
                  <a:lnTo>
                    <a:pt x="196" y="192"/>
                  </a:lnTo>
                  <a:lnTo>
                    <a:pt x="166" y="181"/>
                  </a:lnTo>
                  <a:lnTo>
                    <a:pt x="96" y="155"/>
                  </a:lnTo>
                  <a:lnTo>
                    <a:pt x="63" y="140"/>
                  </a:lnTo>
                  <a:lnTo>
                    <a:pt x="30" y="125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8" y="85"/>
                  </a:lnTo>
                  <a:lnTo>
                    <a:pt x="22" y="66"/>
                  </a:lnTo>
                  <a:lnTo>
                    <a:pt x="52" y="44"/>
                  </a:lnTo>
                  <a:lnTo>
                    <a:pt x="100" y="22"/>
                  </a:lnTo>
                  <a:lnTo>
                    <a:pt x="107" y="22"/>
                  </a:lnTo>
                  <a:lnTo>
                    <a:pt x="141" y="14"/>
                  </a:lnTo>
                  <a:lnTo>
                    <a:pt x="189" y="11"/>
                  </a:lnTo>
                  <a:lnTo>
                    <a:pt x="152" y="22"/>
                  </a:lnTo>
                  <a:lnTo>
                    <a:pt x="118" y="37"/>
                  </a:lnTo>
                  <a:lnTo>
                    <a:pt x="93" y="51"/>
                  </a:lnTo>
                  <a:lnTo>
                    <a:pt x="78" y="70"/>
                  </a:lnTo>
                  <a:lnTo>
                    <a:pt x="78" y="92"/>
                  </a:lnTo>
                  <a:lnTo>
                    <a:pt x="85" y="107"/>
                  </a:lnTo>
                  <a:lnTo>
                    <a:pt x="96" y="114"/>
                  </a:lnTo>
                  <a:lnTo>
                    <a:pt x="133" y="140"/>
                  </a:lnTo>
                  <a:lnTo>
                    <a:pt x="196" y="166"/>
                  </a:lnTo>
                  <a:lnTo>
                    <a:pt x="248" y="181"/>
                  </a:lnTo>
                  <a:lnTo>
                    <a:pt x="303" y="192"/>
                  </a:lnTo>
                  <a:lnTo>
                    <a:pt x="366" y="196"/>
                  </a:lnTo>
                  <a:lnTo>
                    <a:pt x="422" y="196"/>
                  </a:lnTo>
                  <a:lnTo>
                    <a:pt x="470" y="199"/>
                  </a:lnTo>
                  <a:lnTo>
                    <a:pt x="470" y="196"/>
                  </a:lnTo>
                  <a:lnTo>
                    <a:pt x="569" y="210"/>
                  </a:lnTo>
                  <a:lnTo>
                    <a:pt x="569" y="207"/>
                  </a:lnTo>
                  <a:lnTo>
                    <a:pt x="525" y="199"/>
                  </a:lnTo>
                  <a:lnTo>
                    <a:pt x="422" y="184"/>
                  </a:lnTo>
                  <a:lnTo>
                    <a:pt x="366" y="170"/>
                  </a:lnTo>
                  <a:lnTo>
                    <a:pt x="318" y="151"/>
                  </a:lnTo>
                  <a:lnTo>
                    <a:pt x="274" y="125"/>
                  </a:lnTo>
                  <a:lnTo>
                    <a:pt x="259" y="111"/>
                  </a:lnTo>
                  <a:lnTo>
                    <a:pt x="244" y="99"/>
                  </a:lnTo>
                  <a:lnTo>
                    <a:pt x="244" y="96"/>
                  </a:lnTo>
                  <a:lnTo>
                    <a:pt x="244" y="81"/>
                  </a:lnTo>
                  <a:lnTo>
                    <a:pt x="259" y="66"/>
                  </a:lnTo>
                  <a:lnTo>
                    <a:pt x="277" y="51"/>
                  </a:lnTo>
                  <a:lnTo>
                    <a:pt x="318" y="37"/>
                  </a:lnTo>
                  <a:lnTo>
                    <a:pt x="377" y="26"/>
                  </a:lnTo>
                  <a:lnTo>
                    <a:pt x="429" y="14"/>
                  </a:lnTo>
                  <a:lnTo>
                    <a:pt x="588" y="0"/>
                  </a:lnTo>
                  <a:lnTo>
                    <a:pt x="584" y="0"/>
                  </a:lnTo>
                  <a:lnTo>
                    <a:pt x="562" y="0"/>
                  </a:lnTo>
                  <a:lnTo>
                    <a:pt x="540" y="7"/>
                  </a:lnTo>
                  <a:lnTo>
                    <a:pt x="532" y="7"/>
                  </a:lnTo>
                  <a:lnTo>
                    <a:pt x="470" y="14"/>
                  </a:lnTo>
                  <a:lnTo>
                    <a:pt x="433" y="26"/>
                  </a:lnTo>
                  <a:lnTo>
                    <a:pt x="385" y="37"/>
                  </a:lnTo>
                  <a:lnTo>
                    <a:pt x="348" y="51"/>
                  </a:lnTo>
                  <a:lnTo>
                    <a:pt x="322" y="66"/>
                  </a:lnTo>
                  <a:lnTo>
                    <a:pt x="307" y="85"/>
                  </a:lnTo>
                  <a:lnTo>
                    <a:pt x="307" y="96"/>
                  </a:lnTo>
                  <a:lnTo>
                    <a:pt x="307" y="99"/>
                  </a:lnTo>
                  <a:lnTo>
                    <a:pt x="318" y="111"/>
                  </a:lnTo>
                  <a:lnTo>
                    <a:pt x="322" y="122"/>
                  </a:lnTo>
                  <a:lnTo>
                    <a:pt x="333" y="129"/>
                  </a:lnTo>
                  <a:lnTo>
                    <a:pt x="373" y="148"/>
                  </a:lnTo>
                  <a:lnTo>
                    <a:pt x="418" y="162"/>
                  </a:lnTo>
                  <a:lnTo>
                    <a:pt x="473" y="170"/>
                  </a:lnTo>
                  <a:lnTo>
                    <a:pt x="573" y="184"/>
                  </a:lnTo>
                  <a:lnTo>
                    <a:pt x="629" y="192"/>
                  </a:lnTo>
                  <a:lnTo>
                    <a:pt x="617" y="199"/>
                  </a:lnTo>
                  <a:lnTo>
                    <a:pt x="617" y="21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2" name="図形 57"/>
            <p:cNvSpPr>
              <a:spLocks/>
            </p:cNvSpPr>
            <p:nvPr/>
          </p:nvSpPr>
          <p:spPr bwMode="auto">
            <a:xfrm>
              <a:off x="839190" y="5757726"/>
              <a:ext cx="236537" cy="198435"/>
            </a:xfrm>
            <a:custGeom>
              <a:avLst/>
              <a:gdLst/>
              <a:ahLst/>
              <a:cxnLst>
                <a:cxn ang="0">
                  <a:pos x="41" y="74"/>
                </a:cxn>
                <a:cxn ang="0">
                  <a:pos x="44" y="85"/>
                </a:cxn>
                <a:cxn ang="0">
                  <a:pos x="56" y="92"/>
                </a:cxn>
                <a:cxn ang="0">
                  <a:pos x="92" y="115"/>
                </a:cxn>
                <a:cxn ang="0">
                  <a:pos x="129" y="129"/>
                </a:cxn>
                <a:cxn ang="0">
                  <a:pos x="155" y="141"/>
                </a:cxn>
                <a:cxn ang="0">
                  <a:pos x="122" y="129"/>
                </a:cxn>
                <a:cxn ang="0">
                  <a:pos x="67" y="115"/>
                </a:cxn>
                <a:cxn ang="0">
                  <a:pos x="26" y="92"/>
                </a:cxn>
                <a:cxn ang="0">
                  <a:pos x="11" y="85"/>
                </a:cxn>
                <a:cxn ang="0">
                  <a:pos x="0" y="70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11" y="33"/>
                </a:cxn>
                <a:cxn ang="0">
                  <a:pos x="22" y="19"/>
                </a:cxn>
                <a:cxn ang="0">
                  <a:pos x="37" y="7"/>
                </a:cxn>
                <a:cxn ang="0">
                  <a:pos x="74" y="0"/>
                </a:cxn>
                <a:cxn ang="0">
                  <a:pos x="92" y="0"/>
                </a:cxn>
                <a:cxn ang="0">
                  <a:pos x="81" y="4"/>
                </a:cxn>
                <a:cxn ang="0">
                  <a:pos x="56" y="15"/>
                </a:cxn>
                <a:cxn ang="0">
                  <a:pos x="44" y="33"/>
                </a:cxn>
                <a:cxn ang="0">
                  <a:pos x="41" y="48"/>
                </a:cxn>
                <a:cxn ang="0">
                  <a:pos x="37" y="59"/>
                </a:cxn>
                <a:cxn ang="0">
                  <a:pos x="41" y="74"/>
                </a:cxn>
              </a:cxnLst>
              <a:rect l="0" t="0" r="0" b="0"/>
              <a:pathLst>
                <a:path w="155" h="141">
                  <a:moveTo>
                    <a:pt x="41" y="74"/>
                  </a:moveTo>
                  <a:lnTo>
                    <a:pt x="44" y="85"/>
                  </a:lnTo>
                  <a:lnTo>
                    <a:pt x="56" y="92"/>
                  </a:lnTo>
                  <a:lnTo>
                    <a:pt x="92" y="115"/>
                  </a:lnTo>
                  <a:lnTo>
                    <a:pt x="129" y="129"/>
                  </a:lnTo>
                  <a:lnTo>
                    <a:pt x="155" y="141"/>
                  </a:lnTo>
                  <a:lnTo>
                    <a:pt x="122" y="129"/>
                  </a:lnTo>
                  <a:lnTo>
                    <a:pt x="67" y="115"/>
                  </a:lnTo>
                  <a:lnTo>
                    <a:pt x="26" y="92"/>
                  </a:lnTo>
                  <a:lnTo>
                    <a:pt x="11" y="85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11" y="33"/>
                  </a:lnTo>
                  <a:lnTo>
                    <a:pt x="22" y="19"/>
                  </a:lnTo>
                  <a:lnTo>
                    <a:pt x="37" y="7"/>
                  </a:lnTo>
                  <a:lnTo>
                    <a:pt x="74" y="0"/>
                  </a:lnTo>
                  <a:lnTo>
                    <a:pt x="92" y="0"/>
                  </a:lnTo>
                  <a:lnTo>
                    <a:pt x="81" y="4"/>
                  </a:lnTo>
                  <a:lnTo>
                    <a:pt x="56" y="15"/>
                  </a:lnTo>
                  <a:lnTo>
                    <a:pt x="44" y="33"/>
                  </a:lnTo>
                  <a:lnTo>
                    <a:pt x="41" y="48"/>
                  </a:lnTo>
                  <a:lnTo>
                    <a:pt x="37" y="59"/>
                  </a:lnTo>
                  <a:lnTo>
                    <a:pt x="41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3" name="図形 58"/>
            <p:cNvSpPr>
              <a:spLocks/>
            </p:cNvSpPr>
            <p:nvPr/>
          </p:nvSpPr>
          <p:spPr bwMode="auto">
            <a:xfrm>
              <a:off x="702665" y="5778362"/>
              <a:ext cx="352425" cy="203198"/>
            </a:xfrm>
            <a:custGeom>
              <a:avLst/>
              <a:gdLst/>
              <a:ahLst/>
              <a:cxnLst>
                <a:cxn ang="0">
                  <a:pos x="56" y="74"/>
                </a:cxn>
                <a:cxn ang="0">
                  <a:pos x="63" y="85"/>
                </a:cxn>
                <a:cxn ang="0">
                  <a:pos x="85" y="100"/>
                </a:cxn>
                <a:cxn ang="0">
                  <a:pos x="130" y="118"/>
                </a:cxn>
                <a:cxn ang="0">
                  <a:pos x="185" y="140"/>
                </a:cxn>
                <a:cxn ang="0">
                  <a:pos x="230" y="144"/>
                </a:cxn>
                <a:cxn ang="0">
                  <a:pos x="170" y="140"/>
                </a:cxn>
                <a:cxn ang="0">
                  <a:pos x="100" y="126"/>
                </a:cxn>
                <a:cxn ang="0">
                  <a:pos x="63" y="114"/>
                </a:cxn>
                <a:cxn ang="0">
                  <a:pos x="34" y="100"/>
                </a:cxn>
                <a:cxn ang="0">
                  <a:pos x="8" y="85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37"/>
                </a:cxn>
                <a:cxn ang="0">
                  <a:pos x="19" y="22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  <a:cxn ang="0">
                  <a:pos x="93" y="15"/>
                </a:cxn>
                <a:cxn ang="0">
                  <a:pos x="89" y="18"/>
                </a:cxn>
                <a:cxn ang="0">
                  <a:pos x="74" y="22"/>
                </a:cxn>
                <a:cxn ang="0">
                  <a:pos x="63" y="29"/>
                </a:cxn>
                <a:cxn ang="0">
                  <a:pos x="60" y="44"/>
                </a:cxn>
                <a:cxn ang="0">
                  <a:pos x="56" y="59"/>
                </a:cxn>
                <a:cxn ang="0">
                  <a:pos x="56" y="74"/>
                </a:cxn>
              </a:cxnLst>
              <a:rect l="0" t="0" r="0" b="0"/>
              <a:pathLst>
                <a:path w="230" h="144">
                  <a:moveTo>
                    <a:pt x="56" y="74"/>
                  </a:moveTo>
                  <a:lnTo>
                    <a:pt x="63" y="85"/>
                  </a:lnTo>
                  <a:lnTo>
                    <a:pt x="85" y="100"/>
                  </a:lnTo>
                  <a:lnTo>
                    <a:pt x="130" y="118"/>
                  </a:lnTo>
                  <a:lnTo>
                    <a:pt x="185" y="140"/>
                  </a:lnTo>
                  <a:lnTo>
                    <a:pt x="230" y="144"/>
                  </a:lnTo>
                  <a:lnTo>
                    <a:pt x="170" y="140"/>
                  </a:lnTo>
                  <a:lnTo>
                    <a:pt x="100" y="126"/>
                  </a:lnTo>
                  <a:lnTo>
                    <a:pt x="63" y="114"/>
                  </a:lnTo>
                  <a:lnTo>
                    <a:pt x="34" y="100"/>
                  </a:lnTo>
                  <a:lnTo>
                    <a:pt x="8" y="85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37"/>
                  </a:lnTo>
                  <a:lnTo>
                    <a:pt x="19" y="22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lnTo>
                    <a:pt x="93" y="15"/>
                  </a:lnTo>
                  <a:lnTo>
                    <a:pt x="89" y="18"/>
                  </a:lnTo>
                  <a:lnTo>
                    <a:pt x="74" y="22"/>
                  </a:lnTo>
                  <a:lnTo>
                    <a:pt x="63" y="29"/>
                  </a:lnTo>
                  <a:lnTo>
                    <a:pt x="60" y="44"/>
                  </a:lnTo>
                  <a:lnTo>
                    <a:pt x="56" y="59"/>
                  </a:lnTo>
                  <a:lnTo>
                    <a:pt x="56" y="7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4" name="図形 59"/>
            <p:cNvSpPr>
              <a:spLocks/>
            </p:cNvSpPr>
            <p:nvPr/>
          </p:nvSpPr>
          <p:spPr bwMode="auto">
            <a:xfrm>
              <a:off x="561377" y="5762488"/>
              <a:ext cx="514350" cy="255585"/>
            </a:xfrm>
            <a:custGeom>
              <a:avLst/>
              <a:gdLst/>
              <a:ahLst/>
              <a:cxnLst>
                <a:cxn ang="0">
                  <a:pos x="322" y="181"/>
                </a:cxn>
                <a:cxn ang="0">
                  <a:pos x="322" y="173"/>
                </a:cxn>
                <a:cxn ang="0">
                  <a:pos x="277" y="170"/>
                </a:cxn>
                <a:cxn ang="0">
                  <a:pos x="177" y="155"/>
                </a:cxn>
                <a:cxn ang="0">
                  <a:pos x="122" y="144"/>
                </a:cxn>
                <a:cxn ang="0">
                  <a:pos x="70" y="137"/>
                </a:cxn>
                <a:cxn ang="0">
                  <a:pos x="30" y="114"/>
                </a:cxn>
                <a:cxn ang="0">
                  <a:pos x="22" y="111"/>
                </a:cxn>
                <a:cxn ang="0">
                  <a:pos x="11" y="100"/>
                </a:cxn>
                <a:cxn ang="0">
                  <a:pos x="7" y="88"/>
                </a:cxn>
                <a:cxn ang="0">
                  <a:pos x="0" y="85"/>
                </a:cxn>
                <a:cxn ang="0">
                  <a:pos x="7" y="74"/>
                </a:cxn>
                <a:cxn ang="0">
                  <a:pos x="11" y="59"/>
                </a:cxn>
                <a:cxn ang="0">
                  <a:pos x="37" y="44"/>
                </a:cxn>
                <a:cxn ang="0">
                  <a:pos x="70" y="29"/>
                </a:cxn>
                <a:cxn ang="0">
                  <a:pos x="126" y="15"/>
                </a:cxn>
                <a:cxn ang="0">
                  <a:pos x="163" y="11"/>
                </a:cxn>
                <a:cxn ang="0">
                  <a:pos x="225" y="0"/>
                </a:cxn>
                <a:cxn ang="0">
                  <a:pos x="211" y="3"/>
                </a:cxn>
                <a:cxn ang="0">
                  <a:pos x="163" y="11"/>
                </a:cxn>
                <a:cxn ang="0">
                  <a:pos x="129" y="18"/>
                </a:cxn>
                <a:cxn ang="0">
                  <a:pos x="107" y="33"/>
                </a:cxn>
                <a:cxn ang="0">
                  <a:pos x="96" y="44"/>
                </a:cxn>
                <a:cxn ang="0">
                  <a:pos x="85" y="66"/>
                </a:cxn>
                <a:cxn ang="0">
                  <a:pos x="85" y="74"/>
                </a:cxn>
                <a:cxn ang="0">
                  <a:pos x="96" y="88"/>
                </a:cxn>
                <a:cxn ang="0">
                  <a:pos x="107" y="100"/>
                </a:cxn>
                <a:cxn ang="0">
                  <a:pos x="137" y="118"/>
                </a:cxn>
                <a:cxn ang="0">
                  <a:pos x="177" y="137"/>
                </a:cxn>
                <a:cxn ang="0">
                  <a:pos x="222" y="151"/>
                </a:cxn>
                <a:cxn ang="0">
                  <a:pos x="303" y="159"/>
                </a:cxn>
                <a:cxn ang="0">
                  <a:pos x="336" y="159"/>
                </a:cxn>
                <a:cxn ang="0">
                  <a:pos x="322" y="181"/>
                </a:cxn>
              </a:cxnLst>
              <a:rect l="0" t="0" r="0" b="0"/>
              <a:pathLst>
                <a:path w="336" h="181">
                  <a:moveTo>
                    <a:pt x="322" y="181"/>
                  </a:moveTo>
                  <a:lnTo>
                    <a:pt x="322" y="173"/>
                  </a:lnTo>
                  <a:lnTo>
                    <a:pt x="277" y="170"/>
                  </a:lnTo>
                  <a:lnTo>
                    <a:pt x="177" y="155"/>
                  </a:lnTo>
                  <a:lnTo>
                    <a:pt x="122" y="144"/>
                  </a:lnTo>
                  <a:lnTo>
                    <a:pt x="70" y="137"/>
                  </a:lnTo>
                  <a:lnTo>
                    <a:pt x="30" y="114"/>
                  </a:lnTo>
                  <a:lnTo>
                    <a:pt x="22" y="111"/>
                  </a:lnTo>
                  <a:lnTo>
                    <a:pt x="11" y="100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7" y="74"/>
                  </a:lnTo>
                  <a:lnTo>
                    <a:pt x="11" y="59"/>
                  </a:lnTo>
                  <a:lnTo>
                    <a:pt x="37" y="44"/>
                  </a:lnTo>
                  <a:lnTo>
                    <a:pt x="70" y="29"/>
                  </a:lnTo>
                  <a:lnTo>
                    <a:pt x="126" y="15"/>
                  </a:lnTo>
                  <a:lnTo>
                    <a:pt x="163" y="11"/>
                  </a:lnTo>
                  <a:lnTo>
                    <a:pt x="225" y="0"/>
                  </a:lnTo>
                  <a:lnTo>
                    <a:pt x="211" y="3"/>
                  </a:lnTo>
                  <a:lnTo>
                    <a:pt x="163" y="11"/>
                  </a:lnTo>
                  <a:lnTo>
                    <a:pt x="129" y="18"/>
                  </a:lnTo>
                  <a:lnTo>
                    <a:pt x="107" y="33"/>
                  </a:lnTo>
                  <a:lnTo>
                    <a:pt x="96" y="44"/>
                  </a:lnTo>
                  <a:lnTo>
                    <a:pt x="85" y="66"/>
                  </a:lnTo>
                  <a:lnTo>
                    <a:pt x="85" y="74"/>
                  </a:lnTo>
                  <a:lnTo>
                    <a:pt x="96" y="88"/>
                  </a:lnTo>
                  <a:lnTo>
                    <a:pt x="107" y="100"/>
                  </a:lnTo>
                  <a:lnTo>
                    <a:pt x="137" y="118"/>
                  </a:lnTo>
                  <a:lnTo>
                    <a:pt x="177" y="137"/>
                  </a:lnTo>
                  <a:lnTo>
                    <a:pt x="222" y="151"/>
                  </a:lnTo>
                  <a:lnTo>
                    <a:pt x="303" y="159"/>
                  </a:lnTo>
                  <a:lnTo>
                    <a:pt x="336" y="159"/>
                  </a:lnTo>
                  <a:lnTo>
                    <a:pt x="322" y="1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5" name="図形 60"/>
            <p:cNvSpPr>
              <a:spLocks/>
            </p:cNvSpPr>
            <p:nvPr/>
          </p:nvSpPr>
          <p:spPr bwMode="auto">
            <a:xfrm>
              <a:off x="794740" y="5810112"/>
              <a:ext cx="338137" cy="177798"/>
            </a:xfrm>
            <a:custGeom>
              <a:avLst/>
              <a:gdLst/>
              <a:ahLst/>
              <a:cxnLst>
                <a:cxn ang="0">
                  <a:pos x="192" y="126"/>
                </a:cxn>
                <a:cxn ang="0">
                  <a:pos x="192" y="122"/>
                </a:cxn>
                <a:cxn ang="0">
                  <a:pos x="170" y="122"/>
                </a:cxn>
                <a:cxn ang="0">
                  <a:pos x="110" y="107"/>
                </a:cxn>
                <a:cxn ang="0">
                  <a:pos x="73" y="96"/>
                </a:cxn>
                <a:cxn ang="0">
                  <a:pos x="40" y="81"/>
                </a:cxn>
                <a:cxn ang="0">
                  <a:pos x="14" y="67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25" y="22"/>
                </a:cxn>
                <a:cxn ang="0">
                  <a:pos x="25" y="33"/>
                </a:cxn>
                <a:cxn ang="0">
                  <a:pos x="40" y="55"/>
                </a:cxn>
                <a:cxn ang="0">
                  <a:pos x="66" y="67"/>
                </a:cxn>
                <a:cxn ang="0">
                  <a:pos x="96" y="81"/>
                </a:cxn>
                <a:cxn ang="0">
                  <a:pos x="129" y="92"/>
                </a:cxn>
                <a:cxn ang="0">
                  <a:pos x="184" y="107"/>
                </a:cxn>
                <a:cxn ang="0">
                  <a:pos x="214" y="111"/>
                </a:cxn>
                <a:cxn ang="0">
                  <a:pos x="221" y="111"/>
                </a:cxn>
                <a:cxn ang="0">
                  <a:pos x="192" y="126"/>
                </a:cxn>
              </a:cxnLst>
              <a:rect l="0" t="0" r="0" b="0"/>
              <a:pathLst>
                <a:path w="221" h="126">
                  <a:moveTo>
                    <a:pt x="192" y="126"/>
                  </a:moveTo>
                  <a:lnTo>
                    <a:pt x="192" y="122"/>
                  </a:lnTo>
                  <a:lnTo>
                    <a:pt x="170" y="122"/>
                  </a:lnTo>
                  <a:lnTo>
                    <a:pt x="110" y="107"/>
                  </a:lnTo>
                  <a:lnTo>
                    <a:pt x="73" y="96"/>
                  </a:lnTo>
                  <a:lnTo>
                    <a:pt x="40" y="81"/>
                  </a:lnTo>
                  <a:lnTo>
                    <a:pt x="14" y="67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25" y="22"/>
                  </a:lnTo>
                  <a:lnTo>
                    <a:pt x="25" y="33"/>
                  </a:lnTo>
                  <a:lnTo>
                    <a:pt x="40" y="55"/>
                  </a:lnTo>
                  <a:lnTo>
                    <a:pt x="66" y="67"/>
                  </a:lnTo>
                  <a:lnTo>
                    <a:pt x="96" y="81"/>
                  </a:lnTo>
                  <a:lnTo>
                    <a:pt x="129" y="92"/>
                  </a:lnTo>
                  <a:lnTo>
                    <a:pt x="184" y="107"/>
                  </a:lnTo>
                  <a:lnTo>
                    <a:pt x="214" y="111"/>
                  </a:lnTo>
                  <a:lnTo>
                    <a:pt x="221" y="111"/>
                  </a:lnTo>
                  <a:lnTo>
                    <a:pt x="192" y="1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6" name="図形 61"/>
            <p:cNvSpPr>
              <a:spLocks/>
            </p:cNvSpPr>
            <p:nvPr/>
          </p:nvSpPr>
          <p:spPr bwMode="auto">
            <a:xfrm>
              <a:off x="901102" y="5767251"/>
              <a:ext cx="265113" cy="198435"/>
            </a:xfrm>
            <a:custGeom>
              <a:avLst/>
              <a:gdLst/>
              <a:ahLst/>
              <a:cxnLst>
                <a:cxn ang="0">
                  <a:pos x="170" y="137"/>
                </a:cxn>
                <a:cxn ang="0">
                  <a:pos x="159" y="141"/>
                </a:cxn>
                <a:cxn ang="0">
                  <a:pos x="159" y="137"/>
                </a:cxn>
                <a:cxn ang="0">
                  <a:pos x="137" y="134"/>
                </a:cxn>
                <a:cxn ang="0">
                  <a:pos x="88" y="115"/>
                </a:cxn>
                <a:cxn ang="0">
                  <a:pos x="59" y="108"/>
                </a:cxn>
                <a:cxn ang="0">
                  <a:pos x="33" y="93"/>
                </a:cxn>
                <a:cxn ang="0">
                  <a:pos x="15" y="82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2"/>
                </a:cxn>
                <a:cxn ang="0">
                  <a:pos x="33" y="0"/>
                </a:cxn>
                <a:cxn ang="0">
                  <a:pos x="29" y="15"/>
                </a:cxn>
                <a:cxn ang="0">
                  <a:pos x="26" y="30"/>
                </a:cxn>
                <a:cxn ang="0">
                  <a:pos x="26" y="45"/>
                </a:cxn>
                <a:cxn ang="0">
                  <a:pos x="33" y="67"/>
                </a:cxn>
                <a:cxn ang="0">
                  <a:pos x="51" y="85"/>
                </a:cxn>
                <a:cxn ang="0">
                  <a:pos x="74" y="97"/>
                </a:cxn>
                <a:cxn ang="0">
                  <a:pos x="100" y="108"/>
                </a:cxn>
                <a:cxn ang="0">
                  <a:pos x="140" y="126"/>
                </a:cxn>
                <a:cxn ang="0">
                  <a:pos x="173" y="134"/>
                </a:cxn>
                <a:cxn ang="0">
                  <a:pos x="170" y="137"/>
                </a:cxn>
              </a:cxnLst>
              <a:rect l="0" t="0" r="0" b="0"/>
              <a:pathLst>
                <a:path w="173" h="141">
                  <a:moveTo>
                    <a:pt x="170" y="137"/>
                  </a:moveTo>
                  <a:lnTo>
                    <a:pt x="159" y="141"/>
                  </a:lnTo>
                  <a:lnTo>
                    <a:pt x="159" y="137"/>
                  </a:lnTo>
                  <a:lnTo>
                    <a:pt x="137" y="134"/>
                  </a:lnTo>
                  <a:lnTo>
                    <a:pt x="88" y="115"/>
                  </a:lnTo>
                  <a:lnTo>
                    <a:pt x="59" y="108"/>
                  </a:lnTo>
                  <a:lnTo>
                    <a:pt x="33" y="93"/>
                  </a:lnTo>
                  <a:lnTo>
                    <a:pt x="15" y="82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2"/>
                  </a:lnTo>
                  <a:lnTo>
                    <a:pt x="33" y="0"/>
                  </a:lnTo>
                  <a:lnTo>
                    <a:pt x="29" y="15"/>
                  </a:lnTo>
                  <a:lnTo>
                    <a:pt x="26" y="30"/>
                  </a:lnTo>
                  <a:lnTo>
                    <a:pt x="26" y="45"/>
                  </a:lnTo>
                  <a:lnTo>
                    <a:pt x="33" y="67"/>
                  </a:lnTo>
                  <a:lnTo>
                    <a:pt x="51" y="85"/>
                  </a:lnTo>
                  <a:lnTo>
                    <a:pt x="74" y="97"/>
                  </a:lnTo>
                  <a:lnTo>
                    <a:pt x="100" y="108"/>
                  </a:lnTo>
                  <a:lnTo>
                    <a:pt x="140" y="126"/>
                  </a:lnTo>
                  <a:lnTo>
                    <a:pt x="173" y="134"/>
                  </a:lnTo>
                  <a:lnTo>
                    <a:pt x="170" y="1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7" name="図形 62"/>
            <p:cNvSpPr>
              <a:spLocks/>
            </p:cNvSpPr>
            <p:nvPr/>
          </p:nvSpPr>
          <p:spPr bwMode="auto">
            <a:xfrm>
              <a:off x="940790" y="5746613"/>
              <a:ext cx="306387" cy="209548"/>
            </a:xfrm>
            <a:custGeom>
              <a:avLst/>
              <a:gdLst/>
              <a:ahLst/>
              <a:cxnLst>
                <a:cxn ang="0">
                  <a:pos x="155" y="148"/>
                </a:cxn>
                <a:cxn ang="0">
                  <a:pos x="129" y="140"/>
                </a:cxn>
                <a:cxn ang="0">
                  <a:pos x="77" y="122"/>
                </a:cxn>
                <a:cxn ang="0">
                  <a:pos x="59" y="111"/>
                </a:cxn>
                <a:cxn ang="0">
                  <a:pos x="33" y="99"/>
                </a:cxn>
                <a:cxn ang="0">
                  <a:pos x="14" y="81"/>
                </a:cxn>
                <a:cxn ang="0">
                  <a:pos x="0" y="59"/>
                </a:cxn>
                <a:cxn ang="0">
                  <a:pos x="3" y="44"/>
                </a:cxn>
                <a:cxn ang="0">
                  <a:pos x="7" y="29"/>
                </a:cxn>
                <a:cxn ang="0">
                  <a:pos x="18" y="14"/>
                </a:cxn>
                <a:cxn ang="0">
                  <a:pos x="33" y="7"/>
                </a:cxn>
                <a:cxn ang="0">
                  <a:pos x="59" y="0"/>
                </a:cxn>
                <a:cxn ang="0">
                  <a:pos x="40" y="14"/>
                </a:cxn>
                <a:cxn ang="0">
                  <a:pos x="29" y="37"/>
                </a:cxn>
                <a:cxn ang="0">
                  <a:pos x="25" y="51"/>
                </a:cxn>
                <a:cxn ang="0">
                  <a:pos x="29" y="70"/>
                </a:cxn>
                <a:cxn ang="0">
                  <a:pos x="48" y="85"/>
                </a:cxn>
                <a:cxn ang="0">
                  <a:pos x="74" y="99"/>
                </a:cxn>
                <a:cxn ang="0">
                  <a:pos x="96" y="107"/>
                </a:cxn>
                <a:cxn ang="0">
                  <a:pos x="155" y="125"/>
                </a:cxn>
                <a:cxn ang="0">
                  <a:pos x="199" y="129"/>
                </a:cxn>
                <a:cxn ang="0">
                  <a:pos x="155" y="148"/>
                </a:cxn>
              </a:cxnLst>
              <a:rect l="0" t="0" r="0" b="0"/>
              <a:pathLst>
                <a:path w="199" h="148">
                  <a:moveTo>
                    <a:pt x="155" y="148"/>
                  </a:moveTo>
                  <a:lnTo>
                    <a:pt x="129" y="140"/>
                  </a:lnTo>
                  <a:lnTo>
                    <a:pt x="77" y="122"/>
                  </a:lnTo>
                  <a:lnTo>
                    <a:pt x="59" y="111"/>
                  </a:lnTo>
                  <a:lnTo>
                    <a:pt x="33" y="99"/>
                  </a:lnTo>
                  <a:lnTo>
                    <a:pt x="14" y="81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7" y="29"/>
                  </a:lnTo>
                  <a:lnTo>
                    <a:pt x="18" y="14"/>
                  </a:lnTo>
                  <a:lnTo>
                    <a:pt x="33" y="7"/>
                  </a:lnTo>
                  <a:lnTo>
                    <a:pt x="59" y="0"/>
                  </a:lnTo>
                  <a:lnTo>
                    <a:pt x="40" y="14"/>
                  </a:lnTo>
                  <a:lnTo>
                    <a:pt x="29" y="37"/>
                  </a:lnTo>
                  <a:lnTo>
                    <a:pt x="25" y="51"/>
                  </a:lnTo>
                  <a:lnTo>
                    <a:pt x="29" y="70"/>
                  </a:lnTo>
                  <a:lnTo>
                    <a:pt x="48" y="85"/>
                  </a:lnTo>
                  <a:lnTo>
                    <a:pt x="74" y="99"/>
                  </a:lnTo>
                  <a:lnTo>
                    <a:pt x="96" y="107"/>
                  </a:lnTo>
                  <a:lnTo>
                    <a:pt x="155" y="125"/>
                  </a:lnTo>
                  <a:lnTo>
                    <a:pt x="199" y="129"/>
                  </a:lnTo>
                  <a:lnTo>
                    <a:pt x="155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8" name="図形 63"/>
            <p:cNvSpPr>
              <a:spLocks/>
            </p:cNvSpPr>
            <p:nvPr/>
          </p:nvSpPr>
          <p:spPr bwMode="auto">
            <a:xfrm>
              <a:off x="985240" y="5522778"/>
              <a:ext cx="517525" cy="406396"/>
            </a:xfrm>
            <a:custGeom>
              <a:avLst/>
              <a:gdLst/>
              <a:ahLst/>
              <a:cxnLst>
                <a:cxn ang="0">
                  <a:pos x="174" y="288"/>
                </a:cxn>
                <a:cxn ang="0">
                  <a:pos x="144" y="284"/>
                </a:cxn>
                <a:cxn ang="0">
                  <a:pos x="82" y="266"/>
                </a:cxn>
                <a:cxn ang="0">
                  <a:pos x="45" y="258"/>
                </a:cxn>
                <a:cxn ang="0">
                  <a:pos x="30" y="244"/>
                </a:cxn>
                <a:cxn ang="0">
                  <a:pos x="4" y="229"/>
                </a:cxn>
                <a:cxn ang="0">
                  <a:pos x="0" y="218"/>
                </a:cxn>
                <a:cxn ang="0">
                  <a:pos x="0" y="210"/>
                </a:cxn>
                <a:cxn ang="0">
                  <a:pos x="4" y="199"/>
                </a:cxn>
                <a:cxn ang="0">
                  <a:pos x="15" y="181"/>
                </a:cxn>
                <a:cxn ang="0">
                  <a:pos x="26" y="166"/>
                </a:cxn>
                <a:cxn ang="0">
                  <a:pos x="45" y="155"/>
                </a:cxn>
                <a:cxn ang="0">
                  <a:pos x="56" y="144"/>
                </a:cxn>
                <a:cxn ang="0">
                  <a:pos x="85" y="133"/>
                </a:cxn>
                <a:cxn ang="0">
                  <a:pos x="152" y="125"/>
                </a:cxn>
                <a:cxn ang="0">
                  <a:pos x="252" y="100"/>
                </a:cxn>
                <a:cxn ang="0">
                  <a:pos x="270" y="85"/>
                </a:cxn>
                <a:cxn ang="0">
                  <a:pos x="285" y="74"/>
                </a:cxn>
                <a:cxn ang="0">
                  <a:pos x="296" y="59"/>
                </a:cxn>
                <a:cxn ang="0">
                  <a:pos x="292" y="44"/>
                </a:cxn>
                <a:cxn ang="0">
                  <a:pos x="277" y="33"/>
                </a:cxn>
                <a:cxn ang="0">
                  <a:pos x="252" y="26"/>
                </a:cxn>
                <a:cxn ang="0">
                  <a:pos x="222" y="7"/>
                </a:cxn>
                <a:cxn ang="0">
                  <a:pos x="185" y="0"/>
                </a:cxn>
                <a:cxn ang="0">
                  <a:pos x="244" y="0"/>
                </a:cxn>
                <a:cxn ang="0">
                  <a:pos x="244" y="3"/>
                </a:cxn>
                <a:cxn ang="0">
                  <a:pos x="281" y="7"/>
                </a:cxn>
                <a:cxn ang="0">
                  <a:pos x="311" y="26"/>
                </a:cxn>
                <a:cxn ang="0">
                  <a:pos x="325" y="29"/>
                </a:cxn>
                <a:cxn ang="0">
                  <a:pos x="333" y="40"/>
                </a:cxn>
                <a:cxn ang="0">
                  <a:pos x="337" y="55"/>
                </a:cxn>
                <a:cxn ang="0">
                  <a:pos x="337" y="63"/>
                </a:cxn>
                <a:cxn ang="0">
                  <a:pos x="333" y="74"/>
                </a:cxn>
                <a:cxn ang="0">
                  <a:pos x="311" y="88"/>
                </a:cxn>
                <a:cxn ang="0">
                  <a:pos x="270" y="111"/>
                </a:cxn>
                <a:cxn ang="0">
                  <a:pos x="240" y="118"/>
                </a:cxn>
                <a:cxn ang="0">
                  <a:pos x="200" y="125"/>
                </a:cxn>
                <a:cxn ang="0">
                  <a:pos x="159" y="129"/>
                </a:cxn>
                <a:cxn ang="0">
                  <a:pos x="152" y="129"/>
                </a:cxn>
                <a:cxn ang="0">
                  <a:pos x="115" y="133"/>
                </a:cxn>
                <a:cxn ang="0">
                  <a:pos x="85" y="140"/>
                </a:cxn>
                <a:cxn ang="0">
                  <a:pos x="67" y="155"/>
                </a:cxn>
                <a:cxn ang="0">
                  <a:pos x="45" y="166"/>
                </a:cxn>
                <a:cxn ang="0">
                  <a:pos x="41" y="185"/>
                </a:cxn>
                <a:cxn ang="0">
                  <a:pos x="33" y="196"/>
                </a:cxn>
                <a:cxn ang="0">
                  <a:pos x="33" y="214"/>
                </a:cxn>
                <a:cxn ang="0">
                  <a:pos x="45" y="236"/>
                </a:cxn>
                <a:cxn ang="0">
                  <a:pos x="67" y="251"/>
                </a:cxn>
                <a:cxn ang="0">
                  <a:pos x="89" y="258"/>
                </a:cxn>
                <a:cxn ang="0">
                  <a:pos x="152" y="273"/>
                </a:cxn>
                <a:cxn ang="0">
                  <a:pos x="192" y="284"/>
                </a:cxn>
                <a:cxn ang="0">
                  <a:pos x="174" y="288"/>
                </a:cxn>
              </a:cxnLst>
              <a:rect l="0" t="0" r="0" b="0"/>
              <a:pathLst>
                <a:path w="337" h="288">
                  <a:moveTo>
                    <a:pt x="174" y="288"/>
                  </a:moveTo>
                  <a:lnTo>
                    <a:pt x="144" y="284"/>
                  </a:lnTo>
                  <a:lnTo>
                    <a:pt x="82" y="266"/>
                  </a:lnTo>
                  <a:lnTo>
                    <a:pt x="45" y="258"/>
                  </a:lnTo>
                  <a:lnTo>
                    <a:pt x="30" y="244"/>
                  </a:lnTo>
                  <a:lnTo>
                    <a:pt x="4" y="229"/>
                  </a:lnTo>
                  <a:lnTo>
                    <a:pt x="0" y="218"/>
                  </a:lnTo>
                  <a:lnTo>
                    <a:pt x="0" y="210"/>
                  </a:lnTo>
                  <a:lnTo>
                    <a:pt x="4" y="199"/>
                  </a:lnTo>
                  <a:lnTo>
                    <a:pt x="15" y="181"/>
                  </a:lnTo>
                  <a:lnTo>
                    <a:pt x="26" y="166"/>
                  </a:lnTo>
                  <a:lnTo>
                    <a:pt x="45" y="155"/>
                  </a:lnTo>
                  <a:lnTo>
                    <a:pt x="56" y="144"/>
                  </a:lnTo>
                  <a:lnTo>
                    <a:pt x="85" y="133"/>
                  </a:lnTo>
                  <a:lnTo>
                    <a:pt x="152" y="125"/>
                  </a:lnTo>
                  <a:lnTo>
                    <a:pt x="252" y="100"/>
                  </a:lnTo>
                  <a:lnTo>
                    <a:pt x="270" y="85"/>
                  </a:lnTo>
                  <a:lnTo>
                    <a:pt x="285" y="74"/>
                  </a:lnTo>
                  <a:lnTo>
                    <a:pt x="296" y="59"/>
                  </a:lnTo>
                  <a:lnTo>
                    <a:pt x="292" y="44"/>
                  </a:lnTo>
                  <a:lnTo>
                    <a:pt x="277" y="33"/>
                  </a:lnTo>
                  <a:lnTo>
                    <a:pt x="252" y="26"/>
                  </a:lnTo>
                  <a:lnTo>
                    <a:pt x="222" y="7"/>
                  </a:lnTo>
                  <a:lnTo>
                    <a:pt x="185" y="0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81" y="7"/>
                  </a:lnTo>
                  <a:lnTo>
                    <a:pt x="311" y="26"/>
                  </a:lnTo>
                  <a:lnTo>
                    <a:pt x="325" y="29"/>
                  </a:lnTo>
                  <a:lnTo>
                    <a:pt x="333" y="40"/>
                  </a:lnTo>
                  <a:lnTo>
                    <a:pt x="337" y="55"/>
                  </a:lnTo>
                  <a:lnTo>
                    <a:pt x="337" y="63"/>
                  </a:lnTo>
                  <a:lnTo>
                    <a:pt x="333" y="74"/>
                  </a:lnTo>
                  <a:lnTo>
                    <a:pt x="311" y="88"/>
                  </a:lnTo>
                  <a:lnTo>
                    <a:pt x="270" y="111"/>
                  </a:lnTo>
                  <a:lnTo>
                    <a:pt x="240" y="118"/>
                  </a:lnTo>
                  <a:lnTo>
                    <a:pt x="200" y="125"/>
                  </a:lnTo>
                  <a:lnTo>
                    <a:pt x="159" y="129"/>
                  </a:lnTo>
                  <a:lnTo>
                    <a:pt x="152" y="129"/>
                  </a:lnTo>
                  <a:lnTo>
                    <a:pt x="115" y="133"/>
                  </a:lnTo>
                  <a:lnTo>
                    <a:pt x="85" y="140"/>
                  </a:lnTo>
                  <a:lnTo>
                    <a:pt x="67" y="155"/>
                  </a:lnTo>
                  <a:lnTo>
                    <a:pt x="45" y="166"/>
                  </a:lnTo>
                  <a:lnTo>
                    <a:pt x="41" y="185"/>
                  </a:lnTo>
                  <a:lnTo>
                    <a:pt x="33" y="196"/>
                  </a:lnTo>
                  <a:lnTo>
                    <a:pt x="33" y="214"/>
                  </a:lnTo>
                  <a:lnTo>
                    <a:pt x="45" y="236"/>
                  </a:lnTo>
                  <a:lnTo>
                    <a:pt x="67" y="251"/>
                  </a:lnTo>
                  <a:lnTo>
                    <a:pt x="89" y="258"/>
                  </a:lnTo>
                  <a:lnTo>
                    <a:pt x="152" y="273"/>
                  </a:lnTo>
                  <a:lnTo>
                    <a:pt x="192" y="284"/>
                  </a:lnTo>
                  <a:lnTo>
                    <a:pt x="174" y="28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9" name="図形 64"/>
            <p:cNvSpPr>
              <a:spLocks/>
            </p:cNvSpPr>
            <p:nvPr/>
          </p:nvSpPr>
          <p:spPr bwMode="auto">
            <a:xfrm>
              <a:off x="1036040" y="5710101"/>
              <a:ext cx="312737" cy="214310"/>
            </a:xfrm>
            <a:custGeom>
              <a:avLst/>
              <a:gdLst/>
              <a:ahLst/>
              <a:cxnLst>
                <a:cxn ang="0">
                  <a:pos x="178" y="148"/>
                </a:cxn>
                <a:cxn ang="0">
                  <a:pos x="167" y="151"/>
                </a:cxn>
                <a:cxn ang="0">
                  <a:pos x="137" y="140"/>
                </a:cxn>
                <a:cxn ang="0">
                  <a:pos x="78" y="125"/>
                </a:cxn>
                <a:cxn ang="0">
                  <a:pos x="49" y="118"/>
                </a:cxn>
                <a:cxn ang="0">
                  <a:pos x="15" y="103"/>
                </a:cxn>
                <a:cxn ang="0">
                  <a:pos x="12" y="85"/>
                </a:cxn>
                <a:cxn ang="0">
                  <a:pos x="0" y="66"/>
                </a:cxn>
                <a:cxn ang="0">
                  <a:pos x="0" y="63"/>
                </a:cxn>
                <a:cxn ang="0">
                  <a:pos x="8" y="55"/>
                </a:cxn>
                <a:cxn ang="0">
                  <a:pos x="15" y="33"/>
                </a:cxn>
                <a:cxn ang="0">
                  <a:pos x="34" y="22"/>
                </a:cxn>
                <a:cxn ang="0">
                  <a:pos x="52" y="11"/>
                </a:cxn>
                <a:cxn ang="0">
                  <a:pos x="82" y="7"/>
                </a:cxn>
                <a:cxn ang="0">
                  <a:pos x="119" y="0"/>
                </a:cxn>
                <a:cxn ang="0">
                  <a:pos x="71" y="15"/>
                </a:cxn>
                <a:cxn ang="0">
                  <a:pos x="56" y="26"/>
                </a:cxn>
                <a:cxn ang="0">
                  <a:pos x="41" y="40"/>
                </a:cxn>
                <a:cxn ang="0">
                  <a:pos x="37" y="63"/>
                </a:cxn>
                <a:cxn ang="0">
                  <a:pos x="41" y="81"/>
                </a:cxn>
                <a:cxn ang="0">
                  <a:pos x="49" y="85"/>
                </a:cxn>
                <a:cxn ang="0">
                  <a:pos x="71" y="107"/>
                </a:cxn>
                <a:cxn ang="0">
                  <a:pos x="122" y="125"/>
                </a:cxn>
                <a:cxn ang="0">
                  <a:pos x="204" y="148"/>
                </a:cxn>
                <a:cxn ang="0">
                  <a:pos x="178" y="148"/>
                </a:cxn>
              </a:cxnLst>
              <a:rect l="0" t="0" r="0" b="0"/>
              <a:pathLst>
                <a:path w="204" h="151">
                  <a:moveTo>
                    <a:pt x="178" y="148"/>
                  </a:moveTo>
                  <a:lnTo>
                    <a:pt x="167" y="151"/>
                  </a:lnTo>
                  <a:lnTo>
                    <a:pt x="137" y="140"/>
                  </a:lnTo>
                  <a:lnTo>
                    <a:pt x="78" y="125"/>
                  </a:lnTo>
                  <a:lnTo>
                    <a:pt x="49" y="118"/>
                  </a:lnTo>
                  <a:lnTo>
                    <a:pt x="15" y="103"/>
                  </a:lnTo>
                  <a:lnTo>
                    <a:pt x="12" y="85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8" y="55"/>
                  </a:lnTo>
                  <a:lnTo>
                    <a:pt x="15" y="33"/>
                  </a:lnTo>
                  <a:lnTo>
                    <a:pt x="34" y="22"/>
                  </a:lnTo>
                  <a:lnTo>
                    <a:pt x="52" y="11"/>
                  </a:lnTo>
                  <a:lnTo>
                    <a:pt x="82" y="7"/>
                  </a:lnTo>
                  <a:lnTo>
                    <a:pt x="119" y="0"/>
                  </a:lnTo>
                  <a:lnTo>
                    <a:pt x="71" y="15"/>
                  </a:lnTo>
                  <a:lnTo>
                    <a:pt x="56" y="26"/>
                  </a:lnTo>
                  <a:lnTo>
                    <a:pt x="41" y="40"/>
                  </a:lnTo>
                  <a:lnTo>
                    <a:pt x="37" y="63"/>
                  </a:lnTo>
                  <a:lnTo>
                    <a:pt x="41" y="81"/>
                  </a:lnTo>
                  <a:lnTo>
                    <a:pt x="49" y="85"/>
                  </a:lnTo>
                  <a:lnTo>
                    <a:pt x="71" y="107"/>
                  </a:lnTo>
                  <a:lnTo>
                    <a:pt x="122" y="125"/>
                  </a:lnTo>
                  <a:lnTo>
                    <a:pt x="204" y="148"/>
                  </a:lnTo>
                  <a:lnTo>
                    <a:pt x="178" y="14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0" name="図形 65"/>
            <p:cNvSpPr>
              <a:spLocks/>
            </p:cNvSpPr>
            <p:nvPr/>
          </p:nvSpPr>
          <p:spPr bwMode="auto">
            <a:xfrm>
              <a:off x="1099540" y="5527540"/>
              <a:ext cx="454025" cy="380996"/>
            </a:xfrm>
            <a:custGeom>
              <a:avLst/>
              <a:gdLst/>
              <a:ahLst/>
              <a:cxnLst>
                <a:cxn ang="0">
                  <a:pos x="170" y="270"/>
                </a:cxn>
                <a:cxn ang="0">
                  <a:pos x="85" y="255"/>
                </a:cxn>
                <a:cxn ang="0">
                  <a:pos x="37" y="233"/>
                </a:cxn>
                <a:cxn ang="0">
                  <a:pos x="11" y="215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8" y="178"/>
                </a:cxn>
                <a:cxn ang="0">
                  <a:pos x="15" y="163"/>
                </a:cxn>
                <a:cxn ang="0">
                  <a:pos x="37" y="152"/>
                </a:cxn>
                <a:cxn ang="0">
                  <a:pos x="78" y="137"/>
                </a:cxn>
                <a:cxn ang="0">
                  <a:pos x="126" y="122"/>
                </a:cxn>
                <a:cxn ang="0">
                  <a:pos x="166" y="115"/>
                </a:cxn>
                <a:cxn ang="0">
                  <a:pos x="196" y="111"/>
                </a:cxn>
                <a:cxn ang="0">
                  <a:pos x="237" y="93"/>
                </a:cxn>
                <a:cxn ang="0">
                  <a:pos x="259" y="71"/>
                </a:cxn>
                <a:cxn ang="0">
                  <a:pos x="266" y="60"/>
                </a:cxn>
                <a:cxn ang="0">
                  <a:pos x="266" y="45"/>
                </a:cxn>
                <a:cxn ang="0">
                  <a:pos x="263" y="37"/>
                </a:cxn>
                <a:cxn ang="0">
                  <a:pos x="251" y="23"/>
                </a:cxn>
                <a:cxn ang="0">
                  <a:pos x="233" y="11"/>
                </a:cxn>
                <a:cxn ang="0">
                  <a:pos x="196" y="0"/>
                </a:cxn>
                <a:cxn ang="0">
                  <a:pos x="233" y="4"/>
                </a:cxn>
                <a:cxn ang="0">
                  <a:pos x="263" y="15"/>
                </a:cxn>
                <a:cxn ang="0">
                  <a:pos x="281" y="26"/>
                </a:cxn>
                <a:cxn ang="0">
                  <a:pos x="292" y="37"/>
                </a:cxn>
                <a:cxn ang="0">
                  <a:pos x="296" y="56"/>
                </a:cxn>
                <a:cxn ang="0">
                  <a:pos x="296" y="67"/>
                </a:cxn>
                <a:cxn ang="0">
                  <a:pos x="292" y="82"/>
                </a:cxn>
                <a:cxn ang="0">
                  <a:pos x="274" y="97"/>
                </a:cxn>
                <a:cxn ang="0">
                  <a:pos x="248" y="108"/>
                </a:cxn>
                <a:cxn ang="0">
                  <a:pos x="222" y="111"/>
                </a:cxn>
                <a:cxn ang="0">
                  <a:pos x="166" y="122"/>
                </a:cxn>
                <a:cxn ang="0">
                  <a:pos x="148" y="126"/>
                </a:cxn>
                <a:cxn ang="0">
                  <a:pos x="111" y="130"/>
                </a:cxn>
                <a:cxn ang="0">
                  <a:pos x="85" y="141"/>
                </a:cxn>
                <a:cxn ang="0">
                  <a:pos x="67" y="152"/>
                </a:cxn>
                <a:cxn ang="0">
                  <a:pos x="56" y="163"/>
                </a:cxn>
                <a:cxn ang="0">
                  <a:pos x="41" y="182"/>
                </a:cxn>
                <a:cxn ang="0">
                  <a:pos x="41" y="185"/>
                </a:cxn>
                <a:cxn ang="0">
                  <a:pos x="44" y="207"/>
                </a:cxn>
                <a:cxn ang="0">
                  <a:pos x="63" y="222"/>
                </a:cxn>
                <a:cxn ang="0">
                  <a:pos x="81" y="237"/>
                </a:cxn>
                <a:cxn ang="0">
                  <a:pos x="111" y="252"/>
                </a:cxn>
                <a:cxn ang="0">
                  <a:pos x="163" y="263"/>
                </a:cxn>
                <a:cxn ang="0">
                  <a:pos x="196" y="270"/>
                </a:cxn>
                <a:cxn ang="0">
                  <a:pos x="170" y="270"/>
                </a:cxn>
              </a:cxnLst>
              <a:rect l="0" t="0" r="0" b="0"/>
              <a:pathLst>
                <a:path w="296" h="270">
                  <a:moveTo>
                    <a:pt x="170" y="270"/>
                  </a:moveTo>
                  <a:lnTo>
                    <a:pt x="85" y="255"/>
                  </a:lnTo>
                  <a:lnTo>
                    <a:pt x="37" y="233"/>
                  </a:lnTo>
                  <a:lnTo>
                    <a:pt x="11" y="215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8" y="178"/>
                  </a:lnTo>
                  <a:lnTo>
                    <a:pt x="15" y="163"/>
                  </a:lnTo>
                  <a:lnTo>
                    <a:pt x="37" y="152"/>
                  </a:lnTo>
                  <a:lnTo>
                    <a:pt x="78" y="137"/>
                  </a:lnTo>
                  <a:lnTo>
                    <a:pt x="126" y="122"/>
                  </a:lnTo>
                  <a:lnTo>
                    <a:pt x="166" y="115"/>
                  </a:lnTo>
                  <a:lnTo>
                    <a:pt x="196" y="111"/>
                  </a:lnTo>
                  <a:lnTo>
                    <a:pt x="237" y="93"/>
                  </a:lnTo>
                  <a:lnTo>
                    <a:pt x="259" y="71"/>
                  </a:lnTo>
                  <a:lnTo>
                    <a:pt x="266" y="60"/>
                  </a:lnTo>
                  <a:lnTo>
                    <a:pt x="266" y="45"/>
                  </a:lnTo>
                  <a:lnTo>
                    <a:pt x="263" y="37"/>
                  </a:lnTo>
                  <a:lnTo>
                    <a:pt x="251" y="23"/>
                  </a:lnTo>
                  <a:lnTo>
                    <a:pt x="233" y="11"/>
                  </a:lnTo>
                  <a:lnTo>
                    <a:pt x="196" y="0"/>
                  </a:lnTo>
                  <a:lnTo>
                    <a:pt x="233" y="4"/>
                  </a:lnTo>
                  <a:lnTo>
                    <a:pt x="263" y="15"/>
                  </a:lnTo>
                  <a:lnTo>
                    <a:pt x="281" y="26"/>
                  </a:lnTo>
                  <a:lnTo>
                    <a:pt x="292" y="37"/>
                  </a:lnTo>
                  <a:lnTo>
                    <a:pt x="296" y="56"/>
                  </a:lnTo>
                  <a:lnTo>
                    <a:pt x="296" y="67"/>
                  </a:lnTo>
                  <a:lnTo>
                    <a:pt x="292" y="82"/>
                  </a:lnTo>
                  <a:lnTo>
                    <a:pt x="274" y="97"/>
                  </a:lnTo>
                  <a:lnTo>
                    <a:pt x="248" y="108"/>
                  </a:lnTo>
                  <a:lnTo>
                    <a:pt x="222" y="111"/>
                  </a:lnTo>
                  <a:lnTo>
                    <a:pt x="166" y="122"/>
                  </a:lnTo>
                  <a:lnTo>
                    <a:pt x="148" y="126"/>
                  </a:lnTo>
                  <a:lnTo>
                    <a:pt x="111" y="130"/>
                  </a:lnTo>
                  <a:lnTo>
                    <a:pt x="85" y="141"/>
                  </a:lnTo>
                  <a:lnTo>
                    <a:pt x="67" y="152"/>
                  </a:lnTo>
                  <a:lnTo>
                    <a:pt x="56" y="163"/>
                  </a:lnTo>
                  <a:lnTo>
                    <a:pt x="41" y="182"/>
                  </a:lnTo>
                  <a:lnTo>
                    <a:pt x="41" y="185"/>
                  </a:lnTo>
                  <a:lnTo>
                    <a:pt x="44" y="207"/>
                  </a:lnTo>
                  <a:lnTo>
                    <a:pt x="63" y="222"/>
                  </a:lnTo>
                  <a:lnTo>
                    <a:pt x="81" y="237"/>
                  </a:lnTo>
                  <a:lnTo>
                    <a:pt x="111" y="252"/>
                  </a:lnTo>
                  <a:lnTo>
                    <a:pt x="163" y="263"/>
                  </a:lnTo>
                  <a:lnTo>
                    <a:pt x="196" y="270"/>
                  </a:lnTo>
                  <a:lnTo>
                    <a:pt x="170" y="27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1" name="図形 66"/>
            <p:cNvSpPr>
              <a:spLocks/>
            </p:cNvSpPr>
            <p:nvPr/>
          </p:nvSpPr>
          <p:spPr bwMode="auto">
            <a:xfrm>
              <a:off x="1166215" y="5506903"/>
              <a:ext cx="487362" cy="401633"/>
            </a:xfrm>
            <a:custGeom>
              <a:avLst/>
              <a:gdLst/>
              <a:ahLst/>
              <a:cxnLst>
                <a:cxn ang="0">
                  <a:pos x="159" y="284"/>
                </a:cxn>
                <a:cxn ang="0">
                  <a:pos x="159" y="281"/>
                </a:cxn>
                <a:cxn ang="0">
                  <a:pos x="134" y="277"/>
                </a:cxn>
                <a:cxn ang="0">
                  <a:pos x="74" y="266"/>
                </a:cxn>
                <a:cxn ang="0">
                  <a:pos x="49" y="251"/>
                </a:cxn>
                <a:cxn ang="0">
                  <a:pos x="23" y="236"/>
                </a:cxn>
                <a:cxn ang="0">
                  <a:pos x="8" y="221"/>
                </a:cxn>
                <a:cxn ang="0">
                  <a:pos x="0" y="199"/>
                </a:cxn>
                <a:cxn ang="0">
                  <a:pos x="0" y="196"/>
                </a:cxn>
                <a:cxn ang="0">
                  <a:pos x="12" y="181"/>
                </a:cxn>
                <a:cxn ang="0">
                  <a:pos x="26" y="170"/>
                </a:cxn>
                <a:cxn ang="0">
                  <a:pos x="49" y="159"/>
                </a:cxn>
                <a:cxn ang="0">
                  <a:pos x="67" y="151"/>
                </a:cxn>
                <a:cxn ang="0">
                  <a:pos x="104" y="144"/>
                </a:cxn>
                <a:cxn ang="0">
                  <a:pos x="126" y="140"/>
                </a:cxn>
                <a:cxn ang="0">
                  <a:pos x="182" y="129"/>
                </a:cxn>
                <a:cxn ang="0">
                  <a:pos x="207" y="122"/>
                </a:cxn>
                <a:cxn ang="0">
                  <a:pos x="233" y="111"/>
                </a:cxn>
                <a:cxn ang="0">
                  <a:pos x="252" y="96"/>
                </a:cxn>
                <a:cxn ang="0">
                  <a:pos x="259" y="81"/>
                </a:cxn>
                <a:cxn ang="0">
                  <a:pos x="259" y="70"/>
                </a:cxn>
                <a:cxn ang="0">
                  <a:pos x="248" y="51"/>
                </a:cxn>
                <a:cxn ang="0">
                  <a:pos x="237" y="40"/>
                </a:cxn>
                <a:cxn ang="0">
                  <a:pos x="219" y="25"/>
                </a:cxn>
                <a:cxn ang="0">
                  <a:pos x="182" y="14"/>
                </a:cxn>
                <a:cxn ang="0">
                  <a:pos x="137" y="11"/>
                </a:cxn>
                <a:cxn ang="0">
                  <a:pos x="56" y="3"/>
                </a:cxn>
                <a:cxn ang="0">
                  <a:pos x="56" y="11"/>
                </a:cxn>
                <a:cxn ang="0">
                  <a:pos x="26" y="0"/>
                </a:cxn>
                <a:cxn ang="0">
                  <a:pos x="122" y="0"/>
                </a:cxn>
                <a:cxn ang="0">
                  <a:pos x="182" y="0"/>
                </a:cxn>
                <a:cxn ang="0">
                  <a:pos x="193" y="0"/>
                </a:cxn>
                <a:cxn ang="0">
                  <a:pos x="259" y="14"/>
                </a:cxn>
                <a:cxn ang="0">
                  <a:pos x="292" y="29"/>
                </a:cxn>
                <a:cxn ang="0">
                  <a:pos x="307" y="40"/>
                </a:cxn>
                <a:cxn ang="0">
                  <a:pos x="315" y="51"/>
                </a:cxn>
                <a:cxn ang="0">
                  <a:pos x="318" y="66"/>
                </a:cxn>
                <a:cxn ang="0">
                  <a:pos x="315" y="81"/>
                </a:cxn>
                <a:cxn ang="0">
                  <a:pos x="307" y="85"/>
                </a:cxn>
                <a:cxn ang="0">
                  <a:pos x="292" y="99"/>
                </a:cxn>
                <a:cxn ang="0">
                  <a:pos x="248" y="122"/>
                </a:cxn>
                <a:cxn ang="0">
                  <a:pos x="159" y="140"/>
                </a:cxn>
                <a:cxn ang="0">
                  <a:pos x="108" y="151"/>
                </a:cxn>
                <a:cxn ang="0">
                  <a:pos x="74" y="170"/>
                </a:cxn>
                <a:cxn ang="0">
                  <a:pos x="63" y="181"/>
                </a:cxn>
                <a:cxn ang="0">
                  <a:pos x="52" y="192"/>
                </a:cxn>
                <a:cxn ang="0">
                  <a:pos x="49" y="210"/>
                </a:cxn>
                <a:cxn ang="0">
                  <a:pos x="52" y="225"/>
                </a:cxn>
                <a:cxn ang="0">
                  <a:pos x="56" y="236"/>
                </a:cxn>
                <a:cxn ang="0">
                  <a:pos x="74" y="251"/>
                </a:cxn>
                <a:cxn ang="0">
                  <a:pos x="119" y="269"/>
                </a:cxn>
                <a:cxn ang="0">
                  <a:pos x="182" y="284"/>
                </a:cxn>
                <a:cxn ang="0">
                  <a:pos x="159" y="284"/>
                </a:cxn>
              </a:cxnLst>
              <a:rect l="0" t="0" r="0" b="0"/>
              <a:pathLst>
                <a:path w="318" h="284">
                  <a:moveTo>
                    <a:pt x="159" y="284"/>
                  </a:moveTo>
                  <a:lnTo>
                    <a:pt x="159" y="281"/>
                  </a:lnTo>
                  <a:lnTo>
                    <a:pt x="134" y="277"/>
                  </a:lnTo>
                  <a:lnTo>
                    <a:pt x="74" y="266"/>
                  </a:lnTo>
                  <a:lnTo>
                    <a:pt x="49" y="251"/>
                  </a:lnTo>
                  <a:lnTo>
                    <a:pt x="23" y="236"/>
                  </a:lnTo>
                  <a:lnTo>
                    <a:pt x="8" y="221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2" y="181"/>
                  </a:lnTo>
                  <a:lnTo>
                    <a:pt x="26" y="170"/>
                  </a:lnTo>
                  <a:lnTo>
                    <a:pt x="49" y="159"/>
                  </a:lnTo>
                  <a:lnTo>
                    <a:pt x="67" y="151"/>
                  </a:lnTo>
                  <a:lnTo>
                    <a:pt x="104" y="144"/>
                  </a:lnTo>
                  <a:lnTo>
                    <a:pt x="126" y="140"/>
                  </a:lnTo>
                  <a:lnTo>
                    <a:pt x="182" y="129"/>
                  </a:lnTo>
                  <a:lnTo>
                    <a:pt x="207" y="122"/>
                  </a:lnTo>
                  <a:lnTo>
                    <a:pt x="233" y="111"/>
                  </a:lnTo>
                  <a:lnTo>
                    <a:pt x="252" y="96"/>
                  </a:lnTo>
                  <a:lnTo>
                    <a:pt x="259" y="81"/>
                  </a:lnTo>
                  <a:lnTo>
                    <a:pt x="259" y="70"/>
                  </a:lnTo>
                  <a:lnTo>
                    <a:pt x="248" y="51"/>
                  </a:lnTo>
                  <a:lnTo>
                    <a:pt x="237" y="40"/>
                  </a:lnTo>
                  <a:lnTo>
                    <a:pt x="219" y="25"/>
                  </a:lnTo>
                  <a:lnTo>
                    <a:pt x="182" y="14"/>
                  </a:lnTo>
                  <a:lnTo>
                    <a:pt x="137" y="11"/>
                  </a:lnTo>
                  <a:lnTo>
                    <a:pt x="56" y="3"/>
                  </a:lnTo>
                  <a:lnTo>
                    <a:pt x="56" y="11"/>
                  </a:lnTo>
                  <a:lnTo>
                    <a:pt x="26" y="0"/>
                  </a:lnTo>
                  <a:lnTo>
                    <a:pt x="122" y="0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59" y="14"/>
                  </a:lnTo>
                  <a:lnTo>
                    <a:pt x="292" y="29"/>
                  </a:lnTo>
                  <a:lnTo>
                    <a:pt x="307" y="40"/>
                  </a:lnTo>
                  <a:lnTo>
                    <a:pt x="315" y="51"/>
                  </a:lnTo>
                  <a:lnTo>
                    <a:pt x="318" y="66"/>
                  </a:lnTo>
                  <a:lnTo>
                    <a:pt x="315" y="81"/>
                  </a:lnTo>
                  <a:lnTo>
                    <a:pt x="307" y="85"/>
                  </a:lnTo>
                  <a:lnTo>
                    <a:pt x="292" y="99"/>
                  </a:lnTo>
                  <a:lnTo>
                    <a:pt x="248" y="122"/>
                  </a:lnTo>
                  <a:lnTo>
                    <a:pt x="159" y="140"/>
                  </a:lnTo>
                  <a:lnTo>
                    <a:pt x="108" y="151"/>
                  </a:lnTo>
                  <a:lnTo>
                    <a:pt x="74" y="170"/>
                  </a:lnTo>
                  <a:lnTo>
                    <a:pt x="63" y="181"/>
                  </a:lnTo>
                  <a:lnTo>
                    <a:pt x="52" y="192"/>
                  </a:lnTo>
                  <a:lnTo>
                    <a:pt x="49" y="210"/>
                  </a:lnTo>
                  <a:lnTo>
                    <a:pt x="52" y="225"/>
                  </a:lnTo>
                  <a:lnTo>
                    <a:pt x="56" y="236"/>
                  </a:lnTo>
                  <a:lnTo>
                    <a:pt x="74" y="251"/>
                  </a:lnTo>
                  <a:lnTo>
                    <a:pt x="119" y="269"/>
                  </a:lnTo>
                  <a:lnTo>
                    <a:pt x="182" y="284"/>
                  </a:lnTo>
                  <a:lnTo>
                    <a:pt x="159" y="28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2" name="図形 67"/>
            <p:cNvSpPr>
              <a:spLocks/>
            </p:cNvSpPr>
            <p:nvPr/>
          </p:nvSpPr>
          <p:spPr bwMode="auto">
            <a:xfrm>
              <a:off x="1247177" y="5511665"/>
              <a:ext cx="533400" cy="396871"/>
            </a:xfrm>
            <a:custGeom>
              <a:avLst/>
              <a:gdLst/>
              <a:ahLst/>
              <a:cxnLst>
                <a:cxn ang="0">
                  <a:pos x="141" y="281"/>
                </a:cxn>
                <a:cxn ang="0">
                  <a:pos x="141" y="278"/>
                </a:cxn>
                <a:cxn ang="0">
                  <a:pos x="107" y="274"/>
                </a:cxn>
                <a:cxn ang="0">
                  <a:pos x="70" y="266"/>
                </a:cxn>
                <a:cxn ang="0">
                  <a:pos x="26" y="248"/>
                </a:cxn>
                <a:cxn ang="0">
                  <a:pos x="11" y="226"/>
                </a:cxn>
                <a:cxn ang="0">
                  <a:pos x="4" y="222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11" y="178"/>
                </a:cxn>
                <a:cxn ang="0">
                  <a:pos x="22" y="167"/>
                </a:cxn>
                <a:cxn ang="0">
                  <a:pos x="59" y="152"/>
                </a:cxn>
                <a:cxn ang="0">
                  <a:pos x="107" y="141"/>
                </a:cxn>
                <a:cxn ang="0">
                  <a:pos x="196" y="122"/>
                </a:cxn>
                <a:cxn ang="0">
                  <a:pos x="248" y="104"/>
                </a:cxn>
                <a:cxn ang="0">
                  <a:pos x="263" y="82"/>
                </a:cxn>
                <a:cxn ang="0">
                  <a:pos x="266" y="78"/>
                </a:cxn>
                <a:cxn ang="0">
                  <a:pos x="270" y="63"/>
                </a:cxn>
                <a:cxn ang="0">
                  <a:pos x="266" y="48"/>
                </a:cxn>
                <a:cxn ang="0">
                  <a:pos x="252" y="34"/>
                </a:cxn>
                <a:cxn ang="0">
                  <a:pos x="226" y="15"/>
                </a:cxn>
                <a:cxn ang="0">
                  <a:pos x="170" y="0"/>
                </a:cxn>
                <a:cxn ang="0">
                  <a:pos x="252" y="11"/>
                </a:cxn>
                <a:cxn ang="0">
                  <a:pos x="307" y="22"/>
                </a:cxn>
                <a:cxn ang="0">
                  <a:pos x="337" y="37"/>
                </a:cxn>
                <a:cxn ang="0">
                  <a:pos x="348" y="48"/>
                </a:cxn>
                <a:cxn ang="0">
                  <a:pos x="348" y="56"/>
                </a:cxn>
                <a:cxn ang="0">
                  <a:pos x="348" y="63"/>
                </a:cxn>
                <a:cxn ang="0">
                  <a:pos x="333" y="82"/>
                </a:cxn>
                <a:cxn ang="0">
                  <a:pos x="311" y="96"/>
                </a:cxn>
                <a:cxn ang="0">
                  <a:pos x="281" y="108"/>
                </a:cxn>
                <a:cxn ang="0">
                  <a:pos x="252" y="119"/>
                </a:cxn>
                <a:cxn ang="0">
                  <a:pos x="196" y="133"/>
                </a:cxn>
                <a:cxn ang="0">
                  <a:pos x="170" y="133"/>
                </a:cxn>
                <a:cxn ang="0">
                  <a:pos x="96" y="152"/>
                </a:cxn>
                <a:cxn ang="0">
                  <a:pos x="56" y="174"/>
                </a:cxn>
                <a:cxn ang="0">
                  <a:pos x="41" y="189"/>
                </a:cxn>
                <a:cxn ang="0">
                  <a:pos x="37" y="193"/>
                </a:cxn>
                <a:cxn ang="0">
                  <a:pos x="37" y="211"/>
                </a:cxn>
                <a:cxn ang="0">
                  <a:pos x="52" y="226"/>
                </a:cxn>
                <a:cxn ang="0">
                  <a:pos x="67" y="244"/>
                </a:cxn>
                <a:cxn ang="0">
                  <a:pos x="85" y="259"/>
                </a:cxn>
                <a:cxn ang="0">
                  <a:pos x="137" y="274"/>
                </a:cxn>
                <a:cxn ang="0">
                  <a:pos x="181" y="281"/>
                </a:cxn>
                <a:cxn ang="0">
                  <a:pos x="141" y="281"/>
                </a:cxn>
              </a:cxnLst>
              <a:rect l="0" t="0" r="0" b="0"/>
              <a:pathLst>
                <a:path w="348" h="281">
                  <a:moveTo>
                    <a:pt x="141" y="281"/>
                  </a:moveTo>
                  <a:lnTo>
                    <a:pt x="141" y="278"/>
                  </a:lnTo>
                  <a:lnTo>
                    <a:pt x="107" y="274"/>
                  </a:lnTo>
                  <a:lnTo>
                    <a:pt x="70" y="266"/>
                  </a:lnTo>
                  <a:lnTo>
                    <a:pt x="26" y="248"/>
                  </a:lnTo>
                  <a:lnTo>
                    <a:pt x="11" y="226"/>
                  </a:lnTo>
                  <a:lnTo>
                    <a:pt x="4" y="222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11" y="178"/>
                  </a:lnTo>
                  <a:lnTo>
                    <a:pt x="22" y="167"/>
                  </a:lnTo>
                  <a:lnTo>
                    <a:pt x="59" y="152"/>
                  </a:lnTo>
                  <a:lnTo>
                    <a:pt x="107" y="141"/>
                  </a:lnTo>
                  <a:lnTo>
                    <a:pt x="196" y="122"/>
                  </a:lnTo>
                  <a:lnTo>
                    <a:pt x="248" y="104"/>
                  </a:lnTo>
                  <a:lnTo>
                    <a:pt x="263" y="82"/>
                  </a:lnTo>
                  <a:lnTo>
                    <a:pt x="266" y="78"/>
                  </a:lnTo>
                  <a:lnTo>
                    <a:pt x="270" y="63"/>
                  </a:lnTo>
                  <a:lnTo>
                    <a:pt x="266" y="48"/>
                  </a:lnTo>
                  <a:lnTo>
                    <a:pt x="252" y="34"/>
                  </a:lnTo>
                  <a:lnTo>
                    <a:pt x="226" y="15"/>
                  </a:lnTo>
                  <a:lnTo>
                    <a:pt x="170" y="0"/>
                  </a:lnTo>
                  <a:lnTo>
                    <a:pt x="252" y="11"/>
                  </a:lnTo>
                  <a:lnTo>
                    <a:pt x="307" y="22"/>
                  </a:lnTo>
                  <a:lnTo>
                    <a:pt x="337" y="37"/>
                  </a:lnTo>
                  <a:lnTo>
                    <a:pt x="348" y="48"/>
                  </a:lnTo>
                  <a:lnTo>
                    <a:pt x="348" y="56"/>
                  </a:lnTo>
                  <a:lnTo>
                    <a:pt x="348" y="63"/>
                  </a:lnTo>
                  <a:lnTo>
                    <a:pt x="333" y="82"/>
                  </a:lnTo>
                  <a:lnTo>
                    <a:pt x="311" y="96"/>
                  </a:lnTo>
                  <a:lnTo>
                    <a:pt x="281" y="108"/>
                  </a:lnTo>
                  <a:lnTo>
                    <a:pt x="252" y="119"/>
                  </a:lnTo>
                  <a:lnTo>
                    <a:pt x="196" y="133"/>
                  </a:lnTo>
                  <a:lnTo>
                    <a:pt x="170" y="133"/>
                  </a:lnTo>
                  <a:lnTo>
                    <a:pt x="96" y="152"/>
                  </a:lnTo>
                  <a:lnTo>
                    <a:pt x="56" y="174"/>
                  </a:lnTo>
                  <a:lnTo>
                    <a:pt x="41" y="189"/>
                  </a:lnTo>
                  <a:lnTo>
                    <a:pt x="37" y="193"/>
                  </a:lnTo>
                  <a:lnTo>
                    <a:pt x="37" y="211"/>
                  </a:lnTo>
                  <a:lnTo>
                    <a:pt x="52" y="226"/>
                  </a:lnTo>
                  <a:lnTo>
                    <a:pt x="67" y="244"/>
                  </a:lnTo>
                  <a:lnTo>
                    <a:pt x="85" y="259"/>
                  </a:lnTo>
                  <a:lnTo>
                    <a:pt x="137" y="274"/>
                  </a:lnTo>
                  <a:lnTo>
                    <a:pt x="181" y="281"/>
                  </a:lnTo>
                  <a:lnTo>
                    <a:pt x="141" y="28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3" name="図形 68"/>
            <p:cNvSpPr>
              <a:spLocks/>
            </p:cNvSpPr>
            <p:nvPr/>
          </p:nvSpPr>
          <p:spPr bwMode="auto">
            <a:xfrm>
              <a:off x="1547216" y="5919649"/>
              <a:ext cx="6350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4" name="図形 69"/>
            <p:cNvSpPr>
              <a:spLocks/>
            </p:cNvSpPr>
            <p:nvPr/>
          </p:nvSpPr>
          <p:spPr bwMode="auto">
            <a:xfrm>
              <a:off x="1309091" y="5502140"/>
              <a:ext cx="641350" cy="417508"/>
            </a:xfrm>
            <a:custGeom>
              <a:avLst/>
              <a:gdLst/>
              <a:ahLst/>
              <a:cxnLst>
                <a:cxn ang="0">
                  <a:pos x="214" y="296"/>
                </a:cxn>
                <a:cxn ang="0">
                  <a:pos x="170" y="288"/>
                </a:cxn>
                <a:cxn ang="0">
                  <a:pos x="140" y="285"/>
                </a:cxn>
                <a:cxn ang="0">
                  <a:pos x="81" y="273"/>
                </a:cxn>
                <a:cxn ang="0">
                  <a:pos x="52" y="259"/>
                </a:cxn>
                <a:cxn ang="0">
                  <a:pos x="18" y="244"/>
                </a:cxn>
                <a:cxn ang="0">
                  <a:pos x="4" y="225"/>
                </a:cxn>
                <a:cxn ang="0">
                  <a:pos x="0" y="214"/>
                </a:cxn>
                <a:cxn ang="0">
                  <a:pos x="0" y="200"/>
                </a:cxn>
                <a:cxn ang="0">
                  <a:pos x="0" y="196"/>
                </a:cxn>
                <a:cxn ang="0">
                  <a:pos x="18" y="181"/>
                </a:cxn>
                <a:cxn ang="0">
                  <a:pos x="59" y="163"/>
                </a:cxn>
                <a:cxn ang="0">
                  <a:pos x="129" y="144"/>
                </a:cxn>
                <a:cxn ang="0">
                  <a:pos x="159" y="140"/>
                </a:cxn>
                <a:cxn ang="0">
                  <a:pos x="214" y="129"/>
                </a:cxn>
                <a:cxn ang="0">
                  <a:pos x="248" y="118"/>
                </a:cxn>
                <a:cxn ang="0">
                  <a:pos x="277" y="103"/>
                </a:cxn>
                <a:cxn ang="0">
                  <a:pos x="296" y="89"/>
                </a:cxn>
                <a:cxn ang="0">
                  <a:pos x="310" y="70"/>
                </a:cxn>
                <a:cxn ang="0">
                  <a:pos x="310" y="63"/>
                </a:cxn>
                <a:cxn ang="0">
                  <a:pos x="307" y="55"/>
                </a:cxn>
                <a:cxn ang="0">
                  <a:pos x="296" y="41"/>
                </a:cxn>
                <a:cxn ang="0">
                  <a:pos x="266" y="22"/>
                </a:cxn>
                <a:cxn ang="0">
                  <a:pos x="214" y="15"/>
                </a:cxn>
                <a:cxn ang="0">
                  <a:pos x="137" y="4"/>
                </a:cxn>
                <a:cxn ang="0">
                  <a:pos x="266" y="4"/>
                </a:cxn>
                <a:cxn ang="0">
                  <a:pos x="266" y="0"/>
                </a:cxn>
                <a:cxn ang="0">
                  <a:pos x="307" y="4"/>
                </a:cxn>
                <a:cxn ang="0">
                  <a:pos x="355" y="15"/>
                </a:cxn>
                <a:cxn ang="0">
                  <a:pos x="392" y="29"/>
                </a:cxn>
                <a:cxn ang="0">
                  <a:pos x="406" y="44"/>
                </a:cxn>
                <a:cxn ang="0">
                  <a:pos x="418" y="55"/>
                </a:cxn>
                <a:cxn ang="0">
                  <a:pos x="418" y="70"/>
                </a:cxn>
                <a:cxn ang="0">
                  <a:pos x="406" y="85"/>
                </a:cxn>
                <a:cxn ang="0">
                  <a:pos x="395" y="100"/>
                </a:cxn>
                <a:cxn ang="0">
                  <a:pos x="377" y="111"/>
                </a:cxn>
                <a:cxn ang="0">
                  <a:pos x="347" y="115"/>
                </a:cxn>
                <a:cxn ang="0">
                  <a:pos x="266" y="133"/>
                </a:cxn>
                <a:cxn ang="0">
                  <a:pos x="155" y="148"/>
                </a:cxn>
                <a:cxn ang="0">
                  <a:pos x="114" y="159"/>
                </a:cxn>
                <a:cxn ang="0">
                  <a:pos x="81" y="170"/>
                </a:cxn>
                <a:cxn ang="0">
                  <a:pos x="59" y="185"/>
                </a:cxn>
                <a:cxn ang="0">
                  <a:pos x="52" y="196"/>
                </a:cxn>
                <a:cxn ang="0">
                  <a:pos x="44" y="203"/>
                </a:cxn>
                <a:cxn ang="0">
                  <a:pos x="44" y="211"/>
                </a:cxn>
                <a:cxn ang="0">
                  <a:pos x="55" y="233"/>
                </a:cxn>
                <a:cxn ang="0">
                  <a:pos x="74" y="251"/>
                </a:cxn>
                <a:cxn ang="0">
                  <a:pos x="100" y="266"/>
                </a:cxn>
                <a:cxn ang="0">
                  <a:pos x="129" y="273"/>
                </a:cxn>
                <a:cxn ang="0">
                  <a:pos x="192" y="285"/>
                </a:cxn>
                <a:cxn ang="0">
                  <a:pos x="236" y="288"/>
                </a:cxn>
                <a:cxn ang="0">
                  <a:pos x="214" y="296"/>
                </a:cxn>
              </a:cxnLst>
              <a:rect l="0" t="0" r="0" b="0"/>
              <a:pathLst>
                <a:path w="418" h="296">
                  <a:moveTo>
                    <a:pt x="214" y="296"/>
                  </a:moveTo>
                  <a:lnTo>
                    <a:pt x="170" y="288"/>
                  </a:lnTo>
                  <a:lnTo>
                    <a:pt x="140" y="285"/>
                  </a:lnTo>
                  <a:lnTo>
                    <a:pt x="81" y="273"/>
                  </a:lnTo>
                  <a:lnTo>
                    <a:pt x="52" y="259"/>
                  </a:lnTo>
                  <a:lnTo>
                    <a:pt x="18" y="244"/>
                  </a:lnTo>
                  <a:lnTo>
                    <a:pt x="4" y="225"/>
                  </a:lnTo>
                  <a:lnTo>
                    <a:pt x="0" y="21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18" y="181"/>
                  </a:lnTo>
                  <a:lnTo>
                    <a:pt x="59" y="163"/>
                  </a:lnTo>
                  <a:lnTo>
                    <a:pt x="129" y="144"/>
                  </a:lnTo>
                  <a:lnTo>
                    <a:pt x="159" y="140"/>
                  </a:lnTo>
                  <a:lnTo>
                    <a:pt x="214" y="129"/>
                  </a:lnTo>
                  <a:lnTo>
                    <a:pt x="248" y="118"/>
                  </a:lnTo>
                  <a:lnTo>
                    <a:pt x="277" y="103"/>
                  </a:lnTo>
                  <a:lnTo>
                    <a:pt x="296" y="89"/>
                  </a:lnTo>
                  <a:lnTo>
                    <a:pt x="310" y="70"/>
                  </a:lnTo>
                  <a:lnTo>
                    <a:pt x="310" y="63"/>
                  </a:lnTo>
                  <a:lnTo>
                    <a:pt x="307" y="55"/>
                  </a:lnTo>
                  <a:lnTo>
                    <a:pt x="296" y="41"/>
                  </a:lnTo>
                  <a:lnTo>
                    <a:pt x="266" y="22"/>
                  </a:lnTo>
                  <a:lnTo>
                    <a:pt x="214" y="15"/>
                  </a:lnTo>
                  <a:lnTo>
                    <a:pt x="137" y="4"/>
                  </a:lnTo>
                  <a:lnTo>
                    <a:pt x="266" y="4"/>
                  </a:lnTo>
                  <a:lnTo>
                    <a:pt x="266" y="0"/>
                  </a:lnTo>
                  <a:lnTo>
                    <a:pt x="307" y="4"/>
                  </a:lnTo>
                  <a:lnTo>
                    <a:pt x="355" y="15"/>
                  </a:lnTo>
                  <a:lnTo>
                    <a:pt x="392" y="29"/>
                  </a:lnTo>
                  <a:lnTo>
                    <a:pt x="406" y="44"/>
                  </a:lnTo>
                  <a:lnTo>
                    <a:pt x="418" y="55"/>
                  </a:lnTo>
                  <a:lnTo>
                    <a:pt x="418" y="70"/>
                  </a:lnTo>
                  <a:lnTo>
                    <a:pt x="406" y="85"/>
                  </a:lnTo>
                  <a:lnTo>
                    <a:pt x="395" y="100"/>
                  </a:lnTo>
                  <a:lnTo>
                    <a:pt x="377" y="111"/>
                  </a:lnTo>
                  <a:lnTo>
                    <a:pt x="347" y="115"/>
                  </a:lnTo>
                  <a:lnTo>
                    <a:pt x="266" y="133"/>
                  </a:lnTo>
                  <a:lnTo>
                    <a:pt x="155" y="148"/>
                  </a:lnTo>
                  <a:lnTo>
                    <a:pt x="114" y="159"/>
                  </a:lnTo>
                  <a:lnTo>
                    <a:pt x="81" y="170"/>
                  </a:lnTo>
                  <a:lnTo>
                    <a:pt x="59" y="185"/>
                  </a:lnTo>
                  <a:lnTo>
                    <a:pt x="52" y="196"/>
                  </a:lnTo>
                  <a:lnTo>
                    <a:pt x="44" y="203"/>
                  </a:lnTo>
                  <a:lnTo>
                    <a:pt x="44" y="211"/>
                  </a:lnTo>
                  <a:lnTo>
                    <a:pt x="55" y="233"/>
                  </a:lnTo>
                  <a:lnTo>
                    <a:pt x="74" y="251"/>
                  </a:lnTo>
                  <a:lnTo>
                    <a:pt x="100" y="266"/>
                  </a:lnTo>
                  <a:lnTo>
                    <a:pt x="129" y="273"/>
                  </a:lnTo>
                  <a:lnTo>
                    <a:pt x="192" y="285"/>
                  </a:lnTo>
                  <a:lnTo>
                    <a:pt x="236" y="288"/>
                  </a:lnTo>
                  <a:lnTo>
                    <a:pt x="214" y="2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5" name="図形 70"/>
            <p:cNvSpPr>
              <a:spLocks/>
            </p:cNvSpPr>
            <p:nvPr/>
          </p:nvSpPr>
          <p:spPr bwMode="auto">
            <a:xfrm>
              <a:off x="1031277" y="5135432"/>
              <a:ext cx="1144588" cy="773103"/>
            </a:xfrm>
            <a:custGeom>
              <a:avLst/>
              <a:gdLst/>
              <a:ahLst/>
              <a:cxnLst>
                <a:cxn ang="0">
                  <a:pos x="403" y="544"/>
                </a:cxn>
                <a:cxn ang="0">
                  <a:pos x="295" y="529"/>
                </a:cxn>
                <a:cxn ang="0">
                  <a:pos x="240" y="492"/>
                </a:cxn>
                <a:cxn ang="0">
                  <a:pos x="233" y="470"/>
                </a:cxn>
                <a:cxn ang="0">
                  <a:pos x="236" y="455"/>
                </a:cxn>
                <a:cxn ang="0">
                  <a:pos x="266" y="433"/>
                </a:cxn>
                <a:cxn ang="0">
                  <a:pos x="340" y="414"/>
                </a:cxn>
                <a:cxn ang="0">
                  <a:pos x="532" y="377"/>
                </a:cxn>
                <a:cxn ang="0">
                  <a:pos x="576" y="359"/>
                </a:cxn>
                <a:cxn ang="0">
                  <a:pos x="599" y="333"/>
                </a:cxn>
                <a:cxn ang="0">
                  <a:pos x="587" y="300"/>
                </a:cxn>
                <a:cxn ang="0">
                  <a:pos x="532" y="266"/>
                </a:cxn>
                <a:cxn ang="0">
                  <a:pos x="380" y="252"/>
                </a:cxn>
                <a:cxn ang="0">
                  <a:pos x="155" y="222"/>
                </a:cxn>
                <a:cxn ang="0">
                  <a:pos x="81" y="203"/>
                </a:cxn>
                <a:cxn ang="0">
                  <a:pos x="26" y="167"/>
                </a:cxn>
                <a:cxn ang="0">
                  <a:pos x="0" y="118"/>
                </a:cxn>
                <a:cxn ang="0">
                  <a:pos x="11" y="93"/>
                </a:cxn>
                <a:cxn ang="0">
                  <a:pos x="37" y="63"/>
                </a:cxn>
                <a:cxn ang="0">
                  <a:pos x="114" y="37"/>
                </a:cxn>
                <a:cxn ang="0">
                  <a:pos x="225" y="19"/>
                </a:cxn>
                <a:cxn ang="0">
                  <a:pos x="262" y="19"/>
                </a:cxn>
                <a:cxn ang="0">
                  <a:pos x="262" y="33"/>
                </a:cxn>
                <a:cxn ang="0">
                  <a:pos x="177" y="41"/>
                </a:cxn>
                <a:cxn ang="0">
                  <a:pos x="129" y="63"/>
                </a:cxn>
                <a:cxn ang="0">
                  <a:pos x="96" y="89"/>
                </a:cxn>
                <a:cxn ang="0">
                  <a:pos x="85" y="133"/>
                </a:cxn>
                <a:cxn ang="0">
                  <a:pos x="111" y="163"/>
                </a:cxn>
                <a:cxn ang="0">
                  <a:pos x="192" y="192"/>
                </a:cxn>
                <a:cxn ang="0">
                  <a:pos x="303" y="207"/>
                </a:cxn>
                <a:cxn ang="0">
                  <a:pos x="477" y="222"/>
                </a:cxn>
                <a:cxn ang="0">
                  <a:pos x="602" y="229"/>
                </a:cxn>
                <a:cxn ang="0">
                  <a:pos x="695" y="244"/>
                </a:cxn>
                <a:cxn ang="0">
                  <a:pos x="743" y="266"/>
                </a:cxn>
                <a:cxn ang="0">
                  <a:pos x="746" y="292"/>
                </a:cxn>
                <a:cxn ang="0">
                  <a:pos x="732" y="322"/>
                </a:cxn>
                <a:cxn ang="0">
                  <a:pos x="687" y="348"/>
                </a:cxn>
                <a:cxn ang="0">
                  <a:pos x="602" y="370"/>
                </a:cxn>
                <a:cxn ang="0">
                  <a:pos x="521" y="388"/>
                </a:cxn>
                <a:cxn ang="0">
                  <a:pos x="488" y="399"/>
                </a:cxn>
                <a:cxn ang="0">
                  <a:pos x="395" y="414"/>
                </a:cxn>
                <a:cxn ang="0">
                  <a:pos x="325" y="429"/>
                </a:cxn>
                <a:cxn ang="0">
                  <a:pos x="266" y="462"/>
                </a:cxn>
                <a:cxn ang="0">
                  <a:pos x="262" y="484"/>
                </a:cxn>
                <a:cxn ang="0">
                  <a:pos x="281" y="503"/>
                </a:cxn>
                <a:cxn ang="0">
                  <a:pos x="351" y="532"/>
                </a:cxn>
                <a:cxn ang="0">
                  <a:pos x="447" y="544"/>
                </a:cxn>
              </a:cxnLst>
              <a:rect l="0" t="0" r="0" b="0"/>
              <a:pathLst>
                <a:path w="746" h="547">
                  <a:moveTo>
                    <a:pt x="432" y="547"/>
                  </a:moveTo>
                  <a:lnTo>
                    <a:pt x="403" y="544"/>
                  </a:lnTo>
                  <a:lnTo>
                    <a:pt x="336" y="532"/>
                  </a:lnTo>
                  <a:lnTo>
                    <a:pt x="295" y="529"/>
                  </a:lnTo>
                  <a:lnTo>
                    <a:pt x="266" y="514"/>
                  </a:lnTo>
                  <a:lnTo>
                    <a:pt x="240" y="492"/>
                  </a:lnTo>
                  <a:lnTo>
                    <a:pt x="236" y="484"/>
                  </a:lnTo>
                  <a:lnTo>
                    <a:pt x="233" y="470"/>
                  </a:lnTo>
                  <a:lnTo>
                    <a:pt x="233" y="462"/>
                  </a:lnTo>
                  <a:lnTo>
                    <a:pt x="236" y="455"/>
                  </a:lnTo>
                  <a:lnTo>
                    <a:pt x="247" y="444"/>
                  </a:lnTo>
                  <a:lnTo>
                    <a:pt x="266" y="433"/>
                  </a:lnTo>
                  <a:lnTo>
                    <a:pt x="295" y="422"/>
                  </a:lnTo>
                  <a:lnTo>
                    <a:pt x="340" y="414"/>
                  </a:lnTo>
                  <a:lnTo>
                    <a:pt x="451" y="399"/>
                  </a:lnTo>
                  <a:lnTo>
                    <a:pt x="532" y="377"/>
                  </a:lnTo>
                  <a:lnTo>
                    <a:pt x="562" y="370"/>
                  </a:lnTo>
                  <a:lnTo>
                    <a:pt x="576" y="359"/>
                  </a:lnTo>
                  <a:lnTo>
                    <a:pt x="591" y="344"/>
                  </a:lnTo>
                  <a:lnTo>
                    <a:pt x="599" y="333"/>
                  </a:lnTo>
                  <a:lnTo>
                    <a:pt x="602" y="314"/>
                  </a:lnTo>
                  <a:lnTo>
                    <a:pt x="587" y="300"/>
                  </a:lnTo>
                  <a:lnTo>
                    <a:pt x="569" y="281"/>
                  </a:lnTo>
                  <a:lnTo>
                    <a:pt x="532" y="266"/>
                  </a:lnTo>
                  <a:lnTo>
                    <a:pt x="488" y="259"/>
                  </a:lnTo>
                  <a:lnTo>
                    <a:pt x="380" y="252"/>
                  </a:lnTo>
                  <a:lnTo>
                    <a:pt x="270" y="237"/>
                  </a:lnTo>
                  <a:lnTo>
                    <a:pt x="155" y="222"/>
                  </a:lnTo>
                  <a:lnTo>
                    <a:pt x="129" y="218"/>
                  </a:lnTo>
                  <a:lnTo>
                    <a:pt x="81" y="203"/>
                  </a:lnTo>
                  <a:lnTo>
                    <a:pt x="52" y="189"/>
                  </a:lnTo>
                  <a:lnTo>
                    <a:pt x="26" y="167"/>
                  </a:lnTo>
                  <a:lnTo>
                    <a:pt x="15" y="14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11" y="93"/>
                  </a:lnTo>
                  <a:lnTo>
                    <a:pt x="15" y="78"/>
                  </a:lnTo>
                  <a:lnTo>
                    <a:pt x="37" y="63"/>
                  </a:lnTo>
                  <a:lnTo>
                    <a:pt x="70" y="48"/>
                  </a:lnTo>
                  <a:lnTo>
                    <a:pt x="114" y="37"/>
                  </a:lnTo>
                  <a:lnTo>
                    <a:pt x="170" y="26"/>
                  </a:lnTo>
                  <a:lnTo>
                    <a:pt x="225" y="19"/>
                  </a:lnTo>
                  <a:lnTo>
                    <a:pt x="277" y="0"/>
                  </a:lnTo>
                  <a:lnTo>
                    <a:pt x="262" y="19"/>
                  </a:lnTo>
                  <a:lnTo>
                    <a:pt x="262" y="26"/>
                  </a:lnTo>
                  <a:lnTo>
                    <a:pt x="262" y="33"/>
                  </a:lnTo>
                  <a:lnTo>
                    <a:pt x="210" y="37"/>
                  </a:lnTo>
                  <a:lnTo>
                    <a:pt x="177" y="41"/>
                  </a:lnTo>
                  <a:lnTo>
                    <a:pt x="151" y="52"/>
                  </a:lnTo>
                  <a:lnTo>
                    <a:pt x="129" y="63"/>
                  </a:lnTo>
                  <a:lnTo>
                    <a:pt x="107" y="78"/>
                  </a:lnTo>
                  <a:lnTo>
                    <a:pt x="96" y="89"/>
                  </a:lnTo>
                  <a:lnTo>
                    <a:pt x="81" y="111"/>
                  </a:lnTo>
                  <a:lnTo>
                    <a:pt x="85" y="133"/>
                  </a:lnTo>
                  <a:lnTo>
                    <a:pt x="96" y="148"/>
                  </a:lnTo>
                  <a:lnTo>
                    <a:pt x="111" y="163"/>
                  </a:lnTo>
                  <a:lnTo>
                    <a:pt x="155" y="178"/>
                  </a:lnTo>
                  <a:lnTo>
                    <a:pt x="192" y="192"/>
                  </a:lnTo>
                  <a:lnTo>
                    <a:pt x="210" y="192"/>
                  </a:lnTo>
                  <a:lnTo>
                    <a:pt x="303" y="207"/>
                  </a:lnTo>
                  <a:lnTo>
                    <a:pt x="388" y="218"/>
                  </a:lnTo>
                  <a:lnTo>
                    <a:pt x="477" y="222"/>
                  </a:lnTo>
                  <a:lnTo>
                    <a:pt x="517" y="222"/>
                  </a:lnTo>
                  <a:lnTo>
                    <a:pt x="602" y="229"/>
                  </a:lnTo>
                  <a:lnTo>
                    <a:pt x="647" y="233"/>
                  </a:lnTo>
                  <a:lnTo>
                    <a:pt x="695" y="244"/>
                  </a:lnTo>
                  <a:lnTo>
                    <a:pt x="724" y="252"/>
                  </a:lnTo>
                  <a:lnTo>
                    <a:pt x="743" y="266"/>
                  </a:lnTo>
                  <a:lnTo>
                    <a:pt x="746" y="281"/>
                  </a:lnTo>
                  <a:lnTo>
                    <a:pt x="746" y="292"/>
                  </a:lnTo>
                  <a:lnTo>
                    <a:pt x="746" y="307"/>
                  </a:lnTo>
                  <a:lnTo>
                    <a:pt x="732" y="322"/>
                  </a:lnTo>
                  <a:lnTo>
                    <a:pt x="713" y="337"/>
                  </a:lnTo>
                  <a:lnTo>
                    <a:pt x="687" y="348"/>
                  </a:lnTo>
                  <a:lnTo>
                    <a:pt x="647" y="359"/>
                  </a:lnTo>
                  <a:lnTo>
                    <a:pt x="602" y="370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14" y="392"/>
                  </a:lnTo>
                  <a:lnTo>
                    <a:pt x="488" y="399"/>
                  </a:lnTo>
                  <a:lnTo>
                    <a:pt x="447" y="407"/>
                  </a:lnTo>
                  <a:lnTo>
                    <a:pt x="395" y="414"/>
                  </a:lnTo>
                  <a:lnTo>
                    <a:pt x="358" y="418"/>
                  </a:lnTo>
                  <a:lnTo>
                    <a:pt x="325" y="429"/>
                  </a:lnTo>
                  <a:lnTo>
                    <a:pt x="284" y="447"/>
                  </a:lnTo>
                  <a:lnTo>
                    <a:pt x="266" y="462"/>
                  </a:lnTo>
                  <a:lnTo>
                    <a:pt x="262" y="470"/>
                  </a:lnTo>
                  <a:lnTo>
                    <a:pt x="262" y="484"/>
                  </a:lnTo>
                  <a:lnTo>
                    <a:pt x="266" y="492"/>
                  </a:lnTo>
                  <a:lnTo>
                    <a:pt x="281" y="503"/>
                  </a:lnTo>
                  <a:lnTo>
                    <a:pt x="303" y="514"/>
                  </a:lnTo>
                  <a:lnTo>
                    <a:pt x="351" y="532"/>
                  </a:lnTo>
                  <a:lnTo>
                    <a:pt x="403" y="540"/>
                  </a:lnTo>
                  <a:lnTo>
                    <a:pt x="447" y="544"/>
                  </a:lnTo>
                  <a:lnTo>
                    <a:pt x="432" y="54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6" name="図形 71"/>
            <p:cNvSpPr>
              <a:spLocks/>
            </p:cNvSpPr>
            <p:nvPr/>
          </p:nvSpPr>
          <p:spPr bwMode="auto">
            <a:xfrm>
              <a:off x="1871066" y="5459279"/>
              <a:ext cx="430212" cy="220660"/>
            </a:xfrm>
            <a:custGeom>
              <a:avLst/>
              <a:gdLst/>
              <a:ahLst/>
              <a:cxnLst>
                <a:cxn ang="0">
                  <a:pos x="277" y="45"/>
                </a:cxn>
                <a:cxn ang="0">
                  <a:pos x="281" y="52"/>
                </a:cxn>
                <a:cxn ang="0">
                  <a:pos x="281" y="63"/>
                </a:cxn>
                <a:cxn ang="0">
                  <a:pos x="281" y="74"/>
                </a:cxn>
                <a:cxn ang="0">
                  <a:pos x="262" y="93"/>
                </a:cxn>
                <a:cxn ang="0">
                  <a:pos x="236" y="108"/>
                </a:cxn>
                <a:cxn ang="0">
                  <a:pos x="181" y="133"/>
                </a:cxn>
                <a:cxn ang="0">
                  <a:pos x="140" y="145"/>
                </a:cxn>
                <a:cxn ang="0">
                  <a:pos x="122" y="145"/>
                </a:cxn>
                <a:cxn ang="0">
                  <a:pos x="122" y="148"/>
                </a:cxn>
                <a:cxn ang="0">
                  <a:pos x="77" y="148"/>
                </a:cxn>
                <a:cxn ang="0">
                  <a:pos x="0" y="156"/>
                </a:cxn>
                <a:cxn ang="0">
                  <a:pos x="59" y="141"/>
                </a:cxn>
                <a:cxn ang="0">
                  <a:pos x="100" y="133"/>
                </a:cxn>
                <a:cxn ang="0">
                  <a:pos x="140" y="122"/>
                </a:cxn>
                <a:cxn ang="0">
                  <a:pos x="170" y="108"/>
                </a:cxn>
                <a:cxn ang="0">
                  <a:pos x="192" y="100"/>
                </a:cxn>
                <a:cxn ang="0">
                  <a:pos x="199" y="78"/>
                </a:cxn>
                <a:cxn ang="0">
                  <a:pos x="207" y="63"/>
                </a:cxn>
                <a:cxn ang="0">
                  <a:pos x="207" y="52"/>
                </a:cxn>
                <a:cxn ang="0">
                  <a:pos x="199" y="37"/>
                </a:cxn>
                <a:cxn ang="0">
                  <a:pos x="185" y="23"/>
                </a:cxn>
                <a:cxn ang="0">
                  <a:pos x="155" y="15"/>
                </a:cxn>
                <a:cxn ang="0">
                  <a:pos x="81" y="0"/>
                </a:cxn>
                <a:cxn ang="0">
                  <a:pos x="155" y="0"/>
                </a:cxn>
                <a:cxn ang="0">
                  <a:pos x="207" y="8"/>
                </a:cxn>
                <a:cxn ang="0">
                  <a:pos x="240" y="19"/>
                </a:cxn>
                <a:cxn ang="0">
                  <a:pos x="266" y="30"/>
                </a:cxn>
                <a:cxn ang="0">
                  <a:pos x="277" y="45"/>
                </a:cxn>
              </a:cxnLst>
              <a:rect l="0" t="0" r="0" b="0"/>
              <a:pathLst>
                <a:path w="281" h="156">
                  <a:moveTo>
                    <a:pt x="277" y="45"/>
                  </a:moveTo>
                  <a:lnTo>
                    <a:pt x="281" y="52"/>
                  </a:lnTo>
                  <a:lnTo>
                    <a:pt x="281" y="63"/>
                  </a:lnTo>
                  <a:lnTo>
                    <a:pt x="281" y="74"/>
                  </a:lnTo>
                  <a:lnTo>
                    <a:pt x="262" y="93"/>
                  </a:lnTo>
                  <a:lnTo>
                    <a:pt x="236" y="108"/>
                  </a:lnTo>
                  <a:lnTo>
                    <a:pt x="181" y="133"/>
                  </a:lnTo>
                  <a:lnTo>
                    <a:pt x="140" y="145"/>
                  </a:lnTo>
                  <a:lnTo>
                    <a:pt x="122" y="145"/>
                  </a:lnTo>
                  <a:lnTo>
                    <a:pt x="122" y="148"/>
                  </a:lnTo>
                  <a:lnTo>
                    <a:pt x="77" y="148"/>
                  </a:lnTo>
                  <a:lnTo>
                    <a:pt x="0" y="156"/>
                  </a:lnTo>
                  <a:lnTo>
                    <a:pt x="59" y="141"/>
                  </a:lnTo>
                  <a:lnTo>
                    <a:pt x="100" y="133"/>
                  </a:lnTo>
                  <a:lnTo>
                    <a:pt x="140" y="122"/>
                  </a:lnTo>
                  <a:lnTo>
                    <a:pt x="170" y="108"/>
                  </a:lnTo>
                  <a:lnTo>
                    <a:pt x="192" y="100"/>
                  </a:lnTo>
                  <a:lnTo>
                    <a:pt x="199" y="78"/>
                  </a:lnTo>
                  <a:lnTo>
                    <a:pt x="207" y="63"/>
                  </a:lnTo>
                  <a:lnTo>
                    <a:pt x="207" y="52"/>
                  </a:lnTo>
                  <a:lnTo>
                    <a:pt x="199" y="37"/>
                  </a:lnTo>
                  <a:lnTo>
                    <a:pt x="185" y="23"/>
                  </a:lnTo>
                  <a:lnTo>
                    <a:pt x="155" y="15"/>
                  </a:lnTo>
                  <a:lnTo>
                    <a:pt x="81" y="0"/>
                  </a:lnTo>
                  <a:lnTo>
                    <a:pt x="155" y="0"/>
                  </a:lnTo>
                  <a:lnTo>
                    <a:pt x="207" y="8"/>
                  </a:lnTo>
                  <a:lnTo>
                    <a:pt x="240" y="19"/>
                  </a:lnTo>
                  <a:lnTo>
                    <a:pt x="266" y="30"/>
                  </a:lnTo>
                  <a:lnTo>
                    <a:pt x="277" y="4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7" name="図形 72"/>
            <p:cNvSpPr>
              <a:spLocks/>
            </p:cNvSpPr>
            <p:nvPr/>
          </p:nvSpPr>
          <p:spPr bwMode="auto">
            <a:xfrm>
              <a:off x="2080616" y="5470391"/>
              <a:ext cx="288925" cy="198436"/>
            </a:xfrm>
            <a:custGeom>
              <a:avLst/>
              <a:gdLst/>
              <a:ahLst/>
              <a:cxnLst>
                <a:cxn ang="0">
                  <a:pos x="144" y="37"/>
                </a:cxn>
                <a:cxn ang="0">
                  <a:pos x="125" y="15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51" y="15"/>
                </a:cxn>
                <a:cxn ang="0">
                  <a:pos x="170" y="26"/>
                </a:cxn>
                <a:cxn ang="0">
                  <a:pos x="184" y="37"/>
                </a:cxn>
                <a:cxn ang="0">
                  <a:pos x="188" y="51"/>
                </a:cxn>
                <a:cxn ang="0">
                  <a:pos x="184" y="63"/>
                </a:cxn>
                <a:cxn ang="0">
                  <a:pos x="181" y="70"/>
                </a:cxn>
                <a:cxn ang="0">
                  <a:pos x="159" y="92"/>
                </a:cxn>
                <a:cxn ang="0">
                  <a:pos x="133" y="111"/>
                </a:cxn>
                <a:cxn ang="0">
                  <a:pos x="110" y="125"/>
                </a:cxn>
                <a:cxn ang="0">
                  <a:pos x="74" y="133"/>
                </a:cxn>
                <a:cxn ang="0">
                  <a:pos x="0" y="140"/>
                </a:cxn>
                <a:cxn ang="0">
                  <a:pos x="29" y="133"/>
                </a:cxn>
                <a:cxn ang="0">
                  <a:pos x="70" y="122"/>
                </a:cxn>
                <a:cxn ang="0">
                  <a:pos x="110" y="100"/>
                </a:cxn>
                <a:cxn ang="0">
                  <a:pos x="129" y="85"/>
                </a:cxn>
                <a:cxn ang="0">
                  <a:pos x="144" y="66"/>
                </a:cxn>
                <a:cxn ang="0">
                  <a:pos x="151" y="55"/>
                </a:cxn>
                <a:cxn ang="0">
                  <a:pos x="151" y="44"/>
                </a:cxn>
                <a:cxn ang="0">
                  <a:pos x="144" y="37"/>
                </a:cxn>
              </a:cxnLst>
              <a:rect l="0" t="0" r="0" b="0"/>
              <a:pathLst>
                <a:path w="188" h="140">
                  <a:moveTo>
                    <a:pt x="144" y="37"/>
                  </a:moveTo>
                  <a:lnTo>
                    <a:pt x="125" y="15"/>
                  </a:lnTo>
                  <a:lnTo>
                    <a:pt x="85" y="0"/>
                  </a:lnTo>
                  <a:lnTo>
                    <a:pt x="118" y="7"/>
                  </a:lnTo>
                  <a:lnTo>
                    <a:pt x="151" y="15"/>
                  </a:lnTo>
                  <a:lnTo>
                    <a:pt x="170" y="26"/>
                  </a:lnTo>
                  <a:lnTo>
                    <a:pt x="184" y="37"/>
                  </a:lnTo>
                  <a:lnTo>
                    <a:pt x="188" y="51"/>
                  </a:lnTo>
                  <a:lnTo>
                    <a:pt x="184" y="63"/>
                  </a:lnTo>
                  <a:lnTo>
                    <a:pt x="181" y="70"/>
                  </a:lnTo>
                  <a:lnTo>
                    <a:pt x="159" y="92"/>
                  </a:lnTo>
                  <a:lnTo>
                    <a:pt x="133" y="111"/>
                  </a:lnTo>
                  <a:lnTo>
                    <a:pt x="110" y="125"/>
                  </a:lnTo>
                  <a:lnTo>
                    <a:pt x="74" y="133"/>
                  </a:lnTo>
                  <a:lnTo>
                    <a:pt x="0" y="140"/>
                  </a:lnTo>
                  <a:lnTo>
                    <a:pt x="29" y="133"/>
                  </a:lnTo>
                  <a:lnTo>
                    <a:pt x="70" y="122"/>
                  </a:lnTo>
                  <a:lnTo>
                    <a:pt x="110" y="100"/>
                  </a:lnTo>
                  <a:lnTo>
                    <a:pt x="129" y="85"/>
                  </a:lnTo>
                  <a:lnTo>
                    <a:pt x="144" y="66"/>
                  </a:lnTo>
                  <a:lnTo>
                    <a:pt x="151" y="55"/>
                  </a:lnTo>
                  <a:lnTo>
                    <a:pt x="151" y="44"/>
                  </a:lnTo>
                  <a:lnTo>
                    <a:pt x="144" y="37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8" name="図形 73"/>
            <p:cNvSpPr>
              <a:spLocks/>
            </p:cNvSpPr>
            <p:nvPr/>
          </p:nvSpPr>
          <p:spPr bwMode="auto">
            <a:xfrm>
              <a:off x="1439266" y="5705338"/>
              <a:ext cx="471487" cy="198436"/>
            </a:xfrm>
            <a:custGeom>
              <a:avLst/>
              <a:gdLst/>
              <a:ahLst/>
              <a:cxnLst>
                <a:cxn ang="0">
                  <a:pos x="214" y="141"/>
                </a:cxn>
                <a:cxn ang="0">
                  <a:pos x="214" y="137"/>
                </a:cxn>
                <a:cxn ang="0">
                  <a:pos x="196" y="141"/>
                </a:cxn>
                <a:cxn ang="0">
                  <a:pos x="163" y="137"/>
                </a:cxn>
                <a:cxn ang="0">
                  <a:pos x="100" y="129"/>
                </a:cxn>
                <a:cxn ang="0">
                  <a:pos x="41" y="111"/>
                </a:cxn>
                <a:cxn ang="0">
                  <a:pos x="18" y="100"/>
                </a:cxn>
                <a:cxn ang="0">
                  <a:pos x="4" y="85"/>
                </a:cxn>
                <a:cxn ang="0">
                  <a:pos x="0" y="74"/>
                </a:cxn>
                <a:cxn ang="0">
                  <a:pos x="0" y="70"/>
                </a:cxn>
                <a:cxn ang="0">
                  <a:pos x="4" y="59"/>
                </a:cxn>
                <a:cxn ang="0">
                  <a:pos x="26" y="44"/>
                </a:cxn>
                <a:cxn ang="0">
                  <a:pos x="66" y="30"/>
                </a:cxn>
                <a:cxn ang="0">
                  <a:pos x="129" y="15"/>
                </a:cxn>
                <a:cxn ang="0">
                  <a:pos x="225" y="0"/>
                </a:cxn>
                <a:cxn ang="0">
                  <a:pos x="200" y="15"/>
                </a:cxn>
                <a:cxn ang="0">
                  <a:pos x="181" y="26"/>
                </a:cxn>
                <a:cxn ang="0">
                  <a:pos x="166" y="44"/>
                </a:cxn>
                <a:cxn ang="0">
                  <a:pos x="166" y="59"/>
                </a:cxn>
                <a:cxn ang="0">
                  <a:pos x="166" y="81"/>
                </a:cxn>
                <a:cxn ang="0">
                  <a:pos x="177" y="89"/>
                </a:cxn>
                <a:cxn ang="0">
                  <a:pos x="192" y="100"/>
                </a:cxn>
                <a:cxn ang="0">
                  <a:pos x="225" y="115"/>
                </a:cxn>
                <a:cxn ang="0">
                  <a:pos x="270" y="129"/>
                </a:cxn>
                <a:cxn ang="0">
                  <a:pos x="307" y="129"/>
                </a:cxn>
                <a:cxn ang="0">
                  <a:pos x="270" y="129"/>
                </a:cxn>
                <a:cxn ang="0">
                  <a:pos x="214" y="141"/>
                </a:cxn>
              </a:cxnLst>
              <a:rect l="0" t="0" r="0" b="0"/>
              <a:pathLst>
                <a:path w="307" h="141">
                  <a:moveTo>
                    <a:pt x="214" y="141"/>
                  </a:moveTo>
                  <a:lnTo>
                    <a:pt x="214" y="137"/>
                  </a:lnTo>
                  <a:lnTo>
                    <a:pt x="196" y="141"/>
                  </a:lnTo>
                  <a:lnTo>
                    <a:pt x="163" y="137"/>
                  </a:lnTo>
                  <a:lnTo>
                    <a:pt x="100" y="129"/>
                  </a:lnTo>
                  <a:lnTo>
                    <a:pt x="41" y="111"/>
                  </a:lnTo>
                  <a:lnTo>
                    <a:pt x="18" y="100"/>
                  </a:lnTo>
                  <a:lnTo>
                    <a:pt x="4" y="85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4" y="59"/>
                  </a:lnTo>
                  <a:lnTo>
                    <a:pt x="26" y="44"/>
                  </a:lnTo>
                  <a:lnTo>
                    <a:pt x="66" y="30"/>
                  </a:lnTo>
                  <a:lnTo>
                    <a:pt x="129" y="15"/>
                  </a:lnTo>
                  <a:lnTo>
                    <a:pt x="225" y="0"/>
                  </a:lnTo>
                  <a:lnTo>
                    <a:pt x="200" y="15"/>
                  </a:lnTo>
                  <a:lnTo>
                    <a:pt x="181" y="26"/>
                  </a:lnTo>
                  <a:lnTo>
                    <a:pt x="166" y="44"/>
                  </a:lnTo>
                  <a:lnTo>
                    <a:pt x="166" y="59"/>
                  </a:lnTo>
                  <a:lnTo>
                    <a:pt x="166" y="81"/>
                  </a:lnTo>
                  <a:lnTo>
                    <a:pt x="177" y="89"/>
                  </a:lnTo>
                  <a:lnTo>
                    <a:pt x="192" y="100"/>
                  </a:lnTo>
                  <a:lnTo>
                    <a:pt x="225" y="115"/>
                  </a:lnTo>
                  <a:lnTo>
                    <a:pt x="270" y="129"/>
                  </a:lnTo>
                  <a:lnTo>
                    <a:pt x="307" y="129"/>
                  </a:lnTo>
                  <a:lnTo>
                    <a:pt x="270" y="129"/>
                  </a:lnTo>
                  <a:lnTo>
                    <a:pt x="214" y="14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9" name="図形 74"/>
            <p:cNvSpPr>
              <a:spLocks/>
            </p:cNvSpPr>
            <p:nvPr/>
          </p:nvSpPr>
          <p:spPr bwMode="auto">
            <a:xfrm>
              <a:off x="1694853" y="5443404"/>
              <a:ext cx="754063" cy="444495"/>
            </a:xfrm>
            <a:custGeom>
              <a:avLst/>
              <a:gdLst/>
              <a:ahLst/>
              <a:cxnLst>
                <a:cxn ang="0">
                  <a:pos x="159" y="314"/>
                </a:cxn>
                <a:cxn ang="0">
                  <a:pos x="130" y="314"/>
                </a:cxn>
                <a:cxn ang="0">
                  <a:pos x="82" y="307"/>
                </a:cxn>
                <a:cxn ang="0">
                  <a:pos x="34" y="285"/>
                </a:cxn>
                <a:cxn ang="0">
                  <a:pos x="19" y="274"/>
                </a:cxn>
                <a:cxn ang="0">
                  <a:pos x="4" y="259"/>
                </a:cxn>
                <a:cxn ang="0">
                  <a:pos x="0" y="244"/>
                </a:cxn>
                <a:cxn ang="0">
                  <a:pos x="4" y="229"/>
                </a:cxn>
                <a:cxn ang="0">
                  <a:pos x="15" y="222"/>
                </a:cxn>
                <a:cxn ang="0">
                  <a:pos x="41" y="200"/>
                </a:cxn>
                <a:cxn ang="0">
                  <a:pos x="67" y="185"/>
                </a:cxn>
                <a:cxn ang="0">
                  <a:pos x="100" y="174"/>
                </a:cxn>
                <a:cxn ang="0">
                  <a:pos x="141" y="167"/>
                </a:cxn>
                <a:cxn ang="0">
                  <a:pos x="192" y="159"/>
                </a:cxn>
                <a:cxn ang="0">
                  <a:pos x="270" y="159"/>
                </a:cxn>
                <a:cxn ang="0">
                  <a:pos x="337" y="156"/>
                </a:cxn>
                <a:cxn ang="0">
                  <a:pos x="366" y="144"/>
                </a:cxn>
                <a:cxn ang="0">
                  <a:pos x="385" y="133"/>
                </a:cxn>
                <a:cxn ang="0">
                  <a:pos x="418" y="115"/>
                </a:cxn>
                <a:cxn ang="0">
                  <a:pos x="436" y="96"/>
                </a:cxn>
                <a:cxn ang="0">
                  <a:pos x="440" y="82"/>
                </a:cxn>
                <a:cxn ang="0">
                  <a:pos x="440" y="70"/>
                </a:cxn>
                <a:cxn ang="0">
                  <a:pos x="436" y="56"/>
                </a:cxn>
                <a:cxn ang="0">
                  <a:pos x="422" y="41"/>
                </a:cxn>
                <a:cxn ang="0">
                  <a:pos x="403" y="30"/>
                </a:cxn>
                <a:cxn ang="0">
                  <a:pos x="370" y="19"/>
                </a:cxn>
                <a:cxn ang="0">
                  <a:pos x="307" y="11"/>
                </a:cxn>
                <a:cxn ang="0">
                  <a:pos x="244" y="11"/>
                </a:cxn>
                <a:cxn ang="0">
                  <a:pos x="181" y="11"/>
                </a:cxn>
                <a:cxn ang="0">
                  <a:pos x="89" y="0"/>
                </a:cxn>
                <a:cxn ang="0">
                  <a:pos x="181" y="4"/>
                </a:cxn>
                <a:cxn ang="0">
                  <a:pos x="255" y="4"/>
                </a:cxn>
                <a:cxn ang="0">
                  <a:pos x="333" y="11"/>
                </a:cxn>
                <a:cxn ang="0">
                  <a:pos x="392" y="19"/>
                </a:cxn>
                <a:cxn ang="0">
                  <a:pos x="436" y="30"/>
                </a:cxn>
                <a:cxn ang="0">
                  <a:pos x="462" y="48"/>
                </a:cxn>
                <a:cxn ang="0">
                  <a:pos x="481" y="63"/>
                </a:cxn>
                <a:cxn ang="0">
                  <a:pos x="492" y="85"/>
                </a:cxn>
                <a:cxn ang="0">
                  <a:pos x="492" y="96"/>
                </a:cxn>
                <a:cxn ang="0">
                  <a:pos x="492" y="111"/>
                </a:cxn>
                <a:cxn ang="0">
                  <a:pos x="477" y="130"/>
                </a:cxn>
                <a:cxn ang="0">
                  <a:pos x="448" y="144"/>
                </a:cxn>
                <a:cxn ang="0">
                  <a:pos x="407" y="156"/>
                </a:cxn>
                <a:cxn ang="0">
                  <a:pos x="366" y="167"/>
                </a:cxn>
                <a:cxn ang="0">
                  <a:pos x="296" y="170"/>
                </a:cxn>
                <a:cxn ang="0">
                  <a:pos x="263" y="170"/>
                </a:cxn>
                <a:cxn ang="0">
                  <a:pos x="200" y="174"/>
                </a:cxn>
                <a:cxn ang="0">
                  <a:pos x="152" y="181"/>
                </a:cxn>
                <a:cxn ang="0">
                  <a:pos x="115" y="189"/>
                </a:cxn>
                <a:cxn ang="0">
                  <a:pos x="89" y="200"/>
                </a:cxn>
                <a:cxn ang="0">
                  <a:pos x="74" y="211"/>
                </a:cxn>
                <a:cxn ang="0">
                  <a:pos x="67" y="222"/>
                </a:cxn>
                <a:cxn ang="0">
                  <a:pos x="59" y="229"/>
                </a:cxn>
                <a:cxn ang="0">
                  <a:pos x="56" y="244"/>
                </a:cxn>
                <a:cxn ang="0">
                  <a:pos x="56" y="255"/>
                </a:cxn>
                <a:cxn ang="0">
                  <a:pos x="67" y="270"/>
                </a:cxn>
                <a:cxn ang="0">
                  <a:pos x="74" y="281"/>
                </a:cxn>
                <a:cxn ang="0">
                  <a:pos x="111" y="296"/>
                </a:cxn>
                <a:cxn ang="0">
                  <a:pos x="181" y="314"/>
                </a:cxn>
                <a:cxn ang="0">
                  <a:pos x="159" y="314"/>
                </a:cxn>
              </a:cxnLst>
              <a:rect l="0" t="0" r="0" b="0"/>
              <a:pathLst>
                <a:path w="492" h="314">
                  <a:moveTo>
                    <a:pt x="159" y="314"/>
                  </a:moveTo>
                  <a:lnTo>
                    <a:pt x="130" y="314"/>
                  </a:lnTo>
                  <a:lnTo>
                    <a:pt x="82" y="307"/>
                  </a:lnTo>
                  <a:lnTo>
                    <a:pt x="34" y="285"/>
                  </a:lnTo>
                  <a:lnTo>
                    <a:pt x="19" y="274"/>
                  </a:lnTo>
                  <a:lnTo>
                    <a:pt x="4" y="259"/>
                  </a:lnTo>
                  <a:lnTo>
                    <a:pt x="0" y="244"/>
                  </a:lnTo>
                  <a:lnTo>
                    <a:pt x="4" y="229"/>
                  </a:lnTo>
                  <a:lnTo>
                    <a:pt x="15" y="222"/>
                  </a:lnTo>
                  <a:lnTo>
                    <a:pt x="41" y="200"/>
                  </a:lnTo>
                  <a:lnTo>
                    <a:pt x="67" y="185"/>
                  </a:lnTo>
                  <a:lnTo>
                    <a:pt x="100" y="174"/>
                  </a:lnTo>
                  <a:lnTo>
                    <a:pt x="141" y="167"/>
                  </a:lnTo>
                  <a:lnTo>
                    <a:pt x="192" y="159"/>
                  </a:lnTo>
                  <a:lnTo>
                    <a:pt x="270" y="159"/>
                  </a:lnTo>
                  <a:lnTo>
                    <a:pt x="337" y="156"/>
                  </a:lnTo>
                  <a:lnTo>
                    <a:pt x="366" y="144"/>
                  </a:lnTo>
                  <a:lnTo>
                    <a:pt x="385" y="133"/>
                  </a:lnTo>
                  <a:lnTo>
                    <a:pt x="418" y="115"/>
                  </a:lnTo>
                  <a:lnTo>
                    <a:pt x="436" y="96"/>
                  </a:lnTo>
                  <a:lnTo>
                    <a:pt x="440" y="82"/>
                  </a:lnTo>
                  <a:lnTo>
                    <a:pt x="440" y="70"/>
                  </a:lnTo>
                  <a:lnTo>
                    <a:pt x="436" y="56"/>
                  </a:lnTo>
                  <a:lnTo>
                    <a:pt x="422" y="41"/>
                  </a:lnTo>
                  <a:lnTo>
                    <a:pt x="403" y="30"/>
                  </a:lnTo>
                  <a:lnTo>
                    <a:pt x="370" y="19"/>
                  </a:lnTo>
                  <a:lnTo>
                    <a:pt x="307" y="11"/>
                  </a:lnTo>
                  <a:lnTo>
                    <a:pt x="244" y="11"/>
                  </a:lnTo>
                  <a:lnTo>
                    <a:pt x="181" y="11"/>
                  </a:lnTo>
                  <a:lnTo>
                    <a:pt x="89" y="0"/>
                  </a:lnTo>
                  <a:lnTo>
                    <a:pt x="181" y="4"/>
                  </a:lnTo>
                  <a:lnTo>
                    <a:pt x="255" y="4"/>
                  </a:lnTo>
                  <a:lnTo>
                    <a:pt x="333" y="11"/>
                  </a:lnTo>
                  <a:lnTo>
                    <a:pt x="392" y="19"/>
                  </a:lnTo>
                  <a:lnTo>
                    <a:pt x="436" y="30"/>
                  </a:lnTo>
                  <a:lnTo>
                    <a:pt x="462" y="48"/>
                  </a:lnTo>
                  <a:lnTo>
                    <a:pt x="481" y="63"/>
                  </a:lnTo>
                  <a:lnTo>
                    <a:pt x="492" y="85"/>
                  </a:lnTo>
                  <a:lnTo>
                    <a:pt x="492" y="96"/>
                  </a:lnTo>
                  <a:lnTo>
                    <a:pt x="492" y="111"/>
                  </a:lnTo>
                  <a:lnTo>
                    <a:pt x="477" y="130"/>
                  </a:lnTo>
                  <a:lnTo>
                    <a:pt x="448" y="144"/>
                  </a:lnTo>
                  <a:lnTo>
                    <a:pt x="407" y="156"/>
                  </a:lnTo>
                  <a:lnTo>
                    <a:pt x="366" y="167"/>
                  </a:lnTo>
                  <a:lnTo>
                    <a:pt x="296" y="170"/>
                  </a:lnTo>
                  <a:lnTo>
                    <a:pt x="263" y="170"/>
                  </a:lnTo>
                  <a:lnTo>
                    <a:pt x="200" y="174"/>
                  </a:lnTo>
                  <a:lnTo>
                    <a:pt x="152" y="181"/>
                  </a:lnTo>
                  <a:lnTo>
                    <a:pt x="115" y="189"/>
                  </a:lnTo>
                  <a:lnTo>
                    <a:pt x="89" y="200"/>
                  </a:lnTo>
                  <a:lnTo>
                    <a:pt x="74" y="211"/>
                  </a:lnTo>
                  <a:lnTo>
                    <a:pt x="67" y="222"/>
                  </a:lnTo>
                  <a:lnTo>
                    <a:pt x="59" y="229"/>
                  </a:lnTo>
                  <a:lnTo>
                    <a:pt x="56" y="244"/>
                  </a:lnTo>
                  <a:lnTo>
                    <a:pt x="56" y="255"/>
                  </a:lnTo>
                  <a:lnTo>
                    <a:pt x="67" y="270"/>
                  </a:lnTo>
                  <a:lnTo>
                    <a:pt x="74" y="281"/>
                  </a:lnTo>
                  <a:lnTo>
                    <a:pt x="111" y="296"/>
                  </a:lnTo>
                  <a:lnTo>
                    <a:pt x="181" y="314"/>
                  </a:lnTo>
                  <a:lnTo>
                    <a:pt x="159" y="314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0" name="図形 75"/>
            <p:cNvSpPr>
              <a:spLocks/>
            </p:cNvSpPr>
            <p:nvPr/>
          </p:nvSpPr>
          <p:spPr bwMode="auto">
            <a:xfrm>
              <a:off x="1785341" y="5689463"/>
              <a:ext cx="385762" cy="198436"/>
            </a:xfrm>
            <a:custGeom>
              <a:avLst/>
              <a:gdLst/>
              <a:ahLst/>
              <a:cxnLst>
                <a:cxn ang="0">
                  <a:pos x="163" y="140"/>
                </a:cxn>
                <a:cxn ang="0">
                  <a:pos x="133" y="140"/>
                </a:cxn>
                <a:cxn ang="0">
                  <a:pos x="67" y="122"/>
                </a:cxn>
                <a:cxn ang="0">
                  <a:pos x="26" y="107"/>
                </a:cxn>
                <a:cxn ang="0">
                  <a:pos x="11" y="92"/>
                </a:cxn>
                <a:cxn ang="0">
                  <a:pos x="0" y="81"/>
                </a:cxn>
                <a:cxn ang="0">
                  <a:pos x="0" y="70"/>
                </a:cxn>
                <a:cxn ang="0">
                  <a:pos x="8" y="55"/>
                </a:cxn>
                <a:cxn ang="0">
                  <a:pos x="11" y="48"/>
                </a:cxn>
                <a:cxn ang="0">
                  <a:pos x="23" y="41"/>
                </a:cxn>
                <a:cxn ang="0">
                  <a:pos x="37" y="30"/>
                </a:cxn>
                <a:cxn ang="0">
                  <a:pos x="56" y="22"/>
                </a:cxn>
                <a:cxn ang="0">
                  <a:pos x="93" y="11"/>
                </a:cxn>
                <a:cxn ang="0">
                  <a:pos x="141" y="7"/>
                </a:cxn>
                <a:cxn ang="0">
                  <a:pos x="204" y="0"/>
                </a:cxn>
                <a:cxn ang="0">
                  <a:pos x="252" y="0"/>
                </a:cxn>
                <a:cxn ang="0">
                  <a:pos x="196" y="7"/>
                </a:cxn>
                <a:cxn ang="0">
                  <a:pos x="141" y="15"/>
                </a:cxn>
                <a:cxn ang="0">
                  <a:pos x="96" y="37"/>
                </a:cxn>
                <a:cxn ang="0">
                  <a:pos x="82" y="52"/>
                </a:cxn>
                <a:cxn ang="0">
                  <a:pos x="71" y="67"/>
                </a:cxn>
                <a:cxn ang="0">
                  <a:pos x="71" y="70"/>
                </a:cxn>
                <a:cxn ang="0">
                  <a:pos x="78" y="85"/>
                </a:cxn>
                <a:cxn ang="0">
                  <a:pos x="85" y="100"/>
                </a:cxn>
                <a:cxn ang="0">
                  <a:pos x="100" y="111"/>
                </a:cxn>
                <a:cxn ang="0">
                  <a:pos x="126" y="126"/>
                </a:cxn>
                <a:cxn ang="0">
                  <a:pos x="167" y="137"/>
                </a:cxn>
                <a:cxn ang="0">
                  <a:pos x="163" y="140"/>
                </a:cxn>
              </a:cxnLst>
              <a:rect l="0" t="0" r="0" b="0"/>
              <a:pathLst>
                <a:path w="252" h="140">
                  <a:moveTo>
                    <a:pt x="163" y="140"/>
                  </a:moveTo>
                  <a:lnTo>
                    <a:pt x="133" y="140"/>
                  </a:lnTo>
                  <a:lnTo>
                    <a:pt x="67" y="122"/>
                  </a:lnTo>
                  <a:lnTo>
                    <a:pt x="26" y="107"/>
                  </a:lnTo>
                  <a:lnTo>
                    <a:pt x="11" y="9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8" y="55"/>
                  </a:lnTo>
                  <a:lnTo>
                    <a:pt x="11" y="48"/>
                  </a:lnTo>
                  <a:lnTo>
                    <a:pt x="23" y="41"/>
                  </a:lnTo>
                  <a:lnTo>
                    <a:pt x="37" y="30"/>
                  </a:lnTo>
                  <a:lnTo>
                    <a:pt x="56" y="22"/>
                  </a:lnTo>
                  <a:lnTo>
                    <a:pt x="93" y="11"/>
                  </a:lnTo>
                  <a:lnTo>
                    <a:pt x="141" y="7"/>
                  </a:lnTo>
                  <a:lnTo>
                    <a:pt x="204" y="0"/>
                  </a:lnTo>
                  <a:lnTo>
                    <a:pt x="252" y="0"/>
                  </a:lnTo>
                  <a:lnTo>
                    <a:pt x="196" y="7"/>
                  </a:lnTo>
                  <a:lnTo>
                    <a:pt x="141" y="15"/>
                  </a:lnTo>
                  <a:lnTo>
                    <a:pt x="96" y="37"/>
                  </a:lnTo>
                  <a:lnTo>
                    <a:pt x="82" y="52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8" y="85"/>
                  </a:lnTo>
                  <a:lnTo>
                    <a:pt x="85" y="100"/>
                  </a:lnTo>
                  <a:lnTo>
                    <a:pt x="100" y="111"/>
                  </a:lnTo>
                  <a:lnTo>
                    <a:pt x="126" y="126"/>
                  </a:lnTo>
                  <a:lnTo>
                    <a:pt x="167" y="137"/>
                  </a:lnTo>
                  <a:lnTo>
                    <a:pt x="163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1" name="図形 76"/>
            <p:cNvSpPr>
              <a:spLocks/>
            </p:cNvSpPr>
            <p:nvPr/>
          </p:nvSpPr>
          <p:spPr bwMode="auto">
            <a:xfrm>
              <a:off x="1904403" y="5459279"/>
              <a:ext cx="815975" cy="423857"/>
            </a:xfrm>
            <a:custGeom>
              <a:avLst/>
              <a:gdLst/>
              <a:ahLst/>
              <a:cxnLst>
                <a:cxn ang="0">
                  <a:pos x="325" y="163"/>
                </a:cxn>
                <a:cxn ang="0">
                  <a:pos x="296" y="163"/>
                </a:cxn>
                <a:cxn ang="0">
                  <a:pos x="133" y="178"/>
                </a:cxn>
                <a:cxn ang="0">
                  <a:pos x="92" y="189"/>
                </a:cxn>
                <a:cxn ang="0">
                  <a:pos x="70" y="200"/>
                </a:cxn>
                <a:cxn ang="0">
                  <a:pos x="55" y="211"/>
                </a:cxn>
                <a:cxn ang="0">
                  <a:pos x="44" y="218"/>
                </a:cxn>
                <a:cxn ang="0">
                  <a:pos x="37" y="233"/>
                </a:cxn>
                <a:cxn ang="0">
                  <a:pos x="37" y="241"/>
                </a:cxn>
                <a:cxn ang="0">
                  <a:pos x="37" y="248"/>
                </a:cxn>
                <a:cxn ang="0">
                  <a:pos x="55" y="259"/>
                </a:cxn>
                <a:cxn ang="0">
                  <a:pos x="85" y="274"/>
                </a:cxn>
                <a:cxn ang="0">
                  <a:pos x="155" y="289"/>
                </a:cxn>
                <a:cxn ang="0">
                  <a:pos x="104" y="300"/>
                </a:cxn>
                <a:cxn ang="0">
                  <a:pos x="92" y="300"/>
                </a:cxn>
                <a:cxn ang="0">
                  <a:pos x="55" y="289"/>
                </a:cxn>
                <a:cxn ang="0">
                  <a:pos x="30" y="274"/>
                </a:cxn>
                <a:cxn ang="0">
                  <a:pos x="7" y="259"/>
                </a:cxn>
                <a:cxn ang="0">
                  <a:pos x="0" y="248"/>
                </a:cxn>
                <a:cxn ang="0">
                  <a:pos x="0" y="233"/>
                </a:cxn>
                <a:cxn ang="0">
                  <a:pos x="0" y="230"/>
                </a:cxn>
                <a:cxn ang="0">
                  <a:pos x="4" y="215"/>
                </a:cxn>
                <a:cxn ang="0">
                  <a:pos x="18" y="204"/>
                </a:cxn>
                <a:cxn ang="0">
                  <a:pos x="55" y="189"/>
                </a:cxn>
                <a:cxn ang="0">
                  <a:pos x="100" y="174"/>
                </a:cxn>
                <a:cxn ang="0">
                  <a:pos x="144" y="170"/>
                </a:cxn>
                <a:cxn ang="0">
                  <a:pos x="233" y="163"/>
                </a:cxn>
                <a:cxn ang="0">
                  <a:pos x="270" y="163"/>
                </a:cxn>
                <a:cxn ang="0">
                  <a:pos x="299" y="159"/>
                </a:cxn>
                <a:cxn ang="0">
                  <a:pos x="311" y="163"/>
                </a:cxn>
                <a:cxn ang="0">
                  <a:pos x="355" y="159"/>
                </a:cxn>
                <a:cxn ang="0">
                  <a:pos x="396" y="148"/>
                </a:cxn>
                <a:cxn ang="0">
                  <a:pos x="425" y="141"/>
                </a:cxn>
                <a:cxn ang="0">
                  <a:pos x="455" y="122"/>
                </a:cxn>
                <a:cxn ang="0">
                  <a:pos x="492" y="104"/>
                </a:cxn>
                <a:cxn ang="0">
                  <a:pos x="499" y="89"/>
                </a:cxn>
                <a:cxn ang="0">
                  <a:pos x="506" y="71"/>
                </a:cxn>
                <a:cxn ang="0">
                  <a:pos x="499" y="48"/>
                </a:cxn>
                <a:cxn ang="0">
                  <a:pos x="484" y="34"/>
                </a:cxn>
                <a:cxn ang="0">
                  <a:pos x="466" y="19"/>
                </a:cxn>
                <a:cxn ang="0">
                  <a:pos x="421" y="0"/>
                </a:cxn>
                <a:cxn ang="0">
                  <a:pos x="462" y="8"/>
                </a:cxn>
                <a:cxn ang="0">
                  <a:pos x="492" y="19"/>
                </a:cxn>
                <a:cxn ang="0">
                  <a:pos x="510" y="34"/>
                </a:cxn>
                <a:cxn ang="0">
                  <a:pos x="525" y="45"/>
                </a:cxn>
                <a:cxn ang="0">
                  <a:pos x="532" y="59"/>
                </a:cxn>
                <a:cxn ang="0">
                  <a:pos x="532" y="74"/>
                </a:cxn>
                <a:cxn ang="0">
                  <a:pos x="532" y="78"/>
                </a:cxn>
                <a:cxn ang="0">
                  <a:pos x="514" y="100"/>
                </a:cxn>
                <a:cxn ang="0">
                  <a:pos x="492" y="119"/>
                </a:cxn>
                <a:cxn ang="0">
                  <a:pos x="455" y="133"/>
                </a:cxn>
                <a:cxn ang="0">
                  <a:pos x="421" y="145"/>
                </a:cxn>
                <a:cxn ang="0">
                  <a:pos x="355" y="159"/>
                </a:cxn>
                <a:cxn ang="0">
                  <a:pos x="325" y="163"/>
                </a:cxn>
              </a:cxnLst>
              <a:rect l="0" t="0" r="0" b="0"/>
              <a:pathLst>
                <a:path w="532" h="300">
                  <a:moveTo>
                    <a:pt x="325" y="163"/>
                  </a:moveTo>
                  <a:lnTo>
                    <a:pt x="296" y="163"/>
                  </a:lnTo>
                  <a:lnTo>
                    <a:pt x="133" y="178"/>
                  </a:lnTo>
                  <a:lnTo>
                    <a:pt x="92" y="189"/>
                  </a:lnTo>
                  <a:lnTo>
                    <a:pt x="70" y="200"/>
                  </a:lnTo>
                  <a:lnTo>
                    <a:pt x="55" y="211"/>
                  </a:lnTo>
                  <a:lnTo>
                    <a:pt x="44" y="218"/>
                  </a:lnTo>
                  <a:lnTo>
                    <a:pt x="37" y="233"/>
                  </a:lnTo>
                  <a:lnTo>
                    <a:pt x="37" y="241"/>
                  </a:lnTo>
                  <a:lnTo>
                    <a:pt x="37" y="248"/>
                  </a:lnTo>
                  <a:lnTo>
                    <a:pt x="55" y="259"/>
                  </a:lnTo>
                  <a:lnTo>
                    <a:pt x="85" y="274"/>
                  </a:lnTo>
                  <a:lnTo>
                    <a:pt x="155" y="289"/>
                  </a:lnTo>
                  <a:lnTo>
                    <a:pt x="104" y="300"/>
                  </a:lnTo>
                  <a:lnTo>
                    <a:pt x="92" y="300"/>
                  </a:lnTo>
                  <a:lnTo>
                    <a:pt x="55" y="289"/>
                  </a:lnTo>
                  <a:lnTo>
                    <a:pt x="30" y="274"/>
                  </a:lnTo>
                  <a:lnTo>
                    <a:pt x="7" y="259"/>
                  </a:lnTo>
                  <a:lnTo>
                    <a:pt x="0" y="24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4" y="215"/>
                  </a:lnTo>
                  <a:lnTo>
                    <a:pt x="18" y="204"/>
                  </a:lnTo>
                  <a:lnTo>
                    <a:pt x="55" y="189"/>
                  </a:lnTo>
                  <a:lnTo>
                    <a:pt x="100" y="174"/>
                  </a:lnTo>
                  <a:lnTo>
                    <a:pt x="144" y="170"/>
                  </a:lnTo>
                  <a:lnTo>
                    <a:pt x="233" y="163"/>
                  </a:lnTo>
                  <a:lnTo>
                    <a:pt x="270" y="163"/>
                  </a:lnTo>
                  <a:lnTo>
                    <a:pt x="299" y="159"/>
                  </a:lnTo>
                  <a:lnTo>
                    <a:pt x="311" y="163"/>
                  </a:lnTo>
                  <a:lnTo>
                    <a:pt x="355" y="159"/>
                  </a:lnTo>
                  <a:lnTo>
                    <a:pt x="396" y="148"/>
                  </a:lnTo>
                  <a:lnTo>
                    <a:pt x="425" y="141"/>
                  </a:lnTo>
                  <a:lnTo>
                    <a:pt x="455" y="122"/>
                  </a:lnTo>
                  <a:lnTo>
                    <a:pt x="492" y="104"/>
                  </a:lnTo>
                  <a:lnTo>
                    <a:pt x="499" y="89"/>
                  </a:lnTo>
                  <a:lnTo>
                    <a:pt x="506" y="71"/>
                  </a:lnTo>
                  <a:lnTo>
                    <a:pt x="499" y="48"/>
                  </a:lnTo>
                  <a:lnTo>
                    <a:pt x="484" y="34"/>
                  </a:lnTo>
                  <a:lnTo>
                    <a:pt x="466" y="19"/>
                  </a:lnTo>
                  <a:lnTo>
                    <a:pt x="421" y="0"/>
                  </a:lnTo>
                  <a:lnTo>
                    <a:pt x="462" y="8"/>
                  </a:lnTo>
                  <a:lnTo>
                    <a:pt x="492" y="19"/>
                  </a:lnTo>
                  <a:lnTo>
                    <a:pt x="510" y="34"/>
                  </a:lnTo>
                  <a:lnTo>
                    <a:pt x="525" y="45"/>
                  </a:lnTo>
                  <a:lnTo>
                    <a:pt x="532" y="59"/>
                  </a:lnTo>
                  <a:lnTo>
                    <a:pt x="532" y="74"/>
                  </a:lnTo>
                  <a:lnTo>
                    <a:pt x="532" y="78"/>
                  </a:lnTo>
                  <a:lnTo>
                    <a:pt x="514" y="100"/>
                  </a:lnTo>
                  <a:lnTo>
                    <a:pt x="492" y="119"/>
                  </a:lnTo>
                  <a:lnTo>
                    <a:pt x="455" y="133"/>
                  </a:lnTo>
                  <a:lnTo>
                    <a:pt x="421" y="145"/>
                  </a:lnTo>
                  <a:lnTo>
                    <a:pt x="355" y="159"/>
                  </a:lnTo>
                  <a:lnTo>
                    <a:pt x="325" y="16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2" name="図形 77"/>
            <p:cNvSpPr>
              <a:spLocks/>
            </p:cNvSpPr>
            <p:nvPr/>
          </p:nvSpPr>
          <p:spPr bwMode="auto">
            <a:xfrm>
              <a:off x="1723428" y="5302118"/>
              <a:ext cx="1082675" cy="387346"/>
            </a:xfrm>
            <a:custGeom>
              <a:avLst/>
              <a:gdLst/>
              <a:ahLst/>
              <a:cxnLst>
                <a:cxn ang="0">
                  <a:pos x="539" y="100"/>
                </a:cxn>
                <a:cxn ang="0">
                  <a:pos x="654" y="119"/>
                </a:cxn>
                <a:cxn ang="0">
                  <a:pos x="698" y="159"/>
                </a:cxn>
                <a:cxn ang="0">
                  <a:pos x="698" y="204"/>
                </a:cxn>
                <a:cxn ang="0">
                  <a:pos x="632" y="252"/>
                </a:cxn>
                <a:cxn ang="0">
                  <a:pos x="469" y="274"/>
                </a:cxn>
                <a:cxn ang="0">
                  <a:pos x="599" y="241"/>
                </a:cxn>
                <a:cxn ang="0">
                  <a:pos x="654" y="189"/>
                </a:cxn>
                <a:cxn ang="0">
                  <a:pos x="643" y="156"/>
                </a:cxn>
                <a:cxn ang="0">
                  <a:pos x="562" y="115"/>
                </a:cxn>
                <a:cxn ang="0">
                  <a:pos x="554" y="119"/>
                </a:cxn>
                <a:cxn ang="0">
                  <a:pos x="617" y="163"/>
                </a:cxn>
                <a:cxn ang="0">
                  <a:pos x="602" y="211"/>
                </a:cxn>
                <a:cxn ang="0">
                  <a:pos x="514" y="259"/>
                </a:cxn>
                <a:cxn ang="0">
                  <a:pos x="421" y="270"/>
                </a:cxn>
                <a:cxn ang="0">
                  <a:pos x="528" y="230"/>
                </a:cxn>
                <a:cxn ang="0">
                  <a:pos x="547" y="174"/>
                </a:cxn>
                <a:cxn ang="0">
                  <a:pos x="525" y="130"/>
                </a:cxn>
                <a:cxn ang="0">
                  <a:pos x="406" y="100"/>
                </a:cxn>
                <a:cxn ang="0">
                  <a:pos x="210" y="93"/>
                </a:cxn>
                <a:cxn ang="0">
                  <a:pos x="66" y="63"/>
                </a:cxn>
                <a:cxn ang="0">
                  <a:pos x="48" y="41"/>
                </a:cxn>
                <a:cxn ang="0">
                  <a:pos x="77" y="4"/>
                </a:cxn>
                <a:cxn ang="0">
                  <a:pos x="48" y="30"/>
                </a:cxn>
                <a:cxn ang="0">
                  <a:pos x="70" y="71"/>
                </a:cxn>
                <a:cxn ang="0">
                  <a:pos x="210" y="100"/>
                </a:cxn>
                <a:cxn ang="0">
                  <a:pos x="406" y="100"/>
                </a:cxn>
                <a:cxn ang="0">
                  <a:pos x="517" y="134"/>
                </a:cxn>
                <a:cxn ang="0">
                  <a:pos x="543" y="174"/>
                </a:cxn>
                <a:cxn ang="0">
                  <a:pos x="528" y="226"/>
                </a:cxn>
                <a:cxn ang="0">
                  <a:pos x="388" y="270"/>
                </a:cxn>
                <a:cxn ang="0">
                  <a:pos x="414" y="256"/>
                </a:cxn>
                <a:cxn ang="0">
                  <a:pos x="477" y="211"/>
                </a:cxn>
                <a:cxn ang="0">
                  <a:pos x="462" y="163"/>
                </a:cxn>
                <a:cxn ang="0">
                  <a:pos x="373" y="115"/>
                </a:cxn>
                <a:cxn ang="0">
                  <a:pos x="173" y="100"/>
                </a:cxn>
                <a:cxn ang="0">
                  <a:pos x="15" y="63"/>
                </a:cxn>
                <a:cxn ang="0">
                  <a:pos x="11" y="19"/>
                </a:cxn>
                <a:cxn ang="0">
                  <a:pos x="85" y="0"/>
                </a:cxn>
                <a:cxn ang="0">
                  <a:pos x="77" y="23"/>
                </a:cxn>
                <a:cxn ang="0">
                  <a:pos x="85" y="56"/>
                </a:cxn>
                <a:cxn ang="0">
                  <a:pos x="192" y="89"/>
                </a:cxn>
                <a:cxn ang="0">
                  <a:pos x="414" y="89"/>
                </a:cxn>
              </a:cxnLst>
              <a:rect l="0" t="0" r="0" b="0"/>
              <a:pathLst>
                <a:path w="706" h="274">
                  <a:moveTo>
                    <a:pt x="414" y="89"/>
                  </a:moveTo>
                  <a:lnTo>
                    <a:pt x="484" y="93"/>
                  </a:lnTo>
                  <a:lnTo>
                    <a:pt x="539" y="100"/>
                  </a:lnTo>
                  <a:lnTo>
                    <a:pt x="587" y="104"/>
                  </a:lnTo>
                  <a:lnTo>
                    <a:pt x="624" y="111"/>
                  </a:lnTo>
                  <a:lnTo>
                    <a:pt x="654" y="119"/>
                  </a:lnTo>
                  <a:lnTo>
                    <a:pt x="672" y="134"/>
                  </a:lnTo>
                  <a:lnTo>
                    <a:pt x="687" y="145"/>
                  </a:lnTo>
                  <a:lnTo>
                    <a:pt x="698" y="159"/>
                  </a:lnTo>
                  <a:lnTo>
                    <a:pt x="706" y="174"/>
                  </a:lnTo>
                  <a:lnTo>
                    <a:pt x="706" y="189"/>
                  </a:lnTo>
                  <a:lnTo>
                    <a:pt x="698" y="204"/>
                  </a:lnTo>
                  <a:lnTo>
                    <a:pt x="684" y="226"/>
                  </a:lnTo>
                  <a:lnTo>
                    <a:pt x="665" y="241"/>
                  </a:lnTo>
                  <a:lnTo>
                    <a:pt x="632" y="252"/>
                  </a:lnTo>
                  <a:lnTo>
                    <a:pt x="599" y="259"/>
                  </a:lnTo>
                  <a:lnTo>
                    <a:pt x="532" y="270"/>
                  </a:lnTo>
                  <a:lnTo>
                    <a:pt x="469" y="274"/>
                  </a:lnTo>
                  <a:lnTo>
                    <a:pt x="517" y="267"/>
                  </a:lnTo>
                  <a:lnTo>
                    <a:pt x="573" y="252"/>
                  </a:lnTo>
                  <a:lnTo>
                    <a:pt x="599" y="241"/>
                  </a:lnTo>
                  <a:lnTo>
                    <a:pt x="624" y="226"/>
                  </a:lnTo>
                  <a:lnTo>
                    <a:pt x="643" y="211"/>
                  </a:lnTo>
                  <a:lnTo>
                    <a:pt x="654" y="189"/>
                  </a:lnTo>
                  <a:lnTo>
                    <a:pt x="654" y="182"/>
                  </a:lnTo>
                  <a:lnTo>
                    <a:pt x="654" y="163"/>
                  </a:lnTo>
                  <a:lnTo>
                    <a:pt x="643" y="156"/>
                  </a:lnTo>
                  <a:lnTo>
                    <a:pt x="628" y="141"/>
                  </a:lnTo>
                  <a:lnTo>
                    <a:pt x="602" y="126"/>
                  </a:lnTo>
                  <a:lnTo>
                    <a:pt x="562" y="115"/>
                  </a:lnTo>
                  <a:lnTo>
                    <a:pt x="510" y="111"/>
                  </a:lnTo>
                  <a:lnTo>
                    <a:pt x="510" y="111"/>
                  </a:lnTo>
                  <a:lnTo>
                    <a:pt x="554" y="119"/>
                  </a:lnTo>
                  <a:lnTo>
                    <a:pt x="595" y="141"/>
                  </a:lnTo>
                  <a:lnTo>
                    <a:pt x="610" y="148"/>
                  </a:lnTo>
                  <a:lnTo>
                    <a:pt x="617" y="163"/>
                  </a:lnTo>
                  <a:lnTo>
                    <a:pt x="617" y="182"/>
                  </a:lnTo>
                  <a:lnTo>
                    <a:pt x="613" y="200"/>
                  </a:lnTo>
                  <a:lnTo>
                    <a:pt x="602" y="211"/>
                  </a:lnTo>
                  <a:lnTo>
                    <a:pt x="569" y="233"/>
                  </a:lnTo>
                  <a:lnTo>
                    <a:pt x="543" y="244"/>
                  </a:lnTo>
                  <a:lnTo>
                    <a:pt x="514" y="259"/>
                  </a:lnTo>
                  <a:lnTo>
                    <a:pt x="473" y="267"/>
                  </a:lnTo>
                  <a:lnTo>
                    <a:pt x="429" y="270"/>
                  </a:lnTo>
                  <a:lnTo>
                    <a:pt x="421" y="270"/>
                  </a:lnTo>
                  <a:lnTo>
                    <a:pt x="469" y="259"/>
                  </a:lnTo>
                  <a:lnTo>
                    <a:pt x="502" y="244"/>
                  </a:lnTo>
                  <a:lnTo>
                    <a:pt x="528" y="230"/>
                  </a:lnTo>
                  <a:lnTo>
                    <a:pt x="543" y="211"/>
                  </a:lnTo>
                  <a:lnTo>
                    <a:pt x="547" y="189"/>
                  </a:lnTo>
                  <a:lnTo>
                    <a:pt x="547" y="174"/>
                  </a:lnTo>
                  <a:lnTo>
                    <a:pt x="543" y="159"/>
                  </a:lnTo>
                  <a:lnTo>
                    <a:pt x="532" y="145"/>
                  </a:lnTo>
                  <a:lnTo>
                    <a:pt x="525" y="130"/>
                  </a:lnTo>
                  <a:lnTo>
                    <a:pt x="488" y="111"/>
                  </a:lnTo>
                  <a:lnTo>
                    <a:pt x="447" y="104"/>
                  </a:lnTo>
                  <a:lnTo>
                    <a:pt x="406" y="100"/>
                  </a:lnTo>
                  <a:lnTo>
                    <a:pt x="332" y="93"/>
                  </a:lnTo>
                  <a:lnTo>
                    <a:pt x="295" y="100"/>
                  </a:lnTo>
                  <a:lnTo>
                    <a:pt x="210" y="93"/>
                  </a:lnTo>
                  <a:lnTo>
                    <a:pt x="140" y="85"/>
                  </a:lnTo>
                  <a:lnTo>
                    <a:pt x="96" y="74"/>
                  </a:lnTo>
                  <a:lnTo>
                    <a:pt x="66" y="63"/>
                  </a:lnTo>
                  <a:lnTo>
                    <a:pt x="51" y="56"/>
                  </a:lnTo>
                  <a:lnTo>
                    <a:pt x="48" y="45"/>
                  </a:lnTo>
                  <a:lnTo>
                    <a:pt x="48" y="41"/>
                  </a:lnTo>
                  <a:lnTo>
                    <a:pt x="51" y="30"/>
                  </a:lnTo>
                  <a:lnTo>
                    <a:pt x="63" y="15"/>
                  </a:lnTo>
                  <a:lnTo>
                    <a:pt x="77" y="4"/>
                  </a:lnTo>
                  <a:lnTo>
                    <a:pt x="70" y="0"/>
                  </a:lnTo>
                  <a:lnTo>
                    <a:pt x="55" y="15"/>
                  </a:lnTo>
                  <a:lnTo>
                    <a:pt x="48" y="30"/>
                  </a:lnTo>
                  <a:lnTo>
                    <a:pt x="40" y="45"/>
                  </a:lnTo>
                  <a:lnTo>
                    <a:pt x="51" y="60"/>
                  </a:lnTo>
                  <a:lnTo>
                    <a:pt x="70" y="71"/>
                  </a:lnTo>
                  <a:lnTo>
                    <a:pt x="100" y="78"/>
                  </a:lnTo>
                  <a:lnTo>
                    <a:pt x="140" y="89"/>
                  </a:lnTo>
                  <a:lnTo>
                    <a:pt x="210" y="100"/>
                  </a:lnTo>
                  <a:lnTo>
                    <a:pt x="295" y="104"/>
                  </a:lnTo>
                  <a:lnTo>
                    <a:pt x="332" y="100"/>
                  </a:lnTo>
                  <a:lnTo>
                    <a:pt x="406" y="100"/>
                  </a:lnTo>
                  <a:lnTo>
                    <a:pt x="447" y="111"/>
                  </a:lnTo>
                  <a:lnTo>
                    <a:pt x="488" y="115"/>
                  </a:lnTo>
                  <a:lnTo>
                    <a:pt x="517" y="134"/>
                  </a:lnTo>
                  <a:lnTo>
                    <a:pt x="528" y="148"/>
                  </a:lnTo>
                  <a:lnTo>
                    <a:pt x="539" y="163"/>
                  </a:lnTo>
                  <a:lnTo>
                    <a:pt x="543" y="174"/>
                  </a:lnTo>
                  <a:lnTo>
                    <a:pt x="543" y="189"/>
                  </a:lnTo>
                  <a:lnTo>
                    <a:pt x="539" y="204"/>
                  </a:lnTo>
                  <a:lnTo>
                    <a:pt x="528" y="226"/>
                  </a:lnTo>
                  <a:lnTo>
                    <a:pt x="499" y="241"/>
                  </a:lnTo>
                  <a:lnTo>
                    <a:pt x="454" y="259"/>
                  </a:lnTo>
                  <a:lnTo>
                    <a:pt x="388" y="270"/>
                  </a:lnTo>
                  <a:lnTo>
                    <a:pt x="314" y="270"/>
                  </a:lnTo>
                  <a:lnTo>
                    <a:pt x="362" y="267"/>
                  </a:lnTo>
                  <a:lnTo>
                    <a:pt x="414" y="256"/>
                  </a:lnTo>
                  <a:lnTo>
                    <a:pt x="454" y="233"/>
                  </a:lnTo>
                  <a:lnTo>
                    <a:pt x="469" y="226"/>
                  </a:lnTo>
                  <a:lnTo>
                    <a:pt x="477" y="211"/>
                  </a:lnTo>
                  <a:lnTo>
                    <a:pt x="477" y="196"/>
                  </a:lnTo>
                  <a:lnTo>
                    <a:pt x="473" y="182"/>
                  </a:lnTo>
                  <a:lnTo>
                    <a:pt x="462" y="163"/>
                  </a:lnTo>
                  <a:lnTo>
                    <a:pt x="447" y="145"/>
                  </a:lnTo>
                  <a:lnTo>
                    <a:pt x="417" y="130"/>
                  </a:lnTo>
                  <a:lnTo>
                    <a:pt x="373" y="115"/>
                  </a:lnTo>
                  <a:lnTo>
                    <a:pt x="314" y="111"/>
                  </a:lnTo>
                  <a:lnTo>
                    <a:pt x="273" y="104"/>
                  </a:lnTo>
                  <a:lnTo>
                    <a:pt x="173" y="100"/>
                  </a:lnTo>
                  <a:lnTo>
                    <a:pt x="100" y="89"/>
                  </a:lnTo>
                  <a:lnTo>
                    <a:pt x="51" y="74"/>
                  </a:lnTo>
                  <a:lnTo>
                    <a:pt x="15" y="63"/>
                  </a:lnTo>
                  <a:lnTo>
                    <a:pt x="7" y="45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26" y="8"/>
                  </a:lnTo>
                  <a:lnTo>
                    <a:pt x="51" y="0"/>
                  </a:lnTo>
                  <a:lnTo>
                    <a:pt x="85" y="0"/>
                  </a:lnTo>
                  <a:lnTo>
                    <a:pt x="111" y="4"/>
                  </a:lnTo>
                  <a:lnTo>
                    <a:pt x="92" y="8"/>
                  </a:lnTo>
                  <a:lnTo>
                    <a:pt x="77" y="23"/>
                  </a:lnTo>
                  <a:lnTo>
                    <a:pt x="77" y="34"/>
                  </a:lnTo>
                  <a:lnTo>
                    <a:pt x="77" y="41"/>
                  </a:lnTo>
                  <a:lnTo>
                    <a:pt x="85" y="56"/>
                  </a:lnTo>
                  <a:lnTo>
                    <a:pt x="96" y="63"/>
                  </a:lnTo>
                  <a:lnTo>
                    <a:pt x="136" y="78"/>
                  </a:lnTo>
                  <a:lnTo>
                    <a:pt x="192" y="89"/>
                  </a:lnTo>
                  <a:lnTo>
                    <a:pt x="247" y="93"/>
                  </a:lnTo>
                  <a:lnTo>
                    <a:pt x="358" y="93"/>
                  </a:lnTo>
                  <a:lnTo>
                    <a:pt x="414" y="8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3" name="図形 78"/>
            <p:cNvSpPr>
              <a:spLocks/>
            </p:cNvSpPr>
            <p:nvPr/>
          </p:nvSpPr>
          <p:spPr bwMode="auto">
            <a:xfrm>
              <a:off x="1961553" y="5313231"/>
              <a:ext cx="350838" cy="114299"/>
            </a:xfrm>
            <a:custGeom>
              <a:avLst/>
              <a:gdLst/>
              <a:ahLst/>
              <a:cxnLst>
                <a:cxn ang="0">
                  <a:pos x="55" y="26"/>
                </a:cxn>
                <a:cxn ang="0">
                  <a:pos x="63" y="33"/>
                </a:cxn>
                <a:cxn ang="0">
                  <a:pos x="70" y="41"/>
                </a:cxn>
                <a:cxn ang="0">
                  <a:pos x="107" y="55"/>
                </a:cxn>
                <a:cxn ang="0">
                  <a:pos x="148" y="66"/>
                </a:cxn>
                <a:cxn ang="0">
                  <a:pos x="229" y="81"/>
                </a:cxn>
                <a:cxn ang="0">
                  <a:pos x="196" y="81"/>
                </a:cxn>
                <a:cxn ang="0">
                  <a:pos x="137" y="70"/>
                </a:cxn>
                <a:cxn ang="0">
                  <a:pos x="89" y="66"/>
                </a:cxn>
                <a:cxn ang="0">
                  <a:pos x="41" y="52"/>
                </a:cxn>
                <a:cxn ang="0">
                  <a:pos x="11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37" y="0"/>
                </a:cxn>
                <a:cxn ang="0">
                  <a:pos x="81" y="0"/>
                </a:cxn>
                <a:cxn ang="0">
                  <a:pos x="67" y="11"/>
                </a:cxn>
                <a:cxn ang="0">
                  <a:pos x="63" y="15"/>
                </a:cxn>
                <a:cxn ang="0">
                  <a:pos x="55" y="26"/>
                </a:cxn>
              </a:cxnLst>
              <a:rect l="0" t="0" r="0" b="0"/>
              <a:pathLst>
                <a:path w="229" h="81">
                  <a:moveTo>
                    <a:pt x="55" y="26"/>
                  </a:moveTo>
                  <a:lnTo>
                    <a:pt x="63" y="33"/>
                  </a:lnTo>
                  <a:lnTo>
                    <a:pt x="70" y="41"/>
                  </a:lnTo>
                  <a:lnTo>
                    <a:pt x="107" y="55"/>
                  </a:lnTo>
                  <a:lnTo>
                    <a:pt x="148" y="66"/>
                  </a:lnTo>
                  <a:lnTo>
                    <a:pt x="229" y="81"/>
                  </a:lnTo>
                  <a:lnTo>
                    <a:pt x="196" y="81"/>
                  </a:lnTo>
                  <a:lnTo>
                    <a:pt x="137" y="70"/>
                  </a:lnTo>
                  <a:lnTo>
                    <a:pt x="89" y="66"/>
                  </a:lnTo>
                  <a:lnTo>
                    <a:pt x="41" y="52"/>
                  </a:lnTo>
                  <a:lnTo>
                    <a:pt x="11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37" y="0"/>
                  </a:lnTo>
                  <a:lnTo>
                    <a:pt x="81" y="0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55" y="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4" name="図形 79"/>
            <p:cNvSpPr>
              <a:spLocks/>
            </p:cNvSpPr>
            <p:nvPr/>
          </p:nvSpPr>
          <p:spPr bwMode="auto">
            <a:xfrm>
              <a:off x="2753716" y="5443404"/>
              <a:ext cx="409575" cy="277809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63" y="70"/>
                </a:cxn>
                <a:cxn ang="0">
                  <a:pos x="267" y="82"/>
                </a:cxn>
                <a:cxn ang="0">
                  <a:pos x="267" y="96"/>
                </a:cxn>
                <a:cxn ang="0">
                  <a:pos x="263" y="111"/>
                </a:cxn>
                <a:cxn ang="0">
                  <a:pos x="259" y="119"/>
                </a:cxn>
                <a:cxn ang="0">
                  <a:pos x="226" y="144"/>
                </a:cxn>
                <a:cxn ang="0">
                  <a:pos x="193" y="159"/>
                </a:cxn>
                <a:cxn ang="0">
                  <a:pos x="152" y="174"/>
                </a:cxn>
                <a:cxn ang="0">
                  <a:pos x="67" y="189"/>
                </a:cxn>
                <a:cxn ang="0">
                  <a:pos x="0" y="196"/>
                </a:cxn>
                <a:cxn ang="0">
                  <a:pos x="41" y="185"/>
                </a:cxn>
                <a:cxn ang="0">
                  <a:pos x="82" y="174"/>
                </a:cxn>
                <a:cxn ang="0">
                  <a:pos x="126" y="156"/>
                </a:cxn>
                <a:cxn ang="0">
                  <a:pos x="174" y="126"/>
                </a:cxn>
                <a:cxn ang="0">
                  <a:pos x="189" y="104"/>
                </a:cxn>
                <a:cxn ang="0">
                  <a:pos x="196" y="89"/>
                </a:cxn>
                <a:cxn ang="0">
                  <a:pos x="196" y="63"/>
                </a:cxn>
                <a:cxn ang="0">
                  <a:pos x="189" y="45"/>
                </a:cxn>
                <a:cxn ang="0">
                  <a:pos x="167" y="26"/>
                </a:cxn>
                <a:cxn ang="0">
                  <a:pos x="134" y="11"/>
                </a:cxn>
                <a:cxn ang="0">
                  <a:pos x="85" y="0"/>
                </a:cxn>
                <a:cxn ang="0">
                  <a:pos x="152" y="11"/>
                </a:cxn>
                <a:cxn ang="0">
                  <a:pos x="204" y="19"/>
                </a:cxn>
                <a:cxn ang="0">
                  <a:pos x="233" y="34"/>
                </a:cxn>
                <a:cxn ang="0">
                  <a:pos x="252" y="56"/>
                </a:cxn>
              </a:cxnLst>
              <a:rect l="0" t="0" r="0" b="0"/>
              <a:pathLst>
                <a:path w="267" h="196">
                  <a:moveTo>
                    <a:pt x="252" y="56"/>
                  </a:moveTo>
                  <a:lnTo>
                    <a:pt x="263" y="70"/>
                  </a:lnTo>
                  <a:lnTo>
                    <a:pt x="267" y="82"/>
                  </a:lnTo>
                  <a:lnTo>
                    <a:pt x="267" y="96"/>
                  </a:lnTo>
                  <a:lnTo>
                    <a:pt x="263" y="111"/>
                  </a:lnTo>
                  <a:lnTo>
                    <a:pt x="259" y="119"/>
                  </a:lnTo>
                  <a:lnTo>
                    <a:pt x="226" y="144"/>
                  </a:lnTo>
                  <a:lnTo>
                    <a:pt x="193" y="159"/>
                  </a:lnTo>
                  <a:lnTo>
                    <a:pt x="152" y="174"/>
                  </a:lnTo>
                  <a:lnTo>
                    <a:pt x="67" y="189"/>
                  </a:lnTo>
                  <a:lnTo>
                    <a:pt x="0" y="196"/>
                  </a:lnTo>
                  <a:lnTo>
                    <a:pt x="41" y="185"/>
                  </a:lnTo>
                  <a:lnTo>
                    <a:pt x="82" y="174"/>
                  </a:lnTo>
                  <a:lnTo>
                    <a:pt x="126" y="156"/>
                  </a:lnTo>
                  <a:lnTo>
                    <a:pt x="174" y="126"/>
                  </a:lnTo>
                  <a:lnTo>
                    <a:pt x="189" y="104"/>
                  </a:lnTo>
                  <a:lnTo>
                    <a:pt x="196" y="89"/>
                  </a:lnTo>
                  <a:lnTo>
                    <a:pt x="196" y="63"/>
                  </a:lnTo>
                  <a:lnTo>
                    <a:pt x="189" y="45"/>
                  </a:lnTo>
                  <a:lnTo>
                    <a:pt x="167" y="26"/>
                  </a:lnTo>
                  <a:lnTo>
                    <a:pt x="134" y="11"/>
                  </a:lnTo>
                  <a:lnTo>
                    <a:pt x="85" y="0"/>
                  </a:lnTo>
                  <a:lnTo>
                    <a:pt x="152" y="11"/>
                  </a:lnTo>
                  <a:lnTo>
                    <a:pt x="204" y="19"/>
                  </a:lnTo>
                  <a:lnTo>
                    <a:pt x="233" y="34"/>
                  </a:lnTo>
                  <a:lnTo>
                    <a:pt x="252" y="5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5" name="図形 80"/>
            <p:cNvSpPr>
              <a:spLocks/>
            </p:cNvSpPr>
            <p:nvPr/>
          </p:nvSpPr>
          <p:spPr bwMode="auto">
            <a:xfrm>
              <a:off x="3893542" y="5360855"/>
              <a:ext cx="322262" cy="269872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11" y="93"/>
                </a:cxn>
                <a:cxn ang="0">
                  <a:pos x="204" y="122"/>
                </a:cxn>
                <a:cxn ang="0">
                  <a:pos x="193" y="141"/>
                </a:cxn>
                <a:cxn ang="0">
                  <a:pos x="178" y="155"/>
                </a:cxn>
                <a:cxn ang="0">
                  <a:pos x="152" y="174"/>
                </a:cxn>
                <a:cxn ang="0">
                  <a:pos x="122" y="189"/>
                </a:cxn>
                <a:cxn ang="0">
                  <a:pos x="89" y="192"/>
                </a:cxn>
                <a:cxn ang="0">
                  <a:pos x="111" y="178"/>
                </a:cxn>
                <a:cxn ang="0">
                  <a:pos x="141" y="159"/>
                </a:cxn>
                <a:cxn ang="0">
                  <a:pos x="163" y="129"/>
                </a:cxn>
                <a:cxn ang="0">
                  <a:pos x="174" y="107"/>
                </a:cxn>
                <a:cxn ang="0">
                  <a:pos x="174" y="93"/>
                </a:cxn>
                <a:cxn ang="0">
                  <a:pos x="167" y="78"/>
                </a:cxn>
                <a:cxn ang="0">
                  <a:pos x="141" y="59"/>
                </a:cxn>
                <a:cxn ang="0">
                  <a:pos x="119" y="44"/>
                </a:cxn>
                <a:cxn ang="0">
                  <a:pos x="93" y="30"/>
                </a:cxn>
                <a:cxn ang="0">
                  <a:pos x="52" y="8"/>
                </a:cxn>
                <a:cxn ang="0">
                  <a:pos x="0" y="0"/>
                </a:cxn>
                <a:cxn ang="0">
                  <a:pos x="56" y="4"/>
                </a:cxn>
                <a:cxn ang="0">
                  <a:pos x="122" y="22"/>
                </a:cxn>
                <a:cxn ang="0">
                  <a:pos x="152" y="33"/>
                </a:cxn>
                <a:cxn ang="0">
                  <a:pos x="182" y="48"/>
                </a:cxn>
                <a:cxn ang="0">
                  <a:pos x="204" y="70"/>
                </a:cxn>
                <a:cxn ang="0">
                  <a:pos x="211" y="85"/>
                </a:cxn>
              </a:cxnLst>
              <a:rect l="0" t="0" r="0" b="0"/>
              <a:pathLst>
                <a:path w="211" h="192">
                  <a:moveTo>
                    <a:pt x="211" y="85"/>
                  </a:moveTo>
                  <a:lnTo>
                    <a:pt x="211" y="93"/>
                  </a:lnTo>
                  <a:lnTo>
                    <a:pt x="204" y="122"/>
                  </a:lnTo>
                  <a:lnTo>
                    <a:pt x="193" y="141"/>
                  </a:lnTo>
                  <a:lnTo>
                    <a:pt x="178" y="155"/>
                  </a:lnTo>
                  <a:lnTo>
                    <a:pt x="152" y="174"/>
                  </a:lnTo>
                  <a:lnTo>
                    <a:pt x="122" y="189"/>
                  </a:lnTo>
                  <a:lnTo>
                    <a:pt x="89" y="192"/>
                  </a:lnTo>
                  <a:lnTo>
                    <a:pt x="111" y="178"/>
                  </a:lnTo>
                  <a:lnTo>
                    <a:pt x="141" y="159"/>
                  </a:lnTo>
                  <a:lnTo>
                    <a:pt x="163" y="129"/>
                  </a:lnTo>
                  <a:lnTo>
                    <a:pt x="174" y="107"/>
                  </a:lnTo>
                  <a:lnTo>
                    <a:pt x="174" y="93"/>
                  </a:lnTo>
                  <a:lnTo>
                    <a:pt x="167" y="78"/>
                  </a:lnTo>
                  <a:lnTo>
                    <a:pt x="141" y="59"/>
                  </a:lnTo>
                  <a:lnTo>
                    <a:pt x="119" y="44"/>
                  </a:lnTo>
                  <a:lnTo>
                    <a:pt x="93" y="30"/>
                  </a:lnTo>
                  <a:lnTo>
                    <a:pt x="52" y="8"/>
                  </a:lnTo>
                  <a:lnTo>
                    <a:pt x="0" y="0"/>
                  </a:lnTo>
                  <a:lnTo>
                    <a:pt x="56" y="4"/>
                  </a:lnTo>
                  <a:lnTo>
                    <a:pt x="122" y="22"/>
                  </a:lnTo>
                  <a:lnTo>
                    <a:pt x="152" y="33"/>
                  </a:lnTo>
                  <a:lnTo>
                    <a:pt x="182" y="48"/>
                  </a:lnTo>
                  <a:lnTo>
                    <a:pt x="204" y="70"/>
                  </a:lnTo>
                  <a:lnTo>
                    <a:pt x="211" y="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6" name="図形 81"/>
            <p:cNvSpPr>
              <a:spLocks/>
            </p:cNvSpPr>
            <p:nvPr/>
          </p:nvSpPr>
          <p:spPr bwMode="auto">
            <a:xfrm>
              <a:off x="3671291" y="5329105"/>
              <a:ext cx="477837" cy="328608"/>
            </a:xfrm>
            <a:custGeom>
              <a:avLst/>
              <a:gdLst/>
              <a:ahLst/>
              <a:cxnLst>
                <a:cxn ang="0">
                  <a:pos x="266" y="155"/>
                </a:cxn>
                <a:cxn ang="0">
                  <a:pos x="270" y="137"/>
                </a:cxn>
                <a:cxn ang="0">
                  <a:pos x="278" y="122"/>
                </a:cxn>
                <a:cxn ang="0">
                  <a:pos x="270" y="107"/>
                </a:cxn>
                <a:cxn ang="0">
                  <a:pos x="252" y="85"/>
                </a:cxn>
                <a:cxn ang="0">
                  <a:pos x="226" y="70"/>
                </a:cxn>
                <a:cxn ang="0">
                  <a:pos x="196" y="52"/>
                </a:cxn>
                <a:cxn ang="0">
                  <a:pos x="163" y="37"/>
                </a:cxn>
                <a:cxn ang="0">
                  <a:pos x="85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163" y="26"/>
                </a:cxn>
                <a:cxn ang="0">
                  <a:pos x="215" y="44"/>
                </a:cxn>
                <a:cxn ang="0">
                  <a:pos x="255" y="66"/>
                </a:cxn>
                <a:cxn ang="0">
                  <a:pos x="285" y="85"/>
                </a:cxn>
                <a:cxn ang="0">
                  <a:pos x="303" y="100"/>
                </a:cxn>
                <a:cxn ang="0">
                  <a:pos x="311" y="115"/>
                </a:cxn>
                <a:cxn ang="0">
                  <a:pos x="311" y="137"/>
                </a:cxn>
                <a:cxn ang="0">
                  <a:pos x="303" y="155"/>
                </a:cxn>
                <a:cxn ang="0">
                  <a:pos x="285" y="170"/>
                </a:cxn>
                <a:cxn ang="0">
                  <a:pos x="266" y="192"/>
                </a:cxn>
                <a:cxn ang="0">
                  <a:pos x="233" y="211"/>
                </a:cxn>
                <a:cxn ang="0">
                  <a:pos x="215" y="222"/>
                </a:cxn>
                <a:cxn ang="0">
                  <a:pos x="163" y="233"/>
                </a:cxn>
                <a:cxn ang="0">
                  <a:pos x="196" y="214"/>
                </a:cxn>
                <a:cxn ang="0">
                  <a:pos x="233" y="200"/>
                </a:cxn>
                <a:cxn ang="0">
                  <a:pos x="252" y="181"/>
                </a:cxn>
                <a:cxn ang="0">
                  <a:pos x="266" y="155"/>
                </a:cxn>
              </a:cxnLst>
              <a:rect l="0" t="0" r="0" b="0"/>
              <a:pathLst>
                <a:path w="311" h="233">
                  <a:moveTo>
                    <a:pt x="266" y="155"/>
                  </a:moveTo>
                  <a:lnTo>
                    <a:pt x="270" y="137"/>
                  </a:lnTo>
                  <a:lnTo>
                    <a:pt x="278" y="122"/>
                  </a:lnTo>
                  <a:lnTo>
                    <a:pt x="270" y="107"/>
                  </a:lnTo>
                  <a:lnTo>
                    <a:pt x="252" y="85"/>
                  </a:lnTo>
                  <a:lnTo>
                    <a:pt x="226" y="70"/>
                  </a:lnTo>
                  <a:lnTo>
                    <a:pt x="196" y="52"/>
                  </a:lnTo>
                  <a:lnTo>
                    <a:pt x="163" y="37"/>
                  </a:lnTo>
                  <a:lnTo>
                    <a:pt x="85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163" y="26"/>
                  </a:lnTo>
                  <a:lnTo>
                    <a:pt x="215" y="44"/>
                  </a:lnTo>
                  <a:lnTo>
                    <a:pt x="255" y="66"/>
                  </a:lnTo>
                  <a:lnTo>
                    <a:pt x="285" y="85"/>
                  </a:lnTo>
                  <a:lnTo>
                    <a:pt x="303" y="100"/>
                  </a:lnTo>
                  <a:lnTo>
                    <a:pt x="311" y="115"/>
                  </a:lnTo>
                  <a:lnTo>
                    <a:pt x="311" y="137"/>
                  </a:lnTo>
                  <a:lnTo>
                    <a:pt x="303" y="155"/>
                  </a:lnTo>
                  <a:lnTo>
                    <a:pt x="285" y="170"/>
                  </a:lnTo>
                  <a:lnTo>
                    <a:pt x="266" y="192"/>
                  </a:lnTo>
                  <a:lnTo>
                    <a:pt x="233" y="211"/>
                  </a:lnTo>
                  <a:lnTo>
                    <a:pt x="215" y="222"/>
                  </a:lnTo>
                  <a:lnTo>
                    <a:pt x="163" y="233"/>
                  </a:lnTo>
                  <a:lnTo>
                    <a:pt x="196" y="214"/>
                  </a:lnTo>
                  <a:lnTo>
                    <a:pt x="233" y="200"/>
                  </a:lnTo>
                  <a:lnTo>
                    <a:pt x="252" y="181"/>
                  </a:lnTo>
                  <a:lnTo>
                    <a:pt x="266" y="15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7" name="図形 82"/>
            <p:cNvSpPr>
              <a:spLocks/>
            </p:cNvSpPr>
            <p:nvPr/>
          </p:nvSpPr>
          <p:spPr bwMode="auto">
            <a:xfrm>
              <a:off x="3622078" y="5365617"/>
              <a:ext cx="322263" cy="292097"/>
            </a:xfrm>
            <a:custGeom>
              <a:avLst/>
              <a:gdLst/>
              <a:ahLst/>
              <a:cxnLst>
                <a:cxn ang="0">
                  <a:pos x="174" y="100"/>
                </a:cxn>
                <a:cxn ang="0">
                  <a:pos x="174" y="89"/>
                </a:cxn>
                <a:cxn ang="0">
                  <a:pos x="163" y="70"/>
                </a:cxn>
                <a:cxn ang="0">
                  <a:pos x="148" y="59"/>
                </a:cxn>
                <a:cxn ang="0">
                  <a:pos x="115" y="33"/>
                </a:cxn>
                <a:cxn ang="0">
                  <a:pos x="59" y="15"/>
                </a:cxn>
                <a:cxn ang="0">
                  <a:pos x="0" y="0"/>
                </a:cxn>
                <a:cxn ang="0">
                  <a:pos x="63" y="11"/>
                </a:cxn>
                <a:cxn ang="0">
                  <a:pos x="115" y="18"/>
                </a:cxn>
                <a:cxn ang="0">
                  <a:pos x="148" y="33"/>
                </a:cxn>
                <a:cxn ang="0">
                  <a:pos x="174" y="48"/>
                </a:cxn>
                <a:cxn ang="0">
                  <a:pos x="196" y="66"/>
                </a:cxn>
                <a:cxn ang="0">
                  <a:pos x="203" y="70"/>
                </a:cxn>
                <a:cxn ang="0">
                  <a:pos x="211" y="81"/>
                </a:cxn>
                <a:cxn ang="0">
                  <a:pos x="211" y="96"/>
                </a:cxn>
                <a:cxn ang="0">
                  <a:pos x="211" y="114"/>
                </a:cxn>
                <a:cxn ang="0">
                  <a:pos x="200" y="129"/>
                </a:cxn>
                <a:cxn ang="0">
                  <a:pos x="174" y="166"/>
                </a:cxn>
                <a:cxn ang="0">
                  <a:pos x="140" y="188"/>
                </a:cxn>
                <a:cxn ang="0">
                  <a:pos x="107" y="207"/>
                </a:cxn>
                <a:cxn ang="0">
                  <a:pos x="144" y="174"/>
                </a:cxn>
                <a:cxn ang="0">
                  <a:pos x="163" y="144"/>
                </a:cxn>
                <a:cxn ang="0">
                  <a:pos x="174" y="118"/>
                </a:cxn>
                <a:cxn ang="0">
                  <a:pos x="174" y="100"/>
                </a:cxn>
              </a:cxnLst>
              <a:rect l="0" t="0" r="0" b="0"/>
              <a:pathLst>
                <a:path w="211" h="207">
                  <a:moveTo>
                    <a:pt x="174" y="100"/>
                  </a:moveTo>
                  <a:lnTo>
                    <a:pt x="174" y="89"/>
                  </a:lnTo>
                  <a:lnTo>
                    <a:pt x="163" y="70"/>
                  </a:lnTo>
                  <a:lnTo>
                    <a:pt x="148" y="59"/>
                  </a:lnTo>
                  <a:lnTo>
                    <a:pt x="115" y="33"/>
                  </a:lnTo>
                  <a:lnTo>
                    <a:pt x="59" y="15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115" y="18"/>
                  </a:lnTo>
                  <a:lnTo>
                    <a:pt x="148" y="33"/>
                  </a:lnTo>
                  <a:lnTo>
                    <a:pt x="174" y="48"/>
                  </a:lnTo>
                  <a:lnTo>
                    <a:pt x="196" y="66"/>
                  </a:lnTo>
                  <a:lnTo>
                    <a:pt x="203" y="70"/>
                  </a:lnTo>
                  <a:lnTo>
                    <a:pt x="211" y="81"/>
                  </a:lnTo>
                  <a:lnTo>
                    <a:pt x="211" y="96"/>
                  </a:lnTo>
                  <a:lnTo>
                    <a:pt x="211" y="114"/>
                  </a:lnTo>
                  <a:lnTo>
                    <a:pt x="200" y="129"/>
                  </a:lnTo>
                  <a:lnTo>
                    <a:pt x="174" y="166"/>
                  </a:lnTo>
                  <a:lnTo>
                    <a:pt x="140" y="188"/>
                  </a:lnTo>
                  <a:lnTo>
                    <a:pt x="107" y="207"/>
                  </a:lnTo>
                  <a:lnTo>
                    <a:pt x="144" y="174"/>
                  </a:lnTo>
                  <a:lnTo>
                    <a:pt x="163" y="144"/>
                  </a:lnTo>
                  <a:lnTo>
                    <a:pt x="174" y="118"/>
                  </a:lnTo>
                  <a:lnTo>
                    <a:pt x="174" y="10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8" name="図形 83"/>
            <p:cNvSpPr>
              <a:spLocks/>
            </p:cNvSpPr>
            <p:nvPr/>
          </p:nvSpPr>
          <p:spPr bwMode="auto">
            <a:xfrm>
              <a:off x="3196628" y="5344980"/>
              <a:ext cx="555625" cy="334958"/>
            </a:xfrm>
            <a:custGeom>
              <a:avLst/>
              <a:gdLst/>
              <a:ahLst/>
              <a:cxnLst>
                <a:cxn ang="0">
                  <a:pos x="321" y="140"/>
                </a:cxn>
                <a:cxn ang="0">
                  <a:pos x="314" y="104"/>
                </a:cxn>
                <a:cxn ang="0">
                  <a:pos x="307" y="96"/>
                </a:cxn>
                <a:cxn ang="0">
                  <a:pos x="292" y="81"/>
                </a:cxn>
                <a:cxn ang="0">
                  <a:pos x="266" y="70"/>
                </a:cxn>
                <a:cxn ang="0">
                  <a:pos x="225" y="48"/>
                </a:cxn>
                <a:cxn ang="0">
                  <a:pos x="170" y="33"/>
                </a:cxn>
                <a:cxn ang="0">
                  <a:pos x="96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203" y="30"/>
                </a:cxn>
                <a:cxn ang="0">
                  <a:pos x="255" y="44"/>
                </a:cxn>
                <a:cxn ang="0">
                  <a:pos x="299" y="63"/>
                </a:cxn>
                <a:cxn ang="0">
                  <a:pos x="336" y="81"/>
                </a:cxn>
                <a:cxn ang="0">
                  <a:pos x="362" y="104"/>
                </a:cxn>
                <a:cxn ang="0">
                  <a:pos x="362" y="118"/>
                </a:cxn>
                <a:cxn ang="0">
                  <a:pos x="362" y="140"/>
                </a:cxn>
                <a:cxn ang="0">
                  <a:pos x="351" y="159"/>
                </a:cxn>
                <a:cxn ang="0">
                  <a:pos x="336" y="185"/>
                </a:cxn>
                <a:cxn ang="0">
                  <a:pos x="314" y="200"/>
                </a:cxn>
                <a:cxn ang="0">
                  <a:pos x="284" y="222"/>
                </a:cxn>
                <a:cxn ang="0">
                  <a:pos x="255" y="237"/>
                </a:cxn>
                <a:cxn ang="0">
                  <a:pos x="277" y="222"/>
                </a:cxn>
                <a:cxn ang="0">
                  <a:pos x="296" y="200"/>
                </a:cxn>
                <a:cxn ang="0">
                  <a:pos x="310" y="170"/>
                </a:cxn>
                <a:cxn ang="0">
                  <a:pos x="321" y="140"/>
                </a:cxn>
              </a:cxnLst>
              <a:rect l="0" t="0" r="0" b="0"/>
              <a:pathLst>
                <a:path w="362" h="237">
                  <a:moveTo>
                    <a:pt x="321" y="140"/>
                  </a:moveTo>
                  <a:lnTo>
                    <a:pt x="314" y="104"/>
                  </a:lnTo>
                  <a:lnTo>
                    <a:pt x="307" y="96"/>
                  </a:lnTo>
                  <a:lnTo>
                    <a:pt x="292" y="81"/>
                  </a:lnTo>
                  <a:lnTo>
                    <a:pt x="266" y="70"/>
                  </a:lnTo>
                  <a:lnTo>
                    <a:pt x="225" y="48"/>
                  </a:lnTo>
                  <a:lnTo>
                    <a:pt x="170" y="33"/>
                  </a:lnTo>
                  <a:lnTo>
                    <a:pt x="96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203" y="30"/>
                  </a:lnTo>
                  <a:lnTo>
                    <a:pt x="255" y="44"/>
                  </a:lnTo>
                  <a:lnTo>
                    <a:pt x="299" y="63"/>
                  </a:lnTo>
                  <a:lnTo>
                    <a:pt x="336" y="81"/>
                  </a:lnTo>
                  <a:lnTo>
                    <a:pt x="362" y="104"/>
                  </a:lnTo>
                  <a:lnTo>
                    <a:pt x="362" y="118"/>
                  </a:lnTo>
                  <a:lnTo>
                    <a:pt x="362" y="140"/>
                  </a:lnTo>
                  <a:lnTo>
                    <a:pt x="351" y="159"/>
                  </a:lnTo>
                  <a:lnTo>
                    <a:pt x="336" y="185"/>
                  </a:lnTo>
                  <a:lnTo>
                    <a:pt x="314" y="200"/>
                  </a:lnTo>
                  <a:lnTo>
                    <a:pt x="284" y="222"/>
                  </a:lnTo>
                  <a:lnTo>
                    <a:pt x="255" y="237"/>
                  </a:lnTo>
                  <a:lnTo>
                    <a:pt x="277" y="222"/>
                  </a:lnTo>
                  <a:lnTo>
                    <a:pt x="296" y="200"/>
                  </a:lnTo>
                  <a:lnTo>
                    <a:pt x="310" y="170"/>
                  </a:lnTo>
                  <a:lnTo>
                    <a:pt x="321" y="14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9" name="図形 84"/>
            <p:cNvSpPr>
              <a:spLocks/>
            </p:cNvSpPr>
            <p:nvPr/>
          </p:nvSpPr>
          <p:spPr bwMode="auto">
            <a:xfrm>
              <a:off x="3048991" y="5908536"/>
              <a:ext cx="4762" cy="1111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3" y="8"/>
                </a:cxn>
                <a:cxn ang="0">
                  <a:pos x="0" y="8"/>
                </a:cxn>
              </a:cxnLst>
              <a:rect l="0" t="0" r="0" b="0"/>
              <a:pathLst>
                <a:path w="3" h="8">
                  <a:moveTo>
                    <a:pt x="0" y="8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0" name="図形 85"/>
            <p:cNvSpPr>
              <a:spLocks/>
            </p:cNvSpPr>
            <p:nvPr/>
          </p:nvSpPr>
          <p:spPr bwMode="auto">
            <a:xfrm>
              <a:off x="16865" y="6065697"/>
              <a:ext cx="90487" cy="206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4" y="15"/>
                </a:cxn>
                <a:cxn ang="0">
                  <a:pos x="59" y="15"/>
                </a:cxn>
                <a:cxn ang="0">
                  <a:pos x="4" y="0"/>
                </a:cxn>
              </a:cxnLst>
              <a:rect l="0" t="0" r="0" b="0"/>
              <a:pathLst>
                <a:path w="59" h="15">
                  <a:moveTo>
                    <a:pt x="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4" y="15"/>
                  </a:lnTo>
                  <a:lnTo>
                    <a:pt x="59" y="15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1" name="図形 86"/>
            <p:cNvSpPr>
              <a:spLocks/>
            </p:cNvSpPr>
            <p:nvPr/>
          </p:nvSpPr>
          <p:spPr bwMode="auto">
            <a:xfrm>
              <a:off x="3110903" y="5402130"/>
              <a:ext cx="260350" cy="280984"/>
            </a:xfrm>
            <a:custGeom>
              <a:avLst/>
              <a:gdLst/>
              <a:ahLst/>
              <a:cxnLst>
                <a:cxn ang="0">
                  <a:pos x="26" y="196"/>
                </a:cxn>
                <a:cxn ang="0">
                  <a:pos x="30" y="199"/>
                </a:cxn>
                <a:cxn ang="0">
                  <a:pos x="48" y="196"/>
                </a:cxn>
                <a:cxn ang="0">
                  <a:pos x="89" y="181"/>
                </a:cxn>
                <a:cxn ang="0">
                  <a:pos x="137" y="155"/>
                </a:cxn>
                <a:cxn ang="0">
                  <a:pos x="156" y="133"/>
                </a:cxn>
                <a:cxn ang="0">
                  <a:pos x="167" y="114"/>
                </a:cxn>
                <a:cxn ang="0">
                  <a:pos x="170" y="103"/>
                </a:cxn>
                <a:cxn ang="0">
                  <a:pos x="167" y="88"/>
                </a:cxn>
                <a:cxn ang="0">
                  <a:pos x="152" y="59"/>
                </a:cxn>
                <a:cxn ang="0">
                  <a:pos x="141" y="48"/>
                </a:cxn>
                <a:cxn ang="0">
                  <a:pos x="111" y="33"/>
                </a:cxn>
                <a:cxn ang="0">
                  <a:pos x="67" y="14"/>
                </a:cxn>
                <a:cxn ang="0">
                  <a:pos x="34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4" y="7"/>
                </a:cxn>
                <a:cxn ang="0">
                  <a:pos x="67" y="18"/>
                </a:cxn>
                <a:cxn ang="0">
                  <a:pos x="111" y="40"/>
                </a:cxn>
                <a:cxn ang="0">
                  <a:pos x="137" y="55"/>
                </a:cxn>
                <a:cxn ang="0">
                  <a:pos x="145" y="59"/>
                </a:cxn>
                <a:cxn ang="0">
                  <a:pos x="167" y="88"/>
                </a:cxn>
                <a:cxn ang="0">
                  <a:pos x="167" y="103"/>
                </a:cxn>
                <a:cxn ang="0">
                  <a:pos x="159" y="114"/>
                </a:cxn>
                <a:cxn ang="0">
                  <a:pos x="152" y="133"/>
                </a:cxn>
                <a:cxn ang="0">
                  <a:pos x="137" y="148"/>
                </a:cxn>
                <a:cxn ang="0">
                  <a:pos x="89" y="173"/>
                </a:cxn>
                <a:cxn ang="0">
                  <a:pos x="45" y="188"/>
                </a:cxn>
                <a:cxn ang="0">
                  <a:pos x="26" y="196"/>
                </a:cxn>
              </a:cxnLst>
              <a:rect l="0" t="0" r="0" b="0"/>
              <a:pathLst>
                <a:path w="170" h="199">
                  <a:moveTo>
                    <a:pt x="26" y="196"/>
                  </a:moveTo>
                  <a:lnTo>
                    <a:pt x="30" y="199"/>
                  </a:lnTo>
                  <a:lnTo>
                    <a:pt x="48" y="196"/>
                  </a:lnTo>
                  <a:lnTo>
                    <a:pt x="89" y="181"/>
                  </a:lnTo>
                  <a:lnTo>
                    <a:pt x="137" y="155"/>
                  </a:lnTo>
                  <a:lnTo>
                    <a:pt x="156" y="133"/>
                  </a:lnTo>
                  <a:lnTo>
                    <a:pt x="167" y="114"/>
                  </a:lnTo>
                  <a:lnTo>
                    <a:pt x="170" y="103"/>
                  </a:lnTo>
                  <a:lnTo>
                    <a:pt x="167" y="88"/>
                  </a:lnTo>
                  <a:lnTo>
                    <a:pt x="152" y="59"/>
                  </a:lnTo>
                  <a:lnTo>
                    <a:pt x="141" y="48"/>
                  </a:lnTo>
                  <a:lnTo>
                    <a:pt x="111" y="33"/>
                  </a:lnTo>
                  <a:lnTo>
                    <a:pt x="67" y="14"/>
                  </a:lnTo>
                  <a:lnTo>
                    <a:pt x="3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4" y="7"/>
                  </a:lnTo>
                  <a:lnTo>
                    <a:pt x="67" y="18"/>
                  </a:lnTo>
                  <a:lnTo>
                    <a:pt x="111" y="40"/>
                  </a:lnTo>
                  <a:lnTo>
                    <a:pt x="137" y="55"/>
                  </a:lnTo>
                  <a:lnTo>
                    <a:pt x="145" y="59"/>
                  </a:lnTo>
                  <a:lnTo>
                    <a:pt x="167" y="88"/>
                  </a:lnTo>
                  <a:lnTo>
                    <a:pt x="167" y="103"/>
                  </a:lnTo>
                  <a:lnTo>
                    <a:pt x="159" y="114"/>
                  </a:lnTo>
                  <a:lnTo>
                    <a:pt x="152" y="133"/>
                  </a:lnTo>
                  <a:lnTo>
                    <a:pt x="137" y="148"/>
                  </a:lnTo>
                  <a:lnTo>
                    <a:pt x="89" y="173"/>
                  </a:lnTo>
                  <a:lnTo>
                    <a:pt x="45" y="188"/>
                  </a:lnTo>
                  <a:lnTo>
                    <a:pt x="26" y="19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2" name="図形 87"/>
            <p:cNvSpPr>
              <a:spLocks/>
            </p:cNvSpPr>
            <p:nvPr/>
          </p:nvSpPr>
          <p:spPr bwMode="auto">
            <a:xfrm>
              <a:off x="16865" y="6029185"/>
              <a:ext cx="493712" cy="57149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00" y="22"/>
                </a:cxn>
                <a:cxn ang="0">
                  <a:pos x="100" y="26"/>
                </a:cxn>
                <a:cxn ang="0">
                  <a:pos x="0" y="0"/>
                </a:cxn>
                <a:cxn ang="0">
                  <a:pos x="96" y="34"/>
                </a:cxn>
                <a:cxn ang="0">
                  <a:pos x="96" y="37"/>
                </a:cxn>
                <a:cxn ang="0">
                  <a:pos x="0" y="11"/>
                </a:cxn>
                <a:cxn ang="0">
                  <a:pos x="0" y="19"/>
                </a:cxn>
                <a:cxn ang="0">
                  <a:pos x="96" y="37"/>
                </a:cxn>
                <a:cxn ang="0">
                  <a:pos x="89" y="41"/>
                </a:cxn>
                <a:cxn ang="0">
                  <a:pos x="96" y="41"/>
                </a:cxn>
                <a:cxn ang="0">
                  <a:pos x="104" y="26"/>
                </a:cxn>
                <a:cxn ang="0">
                  <a:pos x="189" y="22"/>
                </a:cxn>
                <a:cxn ang="0">
                  <a:pos x="226" y="22"/>
                </a:cxn>
                <a:cxn ang="0">
                  <a:pos x="255" y="26"/>
                </a:cxn>
                <a:cxn ang="0">
                  <a:pos x="311" y="41"/>
                </a:cxn>
                <a:cxn ang="0">
                  <a:pos x="322" y="41"/>
                </a:cxn>
                <a:cxn ang="0">
                  <a:pos x="266" y="26"/>
                </a:cxn>
                <a:cxn ang="0">
                  <a:pos x="229" y="19"/>
                </a:cxn>
                <a:cxn ang="0">
                  <a:pos x="189" y="19"/>
                </a:cxn>
              </a:cxnLst>
              <a:rect l="0" t="0" r="0" b="0"/>
              <a:pathLst>
                <a:path w="322" h="41">
                  <a:moveTo>
                    <a:pt x="189" y="19"/>
                  </a:moveTo>
                  <a:lnTo>
                    <a:pt x="100" y="22"/>
                  </a:lnTo>
                  <a:lnTo>
                    <a:pt x="100" y="26"/>
                  </a:lnTo>
                  <a:lnTo>
                    <a:pt x="0" y="0"/>
                  </a:lnTo>
                  <a:lnTo>
                    <a:pt x="96" y="34"/>
                  </a:lnTo>
                  <a:lnTo>
                    <a:pt x="96" y="3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96" y="37"/>
                  </a:lnTo>
                  <a:lnTo>
                    <a:pt x="89" y="41"/>
                  </a:lnTo>
                  <a:lnTo>
                    <a:pt x="96" y="41"/>
                  </a:lnTo>
                  <a:lnTo>
                    <a:pt x="104" y="26"/>
                  </a:lnTo>
                  <a:lnTo>
                    <a:pt x="189" y="22"/>
                  </a:lnTo>
                  <a:lnTo>
                    <a:pt x="226" y="22"/>
                  </a:lnTo>
                  <a:lnTo>
                    <a:pt x="255" y="26"/>
                  </a:lnTo>
                  <a:lnTo>
                    <a:pt x="311" y="41"/>
                  </a:lnTo>
                  <a:lnTo>
                    <a:pt x="322" y="41"/>
                  </a:lnTo>
                  <a:lnTo>
                    <a:pt x="266" y="26"/>
                  </a:lnTo>
                  <a:lnTo>
                    <a:pt x="229" y="19"/>
                  </a:lnTo>
                  <a:lnTo>
                    <a:pt x="189" y="19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</p:grpSp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32079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196056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320799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1960561"/>
            <a:ext cx="4039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83" name="図形 6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8F96A-EBDA-47FC-A4F5-136C8C6F836F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84" name="図形 7"/>
          <p:cNvSpPr>
            <a:spLocks noGrp="1"/>
          </p:cNvSpPr>
          <p:nvPr>
            <p:ph type="ftr" sz="quarter" idx="11"/>
          </p:nvPr>
        </p:nvSpPr>
        <p:spPr>
          <a:xfrm>
            <a:off x="6048375" y="6494463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5" name="図形 8"/>
          <p:cNvSpPr>
            <a:spLocks noGrp="1"/>
          </p:cNvSpPr>
          <p:nvPr>
            <p:ph type="sldNum" sz="quarter" idx="12"/>
          </p:nvPr>
        </p:nvSpPr>
        <p:spPr>
          <a:xfrm>
            <a:off x="8499475" y="6494463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8E023-EA44-495F-A82C-187AE697D2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89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528638" y="2501900"/>
            <a:ext cx="8229600" cy="1143000"/>
          </a:xfrm>
        </p:spPr>
        <p:txBody>
          <a:bodyPr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CE325-A7C0-4E18-AC8F-C805B96F76C9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E70-2E3A-4873-9A87-D8C3817800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171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68C5E-0438-4A6A-9817-ECE27DBDDF19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3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7C2E-8BF3-44FC-BFEB-BB2C087540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83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59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47647" y="785794"/>
            <a:ext cx="27670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357554" y="785794"/>
            <a:ext cx="4572032" cy="56436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2" y="2000240"/>
            <a:ext cx="2767032" cy="44291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25A1E-3A86-4238-ABC6-42C2612820A1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>
          <a:xfrm>
            <a:off x="6048375" y="6494463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>
          <a:xfrm>
            <a:off x="8499475" y="6494463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C43C0-63C2-4EFD-AF99-54AAF66D34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302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2214546" y="285728"/>
            <a:ext cx="4786346" cy="5413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pl-PL" altLang="ja-JP"/>
              <a:t>Kliknij, aby edytować styl</a:t>
            </a:r>
            <a:endParaRPr lang="ja-JP" altLang="en-US"/>
          </a:p>
        </p:txBody>
      </p:sp>
      <p:sp useBgFill="1">
        <p:nvSpPr>
          <p:cNvPr id="3" name="図形 2"/>
          <p:cNvSpPr>
            <a:spLocks noGrp="1"/>
          </p:cNvSpPr>
          <p:nvPr>
            <p:ph type="pic" idx="1"/>
          </p:nvPr>
        </p:nvSpPr>
        <p:spPr>
          <a:xfrm>
            <a:off x="2433623" y="1142984"/>
            <a:ext cx="4357718" cy="3438395"/>
          </a:xfrm>
          <a:noFill/>
          <a:ln w="254000" cap="flat" cmpd="sng">
            <a:gradFill>
              <a:gsLst>
                <a:gs pos="0">
                  <a:schemeClr val="bg1"/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prstDash val="solid"/>
            <a:beve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altLang="ja-JP" noProof="0"/>
              <a:t>Kliknij ikonę, aby dodać obraz</a:t>
            </a:r>
            <a:endParaRPr lang="ja-JP" altLang="en-US" noProof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928794" y="4929199"/>
            <a:ext cx="5642016" cy="10414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/>
          </a:p>
        </p:txBody>
      </p:sp>
      <p:sp>
        <p:nvSpPr>
          <p:cNvPr id="5" name="図形 8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23FB6-03F2-4EF6-98D6-4FF4F0B2F087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6" name="図形 9"/>
          <p:cNvSpPr>
            <a:spLocks noGrp="1"/>
          </p:cNvSpPr>
          <p:nvPr>
            <p:ph type="ftr" sz="quarter" idx="11"/>
          </p:nvPr>
        </p:nvSpPr>
        <p:spPr>
          <a:xfrm>
            <a:off x="6048375" y="6494463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図形 10"/>
          <p:cNvSpPr>
            <a:spLocks noGrp="1"/>
          </p:cNvSpPr>
          <p:nvPr>
            <p:ph type="sldNum" sz="quarter" idx="12"/>
          </p:nvPr>
        </p:nvSpPr>
        <p:spPr>
          <a:xfrm>
            <a:off x="8499475" y="6494463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A80C0-1972-428E-A378-9C249079E1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905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466696" y="1500178"/>
            <a:ext cx="8247600" cy="4857780"/>
          </a:xfrm>
        </p:spPr>
        <p:txBody>
          <a:bodyPr vert="eaVert"/>
          <a:lstStyle/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9C5E3-2165-48DB-95F8-9D68DEB0F8C5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>
          <a:xfrm>
            <a:off x="6048375" y="6494463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8499475" y="6494463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B59CE-DBA1-46F4-BCFF-717EB3FB5F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092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6083318"/>
          </a:xfrm>
        </p:spPr>
        <p:txBody>
          <a:bodyPr vert="eaVert"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6083319"/>
          </a:xfrm>
        </p:spPr>
        <p:txBody>
          <a:bodyPr vert="eaVert"/>
          <a:lstStyle/>
          <a:p>
            <a:pPr lvl="0"/>
            <a:r>
              <a:rPr lang="pl-PL" altLang="ja-JP"/>
              <a:t>Kliknij, aby edytować style wzorca tekstu</a:t>
            </a:r>
          </a:p>
          <a:p>
            <a:pPr lvl="1"/>
            <a:r>
              <a:rPr lang="pl-PL" altLang="ja-JP"/>
              <a:t>Drugi poziom</a:t>
            </a:r>
          </a:p>
          <a:p>
            <a:pPr lvl="2"/>
            <a:r>
              <a:rPr lang="pl-PL" altLang="ja-JP"/>
              <a:t>Trzeci poziom</a:t>
            </a:r>
          </a:p>
          <a:p>
            <a:pPr lvl="3"/>
            <a:r>
              <a:rPr lang="pl-PL" altLang="ja-JP"/>
              <a:t>Czwarty poziom</a:t>
            </a:r>
          </a:p>
          <a:p>
            <a:pPr lvl="4"/>
            <a:r>
              <a:rPr lang="pl-PL" altLang="ja-JP"/>
              <a:t>Piąty poziom</a:t>
            </a:r>
            <a:endParaRPr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4471988" y="6494463"/>
            <a:ext cx="15287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45C8-3350-407F-BDE4-8E2EE6DFDD6A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>
          <a:xfrm>
            <a:off x="6048375" y="6494463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8499475" y="6494463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D36A2-11AF-4EBC-B41C-87059B5D05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367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altLang="ja-JP"/>
              <a:t>Kliknij, aby edytować styl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altLang="ja-JP"/>
              <a:t>Kliknij, aby edytować styl wzorca podtytułu</a:t>
            </a:r>
            <a:endParaRPr lang="ja-JP" altLang="en-US"/>
          </a:p>
        </p:txBody>
      </p:sp>
      <p:sp>
        <p:nvSpPr>
          <p:cNvPr id="4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E8C98-E13D-4309-B5AD-C7F4F3C7D000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5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正方形/長方形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0D5B8-89DA-45BE-A0FE-AB93E8A5B9E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34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E4B8-A142-4FEA-A902-A05053638E1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4710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8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53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02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17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90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54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64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61679-8A64-422E-A400-E0E37665B776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7388-F5EA-44A4-83CA-51B5FDEF2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88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正方形/長方形 189"/>
          <p:cNvSpPr/>
          <p:nvPr/>
        </p:nvSpPr>
        <p:spPr>
          <a:xfrm>
            <a:off x="-9525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0000"/>
                  <a:alpha val="10000"/>
                </a:schemeClr>
              </a:gs>
              <a:gs pos="39999">
                <a:schemeClr val="tx2">
                  <a:lumMod val="20000"/>
                  <a:lumOff val="8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87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635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166" name="図形 165"/>
          <p:cNvSpPr>
            <a:spLocks/>
          </p:cNvSpPr>
          <p:nvPr/>
        </p:nvSpPr>
        <p:spPr bwMode="auto">
          <a:xfrm>
            <a:off x="3929063" y="0"/>
            <a:ext cx="5214937" cy="3382963"/>
          </a:xfrm>
          <a:custGeom>
            <a:avLst/>
            <a:gdLst/>
            <a:ahLst/>
            <a:cxnLst>
              <a:cxn ang="0">
                <a:pos x="3574" y="25"/>
              </a:cxn>
              <a:cxn ang="0">
                <a:pos x="3628" y="83"/>
              </a:cxn>
              <a:cxn ang="0">
                <a:pos x="3611" y="121"/>
              </a:cxn>
              <a:cxn ang="0">
                <a:pos x="3278" y="166"/>
              </a:cxn>
              <a:cxn ang="0">
                <a:pos x="2987" y="220"/>
              </a:cxn>
              <a:cxn ang="0">
                <a:pos x="2896" y="274"/>
              </a:cxn>
              <a:cxn ang="0">
                <a:pos x="2887" y="320"/>
              </a:cxn>
              <a:cxn ang="0">
                <a:pos x="2987" y="374"/>
              </a:cxn>
              <a:cxn ang="0">
                <a:pos x="3407" y="403"/>
              </a:cxn>
              <a:cxn ang="0">
                <a:pos x="3732" y="399"/>
              </a:cxn>
              <a:cxn ang="0">
                <a:pos x="3607" y="2391"/>
              </a:cxn>
              <a:cxn ang="0">
                <a:pos x="3199" y="2262"/>
              </a:cxn>
              <a:cxn ang="0">
                <a:pos x="3041" y="2159"/>
              </a:cxn>
              <a:cxn ang="0">
                <a:pos x="2991" y="2050"/>
              </a:cxn>
              <a:cxn ang="0">
                <a:pos x="3000" y="1992"/>
              </a:cxn>
              <a:cxn ang="0">
                <a:pos x="3054" y="1905"/>
              </a:cxn>
              <a:cxn ang="0">
                <a:pos x="3158" y="1826"/>
              </a:cxn>
              <a:cxn ang="0">
                <a:pos x="3183" y="1768"/>
              </a:cxn>
              <a:cxn ang="0">
                <a:pos x="3158" y="1684"/>
              </a:cxn>
              <a:cxn ang="0">
                <a:pos x="3099" y="1576"/>
              </a:cxn>
              <a:cxn ang="0">
                <a:pos x="2950" y="1497"/>
              </a:cxn>
              <a:cxn ang="0">
                <a:pos x="2779" y="1439"/>
              </a:cxn>
              <a:cxn ang="0">
                <a:pos x="2679" y="1364"/>
              </a:cxn>
              <a:cxn ang="0">
                <a:pos x="2654" y="1281"/>
              </a:cxn>
              <a:cxn ang="0">
                <a:pos x="2667" y="1194"/>
              </a:cxn>
              <a:cxn ang="0">
                <a:pos x="2600" y="1106"/>
              </a:cxn>
              <a:cxn ang="0">
                <a:pos x="2459" y="1077"/>
              </a:cxn>
              <a:cxn ang="0">
                <a:pos x="2005" y="1119"/>
              </a:cxn>
              <a:cxn ang="0">
                <a:pos x="1835" y="1102"/>
              </a:cxn>
              <a:cxn ang="0">
                <a:pos x="1743" y="1052"/>
              </a:cxn>
              <a:cxn ang="0">
                <a:pos x="1689" y="957"/>
              </a:cxn>
              <a:cxn ang="0">
                <a:pos x="1697" y="840"/>
              </a:cxn>
              <a:cxn ang="0">
                <a:pos x="1689" y="736"/>
              </a:cxn>
              <a:cxn ang="0">
                <a:pos x="1627" y="690"/>
              </a:cxn>
              <a:cxn ang="0">
                <a:pos x="1544" y="690"/>
              </a:cxn>
              <a:cxn ang="0">
                <a:pos x="1460" y="665"/>
              </a:cxn>
              <a:cxn ang="0">
                <a:pos x="1423" y="620"/>
              </a:cxn>
              <a:cxn ang="0">
                <a:pos x="1323" y="607"/>
              </a:cxn>
              <a:cxn ang="0">
                <a:pos x="1281" y="624"/>
              </a:cxn>
              <a:cxn ang="0">
                <a:pos x="1161" y="599"/>
              </a:cxn>
              <a:cxn ang="0">
                <a:pos x="1003" y="553"/>
              </a:cxn>
              <a:cxn ang="0">
                <a:pos x="928" y="578"/>
              </a:cxn>
              <a:cxn ang="0">
                <a:pos x="865" y="653"/>
              </a:cxn>
              <a:cxn ang="0">
                <a:pos x="845" y="724"/>
              </a:cxn>
              <a:cxn ang="0">
                <a:pos x="853" y="844"/>
              </a:cxn>
              <a:cxn ang="0">
                <a:pos x="803" y="936"/>
              </a:cxn>
              <a:cxn ang="0">
                <a:pos x="608" y="1027"/>
              </a:cxn>
              <a:cxn ang="0">
                <a:pos x="458" y="1048"/>
              </a:cxn>
              <a:cxn ang="0">
                <a:pos x="325" y="982"/>
              </a:cxn>
              <a:cxn ang="0">
                <a:pos x="233" y="786"/>
              </a:cxn>
              <a:cxn ang="0">
                <a:pos x="229" y="674"/>
              </a:cxn>
              <a:cxn ang="0">
                <a:pos x="287" y="570"/>
              </a:cxn>
              <a:cxn ang="0">
                <a:pos x="316" y="487"/>
              </a:cxn>
              <a:cxn ang="0">
                <a:pos x="246" y="441"/>
              </a:cxn>
              <a:cxn ang="0">
                <a:pos x="146" y="370"/>
              </a:cxn>
              <a:cxn ang="0">
                <a:pos x="104" y="287"/>
              </a:cxn>
              <a:cxn ang="0">
                <a:pos x="133" y="208"/>
              </a:cxn>
              <a:cxn ang="0">
                <a:pos x="162" y="154"/>
              </a:cxn>
              <a:cxn ang="0">
                <a:pos x="133" y="112"/>
              </a:cxn>
              <a:cxn ang="0">
                <a:pos x="42" y="83"/>
              </a:cxn>
              <a:cxn ang="0">
                <a:pos x="0" y="29"/>
              </a:cxn>
              <a:cxn ang="0">
                <a:pos x="179" y="0"/>
              </a:cxn>
            </a:cxnLst>
            <a:rect l="0" t="0" r="0" b="0"/>
            <a:pathLst>
              <a:path w="3732" h="2421">
                <a:moveTo>
                  <a:pt x="179" y="0"/>
                </a:moveTo>
                <a:lnTo>
                  <a:pt x="3553" y="4"/>
                </a:lnTo>
                <a:lnTo>
                  <a:pt x="3574" y="25"/>
                </a:lnTo>
                <a:lnTo>
                  <a:pt x="3599" y="37"/>
                </a:lnTo>
                <a:lnTo>
                  <a:pt x="3624" y="58"/>
                </a:lnTo>
                <a:lnTo>
                  <a:pt x="3628" y="83"/>
                </a:lnTo>
                <a:lnTo>
                  <a:pt x="3628" y="96"/>
                </a:lnTo>
                <a:lnTo>
                  <a:pt x="3624" y="108"/>
                </a:lnTo>
                <a:lnTo>
                  <a:pt x="3611" y="121"/>
                </a:lnTo>
                <a:lnTo>
                  <a:pt x="3594" y="125"/>
                </a:lnTo>
                <a:lnTo>
                  <a:pt x="3528" y="150"/>
                </a:lnTo>
                <a:lnTo>
                  <a:pt x="3278" y="166"/>
                </a:lnTo>
                <a:lnTo>
                  <a:pt x="3099" y="191"/>
                </a:lnTo>
                <a:lnTo>
                  <a:pt x="3029" y="204"/>
                </a:lnTo>
                <a:lnTo>
                  <a:pt x="2987" y="220"/>
                </a:lnTo>
                <a:lnTo>
                  <a:pt x="2975" y="225"/>
                </a:lnTo>
                <a:lnTo>
                  <a:pt x="2933" y="245"/>
                </a:lnTo>
                <a:lnTo>
                  <a:pt x="2896" y="274"/>
                </a:lnTo>
                <a:lnTo>
                  <a:pt x="2887" y="291"/>
                </a:lnTo>
                <a:lnTo>
                  <a:pt x="2879" y="316"/>
                </a:lnTo>
                <a:lnTo>
                  <a:pt x="2887" y="320"/>
                </a:lnTo>
                <a:lnTo>
                  <a:pt x="2916" y="345"/>
                </a:lnTo>
                <a:lnTo>
                  <a:pt x="2945" y="362"/>
                </a:lnTo>
                <a:lnTo>
                  <a:pt x="2987" y="374"/>
                </a:lnTo>
                <a:lnTo>
                  <a:pt x="3045" y="387"/>
                </a:lnTo>
                <a:lnTo>
                  <a:pt x="3116" y="391"/>
                </a:lnTo>
                <a:lnTo>
                  <a:pt x="3407" y="403"/>
                </a:lnTo>
                <a:lnTo>
                  <a:pt x="3624" y="403"/>
                </a:lnTo>
                <a:lnTo>
                  <a:pt x="3694" y="403"/>
                </a:lnTo>
                <a:lnTo>
                  <a:pt x="3732" y="399"/>
                </a:lnTo>
                <a:lnTo>
                  <a:pt x="3732" y="1410"/>
                </a:lnTo>
                <a:lnTo>
                  <a:pt x="3732" y="2421"/>
                </a:lnTo>
                <a:lnTo>
                  <a:pt x="3607" y="2391"/>
                </a:lnTo>
                <a:lnTo>
                  <a:pt x="3482" y="2362"/>
                </a:lnTo>
                <a:lnTo>
                  <a:pt x="3336" y="2321"/>
                </a:lnTo>
                <a:lnTo>
                  <a:pt x="3199" y="2262"/>
                </a:lnTo>
                <a:lnTo>
                  <a:pt x="3137" y="2229"/>
                </a:lnTo>
                <a:lnTo>
                  <a:pt x="3087" y="2196"/>
                </a:lnTo>
                <a:lnTo>
                  <a:pt x="3041" y="2159"/>
                </a:lnTo>
                <a:lnTo>
                  <a:pt x="3012" y="2117"/>
                </a:lnTo>
                <a:lnTo>
                  <a:pt x="2991" y="2071"/>
                </a:lnTo>
                <a:lnTo>
                  <a:pt x="2991" y="2050"/>
                </a:lnTo>
                <a:lnTo>
                  <a:pt x="2991" y="2030"/>
                </a:lnTo>
                <a:lnTo>
                  <a:pt x="2991" y="2017"/>
                </a:lnTo>
                <a:lnTo>
                  <a:pt x="3000" y="1992"/>
                </a:lnTo>
                <a:lnTo>
                  <a:pt x="3004" y="1967"/>
                </a:lnTo>
                <a:lnTo>
                  <a:pt x="3020" y="1938"/>
                </a:lnTo>
                <a:lnTo>
                  <a:pt x="3054" y="1905"/>
                </a:lnTo>
                <a:lnTo>
                  <a:pt x="3095" y="1867"/>
                </a:lnTo>
                <a:lnTo>
                  <a:pt x="3149" y="1838"/>
                </a:lnTo>
                <a:lnTo>
                  <a:pt x="3158" y="1826"/>
                </a:lnTo>
                <a:lnTo>
                  <a:pt x="3178" y="1801"/>
                </a:lnTo>
                <a:lnTo>
                  <a:pt x="3183" y="1784"/>
                </a:lnTo>
                <a:lnTo>
                  <a:pt x="3183" y="1768"/>
                </a:lnTo>
                <a:lnTo>
                  <a:pt x="3183" y="1743"/>
                </a:lnTo>
                <a:lnTo>
                  <a:pt x="3170" y="1713"/>
                </a:lnTo>
                <a:lnTo>
                  <a:pt x="3158" y="1684"/>
                </a:lnTo>
                <a:lnTo>
                  <a:pt x="3149" y="1655"/>
                </a:lnTo>
                <a:lnTo>
                  <a:pt x="3124" y="1614"/>
                </a:lnTo>
                <a:lnTo>
                  <a:pt x="3099" y="1576"/>
                </a:lnTo>
                <a:lnTo>
                  <a:pt x="3062" y="1539"/>
                </a:lnTo>
                <a:lnTo>
                  <a:pt x="3012" y="1518"/>
                </a:lnTo>
                <a:lnTo>
                  <a:pt x="2950" y="1497"/>
                </a:lnTo>
                <a:lnTo>
                  <a:pt x="2896" y="1489"/>
                </a:lnTo>
                <a:lnTo>
                  <a:pt x="2837" y="1468"/>
                </a:lnTo>
                <a:lnTo>
                  <a:pt x="2779" y="1439"/>
                </a:lnTo>
                <a:lnTo>
                  <a:pt x="2721" y="1406"/>
                </a:lnTo>
                <a:lnTo>
                  <a:pt x="2696" y="1385"/>
                </a:lnTo>
                <a:lnTo>
                  <a:pt x="2679" y="1364"/>
                </a:lnTo>
                <a:lnTo>
                  <a:pt x="2667" y="1339"/>
                </a:lnTo>
                <a:lnTo>
                  <a:pt x="2654" y="1310"/>
                </a:lnTo>
                <a:lnTo>
                  <a:pt x="2654" y="1281"/>
                </a:lnTo>
                <a:lnTo>
                  <a:pt x="2667" y="1244"/>
                </a:lnTo>
                <a:lnTo>
                  <a:pt x="2667" y="1219"/>
                </a:lnTo>
                <a:lnTo>
                  <a:pt x="2667" y="1194"/>
                </a:lnTo>
                <a:lnTo>
                  <a:pt x="2654" y="1160"/>
                </a:lnTo>
                <a:lnTo>
                  <a:pt x="2638" y="1131"/>
                </a:lnTo>
                <a:lnTo>
                  <a:pt x="2600" y="1106"/>
                </a:lnTo>
                <a:lnTo>
                  <a:pt x="2554" y="1090"/>
                </a:lnTo>
                <a:lnTo>
                  <a:pt x="2480" y="1081"/>
                </a:lnTo>
                <a:lnTo>
                  <a:pt x="2459" y="1077"/>
                </a:lnTo>
                <a:lnTo>
                  <a:pt x="2380" y="1077"/>
                </a:lnTo>
                <a:lnTo>
                  <a:pt x="2230" y="1090"/>
                </a:lnTo>
                <a:lnTo>
                  <a:pt x="2005" y="1119"/>
                </a:lnTo>
                <a:lnTo>
                  <a:pt x="1947" y="1119"/>
                </a:lnTo>
                <a:lnTo>
                  <a:pt x="1893" y="1110"/>
                </a:lnTo>
                <a:lnTo>
                  <a:pt x="1835" y="1102"/>
                </a:lnTo>
                <a:lnTo>
                  <a:pt x="1797" y="1090"/>
                </a:lnTo>
                <a:lnTo>
                  <a:pt x="1768" y="1069"/>
                </a:lnTo>
                <a:lnTo>
                  <a:pt x="1743" y="1052"/>
                </a:lnTo>
                <a:lnTo>
                  <a:pt x="1718" y="1023"/>
                </a:lnTo>
                <a:lnTo>
                  <a:pt x="1702" y="994"/>
                </a:lnTo>
                <a:lnTo>
                  <a:pt x="1689" y="957"/>
                </a:lnTo>
                <a:lnTo>
                  <a:pt x="1685" y="915"/>
                </a:lnTo>
                <a:lnTo>
                  <a:pt x="1689" y="869"/>
                </a:lnTo>
                <a:lnTo>
                  <a:pt x="1697" y="840"/>
                </a:lnTo>
                <a:lnTo>
                  <a:pt x="1702" y="803"/>
                </a:lnTo>
                <a:lnTo>
                  <a:pt x="1697" y="774"/>
                </a:lnTo>
                <a:lnTo>
                  <a:pt x="1689" y="736"/>
                </a:lnTo>
                <a:lnTo>
                  <a:pt x="1668" y="707"/>
                </a:lnTo>
                <a:lnTo>
                  <a:pt x="1648" y="695"/>
                </a:lnTo>
                <a:lnTo>
                  <a:pt x="1627" y="690"/>
                </a:lnTo>
                <a:lnTo>
                  <a:pt x="1593" y="690"/>
                </a:lnTo>
                <a:lnTo>
                  <a:pt x="1560" y="690"/>
                </a:lnTo>
                <a:lnTo>
                  <a:pt x="1544" y="690"/>
                </a:lnTo>
                <a:lnTo>
                  <a:pt x="1502" y="682"/>
                </a:lnTo>
                <a:lnTo>
                  <a:pt x="1481" y="678"/>
                </a:lnTo>
                <a:lnTo>
                  <a:pt x="1460" y="665"/>
                </a:lnTo>
                <a:lnTo>
                  <a:pt x="1448" y="649"/>
                </a:lnTo>
                <a:lnTo>
                  <a:pt x="1435" y="624"/>
                </a:lnTo>
                <a:lnTo>
                  <a:pt x="1423" y="620"/>
                </a:lnTo>
                <a:lnTo>
                  <a:pt x="1385" y="607"/>
                </a:lnTo>
                <a:lnTo>
                  <a:pt x="1344" y="599"/>
                </a:lnTo>
                <a:lnTo>
                  <a:pt x="1323" y="607"/>
                </a:lnTo>
                <a:lnTo>
                  <a:pt x="1298" y="611"/>
                </a:lnTo>
                <a:lnTo>
                  <a:pt x="1294" y="620"/>
                </a:lnTo>
                <a:lnTo>
                  <a:pt x="1281" y="624"/>
                </a:lnTo>
                <a:lnTo>
                  <a:pt x="1252" y="632"/>
                </a:lnTo>
                <a:lnTo>
                  <a:pt x="1190" y="620"/>
                </a:lnTo>
                <a:lnTo>
                  <a:pt x="1161" y="599"/>
                </a:lnTo>
                <a:lnTo>
                  <a:pt x="1090" y="566"/>
                </a:lnTo>
                <a:lnTo>
                  <a:pt x="1044" y="553"/>
                </a:lnTo>
                <a:lnTo>
                  <a:pt x="1003" y="553"/>
                </a:lnTo>
                <a:lnTo>
                  <a:pt x="961" y="557"/>
                </a:lnTo>
                <a:lnTo>
                  <a:pt x="940" y="566"/>
                </a:lnTo>
                <a:lnTo>
                  <a:pt x="928" y="578"/>
                </a:lnTo>
                <a:lnTo>
                  <a:pt x="911" y="595"/>
                </a:lnTo>
                <a:lnTo>
                  <a:pt x="878" y="632"/>
                </a:lnTo>
                <a:lnTo>
                  <a:pt x="865" y="653"/>
                </a:lnTo>
                <a:lnTo>
                  <a:pt x="845" y="678"/>
                </a:lnTo>
                <a:lnTo>
                  <a:pt x="840" y="703"/>
                </a:lnTo>
                <a:lnTo>
                  <a:pt x="845" y="724"/>
                </a:lnTo>
                <a:lnTo>
                  <a:pt x="853" y="749"/>
                </a:lnTo>
                <a:lnTo>
                  <a:pt x="853" y="811"/>
                </a:lnTo>
                <a:lnTo>
                  <a:pt x="853" y="844"/>
                </a:lnTo>
                <a:lnTo>
                  <a:pt x="840" y="882"/>
                </a:lnTo>
                <a:lnTo>
                  <a:pt x="828" y="911"/>
                </a:lnTo>
                <a:lnTo>
                  <a:pt x="803" y="936"/>
                </a:lnTo>
                <a:lnTo>
                  <a:pt x="728" y="982"/>
                </a:lnTo>
                <a:lnTo>
                  <a:pt x="649" y="1019"/>
                </a:lnTo>
                <a:lnTo>
                  <a:pt x="608" y="1027"/>
                </a:lnTo>
                <a:lnTo>
                  <a:pt x="562" y="1040"/>
                </a:lnTo>
                <a:lnTo>
                  <a:pt x="508" y="1048"/>
                </a:lnTo>
                <a:lnTo>
                  <a:pt x="458" y="1048"/>
                </a:lnTo>
                <a:lnTo>
                  <a:pt x="412" y="1036"/>
                </a:lnTo>
                <a:lnTo>
                  <a:pt x="366" y="1011"/>
                </a:lnTo>
                <a:lnTo>
                  <a:pt x="325" y="982"/>
                </a:lnTo>
                <a:lnTo>
                  <a:pt x="287" y="936"/>
                </a:lnTo>
                <a:lnTo>
                  <a:pt x="258" y="869"/>
                </a:lnTo>
                <a:lnTo>
                  <a:pt x="233" y="786"/>
                </a:lnTo>
                <a:lnTo>
                  <a:pt x="229" y="761"/>
                </a:lnTo>
                <a:lnTo>
                  <a:pt x="221" y="707"/>
                </a:lnTo>
                <a:lnTo>
                  <a:pt x="229" y="674"/>
                </a:lnTo>
                <a:lnTo>
                  <a:pt x="241" y="636"/>
                </a:lnTo>
                <a:lnTo>
                  <a:pt x="258" y="599"/>
                </a:lnTo>
                <a:lnTo>
                  <a:pt x="287" y="570"/>
                </a:lnTo>
                <a:lnTo>
                  <a:pt x="300" y="553"/>
                </a:lnTo>
                <a:lnTo>
                  <a:pt x="316" y="512"/>
                </a:lnTo>
                <a:lnTo>
                  <a:pt x="316" y="487"/>
                </a:lnTo>
                <a:lnTo>
                  <a:pt x="304" y="470"/>
                </a:lnTo>
                <a:lnTo>
                  <a:pt x="287" y="453"/>
                </a:lnTo>
                <a:lnTo>
                  <a:pt x="246" y="441"/>
                </a:lnTo>
                <a:lnTo>
                  <a:pt x="208" y="416"/>
                </a:lnTo>
                <a:lnTo>
                  <a:pt x="179" y="403"/>
                </a:lnTo>
                <a:lnTo>
                  <a:pt x="146" y="370"/>
                </a:lnTo>
                <a:lnTo>
                  <a:pt x="117" y="333"/>
                </a:lnTo>
                <a:lnTo>
                  <a:pt x="108" y="308"/>
                </a:lnTo>
                <a:lnTo>
                  <a:pt x="104" y="287"/>
                </a:lnTo>
                <a:lnTo>
                  <a:pt x="108" y="262"/>
                </a:lnTo>
                <a:lnTo>
                  <a:pt x="117" y="233"/>
                </a:lnTo>
                <a:lnTo>
                  <a:pt x="133" y="208"/>
                </a:lnTo>
                <a:lnTo>
                  <a:pt x="158" y="179"/>
                </a:lnTo>
                <a:lnTo>
                  <a:pt x="162" y="166"/>
                </a:lnTo>
                <a:lnTo>
                  <a:pt x="162" y="154"/>
                </a:lnTo>
                <a:lnTo>
                  <a:pt x="158" y="141"/>
                </a:lnTo>
                <a:lnTo>
                  <a:pt x="150" y="125"/>
                </a:lnTo>
                <a:lnTo>
                  <a:pt x="133" y="112"/>
                </a:lnTo>
                <a:lnTo>
                  <a:pt x="104" y="100"/>
                </a:lnTo>
                <a:lnTo>
                  <a:pt x="54" y="96"/>
                </a:lnTo>
                <a:lnTo>
                  <a:pt x="42" y="83"/>
                </a:lnTo>
                <a:lnTo>
                  <a:pt x="13" y="58"/>
                </a:lnTo>
                <a:lnTo>
                  <a:pt x="8" y="46"/>
                </a:lnTo>
                <a:lnTo>
                  <a:pt x="0" y="29"/>
                </a:lnTo>
                <a:lnTo>
                  <a:pt x="13" y="17"/>
                </a:lnTo>
                <a:lnTo>
                  <a:pt x="33" y="4"/>
                </a:lnTo>
                <a:lnTo>
                  <a:pt x="179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cs typeface="+mn-cs"/>
            </a:endParaRPr>
          </a:p>
        </p:txBody>
      </p:sp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66725" y="1857375"/>
            <a:ext cx="8248650" cy="45005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  <a:endParaRPr lang="ja-JP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  <a:p>
            <a:pPr lvl="5"/>
            <a:r>
              <a:rPr lang="ja-JP" altLang="en-US"/>
              <a:t>第</a:t>
            </a:r>
            <a:r>
              <a:rPr lang="en-US" altLang="ja-JP"/>
              <a:t>6</a:t>
            </a:r>
            <a:r>
              <a:rPr lang="ja-JP" altLang="en-US"/>
              <a:t>レベル</a:t>
            </a:r>
          </a:p>
          <a:p>
            <a:pPr lvl="6"/>
            <a:r>
              <a:rPr lang="ja-JP" altLang="en-US"/>
              <a:t>第</a:t>
            </a:r>
            <a:r>
              <a:rPr lang="en-US" altLang="ja-JP"/>
              <a:t>7</a:t>
            </a:r>
            <a:r>
              <a:rPr lang="ja-JP" altLang="en-US"/>
              <a:t>レベル</a:t>
            </a:r>
          </a:p>
          <a:p>
            <a:pPr lvl="7"/>
            <a:r>
              <a:rPr lang="ja-JP" altLang="en-US"/>
              <a:t>第</a:t>
            </a:r>
            <a:r>
              <a:rPr lang="en-US" altLang="ja-JP"/>
              <a:t>8</a:t>
            </a:r>
            <a:r>
              <a:rPr lang="ja-JP" altLang="en-US"/>
              <a:t>レベル</a:t>
            </a:r>
          </a:p>
          <a:p>
            <a:pPr lvl="8"/>
            <a:r>
              <a:rPr lang="ja-JP" altLang="en-US"/>
              <a:t>第</a:t>
            </a:r>
            <a:r>
              <a:rPr lang="en-US" altLang="ja-JP"/>
              <a:t>9</a:t>
            </a:r>
            <a:r>
              <a:rPr lang="ja-JP" altLang="en-US"/>
              <a:t>レベル</a:t>
            </a:r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471988" y="6492875"/>
            <a:ext cx="1528762" cy="365125"/>
          </a:xfrm>
          <a:prstGeom prst="rect">
            <a:avLst/>
          </a:prstGeom>
        </p:spPr>
        <p:txBody>
          <a:bodyPr vert="horz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A2D03E-1A83-4FB6-A754-F7FF93D96340}" type="datetimeFigureOut">
              <a:rPr lang="pl-PL"/>
              <a:pPr>
                <a:defRPr/>
              </a:pPr>
              <a:t>19.03.2024</a:t>
            </a:fld>
            <a:endParaRPr lang="pl-PL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6048375" y="6492875"/>
            <a:ext cx="2395538" cy="365125"/>
          </a:xfrm>
          <a:prstGeom prst="rect">
            <a:avLst/>
          </a:prstGeom>
        </p:spPr>
        <p:txBody>
          <a:bodyPr vert="horz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8501063" y="6492875"/>
            <a:ext cx="642937" cy="365125"/>
          </a:xfrm>
          <a:prstGeom prst="rect">
            <a:avLst/>
          </a:prstGeom>
        </p:spPr>
        <p:txBody>
          <a:bodyPr vert="horz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089C12-52C9-49B8-91B6-7EAF50A4E6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32" name="正方形/長方形 185"/>
          <p:cNvSpPr>
            <a:spLocks noChangeArrowheads="1"/>
          </p:cNvSpPr>
          <p:nvPr/>
        </p:nvSpPr>
        <p:spPr bwMode="auto">
          <a:xfrm>
            <a:off x="8469313" y="5716588"/>
            <a:ext cx="0" cy="369887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kumimoji="1" lang="ja-JP" altLang="ja-JP" sz="24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ja-JP" altLang="en-US"/>
              <a:t>マスタ タイトルの書式設定</a:t>
            </a:r>
          </a:p>
        </p:txBody>
      </p:sp>
      <p:grpSp>
        <p:nvGrpSpPr>
          <p:cNvPr id="1034" name="グループ化 11"/>
          <p:cNvGrpSpPr>
            <a:grpSpLocks/>
          </p:cNvGrpSpPr>
          <p:nvPr/>
        </p:nvGrpSpPr>
        <p:grpSpPr bwMode="auto">
          <a:xfrm>
            <a:off x="4000500" y="0"/>
            <a:ext cx="5143500" cy="2000250"/>
            <a:chOff x="2168" y="0"/>
            <a:chExt cx="3576" cy="1384"/>
          </a:xfrm>
        </p:grpSpPr>
        <p:sp>
          <p:nvSpPr>
            <p:cNvPr id="13" name="図形 12"/>
            <p:cNvSpPr>
              <a:spLocks/>
            </p:cNvSpPr>
            <p:nvPr/>
          </p:nvSpPr>
          <p:spPr bwMode="auto">
            <a:xfrm>
              <a:off x="5420" y="1043"/>
              <a:ext cx="324" cy="272"/>
            </a:xfrm>
            <a:custGeom>
              <a:avLst/>
              <a:gdLst/>
              <a:ahLst/>
              <a:cxnLst>
                <a:cxn ang="0">
                  <a:pos x="12" y="112"/>
                </a:cxn>
                <a:cxn ang="0">
                  <a:pos x="0" y="124"/>
                </a:cxn>
                <a:cxn ang="0">
                  <a:pos x="0" y="148"/>
                </a:cxn>
                <a:cxn ang="0">
                  <a:pos x="0" y="152"/>
                </a:cxn>
                <a:cxn ang="0">
                  <a:pos x="4" y="164"/>
                </a:cxn>
                <a:cxn ang="0">
                  <a:pos x="16" y="176"/>
                </a:cxn>
                <a:cxn ang="0">
                  <a:pos x="52" y="200"/>
                </a:cxn>
                <a:cxn ang="0">
                  <a:pos x="104" y="224"/>
                </a:cxn>
                <a:cxn ang="0">
                  <a:pos x="156" y="244"/>
                </a:cxn>
                <a:cxn ang="0">
                  <a:pos x="260" y="260"/>
                </a:cxn>
                <a:cxn ang="0">
                  <a:pos x="308" y="268"/>
                </a:cxn>
                <a:cxn ang="0">
                  <a:pos x="324" y="272"/>
                </a:cxn>
                <a:cxn ang="0">
                  <a:pos x="324" y="268"/>
                </a:cxn>
                <a:cxn ang="0">
                  <a:pos x="308" y="268"/>
                </a:cxn>
                <a:cxn ang="0">
                  <a:pos x="264" y="256"/>
                </a:cxn>
                <a:cxn ang="0">
                  <a:pos x="164" y="236"/>
                </a:cxn>
                <a:cxn ang="0">
                  <a:pos x="108" y="220"/>
                </a:cxn>
                <a:cxn ang="0">
                  <a:pos x="60" y="200"/>
                </a:cxn>
                <a:cxn ang="0">
                  <a:pos x="24" y="176"/>
                </a:cxn>
                <a:cxn ang="0">
                  <a:pos x="12" y="164"/>
                </a:cxn>
                <a:cxn ang="0">
                  <a:pos x="0" y="148"/>
                </a:cxn>
                <a:cxn ang="0">
                  <a:pos x="4" y="124"/>
                </a:cxn>
                <a:cxn ang="0">
                  <a:pos x="16" y="112"/>
                </a:cxn>
                <a:cxn ang="0">
                  <a:pos x="36" y="92"/>
                </a:cxn>
                <a:cxn ang="0">
                  <a:pos x="64" y="76"/>
                </a:cxn>
                <a:cxn ang="0">
                  <a:pos x="140" y="44"/>
                </a:cxn>
                <a:cxn ang="0">
                  <a:pos x="228" y="20"/>
                </a:cxn>
                <a:cxn ang="0">
                  <a:pos x="324" y="0"/>
                </a:cxn>
                <a:cxn ang="0">
                  <a:pos x="236" y="12"/>
                </a:cxn>
                <a:cxn ang="0">
                  <a:pos x="140" y="36"/>
                </a:cxn>
                <a:cxn ang="0">
                  <a:pos x="64" y="76"/>
                </a:cxn>
                <a:cxn ang="0">
                  <a:pos x="36" y="92"/>
                </a:cxn>
                <a:cxn ang="0">
                  <a:pos x="16" y="112"/>
                </a:cxn>
              </a:cxnLst>
              <a:rect l="0" t="0" r="0" b="0"/>
              <a:pathLst>
                <a:path w="324" h="272">
                  <a:moveTo>
                    <a:pt x="12" y="112"/>
                  </a:moveTo>
                  <a:lnTo>
                    <a:pt x="0" y="12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4" y="164"/>
                  </a:lnTo>
                  <a:lnTo>
                    <a:pt x="16" y="176"/>
                  </a:lnTo>
                  <a:lnTo>
                    <a:pt x="52" y="200"/>
                  </a:lnTo>
                  <a:lnTo>
                    <a:pt x="104" y="224"/>
                  </a:lnTo>
                  <a:lnTo>
                    <a:pt x="156" y="244"/>
                  </a:lnTo>
                  <a:lnTo>
                    <a:pt x="260" y="260"/>
                  </a:lnTo>
                  <a:lnTo>
                    <a:pt x="308" y="268"/>
                  </a:lnTo>
                  <a:lnTo>
                    <a:pt x="324" y="272"/>
                  </a:lnTo>
                  <a:lnTo>
                    <a:pt x="324" y="268"/>
                  </a:lnTo>
                  <a:lnTo>
                    <a:pt x="308" y="268"/>
                  </a:lnTo>
                  <a:lnTo>
                    <a:pt x="264" y="256"/>
                  </a:lnTo>
                  <a:lnTo>
                    <a:pt x="164" y="236"/>
                  </a:lnTo>
                  <a:lnTo>
                    <a:pt x="108" y="220"/>
                  </a:lnTo>
                  <a:lnTo>
                    <a:pt x="60" y="200"/>
                  </a:lnTo>
                  <a:lnTo>
                    <a:pt x="24" y="176"/>
                  </a:lnTo>
                  <a:lnTo>
                    <a:pt x="12" y="164"/>
                  </a:lnTo>
                  <a:lnTo>
                    <a:pt x="0" y="148"/>
                  </a:lnTo>
                  <a:lnTo>
                    <a:pt x="4" y="124"/>
                  </a:lnTo>
                  <a:lnTo>
                    <a:pt x="16" y="112"/>
                  </a:lnTo>
                  <a:lnTo>
                    <a:pt x="36" y="92"/>
                  </a:lnTo>
                  <a:lnTo>
                    <a:pt x="64" y="76"/>
                  </a:lnTo>
                  <a:lnTo>
                    <a:pt x="140" y="44"/>
                  </a:lnTo>
                  <a:lnTo>
                    <a:pt x="228" y="20"/>
                  </a:lnTo>
                  <a:lnTo>
                    <a:pt x="324" y="0"/>
                  </a:lnTo>
                  <a:lnTo>
                    <a:pt x="236" y="12"/>
                  </a:lnTo>
                  <a:lnTo>
                    <a:pt x="140" y="36"/>
                  </a:lnTo>
                  <a:lnTo>
                    <a:pt x="64" y="76"/>
                  </a:lnTo>
                  <a:lnTo>
                    <a:pt x="36" y="92"/>
                  </a:lnTo>
                  <a:lnTo>
                    <a:pt x="16" y="112"/>
                  </a:lnTo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" name="図形 13"/>
            <p:cNvSpPr>
              <a:spLocks/>
            </p:cNvSpPr>
            <p:nvPr/>
          </p:nvSpPr>
          <p:spPr bwMode="auto">
            <a:xfrm>
              <a:off x="2328" y="0"/>
              <a:ext cx="296" cy="24"/>
            </a:xfrm>
            <a:custGeom>
              <a:avLst/>
              <a:gdLst/>
              <a:ahLst/>
              <a:cxnLst>
                <a:cxn ang="0">
                  <a:pos x="56" y="8"/>
                </a:cxn>
                <a:cxn ang="0">
                  <a:pos x="124" y="12"/>
                </a:cxn>
                <a:cxn ang="0">
                  <a:pos x="124" y="8"/>
                </a:cxn>
                <a:cxn ang="0">
                  <a:pos x="184" y="12"/>
                </a:cxn>
                <a:cxn ang="0">
                  <a:pos x="296" y="24"/>
                </a:cxn>
                <a:cxn ang="0">
                  <a:pos x="256" y="20"/>
                </a:cxn>
                <a:cxn ang="0">
                  <a:pos x="160" y="0"/>
                </a:cxn>
                <a:cxn ang="0">
                  <a:pos x="136" y="0"/>
                </a:cxn>
                <a:cxn ang="0">
                  <a:pos x="164" y="8"/>
                </a:cxn>
                <a:cxn ang="0">
                  <a:pos x="104" y="0"/>
                </a:cxn>
                <a:cxn ang="0">
                  <a:pos x="72" y="0"/>
                </a:cxn>
                <a:cxn ang="0">
                  <a:pos x="100" y="8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56" y="8"/>
                </a:cxn>
              </a:cxnLst>
              <a:rect l="0" t="0" r="0" b="0"/>
              <a:pathLst>
                <a:path w="296" h="24">
                  <a:moveTo>
                    <a:pt x="56" y="8"/>
                  </a:moveTo>
                  <a:lnTo>
                    <a:pt x="124" y="12"/>
                  </a:lnTo>
                  <a:lnTo>
                    <a:pt x="124" y="8"/>
                  </a:lnTo>
                  <a:lnTo>
                    <a:pt x="184" y="12"/>
                  </a:lnTo>
                  <a:lnTo>
                    <a:pt x="296" y="24"/>
                  </a:lnTo>
                  <a:lnTo>
                    <a:pt x="256" y="20"/>
                  </a:lnTo>
                  <a:lnTo>
                    <a:pt x="160" y="0"/>
                  </a:lnTo>
                  <a:lnTo>
                    <a:pt x="136" y="0"/>
                  </a:lnTo>
                  <a:lnTo>
                    <a:pt x="164" y="8"/>
                  </a:lnTo>
                  <a:lnTo>
                    <a:pt x="104" y="0"/>
                  </a:lnTo>
                  <a:lnTo>
                    <a:pt x="72" y="0"/>
                  </a:lnTo>
                  <a:lnTo>
                    <a:pt x="100" y="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5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" name="図形 14"/>
            <p:cNvSpPr>
              <a:spLocks/>
            </p:cNvSpPr>
            <p:nvPr/>
          </p:nvSpPr>
          <p:spPr bwMode="auto">
            <a:xfrm>
              <a:off x="2884" y="0"/>
              <a:ext cx="352" cy="168"/>
            </a:xfrm>
            <a:custGeom>
              <a:avLst/>
              <a:gdLst/>
              <a:ahLst/>
              <a:cxnLst>
                <a:cxn ang="0">
                  <a:pos x="176" y="132"/>
                </a:cxn>
                <a:cxn ang="0">
                  <a:pos x="316" y="164"/>
                </a:cxn>
                <a:cxn ang="0">
                  <a:pos x="316" y="156"/>
                </a:cxn>
                <a:cxn ang="0">
                  <a:pos x="352" y="168"/>
                </a:cxn>
                <a:cxn ang="0">
                  <a:pos x="352" y="164"/>
                </a:cxn>
                <a:cxn ang="0">
                  <a:pos x="312" y="152"/>
                </a:cxn>
                <a:cxn ang="0">
                  <a:pos x="220" y="128"/>
                </a:cxn>
                <a:cxn ang="0">
                  <a:pos x="172" y="108"/>
                </a:cxn>
                <a:cxn ang="0">
                  <a:pos x="128" y="84"/>
                </a:cxn>
                <a:cxn ang="0">
                  <a:pos x="92" y="56"/>
                </a:cxn>
                <a:cxn ang="0">
                  <a:pos x="80" y="36"/>
                </a:cxn>
                <a:cxn ang="0">
                  <a:pos x="76" y="20"/>
                </a:cxn>
                <a:cxn ang="0">
                  <a:pos x="80" y="0"/>
                </a:cxn>
                <a:cxn ang="0">
                  <a:pos x="76" y="0"/>
                </a:cxn>
                <a:cxn ang="0">
                  <a:pos x="68" y="20"/>
                </a:cxn>
                <a:cxn ang="0">
                  <a:pos x="80" y="44"/>
                </a:cxn>
                <a:cxn ang="0">
                  <a:pos x="92" y="60"/>
                </a:cxn>
                <a:cxn ang="0">
                  <a:pos x="128" y="92"/>
                </a:cxn>
                <a:cxn ang="0">
                  <a:pos x="176" y="120"/>
                </a:cxn>
                <a:cxn ang="0">
                  <a:pos x="236" y="140"/>
                </a:cxn>
                <a:cxn ang="0">
                  <a:pos x="176" y="128"/>
                </a:cxn>
                <a:cxn ang="0">
                  <a:pos x="104" y="104"/>
                </a:cxn>
                <a:cxn ang="0">
                  <a:pos x="52" y="84"/>
                </a:cxn>
                <a:cxn ang="0">
                  <a:pos x="20" y="60"/>
                </a:cxn>
                <a:cxn ang="0">
                  <a:pos x="8" y="4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0" y="44"/>
                </a:cxn>
                <a:cxn ang="0">
                  <a:pos x="12" y="60"/>
                </a:cxn>
                <a:cxn ang="0">
                  <a:pos x="52" y="84"/>
                </a:cxn>
                <a:cxn ang="0">
                  <a:pos x="100" y="108"/>
                </a:cxn>
                <a:cxn ang="0">
                  <a:pos x="176" y="132"/>
                </a:cxn>
              </a:cxnLst>
              <a:rect l="0" t="0" r="0" b="0"/>
              <a:pathLst>
                <a:path w="352" h="168">
                  <a:moveTo>
                    <a:pt x="176" y="132"/>
                  </a:moveTo>
                  <a:lnTo>
                    <a:pt x="316" y="164"/>
                  </a:lnTo>
                  <a:lnTo>
                    <a:pt x="316" y="156"/>
                  </a:lnTo>
                  <a:lnTo>
                    <a:pt x="352" y="168"/>
                  </a:lnTo>
                  <a:lnTo>
                    <a:pt x="352" y="164"/>
                  </a:lnTo>
                  <a:lnTo>
                    <a:pt x="312" y="152"/>
                  </a:lnTo>
                  <a:lnTo>
                    <a:pt x="220" y="128"/>
                  </a:lnTo>
                  <a:lnTo>
                    <a:pt x="172" y="108"/>
                  </a:lnTo>
                  <a:lnTo>
                    <a:pt x="128" y="84"/>
                  </a:lnTo>
                  <a:lnTo>
                    <a:pt x="92" y="56"/>
                  </a:lnTo>
                  <a:lnTo>
                    <a:pt x="80" y="36"/>
                  </a:lnTo>
                  <a:lnTo>
                    <a:pt x="76" y="2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68" y="20"/>
                  </a:lnTo>
                  <a:lnTo>
                    <a:pt x="80" y="44"/>
                  </a:lnTo>
                  <a:lnTo>
                    <a:pt x="92" y="60"/>
                  </a:lnTo>
                  <a:lnTo>
                    <a:pt x="128" y="92"/>
                  </a:lnTo>
                  <a:lnTo>
                    <a:pt x="176" y="120"/>
                  </a:lnTo>
                  <a:lnTo>
                    <a:pt x="236" y="140"/>
                  </a:lnTo>
                  <a:lnTo>
                    <a:pt x="176" y="128"/>
                  </a:lnTo>
                  <a:lnTo>
                    <a:pt x="104" y="104"/>
                  </a:lnTo>
                  <a:lnTo>
                    <a:pt x="52" y="84"/>
                  </a:lnTo>
                  <a:lnTo>
                    <a:pt x="20" y="60"/>
                  </a:lnTo>
                  <a:lnTo>
                    <a:pt x="8" y="44"/>
                  </a:lnTo>
                  <a:lnTo>
                    <a:pt x="0" y="24"/>
                  </a:lnTo>
                  <a:lnTo>
                    <a:pt x="8" y="2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52" y="84"/>
                  </a:lnTo>
                  <a:lnTo>
                    <a:pt x="100" y="108"/>
                  </a:lnTo>
                  <a:lnTo>
                    <a:pt x="176" y="1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" name="図形 15"/>
            <p:cNvSpPr>
              <a:spLocks/>
            </p:cNvSpPr>
            <p:nvPr/>
          </p:nvSpPr>
          <p:spPr bwMode="auto">
            <a:xfrm>
              <a:off x="5504" y="1076"/>
              <a:ext cx="240" cy="215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20" y="144"/>
                </a:cxn>
                <a:cxn ang="0">
                  <a:pos x="48" y="164"/>
                </a:cxn>
                <a:cxn ang="0">
                  <a:pos x="80" y="180"/>
                </a:cxn>
                <a:cxn ang="0">
                  <a:pos x="116" y="192"/>
                </a:cxn>
                <a:cxn ang="0">
                  <a:pos x="188" y="204"/>
                </a:cxn>
                <a:cxn ang="0">
                  <a:pos x="240" y="216"/>
                </a:cxn>
                <a:cxn ang="0">
                  <a:pos x="240" y="212"/>
                </a:cxn>
                <a:cxn ang="0">
                  <a:pos x="188" y="204"/>
                </a:cxn>
                <a:cxn ang="0">
                  <a:pos x="116" y="188"/>
                </a:cxn>
                <a:cxn ang="0">
                  <a:pos x="48" y="164"/>
                </a:cxn>
                <a:cxn ang="0">
                  <a:pos x="24" y="144"/>
                </a:cxn>
                <a:cxn ang="0">
                  <a:pos x="8" y="128"/>
                </a:cxn>
                <a:cxn ang="0">
                  <a:pos x="8" y="96"/>
                </a:cxn>
                <a:cxn ang="0">
                  <a:pos x="20" y="72"/>
                </a:cxn>
                <a:cxn ang="0">
                  <a:pos x="32" y="68"/>
                </a:cxn>
                <a:cxn ang="0">
                  <a:pos x="72" y="44"/>
                </a:cxn>
                <a:cxn ang="0">
                  <a:pos x="144" y="16"/>
                </a:cxn>
                <a:cxn ang="0">
                  <a:pos x="240" y="0"/>
                </a:cxn>
                <a:cxn ang="0">
                  <a:pos x="144" y="16"/>
                </a:cxn>
                <a:cxn ang="0">
                  <a:pos x="72" y="44"/>
                </a:cxn>
                <a:cxn ang="0">
                  <a:pos x="32" y="60"/>
                </a:cxn>
                <a:cxn ang="0">
                  <a:pos x="12" y="72"/>
                </a:cxn>
                <a:cxn ang="0">
                  <a:pos x="0" y="96"/>
                </a:cxn>
                <a:cxn ang="0">
                  <a:pos x="0" y="116"/>
                </a:cxn>
                <a:cxn ang="0">
                  <a:pos x="0" y="128"/>
                </a:cxn>
              </a:cxnLst>
              <a:rect l="0" t="0" r="0" b="0"/>
              <a:pathLst>
                <a:path w="240" h="216">
                  <a:moveTo>
                    <a:pt x="0" y="128"/>
                  </a:moveTo>
                  <a:lnTo>
                    <a:pt x="20" y="144"/>
                  </a:lnTo>
                  <a:lnTo>
                    <a:pt x="48" y="164"/>
                  </a:lnTo>
                  <a:lnTo>
                    <a:pt x="80" y="180"/>
                  </a:lnTo>
                  <a:lnTo>
                    <a:pt x="116" y="192"/>
                  </a:lnTo>
                  <a:lnTo>
                    <a:pt x="188" y="204"/>
                  </a:lnTo>
                  <a:lnTo>
                    <a:pt x="240" y="216"/>
                  </a:lnTo>
                  <a:lnTo>
                    <a:pt x="240" y="212"/>
                  </a:lnTo>
                  <a:lnTo>
                    <a:pt x="188" y="204"/>
                  </a:lnTo>
                  <a:lnTo>
                    <a:pt x="116" y="188"/>
                  </a:lnTo>
                  <a:lnTo>
                    <a:pt x="48" y="164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8" y="96"/>
                  </a:lnTo>
                  <a:lnTo>
                    <a:pt x="20" y="72"/>
                  </a:lnTo>
                  <a:lnTo>
                    <a:pt x="32" y="68"/>
                  </a:lnTo>
                  <a:lnTo>
                    <a:pt x="72" y="44"/>
                  </a:lnTo>
                  <a:lnTo>
                    <a:pt x="144" y="16"/>
                  </a:lnTo>
                  <a:lnTo>
                    <a:pt x="240" y="0"/>
                  </a:lnTo>
                  <a:lnTo>
                    <a:pt x="144" y="16"/>
                  </a:lnTo>
                  <a:lnTo>
                    <a:pt x="72" y="44"/>
                  </a:lnTo>
                  <a:lnTo>
                    <a:pt x="32" y="60"/>
                  </a:lnTo>
                  <a:lnTo>
                    <a:pt x="12" y="72"/>
                  </a:lnTo>
                  <a:lnTo>
                    <a:pt x="0" y="96"/>
                  </a:lnTo>
                  <a:lnTo>
                    <a:pt x="0" y="116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7" name="図形 16"/>
            <p:cNvSpPr>
              <a:spLocks/>
            </p:cNvSpPr>
            <p:nvPr/>
          </p:nvSpPr>
          <p:spPr bwMode="auto">
            <a:xfrm>
              <a:off x="5740" y="1180"/>
              <a:ext cx="4" cy="36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24"/>
                </a:cxn>
                <a:cxn ang="0">
                  <a:pos x="4" y="36"/>
                </a:cxn>
              </a:cxnLst>
              <a:rect l="0" t="0" r="0" b="0"/>
              <a:pathLst>
                <a:path w="4" h="36">
                  <a:moveTo>
                    <a:pt x="4" y="36"/>
                  </a:moveTo>
                  <a:lnTo>
                    <a:pt x="4" y="24"/>
                  </a:lnTo>
                  <a:lnTo>
                    <a:pt x="4" y="1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4"/>
                  </a:lnTo>
                  <a:lnTo>
                    <a:pt x="4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9" name="図形 18"/>
            <p:cNvSpPr>
              <a:spLocks/>
            </p:cNvSpPr>
            <p:nvPr/>
          </p:nvSpPr>
          <p:spPr bwMode="auto">
            <a:xfrm>
              <a:off x="5720" y="1160"/>
              <a:ext cx="24" cy="68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0" y="44"/>
                </a:cxn>
                <a:cxn ang="0">
                  <a:pos x="8" y="56"/>
                </a:cxn>
                <a:cxn ang="0">
                  <a:pos x="24" y="68"/>
                </a:cxn>
                <a:cxn ang="0">
                  <a:pos x="24" y="60"/>
                </a:cxn>
                <a:cxn ang="0">
                  <a:pos x="12" y="48"/>
                </a:cxn>
                <a:cxn ang="0">
                  <a:pos x="8" y="4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24" y="8"/>
                </a:cxn>
                <a:cxn ang="0">
                  <a:pos x="24" y="0"/>
                </a:cxn>
                <a:cxn ang="0">
                  <a:pos x="8" y="20"/>
                </a:cxn>
                <a:cxn ang="0">
                  <a:pos x="8" y="24"/>
                </a:cxn>
              </a:cxnLst>
              <a:rect l="0" t="0" r="0" b="0"/>
              <a:pathLst>
                <a:path w="24" h="68">
                  <a:moveTo>
                    <a:pt x="8" y="24"/>
                  </a:moveTo>
                  <a:lnTo>
                    <a:pt x="0" y="44"/>
                  </a:lnTo>
                  <a:lnTo>
                    <a:pt x="8" y="56"/>
                  </a:lnTo>
                  <a:lnTo>
                    <a:pt x="24" y="68"/>
                  </a:lnTo>
                  <a:lnTo>
                    <a:pt x="24" y="60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8" y="20"/>
                  </a:lnTo>
                  <a:lnTo>
                    <a:pt x="8" y="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0" name="図形 19"/>
            <p:cNvSpPr>
              <a:spLocks/>
            </p:cNvSpPr>
            <p:nvPr/>
          </p:nvSpPr>
          <p:spPr bwMode="auto">
            <a:xfrm>
              <a:off x="5656" y="1120"/>
              <a:ext cx="88" cy="13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2" y="96"/>
                </a:cxn>
                <a:cxn ang="0">
                  <a:pos x="28" y="112"/>
                </a:cxn>
                <a:cxn ang="0">
                  <a:pos x="60" y="124"/>
                </a:cxn>
                <a:cxn ang="0">
                  <a:pos x="88" y="132"/>
                </a:cxn>
                <a:cxn ang="0">
                  <a:pos x="60" y="120"/>
                </a:cxn>
                <a:cxn ang="0">
                  <a:pos x="36" y="108"/>
                </a:cxn>
                <a:cxn ang="0">
                  <a:pos x="16" y="88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12" y="48"/>
                </a:cxn>
                <a:cxn ang="0">
                  <a:pos x="24" y="36"/>
                </a:cxn>
                <a:cxn ang="0">
                  <a:pos x="48" y="16"/>
                </a:cxn>
                <a:cxn ang="0">
                  <a:pos x="88" y="4"/>
                </a:cxn>
                <a:cxn ang="0">
                  <a:pos x="88" y="0"/>
                </a:cxn>
                <a:cxn ang="0">
                  <a:pos x="48" y="16"/>
                </a:cxn>
                <a:cxn ang="0">
                  <a:pos x="16" y="36"/>
                </a:cxn>
                <a:cxn ang="0">
                  <a:pos x="12" y="48"/>
                </a:cxn>
                <a:cxn ang="0">
                  <a:pos x="4" y="52"/>
                </a:cxn>
                <a:cxn ang="0">
                  <a:pos x="0" y="72"/>
                </a:cxn>
              </a:cxnLst>
              <a:rect l="0" t="0" r="0" b="0"/>
              <a:pathLst>
                <a:path w="88" h="132">
                  <a:moveTo>
                    <a:pt x="0" y="72"/>
                  </a:moveTo>
                  <a:lnTo>
                    <a:pt x="12" y="96"/>
                  </a:lnTo>
                  <a:lnTo>
                    <a:pt x="28" y="112"/>
                  </a:lnTo>
                  <a:lnTo>
                    <a:pt x="60" y="124"/>
                  </a:lnTo>
                  <a:lnTo>
                    <a:pt x="88" y="132"/>
                  </a:lnTo>
                  <a:lnTo>
                    <a:pt x="60" y="120"/>
                  </a:lnTo>
                  <a:lnTo>
                    <a:pt x="36" y="108"/>
                  </a:lnTo>
                  <a:lnTo>
                    <a:pt x="16" y="88"/>
                  </a:lnTo>
                  <a:lnTo>
                    <a:pt x="4" y="72"/>
                  </a:lnTo>
                  <a:lnTo>
                    <a:pt x="4" y="60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48" y="16"/>
                  </a:lnTo>
                  <a:lnTo>
                    <a:pt x="88" y="4"/>
                  </a:lnTo>
                  <a:lnTo>
                    <a:pt x="88" y="0"/>
                  </a:lnTo>
                  <a:lnTo>
                    <a:pt x="48" y="16"/>
                  </a:lnTo>
                  <a:lnTo>
                    <a:pt x="16" y="36"/>
                  </a:lnTo>
                  <a:lnTo>
                    <a:pt x="12" y="48"/>
                  </a:lnTo>
                  <a:lnTo>
                    <a:pt x="4" y="52"/>
                  </a:lnTo>
                  <a:lnTo>
                    <a:pt x="0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1" name="図形 20"/>
            <p:cNvSpPr>
              <a:spLocks/>
            </p:cNvSpPr>
            <p:nvPr/>
          </p:nvSpPr>
          <p:spPr bwMode="auto">
            <a:xfrm>
              <a:off x="5672" y="32"/>
              <a:ext cx="72" cy="72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48"/>
                </a:cxn>
                <a:cxn ang="0">
                  <a:pos x="12" y="60"/>
                </a:cxn>
                <a:cxn ang="0">
                  <a:pos x="32" y="64"/>
                </a:cxn>
                <a:cxn ang="0">
                  <a:pos x="72" y="72"/>
                </a:cxn>
                <a:cxn ang="0">
                  <a:pos x="32" y="60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20" y="24"/>
                </a:cxn>
                <a:cxn ang="0">
                  <a:pos x="44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36" y="12"/>
                </a:cxn>
                <a:cxn ang="0">
                  <a:pos x="12" y="16"/>
                </a:cxn>
                <a:cxn ang="0">
                  <a:pos x="0" y="36"/>
                </a:cxn>
              </a:cxnLst>
              <a:rect l="0" t="0" r="0" b="0"/>
              <a:pathLst>
                <a:path w="72" h="72">
                  <a:moveTo>
                    <a:pt x="0" y="36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32" y="64"/>
                  </a:lnTo>
                  <a:lnTo>
                    <a:pt x="72" y="72"/>
                  </a:lnTo>
                  <a:lnTo>
                    <a:pt x="32" y="60"/>
                  </a:lnTo>
                  <a:lnTo>
                    <a:pt x="8" y="48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44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36" y="12"/>
                  </a:lnTo>
                  <a:lnTo>
                    <a:pt x="12" y="1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3" name="図形 22"/>
            <p:cNvSpPr>
              <a:spLocks/>
            </p:cNvSpPr>
            <p:nvPr/>
          </p:nvSpPr>
          <p:spPr bwMode="auto">
            <a:xfrm>
              <a:off x="5601" y="0"/>
              <a:ext cx="143" cy="129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84" y="8"/>
                </a:cxn>
                <a:cxn ang="0">
                  <a:pos x="56" y="12"/>
                </a:cxn>
                <a:cxn ang="0">
                  <a:pos x="20" y="32"/>
                </a:cxn>
                <a:cxn ang="0">
                  <a:pos x="8" y="48"/>
                </a:cxn>
                <a:cxn ang="0">
                  <a:pos x="0" y="60"/>
                </a:cxn>
                <a:cxn ang="0">
                  <a:pos x="8" y="72"/>
                </a:cxn>
                <a:cxn ang="0">
                  <a:pos x="20" y="92"/>
                </a:cxn>
                <a:cxn ang="0">
                  <a:pos x="56" y="108"/>
                </a:cxn>
                <a:cxn ang="0">
                  <a:pos x="104" y="120"/>
                </a:cxn>
                <a:cxn ang="0">
                  <a:pos x="144" y="128"/>
                </a:cxn>
                <a:cxn ang="0">
                  <a:pos x="108" y="116"/>
                </a:cxn>
                <a:cxn ang="0">
                  <a:pos x="60" y="104"/>
                </a:cxn>
                <a:cxn ang="0">
                  <a:pos x="20" y="84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24" y="36"/>
                </a:cxn>
                <a:cxn ang="0">
                  <a:pos x="44" y="24"/>
                </a:cxn>
                <a:cxn ang="0">
                  <a:pos x="68" y="20"/>
                </a:cxn>
                <a:cxn ang="0">
                  <a:pos x="104" y="8"/>
                </a:cxn>
                <a:cxn ang="0">
                  <a:pos x="144" y="8"/>
                </a:cxn>
                <a:cxn ang="0">
                  <a:pos x="144" y="0"/>
                </a:cxn>
                <a:cxn ang="0">
                  <a:pos x="128" y="0"/>
                </a:cxn>
              </a:cxnLst>
              <a:rect l="0" t="0" r="0" b="0"/>
              <a:pathLst>
                <a:path w="144" h="128">
                  <a:moveTo>
                    <a:pt x="128" y="0"/>
                  </a:moveTo>
                  <a:lnTo>
                    <a:pt x="84" y="8"/>
                  </a:lnTo>
                  <a:lnTo>
                    <a:pt x="56" y="12"/>
                  </a:lnTo>
                  <a:lnTo>
                    <a:pt x="20" y="32"/>
                  </a:lnTo>
                  <a:lnTo>
                    <a:pt x="8" y="48"/>
                  </a:lnTo>
                  <a:lnTo>
                    <a:pt x="0" y="60"/>
                  </a:lnTo>
                  <a:lnTo>
                    <a:pt x="8" y="72"/>
                  </a:lnTo>
                  <a:lnTo>
                    <a:pt x="20" y="92"/>
                  </a:lnTo>
                  <a:lnTo>
                    <a:pt x="56" y="108"/>
                  </a:lnTo>
                  <a:lnTo>
                    <a:pt x="104" y="120"/>
                  </a:lnTo>
                  <a:lnTo>
                    <a:pt x="144" y="128"/>
                  </a:lnTo>
                  <a:lnTo>
                    <a:pt x="108" y="116"/>
                  </a:lnTo>
                  <a:lnTo>
                    <a:pt x="60" y="104"/>
                  </a:lnTo>
                  <a:lnTo>
                    <a:pt x="20" y="84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12" y="56"/>
                  </a:lnTo>
                  <a:lnTo>
                    <a:pt x="24" y="36"/>
                  </a:lnTo>
                  <a:lnTo>
                    <a:pt x="44" y="24"/>
                  </a:lnTo>
                  <a:lnTo>
                    <a:pt x="68" y="20"/>
                  </a:lnTo>
                  <a:lnTo>
                    <a:pt x="104" y="8"/>
                  </a:lnTo>
                  <a:lnTo>
                    <a:pt x="144" y="8"/>
                  </a:lnTo>
                  <a:lnTo>
                    <a:pt x="144" y="0"/>
                  </a:lnTo>
                  <a:lnTo>
                    <a:pt x="12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4" name="図形 23"/>
            <p:cNvSpPr>
              <a:spLocks/>
            </p:cNvSpPr>
            <p:nvPr/>
          </p:nvSpPr>
          <p:spPr bwMode="auto">
            <a:xfrm>
              <a:off x="2168" y="0"/>
              <a:ext cx="3576" cy="1384"/>
            </a:xfrm>
            <a:custGeom>
              <a:avLst/>
              <a:gdLst/>
              <a:ahLst/>
              <a:cxnLst>
                <a:cxn ang="0">
                  <a:pos x="3504" y="152"/>
                </a:cxn>
                <a:cxn ang="0">
                  <a:pos x="3316" y="116"/>
                </a:cxn>
                <a:cxn ang="0">
                  <a:pos x="3196" y="68"/>
                </a:cxn>
                <a:cxn ang="0">
                  <a:pos x="3148" y="20"/>
                </a:cxn>
                <a:cxn ang="0">
                  <a:pos x="2960" y="32"/>
                </a:cxn>
                <a:cxn ang="0">
                  <a:pos x="2956" y="96"/>
                </a:cxn>
                <a:cxn ang="0">
                  <a:pos x="2860" y="56"/>
                </a:cxn>
                <a:cxn ang="0">
                  <a:pos x="2872" y="96"/>
                </a:cxn>
                <a:cxn ang="0">
                  <a:pos x="3020" y="164"/>
                </a:cxn>
                <a:cxn ang="0">
                  <a:pos x="3100" y="180"/>
                </a:cxn>
                <a:cxn ang="0">
                  <a:pos x="2824" y="140"/>
                </a:cxn>
                <a:cxn ang="0">
                  <a:pos x="2796" y="156"/>
                </a:cxn>
                <a:cxn ang="0">
                  <a:pos x="2472" y="60"/>
                </a:cxn>
                <a:cxn ang="0">
                  <a:pos x="2500" y="212"/>
                </a:cxn>
                <a:cxn ang="0">
                  <a:pos x="2508" y="156"/>
                </a:cxn>
                <a:cxn ang="0">
                  <a:pos x="2364" y="108"/>
                </a:cxn>
                <a:cxn ang="0">
                  <a:pos x="2004" y="72"/>
                </a:cxn>
                <a:cxn ang="0">
                  <a:pos x="1800" y="20"/>
                </a:cxn>
                <a:cxn ang="0">
                  <a:pos x="1980" y="116"/>
                </a:cxn>
                <a:cxn ang="0">
                  <a:pos x="1636" y="92"/>
                </a:cxn>
                <a:cxn ang="0">
                  <a:pos x="1396" y="32"/>
                </a:cxn>
                <a:cxn ang="0">
                  <a:pos x="1324" y="20"/>
                </a:cxn>
                <a:cxn ang="0">
                  <a:pos x="1248" y="0"/>
                </a:cxn>
                <a:cxn ang="0">
                  <a:pos x="1184" y="0"/>
                </a:cxn>
                <a:cxn ang="0">
                  <a:pos x="1112" y="0"/>
                </a:cxn>
                <a:cxn ang="0">
                  <a:pos x="928" y="0"/>
                </a:cxn>
                <a:cxn ang="0">
                  <a:pos x="844" y="0"/>
                </a:cxn>
                <a:cxn ang="0">
                  <a:pos x="904" y="164"/>
                </a:cxn>
                <a:cxn ang="0">
                  <a:pos x="692" y="116"/>
                </a:cxn>
                <a:cxn ang="0">
                  <a:pos x="592" y="116"/>
                </a:cxn>
                <a:cxn ang="0">
                  <a:pos x="232" y="36"/>
                </a:cxn>
                <a:cxn ang="0">
                  <a:pos x="112" y="72"/>
                </a:cxn>
                <a:cxn ang="0">
                  <a:pos x="892" y="156"/>
                </a:cxn>
                <a:cxn ang="0">
                  <a:pos x="1412" y="428"/>
                </a:cxn>
                <a:cxn ang="0">
                  <a:pos x="2176" y="500"/>
                </a:cxn>
                <a:cxn ang="0">
                  <a:pos x="2636" y="720"/>
                </a:cxn>
                <a:cxn ang="0">
                  <a:pos x="2564" y="1124"/>
                </a:cxn>
                <a:cxn ang="0">
                  <a:pos x="3288" y="1352"/>
                </a:cxn>
                <a:cxn ang="0">
                  <a:pos x="2900" y="1040"/>
                </a:cxn>
                <a:cxn ang="0">
                  <a:pos x="2912" y="808"/>
                </a:cxn>
                <a:cxn ang="0">
                  <a:pos x="2796" y="1136"/>
                </a:cxn>
                <a:cxn ang="0">
                  <a:pos x="2864" y="1168"/>
                </a:cxn>
                <a:cxn ang="0">
                  <a:pos x="3396" y="888"/>
                </a:cxn>
                <a:cxn ang="0">
                  <a:pos x="2544" y="628"/>
                </a:cxn>
                <a:cxn ang="0">
                  <a:pos x="3008" y="400"/>
                </a:cxn>
                <a:cxn ang="0">
                  <a:pos x="2780" y="760"/>
                </a:cxn>
                <a:cxn ang="0">
                  <a:pos x="3124" y="1052"/>
                </a:cxn>
                <a:cxn ang="0">
                  <a:pos x="3552" y="1348"/>
                </a:cxn>
                <a:cxn ang="0">
                  <a:pos x="3428" y="1016"/>
                </a:cxn>
                <a:cxn ang="0">
                  <a:pos x="3536" y="852"/>
                </a:cxn>
                <a:cxn ang="0">
                  <a:pos x="2840" y="564"/>
                </a:cxn>
                <a:cxn ang="0">
                  <a:pos x="3160" y="772"/>
                </a:cxn>
                <a:cxn ang="0">
                  <a:pos x="3348" y="648"/>
                </a:cxn>
                <a:cxn ang="0">
                  <a:pos x="3360" y="672"/>
                </a:cxn>
                <a:cxn ang="0">
                  <a:pos x="3172" y="532"/>
                </a:cxn>
                <a:cxn ang="0">
                  <a:pos x="3088" y="636"/>
                </a:cxn>
                <a:cxn ang="0">
                  <a:pos x="3084" y="556"/>
                </a:cxn>
                <a:cxn ang="0">
                  <a:pos x="3144" y="708"/>
                </a:cxn>
                <a:cxn ang="0">
                  <a:pos x="2992" y="544"/>
                </a:cxn>
                <a:cxn ang="0">
                  <a:pos x="3432" y="392"/>
                </a:cxn>
                <a:cxn ang="0">
                  <a:pos x="3220" y="168"/>
                </a:cxn>
              </a:cxnLst>
              <a:rect l="0" t="0" r="0" b="0"/>
              <a:pathLst>
                <a:path w="3576" h="1384">
                  <a:moveTo>
                    <a:pt x="3360" y="84"/>
                  </a:moveTo>
                  <a:lnTo>
                    <a:pt x="3356" y="72"/>
                  </a:lnTo>
                  <a:lnTo>
                    <a:pt x="3356" y="60"/>
                  </a:lnTo>
                  <a:lnTo>
                    <a:pt x="3360" y="56"/>
                  </a:lnTo>
                  <a:lnTo>
                    <a:pt x="3380" y="36"/>
                  </a:lnTo>
                  <a:lnTo>
                    <a:pt x="3416" y="20"/>
                  </a:lnTo>
                  <a:lnTo>
                    <a:pt x="3480" y="0"/>
                  </a:lnTo>
                  <a:lnTo>
                    <a:pt x="3452" y="0"/>
                  </a:lnTo>
                  <a:lnTo>
                    <a:pt x="3396" y="20"/>
                  </a:lnTo>
                  <a:lnTo>
                    <a:pt x="3368" y="36"/>
                  </a:lnTo>
                  <a:lnTo>
                    <a:pt x="3356" y="56"/>
                  </a:lnTo>
                  <a:lnTo>
                    <a:pt x="3356" y="60"/>
                  </a:lnTo>
                  <a:lnTo>
                    <a:pt x="3356" y="72"/>
                  </a:lnTo>
                  <a:lnTo>
                    <a:pt x="3356" y="84"/>
                  </a:lnTo>
                  <a:lnTo>
                    <a:pt x="3372" y="96"/>
                  </a:lnTo>
                  <a:lnTo>
                    <a:pt x="3392" y="108"/>
                  </a:lnTo>
                  <a:lnTo>
                    <a:pt x="3440" y="128"/>
                  </a:lnTo>
                  <a:lnTo>
                    <a:pt x="3528" y="144"/>
                  </a:lnTo>
                  <a:lnTo>
                    <a:pt x="3504" y="152"/>
                  </a:lnTo>
                  <a:lnTo>
                    <a:pt x="3504" y="144"/>
                  </a:lnTo>
                  <a:lnTo>
                    <a:pt x="3476" y="144"/>
                  </a:lnTo>
                  <a:lnTo>
                    <a:pt x="3404" y="132"/>
                  </a:lnTo>
                  <a:lnTo>
                    <a:pt x="3332" y="116"/>
                  </a:lnTo>
                  <a:lnTo>
                    <a:pt x="3300" y="96"/>
                  </a:lnTo>
                  <a:lnTo>
                    <a:pt x="3276" y="80"/>
                  </a:lnTo>
                  <a:lnTo>
                    <a:pt x="3268" y="68"/>
                  </a:lnTo>
                  <a:lnTo>
                    <a:pt x="3268" y="48"/>
                  </a:lnTo>
                  <a:lnTo>
                    <a:pt x="3280" y="32"/>
                  </a:lnTo>
                  <a:lnTo>
                    <a:pt x="3300" y="20"/>
                  </a:lnTo>
                  <a:lnTo>
                    <a:pt x="3336" y="0"/>
                  </a:lnTo>
                  <a:lnTo>
                    <a:pt x="3316" y="0"/>
                  </a:lnTo>
                  <a:lnTo>
                    <a:pt x="3288" y="20"/>
                  </a:lnTo>
                  <a:lnTo>
                    <a:pt x="3276" y="32"/>
                  </a:lnTo>
                  <a:lnTo>
                    <a:pt x="3264" y="48"/>
                  </a:lnTo>
                  <a:lnTo>
                    <a:pt x="3264" y="68"/>
                  </a:lnTo>
                  <a:lnTo>
                    <a:pt x="3276" y="84"/>
                  </a:lnTo>
                  <a:lnTo>
                    <a:pt x="3288" y="96"/>
                  </a:lnTo>
                  <a:lnTo>
                    <a:pt x="3316" y="116"/>
                  </a:lnTo>
                  <a:lnTo>
                    <a:pt x="3380" y="132"/>
                  </a:lnTo>
                  <a:lnTo>
                    <a:pt x="3444" y="144"/>
                  </a:lnTo>
                  <a:lnTo>
                    <a:pt x="3488" y="152"/>
                  </a:lnTo>
                  <a:lnTo>
                    <a:pt x="3444" y="156"/>
                  </a:lnTo>
                  <a:lnTo>
                    <a:pt x="3396" y="144"/>
                  </a:lnTo>
                  <a:lnTo>
                    <a:pt x="3324" y="132"/>
                  </a:lnTo>
                  <a:lnTo>
                    <a:pt x="3252" y="108"/>
                  </a:lnTo>
                  <a:lnTo>
                    <a:pt x="3228" y="92"/>
                  </a:lnTo>
                  <a:lnTo>
                    <a:pt x="3208" y="72"/>
                  </a:lnTo>
                  <a:lnTo>
                    <a:pt x="3204" y="68"/>
                  </a:lnTo>
                  <a:lnTo>
                    <a:pt x="3204" y="56"/>
                  </a:lnTo>
                  <a:lnTo>
                    <a:pt x="3216" y="36"/>
                  </a:lnTo>
                  <a:lnTo>
                    <a:pt x="3232" y="20"/>
                  </a:lnTo>
                  <a:lnTo>
                    <a:pt x="3264" y="0"/>
                  </a:lnTo>
                  <a:lnTo>
                    <a:pt x="3252" y="0"/>
                  </a:lnTo>
                  <a:lnTo>
                    <a:pt x="3228" y="20"/>
                  </a:lnTo>
                  <a:lnTo>
                    <a:pt x="3208" y="36"/>
                  </a:lnTo>
                  <a:lnTo>
                    <a:pt x="3196" y="48"/>
                  </a:lnTo>
                  <a:lnTo>
                    <a:pt x="3196" y="68"/>
                  </a:lnTo>
                  <a:lnTo>
                    <a:pt x="3204" y="80"/>
                  </a:lnTo>
                  <a:lnTo>
                    <a:pt x="3220" y="92"/>
                  </a:lnTo>
                  <a:lnTo>
                    <a:pt x="3240" y="108"/>
                  </a:lnTo>
                  <a:lnTo>
                    <a:pt x="3304" y="132"/>
                  </a:lnTo>
                  <a:lnTo>
                    <a:pt x="3372" y="144"/>
                  </a:lnTo>
                  <a:lnTo>
                    <a:pt x="3428" y="156"/>
                  </a:lnTo>
                  <a:lnTo>
                    <a:pt x="3384" y="156"/>
                  </a:lnTo>
                  <a:lnTo>
                    <a:pt x="3356" y="156"/>
                  </a:lnTo>
                  <a:lnTo>
                    <a:pt x="3280" y="140"/>
                  </a:lnTo>
                  <a:lnTo>
                    <a:pt x="3196" y="116"/>
                  </a:lnTo>
                  <a:lnTo>
                    <a:pt x="3168" y="104"/>
                  </a:lnTo>
                  <a:lnTo>
                    <a:pt x="3144" y="84"/>
                  </a:lnTo>
                  <a:lnTo>
                    <a:pt x="3136" y="68"/>
                  </a:lnTo>
                  <a:lnTo>
                    <a:pt x="3132" y="56"/>
                  </a:lnTo>
                  <a:lnTo>
                    <a:pt x="3144" y="36"/>
                  </a:lnTo>
                  <a:lnTo>
                    <a:pt x="3156" y="20"/>
                  </a:lnTo>
                  <a:lnTo>
                    <a:pt x="3180" y="0"/>
                  </a:lnTo>
                  <a:lnTo>
                    <a:pt x="3168" y="0"/>
                  </a:lnTo>
                  <a:lnTo>
                    <a:pt x="3148" y="20"/>
                  </a:lnTo>
                  <a:lnTo>
                    <a:pt x="3136" y="36"/>
                  </a:lnTo>
                  <a:lnTo>
                    <a:pt x="3132" y="56"/>
                  </a:lnTo>
                  <a:lnTo>
                    <a:pt x="3132" y="72"/>
                  </a:lnTo>
                  <a:lnTo>
                    <a:pt x="3136" y="84"/>
                  </a:lnTo>
                  <a:lnTo>
                    <a:pt x="3156" y="104"/>
                  </a:lnTo>
                  <a:lnTo>
                    <a:pt x="3180" y="116"/>
                  </a:lnTo>
                  <a:lnTo>
                    <a:pt x="3244" y="140"/>
                  </a:lnTo>
                  <a:lnTo>
                    <a:pt x="3312" y="152"/>
                  </a:lnTo>
                  <a:lnTo>
                    <a:pt x="3360" y="164"/>
                  </a:lnTo>
                  <a:lnTo>
                    <a:pt x="3304" y="164"/>
                  </a:lnTo>
                  <a:lnTo>
                    <a:pt x="3256" y="156"/>
                  </a:lnTo>
                  <a:lnTo>
                    <a:pt x="3148" y="140"/>
                  </a:lnTo>
                  <a:lnTo>
                    <a:pt x="3088" y="120"/>
                  </a:lnTo>
                  <a:lnTo>
                    <a:pt x="3032" y="108"/>
                  </a:lnTo>
                  <a:lnTo>
                    <a:pt x="2992" y="84"/>
                  </a:lnTo>
                  <a:lnTo>
                    <a:pt x="2960" y="68"/>
                  </a:lnTo>
                  <a:lnTo>
                    <a:pt x="2956" y="56"/>
                  </a:lnTo>
                  <a:lnTo>
                    <a:pt x="2956" y="44"/>
                  </a:lnTo>
                  <a:lnTo>
                    <a:pt x="2960" y="32"/>
                  </a:lnTo>
                  <a:lnTo>
                    <a:pt x="2980" y="20"/>
                  </a:lnTo>
                  <a:lnTo>
                    <a:pt x="2996" y="0"/>
                  </a:lnTo>
                  <a:lnTo>
                    <a:pt x="2984" y="0"/>
                  </a:lnTo>
                  <a:lnTo>
                    <a:pt x="2960" y="32"/>
                  </a:lnTo>
                  <a:lnTo>
                    <a:pt x="2948" y="44"/>
                  </a:lnTo>
                  <a:lnTo>
                    <a:pt x="2948" y="56"/>
                  </a:lnTo>
                  <a:lnTo>
                    <a:pt x="2956" y="68"/>
                  </a:lnTo>
                  <a:lnTo>
                    <a:pt x="2980" y="84"/>
                  </a:lnTo>
                  <a:lnTo>
                    <a:pt x="3016" y="104"/>
                  </a:lnTo>
                  <a:lnTo>
                    <a:pt x="3108" y="132"/>
                  </a:lnTo>
                  <a:lnTo>
                    <a:pt x="3208" y="152"/>
                  </a:lnTo>
                  <a:lnTo>
                    <a:pt x="3280" y="164"/>
                  </a:lnTo>
                  <a:lnTo>
                    <a:pt x="3268" y="164"/>
                  </a:lnTo>
                  <a:lnTo>
                    <a:pt x="3244" y="164"/>
                  </a:lnTo>
                  <a:lnTo>
                    <a:pt x="3240" y="164"/>
                  </a:lnTo>
                  <a:lnTo>
                    <a:pt x="3124" y="144"/>
                  </a:lnTo>
                  <a:lnTo>
                    <a:pt x="3052" y="128"/>
                  </a:lnTo>
                  <a:lnTo>
                    <a:pt x="3004" y="116"/>
                  </a:lnTo>
                  <a:lnTo>
                    <a:pt x="2956" y="96"/>
                  </a:lnTo>
                  <a:lnTo>
                    <a:pt x="2924" y="72"/>
                  </a:lnTo>
                  <a:lnTo>
                    <a:pt x="2912" y="60"/>
                  </a:lnTo>
                  <a:lnTo>
                    <a:pt x="2912" y="48"/>
                  </a:lnTo>
                  <a:lnTo>
                    <a:pt x="2912" y="36"/>
                  </a:lnTo>
                  <a:lnTo>
                    <a:pt x="2924" y="24"/>
                  </a:lnTo>
                  <a:lnTo>
                    <a:pt x="2948" y="0"/>
                  </a:lnTo>
                  <a:lnTo>
                    <a:pt x="2936" y="0"/>
                  </a:lnTo>
                  <a:lnTo>
                    <a:pt x="2920" y="24"/>
                  </a:lnTo>
                  <a:lnTo>
                    <a:pt x="2908" y="36"/>
                  </a:lnTo>
                  <a:lnTo>
                    <a:pt x="2908" y="48"/>
                  </a:lnTo>
                  <a:lnTo>
                    <a:pt x="2912" y="68"/>
                  </a:lnTo>
                  <a:lnTo>
                    <a:pt x="2920" y="80"/>
                  </a:lnTo>
                  <a:lnTo>
                    <a:pt x="2956" y="104"/>
                  </a:lnTo>
                  <a:lnTo>
                    <a:pt x="2980" y="108"/>
                  </a:lnTo>
                  <a:lnTo>
                    <a:pt x="3052" y="132"/>
                  </a:lnTo>
                  <a:lnTo>
                    <a:pt x="2936" y="108"/>
                  </a:lnTo>
                  <a:lnTo>
                    <a:pt x="2896" y="92"/>
                  </a:lnTo>
                  <a:lnTo>
                    <a:pt x="2872" y="72"/>
                  </a:lnTo>
                  <a:lnTo>
                    <a:pt x="2860" y="56"/>
                  </a:lnTo>
                  <a:lnTo>
                    <a:pt x="2852" y="44"/>
                  </a:lnTo>
                  <a:lnTo>
                    <a:pt x="2852" y="24"/>
                  </a:lnTo>
                  <a:lnTo>
                    <a:pt x="2860" y="0"/>
                  </a:lnTo>
                  <a:lnTo>
                    <a:pt x="2852" y="0"/>
                  </a:lnTo>
                  <a:lnTo>
                    <a:pt x="2848" y="24"/>
                  </a:lnTo>
                  <a:lnTo>
                    <a:pt x="2848" y="44"/>
                  </a:lnTo>
                  <a:lnTo>
                    <a:pt x="2852" y="60"/>
                  </a:lnTo>
                  <a:lnTo>
                    <a:pt x="2864" y="72"/>
                  </a:lnTo>
                  <a:lnTo>
                    <a:pt x="2884" y="84"/>
                  </a:lnTo>
                  <a:lnTo>
                    <a:pt x="2908" y="96"/>
                  </a:lnTo>
                  <a:lnTo>
                    <a:pt x="2968" y="120"/>
                  </a:lnTo>
                  <a:lnTo>
                    <a:pt x="3044" y="140"/>
                  </a:lnTo>
                  <a:lnTo>
                    <a:pt x="3124" y="152"/>
                  </a:lnTo>
                  <a:lnTo>
                    <a:pt x="3228" y="164"/>
                  </a:lnTo>
                  <a:lnTo>
                    <a:pt x="3216" y="168"/>
                  </a:lnTo>
                  <a:lnTo>
                    <a:pt x="3132" y="156"/>
                  </a:lnTo>
                  <a:lnTo>
                    <a:pt x="2996" y="132"/>
                  </a:lnTo>
                  <a:lnTo>
                    <a:pt x="2932" y="116"/>
                  </a:lnTo>
                  <a:lnTo>
                    <a:pt x="2872" y="96"/>
                  </a:lnTo>
                  <a:lnTo>
                    <a:pt x="2824" y="72"/>
                  </a:lnTo>
                  <a:lnTo>
                    <a:pt x="2808" y="60"/>
                  </a:lnTo>
                  <a:lnTo>
                    <a:pt x="2796" y="44"/>
                  </a:lnTo>
                  <a:lnTo>
                    <a:pt x="2796" y="36"/>
                  </a:lnTo>
                  <a:lnTo>
                    <a:pt x="2804" y="12"/>
                  </a:lnTo>
                  <a:lnTo>
                    <a:pt x="2808" y="0"/>
                  </a:lnTo>
                  <a:lnTo>
                    <a:pt x="2804" y="0"/>
                  </a:lnTo>
                  <a:lnTo>
                    <a:pt x="2796" y="12"/>
                  </a:lnTo>
                  <a:lnTo>
                    <a:pt x="2792" y="36"/>
                  </a:lnTo>
                  <a:lnTo>
                    <a:pt x="2796" y="48"/>
                  </a:lnTo>
                  <a:lnTo>
                    <a:pt x="2804" y="60"/>
                  </a:lnTo>
                  <a:lnTo>
                    <a:pt x="2816" y="72"/>
                  </a:lnTo>
                  <a:lnTo>
                    <a:pt x="2860" y="96"/>
                  </a:lnTo>
                  <a:lnTo>
                    <a:pt x="2912" y="116"/>
                  </a:lnTo>
                  <a:lnTo>
                    <a:pt x="2972" y="132"/>
                  </a:lnTo>
                  <a:lnTo>
                    <a:pt x="3096" y="156"/>
                  </a:lnTo>
                  <a:lnTo>
                    <a:pt x="3192" y="168"/>
                  </a:lnTo>
                  <a:lnTo>
                    <a:pt x="3120" y="180"/>
                  </a:lnTo>
                  <a:lnTo>
                    <a:pt x="3020" y="164"/>
                  </a:lnTo>
                  <a:lnTo>
                    <a:pt x="2936" y="140"/>
                  </a:lnTo>
                  <a:lnTo>
                    <a:pt x="2848" y="116"/>
                  </a:lnTo>
                  <a:lnTo>
                    <a:pt x="2804" y="96"/>
                  </a:lnTo>
                  <a:lnTo>
                    <a:pt x="2772" y="80"/>
                  </a:lnTo>
                  <a:lnTo>
                    <a:pt x="2756" y="60"/>
                  </a:lnTo>
                  <a:lnTo>
                    <a:pt x="2744" y="44"/>
                  </a:lnTo>
                  <a:lnTo>
                    <a:pt x="2736" y="20"/>
                  </a:lnTo>
                  <a:lnTo>
                    <a:pt x="2744" y="12"/>
                  </a:lnTo>
                  <a:lnTo>
                    <a:pt x="2744" y="0"/>
                  </a:lnTo>
                  <a:lnTo>
                    <a:pt x="2736" y="8"/>
                  </a:lnTo>
                  <a:lnTo>
                    <a:pt x="2736" y="20"/>
                  </a:lnTo>
                  <a:lnTo>
                    <a:pt x="2736" y="44"/>
                  </a:lnTo>
                  <a:lnTo>
                    <a:pt x="2748" y="60"/>
                  </a:lnTo>
                  <a:lnTo>
                    <a:pt x="2768" y="80"/>
                  </a:lnTo>
                  <a:lnTo>
                    <a:pt x="2796" y="96"/>
                  </a:lnTo>
                  <a:lnTo>
                    <a:pt x="2840" y="120"/>
                  </a:lnTo>
                  <a:lnTo>
                    <a:pt x="2924" y="144"/>
                  </a:lnTo>
                  <a:lnTo>
                    <a:pt x="3008" y="164"/>
                  </a:lnTo>
                  <a:lnTo>
                    <a:pt x="3100" y="180"/>
                  </a:lnTo>
                  <a:lnTo>
                    <a:pt x="3056" y="188"/>
                  </a:lnTo>
                  <a:lnTo>
                    <a:pt x="2992" y="176"/>
                  </a:lnTo>
                  <a:lnTo>
                    <a:pt x="2956" y="168"/>
                  </a:lnTo>
                  <a:lnTo>
                    <a:pt x="2920" y="164"/>
                  </a:lnTo>
                  <a:lnTo>
                    <a:pt x="2828" y="140"/>
                  </a:lnTo>
                  <a:lnTo>
                    <a:pt x="2732" y="96"/>
                  </a:lnTo>
                  <a:lnTo>
                    <a:pt x="2688" y="72"/>
                  </a:lnTo>
                  <a:lnTo>
                    <a:pt x="2664" y="48"/>
                  </a:lnTo>
                  <a:lnTo>
                    <a:pt x="2660" y="36"/>
                  </a:lnTo>
                  <a:lnTo>
                    <a:pt x="2660" y="24"/>
                  </a:lnTo>
                  <a:lnTo>
                    <a:pt x="2660" y="12"/>
                  </a:lnTo>
                  <a:lnTo>
                    <a:pt x="2660" y="0"/>
                  </a:lnTo>
                  <a:lnTo>
                    <a:pt x="2652" y="12"/>
                  </a:lnTo>
                  <a:lnTo>
                    <a:pt x="2652" y="24"/>
                  </a:lnTo>
                  <a:lnTo>
                    <a:pt x="2652" y="36"/>
                  </a:lnTo>
                  <a:lnTo>
                    <a:pt x="2664" y="48"/>
                  </a:lnTo>
                  <a:lnTo>
                    <a:pt x="2688" y="80"/>
                  </a:lnTo>
                  <a:lnTo>
                    <a:pt x="2724" y="104"/>
                  </a:lnTo>
                  <a:lnTo>
                    <a:pt x="2824" y="140"/>
                  </a:lnTo>
                  <a:lnTo>
                    <a:pt x="2912" y="164"/>
                  </a:lnTo>
                  <a:lnTo>
                    <a:pt x="2956" y="176"/>
                  </a:lnTo>
                  <a:lnTo>
                    <a:pt x="2992" y="180"/>
                  </a:lnTo>
                  <a:lnTo>
                    <a:pt x="2852" y="168"/>
                  </a:lnTo>
                  <a:lnTo>
                    <a:pt x="2848" y="168"/>
                  </a:lnTo>
                  <a:lnTo>
                    <a:pt x="2836" y="164"/>
                  </a:lnTo>
                  <a:lnTo>
                    <a:pt x="2772" y="144"/>
                  </a:lnTo>
                  <a:lnTo>
                    <a:pt x="2720" y="128"/>
                  </a:lnTo>
                  <a:lnTo>
                    <a:pt x="2648" y="84"/>
                  </a:lnTo>
                  <a:lnTo>
                    <a:pt x="2592" y="56"/>
                  </a:lnTo>
                  <a:lnTo>
                    <a:pt x="2576" y="36"/>
                  </a:lnTo>
                  <a:lnTo>
                    <a:pt x="2564" y="20"/>
                  </a:lnTo>
                  <a:lnTo>
                    <a:pt x="2564" y="0"/>
                  </a:lnTo>
                  <a:lnTo>
                    <a:pt x="2564" y="24"/>
                  </a:lnTo>
                  <a:lnTo>
                    <a:pt x="2576" y="44"/>
                  </a:lnTo>
                  <a:lnTo>
                    <a:pt x="2588" y="56"/>
                  </a:lnTo>
                  <a:lnTo>
                    <a:pt x="2628" y="84"/>
                  </a:lnTo>
                  <a:lnTo>
                    <a:pt x="2696" y="120"/>
                  </a:lnTo>
                  <a:lnTo>
                    <a:pt x="2796" y="156"/>
                  </a:lnTo>
                  <a:lnTo>
                    <a:pt x="2724" y="140"/>
                  </a:lnTo>
                  <a:lnTo>
                    <a:pt x="2648" y="116"/>
                  </a:lnTo>
                  <a:lnTo>
                    <a:pt x="2568" y="80"/>
                  </a:lnTo>
                  <a:lnTo>
                    <a:pt x="2532" y="60"/>
                  </a:lnTo>
                  <a:lnTo>
                    <a:pt x="2508" y="36"/>
                  </a:lnTo>
                  <a:lnTo>
                    <a:pt x="2500" y="24"/>
                  </a:lnTo>
                  <a:lnTo>
                    <a:pt x="2496" y="0"/>
                  </a:lnTo>
                  <a:lnTo>
                    <a:pt x="2488" y="0"/>
                  </a:lnTo>
                  <a:lnTo>
                    <a:pt x="2496" y="24"/>
                  </a:lnTo>
                  <a:lnTo>
                    <a:pt x="2500" y="36"/>
                  </a:lnTo>
                  <a:lnTo>
                    <a:pt x="2524" y="60"/>
                  </a:lnTo>
                  <a:lnTo>
                    <a:pt x="2556" y="80"/>
                  </a:lnTo>
                  <a:lnTo>
                    <a:pt x="2624" y="116"/>
                  </a:lnTo>
                  <a:lnTo>
                    <a:pt x="2696" y="140"/>
                  </a:lnTo>
                  <a:lnTo>
                    <a:pt x="2760" y="156"/>
                  </a:lnTo>
                  <a:lnTo>
                    <a:pt x="2664" y="132"/>
                  </a:lnTo>
                  <a:lnTo>
                    <a:pt x="2624" y="128"/>
                  </a:lnTo>
                  <a:lnTo>
                    <a:pt x="2532" y="92"/>
                  </a:lnTo>
                  <a:lnTo>
                    <a:pt x="2472" y="60"/>
                  </a:lnTo>
                  <a:lnTo>
                    <a:pt x="2436" y="36"/>
                  </a:lnTo>
                  <a:lnTo>
                    <a:pt x="2424" y="24"/>
                  </a:lnTo>
                  <a:lnTo>
                    <a:pt x="2412" y="0"/>
                  </a:lnTo>
                  <a:lnTo>
                    <a:pt x="2404" y="0"/>
                  </a:lnTo>
                  <a:lnTo>
                    <a:pt x="2416" y="32"/>
                  </a:lnTo>
                  <a:lnTo>
                    <a:pt x="2428" y="36"/>
                  </a:lnTo>
                  <a:lnTo>
                    <a:pt x="2472" y="68"/>
                  </a:lnTo>
                  <a:lnTo>
                    <a:pt x="2532" y="96"/>
                  </a:lnTo>
                  <a:lnTo>
                    <a:pt x="2624" y="128"/>
                  </a:lnTo>
                  <a:lnTo>
                    <a:pt x="2652" y="140"/>
                  </a:lnTo>
                  <a:lnTo>
                    <a:pt x="2732" y="156"/>
                  </a:lnTo>
                  <a:lnTo>
                    <a:pt x="2700" y="152"/>
                  </a:lnTo>
                  <a:lnTo>
                    <a:pt x="2648" y="152"/>
                  </a:lnTo>
                  <a:lnTo>
                    <a:pt x="2592" y="156"/>
                  </a:lnTo>
                  <a:lnTo>
                    <a:pt x="2556" y="168"/>
                  </a:lnTo>
                  <a:lnTo>
                    <a:pt x="2532" y="176"/>
                  </a:lnTo>
                  <a:lnTo>
                    <a:pt x="2512" y="188"/>
                  </a:lnTo>
                  <a:lnTo>
                    <a:pt x="2508" y="200"/>
                  </a:lnTo>
                  <a:lnTo>
                    <a:pt x="2500" y="212"/>
                  </a:lnTo>
                  <a:lnTo>
                    <a:pt x="2500" y="228"/>
                  </a:lnTo>
                  <a:lnTo>
                    <a:pt x="2508" y="236"/>
                  </a:lnTo>
                  <a:lnTo>
                    <a:pt x="2532" y="252"/>
                  </a:lnTo>
                  <a:lnTo>
                    <a:pt x="2564" y="264"/>
                  </a:lnTo>
                  <a:lnTo>
                    <a:pt x="2636" y="284"/>
                  </a:lnTo>
                  <a:lnTo>
                    <a:pt x="2600" y="284"/>
                  </a:lnTo>
                  <a:lnTo>
                    <a:pt x="2600" y="292"/>
                  </a:lnTo>
                  <a:lnTo>
                    <a:pt x="2548" y="276"/>
                  </a:lnTo>
                  <a:lnTo>
                    <a:pt x="2496" y="272"/>
                  </a:lnTo>
                  <a:lnTo>
                    <a:pt x="2520" y="276"/>
                  </a:lnTo>
                  <a:lnTo>
                    <a:pt x="2520" y="272"/>
                  </a:lnTo>
                  <a:lnTo>
                    <a:pt x="2476" y="260"/>
                  </a:lnTo>
                  <a:lnTo>
                    <a:pt x="2448" y="240"/>
                  </a:lnTo>
                  <a:lnTo>
                    <a:pt x="2428" y="228"/>
                  </a:lnTo>
                  <a:lnTo>
                    <a:pt x="2424" y="216"/>
                  </a:lnTo>
                  <a:lnTo>
                    <a:pt x="2428" y="204"/>
                  </a:lnTo>
                  <a:lnTo>
                    <a:pt x="2436" y="192"/>
                  </a:lnTo>
                  <a:lnTo>
                    <a:pt x="2460" y="176"/>
                  </a:lnTo>
                  <a:lnTo>
                    <a:pt x="2508" y="156"/>
                  </a:lnTo>
                  <a:lnTo>
                    <a:pt x="2536" y="144"/>
                  </a:lnTo>
                  <a:lnTo>
                    <a:pt x="2580" y="144"/>
                  </a:lnTo>
                  <a:lnTo>
                    <a:pt x="2592" y="144"/>
                  </a:lnTo>
                  <a:lnTo>
                    <a:pt x="2564" y="140"/>
                  </a:lnTo>
                  <a:lnTo>
                    <a:pt x="2500" y="132"/>
                  </a:lnTo>
                  <a:lnTo>
                    <a:pt x="2472" y="128"/>
                  </a:lnTo>
                  <a:lnTo>
                    <a:pt x="2424" y="120"/>
                  </a:lnTo>
                  <a:lnTo>
                    <a:pt x="2364" y="104"/>
                  </a:lnTo>
                  <a:lnTo>
                    <a:pt x="2316" y="84"/>
                  </a:lnTo>
                  <a:lnTo>
                    <a:pt x="2276" y="68"/>
                  </a:lnTo>
                  <a:lnTo>
                    <a:pt x="2252" y="56"/>
                  </a:lnTo>
                  <a:lnTo>
                    <a:pt x="2228" y="24"/>
                  </a:lnTo>
                  <a:lnTo>
                    <a:pt x="2224" y="20"/>
                  </a:lnTo>
                  <a:lnTo>
                    <a:pt x="2216" y="0"/>
                  </a:lnTo>
                  <a:lnTo>
                    <a:pt x="2216" y="20"/>
                  </a:lnTo>
                  <a:lnTo>
                    <a:pt x="2224" y="24"/>
                  </a:lnTo>
                  <a:lnTo>
                    <a:pt x="2240" y="48"/>
                  </a:lnTo>
                  <a:lnTo>
                    <a:pt x="2288" y="80"/>
                  </a:lnTo>
                  <a:lnTo>
                    <a:pt x="2364" y="108"/>
                  </a:lnTo>
                  <a:lnTo>
                    <a:pt x="2296" y="96"/>
                  </a:lnTo>
                  <a:lnTo>
                    <a:pt x="2272" y="92"/>
                  </a:lnTo>
                  <a:lnTo>
                    <a:pt x="2224" y="72"/>
                  </a:lnTo>
                  <a:lnTo>
                    <a:pt x="2200" y="60"/>
                  </a:lnTo>
                  <a:lnTo>
                    <a:pt x="2176" y="44"/>
                  </a:lnTo>
                  <a:lnTo>
                    <a:pt x="2156" y="24"/>
                  </a:lnTo>
                  <a:lnTo>
                    <a:pt x="2152" y="0"/>
                  </a:lnTo>
                  <a:lnTo>
                    <a:pt x="2144" y="0"/>
                  </a:lnTo>
                  <a:lnTo>
                    <a:pt x="2152" y="20"/>
                  </a:lnTo>
                  <a:lnTo>
                    <a:pt x="2164" y="36"/>
                  </a:lnTo>
                  <a:lnTo>
                    <a:pt x="2192" y="60"/>
                  </a:lnTo>
                  <a:lnTo>
                    <a:pt x="2228" y="80"/>
                  </a:lnTo>
                  <a:lnTo>
                    <a:pt x="2264" y="92"/>
                  </a:lnTo>
                  <a:lnTo>
                    <a:pt x="2204" y="84"/>
                  </a:lnTo>
                  <a:lnTo>
                    <a:pt x="2168" y="84"/>
                  </a:lnTo>
                  <a:lnTo>
                    <a:pt x="2132" y="92"/>
                  </a:lnTo>
                  <a:lnTo>
                    <a:pt x="2084" y="92"/>
                  </a:lnTo>
                  <a:lnTo>
                    <a:pt x="2048" y="84"/>
                  </a:lnTo>
                  <a:lnTo>
                    <a:pt x="2004" y="72"/>
                  </a:lnTo>
                  <a:lnTo>
                    <a:pt x="1964" y="60"/>
                  </a:lnTo>
                  <a:lnTo>
                    <a:pt x="1916" y="48"/>
                  </a:lnTo>
                  <a:lnTo>
                    <a:pt x="1884" y="32"/>
                  </a:lnTo>
                  <a:lnTo>
                    <a:pt x="1868" y="12"/>
                  </a:lnTo>
                  <a:lnTo>
                    <a:pt x="1860" y="0"/>
                  </a:lnTo>
                  <a:lnTo>
                    <a:pt x="1856" y="0"/>
                  </a:lnTo>
                  <a:lnTo>
                    <a:pt x="1860" y="12"/>
                  </a:lnTo>
                  <a:lnTo>
                    <a:pt x="1868" y="24"/>
                  </a:lnTo>
                  <a:lnTo>
                    <a:pt x="1884" y="36"/>
                  </a:lnTo>
                  <a:lnTo>
                    <a:pt x="1916" y="56"/>
                  </a:lnTo>
                  <a:lnTo>
                    <a:pt x="1964" y="68"/>
                  </a:lnTo>
                  <a:lnTo>
                    <a:pt x="2000" y="80"/>
                  </a:lnTo>
                  <a:lnTo>
                    <a:pt x="2068" y="92"/>
                  </a:lnTo>
                  <a:lnTo>
                    <a:pt x="2036" y="96"/>
                  </a:lnTo>
                  <a:lnTo>
                    <a:pt x="2000" y="92"/>
                  </a:lnTo>
                  <a:lnTo>
                    <a:pt x="1928" y="80"/>
                  </a:lnTo>
                  <a:lnTo>
                    <a:pt x="1848" y="56"/>
                  </a:lnTo>
                  <a:lnTo>
                    <a:pt x="1820" y="36"/>
                  </a:lnTo>
                  <a:lnTo>
                    <a:pt x="1800" y="20"/>
                  </a:lnTo>
                  <a:lnTo>
                    <a:pt x="1796" y="0"/>
                  </a:lnTo>
                  <a:lnTo>
                    <a:pt x="1788" y="0"/>
                  </a:lnTo>
                  <a:lnTo>
                    <a:pt x="1796" y="20"/>
                  </a:lnTo>
                  <a:lnTo>
                    <a:pt x="1812" y="36"/>
                  </a:lnTo>
                  <a:lnTo>
                    <a:pt x="1836" y="56"/>
                  </a:lnTo>
                  <a:lnTo>
                    <a:pt x="1904" y="72"/>
                  </a:lnTo>
                  <a:lnTo>
                    <a:pt x="1968" y="92"/>
                  </a:lnTo>
                  <a:lnTo>
                    <a:pt x="2024" y="96"/>
                  </a:lnTo>
                  <a:lnTo>
                    <a:pt x="1988" y="108"/>
                  </a:lnTo>
                  <a:lnTo>
                    <a:pt x="1896" y="92"/>
                  </a:lnTo>
                  <a:lnTo>
                    <a:pt x="1824" y="68"/>
                  </a:lnTo>
                  <a:lnTo>
                    <a:pt x="1764" y="44"/>
                  </a:lnTo>
                  <a:lnTo>
                    <a:pt x="1740" y="24"/>
                  </a:lnTo>
                  <a:lnTo>
                    <a:pt x="1728" y="0"/>
                  </a:lnTo>
                  <a:lnTo>
                    <a:pt x="1732" y="24"/>
                  </a:lnTo>
                  <a:lnTo>
                    <a:pt x="1756" y="48"/>
                  </a:lnTo>
                  <a:lnTo>
                    <a:pt x="1820" y="72"/>
                  </a:lnTo>
                  <a:lnTo>
                    <a:pt x="1892" y="96"/>
                  </a:lnTo>
                  <a:lnTo>
                    <a:pt x="1980" y="116"/>
                  </a:lnTo>
                  <a:lnTo>
                    <a:pt x="1964" y="120"/>
                  </a:lnTo>
                  <a:lnTo>
                    <a:pt x="1916" y="108"/>
                  </a:lnTo>
                  <a:lnTo>
                    <a:pt x="1820" y="84"/>
                  </a:lnTo>
                  <a:lnTo>
                    <a:pt x="1720" y="56"/>
                  </a:lnTo>
                  <a:lnTo>
                    <a:pt x="1684" y="36"/>
                  </a:lnTo>
                  <a:lnTo>
                    <a:pt x="1660" y="12"/>
                  </a:lnTo>
                  <a:lnTo>
                    <a:pt x="1656" y="0"/>
                  </a:lnTo>
                  <a:lnTo>
                    <a:pt x="1648" y="0"/>
                  </a:lnTo>
                  <a:lnTo>
                    <a:pt x="1656" y="20"/>
                  </a:lnTo>
                  <a:lnTo>
                    <a:pt x="1680" y="36"/>
                  </a:lnTo>
                  <a:lnTo>
                    <a:pt x="1716" y="56"/>
                  </a:lnTo>
                  <a:lnTo>
                    <a:pt x="1808" y="92"/>
                  </a:lnTo>
                  <a:lnTo>
                    <a:pt x="1896" y="116"/>
                  </a:lnTo>
                  <a:lnTo>
                    <a:pt x="1956" y="128"/>
                  </a:lnTo>
                  <a:lnTo>
                    <a:pt x="1952" y="132"/>
                  </a:lnTo>
                  <a:lnTo>
                    <a:pt x="1880" y="132"/>
                  </a:lnTo>
                  <a:lnTo>
                    <a:pt x="1820" y="128"/>
                  </a:lnTo>
                  <a:lnTo>
                    <a:pt x="1752" y="120"/>
                  </a:lnTo>
                  <a:lnTo>
                    <a:pt x="1636" y="92"/>
                  </a:lnTo>
                  <a:lnTo>
                    <a:pt x="1560" y="68"/>
                  </a:lnTo>
                  <a:lnTo>
                    <a:pt x="1528" y="56"/>
                  </a:lnTo>
                  <a:lnTo>
                    <a:pt x="1480" y="32"/>
                  </a:lnTo>
                  <a:lnTo>
                    <a:pt x="1468" y="12"/>
                  </a:lnTo>
                  <a:lnTo>
                    <a:pt x="1460" y="0"/>
                  </a:lnTo>
                  <a:lnTo>
                    <a:pt x="1456" y="0"/>
                  </a:lnTo>
                  <a:lnTo>
                    <a:pt x="1460" y="20"/>
                  </a:lnTo>
                  <a:lnTo>
                    <a:pt x="1472" y="32"/>
                  </a:lnTo>
                  <a:lnTo>
                    <a:pt x="1520" y="60"/>
                  </a:lnTo>
                  <a:lnTo>
                    <a:pt x="1612" y="92"/>
                  </a:lnTo>
                  <a:lnTo>
                    <a:pt x="1696" y="116"/>
                  </a:lnTo>
                  <a:lnTo>
                    <a:pt x="1808" y="132"/>
                  </a:lnTo>
                  <a:lnTo>
                    <a:pt x="1744" y="140"/>
                  </a:lnTo>
                  <a:lnTo>
                    <a:pt x="1720" y="132"/>
                  </a:lnTo>
                  <a:lnTo>
                    <a:pt x="1668" y="128"/>
                  </a:lnTo>
                  <a:lnTo>
                    <a:pt x="1552" y="96"/>
                  </a:lnTo>
                  <a:lnTo>
                    <a:pt x="1492" y="80"/>
                  </a:lnTo>
                  <a:lnTo>
                    <a:pt x="1436" y="56"/>
                  </a:lnTo>
                  <a:lnTo>
                    <a:pt x="1396" y="32"/>
                  </a:lnTo>
                  <a:lnTo>
                    <a:pt x="1384" y="20"/>
                  </a:lnTo>
                  <a:lnTo>
                    <a:pt x="1376" y="0"/>
                  </a:lnTo>
                  <a:lnTo>
                    <a:pt x="1372" y="0"/>
                  </a:lnTo>
                  <a:lnTo>
                    <a:pt x="1376" y="20"/>
                  </a:lnTo>
                  <a:lnTo>
                    <a:pt x="1388" y="32"/>
                  </a:lnTo>
                  <a:lnTo>
                    <a:pt x="1420" y="56"/>
                  </a:lnTo>
                  <a:lnTo>
                    <a:pt x="1468" y="80"/>
                  </a:lnTo>
                  <a:lnTo>
                    <a:pt x="1520" y="96"/>
                  </a:lnTo>
                  <a:lnTo>
                    <a:pt x="1632" y="120"/>
                  </a:lnTo>
                  <a:lnTo>
                    <a:pt x="1708" y="132"/>
                  </a:lnTo>
                  <a:lnTo>
                    <a:pt x="1648" y="140"/>
                  </a:lnTo>
                  <a:lnTo>
                    <a:pt x="1612" y="132"/>
                  </a:lnTo>
                  <a:lnTo>
                    <a:pt x="1564" y="128"/>
                  </a:lnTo>
                  <a:lnTo>
                    <a:pt x="1520" y="120"/>
                  </a:lnTo>
                  <a:lnTo>
                    <a:pt x="1444" y="92"/>
                  </a:lnTo>
                  <a:lnTo>
                    <a:pt x="1396" y="68"/>
                  </a:lnTo>
                  <a:lnTo>
                    <a:pt x="1372" y="56"/>
                  </a:lnTo>
                  <a:lnTo>
                    <a:pt x="1336" y="32"/>
                  </a:lnTo>
                  <a:lnTo>
                    <a:pt x="1324" y="20"/>
                  </a:lnTo>
                  <a:lnTo>
                    <a:pt x="1316" y="0"/>
                  </a:lnTo>
                  <a:lnTo>
                    <a:pt x="1312" y="0"/>
                  </a:lnTo>
                  <a:lnTo>
                    <a:pt x="1316" y="20"/>
                  </a:lnTo>
                  <a:lnTo>
                    <a:pt x="1328" y="32"/>
                  </a:lnTo>
                  <a:lnTo>
                    <a:pt x="1372" y="60"/>
                  </a:lnTo>
                  <a:lnTo>
                    <a:pt x="1388" y="72"/>
                  </a:lnTo>
                  <a:lnTo>
                    <a:pt x="1444" y="96"/>
                  </a:lnTo>
                  <a:lnTo>
                    <a:pt x="1520" y="120"/>
                  </a:lnTo>
                  <a:lnTo>
                    <a:pt x="1564" y="132"/>
                  </a:lnTo>
                  <a:lnTo>
                    <a:pt x="1612" y="140"/>
                  </a:lnTo>
                  <a:lnTo>
                    <a:pt x="1620" y="140"/>
                  </a:lnTo>
                  <a:lnTo>
                    <a:pt x="1588" y="144"/>
                  </a:lnTo>
                  <a:lnTo>
                    <a:pt x="1540" y="132"/>
                  </a:lnTo>
                  <a:lnTo>
                    <a:pt x="1436" y="108"/>
                  </a:lnTo>
                  <a:lnTo>
                    <a:pt x="1376" y="84"/>
                  </a:lnTo>
                  <a:lnTo>
                    <a:pt x="1324" y="68"/>
                  </a:lnTo>
                  <a:lnTo>
                    <a:pt x="1280" y="44"/>
                  </a:lnTo>
                  <a:lnTo>
                    <a:pt x="1256" y="12"/>
                  </a:lnTo>
                  <a:lnTo>
                    <a:pt x="1248" y="0"/>
                  </a:lnTo>
                  <a:lnTo>
                    <a:pt x="1248" y="20"/>
                  </a:lnTo>
                  <a:lnTo>
                    <a:pt x="1272" y="44"/>
                  </a:lnTo>
                  <a:lnTo>
                    <a:pt x="1312" y="68"/>
                  </a:lnTo>
                  <a:lnTo>
                    <a:pt x="1360" y="84"/>
                  </a:lnTo>
                  <a:lnTo>
                    <a:pt x="1408" y="104"/>
                  </a:lnTo>
                  <a:lnTo>
                    <a:pt x="1508" y="132"/>
                  </a:lnTo>
                  <a:lnTo>
                    <a:pt x="1576" y="144"/>
                  </a:lnTo>
                  <a:lnTo>
                    <a:pt x="1560" y="144"/>
                  </a:lnTo>
                  <a:lnTo>
                    <a:pt x="1560" y="152"/>
                  </a:lnTo>
                  <a:lnTo>
                    <a:pt x="1548" y="152"/>
                  </a:lnTo>
                  <a:lnTo>
                    <a:pt x="1548" y="144"/>
                  </a:lnTo>
                  <a:lnTo>
                    <a:pt x="1480" y="140"/>
                  </a:lnTo>
                  <a:lnTo>
                    <a:pt x="1400" y="120"/>
                  </a:lnTo>
                  <a:lnTo>
                    <a:pt x="1336" y="104"/>
                  </a:lnTo>
                  <a:lnTo>
                    <a:pt x="1280" y="80"/>
                  </a:lnTo>
                  <a:lnTo>
                    <a:pt x="1244" y="60"/>
                  </a:lnTo>
                  <a:lnTo>
                    <a:pt x="1220" y="44"/>
                  </a:lnTo>
                  <a:lnTo>
                    <a:pt x="1200" y="24"/>
                  </a:lnTo>
                  <a:lnTo>
                    <a:pt x="1184" y="0"/>
                  </a:lnTo>
                  <a:lnTo>
                    <a:pt x="1176" y="0"/>
                  </a:lnTo>
                  <a:lnTo>
                    <a:pt x="1188" y="24"/>
                  </a:lnTo>
                  <a:lnTo>
                    <a:pt x="1208" y="44"/>
                  </a:lnTo>
                  <a:lnTo>
                    <a:pt x="1236" y="60"/>
                  </a:lnTo>
                  <a:lnTo>
                    <a:pt x="1272" y="84"/>
                  </a:lnTo>
                  <a:lnTo>
                    <a:pt x="1328" y="104"/>
                  </a:lnTo>
                  <a:lnTo>
                    <a:pt x="1396" y="128"/>
                  </a:lnTo>
                  <a:lnTo>
                    <a:pt x="1480" y="144"/>
                  </a:lnTo>
                  <a:lnTo>
                    <a:pt x="1540" y="152"/>
                  </a:lnTo>
                  <a:lnTo>
                    <a:pt x="1536" y="152"/>
                  </a:lnTo>
                  <a:lnTo>
                    <a:pt x="1492" y="144"/>
                  </a:lnTo>
                  <a:lnTo>
                    <a:pt x="1448" y="144"/>
                  </a:lnTo>
                  <a:lnTo>
                    <a:pt x="1396" y="140"/>
                  </a:lnTo>
                  <a:lnTo>
                    <a:pt x="1372" y="132"/>
                  </a:lnTo>
                  <a:lnTo>
                    <a:pt x="1268" y="108"/>
                  </a:lnTo>
                  <a:lnTo>
                    <a:pt x="1196" y="84"/>
                  </a:lnTo>
                  <a:lnTo>
                    <a:pt x="1152" y="56"/>
                  </a:lnTo>
                  <a:lnTo>
                    <a:pt x="1128" y="32"/>
                  </a:lnTo>
                  <a:lnTo>
                    <a:pt x="1112" y="0"/>
                  </a:lnTo>
                  <a:lnTo>
                    <a:pt x="1124" y="32"/>
                  </a:lnTo>
                  <a:lnTo>
                    <a:pt x="1148" y="60"/>
                  </a:lnTo>
                  <a:lnTo>
                    <a:pt x="1196" y="92"/>
                  </a:lnTo>
                  <a:lnTo>
                    <a:pt x="1268" y="116"/>
                  </a:lnTo>
                  <a:lnTo>
                    <a:pt x="1364" y="140"/>
                  </a:lnTo>
                  <a:lnTo>
                    <a:pt x="1424" y="144"/>
                  </a:lnTo>
                  <a:lnTo>
                    <a:pt x="1360" y="156"/>
                  </a:lnTo>
                  <a:lnTo>
                    <a:pt x="1324" y="168"/>
                  </a:lnTo>
                  <a:lnTo>
                    <a:pt x="1288" y="164"/>
                  </a:lnTo>
                  <a:lnTo>
                    <a:pt x="1224" y="156"/>
                  </a:lnTo>
                  <a:lnTo>
                    <a:pt x="1184" y="152"/>
                  </a:lnTo>
                  <a:lnTo>
                    <a:pt x="1148" y="140"/>
                  </a:lnTo>
                  <a:lnTo>
                    <a:pt x="1044" y="116"/>
                  </a:lnTo>
                  <a:lnTo>
                    <a:pt x="984" y="84"/>
                  </a:lnTo>
                  <a:lnTo>
                    <a:pt x="948" y="60"/>
                  </a:lnTo>
                  <a:lnTo>
                    <a:pt x="928" y="36"/>
                  </a:lnTo>
                  <a:lnTo>
                    <a:pt x="928" y="20"/>
                  </a:lnTo>
                  <a:lnTo>
                    <a:pt x="936" y="0"/>
                  </a:lnTo>
                  <a:lnTo>
                    <a:pt x="928" y="0"/>
                  </a:lnTo>
                  <a:lnTo>
                    <a:pt x="924" y="20"/>
                  </a:lnTo>
                  <a:lnTo>
                    <a:pt x="928" y="36"/>
                  </a:lnTo>
                  <a:lnTo>
                    <a:pt x="936" y="56"/>
                  </a:lnTo>
                  <a:lnTo>
                    <a:pt x="948" y="68"/>
                  </a:lnTo>
                  <a:lnTo>
                    <a:pt x="988" y="96"/>
                  </a:lnTo>
                  <a:lnTo>
                    <a:pt x="1056" y="120"/>
                  </a:lnTo>
                  <a:lnTo>
                    <a:pt x="1148" y="144"/>
                  </a:lnTo>
                  <a:lnTo>
                    <a:pt x="1176" y="156"/>
                  </a:lnTo>
                  <a:lnTo>
                    <a:pt x="1256" y="168"/>
                  </a:lnTo>
                  <a:lnTo>
                    <a:pt x="1220" y="168"/>
                  </a:lnTo>
                  <a:lnTo>
                    <a:pt x="1044" y="140"/>
                  </a:lnTo>
                  <a:lnTo>
                    <a:pt x="976" y="120"/>
                  </a:lnTo>
                  <a:lnTo>
                    <a:pt x="928" y="104"/>
                  </a:lnTo>
                  <a:lnTo>
                    <a:pt x="892" y="84"/>
                  </a:lnTo>
                  <a:lnTo>
                    <a:pt x="876" y="68"/>
                  </a:lnTo>
                  <a:lnTo>
                    <a:pt x="852" y="36"/>
                  </a:lnTo>
                  <a:lnTo>
                    <a:pt x="844" y="24"/>
                  </a:lnTo>
                  <a:lnTo>
                    <a:pt x="852" y="0"/>
                  </a:lnTo>
                  <a:lnTo>
                    <a:pt x="844" y="0"/>
                  </a:lnTo>
                  <a:lnTo>
                    <a:pt x="844" y="24"/>
                  </a:lnTo>
                  <a:lnTo>
                    <a:pt x="844" y="36"/>
                  </a:lnTo>
                  <a:lnTo>
                    <a:pt x="856" y="48"/>
                  </a:lnTo>
                  <a:lnTo>
                    <a:pt x="868" y="68"/>
                  </a:lnTo>
                  <a:lnTo>
                    <a:pt x="892" y="84"/>
                  </a:lnTo>
                  <a:lnTo>
                    <a:pt x="924" y="108"/>
                  </a:lnTo>
                  <a:lnTo>
                    <a:pt x="976" y="128"/>
                  </a:lnTo>
                  <a:lnTo>
                    <a:pt x="1044" y="144"/>
                  </a:lnTo>
                  <a:lnTo>
                    <a:pt x="1212" y="176"/>
                  </a:lnTo>
                  <a:lnTo>
                    <a:pt x="1148" y="192"/>
                  </a:lnTo>
                  <a:lnTo>
                    <a:pt x="1116" y="200"/>
                  </a:lnTo>
                  <a:lnTo>
                    <a:pt x="1112" y="200"/>
                  </a:lnTo>
                  <a:lnTo>
                    <a:pt x="1112" y="204"/>
                  </a:lnTo>
                  <a:lnTo>
                    <a:pt x="1044" y="204"/>
                  </a:lnTo>
                  <a:lnTo>
                    <a:pt x="984" y="212"/>
                  </a:lnTo>
                  <a:lnTo>
                    <a:pt x="904" y="228"/>
                  </a:lnTo>
                  <a:lnTo>
                    <a:pt x="916" y="204"/>
                  </a:lnTo>
                  <a:lnTo>
                    <a:pt x="916" y="180"/>
                  </a:lnTo>
                  <a:lnTo>
                    <a:pt x="904" y="164"/>
                  </a:lnTo>
                  <a:lnTo>
                    <a:pt x="892" y="152"/>
                  </a:lnTo>
                  <a:lnTo>
                    <a:pt x="880" y="144"/>
                  </a:lnTo>
                  <a:lnTo>
                    <a:pt x="868" y="140"/>
                  </a:lnTo>
                  <a:lnTo>
                    <a:pt x="832" y="132"/>
                  </a:lnTo>
                  <a:lnTo>
                    <a:pt x="760" y="108"/>
                  </a:lnTo>
                  <a:lnTo>
                    <a:pt x="716" y="92"/>
                  </a:lnTo>
                  <a:lnTo>
                    <a:pt x="688" y="72"/>
                  </a:lnTo>
                  <a:lnTo>
                    <a:pt x="664" y="48"/>
                  </a:lnTo>
                  <a:lnTo>
                    <a:pt x="652" y="24"/>
                  </a:lnTo>
                  <a:lnTo>
                    <a:pt x="664" y="0"/>
                  </a:lnTo>
                  <a:lnTo>
                    <a:pt x="656" y="0"/>
                  </a:lnTo>
                  <a:lnTo>
                    <a:pt x="652" y="24"/>
                  </a:lnTo>
                  <a:lnTo>
                    <a:pt x="652" y="44"/>
                  </a:lnTo>
                  <a:lnTo>
                    <a:pt x="664" y="60"/>
                  </a:lnTo>
                  <a:lnTo>
                    <a:pt x="704" y="92"/>
                  </a:lnTo>
                  <a:lnTo>
                    <a:pt x="760" y="116"/>
                  </a:lnTo>
                  <a:lnTo>
                    <a:pt x="816" y="128"/>
                  </a:lnTo>
                  <a:lnTo>
                    <a:pt x="748" y="128"/>
                  </a:lnTo>
                  <a:lnTo>
                    <a:pt x="692" y="116"/>
                  </a:lnTo>
                  <a:lnTo>
                    <a:pt x="652" y="96"/>
                  </a:lnTo>
                  <a:lnTo>
                    <a:pt x="620" y="84"/>
                  </a:lnTo>
                  <a:lnTo>
                    <a:pt x="596" y="68"/>
                  </a:lnTo>
                  <a:lnTo>
                    <a:pt x="580" y="44"/>
                  </a:lnTo>
                  <a:lnTo>
                    <a:pt x="580" y="36"/>
                  </a:lnTo>
                  <a:lnTo>
                    <a:pt x="584" y="20"/>
                  </a:lnTo>
                  <a:lnTo>
                    <a:pt x="604" y="0"/>
                  </a:lnTo>
                  <a:lnTo>
                    <a:pt x="596" y="0"/>
                  </a:lnTo>
                  <a:lnTo>
                    <a:pt x="584" y="20"/>
                  </a:lnTo>
                  <a:lnTo>
                    <a:pt x="572" y="36"/>
                  </a:lnTo>
                  <a:lnTo>
                    <a:pt x="572" y="48"/>
                  </a:lnTo>
                  <a:lnTo>
                    <a:pt x="592" y="72"/>
                  </a:lnTo>
                  <a:lnTo>
                    <a:pt x="616" y="84"/>
                  </a:lnTo>
                  <a:lnTo>
                    <a:pt x="640" y="104"/>
                  </a:lnTo>
                  <a:lnTo>
                    <a:pt x="680" y="116"/>
                  </a:lnTo>
                  <a:lnTo>
                    <a:pt x="736" y="128"/>
                  </a:lnTo>
                  <a:lnTo>
                    <a:pt x="704" y="128"/>
                  </a:lnTo>
                  <a:lnTo>
                    <a:pt x="640" y="128"/>
                  </a:lnTo>
                  <a:lnTo>
                    <a:pt x="592" y="116"/>
                  </a:lnTo>
                  <a:lnTo>
                    <a:pt x="568" y="96"/>
                  </a:lnTo>
                  <a:lnTo>
                    <a:pt x="560" y="92"/>
                  </a:lnTo>
                  <a:lnTo>
                    <a:pt x="560" y="84"/>
                  </a:lnTo>
                  <a:lnTo>
                    <a:pt x="544" y="72"/>
                  </a:lnTo>
                  <a:lnTo>
                    <a:pt x="532" y="56"/>
                  </a:lnTo>
                  <a:lnTo>
                    <a:pt x="524" y="32"/>
                  </a:lnTo>
                  <a:lnTo>
                    <a:pt x="532" y="20"/>
                  </a:lnTo>
                  <a:lnTo>
                    <a:pt x="544" y="0"/>
                  </a:lnTo>
                  <a:lnTo>
                    <a:pt x="512" y="0"/>
                  </a:lnTo>
                  <a:lnTo>
                    <a:pt x="532" y="8"/>
                  </a:lnTo>
                  <a:lnTo>
                    <a:pt x="524" y="20"/>
                  </a:lnTo>
                  <a:lnTo>
                    <a:pt x="520" y="32"/>
                  </a:lnTo>
                  <a:lnTo>
                    <a:pt x="520" y="36"/>
                  </a:lnTo>
                  <a:lnTo>
                    <a:pt x="520" y="44"/>
                  </a:lnTo>
                  <a:lnTo>
                    <a:pt x="456" y="44"/>
                  </a:lnTo>
                  <a:lnTo>
                    <a:pt x="452" y="36"/>
                  </a:lnTo>
                  <a:lnTo>
                    <a:pt x="452" y="44"/>
                  </a:lnTo>
                  <a:lnTo>
                    <a:pt x="356" y="44"/>
                  </a:lnTo>
                  <a:lnTo>
                    <a:pt x="232" y="36"/>
                  </a:lnTo>
                  <a:lnTo>
                    <a:pt x="112" y="24"/>
                  </a:lnTo>
                  <a:lnTo>
                    <a:pt x="64" y="1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108" y="32"/>
                  </a:lnTo>
                  <a:lnTo>
                    <a:pt x="220" y="44"/>
                  </a:lnTo>
                  <a:lnTo>
                    <a:pt x="344" y="48"/>
                  </a:lnTo>
                  <a:lnTo>
                    <a:pt x="440" y="48"/>
                  </a:lnTo>
                  <a:lnTo>
                    <a:pt x="416" y="60"/>
                  </a:lnTo>
                  <a:lnTo>
                    <a:pt x="368" y="80"/>
                  </a:lnTo>
                  <a:lnTo>
                    <a:pt x="324" y="84"/>
                  </a:lnTo>
                  <a:lnTo>
                    <a:pt x="272" y="84"/>
                  </a:lnTo>
                  <a:lnTo>
                    <a:pt x="196" y="80"/>
                  </a:lnTo>
                  <a:lnTo>
                    <a:pt x="112" y="68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76" y="60"/>
                  </a:lnTo>
                  <a:lnTo>
                    <a:pt x="112" y="72"/>
                  </a:lnTo>
                  <a:lnTo>
                    <a:pt x="204" y="84"/>
                  </a:lnTo>
                  <a:lnTo>
                    <a:pt x="276" y="92"/>
                  </a:lnTo>
                  <a:lnTo>
                    <a:pt x="336" y="84"/>
                  </a:lnTo>
                  <a:lnTo>
                    <a:pt x="380" y="80"/>
                  </a:lnTo>
                  <a:lnTo>
                    <a:pt x="408" y="72"/>
                  </a:lnTo>
                  <a:lnTo>
                    <a:pt x="428" y="60"/>
                  </a:lnTo>
                  <a:lnTo>
                    <a:pt x="444" y="48"/>
                  </a:lnTo>
                  <a:lnTo>
                    <a:pt x="456" y="48"/>
                  </a:lnTo>
                  <a:lnTo>
                    <a:pt x="476" y="60"/>
                  </a:lnTo>
                  <a:lnTo>
                    <a:pt x="508" y="72"/>
                  </a:lnTo>
                  <a:lnTo>
                    <a:pt x="556" y="92"/>
                  </a:lnTo>
                  <a:lnTo>
                    <a:pt x="568" y="104"/>
                  </a:lnTo>
                  <a:lnTo>
                    <a:pt x="592" y="116"/>
                  </a:lnTo>
                  <a:lnTo>
                    <a:pt x="632" y="128"/>
                  </a:lnTo>
                  <a:lnTo>
                    <a:pt x="704" y="132"/>
                  </a:lnTo>
                  <a:lnTo>
                    <a:pt x="768" y="132"/>
                  </a:lnTo>
                  <a:lnTo>
                    <a:pt x="820" y="132"/>
                  </a:lnTo>
                  <a:lnTo>
                    <a:pt x="880" y="144"/>
                  </a:lnTo>
                  <a:lnTo>
                    <a:pt x="892" y="156"/>
                  </a:lnTo>
                  <a:lnTo>
                    <a:pt x="904" y="168"/>
                  </a:lnTo>
                  <a:lnTo>
                    <a:pt x="912" y="180"/>
                  </a:lnTo>
                  <a:lnTo>
                    <a:pt x="912" y="204"/>
                  </a:lnTo>
                  <a:lnTo>
                    <a:pt x="900" y="236"/>
                  </a:lnTo>
                  <a:lnTo>
                    <a:pt x="892" y="252"/>
                  </a:lnTo>
                  <a:lnTo>
                    <a:pt x="888" y="276"/>
                  </a:lnTo>
                  <a:lnTo>
                    <a:pt x="888" y="308"/>
                  </a:lnTo>
                  <a:lnTo>
                    <a:pt x="892" y="332"/>
                  </a:lnTo>
                  <a:lnTo>
                    <a:pt x="900" y="356"/>
                  </a:lnTo>
                  <a:lnTo>
                    <a:pt x="924" y="376"/>
                  </a:lnTo>
                  <a:lnTo>
                    <a:pt x="952" y="400"/>
                  </a:lnTo>
                  <a:lnTo>
                    <a:pt x="1020" y="428"/>
                  </a:lnTo>
                  <a:lnTo>
                    <a:pt x="1028" y="428"/>
                  </a:lnTo>
                  <a:lnTo>
                    <a:pt x="1124" y="460"/>
                  </a:lnTo>
                  <a:lnTo>
                    <a:pt x="1196" y="464"/>
                  </a:lnTo>
                  <a:lnTo>
                    <a:pt x="1280" y="464"/>
                  </a:lnTo>
                  <a:lnTo>
                    <a:pt x="1328" y="452"/>
                  </a:lnTo>
                  <a:lnTo>
                    <a:pt x="1372" y="448"/>
                  </a:lnTo>
                  <a:lnTo>
                    <a:pt x="1412" y="428"/>
                  </a:lnTo>
                  <a:lnTo>
                    <a:pt x="1456" y="436"/>
                  </a:lnTo>
                  <a:lnTo>
                    <a:pt x="1540" y="436"/>
                  </a:lnTo>
                  <a:lnTo>
                    <a:pt x="1552" y="436"/>
                  </a:lnTo>
                  <a:lnTo>
                    <a:pt x="1560" y="436"/>
                  </a:lnTo>
                  <a:lnTo>
                    <a:pt x="1608" y="428"/>
                  </a:lnTo>
                  <a:lnTo>
                    <a:pt x="1608" y="436"/>
                  </a:lnTo>
                  <a:lnTo>
                    <a:pt x="1632" y="428"/>
                  </a:lnTo>
                  <a:lnTo>
                    <a:pt x="1728" y="416"/>
                  </a:lnTo>
                  <a:lnTo>
                    <a:pt x="1836" y="400"/>
                  </a:lnTo>
                  <a:lnTo>
                    <a:pt x="1908" y="400"/>
                  </a:lnTo>
                  <a:lnTo>
                    <a:pt x="1988" y="400"/>
                  </a:lnTo>
                  <a:lnTo>
                    <a:pt x="2024" y="412"/>
                  </a:lnTo>
                  <a:lnTo>
                    <a:pt x="2072" y="424"/>
                  </a:lnTo>
                  <a:lnTo>
                    <a:pt x="2108" y="436"/>
                  </a:lnTo>
                  <a:lnTo>
                    <a:pt x="2152" y="452"/>
                  </a:lnTo>
                  <a:lnTo>
                    <a:pt x="2156" y="452"/>
                  </a:lnTo>
                  <a:lnTo>
                    <a:pt x="2176" y="464"/>
                  </a:lnTo>
                  <a:lnTo>
                    <a:pt x="2180" y="484"/>
                  </a:lnTo>
                  <a:lnTo>
                    <a:pt x="2176" y="500"/>
                  </a:lnTo>
                  <a:lnTo>
                    <a:pt x="2156" y="512"/>
                  </a:lnTo>
                  <a:lnTo>
                    <a:pt x="2132" y="532"/>
                  </a:lnTo>
                  <a:lnTo>
                    <a:pt x="2120" y="548"/>
                  </a:lnTo>
                  <a:lnTo>
                    <a:pt x="2116" y="576"/>
                  </a:lnTo>
                  <a:lnTo>
                    <a:pt x="2128" y="600"/>
                  </a:lnTo>
                  <a:lnTo>
                    <a:pt x="2152" y="616"/>
                  </a:lnTo>
                  <a:lnTo>
                    <a:pt x="2168" y="628"/>
                  </a:lnTo>
                  <a:lnTo>
                    <a:pt x="2224" y="652"/>
                  </a:lnTo>
                  <a:lnTo>
                    <a:pt x="2316" y="676"/>
                  </a:lnTo>
                  <a:lnTo>
                    <a:pt x="2436" y="700"/>
                  </a:lnTo>
                  <a:lnTo>
                    <a:pt x="2440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76" y="700"/>
                  </a:lnTo>
                  <a:lnTo>
                    <a:pt x="2496" y="700"/>
                  </a:lnTo>
                  <a:lnTo>
                    <a:pt x="2564" y="700"/>
                  </a:lnTo>
                  <a:lnTo>
                    <a:pt x="2600" y="708"/>
                  </a:lnTo>
                  <a:lnTo>
                    <a:pt x="2628" y="712"/>
                  </a:lnTo>
                  <a:lnTo>
                    <a:pt x="2636" y="720"/>
                  </a:lnTo>
                  <a:lnTo>
                    <a:pt x="2660" y="724"/>
                  </a:lnTo>
                  <a:lnTo>
                    <a:pt x="2700" y="756"/>
                  </a:lnTo>
                  <a:lnTo>
                    <a:pt x="2724" y="772"/>
                  </a:lnTo>
                  <a:lnTo>
                    <a:pt x="2748" y="804"/>
                  </a:lnTo>
                  <a:lnTo>
                    <a:pt x="2760" y="832"/>
                  </a:lnTo>
                  <a:lnTo>
                    <a:pt x="2768" y="876"/>
                  </a:lnTo>
                  <a:lnTo>
                    <a:pt x="2768" y="896"/>
                  </a:lnTo>
                  <a:lnTo>
                    <a:pt x="2768" y="908"/>
                  </a:lnTo>
                  <a:lnTo>
                    <a:pt x="2756" y="936"/>
                  </a:lnTo>
                  <a:lnTo>
                    <a:pt x="2736" y="960"/>
                  </a:lnTo>
                  <a:lnTo>
                    <a:pt x="2724" y="972"/>
                  </a:lnTo>
                  <a:lnTo>
                    <a:pt x="2700" y="980"/>
                  </a:lnTo>
                  <a:lnTo>
                    <a:pt x="2684" y="984"/>
                  </a:lnTo>
                  <a:lnTo>
                    <a:pt x="2628" y="1008"/>
                  </a:lnTo>
                  <a:lnTo>
                    <a:pt x="2604" y="1020"/>
                  </a:lnTo>
                  <a:lnTo>
                    <a:pt x="2580" y="1044"/>
                  </a:lnTo>
                  <a:lnTo>
                    <a:pt x="2564" y="1068"/>
                  </a:lnTo>
                  <a:lnTo>
                    <a:pt x="2548" y="1092"/>
                  </a:lnTo>
                  <a:lnTo>
                    <a:pt x="2564" y="1124"/>
                  </a:lnTo>
                  <a:lnTo>
                    <a:pt x="2580" y="1148"/>
                  </a:lnTo>
                  <a:lnTo>
                    <a:pt x="2600" y="1172"/>
                  </a:lnTo>
                  <a:lnTo>
                    <a:pt x="2604" y="1180"/>
                  </a:lnTo>
                  <a:lnTo>
                    <a:pt x="2660" y="1220"/>
                  </a:lnTo>
                  <a:lnTo>
                    <a:pt x="2688" y="1240"/>
                  </a:lnTo>
                  <a:lnTo>
                    <a:pt x="2724" y="1256"/>
                  </a:lnTo>
                  <a:lnTo>
                    <a:pt x="2756" y="1268"/>
                  </a:lnTo>
                  <a:lnTo>
                    <a:pt x="2824" y="1288"/>
                  </a:lnTo>
                  <a:lnTo>
                    <a:pt x="2900" y="1304"/>
                  </a:lnTo>
                  <a:lnTo>
                    <a:pt x="3088" y="1340"/>
                  </a:lnTo>
                  <a:lnTo>
                    <a:pt x="3268" y="1364"/>
                  </a:lnTo>
                  <a:lnTo>
                    <a:pt x="3360" y="1376"/>
                  </a:lnTo>
                  <a:lnTo>
                    <a:pt x="3452" y="1376"/>
                  </a:lnTo>
                  <a:lnTo>
                    <a:pt x="3576" y="1384"/>
                  </a:lnTo>
                  <a:lnTo>
                    <a:pt x="3576" y="1376"/>
                  </a:lnTo>
                  <a:lnTo>
                    <a:pt x="3452" y="1372"/>
                  </a:lnTo>
                  <a:lnTo>
                    <a:pt x="3292" y="1364"/>
                  </a:lnTo>
                  <a:lnTo>
                    <a:pt x="3136" y="1348"/>
                  </a:lnTo>
                  <a:lnTo>
                    <a:pt x="3288" y="1352"/>
                  </a:lnTo>
                  <a:lnTo>
                    <a:pt x="3372" y="1352"/>
                  </a:lnTo>
                  <a:lnTo>
                    <a:pt x="3452" y="1348"/>
                  </a:lnTo>
                  <a:lnTo>
                    <a:pt x="3452" y="1340"/>
                  </a:lnTo>
                  <a:lnTo>
                    <a:pt x="3348" y="1348"/>
                  </a:lnTo>
                  <a:lnTo>
                    <a:pt x="3240" y="1348"/>
                  </a:lnTo>
                  <a:lnTo>
                    <a:pt x="3088" y="1336"/>
                  </a:lnTo>
                  <a:lnTo>
                    <a:pt x="3016" y="1324"/>
                  </a:lnTo>
                  <a:lnTo>
                    <a:pt x="2920" y="1292"/>
                  </a:lnTo>
                  <a:lnTo>
                    <a:pt x="2852" y="1264"/>
                  </a:lnTo>
                  <a:lnTo>
                    <a:pt x="2804" y="1240"/>
                  </a:lnTo>
                  <a:lnTo>
                    <a:pt x="2772" y="1208"/>
                  </a:lnTo>
                  <a:lnTo>
                    <a:pt x="2756" y="1184"/>
                  </a:lnTo>
                  <a:lnTo>
                    <a:pt x="2744" y="1168"/>
                  </a:lnTo>
                  <a:lnTo>
                    <a:pt x="2744" y="1156"/>
                  </a:lnTo>
                  <a:lnTo>
                    <a:pt x="2748" y="1136"/>
                  </a:lnTo>
                  <a:lnTo>
                    <a:pt x="2756" y="1120"/>
                  </a:lnTo>
                  <a:lnTo>
                    <a:pt x="2792" y="1088"/>
                  </a:lnTo>
                  <a:lnTo>
                    <a:pt x="2840" y="1056"/>
                  </a:lnTo>
                  <a:lnTo>
                    <a:pt x="2900" y="1040"/>
                  </a:lnTo>
                  <a:lnTo>
                    <a:pt x="3008" y="1016"/>
                  </a:lnTo>
                  <a:lnTo>
                    <a:pt x="3056" y="1004"/>
                  </a:lnTo>
                  <a:lnTo>
                    <a:pt x="3100" y="992"/>
                  </a:lnTo>
                  <a:lnTo>
                    <a:pt x="3136" y="972"/>
                  </a:lnTo>
                  <a:lnTo>
                    <a:pt x="3160" y="956"/>
                  </a:lnTo>
                  <a:lnTo>
                    <a:pt x="3172" y="932"/>
                  </a:lnTo>
                  <a:lnTo>
                    <a:pt x="3180" y="912"/>
                  </a:lnTo>
                  <a:lnTo>
                    <a:pt x="3180" y="900"/>
                  </a:lnTo>
                  <a:lnTo>
                    <a:pt x="3180" y="888"/>
                  </a:lnTo>
                  <a:lnTo>
                    <a:pt x="3156" y="864"/>
                  </a:lnTo>
                  <a:lnTo>
                    <a:pt x="3124" y="848"/>
                  </a:lnTo>
                  <a:lnTo>
                    <a:pt x="3088" y="828"/>
                  </a:lnTo>
                  <a:lnTo>
                    <a:pt x="3052" y="820"/>
                  </a:lnTo>
                  <a:lnTo>
                    <a:pt x="2984" y="816"/>
                  </a:lnTo>
                  <a:lnTo>
                    <a:pt x="2956" y="816"/>
                  </a:lnTo>
                  <a:lnTo>
                    <a:pt x="2872" y="808"/>
                  </a:lnTo>
                  <a:lnTo>
                    <a:pt x="2760" y="816"/>
                  </a:lnTo>
                  <a:lnTo>
                    <a:pt x="2756" y="808"/>
                  </a:lnTo>
                  <a:lnTo>
                    <a:pt x="2912" y="808"/>
                  </a:lnTo>
                  <a:lnTo>
                    <a:pt x="3020" y="816"/>
                  </a:lnTo>
                  <a:lnTo>
                    <a:pt x="3076" y="820"/>
                  </a:lnTo>
                  <a:lnTo>
                    <a:pt x="3120" y="832"/>
                  </a:lnTo>
                  <a:lnTo>
                    <a:pt x="3168" y="852"/>
                  </a:lnTo>
                  <a:lnTo>
                    <a:pt x="3196" y="876"/>
                  </a:lnTo>
                  <a:lnTo>
                    <a:pt x="3216" y="888"/>
                  </a:lnTo>
                  <a:lnTo>
                    <a:pt x="3220" y="908"/>
                  </a:lnTo>
                  <a:lnTo>
                    <a:pt x="3220" y="932"/>
                  </a:lnTo>
                  <a:lnTo>
                    <a:pt x="3204" y="956"/>
                  </a:lnTo>
                  <a:lnTo>
                    <a:pt x="3196" y="968"/>
                  </a:lnTo>
                  <a:lnTo>
                    <a:pt x="3172" y="980"/>
                  </a:lnTo>
                  <a:lnTo>
                    <a:pt x="3120" y="1004"/>
                  </a:lnTo>
                  <a:lnTo>
                    <a:pt x="3020" y="1028"/>
                  </a:lnTo>
                  <a:lnTo>
                    <a:pt x="2992" y="1032"/>
                  </a:lnTo>
                  <a:lnTo>
                    <a:pt x="2920" y="1052"/>
                  </a:lnTo>
                  <a:lnTo>
                    <a:pt x="2884" y="1064"/>
                  </a:lnTo>
                  <a:lnTo>
                    <a:pt x="2848" y="1080"/>
                  </a:lnTo>
                  <a:lnTo>
                    <a:pt x="2824" y="1104"/>
                  </a:lnTo>
                  <a:lnTo>
                    <a:pt x="2796" y="1136"/>
                  </a:lnTo>
                  <a:lnTo>
                    <a:pt x="2796" y="1156"/>
                  </a:lnTo>
                  <a:lnTo>
                    <a:pt x="2796" y="1168"/>
                  </a:lnTo>
                  <a:lnTo>
                    <a:pt x="2808" y="1192"/>
                  </a:lnTo>
                  <a:lnTo>
                    <a:pt x="2828" y="1216"/>
                  </a:lnTo>
                  <a:lnTo>
                    <a:pt x="2864" y="1244"/>
                  </a:lnTo>
                  <a:lnTo>
                    <a:pt x="2924" y="1276"/>
                  </a:lnTo>
                  <a:lnTo>
                    <a:pt x="3016" y="1292"/>
                  </a:lnTo>
                  <a:lnTo>
                    <a:pt x="3148" y="1316"/>
                  </a:lnTo>
                  <a:lnTo>
                    <a:pt x="3264" y="1336"/>
                  </a:lnTo>
                  <a:lnTo>
                    <a:pt x="3368" y="1340"/>
                  </a:lnTo>
                  <a:lnTo>
                    <a:pt x="3368" y="1336"/>
                  </a:lnTo>
                  <a:lnTo>
                    <a:pt x="3268" y="1324"/>
                  </a:lnTo>
                  <a:lnTo>
                    <a:pt x="3156" y="1300"/>
                  </a:lnTo>
                  <a:lnTo>
                    <a:pt x="3020" y="1276"/>
                  </a:lnTo>
                  <a:lnTo>
                    <a:pt x="2960" y="1256"/>
                  </a:lnTo>
                  <a:lnTo>
                    <a:pt x="2912" y="1232"/>
                  </a:lnTo>
                  <a:lnTo>
                    <a:pt x="2884" y="1216"/>
                  </a:lnTo>
                  <a:lnTo>
                    <a:pt x="2864" y="1184"/>
                  </a:lnTo>
                  <a:lnTo>
                    <a:pt x="2864" y="1168"/>
                  </a:lnTo>
                  <a:lnTo>
                    <a:pt x="2876" y="1148"/>
                  </a:lnTo>
                  <a:lnTo>
                    <a:pt x="2888" y="1132"/>
                  </a:lnTo>
                  <a:lnTo>
                    <a:pt x="2924" y="1104"/>
                  </a:lnTo>
                  <a:lnTo>
                    <a:pt x="2968" y="1080"/>
                  </a:lnTo>
                  <a:lnTo>
                    <a:pt x="3016" y="1064"/>
                  </a:lnTo>
                  <a:lnTo>
                    <a:pt x="3064" y="1052"/>
                  </a:lnTo>
                  <a:lnTo>
                    <a:pt x="3144" y="1040"/>
                  </a:lnTo>
                  <a:lnTo>
                    <a:pt x="3180" y="1032"/>
                  </a:lnTo>
                  <a:lnTo>
                    <a:pt x="3216" y="1028"/>
                  </a:lnTo>
                  <a:lnTo>
                    <a:pt x="3216" y="1032"/>
                  </a:lnTo>
                  <a:lnTo>
                    <a:pt x="3268" y="1028"/>
                  </a:lnTo>
                  <a:lnTo>
                    <a:pt x="3292" y="1020"/>
                  </a:lnTo>
                  <a:lnTo>
                    <a:pt x="3344" y="1004"/>
                  </a:lnTo>
                  <a:lnTo>
                    <a:pt x="3380" y="984"/>
                  </a:lnTo>
                  <a:lnTo>
                    <a:pt x="3396" y="960"/>
                  </a:lnTo>
                  <a:lnTo>
                    <a:pt x="3408" y="948"/>
                  </a:lnTo>
                  <a:lnTo>
                    <a:pt x="3416" y="924"/>
                  </a:lnTo>
                  <a:lnTo>
                    <a:pt x="3408" y="920"/>
                  </a:lnTo>
                  <a:lnTo>
                    <a:pt x="3396" y="888"/>
                  </a:lnTo>
                  <a:lnTo>
                    <a:pt x="3372" y="872"/>
                  </a:lnTo>
                  <a:lnTo>
                    <a:pt x="3336" y="852"/>
                  </a:lnTo>
                  <a:lnTo>
                    <a:pt x="3300" y="840"/>
                  </a:lnTo>
                  <a:lnTo>
                    <a:pt x="3232" y="828"/>
                  </a:lnTo>
                  <a:lnTo>
                    <a:pt x="3196" y="828"/>
                  </a:lnTo>
                  <a:lnTo>
                    <a:pt x="3124" y="808"/>
                  </a:lnTo>
                  <a:lnTo>
                    <a:pt x="3088" y="808"/>
                  </a:lnTo>
                  <a:lnTo>
                    <a:pt x="2920" y="796"/>
                  </a:lnTo>
                  <a:lnTo>
                    <a:pt x="2796" y="772"/>
                  </a:lnTo>
                  <a:lnTo>
                    <a:pt x="2732" y="756"/>
                  </a:lnTo>
                  <a:lnTo>
                    <a:pt x="2708" y="748"/>
                  </a:lnTo>
                  <a:lnTo>
                    <a:pt x="2672" y="724"/>
                  </a:lnTo>
                  <a:lnTo>
                    <a:pt x="2640" y="712"/>
                  </a:lnTo>
                  <a:lnTo>
                    <a:pt x="2648" y="712"/>
                  </a:lnTo>
                  <a:lnTo>
                    <a:pt x="2636" y="708"/>
                  </a:lnTo>
                  <a:lnTo>
                    <a:pt x="2600" y="696"/>
                  </a:lnTo>
                  <a:lnTo>
                    <a:pt x="2568" y="672"/>
                  </a:lnTo>
                  <a:lnTo>
                    <a:pt x="2556" y="652"/>
                  </a:lnTo>
                  <a:lnTo>
                    <a:pt x="2544" y="628"/>
                  </a:lnTo>
                  <a:lnTo>
                    <a:pt x="2548" y="600"/>
                  </a:lnTo>
                  <a:lnTo>
                    <a:pt x="2564" y="580"/>
                  </a:lnTo>
                  <a:lnTo>
                    <a:pt x="2580" y="564"/>
                  </a:lnTo>
                  <a:lnTo>
                    <a:pt x="2624" y="532"/>
                  </a:lnTo>
                  <a:lnTo>
                    <a:pt x="2672" y="512"/>
                  </a:lnTo>
                  <a:lnTo>
                    <a:pt x="2732" y="496"/>
                  </a:lnTo>
                  <a:lnTo>
                    <a:pt x="2852" y="464"/>
                  </a:lnTo>
                  <a:lnTo>
                    <a:pt x="2884" y="452"/>
                  </a:lnTo>
                  <a:lnTo>
                    <a:pt x="2912" y="436"/>
                  </a:lnTo>
                  <a:lnTo>
                    <a:pt x="2932" y="416"/>
                  </a:lnTo>
                  <a:lnTo>
                    <a:pt x="2936" y="400"/>
                  </a:lnTo>
                  <a:lnTo>
                    <a:pt x="2936" y="388"/>
                  </a:lnTo>
                  <a:lnTo>
                    <a:pt x="2932" y="376"/>
                  </a:lnTo>
                  <a:lnTo>
                    <a:pt x="2920" y="356"/>
                  </a:lnTo>
                  <a:lnTo>
                    <a:pt x="2936" y="356"/>
                  </a:lnTo>
                  <a:lnTo>
                    <a:pt x="2972" y="368"/>
                  </a:lnTo>
                  <a:lnTo>
                    <a:pt x="2996" y="380"/>
                  </a:lnTo>
                  <a:lnTo>
                    <a:pt x="3004" y="388"/>
                  </a:lnTo>
                  <a:lnTo>
                    <a:pt x="3008" y="400"/>
                  </a:lnTo>
                  <a:lnTo>
                    <a:pt x="3004" y="412"/>
                  </a:lnTo>
                  <a:lnTo>
                    <a:pt x="2992" y="424"/>
                  </a:lnTo>
                  <a:lnTo>
                    <a:pt x="2956" y="448"/>
                  </a:lnTo>
                  <a:lnTo>
                    <a:pt x="2920" y="460"/>
                  </a:lnTo>
                  <a:lnTo>
                    <a:pt x="2884" y="472"/>
                  </a:lnTo>
                  <a:lnTo>
                    <a:pt x="2852" y="476"/>
                  </a:lnTo>
                  <a:lnTo>
                    <a:pt x="2808" y="484"/>
                  </a:lnTo>
                  <a:lnTo>
                    <a:pt x="2724" y="500"/>
                  </a:lnTo>
                  <a:lnTo>
                    <a:pt x="2688" y="520"/>
                  </a:lnTo>
                  <a:lnTo>
                    <a:pt x="2648" y="544"/>
                  </a:lnTo>
                  <a:lnTo>
                    <a:pt x="2616" y="576"/>
                  </a:lnTo>
                  <a:lnTo>
                    <a:pt x="2604" y="592"/>
                  </a:lnTo>
                  <a:lnTo>
                    <a:pt x="2600" y="612"/>
                  </a:lnTo>
                  <a:lnTo>
                    <a:pt x="2600" y="628"/>
                  </a:lnTo>
                  <a:lnTo>
                    <a:pt x="2604" y="648"/>
                  </a:lnTo>
                  <a:lnTo>
                    <a:pt x="2624" y="672"/>
                  </a:lnTo>
                  <a:lnTo>
                    <a:pt x="2652" y="700"/>
                  </a:lnTo>
                  <a:lnTo>
                    <a:pt x="2700" y="732"/>
                  </a:lnTo>
                  <a:lnTo>
                    <a:pt x="2780" y="760"/>
                  </a:lnTo>
                  <a:lnTo>
                    <a:pt x="2896" y="780"/>
                  </a:lnTo>
                  <a:lnTo>
                    <a:pt x="3040" y="784"/>
                  </a:lnTo>
                  <a:lnTo>
                    <a:pt x="3160" y="796"/>
                  </a:lnTo>
                  <a:lnTo>
                    <a:pt x="3252" y="808"/>
                  </a:lnTo>
                  <a:lnTo>
                    <a:pt x="3292" y="816"/>
                  </a:lnTo>
                  <a:lnTo>
                    <a:pt x="3396" y="832"/>
                  </a:lnTo>
                  <a:lnTo>
                    <a:pt x="3444" y="852"/>
                  </a:lnTo>
                  <a:lnTo>
                    <a:pt x="3488" y="876"/>
                  </a:lnTo>
                  <a:lnTo>
                    <a:pt x="3524" y="908"/>
                  </a:lnTo>
                  <a:lnTo>
                    <a:pt x="3528" y="920"/>
                  </a:lnTo>
                  <a:lnTo>
                    <a:pt x="3528" y="936"/>
                  </a:lnTo>
                  <a:lnTo>
                    <a:pt x="3528" y="948"/>
                  </a:lnTo>
                  <a:lnTo>
                    <a:pt x="3504" y="972"/>
                  </a:lnTo>
                  <a:lnTo>
                    <a:pt x="3488" y="992"/>
                  </a:lnTo>
                  <a:lnTo>
                    <a:pt x="3464" y="1004"/>
                  </a:lnTo>
                  <a:lnTo>
                    <a:pt x="3428" y="1008"/>
                  </a:lnTo>
                  <a:lnTo>
                    <a:pt x="3380" y="1016"/>
                  </a:lnTo>
                  <a:lnTo>
                    <a:pt x="3240" y="1040"/>
                  </a:lnTo>
                  <a:lnTo>
                    <a:pt x="3124" y="1052"/>
                  </a:lnTo>
                  <a:lnTo>
                    <a:pt x="3044" y="1068"/>
                  </a:lnTo>
                  <a:lnTo>
                    <a:pt x="3004" y="1088"/>
                  </a:lnTo>
                  <a:lnTo>
                    <a:pt x="2992" y="1092"/>
                  </a:lnTo>
                  <a:lnTo>
                    <a:pt x="2960" y="1112"/>
                  </a:lnTo>
                  <a:lnTo>
                    <a:pt x="2936" y="1124"/>
                  </a:lnTo>
                  <a:lnTo>
                    <a:pt x="2924" y="1144"/>
                  </a:lnTo>
                  <a:lnTo>
                    <a:pt x="2920" y="1168"/>
                  </a:lnTo>
                  <a:lnTo>
                    <a:pt x="2924" y="1184"/>
                  </a:lnTo>
                  <a:lnTo>
                    <a:pt x="2936" y="1204"/>
                  </a:lnTo>
                  <a:lnTo>
                    <a:pt x="2960" y="1220"/>
                  </a:lnTo>
                  <a:lnTo>
                    <a:pt x="3028" y="1256"/>
                  </a:lnTo>
                  <a:lnTo>
                    <a:pt x="3120" y="1288"/>
                  </a:lnTo>
                  <a:lnTo>
                    <a:pt x="3216" y="1304"/>
                  </a:lnTo>
                  <a:lnTo>
                    <a:pt x="3312" y="1324"/>
                  </a:lnTo>
                  <a:lnTo>
                    <a:pt x="3480" y="1348"/>
                  </a:lnTo>
                  <a:lnTo>
                    <a:pt x="3552" y="1352"/>
                  </a:lnTo>
                  <a:lnTo>
                    <a:pt x="3576" y="1352"/>
                  </a:lnTo>
                  <a:lnTo>
                    <a:pt x="3576" y="1348"/>
                  </a:lnTo>
                  <a:lnTo>
                    <a:pt x="3552" y="1348"/>
                  </a:lnTo>
                  <a:lnTo>
                    <a:pt x="3480" y="1340"/>
                  </a:lnTo>
                  <a:lnTo>
                    <a:pt x="3312" y="1316"/>
                  </a:lnTo>
                  <a:lnTo>
                    <a:pt x="3216" y="1304"/>
                  </a:lnTo>
                  <a:lnTo>
                    <a:pt x="3120" y="1280"/>
                  </a:lnTo>
                  <a:lnTo>
                    <a:pt x="3032" y="1252"/>
                  </a:lnTo>
                  <a:lnTo>
                    <a:pt x="2968" y="1220"/>
                  </a:lnTo>
                  <a:lnTo>
                    <a:pt x="2944" y="1204"/>
                  </a:lnTo>
                  <a:lnTo>
                    <a:pt x="2932" y="1180"/>
                  </a:lnTo>
                  <a:lnTo>
                    <a:pt x="2924" y="1168"/>
                  </a:lnTo>
                  <a:lnTo>
                    <a:pt x="2932" y="1148"/>
                  </a:lnTo>
                  <a:lnTo>
                    <a:pt x="2944" y="1132"/>
                  </a:lnTo>
                  <a:lnTo>
                    <a:pt x="2960" y="1112"/>
                  </a:lnTo>
                  <a:lnTo>
                    <a:pt x="2992" y="1100"/>
                  </a:lnTo>
                  <a:lnTo>
                    <a:pt x="3004" y="1092"/>
                  </a:lnTo>
                  <a:lnTo>
                    <a:pt x="3052" y="1076"/>
                  </a:lnTo>
                  <a:lnTo>
                    <a:pt x="3124" y="1056"/>
                  </a:lnTo>
                  <a:lnTo>
                    <a:pt x="3240" y="1044"/>
                  </a:lnTo>
                  <a:lnTo>
                    <a:pt x="3380" y="1020"/>
                  </a:lnTo>
                  <a:lnTo>
                    <a:pt x="3428" y="1016"/>
                  </a:lnTo>
                  <a:lnTo>
                    <a:pt x="3464" y="1008"/>
                  </a:lnTo>
                  <a:lnTo>
                    <a:pt x="3492" y="992"/>
                  </a:lnTo>
                  <a:lnTo>
                    <a:pt x="3512" y="980"/>
                  </a:lnTo>
                  <a:lnTo>
                    <a:pt x="3528" y="948"/>
                  </a:lnTo>
                  <a:lnTo>
                    <a:pt x="3536" y="936"/>
                  </a:lnTo>
                  <a:lnTo>
                    <a:pt x="3536" y="920"/>
                  </a:lnTo>
                  <a:lnTo>
                    <a:pt x="3524" y="896"/>
                  </a:lnTo>
                  <a:lnTo>
                    <a:pt x="3504" y="884"/>
                  </a:lnTo>
                  <a:lnTo>
                    <a:pt x="3480" y="864"/>
                  </a:lnTo>
                  <a:lnTo>
                    <a:pt x="3420" y="840"/>
                  </a:lnTo>
                  <a:lnTo>
                    <a:pt x="3360" y="820"/>
                  </a:lnTo>
                  <a:lnTo>
                    <a:pt x="3408" y="828"/>
                  </a:lnTo>
                  <a:lnTo>
                    <a:pt x="3476" y="832"/>
                  </a:lnTo>
                  <a:lnTo>
                    <a:pt x="3536" y="860"/>
                  </a:lnTo>
                  <a:lnTo>
                    <a:pt x="3560" y="876"/>
                  </a:lnTo>
                  <a:lnTo>
                    <a:pt x="3576" y="896"/>
                  </a:lnTo>
                  <a:lnTo>
                    <a:pt x="3576" y="888"/>
                  </a:lnTo>
                  <a:lnTo>
                    <a:pt x="3560" y="872"/>
                  </a:lnTo>
                  <a:lnTo>
                    <a:pt x="3536" y="852"/>
                  </a:lnTo>
                  <a:lnTo>
                    <a:pt x="3576" y="860"/>
                  </a:lnTo>
                  <a:lnTo>
                    <a:pt x="3576" y="852"/>
                  </a:lnTo>
                  <a:lnTo>
                    <a:pt x="3524" y="848"/>
                  </a:lnTo>
                  <a:lnTo>
                    <a:pt x="3464" y="828"/>
                  </a:lnTo>
                  <a:lnTo>
                    <a:pt x="3408" y="820"/>
                  </a:lnTo>
                  <a:lnTo>
                    <a:pt x="3336" y="816"/>
                  </a:lnTo>
                  <a:lnTo>
                    <a:pt x="3252" y="804"/>
                  </a:lnTo>
                  <a:lnTo>
                    <a:pt x="3172" y="792"/>
                  </a:lnTo>
                  <a:lnTo>
                    <a:pt x="3076" y="784"/>
                  </a:lnTo>
                  <a:lnTo>
                    <a:pt x="3028" y="772"/>
                  </a:lnTo>
                  <a:lnTo>
                    <a:pt x="2936" y="736"/>
                  </a:lnTo>
                  <a:lnTo>
                    <a:pt x="2888" y="708"/>
                  </a:lnTo>
                  <a:lnTo>
                    <a:pt x="2848" y="688"/>
                  </a:lnTo>
                  <a:lnTo>
                    <a:pt x="2816" y="652"/>
                  </a:lnTo>
                  <a:lnTo>
                    <a:pt x="2808" y="640"/>
                  </a:lnTo>
                  <a:lnTo>
                    <a:pt x="2808" y="624"/>
                  </a:lnTo>
                  <a:lnTo>
                    <a:pt x="2808" y="604"/>
                  </a:lnTo>
                  <a:lnTo>
                    <a:pt x="2824" y="580"/>
                  </a:lnTo>
                  <a:lnTo>
                    <a:pt x="2840" y="564"/>
                  </a:lnTo>
                  <a:lnTo>
                    <a:pt x="2864" y="532"/>
                  </a:lnTo>
                  <a:lnTo>
                    <a:pt x="2908" y="508"/>
                  </a:lnTo>
                  <a:lnTo>
                    <a:pt x="2960" y="488"/>
                  </a:lnTo>
                  <a:lnTo>
                    <a:pt x="3028" y="472"/>
                  </a:lnTo>
                  <a:lnTo>
                    <a:pt x="3132" y="460"/>
                  </a:lnTo>
                  <a:lnTo>
                    <a:pt x="3056" y="472"/>
                  </a:lnTo>
                  <a:lnTo>
                    <a:pt x="3004" y="488"/>
                  </a:lnTo>
                  <a:lnTo>
                    <a:pt x="2956" y="508"/>
                  </a:lnTo>
                  <a:lnTo>
                    <a:pt x="2924" y="532"/>
                  </a:lnTo>
                  <a:lnTo>
                    <a:pt x="2884" y="568"/>
                  </a:lnTo>
                  <a:lnTo>
                    <a:pt x="2872" y="580"/>
                  </a:lnTo>
                  <a:lnTo>
                    <a:pt x="2860" y="612"/>
                  </a:lnTo>
                  <a:lnTo>
                    <a:pt x="2864" y="640"/>
                  </a:lnTo>
                  <a:lnTo>
                    <a:pt x="2884" y="664"/>
                  </a:lnTo>
                  <a:lnTo>
                    <a:pt x="2908" y="688"/>
                  </a:lnTo>
                  <a:lnTo>
                    <a:pt x="2968" y="720"/>
                  </a:lnTo>
                  <a:lnTo>
                    <a:pt x="3020" y="736"/>
                  </a:lnTo>
                  <a:lnTo>
                    <a:pt x="3052" y="744"/>
                  </a:lnTo>
                  <a:lnTo>
                    <a:pt x="3160" y="772"/>
                  </a:lnTo>
                  <a:lnTo>
                    <a:pt x="3264" y="796"/>
                  </a:lnTo>
                  <a:lnTo>
                    <a:pt x="3348" y="808"/>
                  </a:lnTo>
                  <a:lnTo>
                    <a:pt x="3420" y="816"/>
                  </a:lnTo>
                  <a:lnTo>
                    <a:pt x="3524" y="816"/>
                  </a:lnTo>
                  <a:lnTo>
                    <a:pt x="3560" y="808"/>
                  </a:lnTo>
                  <a:lnTo>
                    <a:pt x="3576" y="820"/>
                  </a:lnTo>
                  <a:lnTo>
                    <a:pt x="3576" y="816"/>
                  </a:lnTo>
                  <a:lnTo>
                    <a:pt x="3560" y="804"/>
                  </a:lnTo>
                  <a:lnTo>
                    <a:pt x="3536" y="780"/>
                  </a:lnTo>
                  <a:lnTo>
                    <a:pt x="3536" y="760"/>
                  </a:lnTo>
                  <a:lnTo>
                    <a:pt x="3548" y="748"/>
                  </a:lnTo>
                  <a:lnTo>
                    <a:pt x="3572" y="736"/>
                  </a:lnTo>
                  <a:lnTo>
                    <a:pt x="3576" y="736"/>
                  </a:lnTo>
                  <a:lnTo>
                    <a:pt x="3576" y="732"/>
                  </a:lnTo>
                  <a:lnTo>
                    <a:pt x="3572" y="732"/>
                  </a:lnTo>
                  <a:lnTo>
                    <a:pt x="3476" y="712"/>
                  </a:lnTo>
                  <a:lnTo>
                    <a:pt x="3408" y="696"/>
                  </a:lnTo>
                  <a:lnTo>
                    <a:pt x="3368" y="672"/>
                  </a:lnTo>
                  <a:lnTo>
                    <a:pt x="3348" y="648"/>
                  </a:lnTo>
                  <a:lnTo>
                    <a:pt x="3344" y="616"/>
                  </a:lnTo>
                  <a:lnTo>
                    <a:pt x="3344" y="612"/>
                  </a:lnTo>
                  <a:lnTo>
                    <a:pt x="3356" y="588"/>
                  </a:lnTo>
                  <a:lnTo>
                    <a:pt x="3380" y="568"/>
                  </a:lnTo>
                  <a:lnTo>
                    <a:pt x="3408" y="548"/>
                  </a:lnTo>
                  <a:lnTo>
                    <a:pt x="3440" y="532"/>
                  </a:lnTo>
                  <a:lnTo>
                    <a:pt x="3512" y="512"/>
                  </a:lnTo>
                  <a:lnTo>
                    <a:pt x="3576" y="500"/>
                  </a:lnTo>
                  <a:lnTo>
                    <a:pt x="3576" y="496"/>
                  </a:lnTo>
                  <a:lnTo>
                    <a:pt x="3504" y="508"/>
                  </a:lnTo>
                  <a:lnTo>
                    <a:pt x="3432" y="532"/>
                  </a:lnTo>
                  <a:lnTo>
                    <a:pt x="3404" y="544"/>
                  </a:lnTo>
                  <a:lnTo>
                    <a:pt x="3372" y="564"/>
                  </a:lnTo>
                  <a:lnTo>
                    <a:pt x="3356" y="580"/>
                  </a:lnTo>
                  <a:lnTo>
                    <a:pt x="3336" y="604"/>
                  </a:lnTo>
                  <a:lnTo>
                    <a:pt x="3336" y="616"/>
                  </a:lnTo>
                  <a:lnTo>
                    <a:pt x="3336" y="628"/>
                  </a:lnTo>
                  <a:lnTo>
                    <a:pt x="3344" y="648"/>
                  </a:lnTo>
                  <a:lnTo>
                    <a:pt x="3360" y="672"/>
                  </a:lnTo>
                  <a:lnTo>
                    <a:pt x="3404" y="696"/>
                  </a:lnTo>
                  <a:lnTo>
                    <a:pt x="3464" y="712"/>
                  </a:lnTo>
                  <a:lnTo>
                    <a:pt x="3560" y="736"/>
                  </a:lnTo>
                  <a:lnTo>
                    <a:pt x="3540" y="744"/>
                  </a:lnTo>
                  <a:lnTo>
                    <a:pt x="3528" y="756"/>
                  </a:lnTo>
                  <a:lnTo>
                    <a:pt x="3528" y="768"/>
                  </a:lnTo>
                  <a:lnTo>
                    <a:pt x="3464" y="760"/>
                  </a:lnTo>
                  <a:lnTo>
                    <a:pt x="3312" y="744"/>
                  </a:lnTo>
                  <a:lnTo>
                    <a:pt x="3232" y="724"/>
                  </a:lnTo>
                  <a:lnTo>
                    <a:pt x="3168" y="700"/>
                  </a:lnTo>
                  <a:lnTo>
                    <a:pt x="3136" y="688"/>
                  </a:lnTo>
                  <a:lnTo>
                    <a:pt x="3112" y="672"/>
                  </a:lnTo>
                  <a:lnTo>
                    <a:pt x="3100" y="652"/>
                  </a:lnTo>
                  <a:lnTo>
                    <a:pt x="3088" y="636"/>
                  </a:lnTo>
                  <a:lnTo>
                    <a:pt x="3088" y="624"/>
                  </a:lnTo>
                  <a:lnTo>
                    <a:pt x="3096" y="604"/>
                  </a:lnTo>
                  <a:lnTo>
                    <a:pt x="3108" y="588"/>
                  </a:lnTo>
                  <a:lnTo>
                    <a:pt x="3144" y="548"/>
                  </a:lnTo>
                  <a:lnTo>
                    <a:pt x="3172" y="532"/>
                  </a:lnTo>
                  <a:lnTo>
                    <a:pt x="3216" y="520"/>
                  </a:lnTo>
                  <a:lnTo>
                    <a:pt x="3264" y="500"/>
                  </a:lnTo>
                  <a:lnTo>
                    <a:pt x="3324" y="488"/>
                  </a:lnTo>
                  <a:lnTo>
                    <a:pt x="3396" y="476"/>
                  </a:lnTo>
                  <a:lnTo>
                    <a:pt x="3480" y="464"/>
                  </a:lnTo>
                  <a:lnTo>
                    <a:pt x="3576" y="460"/>
                  </a:lnTo>
                  <a:lnTo>
                    <a:pt x="3576" y="452"/>
                  </a:lnTo>
                  <a:lnTo>
                    <a:pt x="3480" y="464"/>
                  </a:lnTo>
                  <a:lnTo>
                    <a:pt x="3396" y="472"/>
                  </a:lnTo>
                  <a:lnTo>
                    <a:pt x="3324" y="484"/>
                  </a:lnTo>
                  <a:lnTo>
                    <a:pt x="3256" y="496"/>
                  </a:lnTo>
                  <a:lnTo>
                    <a:pt x="3208" y="512"/>
                  </a:lnTo>
                  <a:lnTo>
                    <a:pt x="3172" y="532"/>
                  </a:lnTo>
                  <a:lnTo>
                    <a:pt x="3144" y="548"/>
                  </a:lnTo>
                  <a:lnTo>
                    <a:pt x="3120" y="568"/>
                  </a:lnTo>
                  <a:lnTo>
                    <a:pt x="3100" y="588"/>
                  </a:lnTo>
                  <a:lnTo>
                    <a:pt x="3088" y="604"/>
                  </a:lnTo>
                  <a:lnTo>
                    <a:pt x="3088" y="624"/>
                  </a:lnTo>
                  <a:lnTo>
                    <a:pt x="3088" y="636"/>
                  </a:lnTo>
                  <a:lnTo>
                    <a:pt x="3088" y="652"/>
                  </a:lnTo>
                  <a:lnTo>
                    <a:pt x="3100" y="664"/>
                  </a:lnTo>
                  <a:lnTo>
                    <a:pt x="3136" y="696"/>
                  </a:lnTo>
                  <a:lnTo>
                    <a:pt x="3184" y="712"/>
                  </a:lnTo>
                  <a:lnTo>
                    <a:pt x="3244" y="732"/>
                  </a:lnTo>
                  <a:lnTo>
                    <a:pt x="3380" y="756"/>
                  </a:lnTo>
                  <a:lnTo>
                    <a:pt x="3480" y="768"/>
                  </a:lnTo>
                  <a:lnTo>
                    <a:pt x="3372" y="760"/>
                  </a:lnTo>
                  <a:lnTo>
                    <a:pt x="3304" y="748"/>
                  </a:lnTo>
                  <a:lnTo>
                    <a:pt x="3240" y="736"/>
                  </a:lnTo>
                  <a:lnTo>
                    <a:pt x="3180" y="720"/>
                  </a:lnTo>
                  <a:lnTo>
                    <a:pt x="3120" y="700"/>
                  </a:lnTo>
                  <a:lnTo>
                    <a:pt x="3076" y="664"/>
                  </a:lnTo>
                  <a:lnTo>
                    <a:pt x="3056" y="648"/>
                  </a:lnTo>
                  <a:lnTo>
                    <a:pt x="3044" y="624"/>
                  </a:lnTo>
                  <a:lnTo>
                    <a:pt x="3044" y="612"/>
                  </a:lnTo>
                  <a:lnTo>
                    <a:pt x="3052" y="592"/>
                  </a:lnTo>
                  <a:lnTo>
                    <a:pt x="3056" y="576"/>
                  </a:lnTo>
                  <a:lnTo>
                    <a:pt x="3084" y="556"/>
                  </a:lnTo>
                  <a:lnTo>
                    <a:pt x="3120" y="524"/>
                  </a:lnTo>
                  <a:lnTo>
                    <a:pt x="3180" y="508"/>
                  </a:lnTo>
                  <a:lnTo>
                    <a:pt x="3264" y="488"/>
                  </a:lnTo>
                  <a:lnTo>
                    <a:pt x="3380" y="472"/>
                  </a:lnTo>
                  <a:lnTo>
                    <a:pt x="3576" y="440"/>
                  </a:lnTo>
                  <a:lnTo>
                    <a:pt x="3576" y="436"/>
                  </a:lnTo>
                  <a:lnTo>
                    <a:pt x="3380" y="464"/>
                  </a:lnTo>
                  <a:lnTo>
                    <a:pt x="3264" y="484"/>
                  </a:lnTo>
                  <a:lnTo>
                    <a:pt x="3172" y="500"/>
                  </a:lnTo>
                  <a:lnTo>
                    <a:pt x="3112" y="524"/>
                  </a:lnTo>
                  <a:lnTo>
                    <a:pt x="3076" y="548"/>
                  </a:lnTo>
                  <a:lnTo>
                    <a:pt x="3052" y="576"/>
                  </a:lnTo>
                  <a:lnTo>
                    <a:pt x="3044" y="592"/>
                  </a:lnTo>
                  <a:lnTo>
                    <a:pt x="3044" y="612"/>
                  </a:lnTo>
                  <a:lnTo>
                    <a:pt x="3044" y="628"/>
                  </a:lnTo>
                  <a:lnTo>
                    <a:pt x="3056" y="652"/>
                  </a:lnTo>
                  <a:lnTo>
                    <a:pt x="3084" y="676"/>
                  </a:lnTo>
                  <a:lnTo>
                    <a:pt x="3108" y="696"/>
                  </a:lnTo>
                  <a:lnTo>
                    <a:pt x="3144" y="708"/>
                  </a:lnTo>
                  <a:lnTo>
                    <a:pt x="3216" y="736"/>
                  </a:lnTo>
                  <a:lnTo>
                    <a:pt x="3300" y="756"/>
                  </a:lnTo>
                  <a:lnTo>
                    <a:pt x="3380" y="768"/>
                  </a:lnTo>
                  <a:lnTo>
                    <a:pt x="3452" y="772"/>
                  </a:lnTo>
                  <a:lnTo>
                    <a:pt x="3528" y="772"/>
                  </a:lnTo>
                  <a:lnTo>
                    <a:pt x="3540" y="784"/>
                  </a:lnTo>
                  <a:lnTo>
                    <a:pt x="3444" y="784"/>
                  </a:lnTo>
                  <a:lnTo>
                    <a:pt x="3276" y="768"/>
                  </a:lnTo>
                  <a:lnTo>
                    <a:pt x="3184" y="748"/>
                  </a:lnTo>
                  <a:lnTo>
                    <a:pt x="3100" y="732"/>
                  </a:lnTo>
                  <a:lnTo>
                    <a:pt x="3028" y="700"/>
                  </a:lnTo>
                  <a:lnTo>
                    <a:pt x="2996" y="696"/>
                  </a:lnTo>
                  <a:lnTo>
                    <a:pt x="2980" y="676"/>
                  </a:lnTo>
                  <a:lnTo>
                    <a:pt x="2960" y="652"/>
                  </a:lnTo>
                  <a:lnTo>
                    <a:pt x="2948" y="628"/>
                  </a:lnTo>
                  <a:lnTo>
                    <a:pt x="2944" y="600"/>
                  </a:lnTo>
                  <a:lnTo>
                    <a:pt x="2956" y="580"/>
                  </a:lnTo>
                  <a:lnTo>
                    <a:pt x="2968" y="564"/>
                  </a:lnTo>
                  <a:lnTo>
                    <a:pt x="2992" y="544"/>
                  </a:lnTo>
                  <a:lnTo>
                    <a:pt x="3028" y="532"/>
                  </a:lnTo>
                  <a:lnTo>
                    <a:pt x="3044" y="520"/>
                  </a:lnTo>
                  <a:lnTo>
                    <a:pt x="3100" y="500"/>
                  </a:lnTo>
                  <a:lnTo>
                    <a:pt x="3184" y="476"/>
                  </a:lnTo>
                  <a:lnTo>
                    <a:pt x="3304" y="452"/>
                  </a:lnTo>
                  <a:lnTo>
                    <a:pt x="3324" y="452"/>
                  </a:lnTo>
                  <a:lnTo>
                    <a:pt x="3420" y="440"/>
                  </a:lnTo>
                  <a:lnTo>
                    <a:pt x="3500" y="428"/>
                  </a:lnTo>
                  <a:lnTo>
                    <a:pt x="3576" y="416"/>
                  </a:lnTo>
                  <a:lnTo>
                    <a:pt x="3576" y="412"/>
                  </a:lnTo>
                  <a:lnTo>
                    <a:pt x="3468" y="428"/>
                  </a:lnTo>
                  <a:lnTo>
                    <a:pt x="3368" y="440"/>
                  </a:lnTo>
                  <a:lnTo>
                    <a:pt x="3416" y="428"/>
                  </a:lnTo>
                  <a:lnTo>
                    <a:pt x="3432" y="416"/>
                  </a:lnTo>
                  <a:lnTo>
                    <a:pt x="3452" y="400"/>
                  </a:lnTo>
                  <a:lnTo>
                    <a:pt x="3444" y="400"/>
                  </a:lnTo>
                  <a:lnTo>
                    <a:pt x="3576" y="392"/>
                  </a:lnTo>
                  <a:lnTo>
                    <a:pt x="3576" y="388"/>
                  </a:lnTo>
                  <a:lnTo>
                    <a:pt x="3432" y="392"/>
                  </a:lnTo>
                  <a:lnTo>
                    <a:pt x="3304" y="392"/>
                  </a:lnTo>
                  <a:lnTo>
                    <a:pt x="3108" y="380"/>
                  </a:lnTo>
                  <a:lnTo>
                    <a:pt x="3100" y="376"/>
                  </a:lnTo>
                  <a:lnTo>
                    <a:pt x="3100" y="380"/>
                  </a:lnTo>
                  <a:lnTo>
                    <a:pt x="2980" y="364"/>
                  </a:lnTo>
                  <a:lnTo>
                    <a:pt x="2936" y="356"/>
                  </a:lnTo>
                  <a:lnTo>
                    <a:pt x="2912" y="352"/>
                  </a:lnTo>
                  <a:lnTo>
                    <a:pt x="2864" y="328"/>
                  </a:lnTo>
                  <a:lnTo>
                    <a:pt x="2848" y="316"/>
                  </a:lnTo>
                  <a:lnTo>
                    <a:pt x="2840" y="296"/>
                  </a:lnTo>
                  <a:lnTo>
                    <a:pt x="2836" y="292"/>
                  </a:lnTo>
                  <a:lnTo>
                    <a:pt x="2840" y="284"/>
                  </a:lnTo>
                  <a:lnTo>
                    <a:pt x="2848" y="264"/>
                  </a:lnTo>
                  <a:lnTo>
                    <a:pt x="2872" y="248"/>
                  </a:lnTo>
                  <a:lnTo>
                    <a:pt x="2924" y="228"/>
                  </a:lnTo>
                  <a:lnTo>
                    <a:pt x="2992" y="204"/>
                  </a:lnTo>
                  <a:lnTo>
                    <a:pt x="3084" y="188"/>
                  </a:lnTo>
                  <a:lnTo>
                    <a:pt x="3216" y="168"/>
                  </a:lnTo>
                  <a:lnTo>
                    <a:pt x="3220" y="168"/>
                  </a:lnTo>
                  <a:lnTo>
                    <a:pt x="3268" y="168"/>
                  </a:lnTo>
                  <a:lnTo>
                    <a:pt x="3324" y="168"/>
                  </a:lnTo>
                  <a:lnTo>
                    <a:pt x="3444" y="156"/>
                  </a:lnTo>
                  <a:lnTo>
                    <a:pt x="3456" y="164"/>
                  </a:lnTo>
                  <a:lnTo>
                    <a:pt x="3456" y="156"/>
                  </a:lnTo>
                  <a:lnTo>
                    <a:pt x="3540" y="144"/>
                  </a:lnTo>
                  <a:lnTo>
                    <a:pt x="3576" y="140"/>
                  </a:lnTo>
                  <a:lnTo>
                    <a:pt x="3576" y="132"/>
                  </a:lnTo>
                  <a:lnTo>
                    <a:pt x="3540" y="140"/>
                  </a:lnTo>
                  <a:lnTo>
                    <a:pt x="3456" y="128"/>
                  </a:lnTo>
                  <a:lnTo>
                    <a:pt x="3396" y="108"/>
                  </a:lnTo>
                  <a:lnTo>
                    <a:pt x="3380" y="96"/>
                  </a:lnTo>
                  <a:lnTo>
                    <a:pt x="3360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5" name="図形 24"/>
            <p:cNvSpPr>
              <a:spLocks/>
            </p:cNvSpPr>
            <p:nvPr/>
          </p:nvSpPr>
          <p:spPr bwMode="auto">
            <a:xfrm>
              <a:off x="2632" y="48"/>
              <a:ext cx="8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0"/>
                </a:cxn>
                <a:cxn ang="0">
                  <a:pos x="68" y="20"/>
                </a:cxn>
                <a:cxn ang="0">
                  <a:pos x="84" y="36"/>
                </a:cxn>
                <a:cxn ang="0">
                  <a:pos x="36" y="20"/>
                </a:cxn>
                <a:cxn ang="0">
                  <a:pos x="0" y="0"/>
                </a:cxn>
              </a:cxnLst>
              <a:rect l="0" t="0" r="0" b="0"/>
              <a:pathLst>
                <a:path w="84" h="36">
                  <a:moveTo>
                    <a:pt x="0" y="0"/>
                  </a:moveTo>
                  <a:lnTo>
                    <a:pt x="56" y="0"/>
                  </a:lnTo>
                  <a:lnTo>
                    <a:pt x="68" y="20"/>
                  </a:lnTo>
                  <a:lnTo>
                    <a:pt x="84" y="36"/>
                  </a:lnTo>
                  <a:lnTo>
                    <a:pt x="36" y="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6" name="図形 25"/>
            <p:cNvSpPr>
              <a:spLocks/>
            </p:cNvSpPr>
            <p:nvPr/>
          </p:nvSpPr>
          <p:spPr bwMode="auto">
            <a:xfrm>
              <a:off x="4904" y="884"/>
              <a:ext cx="104" cy="83"/>
            </a:xfrm>
            <a:custGeom>
              <a:avLst/>
              <a:gdLst/>
              <a:ahLst/>
              <a:cxnLst>
                <a:cxn ang="0">
                  <a:pos x="36" y="12"/>
                </a:cxn>
                <a:cxn ang="0">
                  <a:pos x="36" y="0"/>
                </a:cxn>
                <a:cxn ang="0">
                  <a:pos x="68" y="4"/>
                </a:cxn>
                <a:cxn ang="0">
                  <a:pos x="92" y="16"/>
                </a:cxn>
                <a:cxn ang="0">
                  <a:pos x="104" y="28"/>
                </a:cxn>
                <a:cxn ang="0">
                  <a:pos x="104" y="40"/>
                </a:cxn>
                <a:cxn ang="0">
                  <a:pos x="100" y="60"/>
                </a:cxn>
                <a:cxn ang="0">
                  <a:pos x="100" y="64"/>
                </a:cxn>
                <a:cxn ang="0">
                  <a:pos x="80" y="72"/>
                </a:cxn>
                <a:cxn ang="0">
                  <a:pos x="56" y="84"/>
                </a:cxn>
                <a:cxn ang="0">
                  <a:pos x="0" y="84"/>
                </a:cxn>
                <a:cxn ang="0">
                  <a:pos x="20" y="64"/>
                </a:cxn>
                <a:cxn ang="0">
                  <a:pos x="32" y="40"/>
                </a:cxn>
                <a:cxn ang="0">
                  <a:pos x="36" y="12"/>
                </a:cxn>
              </a:cxnLst>
              <a:rect l="0" t="0" r="0" b="0"/>
              <a:pathLst>
                <a:path w="104" h="84">
                  <a:moveTo>
                    <a:pt x="36" y="12"/>
                  </a:moveTo>
                  <a:lnTo>
                    <a:pt x="36" y="0"/>
                  </a:lnTo>
                  <a:lnTo>
                    <a:pt x="68" y="4"/>
                  </a:lnTo>
                  <a:lnTo>
                    <a:pt x="92" y="16"/>
                  </a:lnTo>
                  <a:lnTo>
                    <a:pt x="104" y="28"/>
                  </a:lnTo>
                  <a:lnTo>
                    <a:pt x="104" y="40"/>
                  </a:lnTo>
                  <a:lnTo>
                    <a:pt x="100" y="60"/>
                  </a:lnTo>
                  <a:lnTo>
                    <a:pt x="100" y="64"/>
                  </a:lnTo>
                  <a:lnTo>
                    <a:pt x="80" y="72"/>
                  </a:lnTo>
                  <a:lnTo>
                    <a:pt x="56" y="84"/>
                  </a:lnTo>
                  <a:lnTo>
                    <a:pt x="0" y="84"/>
                  </a:lnTo>
                  <a:lnTo>
                    <a:pt x="20" y="64"/>
                  </a:lnTo>
                  <a:lnTo>
                    <a:pt x="32" y="40"/>
                  </a:lnTo>
                  <a:lnTo>
                    <a:pt x="36" y="1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7" name="図形 26"/>
            <p:cNvSpPr>
              <a:spLocks/>
            </p:cNvSpPr>
            <p:nvPr/>
          </p:nvSpPr>
          <p:spPr bwMode="auto">
            <a:xfrm>
              <a:off x="4828" y="864"/>
              <a:ext cx="248" cy="132"/>
            </a:xfrm>
            <a:custGeom>
              <a:avLst/>
              <a:gdLst/>
              <a:ahLst/>
              <a:cxnLst>
                <a:cxn ang="0">
                  <a:pos x="48" y="116"/>
                </a:cxn>
                <a:cxn ang="0">
                  <a:pos x="72" y="108"/>
                </a:cxn>
                <a:cxn ang="0">
                  <a:pos x="124" y="104"/>
                </a:cxn>
                <a:cxn ang="0">
                  <a:pos x="164" y="96"/>
                </a:cxn>
                <a:cxn ang="0">
                  <a:pos x="176" y="84"/>
                </a:cxn>
                <a:cxn ang="0">
                  <a:pos x="180" y="80"/>
                </a:cxn>
                <a:cxn ang="0">
                  <a:pos x="188" y="60"/>
                </a:cxn>
                <a:cxn ang="0">
                  <a:pos x="188" y="48"/>
                </a:cxn>
                <a:cxn ang="0">
                  <a:pos x="168" y="32"/>
                </a:cxn>
                <a:cxn ang="0">
                  <a:pos x="148" y="20"/>
                </a:cxn>
                <a:cxn ang="0">
                  <a:pos x="112" y="12"/>
                </a:cxn>
                <a:cxn ang="0">
                  <a:pos x="112" y="0"/>
                </a:cxn>
                <a:cxn ang="0">
                  <a:pos x="168" y="0"/>
                </a:cxn>
                <a:cxn ang="0">
                  <a:pos x="204" y="12"/>
                </a:cxn>
                <a:cxn ang="0">
                  <a:pos x="236" y="24"/>
                </a:cxn>
                <a:cxn ang="0">
                  <a:pos x="248" y="44"/>
                </a:cxn>
                <a:cxn ang="0">
                  <a:pos x="248" y="60"/>
                </a:cxn>
                <a:cxn ang="0">
                  <a:pos x="240" y="72"/>
                </a:cxn>
                <a:cxn ang="0">
                  <a:pos x="236" y="84"/>
                </a:cxn>
                <a:cxn ang="0">
                  <a:pos x="224" y="96"/>
                </a:cxn>
                <a:cxn ang="0">
                  <a:pos x="200" y="108"/>
                </a:cxn>
                <a:cxn ang="0">
                  <a:pos x="164" y="120"/>
                </a:cxn>
                <a:cxn ang="0">
                  <a:pos x="112" y="128"/>
                </a:cxn>
                <a:cxn ang="0">
                  <a:pos x="52" y="132"/>
                </a:cxn>
                <a:cxn ang="0">
                  <a:pos x="0" y="132"/>
                </a:cxn>
                <a:cxn ang="0">
                  <a:pos x="48" y="116"/>
                </a:cxn>
              </a:cxnLst>
              <a:rect l="0" t="0" r="0" b="0"/>
              <a:pathLst>
                <a:path w="248" h="132">
                  <a:moveTo>
                    <a:pt x="48" y="116"/>
                  </a:moveTo>
                  <a:lnTo>
                    <a:pt x="72" y="108"/>
                  </a:lnTo>
                  <a:lnTo>
                    <a:pt x="124" y="104"/>
                  </a:lnTo>
                  <a:lnTo>
                    <a:pt x="164" y="96"/>
                  </a:lnTo>
                  <a:lnTo>
                    <a:pt x="176" y="84"/>
                  </a:lnTo>
                  <a:lnTo>
                    <a:pt x="180" y="80"/>
                  </a:lnTo>
                  <a:lnTo>
                    <a:pt x="188" y="60"/>
                  </a:lnTo>
                  <a:lnTo>
                    <a:pt x="188" y="48"/>
                  </a:lnTo>
                  <a:lnTo>
                    <a:pt x="168" y="32"/>
                  </a:lnTo>
                  <a:lnTo>
                    <a:pt x="148" y="20"/>
                  </a:lnTo>
                  <a:lnTo>
                    <a:pt x="112" y="12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204" y="12"/>
                  </a:lnTo>
                  <a:lnTo>
                    <a:pt x="236" y="24"/>
                  </a:lnTo>
                  <a:lnTo>
                    <a:pt x="248" y="44"/>
                  </a:lnTo>
                  <a:lnTo>
                    <a:pt x="248" y="60"/>
                  </a:lnTo>
                  <a:lnTo>
                    <a:pt x="240" y="72"/>
                  </a:lnTo>
                  <a:lnTo>
                    <a:pt x="236" y="84"/>
                  </a:lnTo>
                  <a:lnTo>
                    <a:pt x="224" y="96"/>
                  </a:lnTo>
                  <a:lnTo>
                    <a:pt x="200" y="108"/>
                  </a:lnTo>
                  <a:lnTo>
                    <a:pt x="164" y="120"/>
                  </a:lnTo>
                  <a:lnTo>
                    <a:pt x="112" y="128"/>
                  </a:lnTo>
                  <a:lnTo>
                    <a:pt x="52" y="132"/>
                  </a:lnTo>
                  <a:lnTo>
                    <a:pt x="0" y="132"/>
                  </a:lnTo>
                  <a:lnTo>
                    <a:pt x="48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28" name="図形 27"/>
            <p:cNvSpPr>
              <a:spLocks/>
            </p:cNvSpPr>
            <p:nvPr/>
          </p:nvSpPr>
          <p:spPr bwMode="auto">
            <a:xfrm>
              <a:off x="4772" y="1056"/>
              <a:ext cx="128" cy="177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0" y="100"/>
                </a:cxn>
                <a:cxn ang="0">
                  <a:pos x="8" y="68"/>
                </a:cxn>
                <a:cxn ang="0">
                  <a:pos x="32" y="44"/>
                </a:cxn>
                <a:cxn ang="0">
                  <a:pos x="56" y="24"/>
                </a:cxn>
                <a:cxn ang="0">
                  <a:pos x="84" y="12"/>
                </a:cxn>
                <a:cxn ang="0">
                  <a:pos x="128" y="0"/>
                </a:cxn>
                <a:cxn ang="0">
                  <a:pos x="84" y="32"/>
                </a:cxn>
                <a:cxn ang="0">
                  <a:pos x="60" y="56"/>
                </a:cxn>
                <a:cxn ang="0">
                  <a:pos x="36" y="88"/>
                </a:cxn>
                <a:cxn ang="0">
                  <a:pos x="36" y="112"/>
                </a:cxn>
                <a:cxn ang="0">
                  <a:pos x="48" y="140"/>
                </a:cxn>
                <a:cxn ang="0">
                  <a:pos x="68" y="160"/>
                </a:cxn>
                <a:cxn ang="0">
                  <a:pos x="84" y="176"/>
                </a:cxn>
                <a:cxn ang="0">
                  <a:pos x="36" y="148"/>
                </a:cxn>
                <a:cxn ang="0">
                  <a:pos x="0" y="116"/>
                </a:cxn>
              </a:cxnLst>
              <a:rect l="0" t="0" r="0" b="0"/>
              <a:pathLst>
                <a:path w="128" h="176">
                  <a:moveTo>
                    <a:pt x="0" y="116"/>
                  </a:moveTo>
                  <a:lnTo>
                    <a:pt x="0" y="100"/>
                  </a:lnTo>
                  <a:lnTo>
                    <a:pt x="8" y="68"/>
                  </a:lnTo>
                  <a:lnTo>
                    <a:pt x="32" y="44"/>
                  </a:lnTo>
                  <a:lnTo>
                    <a:pt x="56" y="24"/>
                  </a:lnTo>
                  <a:lnTo>
                    <a:pt x="84" y="12"/>
                  </a:lnTo>
                  <a:lnTo>
                    <a:pt x="128" y="0"/>
                  </a:lnTo>
                  <a:lnTo>
                    <a:pt x="84" y="32"/>
                  </a:lnTo>
                  <a:lnTo>
                    <a:pt x="60" y="56"/>
                  </a:lnTo>
                  <a:lnTo>
                    <a:pt x="36" y="88"/>
                  </a:lnTo>
                  <a:lnTo>
                    <a:pt x="36" y="112"/>
                  </a:lnTo>
                  <a:lnTo>
                    <a:pt x="48" y="140"/>
                  </a:lnTo>
                  <a:lnTo>
                    <a:pt x="68" y="160"/>
                  </a:lnTo>
                  <a:lnTo>
                    <a:pt x="84" y="176"/>
                  </a:lnTo>
                  <a:lnTo>
                    <a:pt x="36" y="148"/>
                  </a:lnTo>
                  <a:lnTo>
                    <a:pt x="0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0" name="図形 29"/>
            <p:cNvSpPr>
              <a:spLocks/>
            </p:cNvSpPr>
            <p:nvPr/>
          </p:nvSpPr>
          <p:spPr bwMode="auto">
            <a:xfrm>
              <a:off x="4816" y="821"/>
              <a:ext cx="532" cy="491"/>
            </a:xfrm>
            <a:custGeom>
              <a:avLst/>
              <a:gdLst/>
              <a:ahLst/>
              <a:cxnLst>
                <a:cxn ang="0">
                  <a:pos x="524" y="68"/>
                </a:cxn>
                <a:cxn ang="0">
                  <a:pos x="532" y="80"/>
                </a:cxn>
                <a:cxn ang="0">
                  <a:pos x="524" y="92"/>
                </a:cxn>
                <a:cxn ang="0">
                  <a:pos x="524" y="112"/>
                </a:cxn>
                <a:cxn ang="0">
                  <a:pos x="512" y="128"/>
                </a:cxn>
                <a:cxn ang="0">
                  <a:pos x="488" y="148"/>
                </a:cxn>
                <a:cxn ang="0">
                  <a:pos x="460" y="164"/>
                </a:cxn>
                <a:cxn ang="0">
                  <a:pos x="408" y="184"/>
                </a:cxn>
                <a:cxn ang="0">
                  <a:pos x="356" y="188"/>
                </a:cxn>
                <a:cxn ang="0">
                  <a:pos x="248" y="212"/>
                </a:cxn>
                <a:cxn ang="0">
                  <a:pos x="188" y="236"/>
                </a:cxn>
                <a:cxn ang="0">
                  <a:pos x="136" y="260"/>
                </a:cxn>
                <a:cxn ang="0">
                  <a:pos x="108" y="300"/>
                </a:cxn>
                <a:cxn ang="0">
                  <a:pos x="96" y="316"/>
                </a:cxn>
                <a:cxn ang="0">
                  <a:pos x="88" y="336"/>
                </a:cxn>
                <a:cxn ang="0">
                  <a:pos x="96" y="348"/>
                </a:cxn>
                <a:cxn ang="0">
                  <a:pos x="100" y="364"/>
                </a:cxn>
                <a:cxn ang="0">
                  <a:pos x="112" y="384"/>
                </a:cxn>
                <a:cxn ang="0">
                  <a:pos x="136" y="412"/>
                </a:cxn>
                <a:cxn ang="0">
                  <a:pos x="180" y="436"/>
                </a:cxn>
                <a:cxn ang="0">
                  <a:pos x="236" y="460"/>
                </a:cxn>
                <a:cxn ang="0">
                  <a:pos x="308" y="492"/>
                </a:cxn>
                <a:cxn ang="0">
                  <a:pos x="180" y="460"/>
                </a:cxn>
                <a:cxn ang="0">
                  <a:pos x="84" y="436"/>
                </a:cxn>
                <a:cxn ang="0">
                  <a:pos x="52" y="420"/>
                </a:cxn>
                <a:cxn ang="0">
                  <a:pos x="24" y="396"/>
                </a:cxn>
                <a:cxn ang="0">
                  <a:pos x="4" y="360"/>
                </a:cxn>
                <a:cxn ang="0">
                  <a:pos x="0" y="348"/>
                </a:cxn>
                <a:cxn ang="0">
                  <a:pos x="0" y="328"/>
                </a:cxn>
                <a:cxn ang="0">
                  <a:pos x="4" y="316"/>
                </a:cxn>
                <a:cxn ang="0">
                  <a:pos x="24" y="292"/>
                </a:cxn>
                <a:cxn ang="0">
                  <a:pos x="60" y="256"/>
                </a:cxn>
                <a:cxn ang="0">
                  <a:pos x="88" y="244"/>
                </a:cxn>
                <a:cxn ang="0">
                  <a:pos x="132" y="224"/>
                </a:cxn>
                <a:cxn ang="0">
                  <a:pos x="228" y="200"/>
                </a:cxn>
                <a:cxn ang="0">
                  <a:pos x="308" y="188"/>
                </a:cxn>
                <a:cxn ang="0">
                  <a:pos x="372" y="176"/>
                </a:cxn>
                <a:cxn ang="0">
                  <a:pos x="420" y="164"/>
                </a:cxn>
                <a:cxn ang="0">
                  <a:pos x="460" y="148"/>
                </a:cxn>
                <a:cxn ang="0">
                  <a:pos x="472" y="136"/>
                </a:cxn>
                <a:cxn ang="0">
                  <a:pos x="484" y="116"/>
                </a:cxn>
                <a:cxn ang="0">
                  <a:pos x="484" y="92"/>
                </a:cxn>
                <a:cxn ang="0">
                  <a:pos x="472" y="64"/>
                </a:cxn>
                <a:cxn ang="0">
                  <a:pos x="464" y="52"/>
                </a:cxn>
                <a:cxn ang="0">
                  <a:pos x="440" y="32"/>
                </a:cxn>
                <a:cxn ang="0">
                  <a:pos x="396" y="12"/>
                </a:cxn>
                <a:cxn ang="0">
                  <a:pos x="332" y="0"/>
                </a:cxn>
                <a:cxn ang="0">
                  <a:pos x="380" y="0"/>
                </a:cxn>
                <a:cxn ang="0">
                  <a:pos x="436" y="12"/>
                </a:cxn>
                <a:cxn ang="0">
                  <a:pos x="488" y="32"/>
                </a:cxn>
                <a:cxn ang="0">
                  <a:pos x="512" y="52"/>
                </a:cxn>
                <a:cxn ang="0">
                  <a:pos x="524" y="68"/>
                </a:cxn>
              </a:cxnLst>
              <a:rect l="0" t="0" r="0" b="0"/>
              <a:pathLst>
                <a:path w="532" h="492">
                  <a:moveTo>
                    <a:pt x="524" y="68"/>
                  </a:moveTo>
                  <a:lnTo>
                    <a:pt x="532" y="80"/>
                  </a:lnTo>
                  <a:lnTo>
                    <a:pt x="524" y="92"/>
                  </a:lnTo>
                  <a:lnTo>
                    <a:pt x="524" y="112"/>
                  </a:lnTo>
                  <a:lnTo>
                    <a:pt x="512" y="128"/>
                  </a:lnTo>
                  <a:lnTo>
                    <a:pt x="488" y="148"/>
                  </a:lnTo>
                  <a:lnTo>
                    <a:pt x="460" y="164"/>
                  </a:lnTo>
                  <a:lnTo>
                    <a:pt x="408" y="184"/>
                  </a:lnTo>
                  <a:lnTo>
                    <a:pt x="356" y="188"/>
                  </a:lnTo>
                  <a:lnTo>
                    <a:pt x="248" y="212"/>
                  </a:lnTo>
                  <a:lnTo>
                    <a:pt x="188" y="236"/>
                  </a:lnTo>
                  <a:lnTo>
                    <a:pt x="136" y="260"/>
                  </a:lnTo>
                  <a:lnTo>
                    <a:pt x="108" y="300"/>
                  </a:lnTo>
                  <a:lnTo>
                    <a:pt x="96" y="316"/>
                  </a:lnTo>
                  <a:lnTo>
                    <a:pt x="88" y="336"/>
                  </a:lnTo>
                  <a:lnTo>
                    <a:pt x="96" y="348"/>
                  </a:lnTo>
                  <a:lnTo>
                    <a:pt x="100" y="364"/>
                  </a:lnTo>
                  <a:lnTo>
                    <a:pt x="112" y="384"/>
                  </a:lnTo>
                  <a:lnTo>
                    <a:pt x="136" y="412"/>
                  </a:lnTo>
                  <a:lnTo>
                    <a:pt x="180" y="436"/>
                  </a:lnTo>
                  <a:lnTo>
                    <a:pt x="236" y="460"/>
                  </a:lnTo>
                  <a:lnTo>
                    <a:pt x="308" y="492"/>
                  </a:lnTo>
                  <a:lnTo>
                    <a:pt x="180" y="460"/>
                  </a:lnTo>
                  <a:lnTo>
                    <a:pt x="84" y="436"/>
                  </a:lnTo>
                  <a:lnTo>
                    <a:pt x="52" y="420"/>
                  </a:lnTo>
                  <a:lnTo>
                    <a:pt x="24" y="396"/>
                  </a:lnTo>
                  <a:lnTo>
                    <a:pt x="4" y="360"/>
                  </a:lnTo>
                  <a:lnTo>
                    <a:pt x="0" y="348"/>
                  </a:lnTo>
                  <a:lnTo>
                    <a:pt x="0" y="328"/>
                  </a:lnTo>
                  <a:lnTo>
                    <a:pt x="4" y="316"/>
                  </a:lnTo>
                  <a:lnTo>
                    <a:pt x="24" y="292"/>
                  </a:lnTo>
                  <a:lnTo>
                    <a:pt x="60" y="256"/>
                  </a:lnTo>
                  <a:lnTo>
                    <a:pt x="88" y="244"/>
                  </a:lnTo>
                  <a:lnTo>
                    <a:pt x="132" y="224"/>
                  </a:lnTo>
                  <a:lnTo>
                    <a:pt x="228" y="200"/>
                  </a:lnTo>
                  <a:lnTo>
                    <a:pt x="308" y="188"/>
                  </a:lnTo>
                  <a:lnTo>
                    <a:pt x="372" y="176"/>
                  </a:lnTo>
                  <a:lnTo>
                    <a:pt x="420" y="164"/>
                  </a:lnTo>
                  <a:lnTo>
                    <a:pt x="460" y="148"/>
                  </a:lnTo>
                  <a:lnTo>
                    <a:pt x="472" y="136"/>
                  </a:lnTo>
                  <a:lnTo>
                    <a:pt x="484" y="116"/>
                  </a:lnTo>
                  <a:lnTo>
                    <a:pt x="484" y="92"/>
                  </a:lnTo>
                  <a:lnTo>
                    <a:pt x="472" y="64"/>
                  </a:lnTo>
                  <a:lnTo>
                    <a:pt x="464" y="52"/>
                  </a:lnTo>
                  <a:lnTo>
                    <a:pt x="440" y="32"/>
                  </a:lnTo>
                  <a:lnTo>
                    <a:pt x="396" y="12"/>
                  </a:lnTo>
                  <a:lnTo>
                    <a:pt x="332" y="0"/>
                  </a:lnTo>
                  <a:lnTo>
                    <a:pt x="380" y="0"/>
                  </a:lnTo>
                  <a:lnTo>
                    <a:pt x="436" y="12"/>
                  </a:lnTo>
                  <a:lnTo>
                    <a:pt x="488" y="32"/>
                  </a:lnTo>
                  <a:lnTo>
                    <a:pt x="512" y="52"/>
                  </a:lnTo>
                  <a:lnTo>
                    <a:pt x="524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1" name="図形 30"/>
            <p:cNvSpPr>
              <a:spLocks/>
            </p:cNvSpPr>
            <p:nvPr/>
          </p:nvSpPr>
          <p:spPr bwMode="auto">
            <a:xfrm>
              <a:off x="4724" y="816"/>
              <a:ext cx="576" cy="351"/>
            </a:xfrm>
            <a:custGeom>
              <a:avLst/>
              <a:gdLst/>
              <a:ahLst/>
              <a:cxnLst>
                <a:cxn ang="0">
                  <a:pos x="576" y="96"/>
                </a:cxn>
                <a:cxn ang="0">
                  <a:pos x="564" y="140"/>
                </a:cxn>
                <a:cxn ang="0">
                  <a:pos x="512" y="168"/>
                </a:cxn>
                <a:cxn ang="0">
                  <a:pos x="400" y="188"/>
                </a:cxn>
                <a:cxn ang="0">
                  <a:pos x="224" y="228"/>
                </a:cxn>
                <a:cxn ang="0">
                  <a:pos x="192" y="236"/>
                </a:cxn>
                <a:cxn ang="0">
                  <a:pos x="108" y="260"/>
                </a:cxn>
                <a:cxn ang="0">
                  <a:pos x="56" y="308"/>
                </a:cxn>
                <a:cxn ang="0">
                  <a:pos x="44" y="352"/>
                </a:cxn>
                <a:cxn ang="0">
                  <a:pos x="20" y="284"/>
                </a:cxn>
                <a:cxn ang="0">
                  <a:pos x="56" y="248"/>
                </a:cxn>
                <a:cxn ang="0">
                  <a:pos x="132" y="216"/>
                </a:cxn>
                <a:cxn ang="0">
                  <a:pos x="356" y="176"/>
                </a:cxn>
                <a:cxn ang="0">
                  <a:pos x="460" y="152"/>
                </a:cxn>
                <a:cxn ang="0">
                  <a:pos x="496" y="120"/>
                </a:cxn>
                <a:cxn ang="0">
                  <a:pos x="500" y="92"/>
                </a:cxn>
                <a:cxn ang="0">
                  <a:pos x="484" y="60"/>
                </a:cxn>
                <a:cxn ang="0">
                  <a:pos x="400" y="24"/>
                </a:cxn>
                <a:cxn ang="0">
                  <a:pos x="260" y="16"/>
                </a:cxn>
                <a:cxn ang="0">
                  <a:pos x="212" y="32"/>
                </a:cxn>
                <a:cxn ang="0">
                  <a:pos x="344" y="24"/>
                </a:cxn>
                <a:cxn ang="0">
                  <a:pos x="440" y="44"/>
                </a:cxn>
                <a:cxn ang="0">
                  <a:pos x="488" y="80"/>
                </a:cxn>
                <a:cxn ang="0">
                  <a:pos x="500" y="104"/>
                </a:cxn>
                <a:cxn ang="0">
                  <a:pos x="484" y="132"/>
                </a:cxn>
                <a:cxn ang="0">
                  <a:pos x="416" y="164"/>
                </a:cxn>
                <a:cxn ang="0">
                  <a:pos x="228" y="188"/>
                </a:cxn>
                <a:cxn ang="0">
                  <a:pos x="92" y="224"/>
                </a:cxn>
                <a:cxn ang="0">
                  <a:pos x="32" y="252"/>
                </a:cxn>
                <a:cxn ang="0">
                  <a:pos x="8" y="304"/>
                </a:cxn>
                <a:cxn ang="0">
                  <a:pos x="12" y="248"/>
                </a:cxn>
                <a:cxn ang="0">
                  <a:pos x="60" y="204"/>
                </a:cxn>
                <a:cxn ang="0">
                  <a:pos x="156" y="188"/>
                </a:cxn>
                <a:cxn ang="0">
                  <a:pos x="272" y="176"/>
                </a:cxn>
                <a:cxn ang="0">
                  <a:pos x="328" y="144"/>
                </a:cxn>
                <a:cxn ang="0">
                  <a:pos x="352" y="120"/>
                </a:cxn>
                <a:cxn ang="0">
                  <a:pos x="352" y="84"/>
                </a:cxn>
                <a:cxn ang="0">
                  <a:pos x="308" y="56"/>
                </a:cxn>
                <a:cxn ang="0">
                  <a:pos x="216" y="44"/>
                </a:cxn>
                <a:cxn ang="0">
                  <a:pos x="304" y="0"/>
                </a:cxn>
                <a:cxn ang="0">
                  <a:pos x="440" y="12"/>
                </a:cxn>
                <a:cxn ang="0">
                  <a:pos x="520" y="36"/>
                </a:cxn>
                <a:cxn ang="0">
                  <a:pos x="556" y="68"/>
                </a:cxn>
              </a:cxnLst>
              <a:rect l="0" t="0" r="0" b="0"/>
              <a:pathLst>
                <a:path w="576" h="352">
                  <a:moveTo>
                    <a:pt x="556" y="68"/>
                  </a:moveTo>
                  <a:lnTo>
                    <a:pt x="576" y="96"/>
                  </a:lnTo>
                  <a:lnTo>
                    <a:pt x="568" y="120"/>
                  </a:lnTo>
                  <a:lnTo>
                    <a:pt x="564" y="140"/>
                  </a:lnTo>
                  <a:lnTo>
                    <a:pt x="544" y="152"/>
                  </a:lnTo>
                  <a:lnTo>
                    <a:pt x="512" y="168"/>
                  </a:lnTo>
                  <a:lnTo>
                    <a:pt x="464" y="180"/>
                  </a:lnTo>
                  <a:lnTo>
                    <a:pt x="400" y="188"/>
                  </a:lnTo>
                  <a:lnTo>
                    <a:pt x="320" y="200"/>
                  </a:lnTo>
                  <a:lnTo>
                    <a:pt x="224" y="228"/>
                  </a:lnTo>
                  <a:lnTo>
                    <a:pt x="216" y="228"/>
                  </a:lnTo>
                  <a:lnTo>
                    <a:pt x="192" y="236"/>
                  </a:lnTo>
                  <a:lnTo>
                    <a:pt x="144" y="248"/>
                  </a:lnTo>
                  <a:lnTo>
                    <a:pt x="108" y="260"/>
                  </a:lnTo>
                  <a:lnTo>
                    <a:pt x="72" y="284"/>
                  </a:lnTo>
                  <a:lnTo>
                    <a:pt x="56" y="308"/>
                  </a:lnTo>
                  <a:lnTo>
                    <a:pt x="44" y="332"/>
                  </a:lnTo>
                  <a:lnTo>
                    <a:pt x="44" y="352"/>
                  </a:lnTo>
                  <a:lnTo>
                    <a:pt x="12" y="308"/>
                  </a:lnTo>
                  <a:lnTo>
                    <a:pt x="20" y="284"/>
                  </a:lnTo>
                  <a:lnTo>
                    <a:pt x="32" y="260"/>
                  </a:lnTo>
                  <a:lnTo>
                    <a:pt x="56" y="248"/>
                  </a:lnTo>
                  <a:lnTo>
                    <a:pt x="92" y="228"/>
                  </a:lnTo>
                  <a:lnTo>
                    <a:pt x="132" y="216"/>
                  </a:lnTo>
                  <a:lnTo>
                    <a:pt x="236" y="192"/>
                  </a:lnTo>
                  <a:lnTo>
                    <a:pt x="356" y="176"/>
                  </a:lnTo>
                  <a:lnTo>
                    <a:pt x="416" y="168"/>
                  </a:lnTo>
                  <a:lnTo>
                    <a:pt x="460" y="152"/>
                  </a:lnTo>
                  <a:lnTo>
                    <a:pt x="484" y="140"/>
                  </a:lnTo>
                  <a:lnTo>
                    <a:pt x="496" y="120"/>
                  </a:lnTo>
                  <a:lnTo>
                    <a:pt x="508" y="104"/>
                  </a:lnTo>
                  <a:lnTo>
                    <a:pt x="500" y="92"/>
                  </a:lnTo>
                  <a:lnTo>
                    <a:pt x="496" y="72"/>
                  </a:lnTo>
                  <a:lnTo>
                    <a:pt x="484" y="60"/>
                  </a:lnTo>
                  <a:lnTo>
                    <a:pt x="448" y="36"/>
                  </a:lnTo>
                  <a:lnTo>
                    <a:pt x="400" y="24"/>
                  </a:lnTo>
                  <a:lnTo>
                    <a:pt x="352" y="16"/>
                  </a:lnTo>
                  <a:lnTo>
                    <a:pt x="260" y="16"/>
                  </a:lnTo>
                  <a:lnTo>
                    <a:pt x="212" y="24"/>
                  </a:lnTo>
                  <a:lnTo>
                    <a:pt x="212" y="32"/>
                  </a:lnTo>
                  <a:lnTo>
                    <a:pt x="252" y="24"/>
                  </a:lnTo>
                  <a:lnTo>
                    <a:pt x="344" y="24"/>
                  </a:lnTo>
                  <a:lnTo>
                    <a:pt x="392" y="32"/>
                  </a:lnTo>
                  <a:lnTo>
                    <a:pt x="440" y="44"/>
                  </a:lnTo>
                  <a:lnTo>
                    <a:pt x="476" y="60"/>
                  </a:lnTo>
                  <a:lnTo>
                    <a:pt x="488" y="80"/>
                  </a:lnTo>
                  <a:lnTo>
                    <a:pt x="500" y="92"/>
                  </a:lnTo>
                  <a:lnTo>
                    <a:pt x="500" y="104"/>
                  </a:lnTo>
                  <a:lnTo>
                    <a:pt x="496" y="120"/>
                  </a:lnTo>
                  <a:lnTo>
                    <a:pt x="484" y="132"/>
                  </a:lnTo>
                  <a:lnTo>
                    <a:pt x="452" y="152"/>
                  </a:lnTo>
                  <a:lnTo>
                    <a:pt x="416" y="164"/>
                  </a:lnTo>
                  <a:lnTo>
                    <a:pt x="356" y="176"/>
                  </a:lnTo>
                  <a:lnTo>
                    <a:pt x="228" y="188"/>
                  </a:lnTo>
                  <a:lnTo>
                    <a:pt x="132" y="212"/>
                  </a:lnTo>
                  <a:lnTo>
                    <a:pt x="92" y="224"/>
                  </a:lnTo>
                  <a:lnTo>
                    <a:pt x="56" y="240"/>
                  </a:lnTo>
                  <a:lnTo>
                    <a:pt x="32" y="252"/>
                  </a:lnTo>
                  <a:lnTo>
                    <a:pt x="20" y="272"/>
                  </a:lnTo>
                  <a:lnTo>
                    <a:pt x="8" y="304"/>
                  </a:lnTo>
                  <a:lnTo>
                    <a:pt x="0" y="276"/>
                  </a:lnTo>
                  <a:lnTo>
                    <a:pt x="12" y="248"/>
                  </a:lnTo>
                  <a:lnTo>
                    <a:pt x="32" y="224"/>
                  </a:lnTo>
                  <a:lnTo>
                    <a:pt x="60" y="204"/>
                  </a:lnTo>
                  <a:lnTo>
                    <a:pt x="96" y="188"/>
                  </a:lnTo>
                  <a:lnTo>
                    <a:pt x="156" y="188"/>
                  </a:lnTo>
                  <a:lnTo>
                    <a:pt x="224" y="180"/>
                  </a:lnTo>
                  <a:lnTo>
                    <a:pt x="272" y="176"/>
                  </a:lnTo>
                  <a:lnTo>
                    <a:pt x="304" y="164"/>
                  </a:lnTo>
                  <a:lnTo>
                    <a:pt x="328" y="144"/>
                  </a:lnTo>
                  <a:lnTo>
                    <a:pt x="344" y="132"/>
                  </a:lnTo>
                  <a:lnTo>
                    <a:pt x="352" y="120"/>
                  </a:lnTo>
                  <a:lnTo>
                    <a:pt x="356" y="108"/>
                  </a:lnTo>
                  <a:lnTo>
                    <a:pt x="352" y="84"/>
                  </a:lnTo>
                  <a:lnTo>
                    <a:pt x="340" y="72"/>
                  </a:lnTo>
                  <a:lnTo>
                    <a:pt x="308" y="56"/>
                  </a:lnTo>
                  <a:lnTo>
                    <a:pt x="272" y="44"/>
                  </a:lnTo>
                  <a:lnTo>
                    <a:pt x="216" y="44"/>
                  </a:lnTo>
                  <a:lnTo>
                    <a:pt x="204" y="4"/>
                  </a:lnTo>
                  <a:lnTo>
                    <a:pt x="304" y="0"/>
                  </a:lnTo>
                  <a:lnTo>
                    <a:pt x="380" y="0"/>
                  </a:lnTo>
                  <a:lnTo>
                    <a:pt x="440" y="12"/>
                  </a:lnTo>
                  <a:lnTo>
                    <a:pt x="488" y="24"/>
                  </a:lnTo>
                  <a:lnTo>
                    <a:pt x="520" y="36"/>
                  </a:lnTo>
                  <a:lnTo>
                    <a:pt x="544" y="56"/>
                  </a:lnTo>
                  <a:lnTo>
                    <a:pt x="556" y="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2" name="図形 31"/>
            <p:cNvSpPr>
              <a:spLocks/>
            </p:cNvSpPr>
            <p:nvPr/>
          </p:nvSpPr>
          <p:spPr bwMode="auto">
            <a:xfrm>
              <a:off x="5232" y="848"/>
              <a:ext cx="292" cy="196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80" y="184"/>
                </a:cxn>
                <a:cxn ang="0">
                  <a:pos x="0" y="196"/>
                </a:cxn>
                <a:cxn ang="0">
                  <a:pos x="12" y="192"/>
                </a:cxn>
                <a:cxn ang="0">
                  <a:pos x="36" y="180"/>
                </a:cxn>
                <a:cxn ang="0">
                  <a:pos x="92" y="172"/>
                </a:cxn>
                <a:cxn ang="0">
                  <a:pos x="156" y="148"/>
                </a:cxn>
                <a:cxn ang="0">
                  <a:pos x="200" y="132"/>
                </a:cxn>
                <a:cxn ang="0">
                  <a:pos x="228" y="108"/>
                </a:cxn>
                <a:cxn ang="0">
                  <a:pos x="240" y="88"/>
                </a:cxn>
                <a:cxn ang="0">
                  <a:pos x="248" y="72"/>
                </a:cxn>
                <a:cxn ang="0">
                  <a:pos x="240" y="60"/>
                </a:cxn>
                <a:cxn ang="0">
                  <a:pos x="236" y="40"/>
                </a:cxn>
                <a:cxn ang="0">
                  <a:pos x="216" y="24"/>
                </a:cxn>
                <a:cxn ang="0">
                  <a:pos x="180" y="0"/>
                </a:cxn>
                <a:cxn ang="0">
                  <a:pos x="216" y="4"/>
                </a:cxn>
                <a:cxn ang="0">
                  <a:pos x="240" y="12"/>
                </a:cxn>
                <a:cxn ang="0">
                  <a:pos x="260" y="28"/>
                </a:cxn>
                <a:cxn ang="0">
                  <a:pos x="280" y="40"/>
                </a:cxn>
                <a:cxn ang="0">
                  <a:pos x="292" y="64"/>
                </a:cxn>
                <a:cxn ang="0">
                  <a:pos x="292" y="76"/>
                </a:cxn>
                <a:cxn ang="0">
                  <a:pos x="292" y="84"/>
                </a:cxn>
                <a:cxn ang="0">
                  <a:pos x="284" y="108"/>
                </a:cxn>
                <a:cxn ang="0">
                  <a:pos x="260" y="132"/>
                </a:cxn>
                <a:cxn ang="0">
                  <a:pos x="228" y="148"/>
                </a:cxn>
                <a:cxn ang="0">
                  <a:pos x="200" y="160"/>
                </a:cxn>
                <a:cxn ang="0">
                  <a:pos x="140" y="180"/>
                </a:cxn>
                <a:cxn ang="0">
                  <a:pos x="116" y="184"/>
                </a:cxn>
              </a:cxnLst>
              <a:rect l="0" t="0" r="0" b="0"/>
              <a:pathLst>
                <a:path w="292" h="196">
                  <a:moveTo>
                    <a:pt x="116" y="184"/>
                  </a:moveTo>
                  <a:lnTo>
                    <a:pt x="80" y="184"/>
                  </a:lnTo>
                  <a:lnTo>
                    <a:pt x="0" y="196"/>
                  </a:lnTo>
                  <a:lnTo>
                    <a:pt x="12" y="192"/>
                  </a:lnTo>
                  <a:lnTo>
                    <a:pt x="36" y="180"/>
                  </a:lnTo>
                  <a:lnTo>
                    <a:pt x="92" y="172"/>
                  </a:lnTo>
                  <a:lnTo>
                    <a:pt x="156" y="148"/>
                  </a:lnTo>
                  <a:lnTo>
                    <a:pt x="200" y="132"/>
                  </a:lnTo>
                  <a:lnTo>
                    <a:pt x="228" y="108"/>
                  </a:lnTo>
                  <a:lnTo>
                    <a:pt x="240" y="88"/>
                  </a:lnTo>
                  <a:lnTo>
                    <a:pt x="248" y="72"/>
                  </a:lnTo>
                  <a:lnTo>
                    <a:pt x="240" y="60"/>
                  </a:lnTo>
                  <a:lnTo>
                    <a:pt x="236" y="40"/>
                  </a:lnTo>
                  <a:lnTo>
                    <a:pt x="216" y="24"/>
                  </a:lnTo>
                  <a:lnTo>
                    <a:pt x="180" y="0"/>
                  </a:lnTo>
                  <a:lnTo>
                    <a:pt x="216" y="4"/>
                  </a:lnTo>
                  <a:lnTo>
                    <a:pt x="240" y="12"/>
                  </a:lnTo>
                  <a:lnTo>
                    <a:pt x="260" y="28"/>
                  </a:lnTo>
                  <a:lnTo>
                    <a:pt x="280" y="40"/>
                  </a:lnTo>
                  <a:lnTo>
                    <a:pt x="292" y="64"/>
                  </a:lnTo>
                  <a:lnTo>
                    <a:pt x="292" y="76"/>
                  </a:lnTo>
                  <a:lnTo>
                    <a:pt x="292" y="84"/>
                  </a:lnTo>
                  <a:lnTo>
                    <a:pt x="284" y="108"/>
                  </a:lnTo>
                  <a:lnTo>
                    <a:pt x="260" y="132"/>
                  </a:lnTo>
                  <a:lnTo>
                    <a:pt x="228" y="148"/>
                  </a:lnTo>
                  <a:lnTo>
                    <a:pt x="200" y="160"/>
                  </a:lnTo>
                  <a:lnTo>
                    <a:pt x="140" y="180"/>
                  </a:lnTo>
                  <a:lnTo>
                    <a:pt x="116" y="1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3" name="図形 32"/>
            <p:cNvSpPr>
              <a:spLocks/>
            </p:cNvSpPr>
            <p:nvPr/>
          </p:nvSpPr>
          <p:spPr bwMode="auto">
            <a:xfrm>
              <a:off x="5384" y="831"/>
              <a:ext cx="192" cy="197"/>
            </a:xfrm>
            <a:custGeom>
              <a:avLst/>
              <a:gdLst/>
              <a:ahLst/>
              <a:cxnLst>
                <a:cxn ang="0">
                  <a:pos x="192" y="88"/>
                </a:cxn>
                <a:cxn ang="0">
                  <a:pos x="192" y="92"/>
                </a:cxn>
                <a:cxn ang="0">
                  <a:pos x="188" y="112"/>
                </a:cxn>
                <a:cxn ang="0">
                  <a:pos x="176" y="128"/>
                </a:cxn>
                <a:cxn ang="0">
                  <a:pos x="156" y="148"/>
                </a:cxn>
                <a:cxn ang="0">
                  <a:pos x="128" y="164"/>
                </a:cxn>
                <a:cxn ang="0">
                  <a:pos x="72" y="184"/>
                </a:cxn>
                <a:cxn ang="0">
                  <a:pos x="52" y="188"/>
                </a:cxn>
                <a:cxn ang="0">
                  <a:pos x="12" y="196"/>
                </a:cxn>
                <a:cxn ang="0">
                  <a:pos x="48" y="184"/>
                </a:cxn>
                <a:cxn ang="0">
                  <a:pos x="88" y="164"/>
                </a:cxn>
                <a:cxn ang="0">
                  <a:pos x="128" y="136"/>
                </a:cxn>
                <a:cxn ang="0">
                  <a:pos x="140" y="116"/>
                </a:cxn>
                <a:cxn ang="0">
                  <a:pos x="144" y="100"/>
                </a:cxn>
                <a:cxn ang="0">
                  <a:pos x="144" y="92"/>
                </a:cxn>
                <a:cxn ang="0">
                  <a:pos x="144" y="80"/>
                </a:cxn>
                <a:cxn ang="0">
                  <a:pos x="128" y="52"/>
                </a:cxn>
                <a:cxn ang="0">
                  <a:pos x="116" y="40"/>
                </a:cxn>
                <a:cxn ang="0">
                  <a:pos x="88" y="28"/>
                </a:cxn>
                <a:cxn ang="0">
                  <a:pos x="60" y="16"/>
                </a:cxn>
                <a:cxn ang="0">
                  <a:pos x="16" y="8"/>
                </a:cxn>
                <a:cxn ang="0">
                  <a:pos x="0" y="0"/>
                </a:cxn>
                <a:cxn ang="0">
                  <a:pos x="48" y="8"/>
                </a:cxn>
                <a:cxn ang="0">
                  <a:pos x="108" y="20"/>
                </a:cxn>
                <a:cxn ang="0">
                  <a:pos x="132" y="32"/>
                </a:cxn>
                <a:cxn ang="0">
                  <a:pos x="164" y="44"/>
                </a:cxn>
                <a:cxn ang="0">
                  <a:pos x="180" y="64"/>
                </a:cxn>
                <a:cxn ang="0">
                  <a:pos x="192" y="88"/>
                </a:cxn>
              </a:cxnLst>
              <a:rect l="0" t="0" r="0" b="0"/>
              <a:pathLst>
                <a:path w="192" h="196">
                  <a:moveTo>
                    <a:pt x="192" y="88"/>
                  </a:moveTo>
                  <a:lnTo>
                    <a:pt x="192" y="92"/>
                  </a:lnTo>
                  <a:lnTo>
                    <a:pt x="188" y="112"/>
                  </a:lnTo>
                  <a:lnTo>
                    <a:pt x="176" y="128"/>
                  </a:lnTo>
                  <a:lnTo>
                    <a:pt x="156" y="148"/>
                  </a:lnTo>
                  <a:lnTo>
                    <a:pt x="128" y="164"/>
                  </a:lnTo>
                  <a:lnTo>
                    <a:pt x="72" y="184"/>
                  </a:lnTo>
                  <a:lnTo>
                    <a:pt x="52" y="188"/>
                  </a:lnTo>
                  <a:lnTo>
                    <a:pt x="12" y="196"/>
                  </a:lnTo>
                  <a:lnTo>
                    <a:pt x="48" y="184"/>
                  </a:lnTo>
                  <a:lnTo>
                    <a:pt x="88" y="164"/>
                  </a:lnTo>
                  <a:lnTo>
                    <a:pt x="128" y="136"/>
                  </a:lnTo>
                  <a:lnTo>
                    <a:pt x="140" y="116"/>
                  </a:lnTo>
                  <a:lnTo>
                    <a:pt x="144" y="100"/>
                  </a:lnTo>
                  <a:lnTo>
                    <a:pt x="144" y="92"/>
                  </a:lnTo>
                  <a:lnTo>
                    <a:pt x="144" y="80"/>
                  </a:lnTo>
                  <a:lnTo>
                    <a:pt x="128" y="52"/>
                  </a:lnTo>
                  <a:lnTo>
                    <a:pt x="116" y="40"/>
                  </a:lnTo>
                  <a:lnTo>
                    <a:pt x="88" y="28"/>
                  </a:lnTo>
                  <a:lnTo>
                    <a:pt x="60" y="16"/>
                  </a:lnTo>
                  <a:lnTo>
                    <a:pt x="16" y="8"/>
                  </a:lnTo>
                  <a:lnTo>
                    <a:pt x="0" y="0"/>
                  </a:lnTo>
                  <a:lnTo>
                    <a:pt x="48" y="8"/>
                  </a:lnTo>
                  <a:lnTo>
                    <a:pt x="108" y="20"/>
                  </a:lnTo>
                  <a:lnTo>
                    <a:pt x="132" y="32"/>
                  </a:lnTo>
                  <a:lnTo>
                    <a:pt x="164" y="44"/>
                  </a:lnTo>
                  <a:lnTo>
                    <a:pt x="180" y="64"/>
                  </a:lnTo>
                  <a:lnTo>
                    <a:pt x="192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4" name="図形 33"/>
            <p:cNvSpPr>
              <a:spLocks/>
            </p:cNvSpPr>
            <p:nvPr/>
          </p:nvSpPr>
          <p:spPr bwMode="auto">
            <a:xfrm>
              <a:off x="4880" y="756"/>
              <a:ext cx="625" cy="580"/>
            </a:xfrm>
            <a:custGeom>
              <a:avLst/>
              <a:gdLst/>
              <a:ahLst/>
              <a:cxnLst>
                <a:cxn ang="0">
                  <a:pos x="408" y="60"/>
                </a:cxn>
                <a:cxn ang="0">
                  <a:pos x="516" y="84"/>
                </a:cxn>
                <a:cxn ang="0">
                  <a:pos x="576" y="128"/>
                </a:cxn>
                <a:cxn ang="0">
                  <a:pos x="592" y="164"/>
                </a:cxn>
                <a:cxn ang="0">
                  <a:pos x="576" y="200"/>
                </a:cxn>
                <a:cxn ang="0">
                  <a:pos x="504" y="240"/>
                </a:cxn>
                <a:cxn ang="0">
                  <a:pos x="396" y="264"/>
                </a:cxn>
                <a:cxn ang="0">
                  <a:pos x="344" y="288"/>
                </a:cxn>
                <a:cxn ang="0">
                  <a:pos x="248" y="320"/>
                </a:cxn>
                <a:cxn ang="0">
                  <a:pos x="172" y="376"/>
                </a:cxn>
                <a:cxn ang="0">
                  <a:pos x="152" y="404"/>
                </a:cxn>
                <a:cxn ang="0">
                  <a:pos x="152" y="428"/>
                </a:cxn>
                <a:cxn ang="0">
                  <a:pos x="196" y="484"/>
                </a:cxn>
                <a:cxn ang="0">
                  <a:pos x="308" y="520"/>
                </a:cxn>
                <a:cxn ang="0">
                  <a:pos x="624" y="580"/>
                </a:cxn>
                <a:cxn ang="0">
                  <a:pos x="420" y="556"/>
                </a:cxn>
                <a:cxn ang="0">
                  <a:pos x="220" y="512"/>
                </a:cxn>
                <a:cxn ang="0">
                  <a:pos x="124" y="460"/>
                </a:cxn>
                <a:cxn ang="0">
                  <a:pos x="92" y="412"/>
                </a:cxn>
                <a:cxn ang="0">
                  <a:pos x="92" y="380"/>
                </a:cxn>
                <a:cxn ang="0">
                  <a:pos x="140" y="332"/>
                </a:cxn>
                <a:cxn ang="0">
                  <a:pos x="212" y="296"/>
                </a:cxn>
                <a:cxn ang="0">
                  <a:pos x="308" y="276"/>
                </a:cxn>
                <a:cxn ang="0">
                  <a:pos x="460" y="228"/>
                </a:cxn>
                <a:cxn ang="0">
                  <a:pos x="496" y="204"/>
                </a:cxn>
                <a:cxn ang="0">
                  <a:pos x="516" y="152"/>
                </a:cxn>
                <a:cxn ang="0">
                  <a:pos x="492" y="120"/>
                </a:cxn>
                <a:cxn ang="0">
                  <a:pos x="408" y="72"/>
                </a:cxn>
                <a:cxn ang="0">
                  <a:pos x="308" y="52"/>
                </a:cxn>
                <a:cxn ang="0">
                  <a:pos x="44" y="52"/>
                </a:cxn>
                <a:cxn ang="0">
                  <a:pos x="0" y="0"/>
                </a:cxn>
                <a:cxn ang="0">
                  <a:pos x="112" y="28"/>
                </a:cxn>
                <a:cxn ang="0">
                  <a:pos x="376" y="60"/>
                </a:cxn>
              </a:cxnLst>
              <a:rect l="0" t="0" r="0" b="0"/>
              <a:pathLst>
                <a:path w="624" h="580">
                  <a:moveTo>
                    <a:pt x="376" y="60"/>
                  </a:moveTo>
                  <a:lnTo>
                    <a:pt x="408" y="60"/>
                  </a:lnTo>
                  <a:lnTo>
                    <a:pt x="472" y="72"/>
                  </a:lnTo>
                  <a:lnTo>
                    <a:pt x="516" y="84"/>
                  </a:lnTo>
                  <a:lnTo>
                    <a:pt x="544" y="104"/>
                  </a:lnTo>
                  <a:lnTo>
                    <a:pt x="576" y="128"/>
                  </a:lnTo>
                  <a:lnTo>
                    <a:pt x="592" y="156"/>
                  </a:lnTo>
                  <a:lnTo>
                    <a:pt x="592" y="164"/>
                  </a:lnTo>
                  <a:lnTo>
                    <a:pt x="588" y="180"/>
                  </a:lnTo>
                  <a:lnTo>
                    <a:pt x="576" y="200"/>
                  </a:lnTo>
                  <a:lnTo>
                    <a:pt x="552" y="216"/>
                  </a:lnTo>
                  <a:lnTo>
                    <a:pt x="504" y="240"/>
                  </a:lnTo>
                  <a:lnTo>
                    <a:pt x="436" y="260"/>
                  </a:lnTo>
                  <a:lnTo>
                    <a:pt x="396" y="264"/>
                  </a:lnTo>
                  <a:lnTo>
                    <a:pt x="364" y="276"/>
                  </a:lnTo>
                  <a:lnTo>
                    <a:pt x="344" y="288"/>
                  </a:lnTo>
                  <a:lnTo>
                    <a:pt x="296" y="300"/>
                  </a:lnTo>
                  <a:lnTo>
                    <a:pt x="248" y="320"/>
                  </a:lnTo>
                  <a:lnTo>
                    <a:pt x="208" y="344"/>
                  </a:lnTo>
                  <a:lnTo>
                    <a:pt x="172" y="376"/>
                  </a:lnTo>
                  <a:lnTo>
                    <a:pt x="160" y="388"/>
                  </a:lnTo>
                  <a:lnTo>
                    <a:pt x="152" y="404"/>
                  </a:lnTo>
                  <a:lnTo>
                    <a:pt x="148" y="416"/>
                  </a:lnTo>
                  <a:lnTo>
                    <a:pt x="152" y="428"/>
                  </a:lnTo>
                  <a:lnTo>
                    <a:pt x="164" y="460"/>
                  </a:lnTo>
                  <a:lnTo>
                    <a:pt x="196" y="484"/>
                  </a:lnTo>
                  <a:lnTo>
                    <a:pt x="244" y="500"/>
                  </a:lnTo>
                  <a:lnTo>
                    <a:pt x="308" y="520"/>
                  </a:lnTo>
                  <a:lnTo>
                    <a:pt x="424" y="544"/>
                  </a:lnTo>
                  <a:lnTo>
                    <a:pt x="624" y="580"/>
                  </a:lnTo>
                  <a:lnTo>
                    <a:pt x="520" y="572"/>
                  </a:lnTo>
                  <a:lnTo>
                    <a:pt x="420" y="556"/>
                  </a:lnTo>
                  <a:lnTo>
                    <a:pt x="304" y="536"/>
                  </a:lnTo>
                  <a:lnTo>
                    <a:pt x="220" y="512"/>
                  </a:lnTo>
                  <a:lnTo>
                    <a:pt x="160" y="484"/>
                  </a:lnTo>
                  <a:lnTo>
                    <a:pt x="124" y="460"/>
                  </a:lnTo>
                  <a:lnTo>
                    <a:pt x="96" y="428"/>
                  </a:lnTo>
                  <a:lnTo>
                    <a:pt x="92" y="412"/>
                  </a:lnTo>
                  <a:lnTo>
                    <a:pt x="92" y="400"/>
                  </a:lnTo>
                  <a:lnTo>
                    <a:pt x="92" y="380"/>
                  </a:lnTo>
                  <a:lnTo>
                    <a:pt x="112" y="348"/>
                  </a:lnTo>
                  <a:lnTo>
                    <a:pt x="140" y="332"/>
                  </a:lnTo>
                  <a:lnTo>
                    <a:pt x="176" y="312"/>
                  </a:lnTo>
                  <a:lnTo>
                    <a:pt x="212" y="296"/>
                  </a:lnTo>
                  <a:lnTo>
                    <a:pt x="280" y="284"/>
                  </a:lnTo>
                  <a:lnTo>
                    <a:pt x="308" y="276"/>
                  </a:lnTo>
                  <a:lnTo>
                    <a:pt x="408" y="252"/>
                  </a:lnTo>
                  <a:lnTo>
                    <a:pt x="460" y="228"/>
                  </a:lnTo>
                  <a:lnTo>
                    <a:pt x="492" y="212"/>
                  </a:lnTo>
                  <a:lnTo>
                    <a:pt x="496" y="204"/>
                  </a:lnTo>
                  <a:lnTo>
                    <a:pt x="516" y="176"/>
                  </a:lnTo>
                  <a:lnTo>
                    <a:pt x="516" y="152"/>
                  </a:lnTo>
                  <a:lnTo>
                    <a:pt x="504" y="132"/>
                  </a:lnTo>
                  <a:lnTo>
                    <a:pt x="492" y="120"/>
                  </a:lnTo>
                  <a:lnTo>
                    <a:pt x="456" y="96"/>
                  </a:lnTo>
                  <a:lnTo>
                    <a:pt x="408" y="72"/>
                  </a:lnTo>
                  <a:lnTo>
                    <a:pt x="364" y="60"/>
                  </a:lnTo>
                  <a:lnTo>
                    <a:pt x="308" y="52"/>
                  </a:lnTo>
                  <a:lnTo>
                    <a:pt x="196" y="48"/>
                  </a:lnTo>
                  <a:lnTo>
                    <a:pt x="44" y="52"/>
                  </a:lnTo>
                  <a:lnTo>
                    <a:pt x="24" y="2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112" y="28"/>
                  </a:lnTo>
                  <a:lnTo>
                    <a:pt x="224" y="48"/>
                  </a:lnTo>
                  <a:lnTo>
                    <a:pt x="376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5" name="図形 34"/>
            <p:cNvSpPr>
              <a:spLocks/>
            </p:cNvSpPr>
            <p:nvPr/>
          </p:nvSpPr>
          <p:spPr bwMode="auto">
            <a:xfrm>
              <a:off x="5697" y="768"/>
              <a:ext cx="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0" b="0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6" name="図形 35"/>
            <p:cNvSpPr>
              <a:spLocks/>
            </p:cNvSpPr>
            <p:nvPr/>
          </p:nvSpPr>
          <p:spPr bwMode="auto">
            <a:xfrm>
              <a:off x="4924" y="472"/>
              <a:ext cx="276" cy="308"/>
            </a:xfrm>
            <a:custGeom>
              <a:avLst/>
              <a:gdLst/>
              <a:ahLst/>
              <a:cxnLst>
                <a:cxn ang="0">
                  <a:pos x="48" y="152"/>
                </a:cxn>
                <a:cxn ang="0">
                  <a:pos x="52" y="176"/>
                </a:cxn>
                <a:cxn ang="0">
                  <a:pos x="68" y="204"/>
                </a:cxn>
                <a:cxn ang="0">
                  <a:pos x="96" y="228"/>
                </a:cxn>
                <a:cxn ang="0">
                  <a:pos x="132" y="240"/>
                </a:cxn>
                <a:cxn ang="0">
                  <a:pos x="204" y="276"/>
                </a:cxn>
                <a:cxn ang="0">
                  <a:pos x="276" y="308"/>
                </a:cxn>
                <a:cxn ang="0">
                  <a:pos x="200" y="284"/>
                </a:cxn>
                <a:cxn ang="0">
                  <a:pos x="104" y="248"/>
                </a:cxn>
                <a:cxn ang="0">
                  <a:pos x="60" y="228"/>
                </a:cxn>
                <a:cxn ang="0">
                  <a:pos x="24" y="204"/>
                </a:cxn>
                <a:cxn ang="0">
                  <a:pos x="0" y="176"/>
                </a:cxn>
                <a:cxn ang="0">
                  <a:pos x="0" y="156"/>
                </a:cxn>
                <a:cxn ang="0">
                  <a:pos x="0" y="140"/>
                </a:cxn>
                <a:cxn ang="0">
                  <a:pos x="4" y="120"/>
                </a:cxn>
                <a:cxn ang="0">
                  <a:pos x="16" y="104"/>
                </a:cxn>
                <a:cxn ang="0">
                  <a:pos x="36" y="76"/>
                </a:cxn>
                <a:cxn ang="0">
                  <a:pos x="68" y="60"/>
                </a:cxn>
                <a:cxn ang="0">
                  <a:pos x="108" y="36"/>
                </a:cxn>
                <a:cxn ang="0">
                  <a:pos x="168" y="16"/>
                </a:cxn>
                <a:cxn ang="0">
                  <a:pos x="240" y="0"/>
                </a:cxn>
                <a:cxn ang="0">
                  <a:pos x="248" y="0"/>
                </a:cxn>
                <a:cxn ang="0">
                  <a:pos x="188" y="16"/>
                </a:cxn>
                <a:cxn ang="0">
                  <a:pos x="140" y="40"/>
                </a:cxn>
                <a:cxn ang="0">
                  <a:pos x="104" y="64"/>
                </a:cxn>
                <a:cxn ang="0">
                  <a:pos x="80" y="92"/>
                </a:cxn>
                <a:cxn ang="0">
                  <a:pos x="60" y="116"/>
                </a:cxn>
                <a:cxn ang="0">
                  <a:pos x="52" y="132"/>
                </a:cxn>
                <a:cxn ang="0">
                  <a:pos x="48" y="152"/>
                </a:cxn>
              </a:cxnLst>
              <a:rect l="0" t="0" r="0" b="0"/>
              <a:pathLst>
                <a:path w="276" h="308">
                  <a:moveTo>
                    <a:pt x="48" y="152"/>
                  </a:moveTo>
                  <a:lnTo>
                    <a:pt x="52" y="176"/>
                  </a:lnTo>
                  <a:lnTo>
                    <a:pt x="68" y="204"/>
                  </a:lnTo>
                  <a:lnTo>
                    <a:pt x="96" y="228"/>
                  </a:lnTo>
                  <a:lnTo>
                    <a:pt x="132" y="240"/>
                  </a:lnTo>
                  <a:lnTo>
                    <a:pt x="204" y="276"/>
                  </a:lnTo>
                  <a:lnTo>
                    <a:pt x="276" y="308"/>
                  </a:lnTo>
                  <a:lnTo>
                    <a:pt x="200" y="284"/>
                  </a:lnTo>
                  <a:lnTo>
                    <a:pt x="104" y="248"/>
                  </a:lnTo>
                  <a:lnTo>
                    <a:pt x="60" y="228"/>
                  </a:lnTo>
                  <a:lnTo>
                    <a:pt x="24" y="204"/>
                  </a:lnTo>
                  <a:lnTo>
                    <a:pt x="0" y="176"/>
                  </a:lnTo>
                  <a:lnTo>
                    <a:pt x="0" y="156"/>
                  </a:lnTo>
                  <a:lnTo>
                    <a:pt x="0" y="140"/>
                  </a:lnTo>
                  <a:lnTo>
                    <a:pt x="4" y="120"/>
                  </a:lnTo>
                  <a:lnTo>
                    <a:pt x="16" y="104"/>
                  </a:lnTo>
                  <a:lnTo>
                    <a:pt x="36" y="76"/>
                  </a:lnTo>
                  <a:lnTo>
                    <a:pt x="68" y="60"/>
                  </a:lnTo>
                  <a:lnTo>
                    <a:pt x="108" y="36"/>
                  </a:lnTo>
                  <a:lnTo>
                    <a:pt x="168" y="16"/>
                  </a:lnTo>
                  <a:lnTo>
                    <a:pt x="240" y="0"/>
                  </a:lnTo>
                  <a:lnTo>
                    <a:pt x="248" y="0"/>
                  </a:lnTo>
                  <a:lnTo>
                    <a:pt x="188" y="16"/>
                  </a:lnTo>
                  <a:lnTo>
                    <a:pt x="140" y="40"/>
                  </a:lnTo>
                  <a:lnTo>
                    <a:pt x="104" y="64"/>
                  </a:lnTo>
                  <a:lnTo>
                    <a:pt x="80" y="92"/>
                  </a:lnTo>
                  <a:lnTo>
                    <a:pt x="60" y="116"/>
                  </a:lnTo>
                  <a:lnTo>
                    <a:pt x="52" y="132"/>
                  </a:lnTo>
                  <a:lnTo>
                    <a:pt x="48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7" name="図形 36"/>
            <p:cNvSpPr>
              <a:spLocks/>
            </p:cNvSpPr>
            <p:nvPr/>
          </p:nvSpPr>
          <p:spPr bwMode="auto">
            <a:xfrm>
              <a:off x="5032" y="448"/>
              <a:ext cx="696" cy="360"/>
            </a:xfrm>
            <a:custGeom>
              <a:avLst/>
              <a:gdLst/>
              <a:ahLst/>
              <a:cxnLst>
                <a:cxn ang="0">
                  <a:pos x="164" y="76"/>
                </a:cxn>
                <a:cxn ang="0">
                  <a:pos x="128" y="96"/>
                </a:cxn>
                <a:cxn ang="0">
                  <a:pos x="104" y="116"/>
                </a:cxn>
                <a:cxn ang="0">
                  <a:pos x="84" y="132"/>
                </a:cxn>
                <a:cxn ang="0">
                  <a:pos x="80" y="152"/>
                </a:cxn>
                <a:cxn ang="0">
                  <a:pos x="80" y="180"/>
                </a:cxn>
                <a:cxn ang="0">
                  <a:pos x="92" y="204"/>
                </a:cxn>
                <a:cxn ang="0">
                  <a:pos x="116" y="228"/>
                </a:cxn>
                <a:cxn ang="0">
                  <a:pos x="132" y="248"/>
                </a:cxn>
                <a:cxn ang="0">
                  <a:pos x="164" y="260"/>
                </a:cxn>
                <a:cxn ang="0">
                  <a:pos x="236" y="288"/>
                </a:cxn>
                <a:cxn ang="0">
                  <a:pos x="328" y="308"/>
                </a:cxn>
                <a:cxn ang="0">
                  <a:pos x="424" y="324"/>
                </a:cxn>
                <a:cxn ang="0">
                  <a:pos x="592" y="344"/>
                </a:cxn>
                <a:cxn ang="0">
                  <a:pos x="676" y="344"/>
                </a:cxn>
                <a:cxn ang="0">
                  <a:pos x="688" y="356"/>
                </a:cxn>
                <a:cxn ang="0">
                  <a:pos x="696" y="360"/>
                </a:cxn>
                <a:cxn ang="0">
                  <a:pos x="648" y="360"/>
                </a:cxn>
                <a:cxn ang="0">
                  <a:pos x="544" y="360"/>
                </a:cxn>
                <a:cxn ang="0">
                  <a:pos x="472" y="356"/>
                </a:cxn>
                <a:cxn ang="0">
                  <a:pos x="388" y="344"/>
                </a:cxn>
                <a:cxn ang="0">
                  <a:pos x="292" y="320"/>
                </a:cxn>
                <a:cxn ang="0">
                  <a:pos x="188" y="296"/>
                </a:cxn>
                <a:cxn ang="0">
                  <a:pos x="164" y="284"/>
                </a:cxn>
                <a:cxn ang="0">
                  <a:pos x="108" y="264"/>
                </a:cxn>
                <a:cxn ang="0">
                  <a:pos x="44" y="240"/>
                </a:cxn>
                <a:cxn ang="0">
                  <a:pos x="20" y="216"/>
                </a:cxn>
                <a:cxn ang="0">
                  <a:pos x="8" y="192"/>
                </a:cxn>
                <a:cxn ang="0">
                  <a:pos x="0" y="164"/>
                </a:cxn>
                <a:cxn ang="0">
                  <a:pos x="12" y="132"/>
                </a:cxn>
                <a:cxn ang="0">
                  <a:pos x="24" y="120"/>
                </a:cxn>
                <a:cxn ang="0">
                  <a:pos x="68" y="84"/>
                </a:cxn>
                <a:cxn ang="0">
                  <a:pos x="104" y="60"/>
                </a:cxn>
                <a:cxn ang="0">
                  <a:pos x="152" y="40"/>
                </a:cxn>
                <a:cxn ang="0">
                  <a:pos x="220" y="24"/>
                </a:cxn>
                <a:cxn ang="0">
                  <a:pos x="296" y="12"/>
                </a:cxn>
                <a:cxn ang="0">
                  <a:pos x="436" y="0"/>
                </a:cxn>
                <a:cxn ang="0">
                  <a:pos x="316" y="24"/>
                </a:cxn>
                <a:cxn ang="0">
                  <a:pos x="232" y="48"/>
                </a:cxn>
                <a:cxn ang="0">
                  <a:pos x="164" y="76"/>
                </a:cxn>
              </a:cxnLst>
              <a:rect l="0" t="0" r="0" b="0"/>
              <a:pathLst>
                <a:path w="696" h="360">
                  <a:moveTo>
                    <a:pt x="164" y="76"/>
                  </a:moveTo>
                  <a:lnTo>
                    <a:pt x="128" y="96"/>
                  </a:lnTo>
                  <a:lnTo>
                    <a:pt x="104" y="116"/>
                  </a:lnTo>
                  <a:lnTo>
                    <a:pt x="84" y="132"/>
                  </a:lnTo>
                  <a:lnTo>
                    <a:pt x="80" y="152"/>
                  </a:lnTo>
                  <a:lnTo>
                    <a:pt x="80" y="180"/>
                  </a:lnTo>
                  <a:lnTo>
                    <a:pt x="92" y="204"/>
                  </a:lnTo>
                  <a:lnTo>
                    <a:pt x="116" y="228"/>
                  </a:lnTo>
                  <a:lnTo>
                    <a:pt x="132" y="248"/>
                  </a:lnTo>
                  <a:lnTo>
                    <a:pt x="164" y="260"/>
                  </a:lnTo>
                  <a:lnTo>
                    <a:pt x="236" y="288"/>
                  </a:lnTo>
                  <a:lnTo>
                    <a:pt x="328" y="308"/>
                  </a:lnTo>
                  <a:lnTo>
                    <a:pt x="424" y="324"/>
                  </a:lnTo>
                  <a:lnTo>
                    <a:pt x="592" y="344"/>
                  </a:lnTo>
                  <a:lnTo>
                    <a:pt x="676" y="344"/>
                  </a:lnTo>
                  <a:lnTo>
                    <a:pt x="688" y="356"/>
                  </a:lnTo>
                  <a:lnTo>
                    <a:pt x="696" y="360"/>
                  </a:lnTo>
                  <a:lnTo>
                    <a:pt x="648" y="360"/>
                  </a:lnTo>
                  <a:lnTo>
                    <a:pt x="544" y="360"/>
                  </a:lnTo>
                  <a:lnTo>
                    <a:pt x="472" y="356"/>
                  </a:lnTo>
                  <a:lnTo>
                    <a:pt x="388" y="344"/>
                  </a:lnTo>
                  <a:lnTo>
                    <a:pt x="292" y="320"/>
                  </a:lnTo>
                  <a:lnTo>
                    <a:pt x="188" y="296"/>
                  </a:lnTo>
                  <a:lnTo>
                    <a:pt x="164" y="284"/>
                  </a:lnTo>
                  <a:lnTo>
                    <a:pt x="108" y="264"/>
                  </a:lnTo>
                  <a:lnTo>
                    <a:pt x="44" y="240"/>
                  </a:lnTo>
                  <a:lnTo>
                    <a:pt x="20" y="216"/>
                  </a:lnTo>
                  <a:lnTo>
                    <a:pt x="8" y="192"/>
                  </a:lnTo>
                  <a:lnTo>
                    <a:pt x="0" y="164"/>
                  </a:lnTo>
                  <a:lnTo>
                    <a:pt x="12" y="132"/>
                  </a:lnTo>
                  <a:lnTo>
                    <a:pt x="24" y="120"/>
                  </a:lnTo>
                  <a:lnTo>
                    <a:pt x="68" y="84"/>
                  </a:lnTo>
                  <a:lnTo>
                    <a:pt x="104" y="60"/>
                  </a:lnTo>
                  <a:lnTo>
                    <a:pt x="152" y="40"/>
                  </a:lnTo>
                  <a:lnTo>
                    <a:pt x="220" y="24"/>
                  </a:lnTo>
                  <a:lnTo>
                    <a:pt x="296" y="12"/>
                  </a:lnTo>
                  <a:lnTo>
                    <a:pt x="436" y="0"/>
                  </a:lnTo>
                  <a:lnTo>
                    <a:pt x="316" y="24"/>
                  </a:lnTo>
                  <a:lnTo>
                    <a:pt x="232" y="48"/>
                  </a:lnTo>
                  <a:lnTo>
                    <a:pt x="164" y="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8" name="図形 37"/>
            <p:cNvSpPr>
              <a:spLocks/>
            </p:cNvSpPr>
            <p:nvPr/>
          </p:nvSpPr>
          <p:spPr bwMode="auto">
            <a:xfrm>
              <a:off x="4772" y="400"/>
              <a:ext cx="840" cy="384"/>
            </a:xfrm>
            <a:custGeom>
              <a:avLst/>
              <a:gdLst/>
              <a:ahLst/>
              <a:cxnLst>
                <a:cxn ang="0">
                  <a:pos x="840" y="0"/>
                </a:cxn>
                <a:cxn ang="0">
                  <a:pos x="828" y="12"/>
                </a:cxn>
                <a:cxn ang="0">
                  <a:pos x="812" y="24"/>
                </a:cxn>
                <a:cxn ang="0">
                  <a:pos x="764" y="36"/>
                </a:cxn>
                <a:cxn ang="0">
                  <a:pos x="700" y="48"/>
                </a:cxn>
                <a:cxn ang="0">
                  <a:pos x="564" y="52"/>
                </a:cxn>
                <a:cxn ang="0">
                  <a:pos x="464" y="60"/>
                </a:cxn>
                <a:cxn ang="0">
                  <a:pos x="392" y="72"/>
                </a:cxn>
                <a:cxn ang="0">
                  <a:pos x="316" y="84"/>
                </a:cxn>
                <a:cxn ang="0">
                  <a:pos x="260" y="100"/>
                </a:cxn>
                <a:cxn ang="0">
                  <a:pos x="212" y="124"/>
                </a:cxn>
                <a:cxn ang="0">
                  <a:pos x="180" y="148"/>
                </a:cxn>
                <a:cxn ang="0">
                  <a:pos x="164" y="168"/>
                </a:cxn>
                <a:cxn ang="0">
                  <a:pos x="152" y="192"/>
                </a:cxn>
                <a:cxn ang="0">
                  <a:pos x="144" y="212"/>
                </a:cxn>
                <a:cxn ang="0">
                  <a:pos x="144" y="228"/>
                </a:cxn>
                <a:cxn ang="0">
                  <a:pos x="152" y="248"/>
                </a:cxn>
                <a:cxn ang="0">
                  <a:pos x="176" y="276"/>
                </a:cxn>
                <a:cxn ang="0">
                  <a:pos x="212" y="300"/>
                </a:cxn>
                <a:cxn ang="0">
                  <a:pos x="256" y="324"/>
                </a:cxn>
                <a:cxn ang="0">
                  <a:pos x="356" y="360"/>
                </a:cxn>
                <a:cxn ang="0">
                  <a:pos x="436" y="384"/>
                </a:cxn>
                <a:cxn ang="0">
                  <a:pos x="292" y="380"/>
                </a:cxn>
                <a:cxn ang="0">
                  <a:pos x="176" y="356"/>
                </a:cxn>
                <a:cxn ang="0">
                  <a:pos x="96" y="324"/>
                </a:cxn>
                <a:cxn ang="0">
                  <a:pos x="48" y="300"/>
                </a:cxn>
                <a:cxn ang="0">
                  <a:pos x="20" y="272"/>
                </a:cxn>
                <a:cxn ang="0">
                  <a:pos x="8" y="248"/>
                </a:cxn>
                <a:cxn ang="0">
                  <a:pos x="0" y="228"/>
                </a:cxn>
                <a:cxn ang="0">
                  <a:pos x="0" y="212"/>
                </a:cxn>
                <a:cxn ang="0">
                  <a:pos x="8" y="192"/>
                </a:cxn>
                <a:cxn ang="0">
                  <a:pos x="20" y="176"/>
                </a:cxn>
                <a:cxn ang="0">
                  <a:pos x="48" y="144"/>
                </a:cxn>
                <a:cxn ang="0">
                  <a:pos x="84" y="120"/>
                </a:cxn>
                <a:cxn ang="0">
                  <a:pos x="128" y="108"/>
                </a:cxn>
                <a:cxn ang="0">
                  <a:pos x="212" y="84"/>
                </a:cxn>
                <a:cxn ang="0">
                  <a:pos x="256" y="76"/>
                </a:cxn>
                <a:cxn ang="0">
                  <a:pos x="268" y="76"/>
                </a:cxn>
                <a:cxn ang="0">
                  <a:pos x="284" y="72"/>
                </a:cxn>
                <a:cxn ang="0">
                  <a:pos x="292" y="72"/>
                </a:cxn>
                <a:cxn ang="0">
                  <a:pos x="292" y="76"/>
                </a:cxn>
                <a:cxn ang="0">
                  <a:pos x="404" y="64"/>
                </a:cxn>
                <a:cxn ang="0">
                  <a:pos x="424" y="60"/>
                </a:cxn>
                <a:cxn ang="0">
                  <a:pos x="528" y="48"/>
                </a:cxn>
                <a:cxn ang="0">
                  <a:pos x="604" y="36"/>
                </a:cxn>
                <a:cxn ang="0">
                  <a:pos x="652" y="24"/>
                </a:cxn>
                <a:cxn ang="0">
                  <a:pos x="664" y="12"/>
                </a:cxn>
                <a:cxn ang="0">
                  <a:pos x="672" y="4"/>
                </a:cxn>
                <a:cxn ang="0">
                  <a:pos x="664" y="0"/>
                </a:cxn>
                <a:cxn ang="0">
                  <a:pos x="840" y="0"/>
                </a:cxn>
              </a:cxnLst>
              <a:rect l="0" t="0" r="0" b="0"/>
              <a:pathLst>
                <a:path w="840" h="384">
                  <a:moveTo>
                    <a:pt x="840" y="0"/>
                  </a:moveTo>
                  <a:lnTo>
                    <a:pt x="828" y="12"/>
                  </a:lnTo>
                  <a:lnTo>
                    <a:pt x="812" y="24"/>
                  </a:lnTo>
                  <a:lnTo>
                    <a:pt x="764" y="36"/>
                  </a:lnTo>
                  <a:lnTo>
                    <a:pt x="700" y="48"/>
                  </a:lnTo>
                  <a:lnTo>
                    <a:pt x="564" y="52"/>
                  </a:lnTo>
                  <a:lnTo>
                    <a:pt x="464" y="60"/>
                  </a:lnTo>
                  <a:lnTo>
                    <a:pt x="392" y="72"/>
                  </a:lnTo>
                  <a:lnTo>
                    <a:pt x="316" y="84"/>
                  </a:lnTo>
                  <a:lnTo>
                    <a:pt x="260" y="100"/>
                  </a:lnTo>
                  <a:lnTo>
                    <a:pt x="212" y="124"/>
                  </a:lnTo>
                  <a:lnTo>
                    <a:pt x="180" y="148"/>
                  </a:lnTo>
                  <a:lnTo>
                    <a:pt x="164" y="168"/>
                  </a:lnTo>
                  <a:lnTo>
                    <a:pt x="152" y="192"/>
                  </a:lnTo>
                  <a:lnTo>
                    <a:pt x="144" y="212"/>
                  </a:lnTo>
                  <a:lnTo>
                    <a:pt x="144" y="228"/>
                  </a:lnTo>
                  <a:lnTo>
                    <a:pt x="152" y="248"/>
                  </a:lnTo>
                  <a:lnTo>
                    <a:pt x="176" y="276"/>
                  </a:lnTo>
                  <a:lnTo>
                    <a:pt x="212" y="300"/>
                  </a:lnTo>
                  <a:lnTo>
                    <a:pt x="256" y="324"/>
                  </a:lnTo>
                  <a:lnTo>
                    <a:pt x="356" y="360"/>
                  </a:lnTo>
                  <a:lnTo>
                    <a:pt x="436" y="384"/>
                  </a:lnTo>
                  <a:lnTo>
                    <a:pt x="292" y="380"/>
                  </a:lnTo>
                  <a:lnTo>
                    <a:pt x="176" y="356"/>
                  </a:lnTo>
                  <a:lnTo>
                    <a:pt x="96" y="324"/>
                  </a:lnTo>
                  <a:lnTo>
                    <a:pt x="48" y="300"/>
                  </a:lnTo>
                  <a:lnTo>
                    <a:pt x="20" y="272"/>
                  </a:lnTo>
                  <a:lnTo>
                    <a:pt x="8" y="248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8" y="192"/>
                  </a:lnTo>
                  <a:lnTo>
                    <a:pt x="20" y="176"/>
                  </a:lnTo>
                  <a:lnTo>
                    <a:pt x="48" y="144"/>
                  </a:lnTo>
                  <a:lnTo>
                    <a:pt x="84" y="120"/>
                  </a:lnTo>
                  <a:lnTo>
                    <a:pt x="128" y="108"/>
                  </a:lnTo>
                  <a:lnTo>
                    <a:pt x="212" y="84"/>
                  </a:lnTo>
                  <a:lnTo>
                    <a:pt x="256" y="76"/>
                  </a:lnTo>
                  <a:lnTo>
                    <a:pt x="268" y="76"/>
                  </a:lnTo>
                  <a:lnTo>
                    <a:pt x="284" y="72"/>
                  </a:lnTo>
                  <a:lnTo>
                    <a:pt x="292" y="72"/>
                  </a:lnTo>
                  <a:lnTo>
                    <a:pt x="292" y="76"/>
                  </a:lnTo>
                  <a:lnTo>
                    <a:pt x="404" y="64"/>
                  </a:lnTo>
                  <a:lnTo>
                    <a:pt x="424" y="60"/>
                  </a:lnTo>
                  <a:lnTo>
                    <a:pt x="528" y="48"/>
                  </a:lnTo>
                  <a:lnTo>
                    <a:pt x="604" y="36"/>
                  </a:lnTo>
                  <a:lnTo>
                    <a:pt x="652" y="24"/>
                  </a:lnTo>
                  <a:lnTo>
                    <a:pt x="664" y="12"/>
                  </a:lnTo>
                  <a:lnTo>
                    <a:pt x="672" y="4"/>
                  </a:lnTo>
                  <a:lnTo>
                    <a:pt x="664" y="0"/>
                  </a:lnTo>
                  <a:lnTo>
                    <a:pt x="84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39" name="図形 38"/>
            <p:cNvSpPr>
              <a:spLocks/>
            </p:cNvSpPr>
            <p:nvPr/>
          </p:nvSpPr>
          <p:spPr bwMode="auto">
            <a:xfrm>
              <a:off x="5256" y="392"/>
              <a:ext cx="180" cy="56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80" y="12"/>
                </a:cxn>
                <a:cxn ang="0">
                  <a:pos x="176" y="20"/>
                </a:cxn>
                <a:cxn ang="0">
                  <a:pos x="152" y="32"/>
                </a:cxn>
                <a:cxn ang="0">
                  <a:pos x="96" y="44"/>
                </a:cxn>
                <a:cxn ang="0">
                  <a:pos x="0" y="56"/>
                </a:cxn>
                <a:cxn ang="0">
                  <a:pos x="68" y="36"/>
                </a:cxn>
                <a:cxn ang="0">
                  <a:pos x="84" y="24"/>
                </a:cxn>
                <a:cxn ang="0">
                  <a:pos x="92" y="12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176" y="8"/>
                </a:cxn>
              </a:cxnLst>
              <a:rect l="0" t="0" r="0" b="0"/>
              <a:pathLst>
                <a:path w="180" h="56">
                  <a:moveTo>
                    <a:pt x="176" y="8"/>
                  </a:moveTo>
                  <a:lnTo>
                    <a:pt x="180" y="12"/>
                  </a:lnTo>
                  <a:lnTo>
                    <a:pt x="176" y="20"/>
                  </a:lnTo>
                  <a:lnTo>
                    <a:pt x="152" y="32"/>
                  </a:lnTo>
                  <a:lnTo>
                    <a:pt x="96" y="44"/>
                  </a:lnTo>
                  <a:lnTo>
                    <a:pt x="0" y="56"/>
                  </a:lnTo>
                  <a:lnTo>
                    <a:pt x="68" y="36"/>
                  </a:lnTo>
                  <a:lnTo>
                    <a:pt x="84" y="24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2" y="0"/>
                  </a:lnTo>
                  <a:lnTo>
                    <a:pt x="176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0" name="図形 39"/>
            <p:cNvSpPr>
              <a:spLocks/>
            </p:cNvSpPr>
            <p:nvPr/>
          </p:nvSpPr>
          <p:spPr bwMode="auto">
            <a:xfrm>
              <a:off x="5101" y="388"/>
              <a:ext cx="247" cy="76"/>
            </a:xfrm>
            <a:custGeom>
              <a:avLst/>
              <a:gdLst/>
              <a:ahLst/>
              <a:cxnLst>
                <a:cxn ang="0">
                  <a:pos x="240" y="4"/>
                </a:cxn>
                <a:cxn ang="0">
                  <a:pos x="248" y="16"/>
                </a:cxn>
                <a:cxn ang="0">
                  <a:pos x="236" y="28"/>
                </a:cxn>
                <a:cxn ang="0">
                  <a:pos x="212" y="40"/>
                </a:cxn>
                <a:cxn ang="0">
                  <a:pos x="164" y="60"/>
                </a:cxn>
                <a:cxn ang="0">
                  <a:pos x="76" y="72"/>
                </a:cxn>
                <a:cxn ang="0">
                  <a:pos x="0" y="76"/>
                </a:cxn>
                <a:cxn ang="0">
                  <a:pos x="64" y="72"/>
                </a:cxn>
                <a:cxn ang="0">
                  <a:pos x="112" y="60"/>
                </a:cxn>
                <a:cxn ang="0">
                  <a:pos x="152" y="48"/>
                </a:cxn>
                <a:cxn ang="0">
                  <a:pos x="176" y="36"/>
                </a:cxn>
                <a:cxn ang="0">
                  <a:pos x="188" y="16"/>
                </a:cxn>
                <a:cxn ang="0">
                  <a:pos x="188" y="4"/>
                </a:cxn>
                <a:cxn ang="0">
                  <a:pos x="180" y="0"/>
                </a:cxn>
                <a:cxn ang="0">
                  <a:pos x="240" y="4"/>
                </a:cxn>
              </a:cxnLst>
              <a:rect l="0" t="0" r="0" b="0"/>
              <a:pathLst>
                <a:path w="248" h="76">
                  <a:moveTo>
                    <a:pt x="240" y="4"/>
                  </a:moveTo>
                  <a:lnTo>
                    <a:pt x="248" y="16"/>
                  </a:lnTo>
                  <a:lnTo>
                    <a:pt x="236" y="28"/>
                  </a:lnTo>
                  <a:lnTo>
                    <a:pt x="212" y="40"/>
                  </a:lnTo>
                  <a:lnTo>
                    <a:pt x="164" y="60"/>
                  </a:lnTo>
                  <a:lnTo>
                    <a:pt x="76" y="72"/>
                  </a:lnTo>
                  <a:lnTo>
                    <a:pt x="0" y="76"/>
                  </a:lnTo>
                  <a:lnTo>
                    <a:pt x="64" y="72"/>
                  </a:lnTo>
                  <a:lnTo>
                    <a:pt x="112" y="60"/>
                  </a:lnTo>
                  <a:lnTo>
                    <a:pt x="152" y="48"/>
                  </a:lnTo>
                  <a:lnTo>
                    <a:pt x="176" y="36"/>
                  </a:lnTo>
                  <a:lnTo>
                    <a:pt x="188" y="16"/>
                  </a:lnTo>
                  <a:lnTo>
                    <a:pt x="188" y="4"/>
                  </a:lnTo>
                  <a:lnTo>
                    <a:pt x="180" y="0"/>
                  </a:lnTo>
                  <a:lnTo>
                    <a:pt x="240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1" name="図形 40"/>
            <p:cNvSpPr>
              <a:spLocks/>
            </p:cNvSpPr>
            <p:nvPr/>
          </p:nvSpPr>
          <p:spPr bwMode="auto">
            <a:xfrm>
              <a:off x="5092" y="368"/>
              <a:ext cx="189" cy="96"/>
            </a:xfrm>
            <a:custGeom>
              <a:avLst/>
              <a:gdLst/>
              <a:ahLst/>
              <a:cxnLst>
                <a:cxn ang="0">
                  <a:pos x="176" y="20"/>
                </a:cxn>
                <a:cxn ang="0">
                  <a:pos x="188" y="24"/>
                </a:cxn>
                <a:cxn ang="0">
                  <a:pos x="188" y="36"/>
                </a:cxn>
                <a:cxn ang="0">
                  <a:pos x="184" y="48"/>
                </a:cxn>
                <a:cxn ang="0">
                  <a:pos x="164" y="60"/>
                </a:cxn>
                <a:cxn ang="0">
                  <a:pos x="128" y="72"/>
                </a:cxn>
                <a:cxn ang="0">
                  <a:pos x="72" y="84"/>
                </a:cxn>
                <a:cxn ang="0">
                  <a:pos x="0" y="96"/>
                </a:cxn>
                <a:cxn ang="0">
                  <a:pos x="32" y="84"/>
                </a:cxn>
                <a:cxn ang="0">
                  <a:pos x="56" y="72"/>
                </a:cxn>
                <a:cxn ang="0">
                  <a:pos x="80" y="56"/>
                </a:cxn>
                <a:cxn ang="0">
                  <a:pos x="84" y="32"/>
                </a:cxn>
                <a:cxn ang="0">
                  <a:pos x="84" y="20"/>
                </a:cxn>
                <a:cxn ang="0">
                  <a:pos x="80" y="12"/>
                </a:cxn>
                <a:cxn ang="0">
                  <a:pos x="68" y="0"/>
                </a:cxn>
                <a:cxn ang="0">
                  <a:pos x="176" y="20"/>
                </a:cxn>
              </a:cxnLst>
              <a:rect l="0" t="0" r="0" b="0"/>
              <a:pathLst>
                <a:path w="188" h="96">
                  <a:moveTo>
                    <a:pt x="176" y="20"/>
                  </a:moveTo>
                  <a:lnTo>
                    <a:pt x="188" y="24"/>
                  </a:lnTo>
                  <a:lnTo>
                    <a:pt x="188" y="36"/>
                  </a:lnTo>
                  <a:lnTo>
                    <a:pt x="184" y="48"/>
                  </a:lnTo>
                  <a:lnTo>
                    <a:pt x="164" y="60"/>
                  </a:lnTo>
                  <a:lnTo>
                    <a:pt x="128" y="72"/>
                  </a:lnTo>
                  <a:lnTo>
                    <a:pt x="72" y="84"/>
                  </a:lnTo>
                  <a:lnTo>
                    <a:pt x="0" y="96"/>
                  </a:lnTo>
                  <a:lnTo>
                    <a:pt x="32" y="84"/>
                  </a:lnTo>
                  <a:lnTo>
                    <a:pt x="56" y="72"/>
                  </a:lnTo>
                  <a:lnTo>
                    <a:pt x="80" y="56"/>
                  </a:lnTo>
                  <a:lnTo>
                    <a:pt x="84" y="32"/>
                  </a:lnTo>
                  <a:lnTo>
                    <a:pt x="84" y="20"/>
                  </a:lnTo>
                  <a:lnTo>
                    <a:pt x="80" y="12"/>
                  </a:lnTo>
                  <a:lnTo>
                    <a:pt x="68" y="0"/>
                  </a:lnTo>
                  <a:lnTo>
                    <a:pt x="176" y="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2" name="図形 41"/>
            <p:cNvSpPr>
              <a:spLocks/>
            </p:cNvSpPr>
            <p:nvPr/>
          </p:nvSpPr>
          <p:spPr bwMode="auto">
            <a:xfrm>
              <a:off x="4544" y="144"/>
              <a:ext cx="188" cy="120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48" y="0"/>
                </a:cxn>
                <a:cxn ang="0">
                  <a:pos x="120" y="8"/>
                </a:cxn>
                <a:cxn ang="0">
                  <a:pos x="76" y="32"/>
                </a:cxn>
                <a:cxn ang="0">
                  <a:pos x="52" y="48"/>
                </a:cxn>
                <a:cxn ang="0">
                  <a:pos x="48" y="56"/>
                </a:cxn>
                <a:cxn ang="0">
                  <a:pos x="48" y="72"/>
                </a:cxn>
                <a:cxn ang="0">
                  <a:pos x="48" y="84"/>
                </a:cxn>
                <a:cxn ang="0">
                  <a:pos x="60" y="96"/>
                </a:cxn>
                <a:cxn ang="0">
                  <a:pos x="76" y="108"/>
                </a:cxn>
                <a:cxn ang="0">
                  <a:pos x="112" y="120"/>
                </a:cxn>
                <a:cxn ang="0">
                  <a:pos x="72" y="116"/>
                </a:cxn>
                <a:cxn ang="0">
                  <a:pos x="36" y="104"/>
                </a:cxn>
                <a:cxn ang="0">
                  <a:pos x="16" y="92"/>
                </a:cxn>
                <a:cxn ang="0">
                  <a:pos x="4" y="84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16" y="32"/>
                </a:cxn>
                <a:cxn ang="0">
                  <a:pos x="36" y="20"/>
                </a:cxn>
                <a:cxn ang="0">
                  <a:pos x="88" y="8"/>
                </a:cxn>
                <a:cxn ang="0">
                  <a:pos x="148" y="0"/>
                </a:cxn>
                <a:cxn ang="0">
                  <a:pos x="188" y="0"/>
                </a:cxn>
              </a:cxnLst>
              <a:rect l="0" t="0" r="0" b="0"/>
              <a:pathLst>
                <a:path w="188" h="120">
                  <a:moveTo>
                    <a:pt x="188" y="0"/>
                  </a:moveTo>
                  <a:lnTo>
                    <a:pt x="148" y="0"/>
                  </a:lnTo>
                  <a:lnTo>
                    <a:pt x="120" y="8"/>
                  </a:lnTo>
                  <a:lnTo>
                    <a:pt x="76" y="32"/>
                  </a:lnTo>
                  <a:lnTo>
                    <a:pt x="52" y="48"/>
                  </a:lnTo>
                  <a:lnTo>
                    <a:pt x="48" y="56"/>
                  </a:lnTo>
                  <a:lnTo>
                    <a:pt x="48" y="72"/>
                  </a:lnTo>
                  <a:lnTo>
                    <a:pt x="48" y="84"/>
                  </a:lnTo>
                  <a:lnTo>
                    <a:pt x="60" y="96"/>
                  </a:lnTo>
                  <a:lnTo>
                    <a:pt x="76" y="108"/>
                  </a:lnTo>
                  <a:lnTo>
                    <a:pt x="112" y="120"/>
                  </a:lnTo>
                  <a:lnTo>
                    <a:pt x="72" y="116"/>
                  </a:lnTo>
                  <a:lnTo>
                    <a:pt x="36" y="104"/>
                  </a:lnTo>
                  <a:lnTo>
                    <a:pt x="16" y="92"/>
                  </a:lnTo>
                  <a:lnTo>
                    <a:pt x="4" y="84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16" y="32"/>
                  </a:lnTo>
                  <a:lnTo>
                    <a:pt x="36" y="20"/>
                  </a:lnTo>
                  <a:lnTo>
                    <a:pt x="88" y="8"/>
                  </a:lnTo>
                  <a:lnTo>
                    <a:pt x="148" y="0"/>
                  </a:lnTo>
                  <a:lnTo>
                    <a:pt x="18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3" name="図形 42"/>
            <p:cNvSpPr>
              <a:spLocks/>
            </p:cNvSpPr>
            <p:nvPr/>
          </p:nvSpPr>
          <p:spPr bwMode="auto">
            <a:xfrm>
              <a:off x="4473" y="139"/>
              <a:ext cx="183" cy="133"/>
            </a:xfrm>
            <a:custGeom>
              <a:avLst/>
              <a:gdLst/>
              <a:ahLst/>
              <a:cxnLst>
                <a:cxn ang="0">
                  <a:pos x="76" y="88"/>
                </a:cxn>
                <a:cxn ang="0">
                  <a:pos x="84" y="96"/>
                </a:cxn>
                <a:cxn ang="0">
                  <a:pos x="100" y="108"/>
                </a:cxn>
                <a:cxn ang="0">
                  <a:pos x="132" y="120"/>
                </a:cxn>
                <a:cxn ang="0">
                  <a:pos x="172" y="132"/>
                </a:cxn>
                <a:cxn ang="0">
                  <a:pos x="124" y="120"/>
                </a:cxn>
                <a:cxn ang="0">
                  <a:pos x="64" y="108"/>
                </a:cxn>
                <a:cxn ang="0">
                  <a:pos x="16" y="88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12" y="40"/>
                </a:cxn>
                <a:cxn ang="0">
                  <a:pos x="36" y="24"/>
                </a:cxn>
                <a:cxn ang="0">
                  <a:pos x="88" y="12"/>
                </a:cxn>
                <a:cxn ang="0">
                  <a:pos x="120" y="4"/>
                </a:cxn>
                <a:cxn ang="0">
                  <a:pos x="184" y="0"/>
                </a:cxn>
                <a:cxn ang="0">
                  <a:pos x="148" y="4"/>
                </a:cxn>
                <a:cxn ang="0">
                  <a:pos x="112" y="16"/>
                </a:cxn>
                <a:cxn ang="0">
                  <a:pos x="88" y="28"/>
                </a:cxn>
                <a:cxn ang="0">
                  <a:pos x="72" y="52"/>
                </a:cxn>
                <a:cxn ang="0">
                  <a:pos x="72" y="64"/>
                </a:cxn>
                <a:cxn ang="0">
                  <a:pos x="76" y="88"/>
                </a:cxn>
              </a:cxnLst>
              <a:rect l="0" t="0" r="0" b="0"/>
              <a:pathLst>
                <a:path w="184" h="132">
                  <a:moveTo>
                    <a:pt x="76" y="88"/>
                  </a:moveTo>
                  <a:lnTo>
                    <a:pt x="84" y="96"/>
                  </a:lnTo>
                  <a:lnTo>
                    <a:pt x="100" y="108"/>
                  </a:lnTo>
                  <a:lnTo>
                    <a:pt x="132" y="120"/>
                  </a:lnTo>
                  <a:lnTo>
                    <a:pt x="172" y="132"/>
                  </a:lnTo>
                  <a:lnTo>
                    <a:pt x="124" y="120"/>
                  </a:lnTo>
                  <a:lnTo>
                    <a:pt x="64" y="108"/>
                  </a:lnTo>
                  <a:lnTo>
                    <a:pt x="16" y="88"/>
                  </a:lnTo>
                  <a:lnTo>
                    <a:pt x="4" y="76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12" y="40"/>
                  </a:lnTo>
                  <a:lnTo>
                    <a:pt x="36" y="24"/>
                  </a:lnTo>
                  <a:lnTo>
                    <a:pt x="88" y="12"/>
                  </a:lnTo>
                  <a:lnTo>
                    <a:pt x="120" y="4"/>
                  </a:lnTo>
                  <a:lnTo>
                    <a:pt x="184" y="0"/>
                  </a:lnTo>
                  <a:lnTo>
                    <a:pt x="148" y="4"/>
                  </a:lnTo>
                  <a:lnTo>
                    <a:pt x="112" y="16"/>
                  </a:lnTo>
                  <a:lnTo>
                    <a:pt x="88" y="28"/>
                  </a:lnTo>
                  <a:lnTo>
                    <a:pt x="72" y="52"/>
                  </a:lnTo>
                  <a:lnTo>
                    <a:pt x="72" y="64"/>
                  </a:lnTo>
                  <a:lnTo>
                    <a:pt x="76" y="8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4" name="図形 43"/>
            <p:cNvSpPr>
              <a:spLocks/>
            </p:cNvSpPr>
            <p:nvPr/>
          </p:nvSpPr>
          <p:spPr bwMode="auto">
            <a:xfrm>
              <a:off x="4663" y="13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5" name="図形 44"/>
            <p:cNvSpPr>
              <a:spLocks/>
            </p:cNvSpPr>
            <p:nvPr/>
          </p:nvSpPr>
          <p:spPr bwMode="auto">
            <a:xfrm>
              <a:off x="4348" y="129"/>
              <a:ext cx="316" cy="147"/>
            </a:xfrm>
            <a:custGeom>
              <a:avLst/>
              <a:gdLst/>
              <a:ahLst/>
              <a:cxnLst>
                <a:cxn ang="0">
                  <a:pos x="292" y="4"/>
                </a:cxn>
                <a:cxn ang="0">
                  <a:pos x="316" y="4"/>
                </a:cxn>
                <a:cxn ang="0">
                  <a:pos x="316" y="12"/>
                </a:cxn>
                <a:cxn ang="0">
                  <a:pos x="244" y="12"/>
                </a:cxn>
                <a:cxn ang="0">
                  <a:pos x="212" y="16"/>
                </a:cxn>
                <a:cxn ang="0">
                  <a:pos x="184" y="24"/>
                </a:cxn>
                <a:cxn ang="0">
                  <a:pos x="160" y="28"/>
                </a:cxn>
                <a:cxn ang="0">
                  <a:pos x="128" y="52"/>
                </a:cxn>
                <a:cxn ang="0">
                  <a:pos x="124" y="64"/>
                </a:cxn>
                <a:cxn ang="0">
                  <a:pos x="116" y="76"/>
                </a:cxn>
                <a:cxn ang="0">
                  <a:pos x="124" y="88"/>
                </a:cxn>
                <a:cxn ang="0">
                  <a:pos x="136" y="108"/>
                </a:cxn>
                <a:cxn ang="0">
                  <a:pos x="184" y="120"/>
                </a:cxn>
                <a:cxn ang="0">
                  <a:pos x="236" y="136"/>
                </a:cxn>
                <a:cxn ang="0">
                  <a:pos x="292" y="144"/>
                </a:cxn>
                <a:cxn ang="0">
                  <a:pos x="208" y="148"/>
                </a:cxn>
                <a:cxn ang="0">
                  <a:pos x="172" y="148"/>
                </a:cxn>
                <a:cxn ang="0">
                  <a:pos x="148" y="148"/>
                </a:cxn>
                <a:cxn ang="0">
                  <a:pos x="124" y="144"/>
                </a:cxn>
                <a:cxn ang="0">
                  <a:pos x="68" y="124"/>
                </a:cxn>
                <a:cxn ang="0">
                  <a:pos x="20" y="108"/>
                </a:cxn>
                <a:cxn ang="0">
                  <a:pos x="8" y="96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2" y="48"/>
                </a:cxn>
                <a:cxn ang="0">
                  <a:pos x="24" y="28"/>
                </a:cxn>
                <a:cxn ang="0">
                  <a:pos x="48" y="16"/>
                </a:cxn>
                <a:cxn ang="0">
                  <a:pos x="84" y="12"/>
                </a:cxn>
                <a:cxn ang="0">
                  <a:pos x="136" y="0"/>
                </a:cxn>
                <a:cxn ang="0">
                  <a:pos x="172" y="0"/>
                </a:cxn>
                <a:cxn ang="0">
                  <a:pos x="220" y="0"/>
                </a:cxn>
                <a:cxn ang="0">
                  <a:pos x="292" y="4"/>
                </a:cxn>
              </a:cxnLst>
              <a:rect l="0" t="0" r="0" b="0"/>
              <a:pathLst>
                <a:path w="316" h="148">
                  <a:moveTo>
                    <a:pt x="292" y="4"/>
                  </a:moveTo>
                  <a:lnTo>
                    <a:pt x="316" y="4"/>
                  </a:lnTo>
                  <a:lnTo>
                    <a:pt x="316" y="12"/>
                  </a:lnTo>
                  <a:lnTo>
                    <a:pt x="244" y="12"/>
                  </a:lnTo>
                  <a:lnTo>
                    <a:pt x="212" y="16"/>
                  </a:lnTo>
                  <a:lnTo>
                    <a:pt x="184" y="24"/>
                  </a:lnTo>
                  <a:lnTo>
                    <a:pt x="160" y="28"/>
                  </a:lnTo>
                  <a:lnTo>
                    <a:pt x="128" y="52"/>
                  </a:lnTo>
                  <a:lnTo>
                    <a:pt x="124" y="64"/>
                  </a:lnTo>
                  <a:lnTo>
                    <a:pt x="116" y="76"/>
                  </a:lnTo>
                  <a:lnTo>
                    <a:pt x="124" y="88"/>
                  </a:lnTo>
                  <a:lnTo>
                    <a:pt x="136" y="108"/>
                  </a:lnTo>
                  <a:lnTo>
                    <a:pt x="184" y="120"/>
                  </a:lnTo>
                  <a:lnTo>
                    <a:pt x="236" y="136"/>
                  </a:lnTo>
                  <a:lnTo>
                    <a:pt x="292" y="144"/>
                  </a:lnTo>
                  <a:lnTo>
                    <a:pt x="208" y="148"/>
                  </a:lnTo>
                  <a:lnTo>
                    <a:pt x="172" y="148"/>
                  </a:lnTo>
                  <a:lnTo>
                    <a:pt x="148" y="148"/>
                  </a:lnTo>
                  <a:lnTo>
                    <a:pt x="124" y="144"/>
                  </a:lnTo>
                  <a:lnTo>
                    <a:pt x="68" y="124"/>
                  </a:lnTo>
                  <a:lnTo>
                    <a:pt x="20" y="108"/>
                  </a:lnTo>
                  <a:lnTo>
                    <a:pt x="8" y="96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2" y="48"/>
                  </a:lnTo>
                  <a:lnTo>
                    <a:pt x="24" y="28"/>
                  </a:lnTo>
                  <a:lnTo>
                    <a:pt x="48" y="16"/>
                  </a:lnTo>
                  <a:lnTo>
                    <a:pt x="84" y="12"/>
                  </a:lnTo>
                  <a:lnTo>
                    <a:pt x="136" y="0"/>
                  </a:lnTo>
                  <a:lnTo>
                    <a:pt x="172" y="0"/>
                  </a:lnTo>
                  <a:lnTo>
                    <a:pt x="220" y="0"/>
                  </a:lnTo>
                  <a:lnTo>
                    <a:pt x="292" y="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6" name="図形 45"/>
            <p:cNvSpPr>
              <a:spLocks/>
            </p:cNvSpPr>
            <p:nvPr/>
          </p:nvSpPr>
          <p:spPr bwMode="auto">
            <a:xfrm>
              <a:off x="4272" y="116"/>
              <a:ext cx="288" cy="168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84" y="0"/>
                </a:cxn>
                <a:cxn ang="0">
                  <a:pos x="288" y="4"/>
                </a:cxn>
                <a:cxn ang="0">
                  <a:pos x="228" y="4"/>
                </a:cxn>
                <a:cxn ang="0">
                  <a:pos x="212" y="12"/>
                </a:cxn>
                <a:cxn ang="0">
                  <a:pos x="156" y="16"/>
                </a:cxn>
                <a:cxn ang="0">
                  <a:pos x="124" y="28"/>
                </a:cxn>
                <a:cxn ang="0">
                  <a:pos x="100" y="40"/>
                </a:cxn>
                <a:cxn ang="0">
                  <a:pos x="84" y="52"/>
                </a:cxn>
                <a:cxn ang="0">
                  <a:pos x="72" y="76"/>
                </a:cxn>
                <a:cxn ang="0">
                  <a:pos x="72" y="88"/>
                </a:cxn>
                <a:cxn ang="0">
                  <a:pos x="76" y="108"/>
                </a:cxn>
                <a:cxn ang="0">
                  <a:pos x="88" y="120"/>
                </a:cxn>
                <a:cxn ang="0">
                  <a:pos x="144" y="144"/>
                </a:cxn>
                <a:cxn ang="0">
                  <a:pos x="192" y="156"/>
                </a:cxn>
                <a:cxn ang="0">
                  <a:pos x="224" y="160"/>
                </a:cxn>
                <a:cxn ang="0">
                  <a:pos x="228" y="168"/>
                </a:cxn>
                <a:cxn ang="0">
                  <a:pos x="180" y="168"/>
                </a:cxn>
                <a:cxn ang="0">
                  <a:pos x="148" y="160"/>
                </a:cxn>
                <a:cxn ang="0">
                  <a:pos x="88" y="144"/>
                </a:cxn>
                <a:cxn ang="0">
                  <a:pos x="52" y="132"/>
                </a:cxn>
                <a:cxn ang="0">
                  <a:pos x="28" y="120"/>
                </a:cxn>
                <a:cxn ang="0">
                  <a:pos x="4" y="100"/>
                </a:cxn>
                <a:cxn ang="0">
                  <a:pos x="0" y="76"/>
                </a:cxn>
                <a:cxn ang="0">
                  <a:pos x="0" y="64"/>
                </a:cxn>
                <a:cxn ang="0">
                  <a:pos x="16" y="40"/>
                </a:cxn>
                <a:cxn ang="0">
                  <a:pos x="36" y="24"/>
                </a:cxn>
                <a:cxn ang="0">
                  <a:pos x="64" y="12"/>
                </a:cxn>
                <a:cxn ang="0">
                  <a:pos x="108" y="4"/>
                </a:cxn>
                <a:cxn ang="0">
                  <a:pos x="156" y="0"/>
                </a:cxn>
                <a:cxn ang="0">
                  <a:pos x="184" y="0"/>
                </a:cxn>
                <a:cxn ang="0">
                  <a:pos x="264" y="0"/>
                </a:cxn>
              </a:cxnLst>
              <a:rect l="0" t="0" r="0" b="0"/>
              <a:pathLst>
                <a:path w="288" h="168">
                  <a:moveTo>
                    <a:pt x="264" y="0"/>
                  </a:moveTo>
                  <a:lnTo>
                    <a:pt x="284" y="0"/>
                  </a:lnTo>
                  <a:lnTo>
                    <a:pt x="288" y="4"/>
                  </a:lnTo>
                  <a:lnTo>
                    <a:pt x="228" y="4"/>
                  </a:lnTo>
                  <a:lnTo>
                    <a:pt x="212" y="12"/>
                  </a:lnTo>
                  <a:lnTo>
                    <a:pt x="156" y="16"/>
                  </a:lnTo>
                  <a:lnTo>
                    <a:pt x="124" y="28"/>
                  </a:lnTo>
                  <a:lnTo>
                    <a:pt x="100" y="40"/>
                  </a:lnTo>
                  <a:lnTo>
                    <a:pt x="84" y="52"/>
                  </a:lnTo>
                  <a:lnTo>
                    <a:pt x="72" y="76"/>
                  </a:lnTo>
                  <a:lnTo>
                    <a:pt x="72" y="88"/>
                  </a:lnTo>
                  <a:lnTo>
                    <a:pt x="76" y="108"/>
                  </a:lnTo>
                  <a:lnTo>
                    <a:pt x="88" y="120"/>
                  </a:lnTo>
                  <a:lnTo>
                    <a:pt x="144" y="144"/>
                  </a:lnTo>
                  <a:lnTo>
                    <a:pt x="192" y="156"/>
                  </a:lnTo>
                  <a:lnTo>
                    <a:pt x="224" y="160"/>
                  </a:lnTo>
                  <a:lnTo>
                    <a:pt x="228" y="168"/>
                  </a:lnTo>
                  <a:lnTo>
                    <a:pt x="180" y="168"/>
                  </a:lnTo>
                  <a:lnTo>
                    <a:pt x="148" y="160"/>
                  </a:lnTo>
                  <a:lnTo>
                    <a:pt x="88" y="144"/>
                  </a:lnTo>
                  <a:lnTo>
                    <a:pt x="52" y="132"/>
                  </a:lnTo>
                  <a:lnTo>
                    <a:pt x="28" y="120"/>
                  </a:lnTo>
                  <a:lnTo>
                    <a:pt x="4" y="10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16" y="40"/>
                  </a:lnTo>
                  <a:lnTo>
                    <a:pt x="36" y="24"/>
                  </a:lnTo>
                  <a:lnTo>
                    <a:pt x="64" y="12"/>
                  </a:lnTo>
                  <a:lnTo>
                    <a:pt x="108" y="4"/>
                  </a:lnTo>
                  <a:lnTo>
                    <a:pt x="156" y="0"/>
                  </a:lnTo>
                  <a:lnTo>
                    <a:pt x="184" y="0"/>
                  </a:lnTo>
                  <a:lnTo>
                    <a:pt x="264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7" name="図形 46"/>
            <p:cNvSpPr>
              <a:spLocks/>
            </p:cNvSpPr>
            <p:nvPr/>
          </p:nvSpPr>
          <p:spPr bwMode="auto">
            <a:xfrm>
              <a:off x="4348" y="284"/>
              <a:ext cx="248" cy="212"/>
            </a:xfrm>
            <a:custGeom>
              <a:avLst/>
              <a:gdLst/>
              <a:ahLst/>
              <a:cxnLst>
                <a:cxn ang="0">
                  <a:pos x="8" y="200"/>
                </a:cxn>
                <a:cxn ang="0">
                  <a:pos x="8" y="192"/>
                </a:cxn>
                <a:cxn ang="0">
                  <a:pos x="104" y="164"/>
                </a:cxn>
                <a:cxn ang="0">
                  <a:pos x="140" y="140"/>
                </a:cxn>
                <a:cxn ang="0">
                  <a:pos x="152" y="120"/>
                </a:cxn>
                <a:cxn ang="0">
                  <a:pos x="160" y="108"/>
                </a:cxn>
                <a:cxn ang="0">
                  <a:pos x="160" y="84"/>
                </a:cxn>
                <a:cxn ang="0">
                  <a:pos x="152" y="68"/>
                </a:cxn>
                <a:cxn ang="0">
                  <a:pos x="140" y="48"/>
                </a:cxn>
                <a:cxn ang="0">
                  <a:pos x="96" y="20"/>
                </a:cxn>
                <a:cxn ang="0">
                  <a:pos x="48" y="0"/>
                </a:cxn>
                <a:cxn ang="0">
                  <a:pos x="84" y="8"/>
                </a:cxn>
                <a:cxn ang="0">
                  <a:pos x="140" y="12"/>
                </a:cxn>
                <a:cxn ang="0">
                  <a:pos x="196" y="32"/>
                </a:cxn>
                <a:cxn ang="0">
                  <a:pos x="220" y="48"/>
                </a:cxn>
                <a:cxn ang="0">
                  <a:pos x="244" y="68"/>
                </a:cxn>
                <a:cxn ang="0">
                  <a:pos x="248" y="84"/>
                </a:cxn>
                <a:cxn ang="0">
                  <a:pos x="248" y="96"/>
                </a:cxn>
                <a:cxn ang="0">
                  <a:pos x="248" y="116"/>
                </a:cxn>
                <a:cxn ang="0">
                  <a:pos x="232" y="140"/>
                </a:cxn>
                <a:cxn ang="0">
                  <a:pos x="200" y="156"/>
                </a:cxn>
                <a:cxn ang="0">
                  <a:pos x="140" y="180"/>
                </a:cxn>
                <a:cxn ang="0">
                  <a:pos x="80" y="200"/>
                </a:cxn>
                <a:cxn ang="0">
                  <a:pos x="0" y="212"/>
                </a:cxn>
                <a:cxn ang="0">
                  <a:pos x="8" y="200"/>
                </a:cxn>
              </a:cxnLst>
              <a:rect l="0" t="0" r="0" b="0"/>
              <a:pathLst>
                <a:path w="248" h="212">
                  <a:moveTo>
                    <a:pt x="8" y="200"/>
                  </a:moveTo>
                  <a:lnTo>
                    <a:pt x="8" y="192"/>
                  </a:lnTo>
                  <a:lnTo>
                    <a:pt x="104" y="164"/>
                  </a:lnTo>
                  <a:lnTo>
                    <a:pt x="140" y="140"/>
                  </a:lnTo>
                  <a:lnTo>
                    <a:pt x="152" y="120"/>
                  </a:lnTo>
                  <a:lnTo>
                    <a:pt x="160" y="108"/>
                  </a:lnTo>
                  <a:lnTo>
                    <a:pt x="160" y="84"/>
                  </a:lnTo>
                  <a:lnTo>
                    <a:pt x="152" y="68"/>
                  </a:lnTo>
                  <a:lnTo>
                    <a:pt x="140" y="48"/>
                  </a:lnTo>
                  <a:lnTo>
                    <a:pt x="96" y="20"/>
                  </a:lnTo>
                  <a:lnTo>
                    <a:pt x="48" y="0"/>
                  </a:lnTo>
                  <a:lnTo>
                    <a:pt x="84" y="8"/>
                  </a:lnTo>
                  <a:lnTo>
                    <a:pt x="140" y="12"/>
                  </a:lnTo>
                  <a:lnTo>
                    <a:pt x="196" y="32"/>
                  </a:lnTo>
                  <a:lnTo>
                    <a:pt x="220" y="48"/>
                  </a:lnTo>
                  <a:lnTo>
                    <a:pt x="244" y="68"/>
                  </a:lnTo>
                  <a:lnTo>
                    <a:pt x="248" y="84"/>
                  </a:lnTo>
                  <a:lnTo>
                    <a:pt x="248" y="96"/>
                  </a:lnTo>
                  <a:lnTo>
                    <a:pt x="248" y="116"/>
                  </a:lnTo>
                  <a:lnTo>
                    <a:pt x="232" y="140"/>
                  </a:lnTo>
                  <a:lnTo>
                    <a:pt x="200" y="156"/>
                  </a:lnTo>
                  <a:lnTo>
                    <a:pt x="140" y="180"/>
                  </a:lnTo>
                  <a:lnTo>
                    <a:pt x="80" y="200"/>
                  </a:lnTo>
                  <a:lnTo>
                    <a:pt x="0" y="212"/>
                  </a:lnTo>
                  <a:lnTo>
                    <a:pt x="8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8" name="図形 47"/>
            <p:cNvSpPr>
              <a:spLocks/>
            </p:cNvSpPr>
            <p:nvPr/>
          </p:nvSpPr>
          <p:spPr bwMode="auto">
            <a:xfrm>
              <a:off x="4224" y="96"/>
              <a:ext cx="284" cy="189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284" y="12"/>
                </a:cxn>
                <a:cxn ang="0">
                  <a:pos x="220" y="12"/>
                </a:cxn>
                <a:cxn ang="0">
                  <a:pos x="204" y="12"/>
                </a:cxn>
                <a:cxn ang="0">
                  <a:pos x="148" y="20"/>
                </a:cxn>
                <a:cxn ang="0">
                  <a:pos x="112" y="32"/>
                </a:cxn>
                <a:cxn ang="0">
                  <a:pos x="84" y="44"/>
                </a:cxn>
                <a:cxn ang="0">
                  <a:pos x="64" y="56"/>
                </a:cxn>
                <a:cxn ang="0">
                  <a:pos x="40" y="84"/>
                </a:cxn>
                <a:cxn ang="0">
                  <a:pos x="40" y="96"/>
                </a:cxn>
                <a:cxn ang="0">
                  <a:pos x="48" y="116"/>
                </a:cxn>
                <a:cxn ang="0">
                  <a:pos x="64" y="132"/>
                </a:cxn>
                <a:cxn ang="0">
                  <a:pos x="84" y="144"/>
                </a:cxn>
                <a:cxn ang="0">
                  <a:pos x="112" y="156"/>
                </a:cxn>
                <a:cxn ang="0">
                  <a:pos x="168" y="176"/>
                </a:cxn>
                <a:cxn ang="0">
                  <a:pos x="208" y="188"/>
                </a:cxn>
                <a:cxn ang="0">
                  <a:pos x="160" y="188"/>
                </a:cxn>
                <a:cxn ang="0">
                  <a:pos x="156" y="188"/>
                </a:cxn>
                <a:cxn ang="0">
                  <a:pos x="156" y="180"/>
                </a:cxn>
                <a:cxn ang="0">
                  <a:pos x="96" y="168"/>
                </a:cxn>
                <a:cxn ang="0">
                  <a:pos x="48" y="152"/>
                </a:cxn>
                <a:cxn ang="0">
                  <a:pos x="24" y="140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0" y="92"/>
                </a:cxn>
                <a:cxn ang="0">
                  <a:pos x="12" y="60"/>
                </a:cxn>
                <a:cxn ang="0">
                  <a:pos x="40" y="36"/>
                </a:cxn>
                <a:cxn ang="0">
                  <a:pos x="72" y="24"/>
                </a:cxn>
                <a:cxn ang="0">
                  <a:pos x="108" y="12"/>
                </a:cxn>
                <a:cxn ang="0">
                  <a:pos x="180" y="8"/>
                </a:cxn>
                <a:cxn ang="0">
                  <a:pos x="208" y="0"/>
                </a:cxn>
              </a:cxnLst>
              <a:rect l="0" t="0" r="0" b="0"/>
              <a:pathLst>
                <a:path w="284" h="188">
                  <a:moveTo>
                    <a:pt x="208" y="0"/>
                  </a:moveTo>
                  <a:lnTo>
                    <a:pt x="284" y="12"/>
                  </a:lnTo>
                  <a:lnTo>
                    <a:pt x="220" y="12"/>
                  </a:lnTo>
                  <a:lnTo>
                    <a:pt x="204" y="12"/>
                  </a:lnTo>
                  <a:lnTo>
                    <a:pt x="148" y="20"/>
                  </a:lnTo>
                  <a:lnTo>
                    <a:pt x="112" y="32"/>
                  </a:lnTo>
                  <a:lnTo>
                    <a:pt x="84" y="44"/>
                  </a:lnTo>
                  <a:lnTo>
                    <a:pt x="64" y="56"/>
                  </a:lnTo>
                  <a:lnTo>
                    <a:pt x="40" y="84"/>
                  </a:lnTo>
                  <a:lnTo>
                    <a:pt x="40" y="96"/>
                  </a:lnTo>
                  <a:lnTo>
                    <a:pt x="48" y="116"/>
                  </a:lnTo>
                  <a:lnTo>
                    <a:pt x="64" y="132"/>
                  </a:lnTo>
                  <a:lnTo>
                    <a:pt x="84" y="144"/>
                  </a:lnTo>
                  <a:lnTo>
                    <a:pt x="112" y="156"/>
                  </a:lnTo>
                  <a:lnTo>
                    <a:pt x="168" y="176"/>
                  </a:lnTo>
                  <a:lnTo>
                    <a:pt x="208" y="188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6" y="180"/>
                  </a:lnTo>
                  <a:lnTo>
                    <a:pt x="96" y="168"/>
                  </a:lnTo>
                  <a:lnTo>
                    <a:pt x="48" y="152"/>
                  </a:lnTo>
                  <a:lnTo>
                    <a:pt x="24" y="140"/>
                  </a:lnTo>
                  <a:lnTo>
                    <a:pt x="4" y="120"/>
                  </a:lnTo>
                  <a:lnTo>
                    <a:pt x="0" y="104"/>
                  </a:lnTo>
                  <a:lnTo>
                    <a:pt x="0" y="92"/>
                  </a:lnTo>
                  <a:lnTo>
                    <a:pt x="12" y="60"/>
                  </a:lnTo>
                  <a:lnTo>
                    <a:pt x="40" y="36"/>
                  </a:lnTo>
                  <a:lnTo>
                    <a:pt x="72" y="24"/>
                  </a:lnTo>
                  <a:lnTo>
                    <a:pt x="108" y="12"/>
                  </a:lnTo>
                  <a:lnTo>
                    <a:pt x="180" y="8"/>
                  </a:lnTo>
                  <a:lnTo>
                    <a:pt x="20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49" name="図形 48"/>
            <p:cNvSpPr>
              <a:spLocks/>
            </p:cNvSpPr>
            <p:nvPr/>
          </p:nvSpPr>
          <p:spPr bwMode="auto">
            <a:xfrm>
              <a:off x="4160" y="92"/>
              <a:ext cx="248" cy="180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48" y="4"/>
                </a:cxn>
                <a:cxn ang="0">
                  <a:pos x="200" y="4"/>
                </a:cxn>
                <a:cxn ang="0">
                  <a:pos x="140" y="24"/>
                </a:cxn>
                <a:cxn ang="0">
                  <a:pos x="112" y="28"/>
                </a:cxn>
                <a:cxn ang="0">
                  <a:pos x="88" y="48"/>
                </a:cxn>
                <a:cxn ang="0">
                  <a:pos x="68" y="72"/>
                </a:cxn>
                <a:cxn ang="0">
                  <a:pos x="56" y="96"/>
                </a:cxn>
                <a:cxn ang="0">
                  <a:pos x="56" y="108"/>
                </a:cxn>
                <a:cxn ang="0">
                  <a:pos x="64" y="124"/>
                </a:cxn>
                <a:cxn ang="0">
                  <a:pos x="76" y="144"/>
                </a:cxn>
                <a:cxn ang="0">
                  <a:pos x="100" y="148"/>
                </a:cxn>
                <a:cxn ang="0">
                  <a:pos x="128" y="168"/>
                </a:cxn>
                <a:cxn ang="0">
                  <a:pos x="172" y="180"/>
                </a:cxn>
                <a:cxn ang="0">
                  <a:pos x="128" y="180"/>
                </a:cxn>
                <a:cxn ang="0">
                  <a:pos x="80" y="160"/>
                </a:cxn>
                <a:cxn ang="0">
                  <a:pos x="48" y="144"/>
                </a:cxn>
                <a:cxn ang="0">
                  <a:pos x="32" y="132"/>
                </a:cxn>
                <a:cxn ang="0">
                  <a:pos x="24" y="132"/>
                </a:cxn>
                <a:cxn ang="0">
                  <a:pos x="12" y="108"/>
                </a:cxn>
                <a:cxn ang="0">
                  <a:pos x="12" y="100"/>
                </a:cxn>
                <a:cxn ang="0">
                  <a:pos x="0" y="76"/>
                </a:cxn>
                <a:cxn ang="0">
                  <a:pos x="8" y="72"/>
                </a:cxn>
                <a:cxn ang="0">
                  <a:pos x="24" y="48"/>
                </a:cxn>
                <a:cxn ang="0">
                  <a:pos x="48" y="28"/>
                </a:cxn>
                <a:cxn ang="0">
                  <a:pos x="80" y="16"/>
                </a:cxn>
                <a:cxn ang="0">
                  <a:pos x="112" y="12"/>
                </a:cxn>
                <a:cxn ang="0">
                  <a:pos x="172" y="4"/>
                </a:cxn>
                <a:cxn ang="0">
                  <a:pos x="196" y="0"/>
                </a:cxn>
              </a:cxnLst>
              <a:rect l="0" t="0" r="0" b="0"/>
              <a:pathLst>
                <a:path w="248" h="180">
                  <a:moveTo>
                    <a:pt x="196" y="0"/>
                  </a:moveTo>
                  <a:lnTo>
                    <a:pt x="248" y="4"/>
                  </a:lnTo>
                  <a:lnTo>
                    <a:pt x="200" y="4"/>
                  </a:lnTo>
                  <a:lnTo>
                    <a:pt x="140" y="24"/>
                  </a:lnTo>
                  <a:lnTo>
                    <a:pt x="112" y="28"/>
                  </a:lnTo>
                  <a:lnTo>
                    <a:pt x="88" y="48"/>
                  </a:lnTo>
                  <a:lnTo>
                    <a:pt x="68" y="72"/>
                  </a:lnTo>
                  <a:lnTo>
                    <a:pt x="56" y="96"/>
                  </a:lnTo>
                  <a:lnTo>
                    <a:pt x="56" y="108"/>
                  </a:lnTo>
                  <a:lnTo>
                    <a:pt x="64" y="124"/>
                  </a:lnTo>
                  <a:lnTo>
                    <a:pt x="76" y="144"/>
                  </a:lnTo>
                  <a:lnTo>
                    <a:pt x="100" y="148"/>
                  </a:lnTo>
                  <a:lnTo>
                    <a:pt x="128" y="168"/>
                  </a:lnTo>
                  <a:lnTo>
                    <a:pt x="172" y="180"/>
                  </a:lnTo>
                  <a:lnTo>
                    <a:pt x="128" y="18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32" y="132"/>
                  </a:lnTo>
                  <a:lnTo>
                    <a:pt x="24" y="132"/>
                  </a:lnTo>
                  <a:lnTo>
                    <a:pt x="12" y="108"/>
                  </a:lnTo>
                  <a:lnTo>
                    <a:pt x="12" y="100"/>
                  </a:lnTo>
                  <a:lnTo>
                    <a:pt x="0" y="76"/>
                  </a:lnTo>
                  <a:lnTo>
                    <a:pt x="8" y="72"/>
                  </a:lnTo>
                  <a:lnTo>
                    <a:pt x="24" y="48"/>
                  </a:lnTo>
                  <a:lnTo>
                    <a:pt x="48" y="28"/>
                  </a:lnTo>
                  <a:lnTo>
                    <a:pt x="80" y="16"/>
                  </a:lnTo>
                  <a:lnTo>
                    <a:pt x="112" y="12"/>
                  </a:lnTo>
                  <a:lnTo>
                    <a:pt x="172" y="4"/>
                  </a:lnTo>
                  <a:lnTo>
                    <a:pt x="196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0" name="図形 49"/>
            <p:cNvSpPr>
              <a:spLocks/>
            </p:cNvSpPr>
            <p:nvPr/>
          </p:nvSpPr>
          <p:spPr bwMode="auto">
            <a:xfrm>
              <a:off x="4184" y="228"/>
              <a:ext cx="87" cy="4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2" y="20"/>
                </a:cxn>
                <a:cxn ang="0">
                  <a:pos x="88" y="44"/>
                </a:cxn>
                <a:cxn ang="0">
                  <a:pos x="0" y="36"/>
                </a:cxn>
                <a:cxn ang="0">
                  <a:pos x="8" y="36"/>
                </a:cxn>
                <a:cxn ang="0">
                  <a:pos x="8" y="20"/>
                </a:cxn>
                <a:cxn ang="0">
                  <a:pos x="8" y="0"/>
                </a:cxn>
              </a:cxnLst>
              <a:rect l="0" t="0" r="0" b="0"/>
              <a:pathLst>
                <a:path w="88" h="44">
                  <a:moveTo>
                    <a:pt x="8" y="0"/>
                  </a:moveTo>
                  <a:lnTo>
                    <a:pt x="32" y="20"/>
                  </a:lnTo>
                  <a:lnTo>
                    <a:pt x="88" y="44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8" y="2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1" name="図形 50"/>
            <p:cNvSpPr>
              <a:spLocks/>
            </p:cNvSpPr>
            <p:nvPr/>
          </p:nvSpPr>
          <p:spPr bwMode="auto">
            <a:xfrm>
              <a:off x="4108" y="96"/>
              <a:ext cx="180" cy="92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6" y="36"/>
                </a:cxn>
                <a:cxn ang="0">
                  <a:pos x="24" y="32"/>
                </a:cxn>
                <a:cxn ang="0">
                  <a:pos x="52" y="12"/>
                </a:cxn>
                <a:cxn ang="0">
                  <a:pos x="100" y="8"/>
                </a:cxn>
                <a:cxn ang="0">
                  <a:pos x="180" y="0"/>
                </a:cxn>
                <a:cxn ang="0">
                  <a:pos x="144" y="8"/>
                </a:cxn>
                <a:cxn ang="0">
                  <a:pos x="108" y="20"/>
                </a:cxn>
                <a:cxn ang="0">
                  <a:pos x="76" y="36"/>
                </a:cxn>
                <a:cxn ang="0">
                  <a:pos x="52" y="60"/>
                </a:cxn>
                <a:cxn ang="0">
                  <a:pos x="52" y="72"/>
                </a:cxn>
                <a:cxn ang="0">
                  <a:pos x="52" y="92"/>
                </a:cxn>
                <a:cxn ang="0">
                  <a:pos x="28" y="72"/>
                </a:cxn>
                <a:cxn ang="0">
                  <a:pos x="0" y="60"/>
                </a:cxn>
                <a:cxn ang="0">
                  <a:pos x="12" y="36"/>
                </a:cxn>
              </a:cxnLst>
              <a:rect l="0" t="0" r="0" b="0"/>
              <a:pathLst>
                <a:path w="180" h="92">
                  <a:moveTo>
                    <a:pt x="12" y="36"/>
                  </a:moveTo>
                  <a:lnTo>
                    <a:pt x="16" y="36"/>
                  </a:lnTo>
                  <a:lnTo>
                    <a:pt x="24" y="32"/>
                  </a:lnTo>
                  <a:lnTo>
                    <a:pt x="52" y="12"/>
                  </a:lnTo>
                  <a:lnTo>
                    <a:pt x="100" y="8"/>
                  </a:lnTo>
                  <a:lnTo>
                    <a:pt x="180" y="0"/>
                  </a:lnTo>
                  <a:lnTo>
                    <a:pt x="144" y="8"/>
                  </a:lnTo>
                  <a:lnTo>
                    <a:pt x="108" y="20"/>
                  </a:lnTo>
                  <a:lnTo>
                    <a:pt x="76" y="36"/>
                  </a:lnTo>
                  <a:lnTo>
                    <a:pt x="52" y="60"/>
                  </a:lnTo>
                  <a:lnTo>
                    <a:pt x="52" y="72"/>
                  </a:lnTo>
                  <a:lnTo>
                    <a:pt x="52" y="92"/>
                  </a:lnTo>
                  <a:lnTo>
                    <a:pt x="28" y="72"/>
                  </a:lnTo>
                  <a:lnTo>
                    <a:pt x="0" y="60"/>
                  </a:lnTo>
                  <a:lnTo>
                    <a:pt x="12" y="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2" name="図形 51"/>
            <p:cNvSpPr>
              <a:spLocks/>
            </p:cNvSpPr>
            <p:nvPr/>
          </p:nvSpPr>
          <p:spPr bwMode="auto">
            <a:xfrm>
              <a:off x="4040" y="139"/>
              <a:ext cx="72" cy="1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2" y="0"/>
                </a:cxn>
                <a:cxn ang="0">
                  <a:pos x="60" y="12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0" b="0"/>
              <a:pathLst>
                <a:path w="72" h="12">
                  <a:moveTo>
                    <a:pt x="8" y="0"/>
                  </a:moveTo>
                  <a:lnTo>
                    <a:pt x="72" y="0"/>
                  </a:lnTo>
                  <a:lnTo>
                    <a:pt x="60" y="12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3" name="図形 52"/>
            <p:cNvSpPr>
              <a:spLocks/>
            </p:cNvSpPr>
            <p:nvPr/>
          </p:nvSpPr>
          <p:spPr bwMode="auto">
            <a:xfrm>
              <a:off x="3056" y="264"/>
              <a:ext cx="151" cy="100"/>
            </a:xfrm>
            <a:custGeom>
              <a:avLst/>
              <a:gdLst/>
              <a:ahLst/>
              <a:cxnLst>
                <a:cxn ang="0">
                  <a:pos x="28" y="100"/>
                </a:cxn>
                <a:cxn ang="0">
                  <a:pos x="4" y="76"/>
                </a:cxn>
                <a:cxn ang="0">
                  <a:pos x="0" y="44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52" y="0"/>
                </a:cxn>
                <a:cxn ang="0">
                  <a:pos x="100" y="8"/>
                </a:cxn>
                <a:cxn ang="0">
                  <a:pos x="120" y="12"/>
                </a:cxn>
                <a:cxn ang="0">
                  <a:pos x="140" y="20"/>
                </a:cxn>
                <a:cxn ang="0">
                  <a:pos x="144" y="32"/>
                </a:cxn>
                <a:cxn ang="0">
                  <a:pos x="152" y="44"/>
                </a:cxn>
                <a:cxn ang="0">
                  <a:pos x="144" y="52"/>
                </a:cxn>
                <a:cxn ang="0">
                  <a:pos x="132" y="68"/>
                </a:cxn>
                <a:cxn ang="0">
                  <a:pos x="120" y="80"/>
                </a:cxn>
                <a:cxn ang="0">
                  <a:pos x="96" y="88"/>
                </a:cxn>
                <a:cxn ang="0">
                  <a:pos x="64" y="92"/>
                </a:cxn>
                <a:cxn ang="0">
                  <a:pos x="28" y="100"/>
                </a:cxn>
              </a:cxnLst>
              <a:rect l="0" t="0" r="0" b="0"/>
              <a:pathLst>
                <a:path w="152" h="100">
                  <a:moveTo>
                    <a:pt x="28" y="100"/>
                  </a:moveTo>
                  <a:lnTo>
                    <a:pt x="4" y="76"/>
                  </a:lnTo>
                  <a:lnTo>
                    <a:pt x="0" y="44"/>
                  </a:lnTo>
                  <a:lnTo>
                    <a:pt x="0" y="20"/>
                  </a:lnTo>
                  <a:lnTo>
                    <a:pt x="4" y="0"/>
                  </a:lnTo>
                  <a:lnTo>
                    <a:pt x="52" y="0"/>
                  </a:lnTo>
                  <a:lnTo>
                    <a:pt x="100" y="8"/>
                  </a:lnTo>
                  <a:lnTo>
                    <a:pt x="120" y="12"/>
                  </a:lnTo>
                  <a:lnTo>
                    <a:pt x="140" y="20"/>
                  </a:lnTo>
                  <a:lnTo>
                    <a:pt x="144" y="32"/>
                  </a:lnTo>
                  <a:lnTo>
                    <a:pt x="152" y="44"/>
                  </a:lnTo>
                  <a:lnTo>
                    <a:pt x="144" y="52"/>
                  </a:lnTo>
                  <a:lnTo>
                    <a:pt x="132" y="68"/>
                  </a:lnTo>
                  <a:lnTo>
                    <a:pt x="120" y="80"/>
                  </a:lnTo>
                  <a:lnTo>
                    <a:pt x="96" y="88"/>
                  </a:lnTo>
                  <a:lnTo>
                    <a:pt x="64" y="92"/>
                  </a:lnTo>
                  <a:lnTo>
                    <a:pt x="28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4" name="図形 53"/>
            <p:cNvSpPr>
              <a:spLocks/>
            </p:cNvSpPr>
            <p:nvPr/>
          </p:nvSpPr>
          <p:spPr bwMode="auto">
            <a:xfrm>
              <a:off x="3060" y="236"/>
              <a:ext cx="221" cy="144"/>
            </a:xfrm>
            <a:custGeom>
              <a:avLst/>
              <a:gdLst/>
              <a:ahLst/>
              <a:cxnLst>
                <a:cxn ang="0">
                  <a:pos x="48" y="144"/>
                </a:cxn>
                <a:cxn ang="0">
                  <a:pos x="24" y="128"/>
                </a:cxn>
                <a:cxn ang="0">
                  <a:pos x="60" y="128"/>
                </a:cxn>
                <a:cxn ang="0">
                  <a:pos x="96" y="120"/>
                </a:cxn>
                <a:cxn ang="0">
                  <a:pos x="116" y="108"/>
                </a:cxn>
                <a:cxn ang="0">
                  <a:pos x="136" y="104"/>
                </a:cxn>
                <a:cxn ang="0">
                  <a:pos x="148" y="80"/>
                </a:cxn>
                <a:cxn ang="0">
                  <a:pos x="148" y="72"/>
                </a:cxn>
                <a:cxn ang="0">
                  <a:pos x="148" y="56"/>
                </a:cxn>
                <a:cxn ang="0">
                  <a:pos x="140" y="48"/>
                </a:cxn>
                <a:cxn ang="0">
                  <a:pos x="120" y="36"/>
                </a:cxn>
                <a:cxn ang="0">
                  <a:pos x="104" y="28"/>
                </a:cxn>
                <a:cxn ang="0">
                  <a:pos x="56" y="24"/>
                </a:cxn>
                <a:cxn ang="0">
                  <a:pos x="0" y="2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4" y="0"/>
                </a:cxn>
                <a:cxn ang="0">
                  <a:pos x="148" y="4"/>
                </a:cxn>
                <a:cxn ang="0">
                  <a:pos x="176" y="16"/>
                </a:cxn>
                <a:cxn ang="0">
                  <a:pos x="200" y="28"/>
                </a:cxn>
                <a:cxn ang="0">
                  <a:pos x="212" y="40"/>
                </a:cxn>
                <a:cxn ang="0">
                  <a:pos x="220" y="60"/>
                </a:cxn>
                <a:cxn ang="0">
                  <a:pos x="220" y="72"/>
                </a:cxn>
                <a:cxn ang="0">
                  <a:pos x="208" y="96"/>
                </a:cxn>
                <a:cxn ang="0">
                  <a:pos x="200" y="108"/>
                </a:cxn>
                <a:cxn ang="0">
                  <a:pos x="184" y="120"/>
                </a:cxn>
                <a:cxn ang="0">
                  <a:pos x="160" y="132"/>
                </a:cxn>
                <a:cxn ang="0">
                  <a:pos x="136" y="140"/>
                </a:cxn>
                <a:cxn ang="0">
                  <a:pos x="96" y="144"/>
                </a:cxn>
                <a:cxn ang="0">
                  <a:pos x="48" y="144"/>
                </a:cxn>
              </a:cxnLst>
              <a:rect l="0" t="0" r="0" b="0"/>
              <a:pathLst>
                <a:path w="220" h="144">
                  <a:moveTo>
                    <a:pt x="48" y="144"/>
                  </a:moveTo>
                  <a:lnTo>
                    <a:pt x="24" y="128"/>
                  </a:lnTo>
                  <a:lnTo>
                    <a:pt x="60" y="128"/>
                  </a:lnTo>
                  <a:lnTo>
                    <a:pt x="96" y="120"/>
                  </a:lnTo>
                  <a:lnTo>
                    <a:pt x="116" y="108"/>
                  </a:lnTo>
                  <a:lnTo>
                    <a:pt x="136" y="104"/>
                  </a:lnTo>
                  <a:lnTo>
                    <a:pt x="148" y="80"/>
                  </a:lnTo>
                  <a:lnTo>
                    <a:pt x="148" y="72"/>
                  </a:lnTo>
                  <a:lnTo>
                    <a:pt x="148" y="56"/>
                  </a:lnTo>
                  <a:lnTo>
                    <a:pt x="140" y="48"/>
                  </a:lnTo>
                  <a:lnTo>
                    <a:pt x="120" y="36"/>
                  </a:lnTo>
                  <a:lnTo>
                    <a:pt x="104" y="28"/>
                  </a:lnTo>
                  <a:lnTo>
                    <a:pt x="56" y="24"/>
                  </a:lnTo>
                  <a:lnTo>
                    <a:pt x="0" y="24"/>
                  </a:lnTo>
                  <a:lnTo>
                    <a:pt x="8" y="0"/>
                  </a:lnTo>
                  <a:lnTo>
                    <a:pt x="8" y="4"/>
                  </a:lnTo>
                  <a:lnTo>
                    <a:pt x="84" y="0"/>
                  </a:lnTo>
                  <a:lnTo>
                    <a:pt x="148" y="4"/>
                  </a:lnTo>
                  <a:lnTo>
                    <a:pt x="176" y="16"/>
                  </a:lnTo>
                  <a:lnTo>
                    <a:pt x="200" y="28"/>
                  </a:lnTo>
                  <a:lnTo>
                    <a:pt x="212" y="40"/>
                  </a:lnTo>
                  <a:lnTo>
                    <a:pt x="220" y="60"/>
                  </a:lnTo>
                  <a:lnTo>
                    <a:pt x="220" y="72"/>
                  </a:lnTo>
                  <a:lnTo>
                    <a:pt x="208" y="96"/>
                  </a:lnTo>
                  <a:lnTo>
                    <a:pt x="200" y="108"/>
                  </a:lnTo>
                  <a:lnTo>
                    <a:pt x="184" y="120"/>
                  </a:lnTo>
                  <a:lnTo>
                    <a:pt x="160" y="132"/>
                  </a:lnTo>
                  <a:lnTo>
                    <a:pt x="136" y="140"/>
                  </a:lnTo>
                  <a:lnTo>
                    <a:pt x="96" y="144"/>
                  </a:lnTo>
                  <a:lnTo>
                    <a:pt x="48" y="1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5" name="図形 54"/>
            <p:cNvSpPr>
              <a:spLocks/>
            </p:cNvSpPr>
            <p:nvPr/>
          </p:nvSpPr>
          <p:spPr bwMode="auto">
            <a:xfrm>
              <a:off x="3068" y="224"/>
              <a:ext cx="285" cy="180"/>
            </a:xfrm>
            <a:custGeom>
              <a:avLst/>
              <a:gdLst/>
              <a:ahLst/>
              <a:cxnLst>
                <a:cxn ang="0">
                  <a:pos x="72" y="180"/>
                </a:cxn>
                <a:cxn ang="0">
                  <a:pos x="52" y="168"/>
                </a:cxn>
                <a:cxn ang="0">
                  <a:pos x="40" y="164"/>
                </a:cxn>
                <a:cxn ang="0">
                  <a:pos x="128" y="156"/>
                </a:cxn>
                <a:cxn ang="0">
                  <a:pos x="156" y="152"/>
                </a:cxn>
                <a:cxn ang="0">
                  <a:pos x="176" y="140"/>
                </a:cxn>
                <a:cxn ang="0">
                  <a:pos x="192" y="128"/>
                </a:cxn>
                <a:cxn ang="0">
                  <a:pos x="204" y="108"/>
                </a:cxn>
                <a:cxn ang="0">
                  <a:pos x="212" y="84"/>
                </a:cxn>
                <a:cxn ang="0">
                  <a:pos x="216" y="72"/>
                </a:cxn>
                <a:cxn ang="0">
                  <a:pos x="212" y="52"/>
                </a:cxn>
                <a:cxn ang="0">
                  <a:pos x="192" y="36"/>
                </a:cxn>
                <a:cxn ang="0">
                  <a:pos x="176" y="24"/>
                </a:cxn>
                <a:cxn ang="0">
                  <a:pos x="144" y="16"/>
                </a:cxn>
                <a:cxn ang="0">
                  <a:pos x="8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0" y="4"/>
                </a:cxn>
                <a:cxn ang="0">
                  <a:pos x="120" y="0"/>
                </a:cxn>
                <a:cxn ang="0">
                  <a:pos x="168" y="4"/>
                </a:cxn>
                <a:cxn ang="0">
                  <a:pos x="212" y="12"/>
                </a:cxn>
                <a:cxn ang="0">
                  <a:pos x="248" y="24"/>
                </a:cxn>
                <a:cxn ang="0">
                  <a:pos x="276" y="52"/>
                </a:cxn>
                <a:cxn ang="0">
                  <a:pos x="284" y="60"/>
                </a:cxn>
                <a:cxn ang="0">
                  <a:pos x="276" y="92"/>
                </a:cxn>
                <a:cxn ang="0">
                  <a:pos x="272" y="108"/>
                </a:cxn>
                <a:cxn ang="0">
                  <a:pos x="252" y="128"/>
                </a:cxn>
                <a:cxn ang="0">
                  <a:pos x="224" y="140"/>
                </a:cxn>
                <a:cxn ang="0">
                  <a:pos x="192" y="156"/>
                </a:cxn>
                <a:cxn ang="0">
                  <a:pos x="144" y="168"/>
                </a:cxn>
                <a:cxn ang="0">
                  <a:pos x="108" y="176"/>
                </a:cxn>
                <a:cxn ang="0">
                  <a:pos x="72" y="180"/>
                </a:cxn>
              </a:cxnLst>
              <a:rect l="0" t="0" r="0" b="0"/>
              <a:pathLst>
                <a:path w="284" h="180">
                  <a:moveTo>
                    <a:pt x="72" y="180"/>
                  </a:moveTo>
                  <a:lnTo>
                    <a:pt x="52" y="168"/>
                  </a:lnTo>
                  <a:lnTo>
                    <a:pt x="40" y="164"/>
                  </a:lnTo>
                  <a:lnTo>
                    <a:pt x="128" y="156"/>
                  </a:lnTo>
                  <a:lnTo>
                    <a:pt x="156" y="152"/>
                  </a:lnTo>
                  <a:lnTo>
                    <a:pt x="176" y="140"/>
                  </a:lnTo>
                  <a:lnTo>
                    <a:pt x="192" y="128"/>
                  </a:lnTo>
                  <a:lnTo>
                    <a:pt x="204" y="108"/>
                  </a:lnTo>
                  <a:lnTo>
                    <a:pt x="212" y="84"/>
                  </a:lnTo>
                  <a:lnTo>
                    <a:pt x="216" y="72"/>
                  </a:lnTo>
                  <a:lnTo>
                    <a:pt x="212" y="52"/>
                  </a:lnTo>
                  <a:lnTo>
                    <a:pt x="192" y="36"/>
                  </a:lnTo>
                  <a:lnTo>
                    <a:pt x="176" y="24"/>
                  </a:lnTo>
                  <a:lnTo>
                    <a:pt x="144" y="16"/>
                  </a:lnTo>
                  <a:lnTo>
                    <a:pt x="8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0" y="4"/>
                  </a:lnTo>
                  <a:lnTo>
                    <a:pt x="120" y="0"/>
                  </a:lnTo>
                  <a:lnTo>
                    <a:pt x="168" y="4"/>
                  </a:lnTo>
                  <a:lnTo>
                    <a:pt x="212" y="12"/>
                  </a:lnTo>
                  <a:lnTo>
                    <a:pt x="248" y="24"/>
                  </a:lnTo>
                  <a:lnTo>
                    <a:pt x="276" y="52"/>
                  </a:lnTo>
                  <a:lnTo>
                    <a:pt x="284" y="60"/>
                  </a:lnTo>
                  <a:lnTo>
                    <a:pt x="276" y="92"/>
                  </a:lnTo>
                  <a:lnTo>
                    <a:pt x="272" y="108"/>
                  </a:lnTo>
                  <a:lnTo>
                    <a:pt x="252" y="128"/>
                  </a:lnTo>
                  <a:lnTo>
                    <a:pt x="224" y="140"/>
                  </a:lnTo>
                  <a:lnTo>
                    <a:pt x="192" y="156"/>
                  </a:lnTo>
                  <a:lnTo>
                    <a:pt x="144" y="168"/>
                  </a:lnTo>
                  <a:lnTo>
                    <a:pt x="108" y="176"/>
                  </a:lnTo>
                  <a:lnTo>
                    <a:pt x="72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6" name="図形 55"/>
            <p:cNvSpPr>
              <a:spLocks/>
            </p:cNvSpPr>
            <p:nvPr/>
          </p:nvSpPr>
          <p:spPr bwMode="auto">
            <a:xfrm>
              <a:off x="3072" y="212"/>
              <a:ext cx="356" cy="216"/>
            </a:xfrm>
            <a:custGeom>
              <a:avLst/>
              <a:gdLst/>
              <a:ahLst/>
              <a:cxnLst>
                <a:cxn ang="0">
                  <a:pos x="80" y="192"/>
                </a:cxn>
                <a:cxn ang="0">
                  <a:pos x="108" y="192"/>
                </a:cxn>
                <a:cxn ang="0">
                  <a:pos x="148" y="180"/>
                </a:cxn>
                <a:cxn ang="0">
                  <a:pos x="188" y="168"/>
                </a:cxn>
                <a:cxn ang="0">
                  <a:pos x="224" y="156"/>
                </a:cxn>
                <a:cxn ang="0">
                  <a:pos x="248" y="140"/>
                </a:cxn>
                <a:cxn ang="0">
                  <a:pos x="268" y="120"/>
                </a:cxn>
                <a:cxn ang="0">
                  <a:pos x="280" y="104"/>
                </a:cxn>
                <a:cxn ang="0">
                  <a:pos x="284" y="84"/>
                </a:cxn>
                <a:cxn ang="0">
                  <a:pos x="280" y="72"/>
                </a:cxn>
                <a:cxn ang="0">
                  <a:pos x="280" y="60"/>
                </a:cxn>
                <a:cxn ang="0">
                  <a:pos x="248" y="36"/>
                </a:cxn>
                <a:cxn ang="0">
                  <a:pos x="212" y="24"/>
                </a:cxn>
                <a:cxn ang="0">
                  <a:pos x="172" y="12"/>
                </a:cxn>
                <a:cxn ang="0">
                  <a:pos x="128" y="12"/>
                </a:cxn>
                <a:cxn ang="0">
                  <a:pos x="44" y="12"/>
                </a:cxn>
                <a:cxn ang="0">
                  <a:pos x="0" y="24"/>
                </a:cxn>
                <a:cxn ang="0">
                  <a:pos x="48" y="12"/>
                </a:cxn>
                <a:cxn ang="0">
                  <a:pos x="152" y="0"/>
                </a:cxn>
                <a:cxn ang="0">
                  <a:pos x="212" y="0"/>
                </a:cxn>
                <a:cxn ang="0">
                  <a:pos x="268" y="4"/>
                </a:cxn>
                <a:cxn ang="0">
                  <a:pos x="316" y="24"/>
                </a:cxn>
                <a:cxn ang="0">
                  <a:pos x="332" y="28"/>
                </a:cxn>
                <a:cxn ang="0">
                  <a:pos x="352" y="48"/>
                </a:cxn>
                <a:cxn ang="0">
                  <a:pos x="356" y="64"/>
                </a:cxn>
                <a:cxn ang="0">
                  <a:pos x="356" y="92"/>
                </a:cxn>
                <a:cxn ang="0">
                  <a:pos x="352" y="108"/>
                </a:cxn>
                <a:cxn ang="0">
                  <a:pos x="332" y="132"/>
                </a:cxn>
                <a:cxn ang="0">
                  <a:pos x="316" y="152"/>
                </a:cxn>
                <a:cxn ang="0">
                  <a:pos x="284" y="168"/>
                </a:cxn>
                <a:cxn ang="0">
                  <a:pos x="248" y="188"/>
                </a:cxn>
                <a:cxn ang="0">
                  <a:pos x="200" y="200"/>
                </a:cxn>
                <a:cxn ang="0">
                  <a:pos x="124" y="216"/>
                </a:cxn>
                <a:cxn ang="0">
                  <a:pos x="80" y="192"/>
                </a:cxn>
              </a:cxnLst>
              <a:rect l="0" t="0" r="0" b="0"/>
              <a:pathLst>
                <a:path w="356" h="216">
                  <a:moveTo>
                    <a:pt x="80" y="192"/>
                  </a:moveTo>
                  <a:lnTo>
                    <a:pt x="108" y="192"/>
                  </a:lnTo>
                  <a:lnTo>
                    <a:pt x="148" y="180"/>
                  </a:lnTo>
                  <a:lnTo>
                    <a:pt x="188" y="168"/>
                  </a:lnTo>
                  <a:lnTo>
                    <a:pt x="224" y="156"/>
                  </a:lnTo>
                  <a:lnTo>
                    <a:pt x="248" y="140"/>
                  </a:lnTo>
                  <a:lnTo>
                    <a:pt x="268" y="120"/>
                  </a:lnTo>
                  <a:lnTo>
                    <a:pt x="280" y="104"/>
                  </a:lnTo>
                  <a:lnTo>
                    <a:pt x="284" y="84"/>
                  </a:lnTo>
                  <a:lnTo>
                    <a:pt x="280" y="72"/>
                  </a:lnTo>
                  <a:lnTo>
                    <a:pt x="280" y="60"/>
                  </a:lnTo>
                  <a:lnTo>
                    <a:pt x="248" y="36"/>
                  </a:lnTo>
                  <a:lnTo>
                    <a:pt x="212" y="24"/>
                  </a:lnTo>
                  <a:lnTo>
                    <a:pt x="172" y="12"/>
                  </a:lnTo>
                  <a:lnTo>
                    <a:pt x="128" y="12"/>
                  </a:lnTo>
                  <a:lnTo>
                    <a:pt x="44" y="12"/>
                  </a:lnTo>
                  <a:lnTo>
                    <a:pt x="0" y="24"/>
                  </a:lnTo>
                  <a:lnTo>
                    <a:pt x="48" y="12"/>
                  </a:lnTo>
                  <a:lnTo>
                    <a:pt x="152" y="0"/>
                  </a:lnTo>
                  <a:lnTo>
                    <a:pt x="212" y="0"/>
                  </a:lnTo>
                  <a:lnTo>
                    <a:pt x="268" y="4"/>
                  </a:lnTo>
                  <a:lnTo>
                    <a:pt x="316" y="24"/>
                  </a:lnTo>
                  <a:lnTo>
                    <a:pt x="332" y="28"/>
                  </a:lnTo>
                  <a:lnTo>
                    <a:pt x="352" y="48"/>
                  </a:lnTo>
                  <a:lnTo>
                    <a:pt x="356" y="64"/>
                  </a:lnTo>
                  <a:lnTo>
                    <a:pt x="356" y="92"/>
                  </a:lnTo>
                  <a:lnTo>
                    <a:pt x="352" y="108"/>
                  </a:lnTo>
                  <a:lnTo>
                    <a:pt x="332" y="132"/>
                  </a:lnTo>
                  <a:lnTo>
                    <a:pt x="316" y="152"/>
                  </a:lnTo>
                  <a:lnTo>
                    <a:pt x="284" y="168"/>
                  </a:lnTo>
                  <a:lnTo>
                    <a:pt x="248" y="188"/>
                  </a:lnTo>
                  <a:lnTo>
                    <a:pt x="200" y="200"/>
                  </a:lnTo>
                  <a:lnTo>
                    <a:pt x="124" y="216"/>
                  </a:lnTo>
                  <a:lnTo>
                    <a:pt x="80" y="19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7" name="図形 56"/>
            <p:cNvSpPr>
              <a:spLocks/>
            </p:cNvSpPr>
            <p:nvPr/>
          </p:nvSpPr>
          <p:spPr bwMode="auto">
            <a:xfrm>
              <a:off x="3208" y="200"/>
              <a:ext cx="324" cy="236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72" y="212"/>
                </a:cxn>
                <a:cxn ang="0">
                  <a:pos x="112" y="200"/>
                </a:cxn>
                <a:cxn ang="0">
                  <a:pos x="148" y="188"/>
                </a:cxn>
                <a:cxn ang="0">
                  <a:pos x="180" y="168"/>
                </a:cxn>
                <a:cxn ang="0">
                  <a:pos x="204" y="152"/>
                </a:cxn>
                <a:cxn ang="0">
                  <a:pos x="216" y="128"/>
                </a:cxn>
                <a:cxn ang="0">
                  <a:pos x="220" y="104"/>
                </a:cxn>
                <a:cxn ang="0">
                  <a:pos x="220" y="76"/>
                </a:cxn>
                <a:cxn ang="0">
                  <a:pos x="220" y="60"/>
                </a:cxn>
                <a:cxn ang="0">
                  <a:pos x="192" y="36"/>
                </a:cxn>
                <a:cxn ang="0">
                  <a:pos x="160" y="24"/>
                </a:cxn>
                <a:cxn ang="0">
                  <a:pos x="124" y="12"/>
                </a:cxn>
                <a:cxn ang="0">
                  <a:pos x="84" y="4"/>
                </a:cxn>
                <a:cxn ang="0">
                  <a:pos x="132" y="0"/>
                </a:cxn>
                <a:cxn ang="0">
                  <a:pos x="204" y="4"/>
                </a:cxn>
                <a:cxn ang="0">
                  <a:pos x="252" y="16"/>
                </a:cxn>
                <a:cxn ang="0">
                  <a:pos x="288" y="36"/>
                </a:cxn>
                <a:cxn ang="0">
                  <a:pos x="308" y="48"/>
                </a:cxn>
                <a:cxn ang="0">
                  <a:pos x="320" y="64"/>
                </a:cxn>
                <a:cxn ang="0">
                  <a:pos x="324" y="84"/>
                </a:cxn>
                <a:cxn ang="0">
                  <a:pos x="324" y="96"/>
                </a:cxn>
                <a:cxn ang="0">
                  <a:pos x="320" y="116"/>
                </a:cxn>
                <a:cxn ang="0">
                  <a:pos x="308" y="132"/>
                </a:cxn>
                <a:cxn ang="0">
                  <a:pos x="272" y="156"/>
                </a:cxn>
                <a:cxn ang="0">
                  <a:pos x="220" y="180"/>
                </a:cxn>
                <a:cxn ang="0">
                  <a:pos x="160" y="200"/>
                </a:cxn>
                <a:cxn ang="0">
                  <a:pos x="60" y="224"/>
                </a:cxn>
                <a:cxn ang="0">
                  <a:pos x="12" y="228"/>
                </a:cxn>
                <a:cxn ang="0">
                  <a:pos x="12" y="236"/>
                </a:cxn>
                <a:cxn ang="0">
                  <a:pos x="0" y="228"/>
                </a:cxn>
              </a:cxnLst>
              <a:rect l="0" t="0" r="0" b="0"/>
              <a:pathLst>
                <a:path w="324" h="236">
                  <a:moveTo>
                    <a:pt x="0" y="228"/>
                  </a:moveTo>
                  <a:lnTo>
                    <a:pt x="72" y="212"/>
                  </a:lnTo>
                  <a:lnTo>
                    <a:pt x="112" y="200"/>
                  </a:lnTo>
                  <a:lnTo>
                    <a:pt x="148" y="188"/>
                  </a:lnTo>
                  <a:lnTo>
                    <a:pt x="180" y="168"/>
                  </a:lnTo>
                  <a:lnTo>
                    <a:pt x="204" y="152"/>
                  </a:lnTo>
                  <a:lnTo>
                    <a:pt x="216" y="128"/>
                  </a:lnTo>
                  <a:lnTo>
                    <a:pt x="220" y="104"/>
                  </a:lnTo>
                  <a:lnTo>
                    <a:pt x="220" y="76"/>
                  </a:lnTo>
                  <a:lnTo>
                    <a:pt x="220" y="60"/>
                  </a:lnTo>
                  <a:lnTo>
                    <a:pt x="192" y="36"/>
                  </a:lnTo>
                  <a:lnTo>
                    <a:pt x="160" y="24"/>
                  </a:lnTo>
                  <a:lnTo>
                    <a:pt x="124" y="12"/>
                  </a:lnTo>
                  <a:lnTo>
                    <a:pt x="84" y="4"/>
                  </a:lnTo>
                  <a:lnTo>
                    <a:pt x="132" y="0"/>
                  </a:lnTo>
                  <a:lnTo>
                    <a:pt x="204" y="4"/>
                  </a:lnTo>
                  <a:lnTo>
                    <a:pt x="252" y="16"/>
                  </a:lnTo>
                  <a:lnTo>
                    <a:pt x="288" y="36"/>
                  </a:lnTo>
                  <a:lnTo>
                    <a:pt x="308" y="48"/>
                  </a:lnTo>
                  <a:lnTo>
                    <a:pt x="320" y="64"/>
                  </a:lnTo>
                  <a:lnTo>
                    <a:pt x="324" y="84"/>
                  </a:lnTo>
                  <a:lnTo>
                    <a:pt x="324" y="96"/>
                  </a:lnTo>
                  <a:lnTo>
                    <a:pt x="320" y="116"/>
                  </a:lnTo>
                  <a:lnTo>
                    <a:pt x="308" y="132"/>
                  </a:lnTo>
                  <a:lnTo>
                    <a:pt x="272" y="156"/>
                  </a:lnTo>
                  <a:lnTo>
                    <a:pt x="220" y="180"/>
                  </a:lnTo>
                  <a:lnTo>
                    <a:pt x="160" y="200"/>
                  </a:lnTo>
                  <a:lnTo>
                    <a:pt x="60" y="224"/>
                  </a:lnTo>
                  <a:lnTo>
                    <a:pt x="12" y="228"/>
                  </a:lnTo>
                  <a:lnTo>
                    <a:pt x="12" y="236"/>
                  </a:lnTo>
                  <a:lnTo>
                    <a:pt x="0" y="22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8" name="図形 57"/>
            <p:cNvSpPr>
              <a:spLocks/>
            </p:cNvSpPr>
            <p:nvPr/>
          </p:nvSpPr>
          <p:spPr bwMode="auto">
            <a:xfrm>
              <a:off x="3220" y="168"/>
              <a:ext cx="440" cy="28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64" y="256"/>
                </a:cxn>
                <a:cxn ang="0">
                  <a:pos x="168" y="232"/>
                </a:cxn>
                <a:cxn ang="0">
                  <a:pos x="220" y="212"/>
                </a:cxn>
                <a:cxn ang="0">
                  <a:pos x="272" y="188"/>
                </a:cxn>
                <a:cxn ang="0">
                  <a:pos x="300" y="164"/>
                </a:cxn>
                <a:cxn ang="0">
                  <a:pos x="312" y="148"/>
                </a:cxn>
                <a:cxn ang="0">
                  <a:pos x="320" y="128"/>
                </a:cxn>
                <a:cxn ang="0">
                  <a:pos x="320" y="116"/>
                </a:cxn>
                <a:cxn ang="0">
                  <a:pos x="312" y="96"/>
                </a:cxn>
                <a:cxn ang="0">
                  <a:pos x="300" y="72"/>
                </a:cxn>
                <a:cxn ang="0">
                  <a:pos x="272" y="56"/>
                </a:cxn>
                <a:cxn ang="0">
                  <a:pos x="236" y="44"/>
                </a:cxn>
                <a:cxn ang="0">
                  <a:pos x="180" y="32"/>
                </a:cxn>
                <a:cxn ang="0">
                  <a:pos x="120" y="24"/>
                </a:cxn>
                <a:cxn ang="0">
                  <a:pos x="84" y="32"/>
                </a:cxn>
                <a:cxn ang="0">
                  <a:pos x="156" y="8"/>
                </a:cxn>
                <a:cxn ang="0">
                  <a:pos x="208" y="0"/>
                </a:cxn>
                <a:cxn ang="0">
                  <a:pos x="272" y="0"/>
                </a:cxn>
                <a:cxn ang="0">
                  <a:pos x="272" y="8"/>
                </a:cxn>
                <a:cxn ang="0">
                  <a:pos x="272" y="0"/>
                </a:cxn>
                <a:cxn ang="0">
                  <a:pos x="324" y="12"/>
                </a:cxn>
                <a:cxn ang="0">
                  <a:pos x="380" y="36"/>
                </a:cxn>
                <a:cxn ang="0">
                  <a:pos x="408" y="56"/>
                </a:cxn>
                <a:cxn ang="0">
                  <a:pos x="428" y="68"/>
                </a:cxn>
                <a:cxn ang="0">
                  <a:pos x="440" y="92"/>
                </a:cxn>
                <a:cxn ang="0">
                  <a:pos x="432" y="116"/>
                </a:cxn>
                <a:cxn ang="0">
                  <a:pos x="420" y="148"/>
                </a:cxn>
                <a:cxn ang="0">
                  <a:pos x="392" y="176"/>
                </a:cxn>
                <a:cxn ang="0">
                  <a:pos x="348" y="208"/>
                </a:cxn>
                <a:cxn ang="0">
                  <a:pos x="252" y="236"/>
                </a:cxn>
                <a:cxn ang="0">
                  <a:pos x="160" y="268"/>
                </a:cxn>
                <a:cxn ang="0">
                  <a:pos x="72" y="284"/>
                </a:cxn>
                <a:cxn ang="0">
                  <a:pos x="0" y="268"/>
                </a:cxn>
              </a:cxnLst>
              <a:rect l="0" t="0" r="0" b="0"/>
              <a:pathLst>
                <a:path w="440" h="284">
                  <a:moveTo>
                    <a:pt x="0" y="268"/>
                  </a:moveTo>
                  <a:lnTo>
                    <a:pt x="64" y="256"/>
                  </a:lnTo>
                  <a:lnTo>
                    <a:pt x="168" y="232"/>
                  </a:lnTo>
                  <a:lnTo>
                    <a:pt x="220" y="212"/>
                  </a:lnTo>
                  <a:lnTo>
                    <a:pt x="272" y="188"/>
                  </a:lnTo>
                  <a:lnTo>
                    <a:pt x="300" y="164"/>
                  </a:lnTo>
                  <a:lnTo>
                    <a:pt x="312" y="148"/>
                  </a:lnTo>
                  <a:lnTo>
                    <a:pt x="320" y="128"/>
                  </a:lnTo>
                  <a:lnTo>
                    <a:pt x="320" y="116"/>
                  </a:lnTo>
                  <a:lnTo>
                    <a:pt x="312" y="96"/>
                  </a:lnTo>
                  <a:lnTo>
                    <a:pt x="300" y="72"/>
                  </a:lnTo>
                  <a:lnTo>
                    <a:pt x="272" y="56"/>
                  </a:lnTo>
                  <a:lnTo>
                    <a:pt x="236" y="44"/>
                  </a:lnTo>
                  <a:lnTo>
                    <a:pt x="180" y="32"/>
                  </a:lnTo>
                  <a:lnTo>
                    <a:pt x="120" y="24"/>
                  </a:lnTo>
                  <a:lnTo>
                    <a:pt x="84" y="32"/>
                  </a:lnTo>
                  <a:lnTo>
                    <a:pt x="156" y="8"/>
                  </a:lnTo>
                  <a:lnTo>
                    <a:pt x="208" y="0"/>
                  </a:lnTo>
                  <a:lnTo>
                    <a:pt x="272" y="0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324" y="12"/>
                  </a:lnTo>
                  <a:lnTo>
                    <a:pt x="380" y="36"/>
                  </a:lnTo>
                  <a:lnTo>
                    <a:pt x="408" y="56"/>
                  </a:lnTo>
                  <a:lnTo>
                    <a:pt x="428" y="68"/>
                  </a:lnTo>
                  <a:lnTo>
                    <a:pt x="440" y="92"/>
                  </a:lnTo>
                  <a:lnTo>
                    <a:pt x="432" y="116"/>
                  </a:lnTo>
                  <a:lnTo>
                    <a:pt x="420" y="148"/>
                  </a:lnTo>
                  <a:lnTo>
                    <a:pt x="392" y="176"/>
                  </a:lnTo>
                  <a:lnTo>
                    <a:pt x="348" y="208"/>
                  </a:lnTo>
                  <a:lnTo>
                    <a:pt x="252" y="236"/>
                  </a:lnTo>
                  <a:lnTo>
                    <a:pt x="160" y="268"/>
                  </a:lnTo>
                  <a:lnTo>
                    <a:pt x="72" y="284"/>
                  </a:lnTo>
                  <a:lnTo>
                    <a:pt x="0" y="26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59" name="図形 58"/>
            <p:cNvSpPr>
              <a:spLocks/>
            </p:cNvSpPr>
            <p:nvPr/>
          </p:nvSpPr>
          <p:spPr bwMode="auto">
            <a:xfrm>
              <a:off x="3304" y="176"/>
              <a:ext cx="453" cy="284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88" y="260"/>
                </a:cxn>
                <a:cxn ang="0">
                  <a:pos x="176" y="236"/>
                </a:cxn>
                <a:cxn ang="0">
                  <a:pos x="272" y="200"/>
                </a:cxn>
                <a:cxn ang="0">
                  <a:pos x="312" y="168"/>
                </a:cxn>
                <a:cxn ang="0">
                  <a:pos x="336" y="140"/>
                </a:cxn>
                <a:cxn ang="0">
                  <a:pos x="356" y="108"/>
                </a:cxn>
                <a:cxn ang="0">
                  <a:pos x="356" y="84"/>
                </a:cxn>
                <a:cxn ang="0">
                  <a:pos x="344" y="60"/>
                </a:cxn>
                <a:cxn ang="0">
                  <a:pos x="324" y="40"/>
                </a:cxn>
                <a:cxn ang="0">
                  <a:pos x="296" y="28"/>
                </a:cxn>
                <a:cxn ang="0">
                  <a:pos x="272" y="12"/>
                </a:cxn>
                <a:cxn ang="0">
                  <a:pos x="240" y="0"/>
                </a:cxn>
                <a:cxn ang="0">
                  <a:pos x="276" y="0"/>
                </a:cxn>
                <a:cxn ang="0">
                  <a:pos x="324" y="4"/>
                </a:cxn>
                <a:cxn ang="0">
                  <a:pos x="380" y="24"/>
                </a:cxn>
                <a:cxn ang="0">
                  <a:pos x="404" y="36"/>
                </a:cxn>
                <a:cxn ang="0">
                  <a:pos x="428" y="52"/>
                </a:cxn>
                <a:cxn ang="0">
                  <a:pos x="448" y="76"/>
                </a:cxn>
                <a:cxn ang="0">
                  <a:pos x="452" y="116"/>
                </a:cxn>
                <a:cxn ang="0">
                  <a:pos x="448" y="128"/>
                </a:cxn>
                <a:cxn ang="0">
                  <a:pos x="428" y="152"/>
                </a:cxn>
                <a:cxn ang="0">
                  <a:pos x="412" y="168"/>
                </a:cxn>
                <a:cxn ang="0">
                  <a:pos x="372" y="188"/>
                </a:cxn>
                <a:cxn ang="0">
                  <a:pos x="332" y="204"/>
                </a:cxn>
                <a:cxn ang="0">
                  <a:pos x="264" y="228"/>
                </a:cxn>
                <a:cxn ang="0">
                  <a:pos x="176" y="252"/>
                </a:cxn>
                <a:cxn ang="0">
                  <a:pos x="100" y="272"/>
                </a:cxn>
                <a:cxn ang="0">
                  <a:pos x="40" y="284"/>
                </a:cxn>
                <a:cxn ang="0">
                  <a:pos x="0" y="276"/>
                </a:cxn>
              </a:cxnLst>
              <a:rect l="0" t="0" r="0" b="0"/>
              <a:pathLst>
                <a:path w="452" h="284">
                  <a:moveTo>
                    <a:pt x="0" y="276"/>
                  </a:moveTo>
                  <a:lnTo>
                    <a:pt x="88" y="260"/>
                  </a:lnTo>
                  <a:lnTo>
                    <a:pt x="176" y="236"/>
                  </a:lnTo>
                  <a:lnTo>
                    <a:pt x="272" y="200"/>
                  </a:lnTo>
                  <a:lnTo>
                    <a:pt x="312" y="168"/>
                  </a:lnTo>
                  <a:lnTo>
                    <a:pt x="336" y="140"/>
                  </a:lnTo>
                  <a:lnTo>
                    <a:pt x="356" y="108"/>
                  </a:lnTo>
                  <a:lnTo>
                    <a:pt x="356" y="84"/>
                  </a:lnTo>
                  <a:lnTo>
                    <a:pt x="344" y="60"/>
                  </a:lnTo>
                  <a:lnTo>
                    <a:pt x="324" y="40"/>
                  </a:lnTo>
                  <a:lnTo>
                    <a:pt x="296" y="28"/>
                  </a:lnTo>
                  <a:lnTo>
                    <a:pt x="272" y="12"/>
                  </a:lnTo>
                  <a:lnTo>
                    <a:pt x="240" y="0"/>
                  </a:lnTo>
                  <a:lnTo>
                    <a:pt x="276" y="0"/>
                  </a:lnTo>
                  <a:lnTo>
                    <a:pt x="324" y="4"/>
                  </a:lnTo>
                  <a:lnTo>
                    <a:pt x="380" y="24"/>
                  </a:lnTo>
                  <a:lnTo>
                    <a:pt x="404" y="36"/>
                  </a:lnTo>
                  <a:lnTo>
                    <a:pt x="428" y="52"/>
                  </a:lnTo>
                  <a:lnTo>
                    <a:pt x="448" y="76"/>
                  </a:lnTo>
                  <a:lnTo>
                    <a:pt x="452" y="116"/>
                  </a:lnTo>
                  <a:lnTo>
                    <a:pt x="448" y="128"/>
                  </a:lnTo>
                  <a:lnTo>
                    <a:pt x="428" y="152"/>
                  </a:lnTo>
                  <a:lnTo>
                    <a:pt x="412" y="168"/>
                  </a:lnTo>
                  <a:lnTo>
                    <a:pt x="372" y="188"/>
                  </a:lnTo>
                  <a:lnTo>
                    <a:pt x="332" y="204"/>
                  </a:lnTo>
                  <a:lnTo>
                    <a:pt x="264" y="228"/>
                  </a:lnTo>
                  <a:lnTo>
                    <a:pt x="176" y="252"/>
                  </a:lnTo>
                  <a:lnTo>
                    <a:pt x="100" y="272"/>
                  </a:lnTo>
                  <a:lnTo>
                    <a:pt x="40" y="284"/>
                  </a:lnTo>
                  <a:lnTo>
                    <a:pt x="0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0" name="図形 59"/>
            <p:cNvSpPr>
              <a:spLocks/>
            </p:cNvSpPr>
            <p:nvPr/>
          </p:nvSpPr>
          <p:spPr bwMode="auto">
            <a:xfrm>
              <a:off x="3345" y="204"/>
              <a:ext cx="479" cy="259"/>
            </a:xfrm>
            <a:custGeom>
              <a:avLst/>
              <a:gdLst/>
              <a:ahLst/>
              <a:cxnLst>
                <a:cxn ang="0">
                  <a:pos x="236" y="220"/>
                </a:cxn>
                <a:cxn ang="0">
                  <a:pos x="196" y="236"/>
                </a:cxn>
                <a:cxn ang="0">
                  <a:pos x="152" y="248"/>
                </a:cxn>
                <a:cxn ang="0">
                  <a:pos x="104" y="256"/>
                </a:cxn>
                <a:cxn ang="0">
                  <a:pos x="48" y="260"/>
                </a:cxn>
                <a:cxn ang="0">
                  <a:pos x="0" y="256"/>
                </a:cxn>
                <a:cxn ang="0">
                  <a:pos x="60" y="248"/>
                </a:cxn>
                <a:cxn ang="0">
                  <a:pos x="136" y="232"/>
                </a:cxn>
                <a:cxn ang="0">
                  <a:pos x="232" y="200"/>
                </a:cxn>
                <a:cxn ang="0">
                  <a:pos x="292" y="184"/>
                </a:cxn>
                <a:cxn ang="0">
                  <a:pos x="340" y="160"/>
                </a:cxn>
                <a:cxn ang="0">
                  <a:pos x="376" y="140"/>
                </a:cxn>
                <a:cxn ang="0">
                  <a:pos x="396" y="124"/>
                </a:cxn>
                <a:cxn ang="0">
                  <a:pos x="412" y="100"/>
                </a:cxn>
                <a:cxn ang="0">
                  <a:pos x="420" y="88"/>
                </a:cxn>
                <a:cxn ang="0">
                  <a:pos x="412" y="48"/>
                </a:cxn>
                <a:cxn ang="0">
                  <a:pos x="388" y="20"/>
                </a:cxn>
                <a:cxn ang="0">
                  <a:pos x="360" y="0"/>
                </a:cxn>
                <a:cxn ang="0">
                  <a:pos x="408" y="8"/>
                </a:cxn>
                <a:cxn ang="0">
                  <a:pos x="432" y="20"/>
                </a:cxn>
                <a:cxn ang="0">
                  <a:pos x="456" y="32"/>
                </a:cxn>
                <a:cxn ang="0">
                  <a:pos x="472" y="56"/>
                </a:cxn>
                <a:cxn ang="0">
                  <a:pos x="480" y="88"/>
                </a:cxn>
                <a:cxn ang="0">
                  <a:pos x="468" y="104"/>
                </a:cxn>
                <a:cxn ang="0">
                  <a:pos x="424" y="148"/>
                </a:cxn>
                <a:cxn ang="0">
                  <a:pos x="396" y="172"/>
                </a:cxn>
                <a:cxn ang="0">
                  <a:pos x="352" y="196"/>
                </a:cxn>
                <a:cxn ang="0">
                  <a:pos x="304" y="212"/>
                </a:cxn>
                <a:cxn ang="0">
                  <a:pos x="244" y="220"/>
                </a:cxn>
                <a:cxn ang="0">
                  <a:pos x="244" y="224"/>
                </a:cxn>
                <a:cxn ang="0">
                  <a:pos x="236" y="220"/>
                </a:cxn>
              </a:cxnLst>
              <a:rect l="0" t="0" r="0" b="0"/>
              <a:pathLst>
                <a:path w="480" h="260">
                  <a:moveTo>
                    <a:pt x="236" y="220"/>
                  </a:moveTo>
                  <a:lnTo>
                    <a:pt x="196" y="236"/>
                  </a:lnTo>
                  <a:lnTo>
                    <a:pt x="152" y="248"/>
                  </a:lnTo>
                  <a:lnTo>
                    <a:pt x="104" y="256"/>
                  </a:lnTo>
                  <a:lnTo>
                    <a:pt x="48" y="260"/>
                  </a:lnTo>
                  <a:lnTo>
                    <a:pt x="0" y="256"/>
                  </a:lnTo>
                  <a:lnTo>
                    <a:pt x="60" y="248"/>
                  </a:lnTo>
                  <a:lnTo>
                    <a:pt x="136" y="232"/>
                  </a:lnTo>
                  <a:lnTo>
                    <a:pt x="232" y="200"/>
                  </a:lnTo>
                  <a:lnTo>
                    <a:pt x="292" y="184"/>
                  </a:lnTo>
                  <a:lnTo>
                    <a:pt x="340" y="160"/>
                  </a:lnTo>
                  <a:lnTo>
                    <a:pt x="376" y="140"/>
                  </a:lnTo>
                  <a:lnTo>
                    <a:pt x="396" y="124"/>
                  </a:lnTo>
                  <a:lnTo>
                    <a:pt x="412" y="100"/>
                  </a:lnTo>
                  <a:lnTo>
                    <a:pt x="420" y="88"/>
                  </a:lnTo>
                  <a:lnTo>
                    <a:pt x="412" y="48"/>
                  </a:lnTo>
                  <a:lnTo>
                    <a:pt x="388" y="20"/>
                  </a:lnTo>
                  <a:lnTo>
                    <a:pt x="360" y="0"/>
                  </a:lnTo>
                  <a:lnTo>
                    <a:pt x="408" y="8"/>
                  </a:lnTo>
                  <a:lnTo>
                    <a:pt x="432" y="20"/>
                  </a:lnTo>
                  <a:lnTo>
                    <a:pt x="456" y="32"/>
                  </a:lnTo>
                  <a:lnTo>
                    <a:pt x="472" y="56"/>
                  </a:lnTo>
                  <a:lnTo>
                    <a:pt x="480" y="88"/>
                  </a:lnTo>
                  <a:lnTo>
                    <a:pt x="468" y="104"/>
                  </a:lnTo>
                  <a:lnTo>
                    <a:pt x="424" y="148"/>
                  </a:lnTo>
                  <a:lnTo>
                    <a:pt x="396" y="172"/>
                  </a:lnTo>
                  <a:lnTo>
                    <a:pt x="352" y="196"/>
                  </a:lnTo>
                  <a:lnTo>
                    <a:pt x="304" y="212"/>
                  </a:lnTo>
                  <a:lnTo>
                    <a:pt x="244" y="220"/>
                  </a:lnTo>
                  <a:lnTo>
                    <a:pt x="244" y="224"/>
                  </a:lnTo>
                  <a:lnTo>
                    <a:pt x="236" y="22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1" name="図形 60"/>
            <p:cNvSpPr>
              <a:spLocks/>
            </p:cNvSpPr>
            <p:nvPr/>
          </p:nvSpPr>
          <p:spPr bwMode="auto">
            <a:xfrm>
              <a:off x="3503" y="152"/>
              <a:ext cx="381" cy="277"/>
            </a:xfrm>
            <a:custGeom>
              <a:avLst/>
              <a:gdLst/>
              <a:ahLst/>
              <a:cxnLst>
                <a:cxn ang="0">
                  <a:pos x="88" y="276"/>
                </a:cxn>
                <a:cxn ang="0">
                  <a:pos x="148" y="264"/>
                </a:cxn>
                <a:cxn ang="0">
                  <a:pos x="200" y="248"/>
                </a:cxn>
                <a:cxn ang="0">
                  <a:pos x="236" y="228"/>
                </a:cxn>
                <a:cxn ang="0">
                  <a:pos x="272" y="204"/>
                </a:cxn>
                <a:cxn ang="0">
                  <a:pos x="308" y="156"/>
                </a:cxn>
                <a:cxn ang="0">
                  <a:pos x="324" y="140"/>
                </a:cxn>
                <a:cxn ang="0">
                  <a:pos x="320" y="100"/>
                </a:cxn>
                <a:cxn ang="0">
                  <a:pos x="300" y="84"/>
                </a:cxn>
                <a:cxn ang="0">
                  <a:pos x="272" y="60"/>
                </a:cxn>
                <a:cxn ang="0">
                  <a:pos x="236" y="52"/>
                </a:cxn>
                <a:cxn ang="0">
                  <a:pos x="192" y="48"/>
                </a:cxn>
                <a:cxn ang="0">
                  <a:pos x="136" y="28"/>
                </a:cxn>
                <a:cxn ang="0">
                  <a:pos x="88" y="24"/>
                </a:cxn>
                <a:cxn ang="0">
                  <a:pos x="28" y="24"/>
                </a:cxn>
                <a:cxn ang="0">
                  <a:pos x="0" y="16"/>
                </a:cxn>
                <a:cxn ang="0">
                  <a:pos x="52" y="4"/>
                </a:cxn>
                <a:cxn ang="0">
                  <a:pos x="96" y="0"/>
                </a:cxn>
                <a:cxn ang="0">
                  <a:pos x="136" y="0"/>
                </a:cxn>
                <a:cxn ang="0">
                  <a:pos x="192" y="4"/>
                </a:cxn>
                <a:cxn ang="0">
                  <a:pos x="248" y="16"/>
                </a:cxn>
                <a:cxn ang="0">
                  <a:pos x="300" y="40"/>
                </a:cxn>
                <a:cxn ang="0">
                  <a:pos x="348" y="76"/>
                </a:cxn>
                <a:cxn ang="0">
                  <a:pos x="368" y="88"/>
                </a:cxn>
                <a:cxn ang="0">
                  <a:pos x="372" y="112"/>
                </a:cxn>
                <a:cxn ang="0">
                  <a:pos x="380" y="140"/>
                </a:cxn>
                <a:cxn ang="0">
                  <a:pos x="368" y="164"/>
                </a:cxn>
                <a:cxn ang="0">
                  <a:pos x="344" y="188"/>
                </a:cxn>
                <a:cxn ang="0">
                  <a:pos x="312" y="204"/>
                </a:cxn>
                <a:cxn ang="0">
                  <a:pos x="272" y="228"/>
                </a:cxn>
                <a:cxn ang="0">
                  <a:pos x="216" y="252"/>
                </a:cxn>
                <a:cxn ang="0">
                  <a:pos x="172" y="272"/>
                </a:cxn>
                <a:cxn ang="0">
                  <a:pos x="144" y="276"/>
                </a:cxn>
                <a:cxn ang="0">
                  <a:pos x="88" y="276"/>
                </a:cxn>
              </a:cxnLst>
              <a:rect l="0" t="0" r="0" b="0"/>
              <a:pathLst>
                <a:path w="380" h="276">
                  <a:moveTo>
                    <a:pt x="88" y="276"/>
                  </a:moveTo>
                  <a:lnTo>
                    <a:pt x="148" y="264"/>
                  </a:lnTo>
                  <a:lnTo>
                    <a:pt x="200" y="248"/>
                  </a:lnTo>
                  <a:lnTo>
                    <a:pt x="236" y="228"/>
                  </a:lnTo>
                  <a:lnTo>
                    <a:pt x="272" y="204"/>
                  </a:lnTo>
                  <a:lnTo>
                    <a:pt x="308" y="156"/>
                  </a:lnTo>
                  <a:lnTo>
                    <a:pt x="324" y="140"/>
                  </a:lnTo>
                  <a:lnTo>
                    <a:pt x="320" y="100"/>
                  </a:lnTo>
                  <a:lnTo>
                    <a:pt x="300" y="84"/>
                  </a:lnTo>
                  <a:lnTo>
                    <a:pt x="272" y="60"/>
                  </a:lnTo>
                  <a:lnTo>
                    <a:pt x="236" y="52"/>
                  </a:lnTo>
                  <a:lnTo>
                    <a:pt x="192" y="48"/>
                  </a:lnTo>
                  <a:lnTo>
                    <a:pt x="136" y="28"/>
                  </a:lnTo>
                  <a:lnTo>
                    <a:pt x="88" y="24"/>
                  </a:lnTo>
                  <a:lnTo>
                    <a:pt x="28" y="24"/>
                  </a:lnTo>
                  <a:lnTo>
                    <a:pt x="0" y="16"/>
                  </a:lnTo>
                  <a:lnTo>
                    <a:pt x="52" y="4"/>
                  </a:lnTo>
                  <a:lnTo>
                    <a:pt x="96" y="0"/>
                  </a:lnTo>
                  <a:lnTo>
                    <a:pt x="136" y="0"/>
                  </a:lnTo>
                  <a:lnTo>
                    <a:pt x="192" y="4"/>
                  </a:lnTo>
                  <a:lnTo>
                    <a:pt x="248" y="16"/>
                  </a:lnTo>
                  <a:lnTo>
                    <a:pt x="300" y="40"/>
                  </a:lnTo>
                  <a:lnTo>
                    <a:pt x="348" y="76"/>
                  </a:lnTo>
                  <a:lnTo>
                    <a:pt x="368" y="88"/>
                  </a:lnTo>
                  <a:lnTo>
                    <a:pt x="372" y="112"/>
                  </a:lnTo>
                  <a:lnTo>
                    <a:pt x="380" y="140"/>
                  </a:lnTo>
                  <a:lnTo>
                    <a:pt x="368" y="164"/>
                  </a:lnTo>
                  <a:lnTo>
                    <a:pt x="344" y="188"/>
                  </a:lnTo>
                  <a:lnTo>
                    <a:pt x="312" y="204"/>
                  </a:lnTo>
                  <a:lnTo>
                    <a:pt x="272" y="228"/>
                  </a:lnTo>
                  <a:lnTo>
                    <a:pt x="216" y="252"/>
                  </a:lnTo>
                  <a:lnTo>
                    <a:pt x="172" y="272"/>
                  </a:lnTo>
                  <a:lnTo>
                    <a:pt x="144" y="276"/>
                  </a:lnTo>
                  <a:lnTo>
                    <a:pt x="88" y="27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2" name="図形 61"/>
            <p:cNvSpPr>
              <a:spLocks/>
            </p:cNvSpPr>
            <p:nvPr/>
          </p:nvSpPr>
          <p:spPr bwMode="auto">
            <a:xfrm>
              <a:off x="3660" y="156"/>
              <a:ext cx="288" cy="280"/>
            </a:xfrm>
            <a:custGeom>
              <a:avLst/>
              <a:gdLst/>
              <a:ahLst/>
              <a:cxnLst>
                <a:cxn ang="0">
                  <a:pos x="60" y="272"/>
                </a:cxn>
                <a:cxn ang="0">
                  <a:pos x="0" y="280"/>
                </a:cxn>
                <a:cxn ang="0">
                  <a:pos x="72" y="248"/>
                </a:cxn>
                <a:cxn ang="0">
                  <a:pos x="116" y="232"/>
                </a:cxn>
                <a:cxn ang="0">
                  <a:pos x="156" y="208"/>
                </a:cxn>
                <a:cxn ang="0">
                  <a:pos x="192" y="184"/>
                </a:cxn>
                <a:cxn ang="0">
                  <a:pos x="216" y="160"/>
                </a:cxn>
                <a:cxn ang="0">
                  <a:pos x="224" y="136"/>
                </a:cxn>
                <a:cxn ang="0">
                  <a:pos x="224" y="108"/>
                </a:cxn>
                <a:cxn ang="0">
                  <a:pos x="216" y="84"/>
                </a:cxn>
                <a:cxn ang="0">
                  <a:pos x="200" y="72"/>
                </a:cxn>
                <a:cxn ang="0">
                  <a:pos x="164" y="44"/>
                </a:cxn>
                <a:cxn ang="0">
                  <a:pos x="128" y="24"/>
                </a:cxn>
                <a:cxn ang="0">
                  <a:pos x="92" y="8"/>
                </a:cxn>
                <a:cxn ang="0">
                  <a:pos x="56" y="0"/>
                </a:cxn>
                <a:cxn ang="0">
                  <a:pos x="92" y="0"/>
                </a:cxn>
                <a:cxn ang="0">
                  <a:pos x="144" y="8"/>
                </a:cxn>
                <a:cxn ang="0">
                  <a:pos x="212" y="32"/>
                </a:cxn>
                <a:cxn ang="0">
                  <a:pos x="240" y="48"/>
                </a:cxn>
                <a:cxn ang="0">
                  <a:pos x="276" y="72"/>
                </a:cxn>
                <a:cxn ang="0">
                  <a:pos x="284" y="84"/>
                </a:cxn>
                <a:cxn ang="0">
                  <a:pos x="288" y="104"/>
                </a:cxn>
                <a:cxn ang="0">
                  <a:pos x="284" y="136"/>
                </a:cxn>
                <a:cxn ang="0">
                  <a:pos x="276" y="152"/>
                </a:cxn>
                <a:cxn ang="0">
                  <a:pos x="260" y="176"/>
                </a:cxn>
                <a:cxn ang="0">
                  <a:pos x="236" y="196"/>
                </a:cxn>
                <a:cxn ang="0">
                  <a:pos x="204" y="208"/>
                </a:cxn>
                <a:cxn ang="0">
                  <a:pos x="152" y="236"/>
                </a:cxn>
                <a:cxn ang="0">
                  <a:pos x="104" y="260"/>
                </a:cxn>
                <a:cxn ang="0">
                  <a:pos x="60" y="272"/>
                </a:cxn>
              </a:cxnLst>
              <a:rect l="0" t="0" r="0" b="0"/>
              <a:pathLst>
                <a:path w="288" h="280">
                  <a:moveTo>
                    <a:pt x="60" y="272"/>
                  </a:moveTo>
                  <a:lnTo>
                    <a:pt x="0" y="280"/>
                  </a:lnTo>
                  <a:lnTo>
                    <a:pt x="72" y="248"/>
                  </a:lnTo>
                  <a:lnTo>
                    <a:pt x="116" y="232"/>
                  </a:lnTo>
                  <a:lnTo>
                    <a:pt x="156" y="208"/>
                  </a:lnTo>
                  <a:lnTo>
                    <a:pt x="192" y="184"/>
                  </a:lnTo>
                  <a:lnTo>
                    <a:pt x="216" y="160"/>
                  </a:lnTo>
                  <a:lnTo>
                    <a:pt x="224" y="136"/>
                  </a:lnTo>
                  <a:lnTo>
                    <a:pt x="224" y="108"/>
                  </a:lnTo>
                  <a:lnTo>
                    <a:pt x="216" y="84"/>
                  </a:lnTo>
                  <a:lnTo>
                    <a:pt x="200" y="72"/>
                  </a:lnTo>
                  <a:lnTo>
                    <a:pt x="164" y="44"/>
                  </a:lnTo>
                  <a:lnTo>
                    <a:pt x="128" y="24"/>
                  </a:lnTo>
                  <a:lnTo>
                    <a:pt x="92" y="8"/>
                  </a:lnTo>
                  <a:lnTo>
                    <a:pt x="56" y="0"/>
                  </a:lnTo>
                  <a:lnTo>
                    <a:pt x="92" y="0"/>
                  </a:lnTo>
                  <a:lnTo>
                    <a:pt x="144" y="8"/>
                  </a:lnTo>
                  <a:lnTo>
                    <a:pt x="212" y="32"/>
                  </a:lnTo>
                  <a:lnTo>
                    <a:pt x="240" y="48"/>
                  </a:lnTo>
                  <a:lnTo>
                    <a:pt x="276" y="72"/>
                  </a:lnTo>
                  <a:lnTo>
                    <a:pt x="284" y="84"/>
                  </a:lnTo>
                  <a:lnTo>
                    <a:pt x="288" y="104"/>
                  </a:lnTo>
                  <a:lnTo>
                    <a:pt x="284" y="136"/>
                  </a:lnTo>
                  <a:lnTo>
                    <a:pt x="276" y="152"/>
                  </a:lnTo>
                  <a:lnTo>
                    <a:pt x="260" y="176"/>
                  </a:lnTo>
                  <a:lnTo>
                    <a:pt x="236" y="196"/>
                  </a:lnTo>
                  <a:lnTo>
                    <a:pt x="204" y="208"/>
                  </a:lnTo>
                  <a:lnTo>
                    <a:pt x="152" y="236"/>
                  </a:lnTo>
                  <a:lnTo>
                    <a:pt x="104" y="260"/>
                  </a:lnTo>
                  <a:lnTo>
                    <a:pt x="6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3" name="図形 62"/>
            <p:cNvSpPr>
              <a:spLocks/>
            </p:cNvSpPr>
            <p:nvPr/>
          </p:nvSpPr>
          <p:spPr bwMode="auto">
            <a:xfrm>
              <a:off x="3740" y="144"/>
              <a:ext cx="296" cy="284"/>
            </a:xfrm>
            <a:custGeom>
              <a:avLst/>
              <a:gdLst/>
              <a:ahLst/>
              <a:cxnLst>
                <a:cxn ang="0">
                  <a:pos x="60" y="280"/>
                </a:cxn>
                <a:cxn ang="0">
                  <a:pos x="0" y="284"/>
                </a:cxn>
                <a:cxn ang="0">
                  <a:pos x="84" y="248"/>
                </a:cxn>
                <a:cxn ang="0">
                  <a:pos x="132" y="224"/>
                </a:cxn>
                <a:cxn ang="0">
                  <a:pos x="160" y="208"/>
                </a:cxn>
                <a:cxn ang="0">
                  <a:pos x="184" y="188"/>
                </a:cxn>
                <a:cxn ang="0">
                  <a:pos x="196" y="172"/>
                </a:cxn>
                <a:cxn ang="0">
                  <a:pos x="208" y="148"/>
                </a:cxn>
                <a:cxn ang="0">
                  <a:pos x="208" y="116"/>
                </a:cxn>
                <a:cxn ang="0">
                  <a:pos x="208" y="96"/>
                </a:cxn>
                <a:cxn ang="0">
                  <a:pos x="196" y="80"/>
                </a:cxn>
                <a:cxn ang="0">
                  <a:pos x="148" y="44"/>
                </a:cxn>
                <a:cxn ang="0">
                  <a:pos x="96" y="20"/>
                </a:cxn>
                <a:cxn ang="0">
                  <a:pos x="40" y="12"/>
                </a:cxn>
                <a:cxn ang="0">
                  <a:pos x="0" y="8"/>
                </a:cxn>
                <a:cxn ang="0">
                  <a:pos x="48" y="0"/>
                </a:cxn>
                <a:cxn ang="0">
                  <a:pos x="112" y="0"/>
                </a:cxn>
                <a:cxn ang="0">
                  <a:pos x="148" y="8"/>
                </a:cxn>
                <a:cxn ang="0">
                  <a:pos x="192" y="20"/>
                </a:cxn>
                <a:cxn ang="0">
                  <a:pos x="228" y="36"/>
                </a:cxn>
                <a:cxn ang="0">
                  <a:pos x="272" y="60"/>
                </a:cxn>
                <a:cxn ang="0">
                  <a:pos x="284" y="72"/>
                </a:cxn>
                <a:cxn ang="0">
                  <a:pos x="296" y="92"/>
                </a:cxn>
                <a:cxn ang="0">
                  <a:pos x="296" y="104"/>
                </a:cxn>
                <a:cxn ang="0">
                  <a:pos x="296" y="128"/>
                </a:cxn>
                <a:cxn ang="0">
                  <a:pos x="284" y="148"/>
                </a:cxn>
                <a:cxn ang="0">
                  <a:pos x="260" y="172"/>
                </a:cxn>
                <a:cxn ang="0">
                  <a:pos x="228" y="196"/>
                </a:cxn>
                <a:cxn ang="0">
                  <a:pos x="168" y="232"/>
                </a:cxn>
                <a:cxn ang="0">
                  <a:pos x="112" y="260"/>
                </a:cxn>
                <a:cxn ang="0">
                  <a:pos x="60" y="280"/>
                </a:cxn>
              </a:cxnLst>
              <a:rect l="0" t="0" r="0" b="0"/>
              <a:pathLst>
                <a:path w="296" h="284">
                  <a:moveTo>
                    <a:pt x="60" y="280"/>
                  </a:moveTo>
                  <a:lnTo>
                    <a:pt x="0" y="284"/>
                  </a:lnTo>
                  <a:lnTo>
                    <a:pt x="84" y="248"/>
                  </a:lnTo>
                  <a:lnTo>
                    <a:pt x="132" y="224"/>
                  </a:lnTo>
                  <a:lnTo>
                    <a:pt x="160" y="208"/>
                  </a:lnTo>
                  <a:lnTo>
                    <a:pt x="184" y="188"/>
                  </a:lnTo>
                  <a:lnTo>
                    <a:pt x="196" y="172"/>
                  </a:lnTo>
                  <a:lnTo>
                    <a:pt x="208" y="148"/>
                  </a:lnTo>
                  <a:lnTo>
                    <a:pt x="208" y="116"/>
                  </a:lnTo>
                  <a:lnTo>
                    <a:pt x="208" y="96"/>
                  </a:lnTo>
                  <a:lnTo>
                    <a:pt x="196" y="80"/>
                  </a:lnTo>
                  <a:lnTo>
                    <a:pt x="148" y="44"/>
                  </a:lnTo>
                  <a:lnTo>
                    <a:pt x="96" y="20"/>
                  </a:lnTo>
                  <a:lnTo>
                    <a:pt x="40" y="12"/>
                  </a:lnTo>
                  <a:lnTo>
                    <a:pt x="0" y="8"/>
                  </a:lnTo>
                  <a:lnTo>
                    <a:pt x="48" y="0"/>
                  </a:lnTo>
                  <a:lnTo>
                    <a:pt x="112" y="0"/>
                  </a:lnTo>
                  <a:lnTo>
                    <a:pt x="148" y="8"/>
                  </a:lnTo>
                  <a:lnTo>
                    <a:pt x="192" y="20"/>
                  </a:lnTo>
                  <a:lnTo>
                    <a:pt x="228" y="36"/>
                  </a:lnTo>
                  <a:lnTo>
                    <a:pt x="272" y="60"/>
                  </a:lnTo>
                  <a:lnTo>
                    <a:pt x="284" y="72"/>
                  </a:lnTo>
                  <a:lnTo>
                    <a:pt x="296" y="92"/>
                  </a:lnTo>
                  <a:lnTo>
                    <a:pt x="296" y="104"/>
                  </a:lnTo>
                  <a:lnTo>
                    <a:pt x="296" y="128"/>
                  </a:lnTo>
                  <a:lnTo>
                    <a:pt x="284" y="148"/>
                  </a:lnTo>
                  <a:lnTo>
                    <a:pt x="260" y="172"/>
                  </a:lnTo>
                  <a:lnTo>
                    <a:pt x="228" y="196"/>
                  </a:lnTo>
                  <a:lnTo>
                    <a:pt x="168" y="232"/>
                  </a:lnTo>
                  <a:lnTo>
                    <a:pt x="112" y="260"/>
                  </a:lnTo>
                  <a:lnTo>
                    <a:pt x="60" y="2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4" name="図形 63"/>
            <p:cNvSpPr>
              <a:spLocks/>
            </p:cNvSpPr>
            <p:nvPr/>
          </p:nvSpPr>
          <p:spPr bwMode="auto">
            <a:xfrm>
              <a:off x="3824" y="139"/>
              <a:ext cx="285" cy="284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8" y="260"/>
                </a:cxn>
                <a:cxn ang="0">
                  <a:pos x="96" y="236"/>
                </a:cxn>
                <a:cxn ang="0">
                  <a:pos x="144" y="200"/>
                </a:cxn>
                <a:cxn ang="0">
                  <a:pos x="180" y="176"/>
                </a:cxn>
                <a:cxn ang="0">
                  <a:pos x="200" y="156"/>
                </a:cxn>
                <a:cxn ang="0">
                  <a:pos x="212" y="132"/>
                </a:cxn>
                <a:cxn ang="0">
                  <a:pos x="216" y="108"/>
                </a:cxn>
                <a:cxn ang="0">
                  <a:pos x="212" y="88"/>
                </a:cxn>
                <a:cxn ang="0">
                  <a:pos x="204" y="76"/>
                </a:cxn>
                <a:cxn ang="0">
                  <a:pos x="188" y="60"/>
                </a:cxn>
                <a:cxn ang="0">
                  <a:pos x="144" y="36"/>
                </a:cxn>
                <a:cxn ang="0">
                  <a:pos x="100" y="16"/>
                </a:cxn>
                <a:cxn ang="0">
                  <a:pos x="60" y="4"/>
                </a:cxn>
                <a:cxn ang="0">
                  <a:pos x="16" y="0"/>
                </a:cxn>
                <a:cxn ang="0">
                  <a:pos x="64" y="0"/>
                </a:cxn>
                <a:cxn ang="0">
                  <a:pos x="120" y="4"/>
                </a:cxn>
                <a:cxn ang="0">
                  <a:pos x="180" y="16"/>
                </a:cxn>
                <a:cxn ang="0">
                  <a:pos x="212" y="28"/>
                </a:cxn>
                <a:cxn ang="0">
                  <a:pos x="236" y="48"/>
                </a:cxn>
                <a:cxn ang="0">
                  <a:pos x="260" y="72"/>
                </a:cxn>
                <a:cxn ang="0">
                  <a:pos x="276" y="96"/>
                </a:cxn>
                <a:cxn ang="0">
                  <a:pos x="284" y="120"/>
                </a:cxn>
                <a:cxn ang="0">
                  <a:pos x="284" y="136"/>
                </a:cxn>
                <a:cxn ang="0">
                  <a:pos x="272" y="156"/>
                </a:cxn>
                <a:cxn ang="0">
                  <a:pos x="236" y="192"/>
                </a:cxn>
                <a:cxn ang="0">
                  <a:pos x="168" y="236"/>
                </a:cxn>
                <a:cxn ang="0">
                  <a:pos x="108" y="260"/>
                </a:cxn>
                <a:cxn ang="0">
                  <a:pos x="72" y="276"/>
                </a:cxn>
                <a:cxn ang="0">
                  <a:pos x="0" y="284"/>
                </a:cxn>
              </a:cxnLst>
              <a:rect l="0" t="0" r="0" b="0"/>
              <a:pathLst>
                <a:path w="284" h="284">
                  <a:moveTo>
                    <a:pt x="0" y="284"/>
                  </a:moveTo>
                  <a:lnTo>
                    <a:pt x="48" y="260"/>
                  </a:lnTo>
                  <a:lnTo>
                    <a:pt x="96" y="236"/>
                  </a:lnTo>
                  <a:lnTo>
                    <a:pt x="144" y="200"/>
                  </a:lnTo>
                  <a:lnTo>
                    <a:pt x="180" y="176"/>
                  </a:lnTo>
                  <a:lnTo>
                    <a:pt x="200" y="156"/>
                  </a:lnTo>
                  <a:lnTo>
                    <a:pt x="212" y="132"/>
                  </a:lnTo>
                  <a:lnTo>
                    <a:pt x="216" y="108"/>
                  </a:lnTo>
                  <a:lnTo>
                    <a:pt x="212" y="88"/>
                  </a:lnTo>
                  <a:lnTo>
                    <a:pt x="204" y="76"/>
                  </a:lnTo>
                  <a:lnTo>
                    <a:pt x="188" y="60"/>
                  </a:lnTo>
                  <a:lnTo>
                    <a:pt x="144" y="36"/>
                  </a:lnTo>
                  <a:lnTo>
                    <a:pt x="100" y="16"/>
                  </a:lnTo>
                  <a:lnTo>
                    <a:pt x="60" y="4"/>
                  </a:lnTo>
                  <a:lnTo>
                    <a:pt x="16" y="0"/>
                  </a:lnTo>
                  <a:lnTo>
                    <a:pt x="64" y="0"/>
                  </a:lnTo>
                  <a:lnTo>
                    <a:pt x="120" y="4"/>
                  </a:lnTo>
                  <a:lnTo>
                    <a:pt x="180" y="16"/>
                  </a:lnTo>
                  <a:lnTo>
                    <a:pt x="212" y="28"/>
                  </a:lnTo>
                  <a:lnTo>
                    <a:pt x="236" y="48"/>
                  </a:lnTo>
                  <a:lnTo>
                    <a:pt x="260" y="72"/>
                  </a:lnTo>
                  <a:lnTo>
                    <a:pt x="276" y="96"/>
                  </a:lnTo>
                  <a:lnTo>
                    <a:pt x="284" y="120"/>
                  </a:lnTo>
                  <a:lnTo>
                    <a:pt x="284" y="136"/>
                  </a:lnTo>
                  <a:lnTo>
                    <a:pt x="272" y="156"/>
                  </a:lnTo>
                  <a:lnTo>
                    <a:pt x="236" y="192"/>
                  </a:lnTo>
                  <a:lnTo>
                    <a:pt x="168" y="236"/>
                  </a:lnTo>
                  <a:lnTo>
                    <a:pt x="108" y="260"/>
                  </a:lnTo>
                  <a:lnTo>
                    <a:pt x="72" y="276"/>
                  </a:lnTo>
                  <a:lnTo>
                    <a:pt x="0" y="2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5" name="図形 64"/>
            <p:cNvSpPr>
              <a:spLocks/>
            </p:cNvSpPr>
            <p:nvPr/>
          </p:nvSpPr>
          <p:spPr bwMode="auto">
            <a:xfrm>
              <a:off x="3924" y="139"/>
              <a:ext cx="260" cy="272"/>
            </a:xfrm>
            <a:custGeom>
              <a:avLst/>
              <a:gdLst/>
              <a:ahLst/>
              <a:cxnLst>
                <a:cxn ang="0">
                  <a:pos x="0" y="272"/>
                </a:cxn>
                <a:cxn ang="0">
                  <a:pos x="88" y="224"/>
                </a:cxn>
                <a:cxn ang="0">
                  <a:pos x="140" y="192"/>
                </a:cxn>
                <a:cxn ang="0">
                  <a:pos x="160" y="180"/>
                </a:cxn>
                <a:cxn ang="0">
                  <a:pos x="176" y="164"/>
                </a:cxn>
                <a:cxn ang="0">
                  <a:pos x="184" y="144"/>
                </a:cxn>
                <a:cxn ang="0">
                  <a:pos x="188" y="120"/>
                </a:cxn>
                <a:cxn ang="0">
                  <a:pos x="184" y="96"/>
                </a:cxn>
                <a:cxn ang="0">
                  <a:pos x="164" y="72"/>
                </a:cxn>
                <a:cxn ang="0">
                  <a:pos x="140" y="40"/>
                </a:cxn>
                <a:cxn ang="0">
                  <a:pos x="112" y="24"/>
                </a:cxn>
                <a:cxn ang="0">
                  <a:pos x="80" y="12"/>
                </a:cxn>
                <a:cxn ang="0">
                  <a:pos x="8" y="0"/>
                </a:cxn>
                <a:cxn ang="0">
                  <a:pos x="80" y="0"/>
                </a:cxn>
                <a:cxn ang="0">
                  <a:pos x="128" y="4"/>
                </a:cxn>
                <a:cxn ang="0">
                  <a:pos x="176" y="16"/>
                </a:cxn>
                <a:cxn ang="0">
                  <a:pos x="212" y="36"/>
                </a:cxn>
                <a:cxn ang="0">
                  <a:pos x="244" y="60"/>
                </a:cxn>
                <a:cxn ang="0">
                  <a:pos x="248" y="64"/>
                </a:cxn>
                <a:cxn ang="0">
                  <a:pos x="260" y="88"/>
                </a:cxn>
                <a:cxn ang="0">
                  <a:pos x="260" y="100"/>
                </a:cxn>
                <a:cxn ang="0">
                  <a:pos x="260" y="124"/>
                </a:cxn>
                <a:cxn ang="0">
                  <a:pos x="256" y="144"/>
                </a:cxn>
                <a:cxn ang="0">
                  <a:pos x="236" y="164"/>
                </a:cxn>
                <a:cxn ang="0">
                  <a:pos x="200" y="192"/>
                </a:cxn>
                <a:cxn ang="0">
                  <a:pos x="124" y="228"/>
                </a:cxn>
                <a:cxn ang="0">
                  <a:pos x="56" y="252"/>
                </a:cxn>
                <a:cxn ang="0">
                  <a:pos x="0" y="272"/>
                </a:cxn>
              </a:cxnLst>
              <a:rect l="0" t="0" r="0" b="0"/>
              <a:pathLst>
                <a:path w="260" h="272">
                  <a:moveTo>
                    <a:pt x="0" y="272"/>
                  </a:moveTo>
                  <a:lnTo>
                    <a:pt x="88" y="224"/>
                  </a:lnTo>
                  <a:lnTo>
                    <a:pt x="140" y="192"/>
                  </a:lnTo>
                  <a:lnTo>
                    <a:pt x="160" y="180"/>
                  </a:lnTo>
                  <a:lnTo>
                    <a:pt x="176" y="164"/>
                  </a:lnTo>
                  <a:lnTo>
                    <a:pt x="184" y="144"/>
                  </a:lnTo>
                  <a:lnTo>
                    <a:pt x="188" y="120"/>
                  </a:lnTo>
                  <a:lnTo>
                    <a:pt x="184" y="96"/>
                  </a:lnTo>
                  <a:lnTo>
                    <a:pt x="164" y="72"/>
                  </a:lnTo>
                  <a:lnTo>
                    <a:pt x="140" y="40"/>
                  </a:lnTo>
                  <a:lnTo>
                    <a:pt x="112" y="24"/>
                  </a:lnTo>
                  <a:lnTo>
                    <a:pt x="80" y="12"/>
                  </a:lnTo>
                  <a:lnTo>
                    <a:pt x="8" y="0"/>
                  </a:lnTo>
                  <a:lnTo>
                    <a:pt x="80" y="0"/>
                  </a:lnTo>
                  <a:lnTo>
                    <a:pt x="128" y="4"/>
                  </a:lnTo>
                  <a:lnTo>
                    <a:pt x="176" y="16"/>
                  </a:lnTo>
                  <a:lnTo>
                    <a:pt x="212" y="36"/>
                  </a:lnTo>
                  <a:lnTo>
                    <a:pt x="244" y="60"/>
                  </a:lnTo>
                  <a:lnTo>
                    <a:pt x="248" y="64"/>
                  </a:lnTo>
                  <a:lnTo>
                    <a:pt x="260" y="88"/>
                  </a:lnTo>
                  <a:lnTo>
                    <a:pt x="260" y="100"/>
                  </a:lnTo>
                  <a:lnTo>
                    <a:pt x="260" y="124"/>
                  </a:lnTo>
                  <a:lnTo>
                    <a:pt x="256" y="144"/>
                  </a:lnTo>
                  <a:lnTo>
                    <a:pt x="236" y="164"/>
                  </a:lnTo>
                  <a:lnTo>
                    <a:pt x="200" y="192"/>
                  </a:lnTo>
                  <a:lnTo>
                    <a:pt x="124" y="228"/>
                  </a:lnTo>
                  <a:lnTo>
                    <a:pt x="56" y="252"/>
                  </a:lnTo>
                  <a:lnTo>
                    <a:pt x="0" y="2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6" name="図形 65"/>
            <p:cNvSpPr>
              <a:spLocks/>
            </p:cNvSpPr>
            <p:nvPr/>
          </p:nvSpPr>
          <p:spPr bwMode="auto">
            <a:xfrm>
              <a:off x="3976" y="332"/>
              <a:ext cx="248" cy="72"/>
            </a:xfrm>
            <a:custGeom>
              <a:avLst/>
              <a:gdLst/>
              <a:ahLst/>
              <a:cxnLst>
                <a:cxn ang="0">
                  <a:pos x="228" y="72"/>
                </a:cxn>
                <a:cxn ang="0">
                  <a:pos x="148" y="60"/>
                </a:cxn>
                <a:cxn ang="0">
                  <a:pos x="88" y="60"/>
                </a:cxn>
                <a:cxn ang="0">
                  <a:pos x="24" y="68"/>
                </a:cxn>
                <a:cxn ang="0">
                  <a:pos x="0" y="72"/>
                </a:cxn>
                <a:cxn ang="0">
                  <a:pos x="96" y="32"/>
                </a:cxn>
                <a:cxn ang="0">
                  <a:pos x="148" y="0"/>
                </a:cxn>
                <a:cxn ang="0">
                  <a:pos x="156" y="0"/>
                </a:cxn>
                <a:cxn ang="0">
                  <a:pos x="192" y="8"/>
                </a:cxn>
                <a:cxn ang="0">
                  <a:pos x="220" y="12"/>
                </a:cxn>
                <a:cxn ang="0">
                  <a:pos x="240" y="32"/>
                </a:cxn>
                <a:cxn ang="0">
                  <a:pos x="248" y="48"/>
                </a:cxn>
                <a:cxn ang="0">
                  <a:pos x="240" y="68"/>
                </a:cxn>
                <a:cxn ang="0">
                  <a:pos x="232" y="72"/>
                </a:cxn>
                <a:cxn ang="0">
                  <a:pos x="228" y="72"/>
                </a:cxn>
              </a:cxnLst>
              <a:rect l="0" t="0" r="0" b="0"/>
              <a:pathLst>
                <a:path w="248" h="72">
                  <a:moveTo>
                    <a:pt x="228" y="72"/>
                  </a:moveTo>
                  <a:lnTo>
                    <a:pt x="148" y="60"/>
                  </a:lnTo>
                  <a:lnTo>
                    <a:pt x="88" y="60"/>
                  </a:lnTo>
                  <a:lnTo>
                    <a:pt x="24" y="68"/>
                  </a:lnTo>
                  <a:lnTo>
                    <a:pt x="0" y="72"/>
                  </a:lnTo>
                  <a:lnTo>
                    <a:pt x="96" y="32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92" y="8"/>
                  </a:lnTo>
                  <a:lnTo>
                    <a:pt x="220" y="12"/>
                  </a:lnTo>
                  <a:lnTo>
                    <a:pt x="240" y="32"/>
                  </a:lnTo>
                  <a:lnTo>
                    <a:pt x="248" y="48"/>
                  </a:lnTo>
                  <a:lnTo>
                    <a:pt x="240" y="68"/>
                  </a:lnTo>
                  <a:lnTo>
                    <a:pt x="232" y="72"/>
                  </a:lnTo>
                  <a:lnTo>
                    <a:pt x="228" y="7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7" name="図形 66"/>
            <p:cNvSpPr>
              <a:spLocks/>
            </p:cNvSpPr>
            <p:nvPr/>
          </p:nvSpPr>
          <p:spPr bwMode="auto">
            <a:xfrm>
              <a:off x="4136" y="328"/>
              <a:ext cx="152" cy="88"/>
            </a:xfrm>
            <a:custGeom>
              <a:avLst/>
              <a:gdLst/>
              <a:ahLst/>
              <a:cxnLst>
                <a:cxn ang="0">
                  <a:pos x="72" y="84"/>
                </a:cxn>
                <a:cxn ang="0">
                  <a:pos x="88" y="64"/>
                </a:cxn>
                <a:cxn ang="0">
                  <a:pos x="92" y="52"/>
                </a:cxn>
                <a:cxn ang="0">
                  <a:pos x="92" y="40"/>
                </a:cxn>
                <a:cxn ang="0">
                  <a:pos x="88" y="28"/>
                </a:cxn>
                <a:cxn ang="0">
                  <a:pos x="68" y="16"/>
                </a:cxn>
                <a:cxn ang="0">
                  <a:pos x="44" y="12"/>
                </a:cxn>
                <a:cxn ang="0">
                  <a:pos x="0" y="0"/>
                </a:cxn>
                <a:cxn ang="0">
                  <a:pos x="68" y="4"/>
                </a:cxn>
                <a:cxn ang="0">
                  <a:pos x="116" y="12"/>
                </a:cxn>
                <a:cxn ang="0">
                  <a:pos x="140" y="24"/>
                </a:cxn>
                <a:cxn ang="0">
                  <a:pos x="152" y="36"/>
                </a:cxn>
                <a:cxn ang="0">
                  <a:pos x="152" y="48"/>
                </a:cxn>
                <a:cxn ang="0">
                  <a:pos x="148" y="72"/>
                </a:cxn>
                <a:cxn ang="0">
                  <a:pos x="128" y="84"/>
                </a:cxn>
                <a:cxn ang="0">
                  <a:pos x="104" y="88"/>
                </a:cxn>
                <a:cxn ang="0">
                  <a:pos x="72" y="84"/>
                </a:cxn>
              </a:cxnLst>
              <a:rect l="0" t="0" r="0" b="0"/>
              <a:pathLst>
                <a:path w="152" h="88">
                  <a:moveTo>
                    <a:pt x="72" y="84"/>
                  </a:moveTo>
                  <a:lnTo>
                    <a:pt x="88" y="64"/>
                  </a:lnTo>
                  <a:lnTo>
                    <a:pt x="92" y="52"/>
                  </a:lnTo>
                  <a:lnTo>
                    <a:pt x="92" y="40"/>
                  </a:lnTo>
                  <a:lnTo>
                    <a:pt x="88" y="28"/>
                  </a:lnTo>
                  <a:lnTo>
                    <a:pt x="68" y="16"/>
                  </a:lnTo>
                  <a:lnTo>
                    <a:pt x="44" y="12"/>
                  </a:lnTo>
                  <a:lnTo>
                    <a:pt x="0" y="0"/>
                  </a:lnTo>
                  <a:lnTo>
                    <a:pt x="68" y="4"/>
                  </a:lnTo>
                  <a:lnTo>
                    <a:pt x="116" y="12"/>
                  </a:lnTo>
                  <a:lnTo>
                    <a:pt x="140" y="24"/>
                  </a:lnTo>
                  <a:lnTo>
                    <a:pt x="152" y="36"/>
                  </a:lnTo>
                  <a:lnTo>
                    <a:pt x="152" y="48"/>
                  </a:lnTo>
                  <a:lnTo>
                    <a:pt x="148" y="72"/>
                  </a:lnTo>
                  <a:lnTo>
                    <a:pt x="128" y="84"/>
                  </a:lnTo>
                  <a:lnTo>
                    <a:pt x="104" y="88"/>
                  </a:lnTo>
                  <a:lnTo>
                    <a:pt x="72" y="8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8" name="図形 67"/>
            <p:cNvSpPr>
              <a:spLocks/>
            </p:cNvSpPr>
            <p:nvPr/>
          </p:nvSpPr>
          <p:spPr bwMode="auto">
            <a:xfrm>
              <a:off x="4144" y="320"/>
              <a:ext cx="216" cy="109"/>
            </a:xfrm>
            <a:custGeom>
              <a:avLst/>
              <a:gdLst/>
              <a:ahLst/>
              <a:cxnLst>
                <a:cxn ang="0">
                  <a:pos x="128" y="108"/>
                </a:cxn>
                <a:cxn ang="0">
                  <a:pos x="104" y="104"/>
                </a:cxn>
                <a:cxn ang="0">
                  <a:pos x="128" y="96"/>
                </a:cxn>
                <a:cxn ang="0">
                  <a:pos x="144" y="80"/>
                </a:cxn>
                <a:cxn ang="0">
                  <a:pos x="152" y="68"/>
                </a:cxn>
                <a:cxn ang="0">
                  <a:pos x="152" y="56"/>
                </a:cxn>
                <a:cxn ang="0">
                  <a:pos x="152" y="44"/>
                </a:cxn>
                <a:cxn ang="0">
                  <a:pos x="132" y="32"/>
                </a:cxn>
                <a:cxn ang="0">
                  <a:pos x="116" y="20"/>
                </a:cxn>
                <a:cxn ang="0">
                  <a:pos x="72" y="8"/>
                </a:cxn>
                <a:cxn ang="0">
                  <a:pos x="28" y="8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36" y="0"/>
                </a:cxn>
                <a:cxn ang="0">
                  <a:pos x="104" y="0"/>
                </a:cxn>
                <a:cxn ang="0">
                  <a:pos x="140" y="8"/>
                </a:cxn>
                <a:cxn ang="0">
                  <a:pos x="168" y="12"/>
                </a:cxn>
                <a:cxn ang="0">
                  <a:pos x="200" y="24"/>
                </a:cxn>
                <a:cxn ang="0">
                  <a:pos x="212" y="44"/>
                </a:cxn>
                <a:cxn ang="0">
                  <a:pos x="216" y="56"/>
                </a:cxn>
                <a:cxn ang="0">
                  <a:pos x="216" y="68"/>
                </a:cxn>
                <a:cxn ang="0">
                  <a:pos x="212" y="80"/>
                </a:cxn>
                <a:cxn ang="0">
                  <a:pos x="200" y="92"/>
                </a:cxn>
                <a:cxn ang="0">
                  <a:pos x="180" y="104"/>
                </a:cxn>
                <a:cxn ang="0">
                  <a:pos x="128" y="108"/>
                </a:cxn>
              </a:cxnLst>
              <a:rect l="0" t="0" r="0" b="0"/>
              <a:pathLst>
                <a:path w="216" h="108">
                  <a:moveTo>
                    <a:pt x="128" y="108"/>
                  </a:moveTo>
                  <a:lnTo>
                    <a:pt x="104" y="104"/>
                  </a:lnTo>
                  <a:lnTo>
                    <a:pt x="128" y="96"/>
                  </a:lnTo>
                  <a:lnTo>
                    <a:pt x="144" y="80"/>
                  </a:lnTo>
                  <a:lnTo>
                    <a:pt x="152" y="68"/>
                  </a:lnTo>
                  <a:lnTo>
                    <a:pt x="152" y="56"/>
                  </a:lnTo>
                  <a:lnTo>
                    <a:pt x="152" y="44"/>
                  </a:lnTo>
                  <a:lnTo>
                    <a:pt x="132" y="32"/>
                  </a:lnTo>
                  <a:lnTo>
                    <a:pt x="116" y="20"/>
                  </a:lnTo>
                  <a:lnTo>
                    <a:pt x="72" y="8"/>
                  </a:lnTo>
                  <a:lnTo>
                    <a:pt x="28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36" y="0"/>
                  </a:lnTo>
                  <a:lnTo>
                    <a:pt x="104" y="0"/>
                  </a:lnTo>
                  <a:lnTo>
                    <a:pt x="140" y="8"/>
                  </a:lnTo>
                  <a:lnTo>
                    <a:pt x="168" y="12"/>
                  </a:lnTo>
                  <a:lnTo>
                    <a:pt x="200" y="24"/>
                  </a:lnTo>
                  <a:lnTo>
                    <a:pt x="212" y="44"/>
                  </a:lnTo>
                  <a:lnTo>
                    <a:pt x="216" y="56"/>
                  </a:lnTo>
                  <a:lnTo>
                    <a:pt x="216" y="68"/>
                  </a:lnTo>
                  <a:lnTo>
                    <a:pt x="212" y="80"/>
                  </a:lnTo>
                  <a:lnTo>
                    <a:pt x="200" y="92"/>
                  </a:lnTo>
                  <a:lnTo>
                    <a:pt x="180" y="104"/>
                  </a:lnTo>
                  <a:lnTo>
                    <a:pt x="128" y="10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69" name="図形 68"/>
            <p:cNvSpPr>
              <a:spLocks/>
            </p:cNvSpPr>
            <p:nvPr/>
          </p:nvSpPr>
          <p:spPr bwMode="auto">
            <a:xfrm>
              <a:off x="4156" y="295"/>
              <a:ext cx="296" cy="157"/>
            </a:xfrm>
            <a:custGeom>
              <a:avLst/>
              <a:gdLst/>
              <a:ahLst/>
              <a:cxnLst>
                <a:cxn ang="0">
                  <a:pos x="128" y="140"/>
                </a:cxn>
                <a:cxn ang="0">
                  <a:pos x="176" y="128"/>
                </a:cxn>
                <a:cxn ang="0">
                  <a:pos x="188" y="120"/>
                </a:cxn>
                <a:cxn ang="0">
                  <a:pos x="200" y="108"/>
                </a:cxn>
                <a:cxn ang="0">
                  <a:pos x="204" y="92"/>
                </a:cxn>
                <a:cxn ang="0">
                  <a:pos x="212" y="80"/>
                </a:cxn>
                <a:cxn ang="0">
                  <a:pos x="204" y="68"/>
                </a:cxn>
                <a:cxn ang="0">
                  <a:pos x="192" y="48"/>
                </a:cxn>
                <a:cxn ang="0">
                  <a:pos x="168" y="36"/>
                </a:cxn>
                <a:cxn ang="0">
                  <a:pos x="108" y="20"/>
                </a:cxn>
                <a:cxn ang="0">
                  <a:pos x="40" y="20"/>
                </a:cxn>
                <a:cxn ang="0">
                  <a:pos x="0" y="20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48" y="0"/>
                </a:cxn>
                <a:cxn ang="0">
                  <a:pos x="92" y="0"/>
                </a:cxn>
                <a:cxn ang="0">
                  <a:pos x="152" y="8"/>
                </a:cxn>
                <a:cxn ang="0">
                  <a:pos x="192" y="12"/>
                </a:cxn>
                <a:cxn ang="0">
                  <a:pos x="228" y="24"/>
                </a:cxn>
                <a:cxn ang="0">
                  <a:pos x="252" y="36"/>
                </a:cxn>
                <a:cxn ang="0">
                  <a:pos x="272" y="48"/>
                </a:cxn>
                <a:cxn ang="0">
                  <a:pos x="288" y="68"/>
                </a:cxn>
                <a:cxn ang="0">
                  <a:pos x="296" y="80"/>
                </a:cxn>
                <a:cxn ang="0">
                  <a:pos x="284" y="96"/>
                </a:cxn>
                <a:cxn ang="0">
                  <a:pos x="272" y="116"/>
                </a:cxn>
                <a:cxn ang="0">
                  <a:pos x="228" y="140"/>
                </a:cxn>
                <a:cxn ang="0">
                  <a:pos x="192" y="152"/>
                </a:cxn>
                <a:cxn ang="0">
                  <a:pos x="168" y="156"/>
                </a:cxn>
                <a:cxn ang="0">
                  <a:pos x="128" y="140"/>
                </a:cxn>
              </a:cxnLst>
              <a:rect l="0" t="0" r="0" b="0"/>
              <a:pathLst>
                <a:path w="296" h="156">
                  <a:moveTo>
                    <a:pt x="128" y="140"/>
                  </a:moveTo>
                  <a:lnTo>
                    <a:pt x="176" y="128"/>
                  </a:lnTo>
                  <a:lnTo>
                    <a:pt x="188" y="120"/>
                  </a:lnTo>
                  <a:lnTo>
                    <a:pt x="200" y="108"/>
                  </a:lnTo>
                  <a:lnTo>
                    <a:pt x="204" y="92"/>
                  </a:lnTo>
                  <a:lnTo>
                    <a:pt x="212" y="80"/>
                  </a:lnTo>
                  <a:lnTo>
                    <a:pt x="204" y="68"/>
                  </a:lnTo>
                  <a:lnTo>
                    <a:pt x="192" y="48"/>
                  </a:lnTo>
                  <a:lnTo>
                    <a:pt x="168" y="36"/>
                  </a:lnTo>
                  <a:lnTo>
                    <a:pt x="108" y="20"/>
                  </a:lnTo>
                  <a:lnTo>
                    <a:pt x="40" y="20"/>
                  </a:lnTo>
                  <a:lnTo>
                    <a:pt x="0" y="2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48" y="0"/>
                  </a:lnTo>
                  <a:lnTo>
                    <a:pt x="92" y="0"/>
                  </a:lnTo>
                  <a:lnTo>
                    <a:pt x="152" y="8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36"/>
                  </a:lnTo>
                  <a:lnTo>
                    <a:pt x="272" y="48"/>
                  </a:lnTo>
                  <a:lnTo>
                    <a:pt x="288" y="68"/>
                  </a:lnTo>
                  <a:lnTo>
                    <a:pt x="296" y="80"/>
                  </a:lnTo>
                  <a:lnTo>
                    <a:pt x="284" y="96"/>
                  </a:lnTo>
                  <a:lnTo>
                    <a:pt x="272" y="116"/>
                  </a:lnTo>
                  <a:lnTo>
                    <a:pt x="228" y="140"/>
                  </a:lnTo>
                  <a:lnTo>
                    <a:pt x="192" y="152"/>
                  </a:lnTo>
                  <a:lnTo>
                    <a:pt x="168" y="156"/>
                  </a:lnTo>
                  <a:lnTo>
                    <a:pt x="128" y="1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0" name="図形 69"/>
            <p:cNvSpPr>
              <a:spLocks/>
            </p:cNvSpPr>
            <p:nvPr/>
          </p:nvSpPr>
          <p:spPr bwMode="auto">
            <a:xfrm>
              <a:off x="4172" y="272"/>
              <a:ext cx="328" cy="203"/>
            </a:xfrm>
            <a:custGeom>
              <a:avLst/>
              <a:gdLst/>
              <a:ahLst/>
              <a:cxnLst>
                <a:cxn ang="0">
                  <a:pos x="160" y="180"/>
                </a:cxn>
                <a:cxn ang="0">
                  <a:pos x="188" y="176"/>
                </a:cxn>
                <a:cxn ang="0">
                  <a:pos x="224" y="164"/>
                </a:cxn>
                <a:cxn ang="0">
                  <a:pos x="260" y="140"/>
                </a:cxn>
                <a:cxn ang="0">
                  <a:pos x="272" y="120"/>
                </a:cxn>
                <a:cxn ang="0">
                  <a:pos x="284" y="104"/>
                </a:cxn>
                <a:cxn ang="0">
                  <a:pos x="280" y="92"/>
                </a:cxn>
                <a:cxn ang="0">
                  <a:pos x="260" y="68"/>
                </a:cxn>
                <a:cxn ang="0">
                  <a:pos x="244" y="56"/>
                </a:cxn>
                <a:cxn ang="0">
                  <a:pos x="220" y="44"/>
                </a:cxn>
                <a:cxn ang="0">
                  <a:pos x="184" y="32"/>
                </a:cxn>
                <a:cxn ang="0">
                  <a:pos x="136" y="24"/>
                </a:cxn>
                <a:cxn ang="0">
                  <a:pos x="80" y="24"/>
                </a:cxn>
                <a:cxn ang="0">
                  <a:pos x="36" y="20"/>
                </a:cxn>
                <a:cxn ang="0">
                  <a:pos x="0" y="24"/>
                </a:cxn>
                <a:cxn ang="0">
                  <a:pos x="12" y="0"/>
                </a:cxn>
                <a:cxn ang="0">
                  <a:pos x="56" y="0"/>
                </a:cxn>
                <a:cxn ang="0">
                  <a:pos x="104" y="0"/>
                </a:cxn>
                <a:cxn ang="0">
                  <a:pos x="116" y="0"/>
                </a:cxn>
                <a:cxn ang="0">
                  <a:pos x="164" y="12"/>
                </a:cxn>
                <a:cxn ang="0">
                  <a:pos x="164" y="4"/>
                </a:cxn>
                <a:cxn ang="0">
                  <a:pos x="152" y="4"/>
                </a:cxn>
                <a:cxn ang="0">
                  <a:pos x="188" y="12"/>
                </a:cxn>
                <a:cxn ang="0">
                  <a:pos x="232" y="24"/>
                </a:cxn>
                <a:cxn ang="0">
                  <a:pos x="272" y="36"/>
                </a:cxn>
                <a:cxn ang="0">
                  <a:pos x="316" y="68"/>
                </a:cxn>
                <a:cxn ang="0">
                  <a:pos x="328" y="80"/>
                </a:cxn>
                <a:cxn ang="0">
                  <a:pos x="328" y="96"/>
                </a:cxn>
                <a:cxn ang="0">
                  <a:pos x="328" y="120"/>
                </a:cxn>
                <a:cxn ang="0">
                  <a:pos x="324" y="132"/>
                </a:cxn>
                <a:cxn ang="0">
                  <a:pos x="316" y="144"/>
                </a:cxn>
                <a:cxn ang="0">
                  <a:pos x="280" y="168"/>
                </a:cxn>
                <a:cxn ang="0">
                  <a:pos x="176" y="204"/>
                </a:cxn>
                <a:cxn ang="0">
                  <a:pos x="160" y="180"/>
                </a:cxn>
              </a:cxnLst>
              <a:rect l="0" t="0" r="0" b="0"/>
              <a:pathLst>
                <a:path w="328" h="204">
                  <a:moveTo>
                    <a:pt x="160" y="180"/>
                  </a:moveTo>
                  <a:lnTo>
                    <a:pt x="188" y="176"/>
                  </a:lnTo>
                  <a:lnTo>
                    <a:pt x="224" y="164"/>
                  </a:lnTo>
                  <a:lnTo>
                    <a:pt x="260" y="140"/>
                  </a:lnTo>
                  <a:lnTo>
                    <a:pt x="272" y="120"/>
                  </a:lnTo>
                  <a:lnTo>
                    <a:pt x="284" y="104"/>
                  </a:lnTo>
                  <a:lnTo>
                    <a:pt x="280" y="92"/>
                  </a:lnTo>
                  <a:lnTo>
                    <a:pt x="260" y="68"/>
                  </a:lnTo>
                  <a:lnTo>
                    <a:pt x="244" y="56"/>
                  </a:lnTo>
                  <a:lnTo>
                    <a:pt x="220" y="44"/>
                  </a:lnTo>
                  <a:lnTo>
                    <a:pt x="184" y="32"/>
                  </a:lnTo>
                  <a:lnTo>
                    <a:pt x="136" y="24"/>
                  </a:lnTo>
                  <a:lnTo>
                    <a:pt x="80" y="24"/>
                  </a:lnTo>
                  <a:lnTo>
                    <a:pt x="36" y="2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56" y="0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64" y="12"/>
                  </a:lnTo>
                  <a:lnTo>
                    <a:pt x="164" y="4"/>
                  </a:lnTo>
                  <a:lnTo>
                    <a:pt x="152" y="4"/>
                  </a:lnTo>
                  <a:lnTo>
                    <a:pt x="188" y="12"/>
                  </a:lnTo>
                  <a:lnTo>
                    <a:pt x="232" y="24"/>
                  </a:lnTo>
                  <a:lnTo>
                    <a:pt x="272" y="36"/>
                  </a:lnTo>
                  <a:lnTo>
                    <a:pt x="316" y="68"/>
                  </a:lnTo>
                  <a:lnTo>
                    <a:pt x="328" y="80"/>
                  </a:lnTo>
                  <a:lnTo>
                    <a:pt x="328" y="96"/>
                  </a:lnTo>
                  <a:lnTo>
                    <a:pt x="328" y="120"/>
                  </a:lnTo>
                  <a:lnTo>
                    <a:pt x="324" y="132"/>
                  </a:lnTo>
                  <a:lnTo>
                    <a:pt x="316" y="144"/>
                  </a:lnTo>
                  <a:lnTo>
                    <a:pt x="280" y="168"/>
                  </a:lnTo>
                  <a:lnTo>
                    <a:pt x="176" y="204"/>
                  </a:lnTo>
                  <a:lnTo>
                    <a:pt x="160" y="1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1" name="図形 70"/>
            <p:cNvSpPr>
              <a:spLocks/>
            </p:cNvSpPr>
            <p:nvPr/>
          </p:nvSpPr>
          <p:spPr bwMode="auto">
            <a:xfrm>
              <a:off x="4345" y="284"/>
              <a:ext cx="319" cy="223"/>
            </a:xfrm>
            <a:custGeom>
              <a:avLst/>
              <a:gdLst/>
              <a:ahLst/>
              <a:cxnLst>
                <a:cxn ang="0">
                  <a:pos x="4" y="216"/>
                </a:cxn>
                <a:cxn ang="0">
                  <a:pos x="84" y="204"/>
                </a:cxn>
                <a:cxn ang="0">
                  <a:pos x="144" y="188"/>
                </a:cxn>
                <a:cxn ang="0">
                  <a:pos x="212" y="164"/>
                </a:cxn>
                <a:cxn ang="0">
                  <a:pos x="240" y="144"/>
                </a:cxn>
                <a:cxn ang="0">
                  <a:pos x="260" y="116"/>
                </a:cxn>
                <a:cxn ang="0">
                  <a:pos x="260" y="96"/>
                </a:cxn>
                <a:cxn ang="0">
                  <a:pos x="260" y="80"/>
                </a:cxn>
                <a:cxn ang="0">
                  <a:pos x="248" y="68"/>
                </a:cxn>
                <a:cxn ang="0">
                  <a:pos x="224" y="44"/>
                </a:cxn>
                <a:cxn ang="0">
                  <a:pos x="192" y="24"/>
                </a:cxn>
                <a:cxn ang="0">
                  <a:pos x="156" y="12"/>
                </a:cxn>
                <a:cxn ang="0">
                  <a:pos x="128" y="8"/>
                </a:cxn>
                <a:cxn ang="0">
                  <a:pos x="164" y="0"/>
                </a:cxn>
                <a:cxn ang="0">
                  <a:pos x="212" y="8"/>
                </a:cxn>
                <a:cxn ang="0">
                  <a:pos x="260" y="20"/>
                </a:cxn>
                <a:cxn ang="0">
                  <a:pos x="284" y="32"/>
                </a:cxn>
                <a:cxn ang="0">
                  <a:pos x="300" y="48"/>
                </a:cxn>
                <a:cxn ang="0">
                  <a:pos x="312" y="60"/>
                </a:cxn>
                <a:cxn ang="0">
                  <a:pos x="320" y="72"/>
                </a:cxn>
                <a:cxn ang="0">
                  <a:pos x="320" y="96"/>
                </a:cxn>
                <a:cxn ang="0">
                  <a:pos x="312" y="116"/>
                </a:cxn>
                <a:cxn ang="0">
                  <a:pos x="296" y="132"/>
                </a:cxn>
                <a:cxn ang="0">
                  <a:pos x="272" y="152"/>
                </a:cxn>
                <a:cxn ang="0">
                  <a:pos x="240" y="168"/>
                </a:cxn>
                <a:cxn ang="0">
                  <a:pos x="228" y="176"/>
                </a:cxn>
                <a:cxn ang="0">
                  <a:pos x="180" y="192"/>
                </a:cxn>
                <a:cxn ang="0">
                  <a:pos x="100" y="212"/>
                </a:cxn>
                <a:cxn ang="0">
                  <a:pos x="0" y="224"/>
                </a:cxn>
                <a:cxn ang="0">
                  <a:pos x="4" y="216"/>
                </a:cxn>
              </a:cxnLst>
              <a:rect l="0" t="0" r="0" b="0"/>
              <a:pathLst>
                <a:path w="320" h="224">
                  <a:moveTo>
                    <a:pt x="4" y="216"/>
                  </a:moveTo>
                  <a:lnTo>
                    <a:pt x="84" y="204"/>
                  </a:lnTo>
                  <a:lnTo>
                    <a:pt x="144" y="188"/>
                  </a:lnTo>
                  <a:lnTo>
                    <a:pt x="212" y="164"/>
                  </a:lnTo>
                  <a:lnTo>
                    <a:pt x="240" y="144"/>
                  </a:lnTo>
                  <a:lnTo>
                    <a:pt x="260" y="116"/>
                  </a:lnTo>
                  <a:lnTo>
                    <a:pt x="260" y="96"/>
                  </a:lnTo>
                  <a:lnTo>
                    <a:pt x="260" y="80"/>
                  </a:lnTo>
                  <a:lnTo>
                    <a:pt x="248" y="68"/>
                  </a:lnTo>
                  <a:lnTo>
                    <a:pt x="224" y="44"/>
                  </a:lnTo>
                  <a:lnTo>
                    <a:pt x="192" y="24"/>
                  </a:lnTo>
                  <a:lnTo>
                    <a:pt x="156" y="12"/>
                  </a:lnTo>
                  <a:lnTo>
                    <a:pt x="128" y="8"/>
                  </a:lnTo>
                  <a:lnTo>
                    <a:pt x="164" y="0"/>
                  </a:lnTo>
                  <a:lnTo>
                    <a:pt x="212" y="8"/>
                  </a:lnTo>
                  <a:lnTo>
                    <a:pt x="260" y="20"/>
                  </a:lnTo>
                  <a:lnTo>
                    <a:pt x="284" y="32"/>
                  </a:lnTo>
                  <a:lnTo>
                    <a:pt x="300" y="48"/>
                  </a:lnTo>
                  <a:lnTo>
                    <a:pt x="312" y="60"/>
                  </a:lnTo>
                  <a:lnTo>
                    <a:pt x="320" y="72"/>
                  </a:lnTo>
                  <a:lnTo>
                    <a:pt x="320" y="96"/>
                  </a:lnTo>
                  <a:lnTo>
                    <a:pt x="312" y="116"/>
                  </a:lnTo>
                  <a:lnTo>
                    <a:pt x="296" y="132"/>
                  </a:lnTo>
                  <a:lnTo>
                    <a:pt x="272" y="152"/>
                  </a:lnTo>
                  <a:lnTo>
                    <a:pt x="240" y="168"/>
                  </a:lnTo>
                  <a:lnTo>
                    <a:pt x="228" y="176"/>
                  </a:lnTo>
                  <a:lnTo>
                    <a:pt x="180" y="192"/>
                  </a:lnTo>
                  <a:lnTo>
                    <a:pt x="100" y="212"/>
                  </a:lnTo>
                  <a:lnTo>
                    <a:pt x="0" y="224"/>
                  </a:lnTo>
                  <a:lnTo>
                    <a:pt x="4" y="2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2" name="図形 71"/>
            <p:cNvSpPr>
              <a:spLocks/>
            </p:cNvSpPr>
            <p:nvPr/>
          </p:nvSpPr>
          <p:spPr bwMode="auto">
            <a:xfrm>
              <a:off x="4288" y="295"/>
              <a:ext cx="528" cy="260"/>
            </a:xfrm>
            <a:custGeom>
              <a:avLst/>
              <a:gdLst/>
              <a:ahLst/>
              <a:cxnLst>
                <a:cxn ang="0">
                  <a:pos x="36" y="224"/>
                </a:cxn>
                <a:cxn ang="0">
                  <a:pos x="56" y="212"/>
                </a:cxn>
                <a:cxn ang="0">
                  <a:pos x="156" y="204"/>
                </a:cxn>
                <a:cxn ang="0">
                  <a:pos x="236" y="188"/>
                </a:cxn>
                <a:cxn ang="0">
                  <a:pos x="284" y="168"/>
                </a:cxn>
                <a:cxn ang="0">
                  <a:pos x="304" y="156"/>
                </a:cxn>
                <a:cxn ang="0">
                  <a:pos x="332" y="140"/>
                </a:cxn>
                <a:cxn ang="0">
                  <a:pos x="356" y="120"/>
                </a:cxn>
                <a:cxn ang="0">
                  <a:pos x="376" y="104"/>
                </a:cxn>
                <a:cxn ang="0">
                  <a:pos x="380" y="84"/>
                </a:cxn>
                <a:cxn ang="0">
                  <a:pos x="376" y="60"/>
                </a:cxn>
                <a:cxn ang="0">
                  <a:pos x="368" y="48"/>
                </a:cxn>
                <a:cxn ang="0">
                  <a:pos x="356" y="32"/>
                </a:cxn>
                <a:cxn ang="0">
                  <a:pos x="340" y="12"/>
                </a:cxn>
                <a:cxn ang="0">
                  <a:pos x="308" y="0"/>
                </a:cxn>
                <a:cxn ang="0">
                  <a:pos x="352" y="0"/>
                </a:cxn>
                <a:cxn ang="0">
                  <a:pos x="388" y="8"/>
                </a:cxn>
                <a:cxn ang="0">
                  <a:pos x="436" y="12"/>
                </a:cxn>
                <a:cxn ang="0">
                  <a:pos x="472" y="24"/>
                </a:cxn>
                <a:cxn ang="0">
                  <a:pos x="504" y="44"/>
                </a:cxn>
                <a:cxn ang="0">
                  <a:pos x="520" y="56"/>
                </a:cxn>
                <a:cxn ang="0">
                  <a:pos x="528" y="72"/>
                </a:cxn>
                <a:cxn ang="0">
                  <a:pos x="520" y="96"/>
                </a:cxn>
                <a:cxn ang="0">
                  <a:pos x="508" y="116"/>
                </a:cxn>
                <a:cxn ang="0">
                  <a:pos x="492" y="132"/>
                </a:cxn>
                <a:cxn ang="0">
                  <a:pos x="460" y="152"/>
                </a:cxn>
                <a:cxn ang="0">
                  <a:pos x="416" y="168"/>
                </a:cxn>
                <a:cxn ang="0">
                  <a:pos x="316" y="200"/>
                </a:cxn>
                <a:cxn ang="0">
                  <a:pos x="188" y="228"/>
                </a:cxn>
                <a:cxn ang="0">
                  <a:pos x="132" y="240"/>
                </a:cxn>
                <a:cxn ang="0">
                  <a:pos x="132" y="236"/>
                </a:cxn>
                <a:cxn ang="0">
                  <a:pos x="108" y="240"/>
                </a:cxn>
                <a:cxn ang="0">
                  <a:pos x="56" y="248"/>
                </a:cxn>
                <a:cxn ang="0">
                  <a:pos x="20" y="252"/>
                </a:cxn>
                <a:cxn ang="0">
                  <a:pos x="0" y="260"/>
                </a:cxn>
                <a:cxn ang="0">
                  <a:pos x="12" y="248"/>
                </a:cxn>
                <a:cxn ang="0">
                  <a:pos x="24" y="236"/>
                </a:cxn>
                <a:cxn ang="0">
                  <a:pos x="36" y="224"/>
                </a:cxn>
              </a:cxnLst>
              <a:rect l="0" t="0" r="0" b="0"/>
              <a:pathLst>
                <a:path w="528" h="260">
                  <a:moveTo>
                    <a:pt x="36" y="224"/>
                  </a:moveTo>
                  <a:lnTo>
                    <a:pt x="56" y="212"/>
                  </a:lnTo>
                  <a:lnTo>
                    <a:pt x="156" y="204"/>
                  </a:lnTo>
                  <a:lnTo>
                    <a:pt x="236" y="188"/>
                  </a:lnTo>
                  <a:lnTo>
                    <a:pt x="284" y="168"/>
                  </a:lnTo>
                  <a:lnTo>
                    <a:pt x="304" y="156"/>
                  </a:lnTo>
                  <a:lnTo>
                    <a:pt x="332" y="140"/>
                  </a:lnTo>
                  <a:lnTo>
                    <a:pt x="356" y="120"/>
                  </a:lnTo>
                  <a:lnTo>
                    <a:pt x="376" y="104"/>
                  </a:lnTo>
                  <a:lnTo>
                    <a:pt x="380" y="84"/>
                  </a:lnTo>
                  <a:lnTo>
                    <a:pt x="376" y="60"/>
                  </a:lnTo>
                  <a:lnTo>
                    <a:pt x="368" y="48"/>
                  </a:lnTo>
                  <a:lnTo>
                    <a:pt x="356" y="32"/>
                  </a:lnTo>
                  <a:lnTo>
                    <a:pt x="340" y="12"/>
                  </a:lnTo>
                  <a:lnTo>
                    <a:pt x="308" y="0"/>
                  </a:lnTo>
                  <a:lnTo>
                    <a:pt x="352" y="0"/>
                  </a:lnTo>
                  <a:lnTo>
                    <a:pt x="388" y="8"/>
                  </a:lnTo>
                  <a:lnTo>
                    <a:pt x="436" y="12"/>
                  </a:lnTo>
                  <a:lnTo>
                    <a:pt x="472" y="24"/>
                  </a:lnTo>
                  <a:lnTo>
                    <a:pt x="504" y="44"/>
                  </a:lnTo>
                  <a:lnTo>
                    <a:pt x="520" y="56"/>
                  </a:lnTo>
                  <a:lnTo>
                    <a:pt x="528" y="72"/>
                  </a:lnTo>
                  <a:lnTo>
                    <a:pt x="520" y="96"/>
                  </a:lnTo>
                  <a:lnTo>
                    <a:pt x="508" y="116"/>
                  </a:lnTo>
                  <a:lnTo>
                    <a:pt x="492" y="132"/>
                  </a:lnTo>
                  <a:lnTo>
                    <a:pt x="460" y="152"/>
                  </a:lnTo>
                  <a:lnTo>
                    <a:pt x="416" y="168"/>
                  </a:lnTo>
                  <a:lnTo>
                    <a:pt x="316" y="200"/>
                  </a:lnTo>
                  <a:lnTo>
                    <a:pt x="188" y="228"/>
                  </a:lnTo>
                  <a:lnTo>
                    <a:pt x="132" y="240"/>
                  </a:lnTo>
                  <a:lnTo>
                    <a:pt x="132" y="236"/>
                  </a:lnTo>
                  <a:lnTo>
                    <a:pt x="108" y="240"/>
                  </a:lnTo>
                  <a:lnTo>
                    <a:pt x="56" y="248"/>
                  </a:lnTo>
                  <a:lnTo>
                    <a:pt x="20" y="252"/>
                  </a:lnTo>
                  <a:lnTo>
                    <a:pt x="0" y="260"/>
                  </a:lnTo>
                  <a:lnTo>
                    <a:pt x="12" y="248"/>
                  </a:lnTo>
                  <a:lnTo>
                    <a:pt x="24" y="236"/>
                  </a:lnTo>
                  <a:lnTo>
                    <a:pt x="36" y="2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3" name="図形 72"/>
            <p:cNvSpPr>
              <a:spLocks/>
            </p:cNvSpPr>
            <p:nvPr/>
          </p:nvSpPr>
          <p:spPr bwMode="auto">
            <a:xfrm>
              <a:off x="4288" y="544"/>
              <a:ext cx="104" cy="5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20"/>
                </a:cxn>
                <a:cxn ang="0">
                  <a:pos x="12" y="12"/>
                </a:cxn>
                <a:cxn ang="0">
                  <a:pos x="56" y="4"/>
                </a:cxn>
                <a:cxn ang="0">
                  <a:pos x="104" y="0"/>
                </a:cxn>
                <a:cxn ang="0">
                  <a:pos x="60" y="20"/>
                </a:cxn>
                <a:cxn ang="0">
                  <a:pos x="36" y="36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0" y="32"/>
                </a:cxn>
              </a:cxnLst>
              <a:rect l="0" t="0" r="0" b="0"/>
              <a:pathLst>
                <a:path w="104" h="56">
                  <a:moveTo>
                    <a:pt x="0" y="32"/>
                  </a:moveTo>
                  <a:lnTo>
                    <a:pt x="0" y="20"/>
                  </a:lnTo>
                  <a:lnTo>
                    <a:pt x="12" y="12"/>
                  </a:lnTo>
                  <a:lnTo>
                    <a:pt x="56" y="4"/>
                  </a:lnTo>
                  <a:lnTo>
                    <a:pt x="104" y="0"/>
                  </a:lnTo>
                  <a:lnTo>
                    <a:pt x="60" y="20"/>
                  </a:lnTo>
                  <a:lnTo>
                    <a:pt x="36" y="36"/>
                  </a:lnTo>
                  <a:lnTo>
                    <a:pt x="12" y="56"/>
                  </a:lnTo>
                  <a:lnTo>
                    <a:pt x="8" y="44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4" name="図形 73"/>
            <p:cNvSpPr>
              <a:spLocks/>
            </p:cNvSpPr>
            <p:nvPr/>
          </p:nvSpPr>
          <p:spPr bwMode="auto">
            <a:xfrm>
              <a:off x="4300" y="276"/>
              <a:ext cx="579" cy="360"/>
            </a:xfrm>
            <a:custGeom>
              <a:avLst/>
              <a:gdLst/>
              <a:ahLst/>
              <a:cxnLst>
                <a:cxn ang="0">
                  <a:pos x="20" y="340"/>
                </a:cxn>
                <a:cxn ang="0">
                  <a:pos x="0" y="328"/>
                </a:cxn>
                <a:cxn ang="0">
                  <a:pos x="12" y="316"/>
                </a:cxn>
                <a:cxn ang="0">
                  <a:pos x="44" y="292"/>
                </a:cxn>
                <a:cxn ang="0">
                  <a:pos x="96" y="272"/>
                </a:cxn>
                <a:cxn ang="0">
                  <a:pos x="176" y="256"/>
                </a:cxn>
                <a:cxn ang="0">
                  <a:pos x="308" y="224"/>
                </a:cxn>
                <a:cxn ang="0">
                  <a:pos x="404" y="196"/>
                </a:cxn>
                <a:cxn ang="0">
                  <a:pos x="448" y="176"/>
                </a:cxn>
                <a:cxn ang="0">
                  <a:pos x="480" y="152"/>
                </a:cxn>
                <a:cxn ang="0">
                  <a:pos x="504" y="136"/>
                </a:cxn>
                <a:cxn ang="0">
                  <a:pos x="516" y="116"/>
                </a:cxn>
                <a:cxn ang="0">
                  <a:pos x="520" y="92"/>
                </a:cxn>
                <a:cxn ang="0">
                  <a:pos x="508" y="76"/>
                </a:cxn>
                <a:cxn ang="0">
                  <a:pos x="492" y="56"/>
                </a:cxn>
                <a:cxn ang="0">
                  <a:pos x="460" y="44"/>
                </a:cxn>
                <a:cxn ang="0">
                  <a:pos x="424" y="32"/>
                </a:cxn>
                <a:cxn ang="0">
                  <a:pos x="376" y="20"/>
                </a:cxn>
                <a:cxn ang="0">
                  <a:pos x="332" y="16"/>
                </a:cxn>
                <a:cxn ang="0">
                  <a:pos x="292" y="20"/>
                </a:cxn>
                <a:cxn ang="0">
                  <a:pos x="224" y="8"/>
                </a:cxn>
                <a:cxn ang="0">
                  <a:pos x="284" y="0"/>
                </a:cxn>
                <a:cxn ang="0">
                  <a:pos x="376" y="0"/>
                </a:cxn>
                <a:cxn ang="0">
                  <a:pos x="424" y="8"/>
                </a:cxn>
                <a:cxn ang="0">
                  <a:pos x="472" y="20"/>
                </a:cxn>
                <a:cxn ang="0">
                  <a:pos x="520" y="40"/>
                </a:cxn>
                <a:cxn ang="0">
                  <a:pos x="556" y="56"/>
                </a:cxn>
                <a:cxn ang="0">
                  <a:pos x="568" y="80"/>
                </a:cxn>
                <a:cxn ang="0">
                  <a:pos x="580" y="100"/>
                </a:cxn>
                <a:cxn ang="0">
                  <a:pos x="580" y="124"/>
                </a:cxn>
                <a:cxn ang="0">
                  <a:pos x="568" y="152"/>
                </a:cxn>
                <a:cxn ang="0">
                  <a:pos x="552" y="176"/>
                </a:cxn>
                <a:cxn ang="0">
                  <a:pos x="508" y="196"/>
                </a:cxn>
                <a:cxn ang="0">
                  <a:pos x="448" y="212"/>
                </a:cxn>
                <a:cxn ang="0">
                  <a:pos x="368" y="236"/>
                </a:cxn>
                <a:cxn ang="0">
                  <a:pos x="292" y="248"/>
                </a:cxn>
                <a:cxn ang="0">
                  <a:pos x="220" y="256"/>
                </a:cxn>
                <a:cxn ang="0">
                  <a:pos x="152" y="268"/>
                </a:cxn>
                <a:cxn ang="0">
                  <a:pos x="96" y="288"/>
                </a:cxn>
                <a:cxn ang="0">
                  <a:pos x="80" y="300"/>
                </a:cxn>
                <a:cxn ang="0">
                  <a:pos x="60" y="316"/>
                </a:cxn>
                <a:cxn ang="0">
                  <a:pos x="56" y="336"/>
                </a:cxn>
                <a:cxn ang="0">
                  <a:pos x="56" y="360"/>
                </a:cxn>
                <a:cxn ang="0">
                  <a:pos x="20" y="340"/>
                </a:cxn>
              </a:cxnLst>
              <a:rect l="0" t="0" r="0" b="0"/>
              <a:pathLst>
                <a:path w="580" h="360">
                  <a:moveTo>
                    <a:pt x="20" y="340"/>
                  </a:moveTo>
                  <a:lnTo>
                    <a:pt x="0" y="328"/>
                  </a:lnTo>
                  <a:lnTo>
                    <a:pt x="12" y="316"/>
                  </a:lnTo>
                  <a:lnTo>
                    <a:pt x="44" y="292"/>
                  </a:lnTo>
                  <a:lnTo>
                    <a:pt x="96" y="272"/>
                  </a:lnTo>
                  <a:lnTo>
                    <a:pt x="176" y="256"/>
                  </a:lnTo>
                  <a:lnTo>
                    <a:pt x="308" y="224"/>
                  </a:lnTo>
                  <a:lnTo>
                    <a:pt x="404" y="196"/>
                  </a:lnTo>
                  <a:lnTo>
                    <a:pt x="448" y="176"/>
                  </a:lnTo>
                  <a:lnTo>
                    <a:pt x="480" y="152"/>
                  </a:lnTo>
                  <a:lnTo>
                    <a:pt x="504" y="136"/>
                  </a:lnTo>
                  <a:lnTo>
                    <a:pt x="516" y="116"/>
                  </a:lnTo>
                  <a:lnTo>
                    <a:pt x="520" y="92"/>
                  </a:lnTo>
                  <a:lnTo>
                    <a:pt x="508" y="76"/>
                  </a:lnTo>
                  <a:lnTo>
                    <a:pt x="492" y="56"/>
                  </a:lnTo>
                  <a:lnTo>
                    <a:pt x="460" y="44"/>
                  </a:lnTo>
                  <a:lnTo>
                    <a:pt x="424" y="32"/>
                  </a:lnTo>
                  <a:lnTo>
                    <a:pt x="376" y="20"/>
                  </a:lnTo>
                  <a:lnTo>
                    <a:pt x="332" y="16"/>
                  </a:lnTo>
                  <a:lnTo>
                    <a:pt x="292" y="20"/>
                  </a:lnTo>
                  <a:lnTo>
                    <a:pt x="224" y="8"/>
                  </a:lnTo>
                  <a:lnTo>
                    <a:pt x="284" y="0"/>
                  </a:lnTo>
                  <a:lnTo>
                    <a:pt x="376" y="0"/>
                  </a:lnTo>
                  <a:lnTo>
                    <a:pt x="424" y="8"/>
                  </a:lnTo>
                  <a:lnTo>
                    <a:pt x="472" y="20"/>
                  </a:lnTo>
                  <a:lnTo>
                    <a:pt x="520" y="40"/>
                  </a:lnTo>
                  <a:lnTo>
                    <a:pt x="556" y="56"/>
                  </a:lnTo>
                  <a:lnTo>
                    <a:pt x="568" y="80"/>
                  </a:lnTo>
                  <a:lnTo>
                    <a:pt x="580" y="100"/>
                  </a:lnTo>
                  <a:lnTo>
                    <a:pt x="580" y="124"/>
                  </a:lnTo>
                  <a:lnTo>
                    <a:pt x="568" y="152"/>
                  </a:lnTo>
                  <a:lnTo>
                    <a:pt x="552" y="176"/>
                  </a:lnTo>
                  <a:lnTo>
                    <a:pt x="508" y="196"/>
                  </a:lnTo>
                  <a:lnTo>
                    <a:pt x="448" y="212"/>
                  </a:lnTo>
                  <a:lnTo>
                    <a:pt x="368" y="236"/>
                  </a:lnTo>
                  <a:lnTo>
                    <a:pt x="292" y="248"/>
                  </a:lnTo>
                  <a:lnTo>
                    <a:pt x="220" y="256"/>
                  </a:lnTo>
                  <a:lnTo>
                    <a:pt x="152" y="268"/>
                  </a:lnTo>
                  <a:lnTo>
                    <a:pt x="96" y="288"/>
                  </a:lnTo>
                  <a:lnTo>
                    <a:pt x="80" y="300"/>
                  </a:lnTo>
                  <a:lnTo>
                    <a:pt x="60" y="316"/>
                  </a:lnTo>
                  <a:lnTo>
                    <a:pt x="56" y="336"/>
                  </a:lnTo>
                  <a:lnTo>
                    <a:pt x="56" y="360"/>
                  </a:lnTo>
                  <a:lnTo>
                    <a:pt x="20" y="34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5" name="図形 74"/>
            <p:cNvSpPr>
              <a:spLocks/>
            </p:cNvSpPr>
            <p:nvPr/>
          </p:nvSpPr>
          <p:spPr bwMode="auto">
            <a:xfrm>
              <a:off x="4360" y="292"/>
              <a:ext cx="613" cy="360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320"/>
                </a:cxn>
                <a:cxn ang="0">
                  <a:pos x="8" y="300"/>
                </a:cxn>
                <a:cxn ang="0">
                  <a:pos x="20" y="288"/>
                </a:cxn>
                <a:cxn ang="0">
                  <a:pos x="44" y="276"/>
                </a:cxn>
                <a:cxn ang="0">
                  <a:pos x="92" y="256"/>
                </a:cxn>
                <a:cxn ang="0">
                  <a:pos x="160" y="244"/>
                </a:cxn>
                <a:cxn ang="0">
                  <a:pos x="232" y="240"/>
                </a:cxn>
                <a:cxn ang="0">
                  <a:pos x="308" y="220"/>
                </a:cxn>
                <a:cxn ang="0">
                  <a:pos x="396" y="204"/>
                </a:cxn>
                <a:cxn ang="0">
                  <a:pos x="448" y="184"/>
                </a:cxn>
                <a:cxn ang="0">
                  <a:pos x="492" y="160"/>
                </a:cxn>
                <a:cxn ang="0">
                  <a:pos x="516" y="136"/>
                </a:cxn>
                <a:cxn ang="0">
                  <a:pos x="528" y="112"/>
                </a:cxn>
                <a:cxn ang="0">
                  <a:pos x="528" y="84"/>
                </a:cxn>
                <a:cxn ang="0">
                  <a:pos x="516" y="60"/>
                </a:cxn>
                <a:cxn ang="0">
                  <a:pos x="496" y="40"/>
                </a:cxn>
                <a:cxn ang="0">
                  <a:pos x="460" y="16"/>
                </a:cxn>
                <a:cxn ang="0">
                  <a:pos x="412" y="0"/>
                </a:cxn>
                <a:cxn ang="0">
                  <a:pos x="484" y="4"/>
                </a:cxn>
                <a:cxn ang="0">
                  <a:pos x="528" y="12"/>
                </a:cxn>
                <a:cxn ang="0">
                  <a:pos x="564" y="28"/>
                </a:cxn>
                <a:cxn ang="0">
                  <a:pos x="600" y="48"/>
                </a:cxn>
                <a:cxn ang="0">
                  <a:pos x="612" y="60"/>
                </a:cxn>
                <a:cxn ang="0">
                  <a:pos x="612" y="72"/>
                </a:cxn>
                <a:cxn ang="0">
                  <a:pos x="612" y="84"/>
                </a:cxn>
                <a:cxn ang="0">
                  <a:pos x="604" y="100"/>
                </a:cxn>
                <a:cxn ang="0">
                  <a:pos x="580" y="124"/>
                </a:cxn>
                <a:cxn ang="0">
                  <a:pos x="544" y="148"/>
                </a:cxn>
                <a:cxn ang="0">
                  <a:pos x="508" y="168"/>
                </a:cxn>
                <a:cxn ang="0">
                  <a:pos x="460" y="184"/>
                </a:cxn>
                <a:cxn ang="0">
                  <a:pos x="352" y="220"/>
                </a:cxn>
                <a:cxn ang="0">
                  <a:pos x="212" y="252"/>
                </a:cxn>
                <a:cxn ang="0">
                  <a:pos x="124" y="272"/>
                </a:cxn>
                <a:cxn ang="0">
                  <a:pos x="68" y="288"/>
                </a:cxn>
                <a:cxn ang="0">
                  <a:pos x="44" y="308"/>
                </a:cxn>
                <a:cxn ang="0">
                  <a:pos x="36" y="312"/>
                </a:cxn>
                <a:cxn ang="0">
                  <a:pos x="32" y="320"/>
                </a:cxn>
                <a:cxn ang="0">
                  <a:pos x="32" y="332"/>
                </a:cxn>
                <a:cxn ang="0">
                  <a:pos x="36" y="348"/>
                </a:cxn>
                <a:cxn ang="0">
                  <a:pos x="48" y="360"/>
                </a:cxn>
                <a:cxn ang="0">
                  <a:pos x="0" y="344"/>
                </a:cxn>
              </a:cxnLst>
              <a:rect l="0" t="0" r="0" b="0"/>
              <a:pathLst>
                <a:path w="612" h="360">
                  <a:moveTo>
                    <a:pt x="0" y="344"/>
                  </a:moveTo>
                  <a:lnTo>
                    <a:pt x="0" y="320"/>
                  </a:lnTo>
                  <a:lnTo>
                    <a:pt x="8" y="300"/>
                  </a:lnTo>
                  <a:lnTo>
                    <a:pt x="20" y="288"/>
                  </a:lnTo>
                  <a:lnTo>
                    <a:pt x="44" y="276"/>
                  </a:lnTo>
                  <a:lnTo>
                    <a:pt x="92" y="256"/>
                  </a:lnTo>
                  <a:lnTo>
                    <a:pt x="160" y="244"/>
                  </a:lnTo>
                  <a:lnTo>
                    <a:pt x="232" y="240"/>
                  </a:lnTo>
                  <a:lnTo>
                    <a:pt x="308" y="220"/>
                  </a:lnTo>
                  <a:lnTo>
                    <a:pt x="396" y="204"/>
                  </a:lnTo>
                  <a:lnTo>
                    <a:pt x="448" y="184"/>
                  </a:lnTo>
                  <a:lnTo>
                    <a:pt x="492" y="160"/>
                  </a:lnTo>
                  <a:lnTo>
                    <a:pt x="516" y="136"/>
                  </a:lnTo>
                  <a:lnTo>
                    <a:pt x="528" y="112"/>
                  </a:lnTo>
                  <a:lnTo>
                    <a:pt x="528" y="84"/>
                  </a:lnTo>
                  <a:lnTo>
                    <a:pt x="516" y="60"/>
                  </a:lnTo>
                  <a:lnTo>
                    <a:pt x="496" y="40"/>
                  </a:lnTo>
                  <a:lnTo>
                    <a:pt x="460" y="16"/>
                  </a:lnTo>
                  <a:lnTo>
                    <a:pt x="412" y="0"/>
                  </a:lnTo>
                  <a:lnTo>
                    <a:pt x="484" y="4"/>
                  </a:lnTo>
                  <a:lnTo>
                    <a:pt x="528" y="12"/>
                  </a:lnTo>
                  <a:lnTo>
                    <a:pt x="564" y="28"/>
                  </a:lnTo>
                  <a:lnTo>
                    <a:pt x="600" y="48"/>
                  </a:lnTo>
                  <a:lnTo>
                    <a:pt x="612" y="60"/>
                  </a:lnTo>
                  <a:lnTo>
                    <a:pt x="612" y="72"/>
                  </a:lnTo>
                  <a:lnTo>
                    <a:pt x="612" y="84"/>
                  </a:lnTo>
                  <a:lnTo>
                    <a:pt x="604" y="100"/>
                  </a:lnTo>
                  <a:lnTo>
                    <a:pt x="580" y="124"/>
                  </a:lnTo>
                  <a:lnTo>
                    <a:pt x="544" y="148"/>
                  </a:lnTo>
                  <a:lnTo>
                    <a:pt x="508" y="168"/>
                  </a:lnTo>
                  <a:lnTo>
                    <a:pt x="460" y="184"/>
                  </a:lnTo>
                  <a:lnTo>
                    <a:pt x="352" y="220"/>
                  </a:lnTo>
                  <a:lnTo>
                    <a:pt x="212" y="252"/>
                  </a:lnTo>
                  <a:lnTo>
                    <a:pt x="124" y="272"/>
                  </a:lnTo>
                  <a:lnTo>
                    <a:pt x="68" y="288"/>
                  </a:lnTo>
                  <a:lnTo>
                    <a:pt x="44" y="308"/>
                  </a:lnTo>
                  <a:lnTo>
                    <a:pt x="36" y="312"/>
                  </a:lnTo>
                  <a:lnTo>
                    <a:pt x="32" y="320"/>
                  </a:lnTo>
                  <a:lnTo>
                    <a:pt x="32" y="332"/>
                  </a:lnTo>
                  <a:lnTo>
                    <a:pt x="36" y="348"/>
                  </a:lnTo>
                  <a:lnTo>
                    <a:pt x="48" y="360"/>
                  </a:lnTo>
                  <a:lnTo>
                    <a:pt x="0" y="34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6" name="図形 75"/>
            <p:cNvSpPr>
              <a:spLocks/>
            </p:cNvSpPr>
            <p:nvPr/>
          </p:nvSpPr>
          <p:spPr bwMode="auto">
            <a:xfrm>
              <a:off x="4392" y="295"/>
              <a:ext cx="640" cy="389"/>
            </a:xfrm>
            <a:custGeom>
              <a:avLst/>
              <a:gdLst/>
              <a:ahLst/>
              <a:cxnLst>
                <a:cxn ang="0">
                  <a:pos x="28" y="364"/>
                </a:cxn>
                <a:cxn ang="0">
                  <a:pos x="16" y="352"/>
                </a:cxn>
                <a:cxn ang="0">
                  <a:pos x="4" y="340"/>
                </a:cxn>
                <a:cxn ang="0">
                  <a:pos x="0" y="328"/>
                </a:cxn>
                <a:cxn ang="0">
                  <a:pos x="4" y="308"/>
                </a:cxn>
                <a:cxn ang="0">
                  <a:pos x="12" y="304"/>
                </a:cxn>
                <a:cxn ang="0">
                  <a:pos x="40" y="292"/>
                </a:cxn>
                <a:cxn ang="0">
                  <a:pos x="92" y="272"/>
                </a:cxn>
                <a:cxn ang="0">
                  <a:pos x="180" y="252"/>
                </a:cxn>
                <a:cxn ang="0">
                  <a:pos x="320" y="216"/>
                </a:cxn>
                <a:cxn ang="0">
                  <a:pos x="428" y="188"/>
                </a:cxn>
                <a:cxn ang="0">
                  <a:pos x="476" y="168"/>
                </a:cxn>
                <a:cxn ang="0">
                  <a:pos x="520" y="144"/>
                </a:cxn>
                <a:cxn ang="0">
                  <a:pos x="556" y="120"/>
                </a:cxn>
                <a:cxn ang="0">
                  <a:pos x="572" y="96"/>
                </a:cxn>
                <a:cxn ang="0">
                  <a:pos x="584" y="84"/>
                </a:cxn>
                <a:cxn ang="0">
                  <a:pos x="584" y="68"/>
                </a:cxn>
                <a:cxn ang="0">
                  <a:pos x="580" y="56"/>
                </a:cxn>
                <a:cxn ang="0">
                  <a:pos x="572" y="44"/>
                </a:cxn>
                <a:cxn ang="0">
                  <a:pos x="532" y="20"/>
                </a:cxn>
                <a:cxn ang="0">
                  <a:pos x="520" y="12"/>
                </a:cxn>
                <a:cxn ang="0">
                  <a:pos x="476" y="0"/>
                </a:cxn>
                <a:cxn ang="0">
                  <a:pos x="524" y="8"/>
                </a:cxn>
                <a:cxn ang="0">
                  <a:pos x="572" y="24"/>
                </a:cxn>
                <a:cxn ang="0">
                  <a:pos x="612" y="56"/>
                </a:cxn>
                <a:cxn ang="0">
                  <a:pos x="628" y="72"/>
                </a:cxn>
                <a:cxn ang="0">
                  <a:pos x="640" y="92"/>
                </a:cxn>
                <a:cxn ang="0">
                  <a:pos x="640" y="96"/>
                </a:cxn>
                <a:cxn ang="0">
                  <a:pos x="636" y="116"/>
                </a:cxn>
                <a:cxn ang="0">
                  <a:pos x="616" y="132"/>
                </a:cxn>
                <a:cxn ang="0">
                  <a:pos x="572" y="156"/>
                </a:cxn>
                <a:cxn ang="0">
                  <a:pos x="532" y="176"/>
                </a:cxn>
                <a:cxn ang="0">
                  <a:pos x="488" y="188"/>
                </a:cxn>
                <a:cxn ang="0">
                  <a:pos x="448" y="200"/>
                </a:cxn>
                <a:cxn ang="0">
                  <a:pos x="416" y="204"/>
                </a:cxn>
                <a:cxn ang="0">
                  <a:pos x="352" y="228"/>
                </a:cxn>
                <a:cxn ang="0">
                  <a:pos x="276" y="248"/>
                </a:cxn>
                <a:cxn ang="0">
                  <a:pos x="216" y="260"/>
                </a:cxn>
                <a:cxn ang="0">
                  <a:pos x="188" y="272"/>
                </a:cxn>
                <a:cxn ang="0">
                  <a:pos x="140" y="292"/>
                </a:cxn>
                <a:cxn ang="0">
                  <a:pos x="128" y="304"/>
                </a:cxn>
                <a:cxn ang="0">
                  <a:pos x="120" y="320"/>
                </a:cxn>
                <a:cxn ang="0">
                  <a:pos x="116" y="340"/>
                </a:cxn>
                <a:cxn ang="0">
                  <a:pos x="116" y="356"/>
                </a:cxn>
                <a:cxn ang="0">
                  <a:pos x="128" y="388"/>
                </a:cxn>
                <a:cxn ang="0">
                  <a:pos x="28" y="364"/>
                </a:cxn>
              </a:cxnLst>
              <a:rect l="0" t="0" r="0" b="0"/>
              <a:pathLst>
                <a:path w="640" h="388">
                  <a:moveTo>
                    <a:pt x="28" y="364"/>
                  </a:moveTo>
                  <a:lnTo>
                    <a:pt x="16" y="352"/>
                  </a:lnTo>
                  <a:lnTo>
                    <a:pt x="4" y="340"/>
                  </a:lnTo>
                  <a:lnTo>
                    <a:pt x="0" y="328"/>
                  </a:lnTo>
                  <a:lnTo>
                    <a:pt x="4" y="308"/>
                  </a:lnTo>
                  <a:lnTo>
                    <a:pt x="12" y="304"/>
                  </a:lnTo>
                  <a:lnTo>
                    <a:pt x="40" y="292"/>
                  </a:lnTo>
                  <a:lnTo>
                    <a:pt x="92" y="272"/>
                  </a:lnTo>
                  <a:lnTo>
                    <a:pt x="180" y="252"/>
                  </a:lnTo>
                  <a:lnTo>
                    <a:pt x="320" y="216"/>
                  </a:lnTo>
                  <a:lnTo>
                    <a:pt x="428" y="188"/>
                  </a:lnTo>
                  <a:lnTo>
                    <a:pt x="476" y="168"/>
                  </a:lnTo>
                  <a:lnTo>
                    <a:pt x="520" y="144"/>
                  </a:lnTo>
                  <a:lnTo>
                    <a:pt x="556" y="120"/>
                  </a:lnTo>
                  <a:lnTo>
                    <a:pt x="572" y="96"/>
                  </a:lnTo>
                  <a:lnTo>
                    <a:pt x="584" y="84"/>
                  </a:lnTo>
                  <a:lnTo>
                    <a:pt x="584" y="68"/>
                  </a:lnTo>
                  <a:lnTo>
                    <a:pt x="580" y="56"/>
                  </a:lnTo>
                  <a:lnTo>
                    <a:pt x="572" y="44"/>
                  </a:lnTo>
                  <a:lnTo>
                    <a:pt x="532" y="20"/>
                  </a:lnTo>
                  <a:lnTo>
                    <a:pt x="520" y="12"/>
                  </a:lnTo>
                  <a:lnTo>
                    <a:pt x="476" y="0"/>
                  </a:lnTo>
                  <a:lnTo>
                    <a:pt x="524" y="8"/>
                  </a:lnTo>
                  <a:lnTo>
                    <a:pt x="572" y="24"/>
                  </a:lnTo>
                  <a:lnTo>
                    <a:pt x="612" y="56"/>
                  </a:lnTo>
                  <a:lnTo>
                    <a:pt x="628" y="72"/>
                  </a:lnTo>
                  <a:lnTo>
                    <a:pt x="640" y="92"/>
                  </a:lnTo>
                  <a:lnTo>
                    <a:pt x="640" y="96"/>
                  </a:lnTo>
                  <a:lnTo>
                    <a:pt x="636" y="116"/>
                  </a:lnTo>
                  <a:lnTo>
                    <a:pt x="616" y="132"/>
                  </a:lnTo>
                  <a:lnTo>
                    <a:pt x="572" y="156"/>
                  </a:lnTo>
                  <a:lnTo>
                    <a:pt x="532" y="176"/>
                  </a:lnTo>
                  <a:lnTo>
                    <a:pt x="488" y="188"/>
                  </a:lnTo>
                  <a:lnTo>
                    <a:pt x="448" y="200"/>
                  </a:lnTo>
                  <a:lnTo>
                    <a:pt x="416" y="204"/>
                  </a:lnTo>
                  <a:lnTo>
                    <a:pt x="352" y="228"/>
                  </a:lnTo>
                  <a:lnTo>
                    <a:pt x="276" y="248"/>
                  </a:lnTo>
                  <a:lnTo>
                    <a:pt x="216" y="260"/>
                  </a:lnTo>
                  <a:lnTo>
                    <a:pt x="188" y="272"/>
                  </a:lnTo>
                  <a:lnTo>
                    <a:pt x="140" y="292"/>
                  </a:lnTo>
                  <a:lnTo>
                    <a:pt x="128" y="304"/>
                  </a:lnTo>
                  <a:lnTo>
                    <a:pt x="120" y="320"/>
                  </a:lnTo>
                  <a:lnTo>
                    <a:pt x="116" y="340"/>
                  </a:lnTo>
                  <a:lnTo>
                    <a:pt x="116" y="356"/>
                  </a:lnTo>
                  <a:lnTo>
                    <a:pt x="128" y="388"/>
                  </a:lnTo>
                  <a:lnTo>
                    <a:pt x="28" y="3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7" name="図形 76"/>
            <p:cNvSpPr>
              <a:spLocks/>
            </p:cNvSpPr>
            <p:nvPr/>
          </p:nvSpPr>
          <p:spPr bwMode="auto">
            <a:xfrm>
              <a:off x="4512" y="548"/>
              <a:ext cx="140" cy="148"/>
            </a:xfrm>
            <a:custGeom>
              <a:avLst/>
              <a:gdLst/>
              <a:ahLst/>
              <a:cxnLst>
                <a:cxn ang="0">
                  <a:pos x="12" y="136"/>
                </a:cxn>
                <a:cxn ang="0">
                  <a:pos x="0" y="112"/>
                </a:cxn>
                <a:cxn ang="0">
                  <a:pos x="0" y="92"/>
                </a:cxn>
                <a:cxn ang="0">
                  <a:pos x="0" y="68"/>
                </a:cxn>
                <a:cxn ang="0">
                  <a:pos x="12" y="56"/>
                </a:cxn>
                <a:cxn ang="0">
                  <a:pos x="24" y="44"/>
                </a:cxn>
                <a:cxn ang="0">
                  <a:pos x="68" y="28"/>
                </a:cxn>
                <a:cxn ang="0">
                  <a:pos x="92" y="16"/>
                </a:cxn>
                <a:cxn ang="0">
                  <a:pos x="140" y="0"/>
                </a:cxn>
                <a:cxn ang="0">
                  <a:pos x="132" y="8"/>
                </a:cxn>
                <a:cxn ang="0">
                  <a:pos x="104" y="20"/>
                </a:cxn>
                <a:cxn ang="0">
                  <a:pos x="80" y="40"/>
                </a:cxn>
                <a:cxn ang="0">
                  <a:pos x="60" y="56"/>
                </a:cxn>
                <a:cxn ang="0">
                  <a:pos x="56" y="76"/>
                </a:cxn>
                <a:cxn ang="0">
                  <a:pos x="56" y="100"/>
                </a:cxn>
                <a:cxn ang="0">
                  <a:pos x="68" y="116"/>
                </a:cxn>
                <a:cxn ang="0">
                  <a:pos x="84" y="148"/>
                </a:cxn>
                <a:cxn ang="0">
                  <a:pos x="12" y="136"/>
                </a:cxn>
              </a:cxnLst>
              <a:rect l="0" t="0" r="0" b="0"/>
              <a:pathLst>
                <a:path w="140" h="148">
                  <a:moveTo>
                    <a:pt x="12" y="136"/>
                  </a:moveTo>
                  <a:lnTo>
                    <a:pt x="0" y="112"/>
                  </a:lnTo>
                  <a:lnTo>
                    <a:pt x="0" y="92"/>
                  </a:lnTo>
                  <a:lnTo>
                    <a:pt x="0" y="68"/>
                  </a:lnTo>
                  <a:lnTo>
                    <a:pt x="12" y="56"/>
                  </a:lnTo>
                  <a:lnTo>
                    <a:pt x="24" y="44"/>
                  </a:lnTo>
                  <a:lnTo>
                    <a:pt x="68" y="28"/>
                  </a:lnTo>
                  <a:lnTo>
                    <a:pt x="92" y="16"/>
                  </a:lnTo>
                  <a:lnTo>
                    <a:pt x="140" y="0"/>
                  </a:lnTo>
                  <a:lnTo>
                    <a:pt x="132" y="8"/>
                  </a:lnTo>
                  <a:lnTo>
                    <a:pt x="104" y="20"/>
                  </a:lnTo>
                  <a:lnTo>
                    <a:pt x="80" y="40"/>
                  </a:lnTo>
                  <a:lnTo>
                    <a:pt x="60" y="56"/>
                  </a:lnTo>
                  <a:lnTo>
                    <a:pt x="56" y="76"/>
                  </a:lnTo>
                  <a:lnTo>
                    <a:pt x="56" y="100"/>
                  </a:lnTo>
                  <a:lnTo>
                    <a:pt x="68" y="116"/>
                  </a:lnTo>
                  <a:lnTo>
                    <a:pt x="84" y="148"/>
                  </a:lnTo>
                  <a:lnTo>
                    <a:pt x="12" y="13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8" name="図形 77"/>
            <p:cNvSpPr>
              <a:spLocks/>
            </p:cNvSpPr>
            <p:nvPr/>
          </p:nvSpPr>
          <p:spPr bwMode="auto">
            <a:xfrm>
              <a:off x="4572" y="536"/>
              <a:ext cx="145" cy="164"/>
            </a:xfrm>
            <a:custGeom>
              <a:avLst/>
              <a:gdLst/>
              <a:ahLst/>
              <a:cxnLst>
                <a:cxn ang="0">
                  <a:pos x="72" y="164"/>
                </a:cxn>
                <a:cxn ang="0">
                  <a:pos x="36" y="160"/>
                </a:cxn>
                <a:cxn ang="0">
                  <a:pos x="12" y="136"/>
                </a:cxn>
                <a:cxn ang="0">
                  <a:pos x="0" y="112"/>
                </a:cxn>
                <a:cxn ang="0">
                  <a:pos x="0" y="88"/>
                </a:cxn>
                <a:cxn ang="0">
                  <a:pos x="8" y="68"/>
                </a:cxn>
                <a:cxn ang="0">
                  <a:pos x="20" y="52"/>
                </a:cxn>
                <a:cxn ang="0">
                  <a:pos x="44" y="40"/>
                </a:cxn>
                <a:cxn ang="0">
                  <a:pos x="72" y="28"/>
                </a:cxn>
                <a:cxn ang="0">
                  <a:pos x="96" y="12"/>
                </a:cxn>
                <a:cxn ang="0">
                  <a:pos x="144" y="0"/>
                </a:cxn>
                <a:cxn ang="0">
                  <a:pos x="104" y="28"/>
                </a:cxn>
                <a:cxn ang="0">
                  <a:pos x="68" y="56"/>
                </a:cxn>
                <a:cxn ang="0">
                  <a:pos x="56" y="68"/>
                </a:cxn>
                <a:cxn ang="0">
                  <a:pos x="48" y="88"/>
                </a:cxn>
                <a:cxn ang="0">
                  <a:pos x="48" y="104"/>
                </a:cxn>
                <a:cxn ang="0">
                  <a:pos x="56" y="136"/>
                </a:cxn>
                <a:cxn ang="0">
                  <a:pos x="84" y="164"/>
                </a:cxn>
                <a:cxn ang="0">
                  <a:pos x="72" y="164"/>
                </a:cxn>
              </a:cxnLst>
              <a:rect l="0" t="0" r="0" b="0"/>
              <a:pathLst>
                <a:path w="144" h="164">
                  <a:moveTo>
                    <a:pt x="72" y="164"/>
                  </a:moveTo>
                  <a:lnTo>
                    <a:pt x="36" y="160"/>
                  </a:lnTo>
                  <a:lnTo>
                    <a:pt x="12" y="136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8" y="68"/>
                  </a:lnTo>
                  <a:lnTo>
                    <a:pt x="20" y="52"/>
                  </a:lnTo>
                  <a:lnTo>
                    <a:pt x="44" y="40"/>
                  </a:lnTo>
                  <a:lnTo>
                    <a:pt x="72" y="28"/>
                  </a:lnTo>
                  <a:lnTo>
                    <a:pt x="96" y="12"/>
                  </a:lnTo>
                  <a:lnTo>
                    <a:pt x="144" y="0"/>
                  </a:lnTo>
                  <a:lnTo>
                    <a:pt x="104" y="28"/>
                  </a:lnTo>
                  <a:lnTo>
                    <a:pt x="68" y="56"/>
                  </a:lnTo>
                  <a:lnTo>
                    <a:pt x="56" y="68"/>
                  </a:lnTo>
                  <a:lnTo>
                    <a:pt x="48" y="88"/>
                  </a:lnTo>
                  <a:lnTo>
                    <a:pt x="48" y="104"/>
                  </a:lnTo>
                  <a:lnTo>
                    <a:pt x="56" y="136"/>
                  </a:lnTo>
                  <a:lnTo>
                    <a:pt x="84" y="164"/>
                  </a:lnTo>
                  <a:lnTo>
                    <a:pt x="72" y="16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79" name="図形 78"/>
            <p:cNvSpPr>
              <a:spLocks/>
            </p:cNvSpPr>
            <p:nvPr/>
          </p:nvSpPr>
          <p:spPr bwMode="auto">
            <a:xfrm>
              <a:off x="4620" y="500"/>
              <a:ext cx="212" cy="200"/>
            </a:xfrm>
            <a:custGeom>
              <a:avLst/>
              <a:gdLst/>
              <a:ahLst/>
              <a:cxnLst>
                <a:cxn ang="0">
                  <a:pos x="44" y="200"/>
                </a:cxn>
                <a:cxn ang="0">
                  <a:pos x="12" y="172"/>
                </a:cxn>
                <a:cxn ang="0">
                  <a:pos x="8" y="152"/>
                </a:cxn>
                <a:cxn ang="0">
                  <a:pos x="0" y="140"/>
                </a:cxn>
                <a:cxn ang="0">
                  <a:pos x="8" y="124"/>
                </a:cxn>
                <a:cxn ang="0">
                  <a:pos x="12" y="104"/>
                </a:cxn>
                <a:cxn ang="0">
                  <a:pos x="24" y="92"/>
                </a:cxn>
                <a:cxn ang="0">
                  <a:pos x="68" y="56"/>
                </a:cxn>
                <a:cxn ang="0">
                  <a:pos x="124" y="24"/>
                </a:cxn>
                <a:cxn ang="0">
                  <a:pos x="184" y="8"/>
                </a:cxn>
                <a:cxn ang="0">
                  <a:pos x="212" y="0"/>
                </a:cxn>
                <a:cxn ang="0">
                  <a:pos x="136" y="32"/>
                </a:cxn>
                <a:cxn ang="0">
                  <a:pos x="92" y="56"/>
                </a:cxn>
                <a:cxn ang="0">
                  <a:pos x="68" y="80"/>
                </a:cxn>
                <a:cxn ang="0">
                  <a:pos x="60" y="88"/>
                </a:cxn>
                <a:cxn ang="0">
                  <a:pos x="48" y="112"/>
                </a:cxn>
                <a:cxn ang="0">
                  <a:pos x="48" y="136"/>
                </a:cxn>
                <a:cxn ang="0">
                  <a:pos x="60" y="160"/>
                </a:cxn>
                <a:cxn ang="0">
                  <a:pos x="80" y="176"/>
                </a:cxn>
                <a:cxn ang="0">
                  <a:pos x="104" y="200"/>
                </a:cxn>
                <a:cxn ang="0">
                  <a:pos x="44" y="200"/>
                </a:cxn>
              </a:cxnLst>
              <a:rect l="0" t="0" r="0" b="0"/>
              <a:pathLst>
                <a:path w="212" h="200">
                  <a:moveTo>
                    <a:pt x="44" y="200"/>
                  </a:moveTo>
                  <a:lnTo>
                    <a:pt x="12" y="172"/>
                  </a:lnTo>
                  <a:lnTo>
                    <a:pt x="8" y="152"/>
                  </a:lnTo>
                  <a:lnTo>
                    <a:pt x="0" y="140"/>
                  </a:lnTo>
                  <a:lnTo>
                    <a:pt x="8" y="124"/>
                  </a:lnTo>
                  <a:lnTo>
                    <a:pt x="12" y="104"/>
                  </a:lnTo>
                  <a:lnTo>
                    <a:pt x="24" y="92"/>
                  </a:lnTo>
                  <a:lnTo>
                    <a:pt x="68" y="56"/>
                  </a:lnTo>
                  <a:lnTo>
                    <a:pt x="124" y="24"/>
                  </a:lnTo>
                  <a:lnTo>
                    <a:pt x="184" y="8"/>
                  </a:lnTo>
                  <a:lnTo>
                    <a:pt x="212" y="0"/>
                  </a:lnTo>
                  <a:lnTo>
                    <a:pt x="136" y="32"/>
                  </a:lnTo>
                  <a:lnTo>
                    <a:pt x="92" y="56"/>
                  </a:lnTo>
                  <a:lnTo>
                    <a:pt x="68" y="80"/>
                  </a:lnTo>
                  <a:lnTo>
                    <a:pt x="60" y="88"/>
                  </a:lnTo>
                  <a:lnTo>
                    <a:pt x="48" y="112"/>
                  </a:lnTo>
                  <a:lnTo>
                    <a:pt x="48" y="136"/>
                  </a:lnTo>
                  <a:lnTo>
                    <a:pt x="60" y="160"/>
                  </a:lnTo>
                  <a:lnTo>
                    <a:pt x="80" y="176"/>
                  </a:lnTo>
                  <a:lnTo>
                    <a:pt x="104" y="200"/>
                  </a:lnTo>
                  <a:lnTo>
                    <a:pt x="44" y="2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0" name="図形 79"/>
            <p:cNvSpPr>
              <a:spLocks/>
            </p:cNvSpPr>
            <p:nvPr/>
          </p:nvSpPr>
          <p:spPr bwMode="auto">
            <a:xfrm>
              <a:off x="4796" y="712"/>
              <a:ext cx="1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0" b="0"/>
              <a:pathLst>
                <a:path h="8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1" name="図形 80"/>
            <p:cNvSpPr>
              <a:spLocks/>
            </p:cNvSpPr>
            <p:nvPr/>
          </p:nvSpPr>
          <p:spPr bwMode="auto">
            <a:xfrm>
              <a:off x="4668" y="156"/>
              <a:ext cx="433" cy="556"/>
            </a:xfrm>
            <a:custGeom>
              <a:avLst/>
              <a:gdLst/>
              <a:ahLst/>
              <a:cxnLst>
                <a:cxn ang="0">
                  <a:pos x="424" y="212"/>
                </a:cxn>
                <a:cxn ang="0">
                  <a:pos x="432" y="244"/>
                </a:cxn>
                <a:cxn ang="0">
                  <a:pos x="408" y="280"/>
                </a:cxn>
                <a:cxn ang="0">
                  <a:pos x="348" y="304"/>
                </a:cxn>
                <a:cxn ang="0">
                  <a:pos x="172" y="352"/>
                </a:cxn>
                <a:cxn ang="0">
                  <a:pos x="80" y="400"/>
                </a:cxn>
                <a:cxn ang="0">
                  <a:pos x="44" y="444"/>
                </a:cxn>
                <a:cxn ang="0">
                  <a:pos x="48" y="496"/>
                </a:cxn>
                <a:cxn ang="0">
                  <a:pos x="92" y="540"/>
                </a:cxn>
                <a:cxn ang="0">
                  <a:pos x="100" y="544"/>
                </a:cxn>
                <a:cxn ang="0">
                  <a:pos x="64" y="544"/>
                </a:cxn>
                <a:cxn ang="0">
                  <a:pos x="20" y="504"/>
                </a:cxn>
                <a:cxn ang="0">
                  <a:pos x="8" y="456"/>
                </a:cxn>
                <a:cxn ang="0">
                  <a:pos x="24" y="424"/>
                </a:cxn>
                <a:cxn ang="0">
                  <a:pos x="100" y="376"/>
                </a:cxn>
                <a:cxn ang="0">
                  <a:pos x="188" y="340"/>
                </a:cxn>
                <a:cxn ang="0">
                  <a:pos x="296" y="296"/>
                </a:cxn>
                <a:cxn ang="0">
                  <a:pos x="360" y="256"/>
                </a:cxn>
                <a:cxn ang="0">
                  <a:pos x="364" y="232"/>
                </a:cxn>
                <a:cxn ang="0">
                  <a:pos x="324" y="176"/>
                </a:cxn>
                <a:cxn ang="0">
                  <a:pos x="248" y="148"/>
                </a:cxn>
                <a:cxn ang="0">
                  <a:pos x="152" y="128"/>
                </a:cxn>
                <a:cxn ang="0">
                  <a:pos x="44" y="96"/>
                </a:cxn>
                <a:cxn ang="0">
                  <a:pos x="8" y="80"/>
                </a:cxn>
                <a:cxn ang="0">
                  <a:pos x="0" y="56"/>
                </a:cxn>
                <a:cxn ang="0">
                  <a:pos x="32" y="24"/>
                </a:cxn>
                <a:cxn ang="0">
                  <a:pos x="92" y="8"/>
                </a:cxn>
                <a:cxn ang="0">
                  <a:pos x="196" y="0"/>
                </a:cxn>
                <a:cxn ang="0">
                  <a:pos x="148" y="20"/>
                </a:cxn>
                <a:cxn ang="0">
                  <a:pos x="124" y="44"/>
                </a:cxn>
                <a:cxn ang="0">
                  <a:pos x="124" y="72"/>
                </a:cxn>
                <a:cxn ang="0">
                  <a:pos x="164" y="104"/>
                </a:cxn>
                <a:cxn ang="0">
                  <a:pos x="224" y="120"/>
                </a:cxn>
                <a:cxn ang="0">
                  <a:pos x="336" y="120"/>
                </a:cxn>
                <a:cxn ang="0">
                  <a:pos x="336" y="140"/>
                </a:cxn>
                <a:cxn ang="0">
                  <a:pos x="340" y="164"/>
                </a:cxn>
                <a:cxn ang="0">
                  <a:pos x="412" y="196"/>
                </a:cxn>
              </a:cxnLst>
              <a:rect l="0" t="0" r="0" b="0"/>
              <a:pathLst>
                <a:path w="432" h="556">
                  <a:moveTo>
                    <a:pt x="412" y="196"/>
                  </a:moveTo>
                  <a:lnTo>
                    <a:pt x="424" y="212"/>
                  </a:lnTo>
                  <a:lnTo>
                    <a:pt x="432" y="224"/>
                  </a:lnTo>
                  <a:lnTo>
                    <a:pt x="432" y="244"/>
                  </a:lnTo>
                  <a:lnTo>
                    <a:pt x="424" y="260"/>
                  </a:lnTo>
                  <a:lnTo>
                    <a:pt x="408" y="280"/>
                  </a:lnTo>
                  <a:lnTo>
                    <a:pt x="384" y="292"/>
                  </a:lnTo>
                  <a:lnTo>
                    <a:pt x="348" y="304"/>
                  </a:lnTo>
                  <a:lnTo>
                    <a:pt x="224" y="332"/>
                  </a:lnTo>
                  <a:lnTo>
                    <a:pt x="172" y="352"/>
                  </a:lnTo>
                  <a:lnTo>
                    <a:pt x="124" y="368"/>
                  </a:lnTo>
                  <a:lnTo>
                    <a:pt x="80" y="400"/>
                  </a:lnTo>
                  <a:lnTo>
                    <a:pt x="56" y="420"/>
                  </a:lnTo>
                  <a:lnTo>
                    <a:pt x="44" y="444"/>
                  </a:lnTo>
                  <a:lnTo>
                    <a:pt x="44" y="472"/>
                  </a:lnTo>
                  <a:lnTo>
                    <a:pt x="48" y="496"/>
                  </a:lnTo>
                  <a:lnTo>
                    <a:pt x="68" y="520"/>
                  </a:lnTo>
                  <a:lnTo>
                    <a:pt x="92" y="540"/>
                  </a:lnTo>
                  <a:lnTo>
                    <a:pt x="128" y="556"/>
                  </a:lnTo>
                  <a:lnTo>
                    <a:pt x="100" y="544"/>
                  </a:lnTo>
                  <a:lnTo>
                    <a:pt x="64" y="544"/>
                  </a:lnTo>
                  <a:lnTo>
                    <a:pt x="64" y="544"/>
                  </a:lnTo>
                  <a:lnTo>
                    <a:pt x="36" y="528"/>
                  </a:lnTo>
                  <a:lnTo>
                    <a:pt x="20" y="504"/>
                  </a:lnTo>
                  <a:lnTo>
                    <a:pt x="8" y="472"/>
                  </a:lnTo>
                  <a:lnTo>
                    <a:pt x="8" y="456"/>
                  </a:lnTo>
                  <a:lnTo>
                    <a:pt x="20" y="436"/>
                  </a:lnTo>
                  <a:lnTo>
                    <a:pt x="24" y="424"/>
                  </a:lnTo>
                  <a:lnTo>
                    <a:pt x="48" y="408"/>
                  </a:lnTo>
                  <a:lnTo>
                    <a:pt x="100" y="376"/>
                  </a:lnTo>
                  <a:lnTo>
                    <a:pt x="188" y="344"/>
                  </a:lnTo>
                  <a:lnTo>
                    <a:pt x="188" y="340"/>
                  </a:lnTo>
                  <a:lnTo>
                    <a:pt x="260" y="316"/>
                  </a:lnTo>
                  <a:lnTo>
                    <a:pt x="296" y="296"/>
                  </a:lnTo>
                  <a:lnTo>
                    <a:pt x="340" y="280"/>
                  </a:lnTo>
                  <a:lnTo>
                    <a:pt x="360" y="256"/>
                  </a:lnTo>
                  <a:lnTo>
                    <a:pt x="364" y="236"/>
                  </a:lnTo>
                  <a:lnTo>
                    <a:pt x="364" y="232"/>
                  </a:lnTo>
                  <a:lnTo>
                    <a:pt x="348" y="200"/>
                  </a:lnTo>
                  <a:lnTo>
                    <a:pt x="324" y="176"/>
                  </a:lnTo>
                  <a:lnTo>
                    <a:pt x="284" y="160"/>
                  </a:lnTo>
                  <a:lnTo>
                    <a:pt x="248" y="148"/>
                  </a:lnTo>
                  <a:lnTo>
                    <a:pt x="188" y="136"/>
                  </a:lnTo>
                  <a:lnTo>
                    <a:pt x="152" y="128"/>
                  </a:lnTo>
                  <a:lnTo>
                    <a:pt x="92" y="116"/>
                  </a:lnTo>
                  <a:lnTo>
                    <a:pt x="44" y="96"/>
                  </a:lnTo>
                  <a:lnTo>
                    <a:pt x="24" y="84"/>
                  </a:lnTo>
                  <a:lnTo>
                    <a:pt x="8" y="80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8" y="48"/>
                  </a:lnTo>
                  <a:lnTo>
                    <a:pt x="32" y="24"/>
                  </a:lnTo>
                  <a:lnTo>
                    <a:pt x="56" y="12"/>
                  </a:lnTo>
                  <a:lnTo>
                    <a:pt x="92" y="8"/>
                  </a:lnTo>
                  <a:lnTo>
                    <a:pt x="140" y="0"/>
                  </a:lnTo>
                  <a:lnTo>
                    <a:pt x="196" y="0"/>
                  </a:lnTo>
                  <a:lnTo>
                    <a:pt x="164" y="8"/>
                  </a:lnTo>
                  <a:lnTo>
                    <a:pt x="148" y="20"/>
                  </a:lnTo>
                  <a:lnTo>
                    <a:pt x="128" y="32"/>
                  </a:lnTo>
                  <a:lnTo>
                    <a:pt x="124" y="44"/>
                  </a:lnTo>
                  <a:lnTo>
                    <a:pt x="116" y="60"/>
                  </a:lnTo>
                  <a:lnTo>
                    <a:pt x="124" y="72"/>
                  </a:lnTo>
                  <a:lnTo>
                    <a:pt x="148" y="92"/>
                  </a:lnTo>
                  <a:lnTo>
                    <a:pt x="164" y="104"/>
                  </a:lnTo>
                  <a:lnTo>
                    <a:pt x="188" y="116"/>
                  </a:lnTo>
                  <a:lnTo>
                    <a:pt x="224" y="120"/>
                  </a:lnTo>
                  <a:lnTo>
                    <a:pt x="268" y="128"/>
                  </a:lnTo>
                  <a:lnTo>
                    <a:pt x="336" y="120"/>
                  </a:lnTo>
                  <a:lnTo>
                    <a:pt x="336" y="136"/>
                  </a:lnTo>
                  <a:lnTo>
                    <a:pt x="336" y="140"/>
                  </a:lnTo>
                  <a:lnTo>
                    <a:pt x="336" y="148"/>
                  </a:lnTo>
                  <a:lnTo>
                    <a:pt x="340" y="164"/>
                  </a:lnTo>
                  <a:lnTo>
                    <a:pt x="360" y="176"/>
                  </a:lnTo>
                  <a:lnTo>
                    <a:pt x="412" y="1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2" name="図形 81"/>
            <p:cNvSpPr>
              <a:spLocks/>
            </p:cNvSpPr>
            <p:nvPr/>
          </p:nvSpPr>
          <p:spPr bwMode="auto">
            <a:xfrm>
              <a:off x="4792" y="156"/>
              <a:ext cx="213" cy="120"/>
            </a:xfrm>
            <a:custGeom>
              <a:avLst/>
              <a:gdLst/>
              <a:ahLst/>
              <a:cxnLst>
                <a:cxn ang="0">
                  <a:pos x="212" y="116"/>
                </a:cxn>
                <a:cxn ang="0">
                  <a:pos x="144" y="120"/>
                </a:cxn>
                <a:cxn ang="0">
                  <a:pos x="100" y="116"/>
                </a:cxn>
                <a:cxn ang="0">
                  <a:pos x="64" y="108"/>
                </a:cxn>
                <a:cxn ang="0">
                  <a:pos x="48" y="96"/>
                </a:cxn>
                <a:cxn ang="0">
                  <a:pos x="24" y="84"/>
                </a:cxn>
                <a:cxn ang="0">
                  <a:pos x="4" y="72"/>
                </a:cxn>
                <a:cxn ang="0">
                  <a:pos x="0" y="60"/>
                </a:cxn>
                <a:cxn ang="0">
                  <a:pos x="0" y="48"/>
                </a:cxn>
                <a:cxn ang="0">
                  <a:pos x="12" y="32"/>
                </a:cxn>
                <a:cxn ang="0">
                  <a:pos x="28" y="20"/>
                </a:cxn>
                <a:cxn ang="0">
                  <a:pos x="60" y="8"/>
                </a:cxn>
                <a:cxn ang="0">
                  <a:pos x="84" y="0"/>
                </a:cxn>
                <a:cxn ang="0">
                  <a:pos x="144" y="8"/>
                </a:cxn>
                <a:cxn ang="0">
                  <a:pos x="108" y="12"/>
                </a:cxn>
                <a:cxn ang="0">
                  <a:pos x="96" y="12"/>
                </a:cxn>
                <a:cxn ang="0">
                  <a:pos x="64" y="24"/>
                </a:cxn>
                <a:cxn ang="0">
                  <a:pos x="48" y="44"/>
                </a:cxn>
                <a:cxn ang="0">
                  <a:pos x="48" y="60"/>
                </a:cxn>
                <a:cxn ang="0">
                  <a:pos x="52" y="72"/>
                </a:cxn>
                <a:cxn ang="0">
                  <a:pos x="64" y="80"/>
                </a:cxn>
                <a:cxn ang="0">
                  <a:pos x="76" y="92"/>
                </a:cxn>
                <a:cxn ang="0">
                  <a:pos x="132" y="104"/>
                </a:cxn>
                <a:cxn ang="0">
                  <a:pos x="180" y="116"/>
                </a:cxn>
                <a:cxn ang="0">
                  <a:pos x="212" y="116"/>
                </a:cxn>
              </a:cxnLst>
              <a:rect l="0" t="0" r="0" b="0"/>
              <a:pathLst>
                <a:path w="212" h="120">
                  <a:moveTo>
                    <a:pt x="212" y="116"/>
                  </a:moveTo>
                  <a:lnTo>
                    <a:pt x="144" y="120"/>
                  </a:lnTo>
                  <a:lnTo>
                    <a:pt x="100" y="116"/>
                  </a:lnTo>
                  <a:lnTo>
                    <a:pt x="64" y="108"/>
                  </a:lnTo>
                  <a:lnTo>
                    <a:pt x="48" y="96"/>
                  </a:lnTo>
                  <a:lnTo>
                    <a:pt x="24" y="84"/>
                  </a:lnTo>
                  <a:lnTo>
                    <a:pt x="4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12" y="32"/>
                  </a:lnTo>
                  <a:lnTo>
                    <a:pt x="28" y="20"/>
                  </a:lnTo>
                  <a:lnTo>
                    <a:pt x="60" y="8"/>
                  </a:lnTo>
                  <a:lnTo>
                    <a:pt x="84" y="0"/>
                  </a:lnTo>
                  <a:lnTo>
                    <a:pt x="144" y="8"/>
                  </a:lnTo>
                  <a:lnTo>
                    <a:pt x="108" y="12"/>
                  </a:lnTo>
                  <a:lnTo>
                    <a:pt x="96" y="12"/>
                  </a:lnTo>
                  <a:lnTo>
                    <a:pt x="64" y="24"/>
                  </a:lnTo>
                  <a:lnTo>
                    <a:pt x="48" y="44"/>
                  </a:lnTo>
                  <a:lnTo>
                    <a:pt x="48" y="60"/>
                  </a:lnTo>
                  <a:lnTo>
                    <a:pt x="52" y="72"/>
                  </a:lnTo>
                  <a:lnTo>
                    <a:pt x="64" y="80"/>
                  </a:lnTo>
                  <a:lnTo>
                    <a:pt x="76" y="92"/>
                  </a:lnTo>
                  <a:lnTo>
                    <a:pt x="132" y="104"/>
                  </a:lnTo>
                  <a:lnTo>
                    <a:pt x="180" y="116"/>
                  </a:lnTo>
                  <a:lnTo>
                    <a:pt x="212" y="11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3" name="図形 82"/>
            <p:cNvSpPr>
              <a:spLocks/>
            </p:cNvSpPr>
            <p:nvPr/>
          </p:nvSpPr>
          <p:spPr bwMode="auto">
            <a:xfrm>
              <a:off x="4844" y="164"/>
              <a:ext cx="171" cy="100"/>
            </a:xfrm>
            <a:custGeom>
              <a:avLst/>
              <a:gdLst/>
              <a:ahLst/>
              <a:cxnLst>
                <a:cxn ang="0">
                  <a:pos x="164" y="100"/>
                </a:cxn>
                <a:cxn ang="0">
                  <a:pos x="84" y="96"/>
                </a:cxn>
                <a:cxn ang="0">
                  <a:pos x="32" y="76"/>
                </a:cxn>
                <a:cxn ang="0">
                  <a:pos x="12" y="72"/>
                </a:cxn>
                <a:cxn ang="0">
                  <a:pos x="8" y="60"/>
                </a:cxn>
                <a:cxn ang="0">
                  <a:pos x="0" y="52"/>
                </a:cxn>
                <a:cxn ang="0">
                  <a:pos x="0" y="36"/>
                </a:cxn>
                <a:cxn ang="0">
                  <a:pos x="12" y="24"/>
                </a:cxn>
                <a:cxn ang="0">
                  <a:pos x="44" y="12"/>
                </a:cxn>
                <a:cxn ang="0">
                  <a:pos x="68" y="4"/>
                </a:cxn>
                <a:cxn ang="0">
                  <a:pos x="116" y="0"/>
                </a:cxn>
                <a:cxn ang="0">
                  <a:pos x="72" y="16"/>
                </a:cxn>
                <a:cxn ang="0">
                  <a:pos x="56" y="28"/>
                </a:cxn>
                <a:cxn ang="0">
                  <a:pos x="48" y="48"/>
                </a:cxn>
                <a:cxn ang="0">
                  <a:pos x="48" y="52"/>
                </a:cxn>
                <a:cxn ang="0">
                  <a:pos x="60" y="72"/>
                </a:cxn>
                <a:cxn ang="0">
                  <a:pos x="96" y="84"/>
                </a:cxn>
                <a:cxn ang="0">
                  <a:pos x="172" y="96"/>
                </a:cxn>
                <a:cxn ang="0">
                  <a:pos x="164" y="100"/>
                </a:cxn>
              </a:cxnLst>
              <a:rect l="0" t="0" r="0" b="0"/>
              <a:pathLst>
                <a:path w="172" h="100">
                  <a:moveTo>
                    <a:pt x="164" y="100"/>
                  </a:moveTo>
                  <a:lnTo>
                    <a:pt x="84" y="96"/>
                  </a:lnTo>
                  <a:lnTo>
                    <a:pt x="32" y="76"/>
                  </a:lnTo>
                  <a:lnTo>
                    <a:pt x="12" y="72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12" y="24"/>
                  </a:lnTo>
                  <a:lnTo>
                    <a:pt x="44" y="12"/>
                  </a:lnTo>
                  <a:lnTo>
                    <a:pt x="68" y="4"/>
                  </a:lnTo>
                  <a:lnTo>
                    <a:pt x="116" y="0"/>
                  </a:lnTo>
                  <a:lnTo>
                    <a:pt x="72" y="16"/>
                  </a:lnTo>
                  <a:lnTo>
                    <a:pt x="56" y="2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60" y="72"/>
                  </a:lnTo>
                  <a:lnTo>
                    <a:pt x="96" y="84"/>
                  </a:lnTo>
                  <a:lnTo>
                    <a:pt x="172" y="96"/>
                  </a:lnTo>
                  <a:lnTo>
                    <a:pt x="164" y="1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4" name="図形 83"/>
            <p:cNvSpPr>
              <a:spLocks/>
            </p:cNvSpPr>
            <p:nvPr/>
          </p:nvSpPr>
          <p:spPr bwMode="auto">
            <a:xfrm>
              <a:off x="4892" y="164"/>
              <a:ext cx="140" cy="97"/>
            </a:xfrm>
            <a:custGeom>
              <a:avLst/>
              <a:gdLst/>
              <a:ahLst/>
              <a:cxnLst>
                <a:cxn ang="0">
                  <a:pos x="124" y="96"/>
                </a:cxn>
                <a:cxn ang="0">
                  <a:pos x="128" y="88"/>
                </a:cxn>
                <a:cxn ang="0">
                  <a:pos x="56" y="76"/>
                </a:cxn>
                <a:cxn ang="0">
                  <a:pos x="20" y="64"/>
                </a:cxn>
                <a:cxn ang="0">
                  <a:pos x="8" y="52"/>
                </a:cxn>
                <a:cxn ang="0">
                  <a:pos x="0" y="48"/>
                </a:cxn>
                <a:cxn ang="0">
                  <a:pos x="8" y="36"/>
                </a:cxn>
                <a:cxn ang="0">
                  <a:pos x="20" y="28"/>
                </a:cxn>
                <a:cxn ang="0">
                  <a:pos x="44" y="12"/>
                </a:cxn>
                <a:cxn ang="0">
                  <a:pos x="84" y="4"/>
                </a:cxn>
                <a:cxn ang="0">
                  <a:pos x="84" y="0"/>
                </a:cxn>
                <a:cxn ang="0">
                  <a:pos x="100" y="4"/>
                </a:cxn>
                <a:cxn ang="0">
                  <a:pos x="112" y="4"/>
                </a:cxn>
                <a:cxn ang="0">
                  <a:pos x="72" y="16"/>
                </a:cxn>
                <a:cxn ang="0">
                  <a:pos x="48" y="28"/>
                </a:cxn>
                <a:cxn ang="0">
                  <a:pos x="44" y="36"/>
                </a:cxn>
                <a:cxn ang="0">
                  <a:pos x="36" y="40"/>
                </a:cxn>
                <a:cxn ang="0">
                  <a:pos x="44" y="52"/>
                </a:cxn>
                <a:cxn ang="0">
                  <a:pos x="48" y="60"/>
                </a:cxn>
                <a:cxn ang="0">
                  <a:pos x="80" y="72"/>
                </a:cxn>
                <a:cxn ang="0">
                  <a:pos x="140" y="84"/>
                </a:cxn>
                <a:cxn ang="0">
                  <a:pos x="124" y="96"/>
                </a:cxn>
              </a:cxnLst>
              <a:rect l="0" t="0" r="0" b="0"/>
              <a:pathLst>
                <a:path w="140" h="96">
                  <a:moveTo>
                    <a:pt x="124" y="96"/>
                  </a:moveTo>
                  <a:lnTo>
                    <a:pt x="128" y="88"/>
                  </a:lnTo>
                  <a:lnTo>
                    <a:pt x="56" y="76"/>
                  </a:lnTo>
                  <a:lnTo>
                    <a:pt x="20" y="64"/>
                  </a:lnTo>
                  <a:lnTo>
                    <a:pt x="8" y="52"/>
                  </a:lnTo>
                  <a:lnTo>
                    <a:pt x="0" y="48"/>
                  </a:lnTo>
                  <a:lnTo>
                    <a:pt x="8" y="36"/>
                  </a:lnTo>
                  <a:lnTo>
                    <a:pt x="20" y="28"/>
                  </a:lnTo>
                  <a:lnTo>
                    <a:pt x="44" y="12"/>
                  </a:lnTo>
                  <a:lnTo>
                    <a:pt x="84" y="4"/>
                  </a:lnTo>
                  <a:lnTo>
                    <a:pt x="84" y="0"/>
                  </a:lnTo>
                  <a:lnTo>
                    <a:pt x="100" y="4"/>
                  </a:lnTo>
                  <a:lnTo>
                    <a:pt x="112" y="4"/>
                  </a:lnTo>
                  <a:lnTo>
                    <a:pt x="72" y="16"/>
                  </a:lnTo>
                  <a:lnTo>
                    <a:pt x="48" y="28"/>
                  </a:lnTo>
                  <a:lnTo>
                    <a:pt x="44" y="36"/>
                  </a:lnTo>
                  <a:lnTo>
                    <a:pt x="36" y="40"/>
                  </a:lnTo>
                  <a:lnTo>
                    <a:pt x="44" y="52"/>
                  </a:lnTo>
                  <a:lnTo>
                    <a:pt x="48" y="60"/>
                  </a:lnTo>
                  <a:lnTo>
                    <a:pt x="80" y="72"/>
                  </a:lnTo>
                  <a:lnTo>
                    <a:pt x="140" y="84"/>
                  </a:lnTo>
                  <a:lnTo>
                    <a:pt x="124" y="9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5" name="図形 84"/>
            <p:cNvSpPr>
              <a:spLocks/>
            </p:cNvSpPr>
            <p:nvPr/>
          </p:nvSpPr>
          <p:spPr bwMode="auto">
            <a:xfrm>
              <a:off x="4936" y="168"/>
              <a:ext cx="276" cy="71"/>
            </a:xfrm>
            <a:custGeom>
              <a:avLst/>
              <a:gdLst/>
              <a:ahLst/>
              <a:cxnLst>
                <a:cxn ang="0">
                  <a:pos x="156" y="56"/>
                </a:cxn>
                <a:cxn ang="0">
                  <a:pos x="104" y="72"/>
                </a:cxn>
                <a:cxn ang="0">
                  <a:pos x="36" y="68"/>
                </a:cxn>
                <a:cxn ang="0">
                  <a:pos x="12" y="56"/>
                </a:cxn>
                <a:cxn ang="0">
                  <a:pos x="4" y="48"/>
                </a:cxn>
                <a:cxn ang="0">
                  <a:pos x="0" y="36"/>
                </a:cxn>
                <a:cxn ang="0">
                  <a:pos x="4" y="32"/>
                </a:cxn>
                <a:cxn ang="0">
                  <a:pos x="12" y="24"/>
                </a:cxn>
                <a:cxn ang="0">
                  <a:pos x="40" y="12"/>
                </a:cxn>
                <a:cxn ang="0">
                  <a:pos x="92" y="0"/>
                </a:cxn>
                <a:cxn ang="0">
                  <a:pos x="164" y="12"/>
                </a:cxn>
                <a:cxn ang="0">
                  <a:pos x="240" y="20"/>
                </a:cxn>
                <a:cxn ang="0">
                  <a:pos x="276" y="24"/>
                </a:cxn>
                <a:cxn ang="0">
                  <a:pos x="188" y="44"/>
                </a:cxn>
                <a:cxn ang="0">
                  <a:pos x="156" y="56"/>
                </a:cxn>
              </a:cxnLst>
              <a:rect l="0" t="0" r="0" b="0"/>
              <a:pathLst>
                <a:path w="276" h="72">
                  <a:moveTo>
                    <a:pt x="156" y="56"/>
                  </a:moveTo>
                  <a:lnTo>
                    <a:pt x="104" y="72"/>
                  </a:lnTo>
                  <a:lnTo>
                    <a:pt x="36" y="68"/>
                  </a:lnTo>
                  <a:lnTo>
                    <a:pt x="12" y="56"/>
                  </a:lnTo>
                  <a:lnTo>
                    <a:pt x="4" y="48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12" y="24"/>
                  </a:lnTo>
                  <a:lnTo>
                    <a:pt x="40" y="12"/>
                  </a:lnTo>
                  <a:lnTo>
                    <a:pt x="92" y="0"/>
                  </a:lnTo>
                  <a:lnTo>
                    <a:pt x="164" y="12"/>
                  </a:lnTo>
                  <a:lnTo>
                    <a:pt x="240" y="20"/>
                  </a:lnTo>
                  <a:lnTo>
                    <a:pt x="276" y="24"/>
                  </a:lnTo>
                  <a:lnTo>
                    <a:pt x="188" y="44"/>
                  </a:lnTo>
                  <a:lnTo>
                    <a:pt x="156" y="5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6" name="図形 85"/>
            <p:cNvSpPr>
              <a:spLocks/>
            </p:cNvSpPr>
            <p:nvPr/>
          </p:nvSpPr>
          <p:spPr bwMode="auto">
            <a:xfrm>
              <a:off x="5291" y="960"/>
              <a:ext cx="453" cy="344"/>
            </a:xfrm>
            <a:custGeom>
              <a:avLst/>
              <a:gdLst/>
              <a:ahLst/>
              <a:cxnLst>
                <a:cxn ang="0">
                  <a:pos x="244" y="72"/>
                </a:cxn>
                <a:cxn ang="0">
                  <a:pos x="72" y="116"/>
                </a:cxn>
                <a:cxn ang="0">
                  <a:pos x="20" y="144"/>
                </a:cxn>
                <a:cxn ang="0">
                  <a:pos x="0" y="200"/>
                </a:cxn>
                <a:cxn ang="0">
                  <a:pos x="20" y="236"/>
                </a:cxn>
                <a:cxn ang="0">
                  <a:pos x="68" y="280"/>
                </a:cxn>
                <a:cxn ang="0">
                  <a:pos x="164" y="320"/>
                </a:cxn>
                <a:cxn ang="0">
                  <a:pos x="320" y="344"/>
                </a:cxn>
                <a:cxn ang="0">
                  <a:pos x="284" y="332"/>
                </a:cxn>
                <a:cxn ang="0">
                  <a:pos x="152" y="292"/>
                </a:cxn>
                <a:cxn ang="0">
                  <a:pos x="84" y="244"/>
                </a:cxn>
                <a:cxn ang="0">
                  <a:pos x="72" y="212"/>
                </a:cxn>
                <a:cxn ang="0">
                  <a:pos x="96" y="176"/>
                </a:cxn>
                <a:cxn ang="0">
                  <a:pos x="156" y="128"/>
                </a:cxn>
                <a:cxn ang="0">
                  <a:pos x="284" y="84"/>
                </a:cxn>
                <a:cxn ang="0">
                  <a:pos x="452" y="68"/>
                </a:cxn>
                <a:cxn ang="0">
                  <a:pos x="368" y="72"/>
                </a:cxn>
                <a:cxn ang="0">
                  <a:pos x="212" y="104"/>
                </a:cxn>
                <a:cxn ang="0">
                  <a:pos x="120" y="152"/>
                </a:cxn>
                <a:cxn ang="0">
                  <a:pos x="80" y="196"/>
                </a:cxn>
                <a:cxn ang="0">
                  <a:pos x="80" y="236"/>
                </a:cxn>
                <a:cxn ang="0">
                  <a:pos x="120" y="280"/>
                </a:cxn>
                <a:cxn ang="0">
                  <a:pos x="220" y="320"/>
                </a:cxn>
                <a:cxn ang="0">
                  <a:pos x="212" y="328"/>
                </a:cxn>
                <a:cxn ang="0">
                  <a:pos x="104" y="292"/>
                </a:cxn>
                <a:cxn ang="0">
                  <a:pos x="20" y="232"/>
                </a:cxn>
                <a:cxn ang="0">
                  <a:pos x="0" y="200"/>
                </a:cxn>
                <a:cxn ang="0">
                  <a:pos x="24" y="152"/>
                </a:cxn>
                <a:cxn ang="0">
                  <a:pos x="72" y="120"/>
                </a:cxn>
                <a:cxn ang="0">
                  <a:pos x="244" y="80"/>
                </a:cxn>
                <a:cxn ang="0">
                  <a:pos x="388" y="56"/>
                </a:cxn>
                <a:cxn ang="0">
                  <a:pos x="436" y="32"/>
                </a:cxn>
                <a:cxn ang="0">
                  <a:pos x="452" y="0"/>
                </a:cxn>
                <a:cxn ang="0">
                  <a:pos x="436" y="24"/>
                </a:cxn>
                <a:cxn ang="0">
                  <a:pos x="388" y="48"/>
                </a:cxn>
              </a:cxnLst>
              <a:rect l="0" t="0" r="0" b="0"/>
              <a:pathLst>
                <a:path w="452" h="344">
                  <a:moveTo>
                    <a:pt x="352" y="60"/>
                  </a:moveTo>
                  <a:lnTo>
                    <a:pt x="244" y="72"/>
                  </a:lnTo>
                  <a:lnTo>
                    <a:pt x="152" y="92"/>
                  </a:lnTo>
                  <a:lnTo>
                    <a:pt x="72" y="116"/>
                  </a:lnTo>
                  <a:lnTo>
                    <a:pt x="44" y="128"/>
                  </a:lnTo>
                  <a:lnTo>
                    <a:pt x="20" y="144"/>
                  </a:lnTo>
                  <a:lnTo>
                    <a:pt x="0" y="172"/>
                  </a:lnTo>
                  <a:lnTo>
                    <a:pt x="0" y="200"/>
                  </a:lnTo>
                  <a:lnTo>
                    <a:pt x="0" y="220"/>
                  </a:lnTo>
                  <a:lnTo>
                    <a:pt x="20" y="236"/>
                  </a:lnTo>
                  <a:lnTo>
                    <a:pt x="36" y="256"/>
                  </a:lnTo>
                  <a:lnTo>
                    <a:pt x="68" y="280"/>
                  </a:lnTo>
                  <a:lnTo>
                    <a:pt x="108" y="304"/>
                  </a:lnTo>
                  <a:lnTo>
                    <a:pt x="164" y="320"/>
                  </a:lnTo>
                  <a:lnTo>
                    <a:pt x="236" y="332"/>
                  </a:lnTo>
                  <a:lnTo>
                    <a:pt x="320" y="344"/>
                  </a:lnTo>
                  <a:lnTo>
                    <a:pt x="320" y="340"/>
                  </a:lnTo>
                  <a:lnTo>
                    <a:pt x="284" y="332"/>
                  </a:lnTo>
                  <a:lnTo>
                    <a:pt x="192" y="308"/>
                  </a:lnTo>
                  <a:lnTo>
                    <a:pt x="152" y="292"/>
                  </a:lnTo>
                  <a:lnTo>
                    <a:pt x="116" y="268"/>
                  </a:lnTo>
                  <a:lnTo>
                    <a:pt x="84" y="244"/>
                  </a:lnTo>
                  <a:lnTo>
                    <a:pt x="80" y="224"/>
                  </a:lnTo>
                  <a:lnTo>
                    <a:pt x="72" y="212"/>
                  </a:lnTo>
                  <a:lnTo>
                    <a:pt x="84" y="200"/>
                  </a:lnTo>
                  <a:lnTo>
                    <a:pt x="96" y="176"/>
                  </a:lnTo>
                  <a:lnTo>
                    <a:pt x="120" y="152"/>
                  </a:lnTo>
                  <a:lnTo>
                    <a:pt x="156" y="128"/>
                  </a:lnTo>
                  <a:lnTo>
                    <a:pt x="212" y="108"/>
                  </a:lnTo>
                  <a:lnTo>
                    <a:pt x="284" y="84"/>
                  </a:lnTo>
                  <a:lnTo>
                    <a:pt x="368" y="80"/>
                  </a:lnTo>
                  <a:lnTo>
                    <a:pt x="452" y="68"/>
                  </a:lnTo>
                  <a:lnTo>
                    <a:pt x="452" y="60"/>
                  </a:lnTo>
                  <a:lnTo>
                    <a:pt x="368" y="72"/>
                  </a:lnTo>
                  <a:lnTo>
                    <a:pt x="280" y="84"/>
                  </a:lnTo>
                  <a:lnTo>
                    <a:pt x="212" y="104"/>
                  </a:lnTo>
                  <a:lnTo>
                    <a:pt x="156" y="128"/>
                  </a:lnTo>
                  <a:lnTo>
                    <a:pt x="120" y="152"/>
                  </a:lnTo>
                  <a:lnTo>
                    <a:pt x="96" y="176"/>
                  </a:lnTo>
                  <a:lnTo>
                    <a:pt x="80" y="196"/>
                  </a:lnTo>
                  <a:lnTo>
                    <a:pt x="72" y="212"/>
                  </a:lnTo>
                  <a:lnTo>
                    <a:pt x="80" y="236"/>
                  </a:lnTo>
                  <a:lnTo>
                    <a:pt x="96" y="260"/>
                  </a:lnTo>
                  <a:lnTo>
                    <a:pt x="120" y="280"/>
                  </a:lnTo>
                  <a:lnTo>
                    <a:pt x="152" y="296"/>
                  </a:lnTo>
                  <a:lnTo>
                    <a:pt x="220" y="320"/>
                  </a:lnTo>
                  <a:lnTo>
                    <a:pt x="284" y="340"/>
                  </a:lnTo>
                  <a:lnTo>
                    <a:pt x="212" y="328"/>
                  </a:lnTo>
                  <a:lnTo>
                    <a:pt x="152" y="308"/>
                  </a:lnTo>
                  <a:lnTo>
                    <a:pt x="104" y="292"/>
                  </a:lnTo>
                  <a:lnTo>
                    <a:pt x="68" y="272"/>
                  </a:lnTo>
                  <a:lnTo>
                    <a:pt x="20" y="232"/>
                  </a:lnTo>
                  <a:lnTo>
                    <a:pt x="8" y="220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24" y="152"/>
                  </a:lnTo>
                  <a:lnTo>
                    <a:pt x="48" y="132"/>
                  </a:lnTo>
                  <a:lnTo>
                    <a:pt x="72" y="120"/>
                  </a:lnTo>
                  <a:lnTo>
                    <a:pt x="152" y="96"/>
                  </a:lnTo>
                  <a:lnTo>
                    <a:pt x="244" y="80"/>
                  </a:lnTo>
                  <a:lnTo>
                    <a:pt x="352" y="68"/>
                  </a:lnTo>
                  <a:lnTo>
                    <a:pt x="388" y="56"/>
                  </a:lnTo>
                  <a:lnTo>
                    <a:pt x="416" y="44"/>
                  </a:lnTo>
                  <a:lnTo>
                    <a:pt x="436" y="32"/>
                  </a:lnTo>
                  <a:lnTo>
                    <a:pt x="452" y="12"/>
                  </a:lnTo>
                  <a:lnTo>
                    <a:pt x="452" y="0"/>
                  </a:lnTo>
                  <a:lnTo>
                    <a:pt x="452" y="8"/>
                  </a:lnTo>
                  <a:lnTo>
                    <a:pt x="436" y="24"/>
                  </a:lnTo>
                  <a:lnTo>
                    <a:pt x="412" y="44"/>
                  </a:lnTo>
                  <a:lnTo>
                    <a:pt x="388" y="48"/>
                  </a:lnTo>
                  <a:lnTo>
                    <a:pt x="352" y="6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7" name="図形 86"/>
            <p:cNvSpPr>
              <a:spLocks/>
            </p:cNvSpPr>
            <p:nvPr/>
          </p:nvSpPr>
          <p:spPr bwMode="auto">
            <a:xfrm>
              <a:off x="5697" y="600"/>
              <a:ext cx="47" cy="97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72"/>
                </a:cxn>
                <a:cxn ang="0">
                  <a:pos x="20" y="84"/>
                </a:cxn>
                <a:cxn ang="0">
                  <a:pos x="36" y="88"/>
                </a:cxn>
                <a:cxn ang="0">
                  <a:pos x="48" y="96"/>
                </a:cxn>
                <a:cxn ang="0">
                  <a:pos x="48" y="88"/>
                </a:cxn>
                <a:cxn ang="0">
                  <a:pos x="36" y="88"/>
                </a:cxn>
                <a:cxn ang="0">
                  <a:pos x="24" y="76"/>
                </a:cxn>
                <a:cxn ang="0">
                  <a:pos x="12" y="72"/>
                </a:cxn>
                <a:cxn ang="0">
                  <a:pos x="8" y="52"/>
                </a:cxn>
                <a:cxn ang="0">
                  <a:pos x="12" y="36"/>
                </a:cxn>
                <a:cxn ang="0">
                  <a:pos x="36" y="12"/>
                </a:cxn>
                <a:cxn ang="0">
                  <a:pos x="48" y="4"/>
                </a:cxn>
                <a:cxn ang="0">
                  <a:pos x="48" y="0"/>
                </a:cxn>
                <a:cxn ang="0">
                  <a:pos x="36" y="12"/>
                </a:cxn>
                <a:cxn ang="0">
                  <a:pos x="8" y="36"/>
                </a:cxn>
                <a:cxn ang="0">
                  <a:pos x="0" y="40"/>
                </a:cxn>
                <a:cxn ang="0">
                  <a:pos x="0" y="52"/>
                </a:cxn>
              </a:cxnLst>
              <a:rect l="0" t="0" r="0" b="0"/>
              <a:pathLst>
                <a:path w="48" h="96">
                  <a:moveTo>
                    <a:pt x="0" y="52"/>
                  </a:moveTo>
                  <a:lnTo>
                    <a:pt x="8" y="72"/>
                  </a:lnTo>
                  <a:lnTo>
                    <a:pt x="20" y="84"/>
                  </a:lnTo>
                  <a:lnTo>
                    <a:pt x="36" y="88"/>
                  </a:lnTo>
                  <a:lnTo>
                    <a:pt x="48" y="96"/>
                  </a:lnTo>
                  <a:lnTo>
                    <a:pt x="48" y="88"/>
                  </a:lnTo>
                  <a:lnTo>
                    <a:pt x="36" y="88"/>
                  </a:lnTo>
                  <a:lnTo>
                    <a:pt x="24" y="76"/>
                  </a:lnTo>
                  <a:lnTo>
                    <a:pt x="12" y="72"/>
                  </a:lnTo>
                  <a:lnTo>
                    <a:pt x="8" y="52"/>
                  </a:lnTo>
                  <a:lnTo>
                    <a:pt x="12" y="36"/>
                  </a:lnTo>
                  <a:lnTo>
                    <a:pt x="36" y="12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36" y="12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8" name="図形 87"/>
            <p:cNvSpPr>
              <a:spLocks/>
            </p:cNvSpPr>
            <p:nvPr/>
          </p:nvSpPr>
          <p:spPr bwMode="auto">
            <a:xfrm>
              <a:off x="5560" y="520"/>
              <a:ext cx="184" cy="192"/>
            </a:xfrm>
            <a:custGeom>
              <a:avLst/>
              <a:gdLst/>
              <a:ahLst/>
              <a:cxnLst>
                <a:cxn ang="0">
                  <a:pos x="4" y="80"/>
                </a:cxn>
                <a:cxn ang="0">
                  <a:pos x="0" y="104"/>
                </a:cxn>
                <a:cxn ang="0">
                  <a:pos x="12" y="128"/>
                </a:cxn>
                <a:cxn ang="0">
                  <a:pos x="24" y="140"/>
                </a:cxn>
                <a:cxn ang="0">
                  <a:pos x="40" y="152"/>
                </a:cxn>
                <a:cxn ang="0">
                  <a:pos x="84" y="176"/>
                </a:cxn>
                <a:cxn ang="0">
                  <a:pos x="136" y="180"/>
                </a:cxn>
                <a:cxn ang="0">
                  <a:pos x="184" y="192"/>
                </a:cxn>
                <a:cxn ang="0">
                  <a:pos x="184" y="188"/>
                </a:cxn>
                <a:cxn ang="0">
                  <a:pos x="136" y="180"/>
                </a:cxn>
                <a:cxn ang="0">
                  <a:pos x="84" y="168"/>
                </a:cxn>
                <a:cxn ang="0">
                  <a:pos x="40" y="144"/>
                </a:cxn>
                <a:cxn ang="0">
                  <a:pos x="12" y="120"/>
                </a:cxn>
                <a:cxn ang="0">
                  <a:pos x="4" y="104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36" y="56"/>
                </a:cxn>
                <a:cxn ang="0">
                  <a:pos x="88" y="28"/>
                </a:cxn>
                <a:cxn ang="0">
                  <a:pos x="132" y="16"/>
                </a:cxn>
                <a:cxn ang="0">
                  <a:pos x="184" y="4"/>
                </a:cxn>
                <a:cxn ang="0">
                  <a:pos x="184" y="0"/>
                </a:cxn>
                <a:cxn ang="0">
                  <a:pos x="132" y="12"/>
                </a:cxn>
                <a:cxn ang="0">
                  <a:pos x="88" y="24"/>
                </a:cxn>
                <a:cxn ang="0">
                  <a:pos x="36" y="48"/>
                </a:cxn>
                <a:cxn ang="0">
                  <a:pos x="12" y="72"/>
                </a:cxn>
                <a:cxn ang="0">
                  <a:pos x="4" y="80"/>
                </a:cxn>
              </a:cxnLst>
              <a:rect l="0" t="0" r="0" b="0"/>
              <a:pathLst>
                <a:path w="184" h="192">
                  <a:moveTo>
                    <a:pt x="4" y="80"/>
                  </a:moveTo>
                  <a:lnTo>
                    <a:pt x="0" y="104"/>
                  </a:lnTo>
                  <a:lnTo>
                    <a:pt x="12" y="128"/>
                  </a:lnTo>
                  <a:lnTo>
                    <a:pt x="24" y="140"/>
                  </a:lnTo>
                  <a:lnTo>
                    <a:pt x="40" y="152"/>
                  </a:lnTo>
                  <a:lnTo>
                    <a:pt x="84" y="176"/>
                  </a:lnTo>
                  <a:lnTo>
                    <a:pt x="136" y="180"/>
                  </a:lnTo>
                  <a:lnTo>
                    <a:pt x="184" y="192"/>
                  </a:lnTo>
                  <a:lnTo>
                    <a:pt x="184" y="188"/>
                  </a:lnTo>
                  <a:lnTo>
                    <a:pt x="136" y="180"/>
                  </a:lnTo>
                  <a:lnTo>
                    <a:pt x="84" y="168"/>
                  </a:lnTo>
                  <a:lnTo>
                    <a:pt x="40" y="144"/>
                  </a:lnTo>
                  <a:lnTo>
                    <a:pt x="12" y="120"/>
                  </a:lnTo>
                  <a:lnTo>
                    <a:pt x="4" y="104"/>
                  </a:lnTo>
                  <a:lnTo>
                    <a:pt x="12" y="84"/>
                  </a:lnTo>
                  <a:lnTo>
                    <a:pt x="12" y="72"/>
                  </a:lnTo>
                  <a:lnTo>
                    <a:pt x="36" y="56"/>
                  </a:lnTo>
                  <a:lnTo>
                    <a:pt x="88" y="28"/>
                  </a:lnTo>
                  <a:lnTo>
                    <a:pt x="132" y="16"/>
                  </a:lnTo>
                  <a:lnTo>
                    <a:pt x="184" y="4"/>
                  </a:lnTo>
                  <a:lnTo>
                    <a:pt x="184" y="0"/>
                  </a:lnTo>
                  <a:lnTo>
                    <a:pt x="132" y="12"/>
                  </a:lnTo>
                  <a:lnTo>
                    <a:pt x="88" y="24"/>
                  </a:lnTo>
                  <a:lnTo>
                    <a:pt x="36" y="48"/>
                  </a:lnTo>
                  <a:lnTo>
                    <a:pt x="12" y="72"/>
                  </a:lnTo>
                  <a:lnTo>
                    <a:pt x="4" y="8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89" name="図形 88"/>
            <p:cNvSpPr>
              <a:spLocks/>
            </p:cNvSpPr>
            <p:nvPr/>
          </p:nvSpPr>
          <p:spPr bwMode="auto">
            <a:xfrm>
              <a:off x="5316" y="464"/>
              <a:ext cx="428" cy="292"/>
            </a:xfrm>
            <a:custGeom>
              <a:avLst/>
              <a:gdLst/>
              <a:ahLst/>
              <a:cxnLst>
                <a:cxn ang="0">
                  <a:pos x="0" y="152"/>
                </a:cxn>
                <a:cxn ang="0">
                  <a:pos x="0" y="176"/>
                </a:cxn>
                <a:cxn ang="0">
                  <a:pos x="12" y="196"/>
                </a:cxn>
                <a:cxn ang="0">
                  <a:pos x="44" y="224"/>
                </a:cxn>
                <a:cxn ang="0">
                  <a:pos x="80" y="236"/>
                </a:cxn>
                <a:cxn ang="0">
                  <a:pos x="128" y="256"/>
                </a:cxn>
                <a:cxn ang="0">
                  <a:pos x="176" y="268"/>
                </a:cxn>
                <a:cxn ang="0">
                  <a:pos x="260" y="284"/>
                </a:cxn>
                <a:cxn ang="0">
                  <a:pos x="304" y="292"/>
                </a:cxn>
                <a:cxn ang="0">
                  <a:pos x="304" y="284"/>
                </a:cxn>
                <a:cxn ang="0">
                  <a:pos x="272" y="280"/>
                </a:cxn>
                <a:cxn ang="0">
                  <a:pos x="196" y="256"/>
                </a:cxn>
                <a:cxn ang="0">
                  <a:pos x="108" y="224"/>
                </a:cxn>
                <a:cxn ang="0">
                  <a:pos x="80" y="200"/>
                </a:cxn>
                <a:cxn ang="0">
                  <a:pos x="56" y="172"/>
                </a:cxn>
                <a:cxn ang="0">
                  <a:pos x="56" y="152"/>
                </a:cxn>
                <a:cxn ang="0">
                  <a:pos x="56" y="136"/>
                </a:cxn>
                <a:cxn ang="0">
                  <a:pos x="72" y="116"/>
                </a:cxn>
                <a:cxn ang="0">
                  <a:pos x="120" y="84"/>
                </a:cxn>
                <a:cxn ang="0">
                  <a:pos x="168" y="60"/>
                </a:cxn>
                <a:cxn ang="0">
                  <a:pos x="224" y="44"/>
                </a:cxn>
                <a:cxn ang="0">
                  <a:pos x="304" y="24"/>
                </a:cxn>
                <a:cxn ang="0">
                  <a:pos x="392" y="8"/>
                </a:cxn>
                <a:cxn ang="0">
                  <a:pos x="428" y="8"/>
                </a:cxn>
                <a:cxn ang="0">
                  <a:pos x="428" y="0"/>
                </a:cxn>
                <a:cxn ang="0">
                  <a:pos x="368" y="8"/>
                </a:cxn>
                <a:cxn ang="0">
                  <a:pos x="248" y="20"/>
                </a:cxn>
                <a:cxn ang="0">
                  <a:pos x="156" y="44"/>
                </a:cxn>
                <a:cxn ang="0">
                  <a:pos x="92" y="68"/>
                </a:cxn>
                <a:cxn ang="0">
                  <a:pos x="48" y="92"/>
                </a:cxn>
                <a:cxn ang="0">
                  <a:pos x="20" y="116"/>
                </a:cxn>
                <a:cxn ang="0">
                  <a:pos x="8" y="136"/>
                </a:cxn>
                <a:cxn ang="0">
                  <a:pos x="0" y="152"/>
                </a:cxn>
              </a:cxnLst>
              <a:rect l="0" t="0" r="0" b="0"/>
              <a:pathLst>
                <a:path w="428" h="292">
                  <a:moveTo>
                    <a:pt x="0" y="152"/>
                  </a:moveTo>
                  <a:lnTo>
                    <a:pt x="0" y="176"/>
                  </a:lnTo>
                  <a:lnTo>
                    <a:pt x="12" y="196"/>
                  </a:lnTo>
                  <a:lnTo>
                    <a:pt x="44" y="224"/>
                  </a:lnTo>
                  <a:lnTo>
                    <a:pt x="80" y="236"/>
                  </a:lnTo>
                  <a:lnTo>
                    <a:pt x="128" y="256"/>
                  </a:lnTo>
                  <a:lnTo>
                    <a:pt x="176" y="268"/>
                  </a:lnTo>
                  <a:lnTo>
                    <a:pt x="260" y="284"/>
                  </a:lnTo>
                  <a:lnTo>
                    <a:pt x="304" y="292"/>
                  </a:lnTo>
                  <a:lnTo>
                    <a:pt x="304" y="284"/>
                  </a:lnTo>
                  <a:lnTo>
                    <a:pt x="272" y="280"/>
                  </a:lnTo>
                  <a:lnTo>
                    <a:pt x="196" y="256"/>
                  </a:lnTo>
                  <a:lnTo>
                    <a:pt x="108" y="224"/>
                  </a:lnTo>
                  <a:lnTo>
                    <a:pt x="80" y="200"/>
                  </a:lnTo>
                  <a:lnTo>
                    <a:pt x="56" y="172"/>
                  </a:lnTo>
                  <a:lnTo>
                    <a:pt x="56" y="152"/>
                  </a:lnTo>
                  <a:lnTo>
                    <a:pt x="56" y="136"/>
                  </a:lnTo>
                  <a:lnTo>
                    <a:pt x="72" y="116"/>
                  </a:lnTo>
                  <a:lnTo>
                    <a:pt x="120" y="84"/>
                  </a:lnTo>
                  <a:lnTo>
                    <a:pt x="168" y="60"/>
                  </a:lnTo>
                  <a:lnTo>
                    <a:pt x="224" y="44"/>
                  </a:lnTo>
                  <a:lnTo>
                    <a:pt x="304" y="24"/>
                  </a:lnTo>
                  <a:lnTo>
                    <a:pt x="392" y="8"/>
                  </a:lnTo>
                  <a:lnTo>
                    <a:pt x="428" y="8"/>
                  </a:lnTo>
                  <a:lnTo>
                    <a:pt x="428" y="0"/>
                  </a:lnTo>
                  <a:lnTo>
                    <a:pt x="368" y="8"/>
                  </a:lnTo>
                  <a:lnTo>
                    <a:pt x="248" y="20"/>
                  </a:lnTo>
                  <a:lnTo>
                    <a:pt x="156" y="44"/>
                  </a:lnTo>
                  <a:lnTo>
                    <a:pt x="92" y="68"/>
                  </a:lnTo>
                  <a:lnTo>
                    <a:pt x="48" y="92"/>
                  </a:lnTo>
                  <a:lnTo>
                    <a:pt x="20" y="116"/>
                  </a:lnTo>
                  <a:lnTo>
                    <a:pt x="8" y="136"/>
                  </a:lnTo>
                  <a:lnTo>
                    <a:pt x="0" y="15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0" name="図形 89"/>
            <p:cNvSpPr>
              <a:spLocks/>
            </p:cNvSpPr>
            <p:nvPr/>
          </p:nvSpPr>
          <p:spPr bwMode="auto">
            <a:xfrm>
              <a:off x="5323" y="476"/>
              <a:ext cx="324" cy="268"/>
            </a:xfrm>
            <a:custGeom>
              <a:avLst/>
              <a:gdLst/>
              <a:ahLst/>
              <a:cxnLst>
                <a:cxn ang="0">
                  <a:pos x="48" y="124"/>
                </a:cxn>
                <a:cxn ang="0">
                  <a:pos x="40" y="140"/>
                </a:cxn>
                <a:cxn ang="0">
                  <a:pos x="48" y="164"/>
                </a:cxn>
                <a:cxn ang="0">
                  <a:pos x="60" y="184"/>
                </a:cxn>
                <a:cxn ang="0">
                  <a:pos x="84" y="200"/>
                </a:cxn>
                <a:cxn ang="0">
                  <a:pos x="136" y="224"/>
                </a:cxn>
                <a:cxn ang="0">
                  <a:pos x="204" y="256"/>
                </a:cxn>
                <a:cxn ang="0">
                  <a:pos x="260" y="268"/>
                </a:cxn>
                <a:cxn ang="0">
                  <a:pos x="200" y="260"/>
                </a:cxn>
                <a:cxn ang="0">
                  <a:pos x="124" y="236"/>
                </a:cxn>
                <a:cxn ang="0">
                  <a:pos x="52" y="220"/>
                </a:cxn>
                <a:cxn ang="0">
                  <a:pos x="28" y="200"/>
                </a:cxn>
                <a:cxn ang="0">
                  <a:pos x="12" y="184"/>
                </a:cxn>
                <a:cxn ang="0">
                  <a:pos x="0" y="164"/>
                </a:cxn>
                <a:cxn ang="0">
                  <a:pos x="0" y="148"/>
                </a:cxn>
                <a:cxn ang="0">
                  <a:pos x="0" y="140"/>
                </a:cxn>
                <a:cxn ang="0">
                  <a:pos x="4" y="124"/>
                </a:cxn>
                <a:cxn ang="0">
                  <a:pos x="16" y="104"/>
                </a:cxn>
                <a:cxn ang="0">
                  <a:pos x="40" y="88"/>
                </a:cxn>
                <a:cxn ang="0">
                  <a:pos x="76" y="60"/>
                </a:cxn>
                <a:cxn ang="0">
                  <a:pos x="136" y="36"/>
                </a:cxn>
                <a:cxn ang="0">
                  <a:pos x="216" y="20"/>
                </a:cxn>
                <a:cxn ang="0">
                  <a:pos x="324" y="0"/>
                </a:cxn>
                <a:cxn ang="0">
                  <a:pos x="248" y="20"/>
                </a:cxn>
                <a:cxn ang="0">
                  <a:pos x="188" y="36"/>
                </a:cxn>
                <a:cxn ang="0">
                  <a:pos x="136" y="56"/>
                </a:cxn>
                <a:cxn ang="0">
                  <a:pos x="100" y="72"/>
                </a:cxn>
                <a:cxn ang="0">
                  <a:pos x="60" y="104"/>
                </a:cxn>
                <a:cxn ang="0">
                  <a:pos x="48" y="124"/>
                </a:cxn>
              </a:cxnLst>
              <a:rect l="0" t="0" r="0" b="0"/>
              <a:pathLst>
                <a:path w="324" h="268">
                  <a:moveTo>
                    <a:pt x="48" y="124"/>
                  </a:moveTo>
                  <a:lnTo>
                    <a:pt x="40" y="140"/>
                  </a:lnTo>
                  <a:lnTo>
                    <a:pt x="48" y="164"/>
                  </a:lnTo>
                  <a:lnTo>
                    <a:pt x="60" y="184"/>
                  </a:lnTo>
                  <a:lnTo>
                    <a:pt x="84" y="200"/>
                  </a:lnTo>
                  <a:lnTo>
                    <a:pt x="136" y="224"/>
                  </a:lnTo>
                  <a:lnTo>
                    <a:pt x="204" y="256"/>
                  </a:lnTo>
                  <a:lnTo>
                    <a:pt x="260" y="268"/>
                  </a:lnTo>
                  <a:lnTo>
                    <a:pt x="200" y="260"/>
                  </a:lnTo>
                  <a:lnTo>
                    <a:pt x="124" y="236"/>
                  </a:lnTo>
                  <a:lnTo>
                    <a:pt x="52" y="220"/>
                  </a:lnTo>
                  <a:lnTo>
                    <a:pt x="28" y="200"/>
                  </a:lnTo>
                  <a:lnTo>
                    <a:pt x="12" y="184"/>
                  </a:lnTo>
                  <a:lnTo>
                    <a:pt x="0" y="164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4" y="124"/>
                  </a:lnTo>
                  <a:lnTo>
                    <a:pt x="16" y="104"/>
                  </a:lnTo>
                  <a:lnTo>
                    <a:pt x="40" y="88"/>
                  </a:lnTo>
                  <a:lnTo>
                    <a:pt x="76" y="60"/>
                  </a:lnTo>
                  <a:lnTo>
                    <a:pt x="136" y="36"/>
                  </a:lnTo>
                  <a:lnTo>
                    <a:pt x="216" y="20"/>
                  </a:lnTo>
                  <a:lnTo>
                    <a:pt x="324" y="0"/>
                  </a:lnTo>
                  <a:lnTo>
                    <a:pt x="248" y="20"/>
                  </a:lnTo>
                  <a:lnTo>
                    <a:pt x="188" y="36"/>
                  </a:lnTo>
                  <a:lnTo>
                    <a:pt x="136" y="56"/>
                  </a:lnTo>
                  <a:lnTo>
                    <a:pt x="100" y="72"/>
                  </a:lnTo>
                  <a:lnTo>
                    <a:pt x="60" y="104"/>
                  </a:lnTo>
                  <a:lnTo>
                    <a:pt x="48" y="124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bg2">
                  <a:tint val="60000"/>
                  <a:alpha val="4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</p:grpSp>
      <p:grpSp>
        <p:nvGrpSpPr>
          <p:cNvPr id="3" name="グループ化 90"/>
          <p:cNvGrpSpPr>
            <a:grpSpLocks/>
          </p:cNvGrpSpPr>
          <p:nvPr/>
        </p:nvGrpSpPr>
        <p:grpSpPr bwMode="auto">
          <a:xfrm>
            <a:off x="4765" y="5589626"/>
            <a:ext cx="5067302" cy="1268398"/>
            <a:chOff x="16865" y="4817936"/>
            <a:chExt cx="5067302" cy="1268398"/>
          </a:xfrm>
          <a:noFill/>
        </p:grpSpPr>
        <p:sp>
          <p:nvSpPr>
            <p:cNvPr id="92" name="図形 91"/>
            <p:cNvSpPr>
              <a:spLocks/>
            </p:cNvSpPr>
            <p:nvPr/>
          </p:nvSpPr>
          <p:spPr bwMode="auto">
            <a:xfrm>
              <a:off x="16865" y="5459197"/>
              <a:ext cx="254515" cy="303681"/>
            </a:xfrm>
            <a:custGeom>
              <a:avLst/>
              <a:gdLst/>
              <a:ahLst/>
              <a:cxnLst>
                <a:cxn ang="0">
                  <a:pos x="159" y="122"/>
                </a:cxn>
                <a:cxn ang="0">
                  <a:pos x="166" y="115"/>
                </a:cxn>
                <a:cxn ang="0">
                  <a:pos x="166" y="100"/>
                </a:cxn>
                <a:cxn ang="0">
                  <a:pos x="166" y="78"/>
                </a:cxn>
                <a:cxn ang="0">
                  <a:pos x="155" y="63"/>
                </a:cxn>
                <a:cxn ang="0">
                  <a:pos x="144" y="48"/>
                </a:cxn>
                <a:cxn ang="0">
                  <a:pos x="111" y="23"/>
                </a:cxn>
                <a:cxn ang="0">
                  <a:pos x="78" y="15"/>
                </a:cxn>
                <a:cxn ang="0">
                  <a:pos x="4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4" y="8"/>
                </a:cxn>
                <a:cxn ang="0">
                  <a:pos x="78" y="19"/>
                </a:cxn>
                <a:cxn ang="0">
                  <a:pos x="111" y="30"/>
                </a:cxn>
                <a:cxn ang="0">
                  <a:pos x="141" y="52"/>
                </a:cxn>
                <a:cxn ang="0">
                  <a:pos x="155" y="71"/>
                </a:cxn>
                <a:cxn ang="0">
                  <a:pos x="159" y="85"/>
                </a:cxn>
                <a:cxn ang="0">
                  <a:pos x="166" y="100"/>
                </a:cxn>
                <a:cxn ang="0">
                  <a:pos x="159" y="119"/>
                </a:cxn>
                <a:cxn ang="0">
                  <a:pos x="159" y="119"/>
                </a:cxn>
                <a:cxn ang="0">
                  <a:pos x="148" y="141"/>
                </a:cxn>
                <a:cxn ang="0">
                  <a:pos x="133" y="156"/>
                </a:cxn>
                <a:cxn ang="0">
                  <a:pos x="96" y="174"/>
                </a:cxn>
                <a:cxn ang="0">
                  <a:pos x="48" y="193"/>
                </a:cxn>
                <a:cxn ang="0">
                  <a:pos x="0" y="211"/>
                </a:cxn>
                <a:cxn ang="0">
                  <a:pos x="0" y="215"/>
                </a:cxn>
                <a:cxn ang="0">
                  <a:pos x="48" y="200"/>
                </a:cxn>
                <a:cxn ang="0">
                  <a:pos x="100" y="178"/>
                </a:cxn>
                <a:cxn ang="0">
                  <a:pos x="133" y="156"/>
                </a:cxn>
                <a:cxn ang="0">
                  <a:pos x="148" y="141"/>
                </a:cxn>
                <a:cxn ang="0">
                  <a:pos x="155" y="122"/>
                </a:cxn>
              </a:cxnLst>
              <a:rect l="0" t="0" r="0" b="0"/>
              <a:pathLst>
                <a:path w="166" h="215">
                  <a:moveTo>
                    <a:pt x="159" y="122"/>
                  </a:moveTo>
                  <a:lnTo>
                    <a:pt x="166" y="115"/>
                  </a:lnTo>
                  <a:lnTo>
                    <a:pt x="166" y="100"/>
                  </a:lnTo>
                  <a:lnTo>
                    <a:pt x="166" y="78"/>
                  </a:lnTo>
                  <a:lnTo>
                    <a:pt x="155" y="63"/>
                  </a:lnTo>
                  <a:lnTo>
                    <a:pt x="144" y="48"/>
                  </a:lnTo>
                  <a:lnTo>
                    <a:pt x="111" y="23"/>
                  </a:lnTo>
                  <a:lnTo>
                    <a:pt x="78" y="15"/>
                  </a:lnTo>
                  <a:lnTo>
                    <a:pt x="4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8"/>
                  </a:lnTo>
                  <a:lnTo>
                    <a:pt x="78" y="19"/>
                  </a:lnTo>
                  <a:lnTo>
                    <a:pt x="111" y="30"/>
                  </a:lnTo>
                  <a:lnTo>
                    <a:pt x="141" y="52"/>
                  </a:lnTo>
                  <a:lnTo>
                    <a:pt x="155" y="71"/>
                  </a:lnTo>
                  <a:lnTo>
                    <a:pt x="159" y="85"/>
                  </a:lnTo>
                  <a:lnTo>
                    <a:pt x="166" y="100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48" y="141"/>
                  </a:lnTo>
                  <a:lnTo>
                    <a:pt x="133" y="156"/>
                  </a:lnTo>
                  <a:lnTo>
                    <a:pt x="96" y="174"/>
                  </a:lnTo>
                  <a:lnTo>
                    <a:pt x="48" y="193"/>
                  </a:lnTo>
                  <a:lnTo>
                    <a:pt x="0" y="211"/>
                  </a:lnTo>
                  <a:lnTo>
                    <a:pt x="0" y="215"/>
                  </a:lnTo>
                  <a:lnTo>
                    <a:pt x="48" y="200"/>
                  </a:lnTo>
                  <a:lnTo>
                    <a:pt x="100" y="178"/>
                  </a:lnTo>
                  <a:lnTo>
                    <a:pt x="133" y="156"/>
                  </a:lnTo>
                  <a:lnTo>
                    <a:pt x="148" y="141"/>
                  </a:lnTo>
                  <a:lnTo>
                    <a:pt x="155" y="122"/>
                  </a:lnTo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3" name="図形 92"/>
            <p:cNvSpPr>
              <a:spLocks/>
            </p:cNvSpPr>
            <p:nvPr/>
          </p:nvSpPr>
          <p:spPr bwMode="auto">
            <a:xfrm>
              <a:off x="16865" y="4906922"/>
              <a:ext cx="159455" cy="187859"/>
            </a:xfrm>
            <a:custGeom>
              <a:avLst/>
              <a:gdLst/>
              <a:ahLst/>
              <a:cxnLst>
                <a:cxn ang="0">
                  <a:pos x="104" y="85"/>
                </a:cxn>
                <a:cxn ang="0">
                  <a:pos x="104" y="77"/>
                </a:cxn>
                <a:cxn ang="0">
                  <a:pos x="100" y="62"/>
                </a:cxn>
                <a:cxn ang="0">
                  <a:pos x="96" y="55"/>
                </a:cxn>
                <a:cxn ang="0">
                  <a:pos x="85" y="40"/>
                </a:cxn>
                <a:cxn ang="0">
                  <a:pos x="63" y="22"/>
                </a:cxn>
                <a:cxn ang="0">
                  <a:pos x="41" y="7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41" y="14"/>
                </a:cxn>
                <a:cxn ang="0">
                  <a:pos x="63" y="29"/>
                </a:cxn>
                <a:cxn ang="0">
                  <a:pos x="78" y="40"/>
                </a:cxn>
                <a:cxn ang="0">
                  <a:pos x="89" y="55"/>
                </a:cxn>
                <a:cxn ang="0">
                  <a:pos x="100" y="70"/>
                </a:cxn>
                <a:cxn ang="0">
                  <a:pos x="100" y="77"/>
                </a:cxn>
                <a:cxn ang="0">
                  <a:pos x="100" y="85"/>
                </a:cxn>
                <a:cxn ang="0">
                  <a:pos x="85" y="99"/>
                </a:cxn>
                <a:cxn ang="0">
                  <a:pos x="59" y="114"/>
                </a:cxn>
                <a:cxn ang="0">
                  <a:pos x="0" y="133"/>
                </a:cxn>
                <a:cxn ang="0">
                  <a:pos x="33" y="129"/>
                </a:cxn>
                <a:cxn ang="0">
                  <a:pos x="63" y="114"/>
                </a:cxn>
                <a:cxn ang="0">
                  <a:pos x="85" y="99"/>
                </a:cxn>
                <a:cxn ang="0">
                  <a:pos x="104" y="85"/>
                </a:cxn>
              </a:cxnLst>
              <a:rect l="0" t="0" r="0" b="0"/>
              <a:pathLst>
                <a:path w="104" h="133">
                  <a:moveTo>
                    <a:pt x="104" y="85"/>
                  </a:moveTo>
                  <a:lnTo>
                    <a:pt x="104" y="77"/>
                  </a:lnTo>
                  <a:lnTo>
                    <a:pt x="100" y="62"/>
                  </a:lnTo>
                  <a:lnTo>
                    <a:pt x="96" y="55"/>
                  </a:lnTo>
                  <a:lnTo>
                    <a:pt x="85" y="40"/>
                  </a:lnTo>
                  <a:lnTo>
                    <a:pt x="63" y="22"/>
                  </a:lnTo>
                  <a:lnTo>
                    <a:pt x="41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41" y="14"/>
                  </a:lnTo>
                  <a:lnTo>
                    <a:pt x="63" y="29"/>
                  </a:lnTo>
                  <a:lnTo>
                    <a:pt x="78" y="40"/>
                  </a:lnTo>
                  <a:lnTo>
                    <a:pt x="89" y="55"/>
                  </a:lnTo>
                  <a:lnTo>
                    <a:pt x="100" y="70"/>
                  </a:lnTo>
                  <a:lnTo>
                    <a:pt x="100" y="77"/>
                  </a:lnTo>
                  <a:lnTo>
                    <a:pt x="100" y="85"/>
                  </a:lnTo>
                  <a:lnTo>
                    <a:pt x="85" y="99"/>
                  </a:lnTo>
                  <a:lnTo>
                    <a:pt x="59" y="114"/>
                  </a:lnTo>
                  <a:lnTo>
                    <a:pt x="0" y="133"/>
                  </a:lnTo>
                  <a:lnTo>
                    <a:pt x="33" y="129"/>
                  </a:lnTo>
                  <a:lnTo>
                    <a:pt x="63" y="114"/>
                  </a:lnTo>
                  <a:lnTo>
                    <a:pt x="85" y="99"/>
                  </a:lnTo>
                  <a:lnTo>
                    <a:pt x="104" y="8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4" name="図形 93"/>
            <p:cNvSpPr>
              <a:spLocks/>
            </p:cNvSpPr>
            <p:nvPr/>
          </p:nvSpPr>
          <p:spPr bwMode="auto">
            <a:xfrm>
              <a:off x="3842256" y="5919663"/>
              <a:ext cx="317377" cy="166671"/>
            </a:xfrm>
            <a:custGeom>
              <a:avLst/>
              <a:gdLst/>
              <a:ahLst/>
              <a:cxnLst>
                <a:cxn ang="0">
                  <a:pos x="4" y="74"/>
                </a:cxn>
                <a:cxn ang="0">
                  <a:pos x="19" y="59"/>
                </a:cxn>
                <a:cxn ang="0">
                  <a:pos x="45" y="44"/>
                </a:cxn>
                <a:cxn ang="0">
                  <a:pos x="74" y="29"/>
                </a:cxn>
                <a:cxn ang="0">
                  <a:pos x="111" y="18"/>
                </a:cxn>
                <a:cxn ang="0">
                  <a:pos x="174" y="3"/>
                </a:cxn>
                <a:cxn ang="0">
                  <a:pos x="207" y="3"/>
                </a:cxn>
                <a:cxn ang="0">
                  <a:pos x="207" y="0"/>
                </a:cxn>
                <a:cxn ang="0">
                  <a:pos x="170" y="3"/>
                </a:cxn>
                <a:cxn ang="0">
                  <a:pos x="111" y="18"/>
                </a:cxn>
                <a:cxn ang="0">
                  <a:pos x="74" y="29"/>
                </a:cxn>
                <a:cxn ang="0">
                  <a:pos x="41" y="40"/>
                </a:cxn>
                <a:cxn ang="0">
                  <a:pos x="15" y="55"/>
                </a:cxn>
                <a:cxn ang="0">
                  <a:pos x="4" y="74"/>
                </a:cxn>
                <a:cxn ang="0">
                  <a:pos x="0" y="85"/>
                </a:cxn>
                <a:cxn ang="0">
                  <a:pos x="4" y="103"/>
                </a:cxn>
                <a:cxn ang="0">
                  <a:pos x="15" y="118"/>
                </a:cxn>
                <a:cxn ang="0">
                  <a:pos x="19" y="118"/>
                </a:cxn>
                <a:cxn ang="0">
                  <a:pos x="11" y="103"/>
                </a:cxn>
                <a:cxn ang="0">
                  <a:pos x="4" y="85"/>
                </a:cxn>
                <a:cxn ang="0">
                  <a:pos x="4" y="74"/>
                </a:cxn>
              </a:cxnLst>
              <a:rect l="0" t="0" r="0" b="0"/>
              <a:pathLst>
                <a:path w="207" h="118">
                  <a:moveTo>
                    <a:pt x="4" y="74"/>
                  </a:moveTo>
                  <a:lnTo>
                    <a:pt x="19" y="59"/>
                  </a:lnTo>
                  <a:lnTo>
                    <a:pt x="45" y="44"/>
                  </a:lnTo>
                  <a:lnTo>
                    <a:pt x="74" y="29"/>
                  </a:lnTo>
                  <a:lnTo>
                    <a:pt x="111" y="18"/>
                  </a:lnTo>
                  <a:lnTo>
                    <a:pt x="174" y="3"/>
                  </a:lnTo>
                  <a:lnTo>
                    <a:pt x="207" y="3"/>
                  </a:lnTo>
                  <a:lnTo>
                    <a:pt x="207" y="0"/>
                  </a:lnTo>
                  <a:lnTo>
                    <a:pt x="170" y="3"/>
                  </a:lnTo>
                  <a:lnTo>
                    <a:pt x="111" y="18"/>
                  </a:lnTo>
                  <a:lnTo>
                    <a:pt x="74" y="29"/>
                  </a:lnTo>
                  <a:lnTo>
                    <a:pt x="41" y="40"/>
                  </a:lnTo>
                  <a:lnTo>
                    <a:pt x="15" y="55"/>
                  </a:lnTo>
                  <a:lnTo>
                    <a:pt x="4" y="74"/>
                  </a:lnTo>
                  <a:lnTo>
                    <a:pt x="0" y="85"/>
                  </a:lnTo>
                  <a:lnTo>
                    <a:pt x="4" y="103"/>
                  </a:lnTo>
                  <a:lnTo>
                    <a:pt x="15" y="118"/>
                  </a:lnTo>
                  <a:lnTo>
                    <a:pt x="19" y="118"/>
                  </a:lnTo>
                  <a:lnTo>
                    <a:pt x="11" y="103"/>
                  </a:lnTo>
                  <a:lnTo>
                    <a:pt x="4" y="85"/>
                  </a:lnTo>
                  <a:lnTo>
                    <a:pt x="4" y="7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5" name="図形 94"/>
            <p:cNvSpPr>
              <a:spLocks/>
            </p:cNvSpPr>
            <p:nvPr/>
          </p:nvSpPr>
          <p:spPr bwMode="auto">
            <a:xfrm>
              <a:off x="16865" y="4984607"/>
              <a:ext cx="22998" cy="6779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7" y="22"/>
                </a:cxn>
                <a:cxn ang="0">
                  <a:pos x="7" y="33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4" y="48"/>
                </a:cxn>
                <a:cxn ang="0">
                  <a:pos x="7" y="33"/>
                </a:cxn>
                <a:cxn ang="0">
                  <a:pos x="15" y="22"/>
                </a:cxn>
              </a:cxnLst>
              <a:rect l="0" t="0" r="0" b="0"/>
              <a:pathLst>
                <a:path w="15" h="48">
                  <a:moveTo>
                    <a:pt x="15" y="2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7" y="22"/>
                  </a:lnTo>
                  <a:lnTo>
                    <a:pt x="7" y="33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7" y="33"/>
                  </a:lnTo>
                  <a:lnTo>
                    <a:pt x="15" y="2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6" name="図形 95"/>
            <p:cNvSpPr>
              <a:spLocks/>
            </p:cNvSpPr>
            <p:nvPr/>
          </p:nvSpPr>
          <p:spPr bwMode="auto">
            <a:xfrm>
              <a:off x="16865" y="5470497"/>
              <a:ext cx="159455" cy="261307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100" y="107"/>
                </a:cxn>
                <a:cxn ang="0">
                  <a:pos x="104" y="70"/>
                </a:cxn>
                <a:cxn ang="0">
                  <a:pos x="100" y="63"/>
                </a:cxn>
                <a:cxn ang="0">
                  <a:pos x="89" y="44"/>
                </a:cxn>
                <a:cxn ang="0">
                  <a:pos x="56" y="22"/>
                </a:cxn>
                <a:cxn ang="0">
                  <a:pos x="0" y="0"/>
                </a:cxn>
                <a:cxn ang="0">
                  <a:pos x="56" y="26"/>
                </a:cxn>
                <a:cxn ang="0">
                  <a:pos x="85" y="44"/>
                </a:cxn>
                <a:cxn ang="0">
                  <a:pos x="100" y="66"/>
                </a:cxn>
                <a:cxn ang="0">
                  <a:pos x="100" y="70"/>
                </a:cxn>
                <a:cxn ang="0">
                  <a:pos x="96" y="107"/>
                </a:cxn>
                <a:cxn ang="0">
                  <a:pos x="78" y="137"/>
                </a:cxn>
                <a:cxn ang="0">
                  <a:pos x="59" y="151"/>
                </a:cxn>
                <a:cxn ang="0">
                  <a:pos x="44" y="162"/>
                </a:cxn>
                <a:cxn ang="0">
                  <a:pos x="0" y="181"/>
                </a:cxn>
                <a:cxn ang="0">
                  <a:pos x="0" y="185"/>
                </a:cxn>
                <a:cxn ang="0">
                  <a:pos x="44" y="166"/>
                </a:cxn>
                <a:cxn ang="0">
                  <a:pos x="63" y="151"/>
                </a:cxn>
                <a:cxn ang="0">
                  <a:pos x="78" y="137"/>
                </a:cxn>
              </a:cxnLst>
              <a:rect l="0" t="0" r="0" b="0"/>
              <a:pathLst>
                <a:path w="104" h="185">
                  <a:moveTo>
                    <a:pt x="78" y="137"/>
                  </a:moveTo>
                  <a:lnTo>
                    <a:pt x="100" y="107"/>
                  </a:lnTo>
                  <a:lnTo>
                    <a:pt x="104" y="70"/>
                  </a:lnTo>
                  <a:lnTo>
                    <a:pt x="100" y="63"/>
                  </a:lnTo>
                  <a:lnTo>
                    <a:pt x="89" y="44"/>
                  </a:lnTo>
                  <a:lnTo>
                    <a:pt x="56" y="22"/>
                  </a:lnTo>
                  <a:lnTo>
                    <a:pt x="0" y="0"/>
                  </a:lnTo>
                  <a:lnTo>
                    <a:pt x="56" y="26"/>
                  </a:lnTo>
                  <a:lnTo>
                    <a:pt x="85" y="44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96" y="107"/>
                  </a:lnTo>
                  <a:lnTo>
                    <a:pt x="78" y="137"/>
                  </a:lnTo>
                  <a:lnTo>
                    <a:pt x="59" y="151"/>
                  </a:lnTo>
                  <a:lnTo>
                    <a:pt x="44" y="162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44" y="166"/>
                  </a:lnTo>
                  <a:lnTo>
                    <a:pt x="63" y="151"/>
                  </a:lnTo>
                  <a:lnTo>
                    <a:pt x="78" y="13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7" name="図形 96"/>
            <p:cNvSpPr>
              <a:spLocks/>
            </p:cNvSpPr>
            <p:nvPr/>
          </p:nvSpPr>
          <p:spPr bwMode="auto">
            <a:xfrm>
              <a:off x="16865" y="4817936"/>
              <a:ext cx="5067302" cy="1268398"/>
            </a:xfrm>
            <a:custGeom>
              <a:avLst/>
              <a:gdLst/>
              <a:ahLst/>
              <a:cxnLst>
                <a:cxn ang="0">
                  <a:pos x="2033" y="665"/>
                </a:cxn>
                <a:cxn ang="0">
                  <a:pos x="2103" y="332"/>
                </a:cxn>
                <a:cxn ang="0">
                  <a:pos x="1042" y="192"/>
                </a:cxn>
                <a:cxn ang="0">
                  <a:pos x="987" y="0"/>
                </a:cxn>
                <a:cxn ang="0">
                  <a:pos x="159" y="118"/>
                </a:cxn>
                <a:cxn ang="0">
                  <a:pos x="174" y="22"/>
                </a:cxn>
                <a:cxn ang="0">
                  <a:pos x="314" y="236"/>
                </a:cxn>
                <a:cxn ang="0">
                  <a:pos x="381" y="122"/>
                </a:cxn>
                <a:cxn ang="0">
                  <a:pos x="104" y="266"/>
                </a:cxn>
                <a:cxn ang="0">
                  <a:pos x="621" y="51"/>
                </a:cxn>
                <a:cxn ang="0">
                  <a:pos x="89" y="362"/>
                </a:cxn>
                <a:cxn ang="0">
                  <a:pos x="717" y="628"/>
                </a:cxn>
                <a:cxn ang="0">
                  <a:pos x="185" y="754"/>
                </a:cxn>
                <a:cxn ang="0">
                  <a:pos x="647" y="473"/>
                </a:cxn>
                <a:cxn ang="0">
                  <a:pos x="155" y="454"/>
                </a:cxn>
                <a:cxn ang="0">
                  <a:pos x="148" y="680"/>
                </a:cxn>
                <a:cxn ang="0">
                  <a:pos x="588" y="898"/>
                </a:cxn>
                <a:cxn ang="0">
                  <a:pos x="932" y="772"/>
                </a:cxn>
                <a:cxn ang="0">
                  <a:pos x="813" y="813"/>
                </a:cxn>
                <a:cxn ang="0">
                  <a:pos x="817" y="883"/>
                </a:cxn>
                <a:cxn ang="0">
                  <a:pos x="924" y="806"/>
                </a:cxn>
                <a:cxn ang="0">
                  <a:pos x="1028" y="809"/>
                </a:cxn>
                <a:cxn ang="0">
                  <a:pos x="1150" y="854"/>
                </a:cxn>
                <a:cxn ang="0">
                  <a:pos x="1209" y="865"/>
                </a:cxn>
                <a:cxn ang="0">
                  <a:pos x="1261" y="854"/>
                </a:cxn>
                <a:cxn ang="0">
                  <a:pos x="1309" y="839"/>
                </a:cxn>
                <a:cxn ang="0">
                  <a:pos x="1408" y="783"/>
                </a:cxn>
                <a:cxn ang="0">
                  <a:pos x="1567" y="757"/>
                </a:cxn>
                <a:cxn ang="0">
                  <a:pos x="1586" y="757"/>
                </a:cxn>
                <a:cxn ang="0">
                  <a:pos x="2170" y="595"/>
                </a:cxn>
                <a:cxn ang="0">
                  <a:pos x="2048" y="403"/>
                </a:cxn>
                <a:cxn ang="0">
                  <a:pos x="1490" y="717"/>
                </a:cxn>
                <a:cxn ang="0">
                  <a:pos x="1819" y="547"/>
                </a:cxn>
                <a:cxn ang="0">
                  <a:pos x="1379" y="358"/>
                </a:cxn>
                <a:cxn ang="0">
                  <a:pos x="1597" y="639"/>
                </a:cxn>
                <a:cxn ang="0">
                  <a:pos x="1967" y="547"/>
                </a:cxn>
                <a:cxn ang="0">
                  <a:pos x="1848" y="436"/>
                </a:cxn>
                <a:cxn ang="0">
                  <a:pos x="1386" y="377"/>
                </a:cxn>
                <a:cxn ang="0">
                  <a:pos x="2717" y="547"/>
                </a:cxn>
                <a:cxn ang="0">
                  <a:pos x="2410" y="373"/>
                </a:cxn>
                <a:cxn ang="0">
                  <a:pos x="2499" y="417"/>
                </a:cxn>
                <a:cxn ang="0">
                  <a:pos x="2303" y="617"/>
                </a:cxn>
                <a:cxn ang="0">
                  <a:pos x="2388" y="517"/>
                </a:cxn>
                <a:cxn ang="0">
                  <a:pos x="1911" y="373"/>
                </a:cxn>
                <a:cxn ang="0">
                  <a:pos x="1889" y="743"/>
                </a:cxn>
                <a:cxn ang="0">
                  <a:pos x="1645" y="787"/>
                </a:cxn>
                <a:cxn ang="0">
                  <a:pos x="1671" y="813"/>
                </a:cxn>
                <a:cxn ang="0">
                  <a:pos x="1715" y="857"/>
                </a:cxn>
                <a:cxn ang="0">
                  <a:pos x="1800" y="879"/>
                </a:cxn>
                <a:cxn ang="0">
                  <a:pos x="2022" y="876"/>
                </a:cxn>
                <a:cxn ang="0">
                  <a:pos x="2122" y="798"/>
                </a:cxn>
                <a:cxn ang="0">
                  <a:pos x="2296" y="842"/>
                </a:cxn>
                <a:cxn ang="0">
                  <a:pos x="2366" y="879"/>
                </a:cxn>
                <a:cxn ang="0">
                  <a:pos x="2429" y="854"/>
                </a:cxn>
                <a:cxn ang="0">
                  <a:pos x="2554" y="898"/>
                </a:cxn>
                <a:cxn ang="0">
                  <a:pos x="2606" y="842"/>
                </a:cxn>
                <a:cxn ang="0">
                  <a:pos x="2639" y="879"/>
                </a:cxn>
                <a:cxn ang="0">
                  <a:pos x="2676" y="879"/>
                </a:cxn>
                <a:cxn ang="0">
                  <a:pos x="2976" y="809"/>
                </a:cxn>
                <a:cxn ang="0">
                  <a:pos x="3027" y="824"/>
                </a:cxn>
                <a:cxn ang="0">
                  <a:pos x="3042" y="839"/>
                </a:cxn>
                <a:cxn ang="0">
                  <a:pos x="3264" y="850"/>
                </a:cxn>
                <a:cxn ang="0">
                  <a:pos x="3279" y="879"/>
                </a:cxn>
              </a:cxnLst>
              <a:rect l="0" t="0" r="0" b="0"/>
              <a:pathLst>
                <a:path w="3305" h="898">
                  <a:moveTo>
                    <a:pt x="3209" y="794"/>
                  </a:moveTo>
                  <a:lnTo>
                    <a:pt x="3131" y="780"/>
                  </a:lnTo>
                  <a:lnTo>
                    <a:pt x="3046" y="772"/>
                  </a:lnTo>
                  <a:lnTo>
                    <a:pt x="2928" y="769"/>
                  </a:lnTo>
                  <a:lnTo>
                    <a:pt x="2832" y="769"/>
                  </a:lnTo>
                  <a:lnTo>
                    <a:pt x="2514" y="780"/>
                  </a:lnTo>
                  <a:lnTo>
                    <a:pt x="2325" y="783"/>
                  </a:lnTo>
                  <a:lnTo>
                    <a:pt x="2188" y="787"/>
                  </a:lnTo>
                  <a:lnTo>
                    <a:pt x="2107" y="783"/>
                  </a:lnTo>
                  <a:lnTo>
                    <a:pt x="2092" y="783"/>
                  </a:lnTo>
                  <a:lnTo>
                    <a:pt x="2022" y="780"/>
                  </a:lnTo>
                  <a:lnTo>
                    <a:pt x="1978" y="772"/>
                  </a:lnTo>
                  <a:lnTo>
                    <a:pt x="1937" y="765"/>
                  </a:lnTo>
                  <a:lnTo>
                    <a:pt x="1907" y="754"/>
                  </a:lnTo>
                  <a:lnTo>
                    <a:pt x="1907" y="750"/>
                  </a:lnTo>
                  <a:lnTo>
                    <a:pt x="1904" y="750"/>
                  </a:lnTo>
                  <a:lnTo>
                    <a:pt x="1893" y="739"/>
                  </a:lnTo>
                  <a:lnTo>
                    <a:pt x="1889" y="728"/>
                  </a:lnTo>
                  <a:lnTo>
                    <a:pt x="1889" y="717"/>
                  </a:lnTo>
                  <a:lnTo>
                    <a:pt x="1896" y="713"/>
                  </a:lnTo>
                  <a:lnTo>
                    <a:pt x="1926" y="695"/>
                  </a:lnTo>
                  <a:lnTo>
                    <a:pt x="1989" y="672"/>
                  </a:lnTo>
                  <a:lnTo>
                    <a:pt x="2033" y="665"/>
                  </a:lnTo>
                  <a:lnTo>
                    <a:pt x="2089" y="654"/>
                  </a:lnTo>
                  <a:lnTo>
                    <a:pt x="2199" y="639"/>
                  </a:lnTo>
                  <a:lnTo>
                    <a:pt x="2403" y="613"/>
                  </a:lnTo>
                  <a:lnTo>
                    <a:pt x="2484" y="602"/>
                  </a:lnTo>
                  <a:lnTo>
                    <a:pt x="2565" y="595"/>
                  </a:lnTo>
                  <a:lnTo>
                    <a:pt x="2647" y="576"/>
                  </a:lnTo>
                  <a:lnTo>
                    <a:pt x="2650" y="576"/>
                  </a:lnTo>
                  <a:lnTo>
                    <a:pt x="2710" y="558"/>
                  </a:lnTo>
                  <a:lnTo>
                    <a:pt x="2732" y="547"/>
                  </a:lnTo>
                  <a:lnTo>
                    <a:pt x="2747" y="532"/>
                  </a:lnTo>
                  <a:lnTo>
                    <a:pt x="2765" y="513"/>
                  </a:lnTo>
                  <a:lnTo>
                    <a:pt x="2776" y="488"/>
                  </a:lnTo>
                  <a:lnTo>
                    <a:pt x="2776" y="473"/>
                  </a:lnTo>
                  <a:lnTo>
                    <a:pt x="2776" y="458"/>
                  </a:lnTo>
                  <a:lnTo>
                    <a:pt x="2765" y="447"/>
                  </a:lnTo>
                  <a:lnTo>
                    <a:pt x="2750" y="432"/>
                  </a:lnTo>
                  <a:lnTo>
                    <a:pt x="2732" y="417"/>
                  </a:lnTo>
                  <a:lnTo>
                    <a:pt x="2706" y="406"/>
                  </a:lnTo>
                  <a:lnTo>
                    <a:pt x="2636" y="384"/>
                  </a:lnTo>
                  <a:lnTo>
                    <a:pt x="2547" y="366"/>
                  </a:lnTo>
                  <a:lnTo>
                    <a:pt x="2480" y="362"/>
                  </a:lnTo>
                  <a:lnTo>
                    <a:pt x="2325" y="343"/>
                  </a:lnTo>
                  <a:lnTo>
                    <a:pt x="2103" y="332"/>
                  </a:lnTo>
                  <a:lnTo>
                    <a:pt x="1978" y="332"/>
                  </a:lnTo>
                  <a:lnTo>
                    <a:pt x="1852" y="332"/>
                  </a:lnTo>
                  <a:lnTo>
                    <a:pt x="1700" y="336"/>
                  </a:lnTo>
                  <a:lnTo>
                    <a:pt x="1405" y="347"/>
                  </a:lnTo>
                  <a:lnTo>
                    <a:pt x="1401" y="347"/>
                  </a:lnTo>
                  <a:lnTo>
                    <a:pt x="1305" y="347"/>
                  </a:lnTo>
                  <a:lnTo>
                    <a:pt x="1238" y="347"/>
                  </a:lnTo>
                  <a:lnTo>
                    <a:pt x="1198" y="343"/>
                  </a:lnTo>
                  <a:lnTo>
                    <a:pt x="1113" y="332"/>
                  </a:lnTo>
                  <a:lnTo>
                    <a:pt x="1109" y="332"/>
                  </a:lnTo>
                  <a:lnTo>
                    <a:pt x="1065" y="329"/>
                  </a:lnTo>
                  <a:lnTo>
                    <a:pt x="1013" y="318"/>
                  </a:lnTo>
                  <a:lnTo>
                    <a:pt x="972" y="303"/>
                  </a:lnTo>
                  <a:lnTo>
                    <a:pt x="943" y="288"/>
                  </a:lnTo>
                  <a:lnTo>
                    <a:pt x="939" y="288"/>
                  </a:lnTo>
                  <a:lnTo>
                    <a:pt x="932" y="277"/>
                  </a:lnTo>
                  <a:lnTo>
                    <a:pt x="928" y="266"/>
                  </a:lnTo>
                  <a:lnTo>
                    <a:pt x="928" y="251"/>
                  </a:lnTo>
                  <a:lnTo>
                    <a:pt x="928" y="244"/>
                  </a:lnTo>
                  <a:lnTo>
                    <a:pt x="943" y="225"/>
                  </a:lnTo>
                  <a:lnTo>
                    <a:pt x="972" y="207"/>
                  </a:lnTo>
                  <a:lnTo>
                    <a:pt x="1039" y="192"/>
                  </a:lnTo>
                  <a:lnTo>
                    <a:pt x="1042" y="192"/>
                  </a:lnTo>
                  <a:lnTo>
                    <a:pt x="1113" y="181"/>
                  </a:lnTo>
                  <a:lnTo>
                    <a:pt x="1168" y="181"/>
                  </a:lnTo>
                  <a:lnTo>
                    <a:pt x="1279" y="173"/>
                  </a:lnTo>
                  <a:lnTo>
                    <a:pt x="1294" y="173"/>
                  </a:lnTo>
                  <a:lnTo>
                    <a:pt x="1371" y="155"/>
                  </a:lnTo>
                  <a:lnTo>
                    <a:pt x="1442" y="148"/>
                  </a:lnTo>
                  <a:lnTo>
                    <a:pt x="1497" y="125"/>
                  </a:lnTo>
                  <a:lnTo>
                    <a:pt x="1516" y="118"/>
                  </a:lnTo>
                  <a:lnTo>
                    <a:pt x="1530" y="103"/>
                  </a:lnTo>
                  <a:lnTo>
                    <a:pt x="1542" y="81"/>
                  </a:lnTo>
                  <a:lnTo>
                    <a:pt x="1545" y="66"/>
                  </a:lnTo>
                  <a:lnTo>
                    <a:pt x="1542" y="48"/>
                  </a:lnTo>
                  <a:lnTo>
                    <a:pt x="1530" y="37"/>
                  </a:lnTo>
                  <a:lnTo>
                    <a:pt x="1516" y="26"/>
                  </a:lnTo>
                  <a:lnTo>
                    <a:pt x="1479" y="11"/>
                  </a:lnTo>
                  <a:lnTo>
                    <a:pt x="1427" y="0"/>
                  </a:lnTo>
                  <a:lnTo>
                    <a:pt x="1349" y="0"/>
                  </a:lnTo>
                  <a:lnTo>
                    <a:pt x="1338" y="0"/>
                  </a:lnTo>
                  <a:lnTo>
                    <a:pt x="1323" y="0"/>
                  </a:lnTo>
                  <a:lnTo>
                    <a:pt x="1275" y="0"/>
                  </a:lnTo>
                  <a:lnTo>
                    <a:pt x="1268" y="0"/>
                  </a:lnTo>
                  <a:lnTo>
                    <a:pt x="1002" y="0"/>
                  </a:lnTo>
                  <a:lnTo>
                    <a:pt x="987" y="0"/>
                  </a:lnTo>
                  <a:lnTo>
                    <a:pt x="854" y="0"/>
                  </a:lnTo>
                  <a:lnTo>
                    <a:pt x="843" y="0"/>
                  </a:lnTo>
                  <a:lnTo>
                    <a:pt x="813" y="0"/>
                  </a:lnTo>
                  <a:lnTo>
                    <a:pt x="706" y="0"/>
                  </a:lnTo>
                  <a:lnTo>
                    <a:pt x="691" y="0"/>
                  </a:lnTo>
                  <a:lnTo>
                    <a:pt x="351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30" y="14"/>
                  </a:lnTo>
                  <a:lnTo>
                    <a:pt x="44" y="26"/>
                  </a:lnTo>
                  <a:lnTo>
                    <a:pt x="48" y="37"/>
                  </a:lnTo>
                  <a:lnTo>
                    <a:pt x="41" y="48"/>
                  </a:lnTo>
                  <a:lnTo>
                    <a:pt x="30" y="51"/>
                  </a:lnTo>
                  <a:lnTo>
                    <a:pt x="19" y="51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44" y="63"/>
                  </a:lnTo>
                  <a:lnTo>
                    <a:pt x="85" y="66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118" y="81"/>
                  </a:lnTo>
                  <a:lnTo>
                    <a:pt x="144" y="96"/>
                  </a:lnTo>
                  <a:lnTo>
                    <a:pt x="159" y="118"/>
                  </a:lnTo>
                  <a:lnTo>
                    <a:pt x="166" y="133"/>
                  </a:lnTo>
                  <a:lnTo>
                    <a:pt x="166" y="151"/>
                  </a:lnTo>
                  <a:lnTo>
                    <a:pt x="155" y="166"/>
                  </a:lnTo>
                  <a:lnTo>
                    <a:pt x="133" y="181"/>
                  </a:lnTo>
                  <a:lnTo>
                    <a:pt x="104" y="196"/>
                  </a:lnTo>
                  <a:lnTo>
                    <a:pt x="70" y="207"/>
                  </a:lnTo>
                  <a:lnTo>
                    <a:pt x="0" y="218"/>
                  </a:lnTo>
                  <a:lnTo>
                    <a:pt x="70" y="210"/>
                  </a:lnTo>
                  <a:lnTo>
                    <a:pt x="104" y="203"/>
                  </a:lnTo>
                  <a:lnTo>
                    <a:pt x="133" y="188"/>
                  </a:lnTo>
                  <a:lnTo>
                    <a:pt x="155" y="173"/>
                  </a:lnTo>
                  <a:lnTo>
                    <a:pt x="166" y="151"/>
                  </a:lnTo>
                  <a:lnTo>
                    <a:pt x="170" y="133"/>
                  </a:lnTo>
                  <a:lnTo>
                    <a:pt x="159" y="111"/>
                  </a:lnTo>
                  <a:lnTo>
                    <a:pt x="148" y="92"/>
                  </a:lnTo>
                  <a:lnTo>
                    <a:pt x="126" y="81"/>
                  </a:lnTo>
                  <a:lnTo>
                    <a:pt x="104" y="70"/>
                  </a:lnTo>
                  <a:lnTo>
                    <a:pt x="159" y="63"/>
                  </a:lnTo>
                  <a:lnTo>
                    <a:pt x="185" y="55"/>
                  </a:lnTo>
                  <a:lnTo>
                    <a:pt x="189" y="51"/>
                  </a:lnTo>
                  <a:lnTo>
                    <a:pt x="196" y="40"/>
                  </a:lnTo>
                  <a:lnTo>
                    <a:pt x="196" y="33"/>
                  </a:lnTo>
                  <a:lnTo>
                    <a:pt x="174" y="22"/>
                  </a:lnTo>
                  <a:lnTo>
                    <a:pt x="141" y="7"/>
                  </a:lnTo>
                  <a:lnTo>
                    <a:pt x="351" y="11"/>
                  </a:lnTo>
                  <a:lnTo>
                    <a:pt x="385" y="7"/>
                  </a:lnTo>
                  <a:lnTo>
                    <a:pt x="385" y="11"/>
                  </a:lnTo>
                  <a:lnTo>
                    <a:pt x="414" y="14"/>
                  </a:lnTo>
                  <a:lnTo>
                    <a:pt x="425" y="26"/>
                  </a:lnTo>
                  <a:lnTo>
                    <a:pt x="414" y="37"/>
                  </a:lnTo>
                  <a:lnTo>
                    <a:pt x="396" y="40"/>
                  </a:lnTo>
                  <a:lnTo>
                    <a:pt x="377" y="48"/>
                  </a:lnTo>
                  <a:lnTo>
                    <a:pt x="336" y="48"/>
                  </a:lnTo>
                  <a:lnTo>
                    <a:pt x="285" y="51"/>
                  </a:lnTo>
                  <a:lnTo>
                    <a:pt x="281" y="51"/>
                  </a:lnTo>
                  <a:lnTo>
                    <a:pt x="311" y="63"/>
                  </a:lnTo>
                  <a:lnTo>
                    <a:pt x="336" y="70"/>
                  </a:lnTo>
                  <a:lnTo>
                    <a:pt x="377" y="96"/>
                  </a:lnTo>
                  <a:lnTo>
                    <a:pt x="396" y="118"/>
                  </a:lnTo>
                  <a:lnTo>
                    <a:pt x="407" y="125"/>
                  </a:lnTo>
                  <a:lnTo>
                    <a:pt x="410" y="148"/>
                  </a:lnTo>
                  <a:lnTo>
                    <a:pt x="399" y="173"/>
                  </a:lnTo>
                  <a:lnTo>
                    <a:pt x="392" y="188"/>
                  </a:lnTo>
                  <a:lnTo>
                    <a:pt x="381" y="203"/>
                  </a:lnTo>
                  <a:lnTo>
                    <a:pt x="351" y="221"/>
                  </a:lnTo>
                  <a:lnTo>
                    <a:pt x="314" y="236"/>
                  </a:lnTo>
                  <a:lnTo>
                    <a:pt x="274" y="244"/>
                  </a:lnTo>
                  <a:lnTo>
                    <a:pt x="311" y="233"/>
                  </a:lnTo>
                  <a:lnTo>
                    <a:pt x="340" y="218"/>
                  </a:lnTo>
                  <a:lnTo>
                    <a:pt x="362" y="203"/>
                  </a:lnTo>
                  <a:lnTo>
                    <a:pt x="377" y="181"/>
                  </a:lnTo>
                  <a:lnTo>
                    <a:pt x="392" y="151"/>
                  </a:lnTo>
                  <a:lnTo>
                    <a:pt x="396" y="148"/>
                  </a:lnTo>
                  <a:lnTo>
                    <a:pt x="385" y="122"/>
                  </a:lnTo>
                  <a:lnTo>
                    <a:pt x="366" y="96"/>
                  </a:lnTo>
                  <a:lnTo>
                    <a:pt x="344" y="81"/>
                  </a:lnTo>
                  <a:lnTo>
                    <a:pt x="322" y="66"/>
                  </a:lnTo>
                  <a:lnTo>
                    <a:pt x="274" y="51"/>
                  </a:lnTo>
                  <a:lnTo>
                    <a:pt x="251" y="48"/>
                  </a:lnTo>
                  <a:lnTo>
                    <a:pt x="229" y="4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29" y="48"/>
                  </a:lnTo>
                  <a:lnTo>
                    <a:pt x="251" y="51"/>
                  </a:lnTo>
                  <a:lnTo>
                    <a:pt x="270" y="55"/>
                  </a:lnTo>
                  <a:lnTo>
                    <a:pt x="314" y="70"/>
                  </a:lnTo>
                  <a:lnTo>
                    <a:pt x="340" y="81"/>
                  </a:lnTo>
                  <a:lnTo>
                    <a:pt x="366" y="103"/>
                  </a:lnTo>
                  <a:lnTo>
                    <a:pt x="381" y="122"/>
                  </a:lnTo>
                  <a:lnTo>
                    <a:pt x="392" y="148"/>
                  </a:lnTo>
                  <a:lnTo>
                    <a:pt x="385" y="151"/>
                  </a:lnTo>
                  <a:lnTo>
                    <a:pt x="370" y="181"/>
                  </a:lnTo>
                  <a:lnTo>
                    <a:pt x="355" y="203"/>
                  </a:lnTo>
                  <a:lnTo>
                    <a:pt x="329" y="218"/>
                  </a:lnTo>
                  <a:lnTo>
                    <a:pt x="296" y="233"/>
                  </a:lnTo>
                  <a:lnTo>
                    <a:pt x="255" y="244"/>
                  </a:lnTo>
                  <a:lnTo>
                    <a:pt x="255" y="247"/>
                  </a:lnTo>
                  <a:lnTo>
                    <a:pt x="104" y="266"/>
                  </a:lnTo>
                  <a:lnTo>
                    <a:pt x="74" y="273"/>
                  </a:lnTo>
                  <a:lnTo>
                    <a:pt x="74" y="266"/>
                  </a:lnTo>
                  <a:lnTo>
                    <a:pt x="44" y="273"/>
                  </a:lnTo>
                  <a:lnTo>
                    <a:pt x="0" y="277"/>
                  </a:lnTo>
                  <a:lnTo>
                    <a:pt x="0" y="281"/>
                  </a:lnTo>
                  <a:lnTo>
                    <a:pt x="44" y="277"/>
                  </a:lnTo>
                  <a:lnTo>
                    <a:pt x="56" y="273"/>
                  </a:lnTo>
                  <a:lnTo>
                    <a:pt x="26" y="281"/>
                  </a:lnTo>
                  <a:lnTo>
                    <a:pt x="0" y="295"/>
                  </a:lnTo>
                  <a:lnTo>
                    <a:pt x="0" y="303"/>
                  </a:lnTo>
                  <a:lnTo>
                    <a:pt x="4" y="303"/>
                  </a:lnTo>
                  <a:lnTo>
                    <a:pt x="4" y="295"/>
                  </a:lnTo>
                  <a:lnTo>
                    <a:pt x="48" y="281"/>
                  </a:lnTo>
                  <a:lnTo>
                    <a:pt x="104" y="266"/>
                  </a:lnTo>
                  <a:lnTo>
                    <a:pt x="470" y="221"/>
                  </a:lnTo>
                  <a:lnTo>
                    <a:pt x="507" y="218"/>
                  </a:lnTo>
                  <a:lnTo>
                    <a:pt x="510" y="218"/>
                  </a:lnTo>
                  <a:lnTo>
                    <a:pt x="547" y="207"/>
                  </a:lnTo>
                  <a:lnTo>
                    <a:pt x="588" y="192"/>
                  </a:lnTo>
                  <a:lnTo>
                    <a:pt x="606" y="181"/>
                  </a:lnTo>
                  <a:lnTo>
                    <a:pt x="617" y="166"/>
                  </a:lnTo>
                  <a:lnTo>
                    <a:pt x="628" y="151"/>
                  </a:lnTo>
                  <a:lnTo>
                    <a:pt x="628" y="140"/>
                  </a:lnTo>
                  <a:lnTo>
                    <a:pt x="632" y="133"/>
                  </a:lnTo>
                  <a:lnTo>
                    <a:pt x="628" y="118"/>
                  </a:lnTo>
                  <a:lnTo>
                    <a:pt x="617" y="103"/>
                  </a:lnTo>
                  <a:lnTo>
                    <a:pt x="603" y="85"/>
                  </a:lnTo>
                  <a:lnTo>
                    <a:pt x="566" y="66"/>
                  </a:lnTo>
                  <a:lnTo>
                    <a:pt x="518" y="55"/>
                  </a:lnTo>
                  <a:lnTo>
                    <a:pt x="447" y="48"/>
                  </a:lnTo>
                  <a:lnTo>
                    <a:pt x="451" y="48"/>
                  </a:lnTo>
                  <a:lnTo>
                    <a:pt x="477" y="40"/>
                  </a:lnTo>
                  <a:lnTo>
                    <a:pt x="477" y="48"/>
                  </a:lnTo>
                  <a:lnTo>
                    <a:pt x="484" y="40"/>
                  </a:lnTo>
                  <a:lnTo>
                    <a:pt x="525" y="40"/>
                  </a:lnTo>
                  <a:lnTo>
                    <a:pt x="580" y="40"/>
                  </a:lnTo>
                  <a:lnTo>
                    <a:pt x="621" y="51"/>
                  </a:lnTo>
                  <a:lnTo>
                    <a:pt x="658" y="66"/>
                  </a:lnTo>
                  <a:lnTo>
                    <a:pt x="677" y="77"/>
                  </a:lnTo>
                  <a:lnTo>
                    <a:pt x="688" y="92"/>
                  </a:lnTo>
                  <a:lnTo>
                    <a:pt x="699" y="103"/>
                  </a:lnTo>
                  <a:lnTo>
                    <a:pt x="706" y="118"/>
                  </a:lnTo>
                  <a:lnTo>
                    <a:pt x="702" y="148"/>
                  </a:lnTo>
                  <a:lnTo>
                    <a:pt x="688" y="166"/>
                  </a:lnTo>
                  <a:lnTo>
                    <a:pt x="673" y="188"/>
                  </a:lnTo>
                  <a:lnTo>
                    <a:pt x="636" y="207"/>
                  </a:lnTo>
                  <a:lnTo>
                    <a:pt x="595" y="218"/>
                  </a:lnTo>
                  <a:lnTo>
                    <a:pt x="558" y="225"/>
                  </a:lnTo>
                  <a:lnTo>
                    <a:pt x="484" y="236"/>
                  </a:lnTo>
                  <a:lnTo>
                    <a:pt x="455" y="236"/>
                  </a:lnTo>
                  <a:lnTo>
                    <a:pt x="381" y="244"/>
                  </a:lnTo>
                  <a:lnTo>
                    <a:pt x="311" y="258"/>
                  </a:lnTo>
                  <a:lnTo>
                    <a:pt x="255" y="258"/>
                  </a:lnTo>
                  <a:lnTo>
                    <a:pt x="185" y="273"/>
                  </a:lnTo>
                  <a:lnTo>
                    <a:pt x="141" y="288"/>
                  </a:lnTo>
                  <a:lnTo>
                    <a:pt x="111" y="306"/>
                  </a:lnTo>
                  <a:lnTo>
                    <a:pt x="96" y="321"/>
                  </a:lnTo>
                  <a:lnTo>
                    <a:pt x="89" y="336"/>
                  </a:lnTo>
                  <a:lnTo>
                    <a:pt x="89" y="351"/>
                  </a:lnTo>
                  <a:lnTo>
                    <a:pt x="89" y="362"/>
                  </a:lnTo>
                  <a:lnTo>
                    <a:pt x="100" y="377"/>
                  </a:lnTo>
                  <a:lnTo>
                    <a:pt x="111" y="392"/>
                  </a:lnTo>
                  <a:lnTo>
                    <a:pt x="133" y="406"/>
                  </a:lnTo>
                  <a:lnTo>
                    <a:pt x="159" y="417"/>
                  </a:lnTo>
                  <a:lnTo>
                    <a:pt x="218" y="436"/>
                  </a:lnTo>
                  <a:lnTo>
                    <a:pt x="296" y="447"/>
                  </a:lnTo>
                  <a:lnTo>
                    <a:pt x="433" y="458"/>
                  </a:lnTo>
                  <a:lnTo>
                    <a:pt x="495" y="462"/>
                  </a:lnTo>
                  <a:lnTo>
                    <a:pt x="521" y="462"/>
                  </a:lnTo>
                  <a:lnTo>
                    <a:pt x="702" y="477"/>
                  </a:lnTo>
                  <a:lnTo>
                    <a:pt x="743" y="484"/>
                  </a:lnTo>
                  <a:lnTo>
                    <a:pt x="776" y="491"/>
                  </a:lnTo>
                  <a:lnTo>
                    <a:pt x="854" y="513"/>
                  </a:lnTo>
                  <a:lnTo>
                    <a:pt x="887" y="528"/>
                  </a:lnTo>
                  <a:lnTo>
                    <a:pt x="909" y="539"/>
                  </a:lnTo>
                  <a:lnTo>
                    <a:pt x="917" y="547"/>
                  </a:lnTo>
                  <a:lnTo>
                    <a:pt x="924" y="558"/>
                  </a:lnTo>
                  <a:lnTo>
                    <a:pt x="917" y="573"/>
                  </a:lnTo>
                  <a:lnTo>
                    <a:pt x="902" y="584"/>
                  </a:lnTo>
                  <a:lnTo>
                    <a:pt x="876" y="595"/>
                  </a:lnTo>
                  <a:lnTo>
                    <a:pt x="799" y="617"/>
                  </a:lnTo>
                  <a:lnTo>
                    <a:pt x="728" y="628"/>
                  </a:lnTo>
                  <a:lnTo>
                    <a:pt x="717" y="628"/>
                  </a:lnTo>
                  <a:lnTo>
                    <a:pt x="658" y="632"/>
                  </a:lnTo>
                  <a:lnTo>
                    <a:pt x="628" y="639"/>
                  </a:lnTo>
                  <a:lnTo>
                    <a:pt x="462" y="658"/>
                  </a:lnTo>
                  <a:lnTo>
                    <a:pt x="385" y="672"/>
                  </a:lnTo>
                  <a:lnTo>
                    <a:pt x="325" y="687"/>
                  </a:lnTo>
                  <a:lnTo>
                    <a:pt x="285" y="702"/>
                  </a:lnTo>
                  <a:lnTo>
                    <a:pt x="259" y="717"/>
                  </a:lnTo>
                  <a:lnTo>
                    <a:pt x="244" y="735"/>
                  </a:lnTo>
                  <a:lnTo>
                    <a:pt x="240" y="754"/>
                  </a:lnTo>
                  <a:lnTo>
                    <a:pt x="240" y="757"/>
                  </a:lnTo>
                  <a:lnTo>
                    <a:pt x="251" y="772"/>
                  </a:lnTo>
                  <a:lnTo>
                    <a:pt x="266" y="794"/>
                  </a:lnTo>
                  <a:lnTo>
                    <a:pt x="292" y="809"/>
                  </a:lnTo>
                  <a:lnTo>
                    <a:pt x="322" y="824"/>
                  </a:lnTo>
                  <a:lnTo>
                    <a:pt x="385" y="839"/>
                  </a:lnTo>
                  <a:lnTo>
                    <a:pt x="447" y="850"/>
                  </a:lnTo>
                  <a:lnTo>
                    <a:pt x="381" y="842"/>
                  </a:lnTo>
                  <a:lnTo>
                    <a:pt x="292" y="824"/>
                  </a:lnTo>
                  <a:lnTo>
                    <a:pt x="251" y="813"/>
                  </a:lnTo>
                  <a:lnTo>
                    <a:pt x="214" y="794"/>
                  </a:lnTo>
                  <a:lnTo>
                    <a:pt x="196" y="772"/>
                  </a:lnTo>
                  <a:lnTo>
                    <a:pt x="185" y="757"/>
                  </a:lnTo>
                  <a:lnTo>
                    <a:pt x="185" y="754"/>
                  </a:lnTo>
                  <a:lnTo>
                    <a:pt x="185" y="743"/>
                  </a:lnTo>
                  <a:lnTo>
                    <a:pt x="189" y="728"/>
                  </a:lnTo>
                  <a:lnTo>
                    <a:pt x="200" y="717"/>
                  </a:lnTo>
                  <a:lnTo>
                    <a:pt x="218" y="702"/>
                  </a:lnTo>
                  <a:lnTo>
                    <a:pt x="244" y="687"/>
                  </a:lnTo>
                  <a:lnTo>
                    <a:pt x="281" y="680"/>
                  </a:lnTo>
                  <a:lnTo>
                    <a:pt x="329" y="669"/>
                  </a:lnTo>
                  <a:lnTo>
                    <a:pt x="425" y="658"/>
                  </a:lnTo>
                  <a:lnTo>
                    <a:pt x="592" y="632"/>
                  </a:lnTo>
                  <a:lnTo>
                    <a:pt x="628" y="628"/>
                  </a:lnTo>
                  <a:lnTo>
                    <a:pt x="699" y="617"/>
                  </a:lnTo>
                  <a:lnTo>
                    <a:pt x="776" y="602"/>
                  </a:lnTo>
                  <a:lnTo>
                    <a:pt x="806" y="587"/>
                  </a:lnTo>
                  <a:lnTo>
                    <a:pt x="824" y="573"/>
                  </a:lnTo>
                  <a:lnTo>
                    <a:pt x="828" y="562"/>
                  </a:lnTo>
                  <a:lnTo>
                    <a:pt x="828" y="554"/>
                  </a:lnTo>
                  <a:lnTo>
                    <a:pt x="824" y="539"/>
                  </a:lnTo>
                  <a:lnTo>
                    <a:pt x="817" y="525"/>
                  </a:lnTo>
                  <a:lnTo>
                    <a:pt x="791" y="506"/>
                  </a:lnTo>
                  <a:lnTo>
                    <a:pt x="758" y="491"/>
                  </a:lnTo>
                  <a:lnTo>
                    <a:pt x="714" y="488"/>
                  </a:lnTo>
                  <a:lnTo>
                    <a:pt x="677" y="477"/>
                  </a:lnTo>
                  <a:lnTo>
                    <a:pt x="647" y="473"/>
                  </a:lnTo>
                  <a:lnTo>
                    <a:pt x="610" y="473"/>
                  </a:lnTo>
                  <a:lnTo>
                    <a:pt x="562" y="469"/>
                  </a:lnTo>
                  <a:lnTo>
                    <a:pt x="425" y="469"/>
                  </a:lnTo>
                  <a:lnTo>
                    <a:pt x="336" y="469"/>
                  </a:lnTo>
                  <a:lnTo>
                    <a:pt x="300" y="462"/>
                  </a:lnTo>
                  <a:lnTo>
                    <a:pt x="240" y="458"/>
                  </a:lnTo>
                  <a:lnTo>
                    <a:pt x="144" y="443"/>
                  </a:lnTo>
                  <a:lnTo>
                    <a:pt x="63" y="421"/>
                  </a:lnTo>
                  <a:lnTo>
                    <a:pt x="30" y="406"/>
                  </a:lnTo>
                  <a:lnTo>
                    <a:pt x="0" y="392"/>
                  </a:lnTo>
                  <a:lnTo>
                    <a:pt x="0" y="399"/>
                  </a:lnTo>
                  <a:lnTo>
                    <a:pt x="41" y="417"/>
                  </a:lnTo>
                  <a:lnTo>
                    <a:pt x="89" y="432"/>
                  </a:lnTo>
                  <a:lnTo>
                    <a:pt x="189" y="454"/>
                  </a:lnTo>
                  <a:lnTo>
                    <a:pt x="100" y="447"/>
                  </a:lnTo>
                  <a:lnTo>
                    <a:pt x="48" y="432"/>
                  </a:lnTo>
                  <a:lnTo>
                    <a:pt x="0" y="417"/>
                  </a:lnTo>
                  <a:lnTo>
                    <a:pt x="0" y="421"/>
                  </a:lnTo>
                  <a:lnTo>
                    <a:pt x="59" y="443"/>
                  </a:lnTo>
                  <a:lnTo>
                    <a:pt x="0" y="428"/>
                  </a:lnTo>
                  <a:lnTo>
                    <a:pt x="0" y="432"/>
                  </a:lnTo>
                  <a:lnTo>
                    <a:pt x="74" y="447"/>
                  </a:lnTo>
                  <a:lnTo>
                    <a:pt x="155" y="454"/>
                  </a:lnTo>
                  <a:lnTo>
                    <a:pt x="96" y="454"/>
                  </a:lnTo>
                  <a:lnTo>
                    <a:pt x="0" y="443"/>
                  </a:lnTo>
                  <a:lnTo>
                    <a:pt x="41" y="454"/>
                  </a:lnTo>
                  <a:lnTo>
                    <a:pt x="0" y="447"/>
                  </a:lnTo>
                  <a:lnTo>
                    <a:pt x="0" y="454"/>
                  </a:lnTo>
                  <a:lnTo>
                    <a:pt x="48" y="454"/>
                  </a:lnTo>
                  <a:lnTo>
                    <a:pt x="111" y="462"/>
                  </a:lnTo>
                  <a:lnTo>
                    <a:pt x="144" y="473"/>
                  </a:lnTo>
                  <a:lnTo>
                    <a:pt x="181" y="488"/>
                  </a:lnTo>
                  <a:lnTo>
                    <a:pt x="203" y="502"/>
                  </a:lnTo>
                  <a:lnTo>
                    <a:pt x="229" y="528"/>
                  </a:lnTo>
                  <a:lnTo>
                    <a:pt x="237" y="543"/>
                  </a:lnTo>
                  <a:lnTo>
                    <a:pt x="237" y="562"/>
                  </a:lnTo>
                  <a:lnTo>
                    <a:pt x="229" y="576"/>
                  </a:lnTo>
                  <a:lnTo>
                    <a:pt x="211" y="602"/>
                  </a:lnTo>
                  <a:lnTo>
                    <a:pt x="181" y="624"/>
                  </a:lnTo>
                  <a:lnTo>
                    <a:pt x="118" y="643"/>
                  </a:lnTo>
                  <a:lnTo>
                    <a:pt x="63" y="658"/>
                  </a:lnTo>
                  <a:lnTo>
                    <a:pt x="0" y="669"/>
                  </a:lnTo>
                  <a:lnTo>
                    <a:pt x="0" y="680"/>
                  </a:lnTo>
                  <a:lnTo>
                    <a:pt x="85" y="672"/>
                  </a:lnTo>
                  <a:lnTo>
                    <a:pt x="155" y="672"/>
                  </a:lnTo>
                  <a:lnTo>
                    <a:pt x="148" y="680"/>
                  </a:lnTo>
                  <a:lnTo>
                    <a:pt x="63" y="680"/>
                  </a:lnTo>
                  <a:lnTo>
                    <a:pt x="26" y="684"/>
                  </a:lnTo>
                  <a:lnTo>
                    <a:pt x="0" y="684"/>
                  </a:lnTo>
                  <a:lnTo>
                    <a:pt x="0" y="687"/>
                  </a:lnTo>
                  <a:lnTo>
                    <a:pt x="26" y="687"/>
                  </a:lnTo>
                  <a:lnTo>
                    <a:pt x="59" y="684"/>
                  </a:lnTo>
                  <a:lnTo>
                    <a:pt x="141" y="680"/>
                  </a:lnTo>
                  <a:lnTo>
                    <a:pt x="89" y="702"/>
                  </a:lnTo>
                  <a:lnTo>
                    <a:pt x="63" y="724"/>
                  </a:lnTo>
                  <a:lnTo>
                    <a:pt x="48" y="739"/>
                  </a:lnTo>
                  <a:lnTo>
                    <a:pt x="44" y="750"/>
                  </a:lnTo>
                  <a:lnTo>
                    <a:pt x="44" y="757"/>
                  </a:lnTo>
                  <a:lnTo>
                    <a:pt x="56" y="765"/>
                  </a:lnTo>
                  <a:lnTo>
                    <a:pt x="74" y="783"/>
                  </a:lnTo>
                  <a:lnTo>
                    <a:pt x="104" y="798"/>
                  </a:lnTo>
                  <a:lnTo>
                    <a:pt x="141" y="820"/>
                  </a:lnTo>
                  <a:lnTo>
                    <a:pt x="211" y="839"/>
                  </a:lnTo>
                  <a:lnTo>
                    <a:pt x="244" y="850"/>
                  </a:lnTo>
                  <a:lnTo>
                    <a:pt x="325" y="868"/>
                  </a:lnTo>
                  <a:lnTo>
                    <a:pt x="421" y="879"/>
                  </a:lnTo>
                  <a:lnTo>
                    <a:pt x="518" y="883"/>
                  </a:lnTo>
                  <a:lnTo>
                    <a:pt x="603" y="891"/>
                  </a:lnTo>
                  <a:lnTo>
                    <a:pt x="588" y="898"/>
                  </a:lnTo>
                  <a:lnTo>
                    <a:pt x="592" y="898"/>
                  </a:lnTo>
                  <a:lnTo>
                    <a:pt x="606" y="891"/>
                  </a:lnTo>
                  <a:lnTo>
                    <a:pt x="610" y="891"/>
                  </a:lnTo>
                  <a:lnTo>
                    <a:pt x="628" y="898"/>
                  </a:lnTo>
                  <a:lnTo>
                    <a:pt x="636" y="898"/>
                  </a:lnTo>
                  <a:lnTo>
                    <a:pt x="617" y="891"/>
                  </a:lnTo>
                  <a:lnTo>
                    <a:pt x="665" y="891"/>
                  </a:lnTo>
                  <a:lnTo>
                    <a:pt x="665" y="883"/>
                  </a:lnTo>
                  <a:lnTo>
                    <a:pt x="673" y="898"/>
                  </a:lnTo>
                  <a:lnTo>
                    <a:pt x="677" y="898"/>
                  </a:lnTo>
                  <a:lnTo>
                    <a:pt x="673" y="891"/>
                  </a:lnTo>
                  <a:lnTo>
                    <a:pt x="673" y="876"/>
                  </a:lnTo>
                  <a:lnTo>
                    <a:pt x="677" y="857"/>
                  </a:lnTo>
                  <a:lnTo>
                    <a:pt x="680" y="839"/>
                  </a:lnTo>
                  <a:lnTo>
                    <a:pt x="714" y="824"/>
                  </a:lnTo>
                  <a:lnTo>
                    <a:pt x="747" y="809"/>
                  </a:lnTo>
                  <a:lnTo>
                    <a:pt x="773" y="806"/>
                  </a:lnTo>
                  <a:lnTo>
                    <a:pt x="832" y="783"/>
                  </a:lnTo>
                  <a:lnTo>
                    <a:pt x="839" y="787"/>
                  </a:lnTo>
                  <a:lnTo>
                    <a:pt x="843" y="783"/>
                  </a:lnTo>
                  <a:lnTo>
                    <a:pt x="876" y="780"/>
                  </a:lnTo>
                  <a:lnTo>
                    <a:pt x="884" y="780"/>
                  </a:lnTo>
                  <a:lnTo>
                    <a:pt x="932" y="772"/>
                  </a:lnTo>
                  <a:lnTo>
                    <a:pt x="998" y="780"/>
                  </a:lnTo>
                  <a:lnTo>
                    <a:pt x="939" y="783"/>
                  </a:lnTo>
                  <a:lnTo>
                    <a:pt x="932" y="783"/>
                  </a:lnTo>
                  <a:lnTo>
                    <a:pt x="924" y="783"/>
                  </a:lnTo>
                  <a:lnTo>
                    <a:pt x="887" y="787"/>
                  </a:lnTo>
                  <a:lnTo>
                    <a:pt x="817" y="806"/>
                  </a:lnTo>
                  <a:lnTo>
                    <a:pt x="784" y="813"/>
                  </a:lnTo>
                  <a:lnTo>
                    <a:pt x="747" y="828"/>
                  </a:lnTo>
                  <a:lnTo>
                    <a:pt x="717" y="850"/>
                  </a:lnTo>
                  <a:lnTo>
                    <a:pt x="706" y="865"/>
                  </a:lnTo>
                  <a:lnTo>
                    <a:pt x="702" y="876"/>
                  </a:lnTo>
                  <a:lnTo>
                    <a:pt x="702" y="883"/>
                  </a:lnTo>
                  <a:lnTo>
                    <a:pt x="714" y="898"/>
                  </a:lnTo>
                  <a:lnTo>
                    <a:pt x="717" y="898"/>
                  </a:lnTo>
                  <a:lnTo>
                    <a:pt x="706" y="883"/>
                  </a:lnTo>
                  <a:lnTo>
                    <a:pt x="706" y="876"/>
                  </a:lnTo>
                  <a:lnTo>
                    <a:pt x="714" y="857"/>
                  </a:lnTo>
                  <a:lnTo>
                    <a:pt x="728" y="842"/>
                  </a:lnTo>
                  <a:lnTo>
                    <a:pt x="769" y="824"/>
                  </a:lnTo>
                  <a:lnTo>
                    <a:pt x="817" y="806"/>
                  </a:lnTo>
                  <a:lnTo>
                    <a:pt x="861" y="794"/>
                  </a:lnTo>
                  <a:lnTo>
                    <a:pt x="832" y="806"/>
                  </a:lnTo>
                  <a:lnTo>
                    <a:pt x="813" y="813"/>
                  </a:lnTo>
                  <a:lnTo>
                    <a:pt x="776" y="839"/>
                  </a:lnTo>
                  <a:lnTo>
                    <a:pt x="769" y="857"/>
                  </a:lnTo>
                  <a:lnTo>
                    <a:pt x="762" y="868"/>
                  </a:lnTo>
                  <a:lnTo>
                    <a:pt x="769" y="883"/>
                  </a:lnTo>
                  <a:lnTo>
                    <a:pt x="776" y="898"/>
                  </a:lnTo>
                  <a:lnTo>
                    <a:pt x="784" y="898"/>
                  </a:lnTo>
                  <a:lnTo>
                    <a:pt x="773" y="883"/>
                  </a:lnTo>
                  <a:lnTo>
                    <a:pt x="769" y="868"/>
                  </a:lnTo>
                  <a:lnTo>
                    <a:pt x="773" y="857"/>
                  </a:lnTo>
                  <a:lnTo>
                    <a:pt x="791" y="835"/>
                  </a:lnTo>
                  <a:lnTo>
                    <a:pt x="806" y="820"/>
                  </a:lnTo>
                  <a:lnTo>
                    <a:pt x="832" y="809"/>
                  </a:lnTo>
                  <a:lnTo>
                    <a:pt x="869" y="798"/>
                  </a:lnTo>
                  <a:lnTo>
                    <a:pt x="917" y="787"/>
                  </a:lnTo>
                  <a:lnTo>
                    <a:pt x="887" y="798"/>
                  </a:lnTo>
                  <a:lnTo>
                    <a:pt x="858" y="813"/>
                  </a:lnTo>
                  <a:lnTo>
                    <a:pt x="832" y="835"/>
                  </a:lnTo>
                  <a:lnTo>
                    <a:pt x="817" y="857"/>
                  </a:lnTo>
                  <a:lnTo>
                    <a:pt x="817" y="865"/>
                  </a:lnTo>
                  <a:lnTo>
                    <a:pt x="817" y="883"/>
                  </a:lnTo>
                  <a:lnTo>
                    <a:pt x="828" y="898"/>
                  </a:lnTo>
                  <a:lnTo>
                    <a:pt x="832" y="898"/>
                  </a:lnTo>
                  <a:lnTo>
                    <a:pt x="817" y="883"/>
                  </a:lnTo>
                  <a:lnTo>
                    <a:pt x="817" y="868"/>
                  </a:lnTo>
                  <a:lnTo>
                    <a:pt x="817" y="857"/>
                  </a:lnTo>
                  <a:lnTo>
                    <a:pt x="832" y="839"/>
                  </a:lnTo>
                  <a:lnTo>
                    <a:pt x="847" y="824"/>
                  </a:lnTo>
                  <a:lnTo>
                    <a:pt x="872" y="809"/>
                  </a:lnTo>
                  <a:lnTo>
                    <a:pt x="898" y="798"/>
                  </a:lnTo>
                  <a:lnTo>
                    <a:pt x="943" y="787"/>
                  </a:lnTo>
                  <a:lnTo>
                    <a:pt x="983" y="783"/>
                  </a:lnTo>
                  <a:lnTo>
                    <a:pt x="943" y="794"/>
                  </a:lnTo>
                  <a:lnTo>
                    <a:pt x="917" y="806"/>
                  </a:lnTo>
                  <a:lnTo>
                    <a:pt x="898" y="820"/>
                  </a:lnTo>
                  <a:lnTo>
                    <a:pt x="884" y="828"/>
                  </a:lnTo>
                  <a:lnTo>
                    <a:pt x="872" y="854"/>
                  </a:lnTo>
                  <a:lnTo>
                    <a:pt x="872" y="865"/>
                  </a:lnTo>
                  <a:lnTo>
                    <a:pt x="876" y="879"/>
                  </a:lnTo>
                  <a:lnTo>
                    <a:pt x="895" y="898"/>
                  </a:lnTo>
                  <a:lnTo>
                    <a:pt x="898" y="898"/>
                  </a:lnTo>
                  <a:lnTo>
                    <a:pt x="884" y="879"/>
                  </a:lnTo>
                  <a:lnTo>
                    <a:pt x="876" y="865"/>
                  </a:lnTo>
                  <a:lnTo>
                    <a:pt x="876" y="854"/>
                  </a:lnTo>
                  <a:lnTo>
                    <a:pt x="887" y="828"/>
                  </a:lnTo>
                  <a:lnTo>
                    <a:pt x="902" y="820"/>
                  </a:lnTo>
                  <a:lnTo>
                    <a:pt x="924" y="806"/>
                  </a:lnTo>
                  <a:lnTo>
                    <a:pt x="946" y="794"/>
                  </a:lnTo>
                  <a:lnTo>
                    <a:pt x="987" y="783"/>
                  </a:lnTo>
                  <a:lnTo>
                    <a:pt x="1028" y="780"/>
                  </a:lnTo>
                  <a:lnTo>
                    <a:pt x="1054" y="780"/>
                  </a:lnTo>
                  <a:lnTo>
                    <a:pt x="1002" y="794"/>
                  </a:lnTo>
                  <a:lnTo>
                    <a:pt x="965" y="813"/>
                  </a:lnTo>
                  <a:lnTo>
                    <a:pt x="932" y="839"/>
                  </a:lnTo>
                  <a:lnTo>
                    <a:pt x="924" y="850"/>
                  </a:lnTo>
                  <a:lnTo>
                    <a:pt x="917" y="865"/>
                  </a:lnTo>
                  <a:lnTo>
                    <a:pt x="924" y="876"/>
                  </a:lnTo>
                  <a:lnTo>
                    <a:pt x="939" y="898"/>
                  </a:lnTo>
                  <a:lnTo>
                    <a:pt x="943" y="898"/>
                  </a:lnTo>
                  <a:lnTo>
                    <a:pt x="928" y="876"/>
                  </a:lnTo>
                  <a:lnTo>
                    <a:pt x="924" y="865"/>
                  </a:lnTo>
                  <a:lnTo>
                    <a:pt x="928" y="850"/>
                  </a:lnTo>
                  <a:lnTo>
                    <a:pt x="943" y="828"/>
                  </a:lnTo>
                  <a:lnTo>
                    <a:pt x="969" y="813"/>
                  </a:lnTo>
                  <a:lnTo>
                    <a:pt x="994" y="806"/>
                  </a:lnTo>
                  <a:lnTo>
                    <a:pt x="1054" y="783"/>
                  </a:lnTo>
                  <a:lnTo>
                    <a:pt x="1109" y="772"/>
                  </a:lnTo>
                  <a:lnTo>
                    <a:pt x="1079" y="783"/>
                  </a:lnTo>
                  <a:lnTo>
                    <a:pt x="1050" y="794"/>
                  </a:lnTo>
                  <a:lnTo>
                    <a:pt x="1028" y="809"/>
                  </a:lnTo>
                  <a:lnTo>
                    <a:pt x="1009" y="828"/>
                  </a:lnTo>
                  <a:lnTo>
                    <a:pt x="998" y="842"/>
                  </a:lnTo>
                  <a:lnTo>
                    <a:pt x="994" y="857"/>
                  </a:lnTo>
                  <a:lnTo>
                    <a:pt x="994" y="879"/>
                  </a:lnTo>
                  <a:lnTo>
                    <a:pt x="1009" y="898"/>
                  </a:lnTo>
                  <a:lnTo>
                    <a:pt x="1013" y="898"/>
                  </a:lnTo>
                  <a:lnTo>
                    <a:pt x="998" y="876"/>
                  </a:lnTo>
                  <a:lnTo>
                    <a:pt x="998" y="857"/>
                  </a:lnTo>
                  <a:lnTo>
                    <a:pt x="1002" y="842"/>
                  </a:lnTo>
                  <a:lnTo>
                    <a:pt x="1013" y="835"/>
                  </a:lnTo>
                  <a:lnTo>
                    <a:pt x="1035" y="809"/>
                  </a:lnTo>
                  <a:lnTo>
                    <a:pt x="1065" y="794"/>
                  </a:lnTo>
                  <a:lnTo>
                    <a:pt x="1105" y="780"/>
                  </a:lnTo>
                  <a:lnTo>
                    <a:pt x="1139" y="769"/>
                  </a:lnTo>
                  <a:lnTo>
                    <a:pt x="1205" y="765"/>
                  </a:lnTo>
                  <a:lnTo>
                    <a:pt x="1235" y="765"/>
                  </a:lnTo>
                  <a:lnTo>
                    <a:pt x="1238" y="765"/>
                  </a:lnTo>
                  <a:lnTo>
                    <a:pt x="1209" y="772"/>
                  </a:lnTo>
                  <a:lnTo>
                    <a:pt x="1183" y="787"/>
                  </a:lnTo>
                  <a:lnTo>
                    <a:pt x="1161" y="806"/>
                  </a:lnTo>
                  <a:lnTo>
                    <a:pt x="1142" y="828"/>
                  </a:lnTo>
                  <a:lnTo>
                    <a:pt x="1142" y="842"/>
                  </a:lnTo>
                  <a:lnTo>
                    <a:pt x="1150" y="854"/>
                  </a:lnTo>
                  <a:lnTo>
                    <a:pt x="1161" y="876"/>
                  </a:lnTo>
                  <a:lnTo>
                    <a:pt x="1183" y="898"/>
                  </a:lnTo>
                  <a:lnTo>
                    <a:pt x="1190" y="898"/>
                  </a:lnTo>
                  <a:lnTo>
                    <a:pt x="1161" y="868"/>
                  </a:lnTo>
                  <a:lnTo>
                    <a:pt x="1153" y="854"/>
                  </a:lnTo>
                  <a:lnTo>
                    <a:pt x="1150" y="842"/>
                  </a:lnTo>
                  <a:lnTo>
                    <a:pt x="1150" y="828"/>
                  </a:lnTo>
                  <a:lnTo>
                    <a:pt x="1153" y="820"/>
                  </a:lnTo>
                  <a:lnTo>
                    <a:pt x="1164" y="806"/>
                  </a:lnTo>
                  <a:lnTo>
                    <a:pt x="1194" y="783"/>
                  </a:lnTo>
                  <a:lnTo>
                    <a:pt x="1224" y="772"/>
                  </a:lnTo>
                  <a:lnTo>
                    <a:pt x="1253" y="765"/>
                  </a:lnTo>
                  <a:lnTo>
                    <a:pt x="1261" y="765"/>
                  </a:lnTo>
                  <a:lnTo>
                    <a:pt x="1279" y="757"/>
                  </a:lnTo>
                  <a:lnTo>
                    <a:pt x="1286" y="757"/>
                  </a:lnTo>
                  <a:lnTo>
                    <a:pt x="1290" y="757"/>
                  </a:lnTo>
                  <a:lnTo>
                    <a:pt x="1305" y="757"/>
                  </a:lnTo>
                  <a:lnTo>
                    <a:pt x="1249" y="780"/>
                  </a:lnTo>
                  <a:lnTo>
                    <a:pt x="1224" y="794"/>
                  </a:lnTo>
                  <a:lnTo>
                    <a:pt x="1209" y="813"/>
                  </a:lnTo>
                  <a:lnTo>
                    <a:pt x="1205" y="828"/>
                  </a:lnTo>
                  <a:lnTo>
                    <a:pt x="1205" y="842"/>
                  </a:lnTo>
                  <a:lnTo>
                    <a:pt x="1209" y="865"/>
                  </a:lnTo>
                  <a:lnTo>
                    <a:pt x="1224" y="879"/>
                  </a:lnTo>
                  <a:lnTo>
                    <a:pt x="1249" y="898"/>
                  </a:lnTo>
                  <a:lnTo>
                    <a:pt x="1261" y="898"/>
                  </a:lnTo>
                  <a:lnTo>
                    <a:pt x="1231" y="879"/>
                  </a:lnTo>
                  <a:lnTo>
                    <a:pt x="1213" y="857"/>
                  </a:lnTo>
                  <a:lnTo>
                    <a:pt x="1209" y="842"/>
                  </a:lnTo>
                  <a:lnTo>
                    <a:pt x="1205" y="828"/>
                  </a:lnTo>
                  <a:lnTo>
                    <a:pt x="1209" y="813"/>
                  </a:lnTo>
                  <a:lnTo>
                    <a:pt x="1220" y="806"/>
                  </a:lnTo>
                  <a:lnTo>
                    <a:pt x="1235" y="787"/>
                  </a:lnTo>
                  <a:lnTo>
                    <a:pt x="1268" y="772"/>
                  </a:lnTo>
                  <a:lnTo>
                    <a:pt x="1323" y="757"/>
                  </a:lnTo>
                  <a:lnTo>
                    <a:pt x="1331" y="757"/>
                  </a:lnTo>
                  <a:lnTo>
                    <a:pt x="1335" y="757"/>
                  </a:lnTo>
                  <a:lnTo>
                    <a:pt x="1357" y="750"/>
                  </a:lnTo>
                  <a:lnTo>
                    <a:pt x="1427" y="743"/>
                  </a:lnTo>
                  <a:lnTo>
                    <a:pt x="1375" y="754"/>
                  </a:lnTo>
                  <a:lnTo>
                    <a:pt x="1338" y="765"/>
                  </a:lnTo>
                  <a:lnTo>
                    <a:pt x="1305" y="783"/>
                  </a:lnTo>
                  <a:lnTo>
                    <a:pt x="1290" y="794"/>
                  </a:lnTo>
                  <a:lnTo>
                    <a:pt x="1275" y="809"/>
                  </a:lnTo>
                  <a:lnTo>
                    <a:pt x="1261" y="835"/>
                  </a:lnTo>
                  <a:lnTo>
                    <a:pt x="1261" y="854"/>
                  </a:lnTo>
                  <a:lnTo>
                    <a:pt x="1264" y="857"/>
                  </a:lnTo>
                  <a:lnTo>
                    <a:pt x="1279" y="879"/>
                  </a:lnTo>
                  <a:lnTo>
                    <a:pt x="1309" y="898"/>
                  </a:lnTo>
                  <a:lnTo>
                    <a:pt x="1316" y="898"/>
                  </a:lnTo>
                  <a:lnTo>
                    <a:pt x="1286" y="879"/>
                  </a:lnTo>
                  <a:lnTo>
                    <a:pt x="1264" y="857"/>
                  </a:lnTo>
                  <a:lnTo>
                    <a:pt x="1264" y="850"/>
                  </a:lnTo>
                  <a:lnTo>
                    <a:pt x="1264" y="835"/>
                  </a:lnTo>
                  <a:lnTo>
                    <a:pt x="1279" y="809"/>
                  </a:lnTo>
                  <a:lnTo>
                    <a:pt x="1290" y="798"/>
                  </a:lnTo>
                  <a:lnTo>
                    <a:pt x="1309" y="787"/>
                  </a:lnTo>
                  <a:lnTo>
                    <a:pt x="1357" y="765"/>
                  </a:lnTo>
                  <a:lnTo>
                    <a:pt x="1401" y="750"/>
                  </a:lnTo>
                  <a:lnTo>
                    <a:pt x="1464" y="739"/>
                  </a:lnTo>
                  <a:lnTo>
                    <a:pt x="1505" y="735"/>
                  </a:lnTo>
                  <a:lnTo>
                    <a:pt x="1534" y="735"/>
                  </a:lnTo>
                  <a:lnTo>
                    <a:pt x="1486" y="743"/>
                  </a:lnTo>
                  <a:lnTo>
                    <a:pt x="1431" y="757"/>
                  </a:lnTo>
                  <a:lnTo>
                    <a:pt x="1371" y="772"/>
                  </a:lnTo>
                  <a:lnTo>
                    <a:pt x="1346" y="787"/>
                  </a:lnTo>
                  <a:lnTo>
                    <a:pt x="1323" y="809"/>
                  </a:lnTo>
                  <a:lnTo>
                    <a:pt x="1320" y="820"/>
                  </a:lnTo>
                  <a:lnTo>
                    <a:pt x="1309" y="839"/>
                  </a:lnTo>
                  <a:lnTo>
                    <a:pt x="1316" y="850"/>
                  </a:lnTo>
                  <a:lnTo>
                    <a:pt x="1320" y="857"/>
                  </a:lnTo>
                  <a:lnTo>
                    <a:pt x="1331" y="876"/>
                  </a:lnTo>
                  <a:lnTo>
                    <a:pt x="1364" y="898"/>
                  </a:lnTo>
                  <a:lnTo>
                    <a:pt x="1375" y="898"/>
                  </a:lnTo>
                  <a:lnTo>
                    <a:pt x="1364" y="894"/>
                  </a:lnTo>
                  <a:lnTo>
                    <a:pt x="1331" y="876"/>
                  </a:lnTo>
                  <a:lnTo>
                    <a:pt x="1320" y="857"/>
                  </a:lnTo>
                  <a:lnTo>
                    <a:pt x="1316" y="850"/>
                  </a:lnTo>
                  <a:lnTo>
                    <a:pt x="1316" y="835"/>
                  </a:lnTo>
                  <a:lnTo>
                    <a:pt x="1320" y="824"/>
                  </a:lnTo>
                  <a:lnTo>
                    <a:pt x="1323" y="813"/>
                  </a:lnTo>
                  <a:lnTo>
                    <a:pt x="1357" y="787"/>
                  </a:lnTo>
                  <a:lnTo>
                    <a:pt x="1390" y="769"/>
                  </a:lnTo>
                  <a:lnTo>
                    <a:pt x="1431" y="757"/>
                  </a:lnTo>
                  <a:lnTo>
                    <a:pt x="1471" y="750"/>
                  </a:lnTo>
                  <a:lnTo>
                    <a:pt x="1542" y="739"/>
                  </a:lnTo>
                  <a:lnTo>
                    <a:pt x="1571" y="735"/>
                  </a:lnTo>
                  <a:lnTo>
                    <a:pt x="1623" y="735"/>
                  </a:lnTo>
                  <a:lnTo>
                    <a:pt x="1527" y="750"/>
                  </a:lnTo>
                  <a:lnTo>
                    <a:pt x="1486" y="757"/>
                  </a:lnTo>
                  <a:lnTo>
                    <a:pt x="1445" y="769"/>
                  </a:lnTo>
                  <a:lnTo>
                    <a:pt x="1408" y="783"/>
                  </a:lnTo>
                  <a:lnTo>
                    <a:pt x="1390" y="798"/>
                  </a:lnTo>
                  <a:lnTo>
                    <a:pt x="1375" y="809"/>
                  </a:lnTo>
                  <a:lnTo>
                    <a:pt x="1364" y="835"/>
                  </a:lnTo>
                  <a:lnTo>
                    <a:pt x="1364" y="842"/>
                  </a:lnTo>
                  <a:lnTo>
                    <a:pt x="1371" y="857"/>
                  </a:lnTo>
                  <a:lnTo>
                    <a:pt x="1379" y="876"/>
                  </a:lnTo>
                  <a:lnTo>
                    <a:pt x="1416" y="898"/>
                  </a:lnTo>
                  <a:lnTo>
                    <a:pt x="1427" y="898"/>
                  </a:lnTo>
                  <a:lnTo>
                    <a:pt x="1386" y="876"/>
                  </a:lnTo>
                  <a:lnTo>
                    <a:pt x="1371" y="857"/>
                  </a:lnTo>
                  <a:lnTo>
                    <a:pt x="1371" y="842"/>
                  </a:lnTo>
                  <a:lnTo>
                    <a:pt x="1371" y="835"/>
                  </a:lnTo>
                  <a:lnTo>
                    <a:pt x="1379" y="813"/>
                  </a:lnTo>
                  <a:lnTo>
                    <a:pt x="1394" y="798"/>
                  </a:lnTo>
                  <a:lnTo>
                    <a:pt x="1416" y="783"/>
                  </a:lnTo>
                  <a:lnTo>
                    <a:pt x="1445" y="769"/>
                  </a:lnTo>
                  <a:lnTo>
                    <a:pt x="1486" y="757"/>
                  </a:lnTo>
                  <a:lnTo>
                    <a:pt x="1567" y="743"/>
                  </a:lnTo>
                  <a:lnTo>
                    <a:pt x="1645" y="735"/>
                  </a:lnTo>
                  <a:lnTo>
                    <a:pt x="1737" y="728"/>
                  </a:lnTo>
                  <a:lnTo>
                    <a:pt x="1756" y="735"/>
                  </a:lnTo>
                  <a:lnTo>
                    <a:pt x="1638" y="743"/>
                  </a:lnTo>
                  <a:lnTo>
                    <a:pt x="1567" y="757"/>
                  </a:lnTo>
                  <a:lnTo>
                    <a:pt x="1534" y="765"/>
                  </a:lnTo>
                  <a:lnTo>
                    <a:pt x="1512" y="772"/>
                  </a:lnTo>
                  <a:lnTo>
                    <a:pt x="1471" y="794"/>
                  </a:lnTo>
                  <a:lnTo>
                    <a:pt x="1445" y="820"/>
                  </a:lnTo>
                  <a:lnTo>
                    <a:pt x="1442" y="828"/>
                  </a:lnTo>
                  <a:lnTo>
                    <a:pt x="1434" y="842"/>
                  </a:lnTo>
                  <a:lnTo>
                    <a:pt x="1442" y="857"/>
                  </a:lnTo>
                  <a:lnTo>
                    <a:pt x="1449" y="868"/>
                  </a:lnTo>
                  <a:lnTo>
                    <a:pt x="1464" y="883"/>
                  </a:lnTo>
                  <a:lnTo>
                    <a:pt x="1490" y="894"/>
                  </a:lnTo>
                  <a:lnTo>
                    <a:pt x="1497" y="898"/>
                  </a:lnTo>
                  <a:lnTo>
                    <a:pt x="1505" y="898"/>
                  </a:lnTo>
                  <a:lnTo>
                    <a:pt x="1490" y="894"/>
                  </a:lnTo>
                  <a:lnTo>
                    <a:pt x="1471" y="879"/>
                  </a:lnTo>
                  <a:lnTo>
                    <a:pt x="1449" y="868"/>
                  </a:lnTo>
                  <a:lnTo>
                    <a:pt x="1442" y="857"/>
                  </a:lnTo>
                  <a:lnTo>
                    <a:pt x="1442" y="842"/>
                  </a:lnTo>
                  <a:lnTo>
                    <a:pt x="1442" y="828"/>
                  </a:lnTo>
                  <a:lnTo>
                    <a:pt x="1449" y="820"/>
                  </a:lnTo>
                  <a:lnTo>
                    <a:pt x="1475" y="798"/>
                  </a:lnTo>
                  <a:lnTo>
                    <a:pt x="1512" y="780"/>
                  </a:lnTo>
                  <a:lnTo>
                    <a:pt x="1545" y="765"/>
                  </a:lnTo>
                  <a:lnTo>
                    <a:pt x="1586" y="757"/>
                  </a:lnTo>
                  <a:lnTo>
                    <a:pt x="1671" y="743"/>
                  </a:lnTo>
                  <a:lnTo>
                    <a:pt x="1782" y="735"/>
                  </a:lnTo>
                  <a:lnTo>
                    <a:pt x="1882" y="739"/>
                  </a:lnTo>
                  <a:lnTo>
                    <a:pt x="1882" y="735"/>
                  </a:lnTo>
                  <a:lnTo>
                    <a:pt x="1797" y="728"/>
                  </a:lnTo>
                  <a:lnTo>
                    <a:pt x="1737" y="728"/>
                  </a:lnTo>
                  <a:lnTo>
                    <a:pt x="1652" y="728"/>
                  </a:lnTo>
                  <a:lnTo>
                    <a:pt x="1567" y="728"/>
                  </a:lnTo>
                  <a:lnTo>
                    <a:pt x="1560" y="728"/>
                  </a:lnTo>
                  <a:lnTo>
                    <a:pt x="1519" y="724"/>
                  </a:lnTo>
                  <a:lnTo>
                    <a:pt x="1501" y="717"/>
                  </a:lnTo>
                  <a:lnTo>
                    <a:pt x="1490" y="709"/>
                  </a:lnTo>
                  <a:lnTo>
                    <a:pt x="1497" y="702"/>
                  </a:lnTo>
                  <a:lnTo>
                    <a:pt x="1505" y="695"/>
                  </a:lnTo>
                  <a:lnTo>
                    <a:pt x="1582" y="680"/>
                  </a:lnTo>
                  <a:lnTo>
                    <a:pt x="1675" y="672"/>
                  </a:lnTo>
                  <a:lnTo>
                    <a:pt x="1822" y="669"/>
                  </a:lnTo>
                  <a:lnTo>
                    <a:pt x="1882" y="665"/>
                  </a:lnTo>
                  <a:lnTo>
                    <a:pt x="1941" y="658"/>
                  </a:lnTo>
                  <a:lnTo>
                    <a:pt x="2007" y="647"/>
                  </a:lnTo>
                  <a:lnTo>
                    <a:pt x="2077" y="632"/>
                  </a:lnTo>
                  <a:lnTo>
                    <a:pt x="2144" y="610"/>
                  </a:lnTo>
                  <a:lnTo>
                    <a:pt x="2170" y="595"/>
                  </a:lnTo>
                  <a:lnTo>
                    <a:pt x="2188" y="576"/>
                  </a:lnTo>
                  <a:lnTo>
                    <a:pt x="2207" y="558"/>
                  </a:lnTo>
                  <a:lnTo>
                    <a:pt x="2218" y="539"/>
                  </a:lnTo>
                  <a:lnTo>
                    <a:pt x="2225" y="525"/>
                  </a:lnTo>
                  <a:lnTo>
                    <a:pt x="2225" y="502"/>
                  </a:lnTo>
                  <a:lnTo>
                    <a:pt x="2214" y="477"/>
                  </a:lnTo>
                  <a:lnTo>
                    <a:pt x="2203" y="462"/>
                  </a:lnTo>
                  <a:lnTo>
                    <a:pt x="2188" y="454"/>
                  </a:lnTo>
                  <a:lnTo>
                    <a:pt x="2170" y="436"/>
                  </a:lnTo>
                  <a:lnTo>
                    <a:pt x="2137" y="421"/>
                  </a:lnTo>
                  <a:lnTo>
                    <a:pt x="2100" y="414"/>
                  </a:lnTo>
                  <a:lnTo>
                    <a:pt x="2048" y="399"/>
                  </a:lnTo>
                  <a:lnTo>
                    <a:pt x="1992" y="388"/>
                  </a:lnTo>
                  <a:lnTo>
                    <a:pt x="1922" y="377"/>
                  </a:lnTo>
                  <a:lnTo>
                    <a:pt x="1863" y="373"/>
                  </a:lnTo>
                  <a:lnTo>
                    <a:pt x="1782" y="373"/>
                  </a:lnTo>
                  <a:lnTo>
                    <a:pt x="1652" y="366"/>
                  </a:lnTo>
                  <a:lnTo>
                    <a:pt x="1652" y="373"/>
                  </a:lnTo>
                  <a:lnTo>
                    <a:pt x="1782" y="373"/>
                  </a:lnTo>
                  <a:lnTo>
                    <a:pt x="1863" y="377"/>
                  </a:lnTo>
                  <a:lnTo>
                    <a:pt x="1922" y="384"/>
                  </a:lnTo>
                  <a:lnTo>
                    <a:pt x="1992" y="392"/>
                  </a:lnTo>
                  <a:lnTo>
                    <a:pt x="2048" y="403"/>
                  </a:lnTo>
                  <a:lnTo>
                    <a:pt x="2100" y="414"/>
                  </a:lnTo>
                  <a:lnTo>
                    <a:pt x="2133" y="428"/>
                  </a:lnTo>
                  <a:lnTo>
                    <a:pt x="2163" y="443"/>
                  </a:lnTo>
                  <a:lnTo>
                    <a:pt x="2185" y="454"/>
                  </a:lnTo>
                  <a:lnTo>
                    <a:pt x="2203" y="469"/>
                  </a:lnTo>
                  <a:lnTo>
                    <a:pt x="2214" y="484"/>
                  </a:lnTo>
                  <a:lnTo>
                    <a:pt x="2218" y="502"/>
                  </a:lnTo>
                  <a:lnTo>
                    <a:pt x="2218" y="525"/>
                  </a:lnTo>
                  <a:lnTo>
                    <a:pt x="2214" y="539"/>
                  </a:lnTo>
                  <a:lnTo>
                    <a:pt x="2203" y="558"/>
                  </a:lnTo>
                  <a:lnTo>
                    <a:pt x="2188" y="576"/>
                  </a:lnTo>
                  <a:lnTo>
                    <a:pt x="2163" y="595"/>
                  </a:lnTo>
                  <a:lnTo>
                    <a:pt x="2137" y="610"/>
                  </a:lnTo>
                  <a:lnTo>
                    <a:pt x="2074" y="628"/>
                  </a:lnTo>
                  <a:lnTo>
                    <a:pt x="2004" y="643"/>
                  </a:lnTo>
                  <a:lnTo>
                    <a:pt x="1878" y="658"/>
                  </a:lnTo>
                  <a:lnTo>
                    <a:pt x="1822" y="665"/>
                  </a:lnTo>
                  <a:lnTo>
                    <a:pt x="1675" y="669"/>
                  </a:lnTo>
                  <a:lnTo>
                    <a:pt x="1575" y="680"/>
                  </a:lnTo>
                  <a:lnTo>
                    <a:pt x="1505" y="687"/>
                  </a:lnTo>
                  <a:lnTo>
                    <a:pt x="1490" y="698"/>
                  </a:lnTo>
                  <a:lnTo>
                    <a:pt x="1486" y="709"/>
                  </a:lnTo>
                  <a:lnTo>
                    <a:pt x="1490" y="717"/>
                  </a:lnTo>
                  <a:lnTo>
                    <a:pt x="1505" y="724"/>
                  </a:lnTo>
                  <a:lnTo>
                    <a:pt x="1534" y="728"/>
                  </a:lnTo>
                  <a:lnTo>
                    <a:pt x="1501" y="735"/>
                  </a:lnTo>
                  <a:lnTo>
                    <a:pt x="1464" y="735"/>
                  </a:lnTo>
                  <a:lnTo>
                    <a:pt x="1394" y="739"/>
                  </a:lnTo>
                  <a:lnTo>
                    <a:pt x="1320" y="724"/>
                  </a:lnTo>
                  <a:lnTo>
                    <a:pt x="1286" y="709"/>
                  </a:lnTo>
                  <a:lnTo>
                    <a:pt x="1275" y="702"/>
                  </a:lnTo>
                  <a:lnTo>
                    <a:pt x="1275" y="695"/>
                  </a:lnTo>
                  <a:lnTo>
                    <a:pt x="1275" y="687"/>
                  </a:lnTo>
                  <a:lnTo>
                    <a:pt x="1279" y="672"/>
                  </a:lnTo>
                  <a:lnTo>
                    <a:pt x="1286" y="665"/>
                  </a:lnTo>
                  <a:lnTo>
                    <a:pt x="1305" y="658"/>
                  </a:lnTo>
                  <a:lnTo>
                    <a:pt x="1331" y="647"/>
                  </a:lnTo>
                  <a:lnTo>
                    <a:pt x="1364" y="639"/>
                  </a:lnTo>
                  <a:lnTo>
                    <a:pt x="1527" y="624"/>
                  </a:lnTo>
                  <a:lnTo>
                    <a:pt x="1567" y="624"/>
                  </a:lnTo>
                  <a:lnTo>
                    <a:pt x="1656" y="617"/>
                  </a:lnTo>
                  <a:lnTo>
                    <a:pt x="1708" y="610"/>
                  </a:lnTo>
                  <a:lnTo>
                    <a:pt x="1752" y="599"/>
                  </a:lnTo>
                  <a:lnTo>
                    <a:pt x="1793" y="576"/>
                  </a:lnTo>
                  <a:lnTo>
                    <a:pt x="1808" y="562"/>
                  </a:lnTo>
                  <a:lnTo>
                    <a:pt x="1819" y="547"/>
                  </a:lnTo>
                  <a:lnTo>
                    <a:pt x="1822" y="532"/>
                  </a:lnTo>
                  <a:lnTo>
                    <a:pt x="1822" y="517"/>
                  </a:lnTo>
                  <a:lnTo>
                    <a:pt x="1811" y="499"/>
                  </a:lnTo>
                  <a:lnTo>
                    <a:pt x="1808" y="488"/>
                  </a:lnTo>
                  <a:lnTo>
                    <a:pt x="1793" y="473"/>
                  </a:lnTo>
                  <a:lnTo>
                    <a:pt x="1767" y="462"/>
                  </a:lnTo>
                  <a:lnTo>
                    <a:pt x="1741" y="454"/>
                  </a:lnTo>
                  <a:lnTo>
                    <a:pt x="1700" y="447"/>
                  </a:lnTo>
                  <a:lnTo>
                    <a:pt x="1652" y="436"/>
                  </a:lnTo>
                  <a:lnTo>
                    <a:pt x="1597" y="432"/>
                  </a:lnTo>
                  <a:lnTo>
                    <a:pt x="1527" y="428"/>
                  </a:lnTo>
                  <a:lnTo>
                    <a:pt x="1512" y="428"/>
                  </a:lnTo>
                  <a:lnTo>
                    <a:pt x="1471" y="421"/>
                  </a:lnTo>
                  <a:lnTo>
                    <a:pt x="1427" y="417"/>
                  </a:lnTo>
                  <a:lnTo>
                    <a:pt x="1375" y="403"/>
                  </a:lnTo>
                  <a:lnTo>
                    <a:pt x="1338" y="388"/>
                  </a:lnTo>
                  <a:lnTo>
                    <a:pt x="1335" y="384"/>
                  </a:lnTo>
                  <a:lnTo>
                    <a:pt x="1331" y="377"/>
                  </a:lnTo>
                  <a:lnTo>
                    <a:pt x="1335" y="366"/>
                  </a:lnTo>
                  <a:lnTo>
                    <a:pt x="1338" y="358"/>
                  </a:lnTo>
                  <a:lnTo>
                    <a:pt x="1349" y="351"/>
                  </a:lnTo>
                  <a:lnTo>
                    <a:pt x="1390" y="351"/>
                  </a:lnTo>
                  <a:lnTo>
                    <a:pt x="1379" y="358"/>
                  </a:lnTo>
                  <a:lnTo>
                    <a:pt x="1375" y="366"/>
                  </a:lnTo>
                  <a:lnTo>
                    <a:pt x="1379" y="373"/>
                  </a:lnTo>
                  <a:lnTo>
                    <a:pt x="1386" y="384"/>
                  </a:lnTo>
                  <a:lnTo>
                    <a:pt x="1420" y="392"/>
                  </a:lnTo>
                  <a:lnTo>
                    <a:pt x="1431" y="399"/>
                  </a:lnTo>
                  <a:lnTo>
                    <a:pt x="1460" y="406"/>
                  </a:lnTo>
                  <a:lnTo>
                    <a:pt x="1516" y="417"/>
                  </a:lnTo>
                  <a:lnTo>
                    <a:pt x="1604" y="421"/>
                  </a:lnTo>
                  <a:lnTo>
                    <a:pt x="1615" y="421"/>
                  </a:lnTo>
                  <a:lnTo>
                    <a:pt x="1741" y="432"/>
                  </a:lnTo>
                  <a:lnTo>
                    <a:pt x="1808" y="454"/>
                  </a:lnTo>
                  <a:lnTo>
                    <a:pt x="1852" y="462"/>
                  </a:lnTo>
                  <a:lnTo>
                    <a:pt x="1878" y="484"/>
                  </a:lnTo>
                  <a:lnTo>
                    <a:pt x="1893" y="502"/>
                  </a:lnTo>
                  <a:lnTo>
                    <a:pt x="1896" y="517"/>
                  </a:lnTo>
                  <a:lnTo>
                    <a:pt x="1896" y="528"/>
                  </a:lnTo>
                  <a:lnTo>
                    <a:pt x="1893" y="539"/>
                  </a:lnTo>
                  <a:lnTo>
                    <a:pt x="1878" y="554"/>
                  </a:lnTo>
                  <a:lnTo>
                    <a:pt x="1856" y="569"/>
                  </a:lnTo>
                  <a:lnTo>
                    <a:pt x="1811" y="587"/>
                  </a:lnTo>
                  <a:lnTo>
                    <a:pt x="1756" y="610"/>
                  </a:lnTo>
                  <a:lnTo>
                    <a:pt x="1697" y="624"/>
                  </a:lnTo>
                  <a:lnTo>
                    <a:pt x="1597" y="639"/>
                  </a:lnTo>
                  <a:lnTo>
                    <a:pt x="1553" y="643"/>
                  </a:lnTo>
                  <a:lnTo>
                    <a:pt x="1553" y="647"/>
                  </a:lnTo>
                  <a:lnTo>
                    <a:pt x="1601" y="643"/>
                  </a:lnTo>
                  <a:lnTo>
                    <a:pt x="1700" y="624"/>
                  </a:lnTo>
                  <a:lnTo>
                    <a:pt x="1763" y="613"/>
                  </a:lnTo>
                  <a:lnTo>
                    <a:pt x="1819" y="595"/>
                  </a:lnTo>
                  <a:lnTo>
                    <a:pt x="1863" y="569"/>
                  </a:lnTo>
                  <a:lnTo>
                    <a:pt x="1878" y="558"/>
                  </a:lnTo>
                  <a:lnTo>
                    <a:pt x="1893" y="543"/>
                  </a:lnTo>
                  <a:lnTo>
                    <a:pt x="1896" y="528"/>
                  </a:lnTo>
                  <a:lnTo>
                    <a:pt x="1896" y="517"/>
                  </a:lnTo>
                  <a:lnTo>
                    <a:pt x="1896" y="499"/>
                  </a:lnTo>
                  <a:lnTo>
                    <a:pt x="1882" y="484"/>
                  </a:lnTo>
                  <a:lnTo>
                    <a:pt x="1863" y="462"/>
                  </a:lnTo>
                  <a:lnTo>
                    <a:pt x="1822" y="454"/>
                  </a:lnTo>
                  <a:lnTo>
                    <a:pt x="1767" y="436"/>
                  </a:lnTo>
                  <a:lnTo>
                    <a:pt x="1848" y="443"/>
                  </a:lnTo>
                  <a:lnTo>
                    <a:pt x="1904" y="454"/>
                  </a:lnTo>
                  <a:lnTo>
                    <a:pt x="1941" y="469"/>
                  </a:lnTo>
                  <a:lnTo>
                    <a:pt x="1967" y="488"/>
                  </a:lnTo>
                  <a:lnTo>
                    <a:pt x="1981" y="506"/>
                  </a:lnTo>
                  <a:lnTo>
                    <a:pt x="1978" y="528"/>
                  </a:lnTo>
                  <a:lnTo>
                    <a:pt x="1967" y="547"/>
                  </a:lnTo>
                  <a:lnTo>
                    <a:pt x="1952" y="569"/>
                  </a:lnTo>
                  <a:lnTo>
                    <a:pt x="1919" y="587"/>
                  </a:lnTo>
                  <a:lnTo>
                    <a:pt x="1878" y="610"/>
                  </a:lnTo>
                  <a:lnTo>
                    <a:pt x="1837" y="624"/>
                  </a:lnTo>
                  <a:lnTo>
                    <a:pt x="1800" y="632"/>
                  </a:lnTo>
                  <a:lnTo>
                    <a:pt x="1745" y="639"/>
                  </a:lnTo>
                  <a:lnTo>
                    <a:pt x="1726" y="643"/>
                  </a:lnTo>
                  <a:lnTo>
                    <a:pt x="1771" y="643"/>
                  </a:lnTo>
                  <a:lnTo>
                    <a:pt x="1819" y="639"/>
                  </a:lnTo>
                  <a:lnTo>
                    <a:pt x="1907" y="628"/>
                  </a:lnTo>
                  <a:lnTo>
                    <a:pt x="1959" y="613"/>
                  </a:lnTo>
                  <a:lnTo>
                    <a:pt x="2007" y="595"/>
                  </a:lnTo>
                  <a:lnTo>
                    <a:pt x="2037" y="569"/>
                  </a:lnTo>
                  <a:lnTo>
                    <a:pt x="2052" y="554"/>
                  </a:lnTo>
                  <a:lnTo>
                    <a:pt x="2059" y="539"/>
                  </a:lnTo>
                  <a:lnTo>
                    <a:pt x="2059" y="525"/>
                  </a:lnTo>
                  <a:lnTo>
                    <a:pt x="2052" y="513"/>
                  </a:lnTo>
                  <a:lnTo>
                    <a:pt x="2044" y="491"/>
                  </a:lnTo>
                  <a:lnTo>
                    <a:pt x="2022" y="477"/>
                  </a:lnTo>
                  <a:lnTo>
                    <a:pt x="1981" y="458"/>
                  </a:lnTo>
                  <a:lnTo>
                    <a:pt x="1933" y="447"/>
                  </a:lnTo>
                  <a:lnTo>
                    <a:pt x="1852" y="436"/>
                  </a:lnTo>
                  <a:lnTo>
                    <a:pt x="1848" y="436"/>
                  </a:lnTo>
                  <a:lnTo>
                    <a:pt x="1841" y="436"/>
                  </a:lnTo>
                  <a:lnTo>
                    <a:pt x="1656" y="421"/>
                  </a:lnTo>
                  <a:lnTo>
                    <a:pt x="1545" y="406"/>
                  </a:lnTo>
                  <a:lnTo>
                    <a:pt x="1505" y="403"/>
                  </a:lnTo>
                  <a:lnTo>
                    <a:pt x="1479" y="392"/>
                  </a:lnTo>
                  <a:lnTo>
                    <a:pt x="1456" y="384"/>
                  </a:lnTo>
                  <a:lnTo>
                    <a:pt x="1442" y="373"/>
                  </a:lnTo>
                  <a:lnTo>
                    <a:pt x="1434" y="366"/>
                  </a:lnTo>
                  <a:lnTo>
                    <a:pt x="1442" y="351"/>
                  </a:lnTo>
                  <a:lnTo>
                    <a:pt x="1434" y="351"/>
                  </a:lnTo>
                  <a:lnTo>
                    <a:pt x="1431" y="358"/>
                  </a:lnTo>
                  <a:lnTo>
                    <a:pt x="1431" y="366"/>
                  </a:lnTo>
                  <a:lnTo>
                    <a:pt x="1442" y="377"/>
                  </a:lnTo>
                  <a:lnTo>
                    <a:pt x="1456" y="388"/>
                  </a:lnTo>
                  <a:lnTo>
                    <a:pt x="1479" y="399"/>
                  </a:lnTo>
                  <a:lnTo>
                    <a:pt x="1530" y="406"/>
                  </a:lnTo>
                  <a:lnTo>
                    <a:pt x="1612" y="421"/>
                  </a:lnTo>
                  <a:lnTo>
                    <a:pt x="1604" y="421"/>
                  </a:lnTo>
                  <a:lnTo>
                    <a:pt x="1516" y="417"/>
                  </a:lnTo>
                  <a:lnTo>
                    <a:pt x="1460" y="406"/>
                  </a:lnTo>
                  <a:lnTo>
                    <a:pt x="1431" y="399"/>
                  </a:lnTo>
                  <a:lnTo>
                    <a:pt x="1420" y="392"/>
                  </a:lnTo>
                  <a:lnTo>
                    <a:pt x="1386" y="377"/>
                  </a:lnTo>
                  <a:lnTo>
                    <a:pt x="1379" y="366"/>
                  </a:lnTo>
                  <a:lnTo>
                    <a:pt x="1390" y="358"/>
                  </a:lnTo>
                  <a:lnTo>
                    <a:pt x="1401" y="351"/>
                  </a:lnTo>
                  <a:lnTo>
                    <a:pt x="1693" y="343"/>
                  </a:lnTo>
                  <a:lnTo>
                    <a:pt x="1852" y="336"/>
                  </a:lnTo>
                  <a:lnTo>
                    <a:pt x="1978" y="332"/>
                  </a:lnTo>
                  <a:lnTo>
                    <a:pt x="2103" y="336"/>
                  </a:lnTo>
                  <a:lnTo>
                    <a:pt x="2325" y="347"/>
                  </a:lnTo>
                  <a:lnTo>
                    <a:pt x="2480" y="362"/>
                  </a:lnTo>
                  <a:lnTo>
                    <a:pt x="2547" y="373"/>
                  </a:lnTo>
                  <a:lnTo>
                    <a:pt x="2650" y="392"/>
                  </a:lnTo>
                  <a:lnTo>
                    <a:pt x="2687" y="403"/>
                  </a:lnTo>
                  <a:lnTo>
                    <a:pt x="2717" y="417"/>
                  </a:lnTo>
                  <a:lnTo>
                    <a:pt x="2739" y="428"/>
                  </a:lnTo>
                  <a:lnTo>
                    <a:pt x="2758" y="443"/>
                  </a:lnTo>
                  <a:lnTo>
                    <a:pt x="2765" y="454"/>
                  </a:lnTo>
                  <a:lnTo>
                    <a:pt x="2772" y="462"/>
                  </a:lnTo>
                  <a:lnTo>
                    <a:pt x="2772" y="473"/>
                  </a:lnTo>
                  <a:lnTo>
                    <a:pt x="2772" y="488"/>
                  </a:lnTo>
                  <a:lnTo>
                    <a:pt x="2761" y="506"/>
                  </a:lnTo>
                  <a:lnTo>
                    <a:pt x="2747" y="532"/>
                  </a:lnTo>
                  <a:lnTo>
                    <a:pt x="2735" y="543"/>
                  </a:lnTo>
                  <a:lnTo>
                    <a:pt x="2717" y="547"/>
                  </a:lnTo>
                  <a:lnTo>
                    <a:pt x="2669" y="569"/>
                  </a:lnTo>
                  <a:lnTo>
                    <a:pt x="2695" y="554"/>
                  </a:lnTo>
                  <a:lnTo>
                    <a:pt x="2717" y="532"/>
                  </a:lnTo>
                  <a:lnTo>
                    <a:pt x="2732" y="517"/>
                  </a:lnTo>
                  <a:lnTo>
                    <a:pt x="2735" y="502"/>
                  </a:lnTo>
                  <a:lnTo>
                    <a:pt x="2747" y="477"/>
                  </a:lnTo>
                  <a:lnTo>
                    <a:pt x="2747" y="469"/>
                  </a:lnTo>
                  <a:lnTo>
                    <a:pt x="2735" y="454"/>
                  </a:lnTo>
                  <a:lnTo>
                    <a:pt x="2724" y="447"/>
                  </a:lnTo>
                  <a:lnTo>
                    <a:pt x="2702" y="421"/>
                  </a:lnTo>
                  <a:lnTo>
                    <a:pt x="2662" y="406"/>
                  </a:lnTo>
                  <a:lnTo>
                    <a:pt x="2621" y="392"/>
                  </a:lnTo>
                  <a:lnTo>
                    <a:pt x="2547" y="377"/>
                  </a:lnTo>
                  <a:lnTo>
                    <a:pt x="2510" y="373"/>
                  </a:lnTo>
                  <a:lnTo>
                    <a:pt x="2510" y="377"/>
                  </a:lnTo>
                  <a:lnTo>
                    <a:pt x="2455" y="366"/>
                  </a:lnTo>
                  <a:lnTo>
                    <a:pt x="2384" y="358"/>
                  </a:lnTo>
                  <a:lnTo>
                    <a:pt x="2384" y="362"/>
                  </a:lnTo>
                  <a:lnTo>
                    <a:pt x="2270" y="351"/>
                  </a:lnTo>
                  <a:lnTo>
                    <a:pt x="2214" y="347"/>
                  </a:lnTo>
                  <a:lnTo>
                    <a:pt x="2214" y="351"/>
                  </a:lnTo>
                  <a:lnTo>
                    <a:pt x="2273" y="351"/>
                  </a:lnTo>
                  <a:lnTo>
                    <a:pt x="2410" y="373"/>
                  </a:lnTo>
                  <a:lnTo>
                    <a:pt x="2480" y="388"/>
                  </a:lnTo>
                  <a:lnTo>
                    <a:pt x="2551" y="406"/>
                  </a:lnTo>
                  <a:lnTo>
                    <a:pt x="2610" y="436"/>
                  </a:lnTo>
                  <a:lnTo>
                    <a:pt x="2636" y="454"/>
                  </a:lnTo>
                  <a:lnTo>
                    <a:pt x="2650" y="469"/>
                  </a:lnTo>
                  <a:lnTo>
                    <a:pt x="2654" y="484"/>
                  </a:lnTo>
                  <a:lnTo>
                    <a:pt x="2654" y="499"/>
                  </a:lnTo>
                  <a:lnTo>
                    <a:pt x="2647" y="517"/>
                  </a:lnTo>
                  <a:lnTo>
                    <a:pt x="2632" y="543"/>
                  </a:lnTo>
                  <a:lnTo>
                    <a:pt x="2606" y="562"/>
                  </a:lnTo>
                  <a:lnTo>
                    <a:pt x="2569" y="576"/>
                  </a:lnTo>
                  <a:lnTo>
                    <a:pt x="2525" y="595"/>
                  </a:lnTo>
                  <a:lnTo>
                    <a:pt x="2440" y="610"/>
                  </a:lnTo>
                  <a:lnTo>
                    <a:pt x="2473" y="587"/>
                  </a:lnTo>
                  <a:lnTo>
                    <a:pt x="2521" y="562"/>
                  </a:lnTo>
                  <a:lnTo>
                    <a:pt x="2540" y="543"/>
                  </a:lnTo>
                  <a:lnTo>
                    <a:pt x="2554" y="525"/>
                  </a:lnTo>
                  <a:lnTo>
                    <a:pt x="2565" y="499"/>
                  </a:lnTo>
                  <a:lnTo>
                    <a:pt x="2565" y="469"/>
                  </a:lnTo>
                  <a:lnTo>
                    <a:pt x="2554" y="458"/>
                  </a:lnTo>
                  <a:lnTo>
                    <a:pt x="2547" y="447"/>
                  </a:lnTo>
                  <a:lnTo>
                    <a:pt x="2525" y="432"/>
                  </a:lnTo>
                  <a:lnTo>
                    <a:pt x="2499" y="417"/>
                  </a:lnTo>
                  <a:lnTo>
                    <a:pt x="2466" y="403"/>
                  </a:lnTo>
                  <a:lnTo>
                    <a:pt x="2410" y="392"/>
                  </a:lnTo>
                  <a:lnTo>
                    <a:pt x="2344" y="384"/>
                  </a:lnTo>
                  <a:lnTo>
                    <a:pt x="2273" y="373"/>
                  </a:lnTo>
                  <a:lnTo>
                    <a:pt x="2214" y="366"/>
                  </a:lnTo>
                  <a:lnTo>
                    <a:pt x="2148" y="362"/>
                  </a:lnTo>
                  <a:lnTo>
                    <a:pt x="2148" y="366"/>
                  </a:lnTo>
                  <a:lnTo>
                    <a:pt x="2203" y="373"/>
                  </a:lnTo>
                  <a:lnTo>
                    <a:pt x="2325" y="384"/>
                  </a:lnTo>
                  <a:lnTo>
                    <a:pt x="2388" y="399"/>
                  </a:lnTo>
                  <a:lnTo>
                    <a:pt x="2451" y="417"/>
                  </a:lnTo>
                  <a:lnTo>
                    <a:pt x="2473" y="432"/>
                  </a:lnTo>
                  <a:lnTo>
                    <a:pt x="2495" y="447"/>
                  </a:lnTo>
                  <a:lnTo>
                    <a:pt x="2510" y="458"/>
                  </a:lnTo>
                  <a:lnTo>
                    <a:pt x="2525" y="477"/>
                  </a:lnTo>
                  <a:lnTo>
                    <a:pt x="2525" y="491"/>
                  </a:lnTo>
                  <a:lnTo>
                    <a:pt x="2514" y="525"/>
                  </a:lnTo>
                  <a:lnTo>
                    <a:pt x="2506" y="543"/>
                  </a:lnTo>
                  <a:lnTo>
                    <a:pt x="2484" y="562"/>
                  </a:lnTo>
                  <a:lnTo>
                    <a:pt x="2466" y="587"/>
                  </a:lnTo>
                  <a:lnTo>
                    <a:pt x="2425" y="610"/>
                  </a:lnTo>
                  <a:lnTo>
                    <a:pt x="2403" y="610"/>
                  </a:lnTo>
                  <a:lnTo>
                    <a:pt x="2303" y="617"/>
                  </a:lnTo>
                  <a:lnTo>
                    <a:pt x="2351" y="602"/>
                  </a:lnTo>
                  <a:lnTo>
                    <a:pt x="2384" y="584"/>
                  </a:lnTo>
                  <a:lnTo>
                    <a:pt x="2410" y="562"/>
                  </a:lnTo>
                  <a:lnTo>
                    <a:pt x="2429" y="539"/>
                  </a:lnTo>
                  <a:lnTo>
                    <a:pt x="2436" y="513"/>
                  </a:lnTo>
                  <a:lnTo>
                    <a:pt x="2440" y="491"/>
                  </a:lnTo>
                  <a:lnTo>
                    <a:pt x="2436" y="477"/>
                  </a:lnTo>
                  <a:lnTo>
                    <a:pt x="2421" y="458"/>
                  </a:lnTo>
                  <a:lnTo>
                    <a:pt x="2399" y="447"/>
                  </a:lnTo>
                  <a:lnTo>
                    <a:pt x="2344" y="421"/>
                  </a:lnTo>
                  <a:lnTo>
                    <a:pt x="2277" y="399"/>
                  </a:lnTo>
                  <a:lnTo>
                    <a:pt x="2203" y="384"/>
                  </a:lnTo>
                  <a:lnTo>
                    <a:pt x="2066" y="366"/>
                  </a:lnTo>
                  <a:lnTo>
                    <a:pt x="2004" y="362"/>
                  </a:lnTo>
                  <a:lnTo>
                    <a:pt x="2004" y="366"/>
                  </a:lnTo>
                  <a:lnTo>
                    <a:pt x="2118" y="384"/>
                  </a:lnTo>
                  <a:lnTo>
                    <a:pt x="2207" y="403"/>
                  </a:lnTo>
                  <a:lnTo>
                    <a:pt x="2277" y="421"/>
                  </a:lnTo>
                  <a:lnTo>
                    <a:pt x="2325" y="443"/>
                  </a:lnTo>
                  <a:lnTo>
                    <a:pt x="2355" y="454"/>
                  </a:lnTo>
                  <a:lnTo>
                    <a:pt x="2373" y="469"/>
                  </a:lnTo>
                  <a:lnTo>
                    <a:pt x="2384" y="484"/>
                  </a:lnTo>
                  <a:lnTo>
                    <a:pt x="2388" y="517"/>
                  </a:lnTo>
                  <a:lnTo>
                    <a:pt x="2384" y="543"/>
                  </a:lnTo>
                  <a:lnTo>
                    <a:pt x="2370" y="569"/>
                  </a:lnTo>
                  <a:lnTo>
                    <a:pt x="2351" y="587"/>
                  </a:lnTo>
                  <a:lnTo>
                    <a:pt x="2310" y="613"/>
                  </a:lnTo>
                  <a:lnTo>
                    <a:pt x="2296" y="617"/>
                  </a:lnTo>
                  <a:lnTo>
                    <a:pt x="2296" y="624"/>
                  </a:lnTo>
                  <a:lnTo>
                    <a:pt x="2159" y="639"/>
                  </a:lnTo>
                  <a:lnTo>
                    <a:pt x="2207" y="617"/>
                  </a:lnTo>
                  <a:lnTo>
                    <a:pt x="2244" y="595"/>
                  </a:lnTo>
                  <a:lnTo>
                    <a:pt x="2270" y="569"/>
                  </a:lnTo>
                  <a:lnTo>
                    <a:pt x="2284" y="543"/>
                  </a:lnTo>
                  <a:lnTo>
                    <a:pt x="2288" y="525"/>
                  </a:lnTo>
                  <a:lnTo>
                    <a:pt x="2296" y="506"/>
                  </a:lnTo>
                  <a:lnTo>
                    <a:pt x="2288" y="488"/>
                  </a:lnTo>
                  <a:lnTo>
                    <a:pt x="2284" y="473"/>
                  </a:lnTo>
                  <a:lnTo>
                    <a:pt x="2273" y="454"/>
                  </a:lnTo>
                  <a:lnTo>
                    <a:pt x="2255" y="443"/>
                  </a:lnTo>
                  <a:lnTo>
                    <a:pt x="2229" y="432"/>
                  </a:lnTo>
                  <a:lnTo>
                    <a:pt x="2174" y="406"/>
                  </a:lnTo>
                  <a:lnTo>
                    <a:pt x="2103" y="392"/>
                  </a:lnTo>
                  <a:lnTo>
                    <a:pt x="1978" y="373"/>
                  </a:lnTo>
                  <a:lnTo>
                    <a:pt x="1919" y="366"/>
                  </a:lnTo>
                  <a:lnTo>
                    <a:pt x="1911" y="373"/>
                  </a:lnTo>
                  <a:lnTo>
                    <a:pt x="1974" y="377"/>
                  </a:lnTo>
                  <a:lnTo>
                    <a:pt x="2100" y="399"/>
                  </a:lnTo>
                  <a:lnTo>
                    <a:pt x="2163" y="414"/>
                  </a:lnTo>
                  <a:lnTo>
                    <a:pt x="2225" y="432"/>
                  </a:lnTo>
                  <a:lnTo>
                    <a:pt x="2248" y="447"/>
                  </a:lnTo>
                  <a:lnTo>
                    <a:pt x="2270" y="458"/>
                  </a:lnTo>
                  <a:lnTo>
                    <a:pt x="2284" y="473"/>
                  </a:lnTo>
                  <a:lnTo>
                    <a:pt x="2288" y="488"/>
                  </a:lnTo>
                  <a:lnTo>
                    <a:pt x="2288" y="506"/>
                  </a:lnTo>
                  <a:lnTo>
                    <a:pt x="2284" y="525"/>
                  </a:lnTo>
                  <a:lnTo>
                    <a:pt x="2277" y="547"/>
                  </a:lnTo>
                  <a:lnTo>
                    <a:pt x="2262" y="573"/>
                  </a:lnTo>
                  <a:lnTo>
                    <a:pt x="2233" y="599"/>
                  </a:lnTo>
                  <a:lnTo>
                    <a:pt x="2199" y="617"/>
                  </a:lnTo>
                  <a:lnTo>
                    <a:pt x="2144" y="643"/>
                  </a:lnTo>
                  <a:lnTo>
                    <a:pt x="2089" y="647"/>
                  </a:lnTo>
                  <a:lnTo>
                    <a:pt x="2033" y="658"/>
                  </a:lnTo>
                  <a:lnTo>
                    <a:pt x="1989" y="669"/>
                  </a:lnTo>
                  <a:lnTo>
                    <a:pt x="1922" y="695"/>
                  </a:lnTo>
                  <a:lnTo>
                    <a:pt x="1893" y="709"/>
                  </a:lnTo>
                  <a:lnTo>
                    <a:pt x="1889" y="717"/>
                  </a:lnTo>
                  <a:lnTo>
                    <a:pt x="1882" y="728"/>
                  </a:lnTo>
                  <a:lnTo>
                    <a:pt x="1889" y="743"/>
                  </a:lnTo>
                  <a:lnTo>
                    <a:pt x="1893" y="750"/>
                  </a:lnTo>
                  <a:lnTo>
                    <a:pt x="1863" y="750"/>
                  </a:lnTo>
                  <a:lnTo>
                    <a:pt x="1778" y="757"/>
                  </a:lnTo>
                  <a:lnTo>
                    <a:pt x="1715" y="765"/>
                  </a:lnTo>
                  <a:lnTo>
                    <a:pt x="1671" y="772"/>
                  </a:lnTo>
                  <a:lnTo>
                    <a:pt x="1641" y="783"/>
                  </a:lnTo>
                  <a:lnTo>
                    <a:pt x="1623" y="794"/>
                  </a:lnTo>
                  <a:lnTo>
                    <a:pt x="1604" y="809"/>
                  </a:lnTo>
                  <a:lnTo>
                    <a:pt x="1597" y="824"/>
                  </a:lnTo>
                  <a:lnTo>
                    <a:pt x="1597" y="839"/>
                  </a:lnTo>
                  <a:lnTo>
                    <a:pt x="1597" y="854"/>
                  </a:lnTo>
                  <a:lnTo>
                    <a:pt x="1601" y="857"/>
                  </a:lnTo>
                  <a:lnTo>
                    <a:pt x="1623" y="879"/>
                  </a:lnTo>
                  <a:lnTo>
                    <a:pt x="1660" y="898"/>
                  </a:lnTo>
                  <a:lnTo>
                    <a:pt x="1671" y="898"/>
                  </a:lnTo>
                  <a:lnTo>
                    <a:pt x="1627" y="879"/>
                  </a:lnTo>
                  <a:lnTo>
                    <a:pt x="1604" y="857"/>
                  </a:lnTo>
                  <a:lnTo>
                    <a:pt x="1601" y="850"/>
                  </a:lnTo>
                  <a:lnTo>
                    <a:pt x="1597" y="839"/>
                  </a:lnTo>
                  <a:lnTo>
                    <a:pt x="1601" y="824"/>
                  </a:lnTo>
                  <a:lnTo>
                    <a:pt x="1612" y="809"/>
                  </a:lnTo>
                  <a:lnTo>
                    <a:pt x="1627" y="798"/>
                  </a:lnTo>
                  <a:lnTo>
                    <a:pt x="1645" y="787"/>
                  </a:lnTo>
                  <a:lnTo>
                    <a:pt x="1671" y="780"/>
                  </a:lnTo>
                  <a:lnTo>
                    <a:pt x="1715" y="769"/>
                  </a:lnTo>
                  <a:lnTo>
                    <a:pt x="1778" y="757"/>
                  </a:lnTo>
                  <a:lnTo>
                    <a:pt x="1863" y="754"/>
                  </a:lnTo>
                  <a:lnTo>
                    <a:pt x="1896" y="754"/>
                  </a:lnTo>
                  <a:lnTo>
                    <a:pt x="1919" y="757"/>
                  </a:lnTo>
                  <a:lnTo>
                    <a:pt x="1878" y="757"/>
                  </a:lnTo>
                  <a:lnTo>
                    <a:pt x="1811" y="765"/>
                  </a:lnTo>
                  <a:lnTo>
                    <a:pt x="1737" y="780"/>
                  </a:lnTo>
                  <a:lnTo>
                    <a:pt x="1708" y="787"/>
                  </a:lnTo>
                  <a:lnTo>
                    <a:pt x="1682" y="798"/>
                  </a:lnTo>
                  <a:lnTo>
                    <a:pt x="1671" y="813"/>
                  </a:lnTo>
                  <a:lnTo>
                    <a:pt x="1660" y="828"/>
                  </a:lnTo>
                  <a:lnTo>
                    <a:pt x="1656" y="842"/>
                  </a:lnTo>
                  <a:lnTo>
                    <a:pt x="1667" y="865"/>
                  </a:lnTo>
                  <a:lnTo>
                    <a:pt x="1686" y="883"/>
                  </a:lnTo>
                  <a:lnTo>
                    <a:pt x="1712" y="898"/>
                  </a:lnTo>
                  <a:lnTo>
                    <a:pt x="1723" y="898"/>
                  </a:lnTo>
                  <a:lnTo>
                    <a:pt x="1686" y="883"/>
                  </a:lnTo>
                  <a:lnTo>
                    <a:pt x="1667" y="865"/>
                  </a:lnTo>
                  <a:lnTo>
                    <a:pt x="1660" y="842"/>
                  </a:lnTo>
                  <a:lnTo>
                    <a:pt x="1667" y="828"/>
                  </a:lnTo>
                  <a:lnTo>
                    <a:pt x="1671" y="813"/>
                  </a:lnTo>
                  <a:lnTo>
                    <a:pt x="1686" y="806"/>
                  </a:lnTo>
                  <a:lnTo>
                    <a:pt x="1712" y="787"/>
                  </a:lnTo>
                  <a:lnTo>
                    <a:pt x="1745" y="780"/>
                  </a:lnTo>
                  <a:lnTo>
                    <a:pt x="1822" y="769"/>
                  </a:lnTo>
                  <a:lnTo>
                    <a:pt x="1893" y="765"/>
                  </a:lnTo>
                  <a:lnTo>
                    <a:pt x="1922" y="765"/>
                  </a:lnTo>
                  <a:lnTo>
                    <a:pt x="1922" y="757"/>
                  </a:lnTo>
                  <a:lnTo>
                    <a:pt x="1963" y="772"/>
                  </a:lnTo>
                  <a:lnTo>
                    <a:pt x="1870" y="772"/>
                  </a:lnTo>
                  <a:lnTo>
                    <a:pt x="1837" y="772"/>
                  </a:lnTo>
                  <a:lnTo>
                    <a:pt x="1797" y="780"/>
                  </a:lnTo>
                  <a:lnTo>
                    <a:pt x="1767" y="787"/>
                  </a:lnTo>
                  <a:lnTo>
                    <a:pt x="1730" y="809"/>
                  </a:lnTo>
                  <a:lnTo>
                    <a:pt x="1715" y="824"/>
                  </a:lnTo>
                  <a:lnTo>
                    <a:pt x="1712" y="835"/>
                  </a:lnTo>
                  <a:lnTo>
                    <a:pt x="1712" y="850"/>
                  </a:lnTo>
                  <a:lnTo>
                    <a:pt x="1715" y="865"/>
                  </a:lnTo>
                  <a:lnTo>
                    <a:pt x="1737" y="883"/>
                  </a:lnTo>
                  <a:lnTo>
                    <a:pt x="1771" y="898"/>
                  </a:lnTo>
                  <a:lnTo>
                    <a:pt x="1782" y="898"/>
                  </a:lnTo>
                  <a:lnTo>
                    <a:pt x="1741" y="879"/>
                  </a:lnTo>
                  <a:lnTo>
                    <a:pt x="1730" y="868"/>
                  </a:lnTo>
                  <a:lnTo>
                    <a:pt x="1715" y="857"/>
                  </a:lnTo>
                  <a:lnTo>
                    <a:pt x="1712" y="850"/>
                  </a:lnTo>
                  <a:lnTo>
                    <a:pt x="1715" y="835"/>
                  </a:lnTo>
                  <a:lnTo>
                    <a:pt x="1715" y="828"/>
                  </a:lnTo>
                  <a:lnTo>
                    <a:pt x="1737" y="809"/>
                  </a:lnTo>
                  <a:lnTo>
                    <a:pt x="1771" y="794"/>
                  </a:lnTo>
                  <a:lnTo>
                    <a:pt x="1797" y="783"/>
                  </a:lnTo>
                  <a:lnTo>
                    <a:pt x="1837" y="780"/>
                  </a:lnTo>
                  <a:lnTo>
                    <a:pt x="1878" y="772"/>
                  </a:lnTo>
                  <a:lnTo>
                    <a:pt x="1978" y="780"/>
                  </a:lnTo>
                  <a:lnTo>
                    <a:pt x="1922" y="780"/>
                  </a:lnTo>
                  <a:lnTo>
                    <a:pt x="1852" y="787"/>
                  </a:lnTo>
                  <a:lnTo>
                    <a:pt x="1822" y="798"/>
                  </a:lnTo>
                  <a:lnTo>
                    <a:pt x="1793" y="809"/>
                  </a:lnTo>
                  <a:lnTo>
                    <a:pt x="1771" y="824"/>
                  </a:lnTo>
                  <a:lnTo>
                    <a:pt x="1763" y="839"/>
                  </a:lnTo>
                  <a:lnTo>
                    <a:pt x="1763" y="842"/>
                  </a:lnTo>
                  <a:lnTo>
                    <a:pt x="1767" y="857"/>
                  </a:lnTo>
                  <a:lnTo>
                    <a:pt x="1778" y="865"/>
                  </a:lnTo>
                  <a:lnTo>
                    <a:pt x="1785" y="879"/>
                  </a:lnTo>
                  <a:lnTo>
                    <a:pt x="1811" y="891"/>
                  </a:lnTo>
                  <a:lnTo>
                    <a:pt x="1837" y="898"/>
                  </a:lnTo>
                  <a:lnTo>
                    <a:pt x="1852" y="898"/>
                  </a:lnTo>
                  <a:lnTo>
                    <a:pt x="1800" y="879"/>
                  </a:lnTo>
                  <a:lnTo>
                    <a:pt x="1778" y="857"/>
                  </a:lnTo>
                  <a:lnTo>
                    <a:pt x="1767" y="842"/>
                  </a:lnTo>
                  <a:lnTo>
                    <a:pt x="1767" y="839"/>
                  </a:lnTo>
                  <a:lnTo>
                    <a:pt x="1771" y="828"/>
                  </a:lnTo>
                  <a:lnTo>
                    <a:pt x="1782" y="820"/>
                  </a:lnTo>
                  <a:lnTo>
                    <a:pt x="1808" y="809"/>
                  </a:lnTo>
                  <a:lnTo>
                    <a:pt x="1848" y="798"/>
                  </a:lnTo>
                  <a:lnTo>
                    <a:pt x="1889" y="787"/>
                  </a:lnTo>
                  <a:lnTo>
                    <a:pt x="1963" y="783"/>
                  </a:lnTo>
                  <a:lnTo>
                    <a:pt x="1996" y="780"/>
                  </a:lnTo>
                  <a:lnTo>
                    <a:pt x="2018" y="783"/>
                  </a:lnTo>
                  <a:lnTo>
                    <a:pt x="2074" y="787"/>
                  </a:lnTo>
                  <a:lnTo>
                    <a:pt x="2037" y="798"/>
                  </a:lnTo>
                  <a:lnTo>
                    <a:pt x="2018" y="820"/>
                  </a:lnTo>
                  <a:lnTo>
                    <a:pt x="2007" y="835"/>
                  </a:lnTo>
                  <a:lnTo>
                    <a:pt x="2007" y="839"/>
                  </a:lnTo>
                  <a:lnTo>
                    <a:pt x="2007" y="857"/>
                  </a:lnTo>
                  <a:lnTo>
                    <a:pt x="2018" y="876"/>
                  </a:lnTo>
                  <a:lnTo>
                    <a:pt x="2029" y="891"/>
                  </a:lnTo>
                  <a:lnTo>
                    <a:pt x="2044" y="898"/>
                  </a:lnTo>
                  <a:lnTo>
                    <a:pt x="2052" y="898"/>
                  </a:lnTo>
                  <a:lnTo>
                    <a:pt x="2037" y="891"/>
                  </a:lnTo>
                  <a:lnTo>
                    <a:pt x="2022" y="876"/>
                  </a:lnTo>
                  <a:lnTo>
                    <a:pt x="2011" y="857"/>
                  </a:lnTo>
                  <a:lnTo>
                    <a:pt x="2007" y="839"/>
                  </a:lnTo>
                  <a:lnTo>
                    <a:pt x="2011" y="835"/>
                  </a:lnTo>
                  <a:lnTo>
                    <a:pt x="2029" y="820"/>
                  </a:lnTo>
                  <a:lnTo>
                    <a:pt x="2052" y="798"/>
                  </a:lnTo>
                  <a:lnTo>
                    <a:pt x="2074" y="794"/>
                  </a:lnTo>
                  <a:lnTo>
                    <a:pt x="2092" y="787"/>
                  </a:lnTo>
                  <a:lnTo>
                    <a:pt x="2137" y="787"/>
                  </a:lnTo>
                  <a:lnTo>
                    <a:pt x="2103" y="806"/>
                  </a:lnTo>
                  <a:lnTo>
                    <a:pt x="2085" y="813"/>
                  </a:lnTo>
                  <a:lnTo>
                    <a:pt x="2074" y="828"/>
                  </a:lnTo>
                  <a:lnTo>
                    <a:pt x="2063" y="842"/>
                  </a:lnTo>
                  <a:lnTo>
                    <a:pt x="2066" y="857"/>
                  </a:lnTo>
                  <a:lnTo>
                    <a:pt x="2074" y="876"/>
                  </a:lnTo>
                  <a:lnTo>
                    <a:pt x="2103" y="898"/>
                  </a:lnTo>
                  <a:lnTo>
                    <a:pt x="2107" y="898"/>
                  </a:lnTo>
                  <a:lnTo>
                    <a:pt x="2089" y="883"/>
                  </a:lnTo>
                  <a:lnTo>
                    <a:pt x="2077" y="868"/>
                  </a:lnTo>
                  <a:lnTo>
                    <a:pt x="2066" y="857"/>
                  </a:lnTo>
                  <a:lnTo>
                    <a:pt x="2066" y="842"/>
                  </a:lnTo>
                  <a:lnTo>
                    <a:pt x="2074" y="828"/>
                  </a:lnTo>
                  <a:lnTo>
                    <a:pt x="2100" y="809"/>
                  </a:lnTo>
                  <a:lnTo>
                    <a:pt x="2122" y="798"/>
                  </a:lnTo>
                  <a:lnTo>
                    <a:pt x="2159" y="787"/>
                  </a:lnTo>
                  <a:lnTo>
                    <a:pt x="2188" y="787"/>
                  </a:lnTo>
                  <a:lnTo>
                    <a:pt x="2296" y="787"/>
                  </a:lnTo>
                  <a:lnTo>
                    <a:pt x="2255" y="806"/>
                  </a:lnTo>
                  <a:lnTo>
                    <a:pt x="2240" y="813"/>
                  </a:lnTo>
                  <a:lnTo>
                    <a:pt x="2225" y="835"/>
                  </a:lnTo>
                  <a:lnTo>
                    <a:pt x="2225" y="850"/>
                  </a:lnTo>
                  <a:lnTo>
                    <a:pt x="2233" y="868"/>
                  </a:lnTo>
                  <a:lnTo>
                    <a:pt x="2270" y="898"/>
                  </a:lnTo>
                  <a:lnTo>
                    <a:pt x="2277" y="898"/>
                  </a:lnTo>
                  <a:lnTo>
                    <a:pt x="2248" y="879"/>
                  </a:lnTo>
                  <a:lnTo>
                    <a:pt x="2240" y="868"/>
                  </a:lnTo>
                  <a:lnTo>
                    <a:pt x="2229" y="850"/>
                  </a:lnTo>
                  <a:lnTo>
                    <a:pt x="2229" y="835"/>
                  </a:lnTo>
                  <a:lnTo>
                    <a:pt x="2233" y="824"/>
                  </a:lnTo>
                  <a:lnTo>
                    <a:pt x="2244" y="813"/>
                  </a:lnTo>
                  <a:lnTo>
                    <a:pt x="2270" y="798"/>
                  </a:lnTo>
                  <a:lnTo>
                    <a:pt x="2303" y="787"/>
                  </a:lnTo>
                  <a:lnTo>
                    <a:pt x="2325" y="787"/>
                  </a:lnTo>
                  <a:lnTo>
                    <a:pt x="2381" y="787"/>
                  </a:lnTo>
                  <a:lnTo>
                    <a:pt x="2329" y="809"/>
                  </a:lnTo>
                  <a:lnTo>
                    <a:pt x="2303" y="824"/>
                  </a:lnTo>
                  <a:lnTo>
                    <a:pt x="2296" y="842"/>
                  </a:lnTo>
                  <a:lnTo>
                    <a:pt x="2296" y="857"/>
                  </a:lnTo>
                  <a:lnTo>
                    <a:pt x="2296" y="868"/>
                  </a:lnTo>
                  <a:lnTo>
                    <a:pt x="2303" y="879"/>
                  </a:lnTo>
                  <a:lnTo>
                    <a:pt x="2325" y="898"/>
                  </a:lnTo>
                  <a:lnTo>
                    <a:pt x="2329" y="898"/>
                  </a:lnTo>
                  <a:lnTo>
                    <a:pt x="2303" y="876"/>
                  </a:lnTo>
                  <a:lnTo>
                    <a:pt x="2299" y="868"/>
                  </a:lnTo>
                  <a:lnTo>
                    <a:pt x="2296" y="857"/>
                  </a:lnTo>
                  <a:lnTo>
                    <a:pt x="2296" y="842"/>
                  </a:lnTo>
                  <a:lnTo>
                    <a:pt x="2310" y="828"/>
                  </a:lnTo>
                  <a:lnTo>
                    <a:pt x="2329" y="813"/>
                  </a:lnTo>
                  <a:lnTo>
                    <a:pt x="2355" y="798"/>
                  </a:lnTo>
                  <a:lnTo>
                    <a:pt x="2395" y="787"/>
                  </a:lnTo>
                  <a:lnTo>
                    <a:pt x="2451" y="783"/>
                  </a:lnTo>
                  <a:lnTo>
                    <a:pt x="2395" y="809"/>
                  </a:lnTo>
                  <a:lnTo>
                    <a:pt x="2370" y="824"/>
                  </a:lnTo>
                  <a:lnTo>
                    <a:pt x="2358" y="835"/>
                  </a:lnTo>
                  <a:lnTo>
                    <a:pt x="2351" y="850"/>
                  </a:lnTo>
                  <a:lnTo>
                    <a:pt x="2351" y="865"/>
                  </a:lnTo>
                  <a:lnTo>
                    <a:pt x="2358" y="883"/>
                  </a:lnTo>
                  <a:lnTo>
                    <a:pt x="2381" y="898"/>
                  </a:lnTo>
                  <a:lnTo>
                    <a:pt x="2388" y="898"/>
                  </a:lnTo>
                  <a:lnTo>
                    <a:pt x="2366" y="879"/>
                  </a:lnTo>
                  <a:lnTo>
                    <a:pt x="2355" y="865"/>
                  </a:lnTo>
                  <a:lnTo>
                    <a:pt x="2355" y="850"/>
                  </a:lnTo>
                  <a:lnTo>
                    <a:pt x="2366" y="835"/>
                  </a:lnTo>
                  <a:lnTo>
                    <a:pt x="2381" y="824"/>
                  </a:lnTo>
                  <a:lnTo>
                    <a:pt x="2414" y="806"/>
                  </a:lnTo>
                  <a:lnTo>
                    <a:pt x="2466" y="783"/>
                  </a:lnTo>
                  <a:lnTo>
                    <a:pt x="2514" y="783"/>
                  </a:lnTo>
                  <a:lnTo>
                    <a:pt x="2580" y="783"/>
                  </a:lnTo>
                  <a:lnTo>
                    <a:pt x="2536" y="794"/>
                  </a:lnTo>
                  <a:lnTo>
                    <a:pt x="2506" y="806"/>
                  </a:lnTo>
                  <a:lnTo>
                    <a:pt x="2480" y="813"/>
                  </a:lnTo>
                  <a:lnTo>
                    <a:pt x="2443" y="835"/>
                  </a:lnTo>
                  <a:lnTo>
                    <a:pt x="2436" y="842"/>
                  </a:lnTo>
                  <a:lnTo>
                    <a:pt x="2429" y="854"/>
                  </a:lnTo>
                  <a:lnTo>
                    <a:pt x="2425" y="868"/>
                  </a:lnTo>
                  <a:lnTo>
                    <a:pt x="2429" y="879"/>
                  </a:lnTo>
                  <a:lnTo>
                    <a:pt x="2436" y="891"/>
                  </a:lnTo>
                  <a:lnTo>
                    <a:pt x="2443" y="898"/>
                  </a:lnTo>
                  <a:lnTo>
                    <a:pt x="2451" y="898"/>
                  </a:lnTo>
                  <a:lnTo>
                    <a:pt x="2440" y="883"/>
                  </a:lnTo>
                  <a:lnTo>
                    <a:pt x="2436" y="879"/>
                  </a:lnTo>
                  <a:lnTo>
                    <a:pt x="2429" y="868"/>
                  </a:lnTo>
                  <a:lnTo>
                    <a:pt x="2429" y="854"/>
                  </a:lnTo>
                  <a:lnTo>
                    <a:pt x="2436" y="842"/>
                  </a:lnTo>
                  <a:lnTo>
                    <a:pt x="2443" y="835"/>
                  </a:lnTo>
                  <a:lnTo>
                    <a:pt x="2480" y="820"/>
                  </a:lnTo>
                  <a:lnTo>
                    <a:pt x="2510" y="806"/>
                  </a:lnTo>
                  <a:lnTo>
                    <a:pt x="2551" y="794"/>
                  </a:lnTo>
                  <a:lnTo>
                    <a:pt x="2606" y="783"/>
                  </a:lnTo>
                  <a:lnTo>
                    <a:pt x="2606" y="780"/>
                  </a:lnTo>
                  <a:lnTo>
                    <a:pt x="2928" y="772"/>
                  </a:lnTo>
                  <a:lnTo>
                    <a:pt x="2991" y="772"/>
                  </a:lnTo>
                  <a:lnTo>
                    <a:pt x="2987" y="772"/>
                  </a:lnTo>
                  <a:lnTo>
                    <a:pt x="2917" y="772"/>
                  </a:lnTo>
                  <a:lnTo>
                    <a:pt x="2872" y="780"/>
                  </a:lnTo>
                  <a:lnTo>
                    <a:pt x="2872" y="772"/>
                  </a:lnTo>
                  <a:lnTo>
                    <a:pt x="2765" y="783"/>
                  </a:lnTo>
                  <a:lnTo>
                    <a:pt x="2687" y="798"/>
                  </a:lnTo>
                  <a:lnTo>
                    <a:pt x="2636" y="809"/>
                  </a:lnTo>
                  <a:lnTo>
                    <a:pt x="2617" y="813"/>
                  </a:lnTo>
                  <a:lnTo>
                    <a:pt x="2577" y="835"/>
                  </a:lnTo>
                  <a:lnTo>
                    <a:pt x="2562" y="842"/>
                  </a:lnTo>
                  <a:lnTo>
                    <a:pt x="2551" y="857"/>
                  </a:lnTo>
                  <a:lnTo>
                    <a:pt x="2547" y="879"/>
                  </a:lnTo>
                  <a:lnTo>
                    <a:pt x="2547" y="883"/>
                  </a:lnTo>
                  <a:lnTo>
                    <a:pt x="2554" y="898"/>
                  </a:lnTo>
                  <a:lnTo>
                    <a:pt x="2562" y="898"/>
                  </a:lnTo>
                  <a:lnTo>
                    <a:pt x="2551" y="883"/>
                  </a:lnTo>
                  <a:lnTo>
                    <a:pt x="2551" y="879"/>
                  </a:lnTo>
                  <a:lnTo>
                    <a:pt x="2554" y="857"/>
                  </a:lnTo>
                  <a:lnTo>
                    <a:pt x="2562" y="842"/>
                  </a:lnTo>
                  <a:lnTo>
                    <a:pt x="2577" y="835"/>
                  </a:lnTo>
                  <a:lnTo>
                    <a:pt x="2617" y="820"/>
                  </a:lnTo>
                  <a:lnTo>
                    <a:pt x="2676" y="806"/>
                  </a:lnTo>
                  <a:lnTo>
                    <a:pt x="2747" y="787"/>
                  </a:lnTo>
                  <a:lnTo>
                    <a:pt x="2835" y="780"/>
                  </a:lnTo>
                  <a:lnTo>
                    <a:pt x="2739" y="794"/>
                  </a:lnTo>
                  <a:lnTo>
                    <a:pt x="2680" y="806"/>
                  </a:lnTo>
                  <a:lnTo>
                    <a:pt x="2639" y="820"/>
                  </a:lnTo>
                  <a:lnTo>
                    <a:pt x="2599" y="839"/>
                  </a:lnTo>
                  <a:lnTo>
                    <a:pt x="2591" y="854"/>
                  </a:lnTo>
                  <a:lnTo>
                    <a:pt x="2584" y="865"/>
                  </a:lnTo>
                  <a:lnTo>
                    <a:pt x="2591" y="883"/>
                  </a:lnTo>
                  <a:lnTo>
                    <a:pt x="2595" y="898"/>
                  </a:lnTo>
                  <a:lnTo>
                    <a:pt x="2599" y="898"/>
                  </a:lnTo>
                  <a:lnTo>
                    <a:pt x="2595" y="883"/>
                  </a:lnTo>
                  <a:lnTo>
                    <a:pt x="2591" y="865"/>
                  </a:lnTo>
                  <a:lnTo>
                    <a:pt x="2595" y="854"/>
                  </a:lnTo>
                  <a:lnTo>
                    <a:pt x="2606" y="842"/>
                  </a:lnTo>
                  <a:lnTo>
                    <a:pt x="2639" y="824"/>
                  </a:lnTo>
                  <a:lnTo>
                    <a:pt x="2654" y="820"/>
                  </a:lnTo>
                  <a:lnTo>
                    <a:pt x="2702" y="806"/>
                  </a:lnTo>
                  <a:lnTo>
                    <a:pt x="2787" y="787"/>
                  </a:lnTo>
                  <a:lnTo>
                    <a:pt x="2917" y="780"/>
                  </a:lnTo>
                  <a:lnTo>
                    <a:pt x="2987" y="780"/>
                  </a:lnTo>
                  <a:lnTo>
                    <a:pt x="3016" y="772"/>
                  </a:lnTo>
                  <a:lnTo>
                    <a:pt x="3098" y="780"/>
                  </a:lnTo>
                  <a:lnTo>
                    <a:pt x="3157" y="787"/>
                  </a:lnTo>
                  <a:lnTo>
                    <a:pt x="3201" y="798"/>
                  </a:lnTo>
                  <a:lnTo>
                    <a:pt x="3223" y="809"/>
                  </a:lnTo>
                  <a:lnTo>
                    <a:pt x="3153" y="798"/>
                  </a:lnTo>
                  <a:lnTo>
                    <a:pt x="3101" y="794"/>
                  </a:lnTo>
                  <a:lnTo>
                    <a:pt x="3053" y="798"/>
                  </a:lnTo>
                  <a:lnTo>
                    <a:pt x="3053" y="794"/>
                  </a:lnTo>
                  <a:lnTo>
                    <a:pt x="3002" y="794"/>
                  </a:lnTo>
                  <a:lnTo>
                    <a:pt x="2898" y="794"/>
                  </a:lnTo>
                  <a:lnTo>
                    <a:pt x="2780" y="806"/>
                  </a:lnTo>
                  <a:lnTo>
                    <a:pt x="2732" y="813"/>
                  </a:lnTo>
                  <a:lnTo>
                    <a:pt x="2695" y="828"/>
                  </a:lnTo>
                  <a:lnTo>
                    <a:pt x="2665" y="850"/>
                  </a:lnTo>
                  <a:lnTo>
                    <a:pt x="2647" y="865"/>
                  </a:lnTo>
                  <a:lnTo>
                    <a:pt x="2639" y="879"/>
                  </a:lnTo>
                  <a:lnTo>
                    <a:pt x="2639" y="891"/>
                  </a:lnTo>
                  <a:lnTo>
                    <a:pt x="2639" y="898"/>
                  </a:lnTo>
                  <a:lnTo>
                    <a:pt x="2647" y="898"/>
                  </a:lnTo>
                  <a:lnTo>
                    <a:pt x="2639" y="891"/>
                  </a:lnTo>
                  <a:lnTo>
                    <a:pt x="2647" y="879"/>
                  </a:lnTo>
                  <a:lnTo>
                    <a:pt x="2650" y="868"/>
                  </a:lnTo>
                  <a:lnTo>
                    <a:pt x="2669" y="850"/>
                  </a:lnTo>
                  <a:lnTo>
                    <a:pt x="2695" y="835"/>
                  </a:lnTo>
                  <a:lnTo>
                    <a:pt x="2732" y="820"/>
                  </a:lnTo>
                  <a:lnTo>
                    <a:pt x="2776" y="809"/>
                  </a:lnTo>
                  <a:lnTo>
                    <a:pt x="2876" y="798"/>
                  </a:lnTo>
                  <a:lnTo>
                    <a:pt x="2976" y="798"/>
                  </a:lnTo>
                  <a:lnTo>
                    <a:pt x="3042" y="798"/>
                  </a:lnTo>
                  <a:lnTo>
                    <a:pt x="2972" y="806"/>
                  </a:lnTo>
                  <a:lnTo>
                    <a:pt x="2920" y="820"/>
                  </a:lnTo>
                  <a:lnTo>
                    <a:pt x="2920" y="813"/>
                  </a:lnTo>
                  <a:lnTo>
                    <a:pt x="2850" y="820"/>
                  </a:lnTo>
                  <a:lnTo>
                    <a:pt x="2802" y="820"/>
                  </a:lnTo>
                  <a:lnTo>
                    <a:pt x="2761" y="824"/>
                  </a:lnTo>
                  <a:lnTo>
                    <a:pt x="2732" y="835"/>
                  </a:lnTo>
                  <a:lnTo>
                    <a:pt x="2706" y="850"/>
                  </a:lnTo>
                  <a:lnTo>
                    <a:pt x="2680" y="868"/>
                  </a:lnTo>
                  <a:lnTo>
                    <a:pt x="2676" y="879"/>
                  </a:lnTo>
                  <a:lnTo>
                    <a:pt x="2676" y="898"/>
                  </a:lnTo>
                  <a:lnTo>
                    <a:pt x="2680" y="898"/>
                  </a:lnTo>
                  <a:lnTo>
                    <a:pt x="2680" y="883"/>
                  </a:lnTo>
                  <a:lnTo>
                    <a:pt x="2687" y="876"/>
                  </a:lnTo>
                  <a:lnTo>
                    <a:pt x="2710" y="850"/>
                  </a:lnTo>
                  <a:lnTo>
                    <a:pt x="2732" y="839"/>
                  </a:lnTo>
                  <a:lnTo>
                    <a:pt x="2761" y="828"/>
                  </a:lnTo>
                  <a:lnTo>
                    <a:pt x="2802" y="824"/>
                  </a:lnTo>
                  <a:lnTo>
                    <a:pt x="2850" y="820"/>
                  </a:lnTo>
                  <a:lnTo>
                    <a:pt x="2913" y="820"/>
                  </a:lnTo>
                  <a:lnTo>
                    <a:pt x="2865" y="842"/>
                  </a:lnTo>
                  <a:lnTo>
                    <a:pt x="2835" y="865"/>
                  </a:lnTo>
                  <a:lnTo>
                    <a:pt x="2828" y="883"/>
                  </a:lnTo>
                  <a:lnTo>
                    <a:pt x="2820" y="894"/>
                  </a:lnTo>
                  <a:lnTo>
                    <a:pt x="2820" y="898"/>
                  </a:lnTo>
                  <a:lnTo>
                    <a:pt x="2828" y="898"/>
                  </a:lnTo>
                  <a:lnTo>
                    <a:pt x="2828" y="894"/>
                  </a:lnTo>
                  <a:lnTo>
                    <a:pt x="2832" y="879"/>
                  </a:lnTo>
                  <a:lnTo>
                    <a:pt x="2843" y="865"/>
                  </a:lnTo>
                  <a:lnTo>
                    <a:pt x="2861" y="850"/>
                  </a:lnTo>
                  <a:lnTo>
                    <a:pt x="2887" y="835"/>
                  </a:lnTo>
                  <a:lnTo>
                    <a:pt x="2928" y="820"/>
                  </a:lnTo>
                  <a:lnTo>
                    <a:pt x="2976" y="809"/>
                  </a:lnTo>
                  <a:lnTo>
                    <a:pt x="3046" y="798"/>
                  </a:lnTo>
                  <a:lnTo>
                    <a:pt x="3094" y="798"/>
                  </a:lnTo>
                  <a:lnTo>
                    <a:pt x="3149" y="798"/>
                  </a:lnTo>
                  <a:lnTo>
                    <a:pt x="3227" y="813"/>
                  </a:lnTo>
                  <a:lnTo>
                    <a:pt x="3227" y="809"/>
                  </a:lnTo>
                  <a:lnTo>
                    <a:pt x="3249" y="824"/>
                  </a:lnTo>
                  <a:lnTo>
                    <a:pt x="3209" y="820"/>
                  </a:lnTo>
                  <a:lnTo>
                    <a:pt x="3194" y="820"/>
                  </a:lnTo>
                  <a:lnTo>
                    <a:pt x="3098" y="813"/>
                  </a:lnTo>
                  <a:lnTo>
                    <a:pt x="3024" y="820"/>
                  </a:lnTo>
                  <a:lnTo>
                    <a:pt x="2972" y="835"/>
                  </a:lnTo>
                  <a:lnTo>
                    <a:pt x="2931" y="842"/>
                  </a:lnTo>
                  <a:lnTo>
                    <a:pt x="2905" y="857"/>
                  </a:lnTo>
                  <a:lnTo>
                    <a:pt x="2891" y="876"/>
                  </a:lnTo>
                  <a:lnTo>
                    <a:pt x="2883" y="891"/>
                  </a:lnTo>
                  <a:lnTo>
                    <a:pt x="2883" y="898"/>
                  </a:lnTo>
                  <a:lnTo>
                    <a:pt x="2887" y="898"/>
                  </a:lnTo>
                  <a:lnTo>
                    <a:pt x="2887" y="891"/>
                  </a:lnTo>
                  <a:lnTo>
                    <a:pt x="2898" y="879"/>
                  </a:lnTo>
                  <a:lnTo>
                    <a:pt x="2913" y="865"/>
                  </a:lnTo>
                  <a:lnTo>
                    <a:pt x="2935" y="850"/>
                  </a:lnTo>
                  <a:lnTo>
                    <a:pt x="2972" y="835"/>
                  </a:lnTo>
                  <a:lnTo>
                    <a:pt x="3027" y="824"/>
                  </a:lnTo>
                  <a:lnTo>
                    <a:pt x="3098" y="820"/>
                  </a:lnTo>
                  <a:lnTo>
                    <a:pt x="3194" y="824"/>
                  </a:lnTo>
                  <a:lnTo>
                    <a:pt x="3212" y="824"/>
                  </a:lnTo>
                  <a:lnTo>
                    <a:pt x="3238" y="824"/>
                  </a:lnTo>
                  <a:lnTo>
                    <a:pt x="3257" y="828"/>
                  </a:lnTo>
                  <a:lnTo>
                    <a:pt x="3264" y="835"/>
                  </a:lnTo>
                  <a:lnTo>
                    <a:pt x="3201" y="828"/>
                  </a:lnTo>
                  <a:lnTo>
                    <a:pt x="3172" y="828"/>
                  </a:lnTo>
                  <a:lnTo>
                    <a:pt x="3098" y="828"/>
                  </a:lnTo>
                  <a:lnTo>
                    <a:pt x="3042" y="835"/>
                  </a:lnTo>
                  <a:lnTo>
                    <a:pt x="2998" y="842"/>
                  </a:lnTo>
                  <a:lnTo>
                    <a:pt x="2972" y="854"/>
                  </a:lnTo>
                  <a:lnTo>
                    <a:pt x="2954" y="865"/>
                  </a:lnTo>
                  <a:lnTo>
                    <a:pt x="2942" y="876"/>
                  </a:lnTo>
                  <a:lnTo>
                    <a:pt x="2935" y="891"/>
                  </a:lnTo>
                  <a:lnTo>
                    <a:pt x="2935" y="898"/>
                  </a:lnTo>
                  <a:lnTo>
                    <a:pt x="2942" y="898"/>
                  </a:lnTo>
                  <a:lnTo>
                    <a:pt x="2942" y="891"/>
                  </a:lnTo>
                  <a:lnTo>
                    <a:pt x="2946" y="879"/>
                  </a:lnTo>
                  <a:lnTo>
                    <a:pt x="2957" y="868"/>
                  </a:lnTo>
                  <a:lnTo>
                    <a:pt x="2972" y="857"/>
                  </a:lnTo>
                  <a:lnTo>
                    <a:pt x="3002" y="842"/>
                  </a:lnTo>
                  <a:lnTo>
                    <a:pt x="3042" y="839"/>
                  </a:lnTo>
                  <a:lnTo>
                    <a:pt x="3101" y="835"/>
                  </a:lnTo>
                  <a:lnTo>
                    <a:pt x="3179" y="835"/>
                  </a:lnTo>
                  <a:lnTo>
                    <a:pt x="3201" y="835"/>
                  </a:lnTo>
                  <a:lnTo>
                    <a:pt x="3268" y="839"/>
                  </a:lnTo>
                  <a:lnTo>
                    <a:pt x="3271" y="842"/>
                  </a:lnTo>
                  <a:lnTo>
                    <a:pt x="3194" y="839"/>
                  </a:lnTo>
                  <a:lnTo>
                    <a:pt x="3127" y="842"/>
                  </a:lnTo>
                  <a:lnTo>
                    <a:pt x="3083" y="850"/>
                  </a:lnTo>
                  <a:lnTo>
                    <a:pt x="3046" y="865"/>
                  </a:lnTo>
                  <a:lnTo>
                    <a:pt x="3027" y="876"/>
                  </a:lnTo>
                  <a:lnTo>
                    <a:pt x="3016" y="883"/>
                  </a:lnTo>
                  <a:lnTo>
                    <a:pt x="3005" y="898"/>
                  </a:lnTo>
                  <a:lnTo>
                    <a:pt x="3013" y="898"/>
                  </a:lnTo>
                  <a:lnTo>
                    <a:pt x="3024" y="883"/>
                  </a:lnTo>
                  <a:lnTo>
                    <a:pt x="3039" y="876"/>
                  </a:lnTo>
                  <a:lnTo>
                    <a:pt x="3057" y="865"/>
                  </a:lnTo>
                  <a:lnTo>
                    <a:pt x="3094" y="854"/>
                  </a:lnTo>
                  <a:lnTo>
                    <a:pt x="3138" y="842"/>
                  </a:lnTo>
                  <a:lnTo>
                    <a:pt x="3198" y="842"/>
                  </a:lnTo>
                  <a:lnTo>
                    <a:pt x="3279" y="850"/>
                  </a:lnTo>
                  <a:lnTo>
                    <a:pt x="3279" y="842"/>
                  </a:lnTo>
                  <a:lnTo>
                    <a:pt x="3290" y="854"/>
                  </a:lnTo>
                  <a:lnTo>
                    <a:pt x="3264" y="850"/>
                  </a:lnTo>
                  <a:lnTo>
                    <a:pt x="3249" y="850"/>
                  </a:lnTo>
                  <a:lnTo>
                    <a:pt x="3194" y="850"/>
                  </a:lnTo>
                  <a:lnTo>
                    <a:pt x="3153" y="854"/>
                  </a:lnTo>
                  <a:lnTo>
                    <a:pt x="3124" y="857"/>
                  </a:lnTo>
                  <a:lnTo>
                    <a:pt x="3101" y="868"/>
                  </a:lnTo>
                  <a:lnTo>
                    <a:pt x="3087" y="879"/>
                  </a:lnTo>
                  <a:lnTo>
                    <a:pt x="3083" y="891"/>
                  </a:lnTo>
                  <a:lnTo>
                    <a:pt x="3079" y="898"/>
                  </a:lnTo>
                  <a:lnTo>
                    <a:pt x="3083" y="898"/>
                  </a:lnTo>
                  <a:lnTo>
                    <a:pt x="3083" y="891"/>
                  </a:lnTo>
                  <a:lnTo>
                    <a:pt x="3094" y="879"/>
                  </a:lnTo>
                  <a:lnTo>
                    <a:pt x="3101" y="868"/>
                  </a:lnTo>
                  <a:lnTo>
                    <a:pt x="3124" y="865"/>
                  </a:lnTo>
                  <a:lnTo>
                    <a:pt x="3153" y="854"/>
                  </a:lnTo>
                  <a:lnTo>
                    <a:pt x="3194" y="850"/>
                  </a:lnTo>
                  <a:lnTo>
                    <a:pt x="3249" y="854"/>
                  </a:lnTo>
                  <a:lnTo>
                    <a:pt x="3264" y="854"/>
                  </a:lnTo>
                  <a:lnTo>
                    <a:pt x="3290" y="865"/>
                  </a:lnTo>
                  <a:lnTo>
                    <a:pt x="3290" y="857"/>
                  </a:lnTo>
                  <a:lnTo>
                    <a:pt x="3297" y="876"/>
                  </a:lnTo>
                  <a:lnTo>
                    <a:pt x="3297" y="891"/>
                  </a:lnTo>
                  <a:lnTo>
                    <a:pt x="3290" y="883"/>
                  </a:lnTo>
                  <a:lnTo>
                    <a:pt x="3279" y="879"/>
                  </a:lnTo>
                  <a:lnTo>
                    <a:pt x="3268" y="876"/>
                  </a:lnTo>
                  <a:lnTo>
                    <a:pt x="3212" y="868"/>
                  </a:lnTo>
                  <a:lnTo>
                    <a:pt x="3172" y="879"/>
                  </a:lnTo>
                  <a:lnTo>
                    <a:pt x="3153" y="891"/>
                  </a:lnTo>
                  <a:lnTo>
                    <a:pt x="3138" y="898"/>
                  </a:lnTo>
                  <a:lnTo>
                    <a:pt x="3142" y="898"/>
                  </a:lnTo>
                  <a:lnTo>
                    <a:pt x="3157" y="891"/>
                  </a:lnTo>
                  <a:lnTo>
                    <a:pt x="3183" y="879"/>
                  </a:lnTo>
                  <a:lnTo>
                    <a:pt x="3220" y="876"/>
                  </a:lnTo>
                  <a:lnTo>
                    <a:pt x="3264" y="879"/>
                  </a:lnTo>
                  <a:lnTo>
                    <a:pt x="3283" y="883"/>
                  </a:lnTo>
                  <a:lnTo>
                    <a:pt x="3294" y="891"/>
                  </a:lnTo>
                  <a:lnTo>
                    <a:pt x="3297" y="894"/>
                  </a:lnTo>
                  <a:lnTo>
                    <a:pt x="3297" y="898"/>
                  </a:lnTo>
                  <a:lnTo>
                    <a:pt x="3305" y="898"/>
                  </a:lnTo>
                  <a:lnTo>
                    <a:pt x="3305" y="891"/>
                  </a:lnTo>
                  <a:lnTo>
                    <a:pt x="3297" y="865"/>
                  </a:lnTo>
                  <a:lnTo>
                    <a:pt x="3279" y="842"/>
                  </a:lnTo>
                  <a:lnTo>
                    <a:pt x="3249" y="820"/>
                  </a:lnTo>
                  <a:lnTo>
                    <a:pt x="3209" y="79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8" name="図形 97"/>
            <p:cNvSpPr>
              <a:spLocks/>
            </p:cNvSpPr>
            <p:nvPr/>
          </p:nvSpPr>
          <p:spPr bwMode="auto">
            <a:xfrm>
              <a:off x="27598" y="4827823"/>
              <a:ext cx="165588" cy="79098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23" y="48"/>
                </a:cxn>
                <a:cxn ang="0">
                  <a:pos x="34" y="44"/>
                </a:cxn>
                <a:cxn ang="0">
                  <a:pos x="41" y="30"/>
                </a:cxn>
                <a:cxn ang="0">
                  <a:pos x="41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1" y="7"/>
                </a:cxn>
                <a:cxn ang="0">
                  <a:pos x="93" y="15"/>
                </a:cxn>
                <a:cxn ang="0">
                  <a:pos x="108" y="26"/>
                </a:cxn>
                <a:cxn ang="0">
                  <a:pos x="104" y="41"/>
                </a:cxn>
                <a:cxn ang="0">
                  <a:pos x="97" y="44"/>
                </a:cxn>
                <a:cxn ang="0">
                  <a:pos x="82" y="48"/>
                </a:cxn>
                <a:cxn ang="0">
                  <a:pos x="52" y="56"/>
                </a:cxn>
              </a:cxnLst>
              <a:rect l="0" t="0" r="0" b="0"/>
              <a:pathLst>
                <a:path w="108" h="56">
                  <a:moveTo>
                    <a:pt x="52" y="56"/>
                  </a:moveTo>
                  <a:lnTo>
                    <a:pt x="23" y="48"/>
                  </a:lnTo>
                  <a:lnTo>
                    <a:pt x="34" y="44"/>
                  </a:lnTo>
                  <a:lnTo>
                    <a:pt x="41" y="30"/>
                  </a:lnTo>
                  <a:lnTo>
                    <a:pt x="41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9" y="0"/>
                  </a:lnTo>
                  <a:lnTo>
                    <a:pt x="71" y="7"/>
                  </a:lnTo>
                  <a:lnTo>
                    <a:pt x="93" y="15"/>
                  </a:lnTo>
                  <a:lnTo>
                    <a:pt x="108" y="26"/>
                  </a:lnTo>
                  <a:lnTo>
                    <a:pt x="104" y="41"/>
                  </a:lnTo>
                  <a:lnTo>
                    <a:pt x="97" y="44"/>
                  </a:lnTo>
                  <a:lnTo>
                    <a:pt x="82" y="48"/>
                  </a:lnTo>
                  <a:lnTo>
                    <a:pt x="52" y="5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99" name="図形 98"/>
            <p:cNvSpPr>
              <a:spLocks/>
            </p:cNvSpPr>
            <p:nvPr/>
          </p:nvSpPr>
          <p:spPr bwMode="auto">
            <a:xfrm>
              <a:off x="130324" y="4827823"/>
              <a:ext cx="187053" cy="83336"/>
            </a:xfrm>
            <a:custGeom>
              <a:avLst/>
              <a:gdLst/>
              <a:ahLst/>
              <a:cxnLst>
                <a:cxn ang="0">
                  <a:pos x="115" y="26"/>
                </a:cxn>
                <a:cxn ang="0">
                  <a:pos x="122" y="33"/>
                </a:cxn>
                <a:cxn ang="0">
                  <a:pos x="115" y="41"/>
                </a:cxn>
                <a:cxn ang="0">
                  <a:pos x="107" y="44"/>
                </a:cxn>
                <a:cxn ang="0">
                  <a:pos x="74" y="56"/>
                </a:cxn>
                <a:cxn ang="0">
                  <a:pos x="15" y="59"/>
                </a:cxn>
                <a:cxn ang="0">
                  <a:pos x="4" y="56"/>
                </a:cxn>
                <a:cxn ang="0">
                  <a:pos x="26" y="48"/>
                </a:cxn>
                <a:cxn ang="0">
                  <a:pos x="37" y="44"/>
                </a:cxn>
                <a:cxn ang="0">
                  <a:pos x="41" y="41"/>
                </a:cxn>
                <a:cxn ang="0">
                  <a:pos x="44" y="33"/>
                </a:cxn>
                <a:cxn ang="0">
                  <a:pos x="41" y="26"/>
                </a:cxn>
                <a:cxn ang="0">
                  <a:pos x="37" y="19"/>
                </a:cxn>
                <a:cxn ang="0">
                  <a:pos x="26" y="7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96" y="15"/>
                </a:cxn>
                <a:cxn ang="0">
                  <a:pos x="115" y="26"/>
                </a:cxn>
              </a:cxnLst>
              <a:rect l="0" t="0" r="0" b="0"/>
              <a:pathLst>
                <a:path w="122" h="59">
                  <a:moveTo>
                    <a:pt x="115" y="26"/>
                  </a:moveTo>
                  <a:lnTo>
                    <a:pt x="122" y="33"/>
                  </a:lnTo>
                  <a:lnTo>
                    <a:pt x="115" y="41"/>
                  </a:lnTo>
                  <a:lnTo>
                    <a:pt x="107" y="44"/>
                  </a:lnTo>
                  <a:lnTo>
                    <a:pt x="74" y="56"/>
                  </a:lnTo>
                  <a:lnTo>
                    <a:pt x="15" y="59"/>
                  </a:lnTo>
                  <a:lnTo>
                    <a:pt x="4" y="56"/>
                  </a:lnTo>
                  <a:lnTo>
                    <a:pt x="26" y="48"/>
                  </a:lnTo>
                  <a:lnTo>
                    <a:pt x="37" y="44"/>
                  </a:lnTo>
                  <a:lnTo>
                    <a:pt x="41" y="41"/>
                  </a:lnTo>
                  <a:lnTo>
                    <a:pt x="44" y="33"/>
                  </a:lnTo>
                  <a:lnTo>
                    <a:pt x="41" y="26"/>
                  </a:lnTo>
                  <a:lnTo>
                    <a:pt x="37" y="19"/>
                  </a:lnTo>
                  <a:lnTo>
                    <a:pt x="26" y="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96" y="15"/>
                  </a:lnTo>
                  <a:lnTo>
                    <a:pt x="115" y="2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0" name="図形 99"/>
            <p:cNvSpPr>
              <a:spLocks/>
            </p:cNvSpPr>
            <p:nvPr/>
          </p:nvSpPr>
          <p:spPr bwMode="auto">
            <a:xfrm>
              <a:off x="1847533" y="5308063"/>
              <a:ext cx="390972" cy="120060"/>
            </a:xfrm>
            <a:custGeom>
              <a:avLst/>
              <a:gdLst/>
              <a:ahLst/>
              <a:cxnLst>
                <a:cxn ang="0">
                  <a:pos x="100" y="4"/>
                </a:cxn>
                <a:cxn ang="0">
                  <a:pos x="81" y="15"/>
                </a:cxn>
                <a:cxn ang="0">
                  <a:pos x="74" y="26"/>
                </a:cxn>
                <a:cxn ang="0">
                  <a:pos x="70" y="37"/>
                </a:cxn>
                <a:cxn ang="0">
                  <a:pos x="74" y="41"/>
                </a:cxn>
                <a:cxn ang="0">
                  <a:pos x="81" y="52"/>
                </a:cxn>
                <a:cxn ang="0">
                  <a:pos x="115" y="59"/>
                </a:cxn>
                <a:cxn ang="0">
                  <a:pos x="155" y="70"/>
                </a:cxn>
                <a:cxn ang="0">
                  <a:pos x="200" y="81"/>
                </a:cxn>
                <a:cxn ang="0">
                  <a:pos x="255" y="85"/>
                </a:cxn>
                <a:cxn ang="0">
                  <a:pos x="181" y="85"/>
                </a:cxn>
                <a:cxn ang="0">
                  <a:pos x="100" y="81"/>
                </a:cxn>
                <a:cxn ang="0">
                  <a:pos x="67" y="74"/>
                </a:cxn>
                <a:cxn ang="0">
                  <a:pos x="37" y="67"/>
                </a:cxn>
                <a:cxn ang="0">
                  <a:pos x="11" y="52"/>
                </a:cxn>
                <a:cxn ang="0">
                  <a:pos x="0" y="37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1" y="11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100" y="4"/>
                </a:cxn>
              </a:cxnLst>
              <a:rect l="0" t="0" r="0" b="0"/>
              <a:pathLst>
                <a:path w="255" h="85">
                  <a:moveTo>
                    <a:pt x="100" y="4"/>
                  </a:moveTo>
                  <a:lnTo>
                    <a:pt x="81" y="15"/>
                  </a:lnTo>
                  <a:lnTo>
                    <a:pt x="74" y="26"/>
                  </a:lnTo>
                  <a:lnTo>
                    <a:pt x="70" y="37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115" y="59"/>
                  </a:lnTo>
                  <a:lnTo>
                    <a:pt x="155" y="70"/>
                  </a:lnTo>
                  <a:lnTo>
                    <a:pt x="200" y="81"/>
                  </a:lnTo>
                  <a:lnTo>
                    <a:pt x="255" y="85"/>
                  </a:lnTo>
                  <a:lnTo>
                    <a:pt x="181" y="85"/>
                  </a:lnTo>
                  <a:lnTo>
                    <a:pt x="100" y="81"/>
                  </a:lnTo>
                  <a:lnTo>
                    <a:pt x="67" y="74"/>
                  </a:lnTo>
                  <a:lnTo>
                    <a:pt x="37" y="67"/>
                  </a:lnTo>
                  <a:lnTo>
                    <a:pt x="11" y="52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1" y="11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100" y="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1" name="図形 100"/>
            <p:cNvSpPr>
              <a:spLocks/>
            </p:cNvSpPr>
            <p:nvPr/>
          </p:nvSpPr>
          <p:spPr bwMode="auto">
            <a:xfrm>
              <a:off x="1649747" y="5292526"/>
              <a:ext cx="288246" cy="15113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63" y="15"/>
                </a:cxn>
                <a:cxn ang="0">
                  <a:pos x="55" y="26"/>
                </a:cxn>
                <a:cxn ang="0">
                  <a:pos x="44" y="37"/>
                </a:cxn>
                <a:cxn ang="0">
                  <a:pos x="48" y="56"/>
                </a:cxn>
                <a:cxn ang="0">
                  <a:pos x="63" y="70"/>
                </a:cxn>
                <a:cxn ang="0">
                  <a:pos x="88" y="85"/>
                </a:cxn>
                <a:cxn ang="0">
                  <a:pos x="129" y="96"/>
                </a:cxn>
                <a:cxn ang="0">
                  <a:pos x="188" y="107"/>
                </a:cxn>
                <a:cxn ang="0">
                  <a:pos x="96" y="107"/>
                </a:cxn>
                <a:cxn ang="0">
                  <a:pos x="59" y="96"/>
                </a:cxn>
                <a:cxn ang="0">
                  <a:pos x="40" y="92"/>
                </a:cxn>
                <a:cxn ang="0">
                  <a:pos x="29" y="81"/>
                </a:cxn>
                <a:cxn ang="0">
                  <a:pos x="26" y="78"/>
                </a:cxn>
                <a:cxn ang="0">
                  <a:pos x="3" y="56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44" y="0"/>
                </a:cxn>
                <a:cxn ang="0">
                  <a:pos x="88" y="7"/>
                </a:cxn>
              </a:cxnLst>
              <a:rect l="0" t="0" r="0" b="0"/>
              <a:pathLst>
                <a:path w="188" h="107">
                  <a:moveTo>
                    <a:pt x="88" y="7"/>
                  </a:moveTo>
                  <a:lnTo>
                    <a:pt x="63" y="15"/>
                  </a:lnTo>
                  <a:lnTo>
                    <a:pt x="55" y="26"/>
                  </a:lnTo>
                  <a:lnTo>
                    <a:pt x="44" y="37"/>
                  </a:lnTo>
                  <a:lnTo>
                    <a:pt x="48" y="56"/>
                  </a:lnTo>
                  <a:lnTo>
                    <a:pt x="63" y="70"/>
                  </a:lnTo>
                  <a:lnTo>
                    <a:pt x="88" y="85"/>
                  </a:lnTo>
                  <a:lnTo>
                    <a:pt x="129" y="96"/>
                  </a:lnTo>
                  <a:lnTo>
                    <a:pt x="188" y="107"/>
                  </a:lnTo>
                  <a:lnTo>
                    <a:pt x="96" y="107"/>
                  </a:lnTo>
                  <a:lnTo>
                    <a:pt x="59" y="96"/>
                  </a:lnTo>
                  <a:lnTo>
                    <a:pt x="40" y="92"/>
                  </a:lnTo>
                  <a:lnTo>
                    <a:pt x="29" y="81"/>
                  </a:lnTo>
                  <a:lnTo>
                    <a:pt x="26" y="78"/>
                  </a:lnTo>
                  <a:lnTo>
                    <a:pt x="3" y="56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5"/>
                  </a:lnTo>
                  <a:lnTo>
                    <a:pt x="44" y="0"/>
                  </a:lnTo>
                  <a:lnTo>
                    <a:pt x="88" y="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2" name="図形 101"/>
            <p:cNvSpPr>
              <a:spLocks/>
            </p:cNvSpPr>
            <p:nvPr/>
          </p:nvSpPr>
          <p:spPr bwMode="auto">
            <a:xfrm>
              <a:off x="1162183" y="5188003"/>
              <a:ext cx="617889" cy="255657"/>
            </a:xfrm>
            <a:custGeom>
              <a:avLst/>
              <a:gdLst/>
              <a:ahLst/>
              <a:cxnLst>
                <a:cxn ang="0">
                  <a:pos x="44" y="81"/>
                </a:cxn>
                <a:cxn ang="0">
                  <a:pos x="52" y="89"/>
                </a:cxn>
                <a:cxn ang="0">
                  <a:pos x="55" y="104"/>
                </a:cxn>
                <a:cxn ang="0">
                  <a:pos x="70" y="122"/>
                </a:cxn>
                <a:cxn ang="0">
                  <a:pos x="100" y="137"/>
                </a:cxn>
                <a:cxn ang="0">
                  <a:pos x="129" y="144"/>
                </a:cxn>
                <a:cxn ang="0">
                  <a:pos x="192" y="159"/>
                </a:cxn>
                <a:cxn ang="0">
                  <a:pos x="222" y="166"/>
                </a:cxn>
                <a:cxn ang="0">
                  <a:pos x="225" y="166"/>
                </a:cxn>
                <a:cxn ang="0">
                  <a:pos x="288" y="170"/>
                </a:cxn>
                <a:cxn ang="0">
                  <a:pos x="381" y="174"/>
                </a:cxn>
                <a:cxn ang="0">
                  <a:pos x="403" y="181"/>
                </a:cxn>
                <a:cxn ang="0">
                  <a:pos x="392" y="181"/>
                </a:cxn>
                <a:cxn ang="0">
                  <a:pos x="303" y="174"/>
                </a:cxn>
                <a:cxn ang="0">
                  <a:pos x="218" y="170"/>
                </a:cxn>
                <a:cxn ang="0">
                  <a:pos x="125" y="155"/>
                </a:cxn>
                <a:cxn ang="0">
                  <a:pos x="70" y="141"/>
                </a:cxn>
                <a:cxn ang="0">
                  <a:pos x="29" y="122"/>
                </a:cxn>
                <a:cxn ang="0">
                  <a:pos x="11" y="111"/>
                </a:cxn>
                <a:cxn ang="0">
                  <a:pos x="0" y="96"/>
                </a:cxn>
                <a:cxn ang="0">
                  <a:pos x="0" y="74"/>
                </a:cxn>
                <a:cxn ang="0">
                  <a:pos x="15" y="56"/>
                </a:cxn>
                <a:cxn ang="0">
                  <a:pos x="22" y="44"/>
                </a:cxn>
                <a:cxn ang="0">
                  <a:pos x="44" y="30"/>
                </a:cxn>
                <a:cxn ang="0">
                  <a:pos x="66" y="19"/>
                </a:cxn>
                <a:cxn ang="0">
                  <a:pos x="92" y="11"/>
                </a:cxn>
                <a:cxn ang="0">
                  <a:pos x="129" y="4"/>
                </a:cxn>
                <a:cxn ang="0">
                  <a:pos x="177" y="0"/>
                </a:cxn>
                <a:cxn ang="0">
                  <a:pos x="177" y="11"/>
                </a:cxn>
                <a:cxn ang="0">
                  <a:pos x="140" y="11"/>
                </a:cxn>
                <a:cxn ang="0">
                  <a:pos x="107" y="19"/>
                </a:cxn>
                <a:cxn ang="0">
                  <a:pos x="81" y="30"/>
                </a:cxn>
                <a:cxn ang="0">
                  <a:pos x="66" y="44"/>
                </a:cxn>
                <a:cxn ang="0">
                  <a:pos x="55" y="56"/>
                </a:cxn>
                <a:cxn ang="0">
                  <a:pos x="52" y="70"/>
                </a:cxn>
                <a:cxn ang="0">
                  <a:pos x="44" y="81"/>
                </a:cxn>
              </a:cxnLst>
              <a:rect l="0" t="0" r="0" b="0"/>
              <a:pathLst>
                <a:path w="403" h="181">
                  <a:moveTo>
                    <a:pt x="44" y="81"/>
                  </a:moveTo>
                  <a:lnTo>
                    <a:pt x="52" y="89"/>
                  </a:lnTo>
                  <a:lnTo>
                    <a:pt x="55" y="104"/>
                  </a:lnTo>
                  <a:lnTo>
                    <a:pt x="70" y="122"/>
                  </a:lnTo>
                  <a:lnTo>
                    <a:pt x="100" y="137"/>
                  </a:lnTo>
                  <a:lnTo>
                    <a:pt x="129" y="144"/>
                  </a:lnTo>
                  <a:lnTo>
                    <a:pt x="192" y="159"/>
                  </a:lnTo>
                  <a:lnTo>
                    <a:pt x="222" y="166"/>
                  </a:lnTo>
                  <a:lnTo>
                    <a:pt x="225" y="166"/>
                  </a:lnTo>
                  <a:lnTo>
                    <a:pt x="288" y="170"/>
                  </a:lnTo>
                  <a:lnTo>
                    <a:pt x="381" y="174"/>
                  </a:lnTo>
                  <a:lnTo>
                    <a:pt x="403" y="181"/>
                  </a:lnTo>
                  <a:lnTo>
                    <a:pt x="392" y="181"/>
                  </a:lnTo>
                  <a:lnTo>
                    <a:pt x="303" y="174"/>
                  </a:lnTo>
                  <a:lnTo>
                    <a:pt x="218" y="170"/>
                  </a:lnTo>
                  <a:lnTo>
                    <a:pt x="125" y="155"/>
                  </a:lnTo>
                  <a:lnTo>
                    <a:pt x="70" y="141"/>
                  </a:lnTo>
                  <a:lnTo>
                    <a:pt x="29" y="122"/>
                  </a:lnTo>
                  <a:lnTo>
                    <a:pt x="11" y="111"/>
                  </a:lnTo>
                  <a:lnTo>
                    <a:pt x="0" y="96"/>
                  </a:lnTo>
                  <a:lnTo>
                    <a:pt x="0" y="74"/>
                  </a:lnTo>
                  <a:lnTo>
                    <a:pt x="15" y="56"/>
                  </a:lnTo>
                  <a:lnTo>
                    <a:pt x="22" y="44"/>
                  </a:lnTo>
                  <a:lnTo>
                    <a:pt x="44" y="30"/>
                  </a:lnTo>
                  <a:lnTo>
                    <a:pt x="66" y="19"/>
                  </a:lnTo>
                  <a:lnTo>
                    <a:pt x="92" y="11"/>
                  </a:lnTo>
                  <a:lnTo>
                    <a:pt x="129" y="4"/>
                  </a:lnTo>
                  <a:lnTo>
                    <a:pt x="177" y="0"/>
                  </a:lnTo>
                  <a:lnTo>
                    <a:pt x="177" y="11"/>
                  </a:lnTo>
                  <a:lnTo>
                    <a:pt x="140" y="11"/>
                  </a:lnTo>
                  <a:lnTo>
                    <a:pt x="107" y="19"/>
                  </a:lnTo>
                  <a:lnTo>
                    <a:pt x="81" y="30"/>
                  </a:lnTo>
                  <a:lnTo>
                    <a:pt x="66" y="44"/>
                  </a:lnTo>
                  <a:lnTo>
                    <a:pt x="55" y="56"/>
                  </a:lnTo>
                  <a:lnTo>
                    <a:pt x="52" y="70"/>
                  </a:lnTo>
                  <a:lnTo>
                    <a:pt x="44" y="8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3" name="図形 102"/>
            <p:cNvSpPr>
              <a:spLocks/>
            </p:cNvSpPr>
            <p:nvPr/>
          </p:nvSpPr>
          <p:spPr bwMode="auto">
            <a:xfrm>
              <a:off x="1416698" y="5250152"/>
              <a:ext cx="294379" cy="152547"/>
            </a:xfrm>
            <a:custGeom>
              <a:avLst/>
              <a:gdLst/>
              <a:ahLst/>
              <a:cxnLst>
                <a:cxn ang="0">
                  <a:pos x="192" y="30"/>
                </a:cxn>
                <a:cxn ang="0">
                  <a:pos x="159" y="45"/>
                </a:cxn>
                <a:cxn ang="0">
                  <a:pos x="152" y="56"/>
                </a:cxn>
                <a:cxn ang="0">
                  <a:pos x="144" y="71"/>
                </a:cxn>
                <a:cxn ang="0">
                  <a:pos x="152" y="86"/>
                </a:cxn>
                <a:cxn ang="0">
                  <a:pos x="166" y="108"/>
                </a:cxn>
                <a:cxn ang="0">
                  <a:pos x="67" y="82"/>
                </a:cxn>
                <a:cxn ang="0">
                  <a:pos x="41" y="78"/>
                </a:cxn>
                <a:cxn ang="0">
                  <a:pos x="11" y="60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4" y="37"/>
                </a:cxn>
                <a:cxn ang="0">
                  <a:pos x="11" y="26"/>
                </a:cxn>
                <a:cxn ang="0">
                  <a:pos x="30" y="15"/>
                </a:cxn>
                <a:cxn ang="0">
                  <a:pos x="59" y="8"/>
                </a:cxn>
                <a:cxn ang="0">
                  <a:pos x="59" y="0"/>
                </a:cxn>
                <a:cxn ang="0">
                  <a:pos x="122" y="23"/>
                </a:cxn>
                <a:cxn ang="0">
                  <a:pos x="192" y="30"/>
                </a:cxn>
              </a:cxnLst>
              <a:rect l="0" t="0" r="0" b="0"/>
              <a:pathLst>
                <a:path w="192" h="108">
                  <a:moveTo>
                    <a:pt x="192" y="30"/>
                  </a:moveTo>
                  <a:lnTo>
                    <a:pt x="159" y="45"/>
                  </a:lnTo>
                  <a:lnTo>
                    <a:pt x="152" y="56"/>
                  </a:lnTo>
                  <a:lnTo>
                    <a:pt x="144" y="71"/>
                  </a:lnTo>
                  <a:lnTo>
                    <a:pt x="152" y="86"/>
                  </a:lnTo>
                  <a:lnTo>
                    <a:pt x="166" y="108"/>
                  </a:lnTo>
                  <a:lnTo>
                    <a:pt x="67" y="82"/>
                  </a:lnTo>
                  <a:lnTo>
                    <a:pt x="41" y="78"/>
                  </a:lnTo>
                  <a:lnTo>
                    <a:pt x="11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4" y="37"/>
                  </a:lnTo>
                  <a:lnTo>
                    <a:pt x="11" y="26"/>
                  </a:lnTo>
                  <a:lnTo>
                    <a:pt x="30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122" y="23"/>
                  </a:lnTo>
                  <a:lnTo>
                    <a:pt x="192" y="3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4" name="図形 103"/>
            <p:cNvSpPr>
              <a:spLocks/>
            </p:cNvSpPr>
            <p:nvPr/>
          </p:nvSpPr>
          <p:spPr bwMode="auto">
            <a:xfrm>
              <a:off x="1332370" y="5245914"/>
              <a:ext cx="384839" cy="176559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14" y="3"/>
                </a:cxn>
                <a:cxn ang="0">
                  <a:pos x="81" y="18"/>
                </a:cxn>
                <a:cxn ang="0">
                  <a:pos x="59" y="29"/>
                </a:cxn>
                <a:cxn ang="0">
                  <a:pos x="51" y="44"/>
                </a:cxn>
                <a:cxn ang="0">
                  <a:pos x="55" y="55"/>
                </a:cxn>
                <a:cxn ang="0">
                  <a:pos x="59" y="63"/>
                </a:cxn>
                <a:cxn ang="0">
                  <a:pos x="96" y="85"/>
                </a:cxn>
                <a:cxn ang="0">
                  <a:pos x="122" y="89"/>
                </a:cxn>
                <a:cxn ang="0">
                  <a:pos x="225" y="114"/>
                </a:cxn>
                <a:cxn ang="0">
                  <a:pos x="233" y="118"/>
                </a:cxn>
                <a:cxn ang="0">
                  <a:pos x="251" y="125"/>
                </a:cxn>
                <a:cxn ang="0">
                  <a:pos x="196" y="118"/>
                </a:cxn>
                <a:cxn ang="0">
                  <a:pos x="125" y="111"/>
                </a:cxn>
                <a:cxn ang="0">
                  <a:pos x="55" y="96"/>
                </a:cxn>
                <a:cxn ang="0">
                  <a:pos x="26" y="81"/>
                </a:cxn>
                <a:cxn ang="0">
                  <a:pos x="11" y="70"/>
                </a:cxn>
                <a:cxn ang="0">
                  <a:pos x="0" y="48"/>
                </a:cxn>
                <a:cxn ang="0">
                  <a:pos x="3" y="44"/>
                </a:cxn>
                <a:cxn ang="0">
                  <a:pos x="18" y="26"/>
                </a:cxn>
                <a:cxn ang="0">
                  <a:pos x="29" y="15"/>
                </a:cxn>
                <a:cxn ang="0">
                  <a:pos x="51" y="11"/>
                </a:cxn>
                <a:cxn ang="0">
                  <a:pos x="70" y="3"/>
                </a:cxn>
                <a:cxn ang="0">
                  <a:pos x="99" y="0"/>
                </a:cxn>
              </a:cxnLst>
              <a:rect l="0" t="0" r="0" b="0"/>
              <a:pathLst>
                <a:path w="251" h="125">
                  <a:moveTo>
                    <a:pt x="99" y="0"/>
                  </a:moveTo>
                  <a:lnTo>
                    <a:pt x="114" y="3"/>
                  </a:lnTo>
                  <a:lnTo>
                    <a:pt x="81" y="18"/>
                  </a:lnTo>
                  <a:lnTo>
                    <a:pt x="59" y="29"/>
                  </a:lnTo>
                  <a:lnTo>
                    <a:pt x="51" y="44"/>
                  </a:lnTo>
                  <a:lnTo>
                    <a:pt x="55" y="55"/>
                  </a:lnTo>
                  <a:lnTo>
                    <a:pt x="59" y="63"/>
                  </a:lnTo>
                  <a:lnTo>
                    <a:pt x="96" y="85"/>
                  </a:lnTo>
                  <a:lnTo>
                    <a:pt x="122" y="89"/>
                  </a:lnTo>
                  <a:lnTo>
                    <a:pt x="225" y="114"/>
                  </a:lnTo>
                  <a:lnTo>
                    <a:pt x="233" y="118"/>
                  </a:lnTo>
                  <a:lnTo>
                    <a:pt x="251" y="125"/>
                  </a:lnTo>
                  <a:lnTo>
                    <a:pt x="196" y="118"/>
                  </a:lnTo>
                  <a:lnTo>
                    <a:pt x="125" y="111"/>
                  </a:lnTo>
                  <a:lnTo>
                    <a:pt x="55" y="96"/>
                  </a:lnTo>
                  <a:lnTo>
                    <a:pt x="26" y="81"/>
                  </a:lnTo>
                  <a:lnTo>
                    <a:pt x="11" y="70"/>
                  </a:lnTo>
                  <a:lnTo>
                    <a:pt x="0" y="48"/>
                  </a:lnTo>
                  <a:lnTo>
                    <a:pt x="3" y="44"/>
                  </a:lnTo>
                  <a:lnTo>
                    <a:pt x="18" y="26"/>
                  </a:lnTo>
                  <a:lnTo>
                    <a:pt x="29" y="15"/>
                  </a:lnTo>
                  <a:lnTo>
                    <a:pt x="51" y="11"/>
                  </a:lnTo>
                  <a:lnTo>
                    <a:pt x="70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5" name="図形 104"/>
            <p:cNvSpPr>
              <a:spLocks/>
            </p:cNvSpPr>
            <p:nvPr/>
          </p:nvSpPr>
          <p:spPr bwMode="auto">
            <a:xfrm>
              <a:off x="1280241" y="5224727"/>
              <a:ext cx="459967" cy="209046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0" y="7"/>
                </a:cxn>
                <a:cxn ang="0">
                  <a:pos x="100" y="15"/>
                </a:cxn>
                <a:cxn ang="0">
                  <a:pos x="78" y="18"/>
                </a:cxn>
                <a:cxn ang="0">
                  <a:pos x="60" y="30"/>
                </a:cxn>
                <a:cxn ang="0">
                  <a:pos x="48" y="41"/>
                </a:cxn>
                <a:cxn ang="0">
                  <a:pos x="34" y="59"/>
                </a:cxn>
                <a:cxn ang="0">
                  <a:pos x="34" y="63"/>
                </a:cxn>
                <a:cxn ang="0">
                  <a:pos x="34" y="74"/>
                </a:cxn>
                <a:cxn ang="0">
                  <a:pos x="37" y="85"/>
                </a:cxn>
                <a:cxn ang="0">
                  <a:pos x="60" y="100"/>
                </a:cxn>
                <a:cxn ang="0">
                  <a:pos x="93" y="115"/>
                </a:cxn>
                <a:cxn ang="0">
                  <a:pos x="178" y="133"/>
                </a:cxn>
                <a:cxn ang="0">
                  <a:pos x="255" y="144"/>
                </a:cxn>
                <a:cxn ang="0">
                  <a:pos x="289" y="144"/>
                </a:cxn>
                <a:cxn ang="0">
                  <a:pos x="300" y="148"/>
                </a:cxn>
                <a:cxn ang="0">
                  <a:pos x="204" y="140"/>
                </a:cxn>
                <a:cxn ang="0">
                  <a:pos x="148" y="133"/>
                </a:cxn>
                <a:cxn ang="0">
                  <a:pos x="100" y="126"/>
                </a:cxn>
                <a:cxn ang="0">
                  <a:pos x="63" y="115"/>
                </a:cxn>
                <a:cxn ang="0">
                  <a:pos x="19" y="89"/>
                </a:cxn>
                <a:cxn ang="0">
                  <a:pos x="4" y="74"/>
                </a:cxn>
                <a:cxn ang="0">
                  <a:pos x="0" y="63"/>
                </a:cxn>
                <a:cxn ang="0">
                  <a:pos x="4" y="44"/>
                </a:cxn>
                <a:cxn ang="0">
                  <a:pos x="15" y="30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</a:cxnLst>
              <a:rect l="0" t="0" r="0" b="0"/>
              <a:pathLst>
                <a:path w="300" h="148">
                  <a:moveTo>
                    <a:pt x="115" y="0"/>
                  </a:moveTo>
                  <a:lnTo>
                    <a:pt x="130" y="7"/>
                  </a:lnTo>
                  <a:lnTo>
                    <a:pt x="100" y="15"/>
                  </a:lnTo>
                  <a:lnTo>
                    <a:pt x="78" y="18"/>
                  </a:lnTo>
                  <a:lnTo>
                    <a:pt x="60" y="30"/>
                  </a:lnTo>
                  <a:lnTo>
                    <a:pt x="48" y="41"/>
                  </a:lnTo>
                  <a:lnTo>
                    <a:pt x="34" y="59"/>
                  </a:lnTo>
                  <a:lnTo>
                    <a:pt x="34" y="63"/>
                  </a:lnTo>
                  <a:lnTo>
                    <a:pt x="34" y="74"/>
                  </a:lnTo>
                  <a:lnTo>
                    <a:pt x="37" y="85"/>
                  </a:lnTo>
                  <a:lnTo>
                    <a:pt x="60" y="100"/>
                  </a:lnTo>
                  <a:lnTo>
                    <a:pt x="93" y="115"/>
                  </a:lnTo>
                  <a:lnTo>
                    <a:pt x="178" y="133"/>
                  </a:lnTo>
                  <a:lnTo>
                    <a:pt x="255" y="144"/>
                  </a:lnTo>
                  <a:lnTo>
                    <a:pt x="289" y="144"/>
                  </a:lnTo>
                  <a:lnTo>
                    <a:pt x="300" y="148"/>
                  </a:lnTo>
                  <a:lnTo>
                    <a:pt x="204" y="140"/>
                  </a:lnTo>
                  <a:lnTo>
                    <a:pt x="148" y="133"/>
                  </a:lnTo>
                  <a:lnTo>
                    <a:pt x="100" y="126"/>
                  </a:lnTo>
                  <a:lnTo>
                    <a:pt x="63" y="115"/>
                  </a:lnTo>
                  <a:lnTo>
                    <a:pt x="19" y="89"/>
                  </a:lnTo>
                  <a:lnTo>
                    <a:pt x="4" y="74"/>
                  </a:lnTo>
                  <a:lnTo>
                    <a:pt x="0" y="63"/>
                  </a:lnTo>
                  <a:lnTo>
                    <a:pt x="4" y="44"/>
                  </a:lnTo>
                  <a:lnTo>
                    <a:pt x="15" y="30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6" name="図形 105"/>
            <p:cNvSpPr>
              <a:spLocks/>
            </p:cNvSpPr>
            <p:nvPr/>
          </p:nvSpPr>
          <p:spPr bwMode="auto">
            <a:xfrm>
              <a:off x="1241910" y="5203540"/>
              <a:ext cx="225384" cy="209046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33" y="8"/>
                </a:cxn>
                <a:cxn ang="0">
                  <a:pos x="133" y="15"/>
                </a:cxn>
                <a:cxn ang="0">
                  <a:pos x="88" y="15"/>
                </a:cxn>
                <a:cxn ang="0">
                  <a:pos x="59" y="22"/>
                </a:cxn>
                <a:cxn ang="0">
                  <a:pos x="33" y="41"/>
                </a:cxn>
                <a:cxn ang="0">
                  <a:pos x="25" y="59"/>
                </a:cxn>
                <a:cxn ang="0">
                  <a:pos x="18" y="78"/>
                </a:cxn>
                <a:cxn ang="0">
                  <a:pos x="25" y="89"/>
                </a:cxn>
                <a:cxn ang="0">
                  <a:pos x="40" y="104"/>
                </a:cxn>
                <a:cxn ang="0">
                  <a:pos x="77" y="126"/>
                </a:cxn>
                <a:cxn ang="0">
                  <a:pos x="147" y="148"/>
                </a:cxn>
                <a:cxn ang="0">
                  <a:pos x="110" y="141"/>
                </a:cxn>
                <a:cxn ang="0">
                  <a:pos x="55" y="126"/>
                </a:cxn>
                <a:cxn ang="0">
                  <a:pos x="33" y="115"/>
                </a:cxn>
                <a:cxn ang="0">
                  <a:pos x="18" y="100"/>
                </a:cxn>
                <a:cxn ang="0">
                  <a:pos x="3" y="85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7" y="48"/>
                </a:cxn>
                <a:cxn ang="0">
                  <a:pos x="14" y="33"/>
                </a:cxn>
                <a:cxn ang="0">
                  <a:pos x="25" y="22"/>
                </a:cxn>
                <a:cxn ang="0">
                  <a:pos x="48" y="15"/>
                </a:cxn>
                <a:cxn ang="0">
                  <a:pos x="85" y="4"/>
                </a:cxn>
                <a:cxn ang="0">
                  <a:pos x="129" y="0"/>
                </a:cxn>
              </a:cxnLst>
              <a:rect l="0" t="0" r="0" b="0"/>
              <a:pathLst>
                <a:path w="147" h="148">
                  <a:moveTo>
                    <a:pt x="129" y="0"/>
                  </a:moveTo>
                  <a:lnTo>
                    <a:pt x="133" y="8"/>
                  </a:lnTo>
                  <a:lnTo>
                    <a:pt x="133" y="15"/>
                  </a:lnTo>
                  <a:lnTo>
                    <a:pt x="88" y="15"/>
                  </a:lnTo>
                  <a:lnTo>
                    <a:pt x="59" y="22"/>
                  </a:lnTo>
                  <a:lnTo>
                    <a:pt x="33" y="41"/>
                  </a:lnTo>
                  <a:lnTo>
                    <a:pt x="25" y="59"/>
                  </a:lnTo>
                  <a:lnTo>
                    <a:pt x="18" y="78"/>
                  </a:lnTo>
                  <a:lnTo>
                    <a:pt x="25" y="89"/>
                  </a:lnTo>
                  <a:lnTo>
                    <a:pt x="40" y="104"/>
                  </a:lnTo>
                  <a:lnTo>
                    <a:pt x="77" y="126"/>
                  </a:lnTo>
                  <a:lnTo>
                    <a:pt x="147" y="148"/>
                  </a:lnTo>
                  <a:lnTo>
                    <a:pt x="110" y="141"/>
                  </a:lnTo>
                  <a:lnTo>
                    <a:pt x="55" y="126"/>
                  </a:lnTo>
                  <a:lnTo>
                    <a:pt x="33" y="115"/>
                  </a:lnTo>
                  <a:lnTo>
                    <a:pt x="18" y="100"/>
                  </a:lnTo>
                  <a:lnTo>
                    <a:pt x="3" y="85"/>
                  </a:lnTo>
                  <a:lnTo>
                    <a:pt x="0" y="70"/>
                  </a:lnTo>
                  <a:lnTo>
                    <a:pt x="3" y="59"/>
                  </a:lnTo>
                  <a:lnTo>
                    <a:pt x="7" y="48"/>
                  </a:lnTo>
                  <a:lnTo>
                    <a:pt x="14" y="33"/>
                  </a:lnTo>
                  <a:lnTo>
                    <a:pt x="25" y="22"/>
                  </a:lnTo>
                  <a:lnTo>
                    <a:pt x="48" y="15"/>
                  </a:lnTo>
                  <a:lnTo>
                    <a:pt x="85" y="4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7" name="図形 106"/>
            <p:cNvSpPr>
              <a:spLocks/>
            </p:cNvSpPr>
            <p:nvPr/>
          </p:nvSpPr>
          <p:spPr bwMode="auto">
            <a:xfrm>
              <a:off x="2175643" y="4827823"/>
              <a:ext cx="205452" cy="199158"/>
            </a:xfrm>
            <a:custGeom>
              <a:avLst/>
              <a:gdLst/>
              <a:ahLst/>
              <a:cxnLst>
                <a:cxn ang="0">
                  <a:pos x="126" y="41"/>
                </a:cxn>
                <a:cxn ang="0">
                  <a:pos x="134" y="59"/>
                </a:cxn>
                <a:cxn ang="0">
                  <a:pos x="126" y="74"/>
                </a:cxn>
                <a:cxn ang="0">
                  <a:pos x="119" y="89"/>
                </a:cxn>
                <a:cxn ang="0">
                  <a:pos x="104" y="111"/>
                </a:cxn>
                <a:cxn ang="0">
                  <a:pos x="71" y="118"/>
                </a:cxn>
                <a:cxn ang="0">
                  <a:pos x="0" y="141"/>
                </a:cxn>
                <a:cxn ang="0">
                  <a:pos x="52" y="126"/>
                </a:cxn>
                <a:cxn ang="0">
                  <a:pos x="71" y="111"/>
                </a:cxn>
                <a:cxn ang="0">
                  <a:pos x="89" y="89"/>
                </a:cxn>
                <a:cxn ang="0">
                  <a:pos x="97" y="63"/>
                </a:cxn>
                <a:cxn ang="0">
                  <a:pos x="93" y="44"/>
                </a:cxn>
                <a:cxn ang="0">
                  <a:pos x="78" y="26"/>
                </a:cxn>
                <a:cxn ang="0">
                  <a:pos x="56" y="15"/>
                </a:cxn>
                <a:cxn ang="0">
                  <a:pos x="26" y="0"/>
                </a:cxn>
                <a:cxn ang="0">
                  <a:pos x="67" y="7"/>
                </a:cxn>
                <a:cxn ang="0">
                  <a:pos x="97" y="19"/>
                </a:cxn>
                <a:cxn ang="0">
                  <a:pos x="119" y="30"/>
                </a:cxn>
                <a:cxn ang="0">
                  <a:pos x="126" y="41"/>
                </a:cxn>
              </a:cxnLst>
              <a:rect l="0" t="0" r="0" b="0"/>
              <a:pathLst>
                <a:path w="134" h="141">
                  <a:moveTo>
                    <a:pt x="126" y="41"/>
                  </a:moveTo>
                  <a:lnTo>
                    <a:pt x="134" y="59"/>
                  </a:lnTo>
                  <a:lnTo>
                    <a:pt x="126" y="74"/>
                  </a:lnTo>
                  <a:lnTo>
                    <a:pt x="119" y="89"/>
                  </a:lnTo>
                  <a:lnTo>
                    <a:pt x="104" y="111"/>
                  </a:lnTo>
                  <a:lnTo>
                    <a:pt x="71" y="118"/>
                  </a:lnTo>
                  <a:lnTo>
                    <a:pt x="0" y="141"/>
                  </a:lnTo>
                  <a:lnTo>
                    <a:pt x="52" y="126"/>
                  </a:lnTo>
                  <a:lnTo>
                    <a:pt x="71" y="111"/>
                  </a:lnTo>
                  <a:lnTo>
                    <a:pt x="89" y="89"/>
                  </a:lnTo>
                  <a:lnTo>
                    <a:pt x="97" y="63"/>
                  </a:lnTo>
                  <a:lnTo>
                    <a:pt x="93" y="44"/>
                  </a:lnTo>
                  <a:lnTo>
                    <a:pt x="78" y="26"/>
                  </a:lnTo>
                  <a:lnTo>
                    <a:pt x="56" y="15"/>
                  </a:lnTo>
                  <a:lnTo>
                    <a:pt x="26" y="0"/>
                  </a:lnTo>
                  <a:lnTo>
                    <a:pt x="67" y="7"/>
                  </a:lnTo>
                  <a:lnTo>
                    <a:pt x="97" y="19"/>
                  </a:lnTo>
                  <a:lnTo>
                    <a:pt x="119" y="30"/>
                  </a:lnTo>
                  <a:lnTo>
                    <a:pt x="126" y="4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8" name="図形 107"/>
            <p:cNvSpPr>
              <a:spLocks/>
            </p:cNvSpPr>
            <p:nvPr/>
          </p:nvSpPr>
          <p:spPr bwMode="auto">
            <a:xfrm>
              <a:off x="2102048" y="4827823"/>
              <a:ext cx="216184" cy="20904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85" y="7"/>
                </a:cxn>
                <a:cxn ang="0">
                  <a:pos x="115" y="26"/>
                </a:cxn>
                <a:cxn ang="0">
                  <a:pos x="130" y="41"/>
                </a:cxn>
                <a:cxn ang="0">
                  <a:pos x="137" y="44"/>
                </a:cxn>
                <a:cxn ang="0">
                  <a:pos x="141" y="63"/>
                </a:cxn>
                <a:cxn ang="0">
                  <a:pos x="137" y="85"/>
                </a:cxn>
                <a:cxn ang="0">
                  <a:pos x="119" y="100"/>
                </a:cxn>
                <a:cxn ang="0">
                  <a:pos x="104" y="115"/>
                </a:cxn>
                <a:cxn ang="0">
                  <a:pos x="67" y="133"/>
                </a:cxn>
                <a:cxn ang="0">
                  <a:pos x="15" y="144"/>
                </a:cxn>
                <a:cxn ang="0">
                  <a:pos x="0" y="148"/>
                </a:cxn>
                <a:cxn ang="0">
                  <a:pos x="26" y="141"/>
                </a:cxn>
                <a:cxn ang="0">
                  <a:pos x="56" y="118"/>
                </a:cxn>
                <a:cxn ang="0">
                  <a:pos x="82" y="96"/>
                </a:cxn>
                <a:cxn ang="0">
                  <a:pos x="89" y="78"/>
                </a:cxn>
                <a:cxn ang="0">
                  <a:pos x="96" y="63"/>
                </a:cxn>
                <a:cxn ang="0">
                  <a:pos x="96" y="59"/>
                </a:cxn>
                <a:cxn ang="0">
                  <a:pos x="85" y="41"/>
                </a:cxn>
                <a:cxn ang="0">
                  <a:pos x="82" y="26"/>
                </a:cxn>
                <a:cxn ang="0">
                  <a:pos x="67" y="15"/>
                </a:cxn>
                <a:cxn ang="0">
                  <a:pos x="41" y="4"/>
                </a:cxn>
                <a:cxn ang="0">
                  <a:pos x="11" y="0"/>
                </a:cxn>
                <a:cxn ang="0">
                  <a:pos x="45" y="0"/>
                </a:cxn>
              </a:cxnLst>
              <a:rect l="0" t="0" r="0" b="0"/>
              <a:pathLst>
                <a:path w="141" h="148">
                  <a:moveTo>
                    <a:pt x="45" y="0"/>
                  </a:moveTo>
                  <a:lnTo>
                    <a:pt x="85" y="7"/>
                  </a:lnTo>
                  <a:lnTo>
                    <a:pt x="115" y="26"/>
                  </a:lnTo>
                  <a:lnTo>
                    <a:pt x="130" y="41"/>
                  </a:lnTo>
                  <a:lnTo>
                    <a:pt x="137" y="44"/>
                  </a:lnTo>
                  <a:lnTo>
                    <a:pt x="141" y="63"/>
                  </a:lnTo>
                  <a:lnTo>
                    <a:pt x="137" y="85"/>
                  </a:lnTo>
                  <a:lnTo>
                    <a:pt x="119" y="100"/>
                  </a:lnTo>
                  <a:lnTo>
                    <a:pt x="104" y="115"/>
                  </a:lnTo>
                  <a:lnTo>
                    <a:pt x="67" y="133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26" y="141"/>
                  </a:lnTo>
                  <a:lnTo>
                    <a:pt x="56" y="118"/>
                  </a:lnTo>
                  <a:lnTo>
                    <a:pt x="82" y="96"/>
                  </a:lnTo>
                  <a:lnTo>
                    <a:pt x="89" y="78"/>
                  </a:lnTo>
                  <a:lnTo>
                    <a:pt x="96" y="63"/>
                  </a:lnTo>
                  <a:lnTo>
                    <a:pt x="96" y="59"/>
                  </a:lnTo>
                  <a:lnTo>
                    <a:pt x="85" y="41"/>
                  </a:lnTo>
                  <a:lnTo>
                    <a:pt x="82" y="26"/>
                  </a:lnTo>
                  <a:lnTo>
                    <a:pt x="67" y="15"/>
                  </a:lnTo>
                  <a:lnTo>
                    <a:pt x="41" y="4"/>
                  </a:lnTo>
                  <a:lnTo>
                    <a:pt x="11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09" name="図形 108"/>
            <p:cNvSpPr>
              <a:spLocks/>
            </p:cNvSpPr>
            <p:nvPr/>
          </p:nvSpPr>
          <p:spPr bwMode="auto">
            <a:xfrm>
              <a:off x="1994723" y="4827823"/>
              <a:ext cx="243782" cy="21893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9" y="0"/>
                </a:cxn>
                <a:cxn ang="0">
                  <a:pos x="100" y="4"/>
                </a:cxn>
                <a:cxn ang="0">
                  <a:pos x="126" y="15"/>
                </a:cxn>
                <a:cxn ang="0">
                  <a:pos x="144" y="30"/>
                </a:cxn>
                <a:cxn ang="0">
                  <a:pos x="155" y="41"/>
                </a:cxn>
                <a:cxn ang="0">
                  <a:pos x="159" y="59"/>
                </a:cxn>
                <a:cxn ang="0">
                  <a:pos x="159" y="63"/>
                </a:cxn>
                <a:cxn ang="0">
                  <a:pos x="155" y="85"/>
                </a:cxn>
                <a:cxn ang="0">
                  <a:pos x="144" y="100"/>
                </a:cxn>
                <a:cxn ang="0">
                  <a:pos x="111" y="129"/>
                </a:cxn>
                <a:cxn ang="0">
                  <a:pos x="74" y="144"/>
                </a:cxn>
                <a:cxn ang="0">
                  <a:pos x="59" y="148"/>
                </a:cxn>
                <a:cxn ang="0">
                  <a:pos x="15" y="155"/>
                </a:cxn>
                <a:cxn ang="0">
                  <a:pos x="59" y="133"/>
                </a:cxn>
                <a:cxn ang="0">
                  <a:pos x="74" y="118"/>
                </a:cxn>
                <a:cxn ang="0">
                  <a:pos x="89" y="100"/>
                </a:cxn>
                <a:cxn ang="0">
                  <a:pos x="96" y="78"/>
                </a:cxn>
                <a:cxn ang="0">
                  <a:pos x="89" y="63"/>
                </a:cxn>
                <a:cxn ang="0">
                  <a:pos x="70" y="33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159" h="155">
                  <a:moveTo>
                    <a:pt x="33" y="0"/>
                  </a:moveTo>
                  <a:lnTo>
                    <a:pt x="59" y="0"/>
                  </a:lnTo>
                  <a:lnTo>
                    <a:pt x="100" y="4"/>
                  </a:lnTo>
                  <a:lnTo>
                    <a:pt x="126" y="15"/>
                  </a:lnTo>
                  <a:lnTo>
                    <a:pt x="144" y="30"/>
                  </a:lnTo>
                  <a:lnTo>
                    <a:pt x="155" y="41"/>
                  </a:lnTo>
                  <a:lnTo>
                    <a:pt x="159" y="59"/>
                  </a:lnTo>
                  <a:lnTo>
                    <a:pt x="159" y="63"/>
                  </a:lnTo>
                  <a:lnTo>
                    <a:pt x="155" y="85"/>
                  </a:lnTo>
                  <a:lnTo>
                    <a:pt x="144" y="100"/>
                  </a:lnTo>
                  <a:lnTo>
                    <a:pt x="111" y="129"/>
                  </a:lnTo>
                  <a:lnTo>
                    <a:pt x="74" y="144"/>
                  </a:lnTo>
                  <a:lnTo>
                    <a:pt x="59" y="148"/>
                  </a:lnTo>
                  <a:lnTo>
                    <a:pt x="15" y="155"/>
                  </a:lnTo>
                  <a:lnTo>
                    <a:pt x="59" y="133"/>
                  </a:lnTo>
                  <a:lnTo>
                    <a:pt x="74" y="118"/>
                  </a:lnTo>
                  <a:lnTo>
                    <a:pt x="89" y="100"/>
                  </a:lnTo>
                  <a:lnTo>
                    <a:pt x="96" y="78"/>
                  </a:lnTo>
                  <a:lnTo>
                    <a:pt x="89" y="63"/>
                  </a:lnTo>
                  <a:lnTo>
                    <a:pt x="70" y="33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0" name="図形 109"/>
            <p:cNvSpPr>
              <a:spLocks/>
            </p:cNvSpPr>
            <p:nvPr/>
          </p:nvSpPr>
          <p:spPr bwMode="auto">
            <a:xfrm>
              <a:off x="1864399" y="4827823"/>
              <a:ext cx="266781" cy="240120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96" y="4"/>
                </a:cxn>
                <a:cxn ang="0">
                  <a:pos x="115" y="15"/>
                </a:cxn>
                <a:cxn ang="0">
                  <a:pos x="152" y="33"/>
                </a:cxn>
                <a:cxn ang="0">
                  <a:pos x="166" y="56"/>
                </a:cxn>
                <a:cxn ang="0">
                  <a:pos x="170" y="63"/>
                </a:cxn>
                <a:cxn ang="0">
                  <a:pos x="174" y="78"/>
                </a:cxn>
                <a:cxn ang="0">
                  <a:pos x="170" y="100"/>
                </a:cxn>
                <a:cxn ang="0">
                  <a:pos x="155" y="118"/>
                </a:cxn>
                <a:cxn ang="0">
                  <a:pos x="133" y="141"/>
                </a:cxn>
                <a:cxn ang="0">
                  <a:pos x="89" y="159"/>
                </a:cxn>
                <a:cxn ang="0">
                  <a:pos x="0" y="170"/>
                </a:cxn>
                <a:cxn ang="0">
                  <a:pos x="59" y="144"/>
                </a:cxn>
                <a:cxn ang="0">
                  <a:pos x="100" y="129"/>
                </a:cxn>
                <a:cxn ang="0">
                  <a:pos x="115" y="118"/>
                </a:cxn>
                <a:cxn ang="0">
                  <a:pos x="130" y="104"/>
                </a:cxn>
                <a:cxn ang="0">
                  <a:pos x="133" y="89"/>
                </a:cxn>
                <a:cxn ang="0">
                  <a:pos x="130" y="70"/>
                </a:cxn>
                <a:cxn ang="0">
                  <a:pos x="126" y="63"/>
                </a:cxn>
                <a:cxn ang="0">
                  <a:pos x="104" y="41"/>
                </a:cxn>
                <a:cxn ang="0">
                  <a:pos x="70" y="15"/>
                </a:cxn>
                <a:cxn ang="0">
                  <a:pos x="48" y="4"/>
                </a:cxn>
                <a:cxn ang="0">
                  <a:pos x="19" y="0"/>
                </a:cxn>
                <a:cxn ang="0">
                  <a:pos x="70" y="0"/>
                </a:cxn>
              </a:cxnLst>
              <a:rect l="0" t="0" r="0" b="0"/>
              <a:pathLst>
                <a:path w="174" h="170">
                  <a:moveTo>
                    <a:pt x="70" y="0"/>
                  </a:moveTo>
                  <a:lnTo>
                    <a:pt x="96" y="4"/>
                  </a:lnTo>
                  <a:lnTo>
                    <a:pt x="115" y="15"/>
                  </a:lnTo>
                  <a:lnTo>
                    <a:pt x="152" y="33"/>
                  </a:lnTo>
                  <a:lnTo>
                    <a:pt x="166" y="56"/>
                  </a:lnTo>
                  <a:lnTo>
                    <a:pt x="170" y="63"/>
                  </a:lnTo>
                  <a:lnTo>
                    <a:pt x="174" y="78"/>
                  </a:lnTo>
                  <a:lnTo>
                    <a:pt x="170" y="100"/>
                  </a:lnTo>
                  <a:lnTo>
                    <a:pt x="155" y="118"/>
                  </a:lnTo>
                  <a:lnTo>
                    <a:pt x="133" y="141"/>
                  </a:lnTo>
                  <a:lnTo>
                    <a:pt x="89" y="159"/>
                  </a:lnTo>
                  <a:lnTo>
                    <a:pt x="0" y="170"/>
                  </a:lnTo>
                  <a:lnTo>
                    <a:pt x="59" y="144"/>
                  </a:lnTo>
                  <a:lnTo>
                    <a:pt x="100" y="129"/>
                  </a:lnTo>
                  <a:lnTo>
                    <a:pt x="115" y="118"/>
                  </a:lnTo>
                  <a:lnTo>
                    <a:pt x="130" y="104"/>
                  </a:lnTo>
                  <a:lnTo>
                    <a:pt x="133" y="89"/>
                  </a:lnTo>
                  <a:lnTo>
                    <a:pt x="130" y="70"/>
                  </a:lnTo>
                  <a:lnTo>
                    <a:pt x="126" y="63"/>
                  </a:lnTo>
                  <a:lnTo>
                    <a:pt x="104" y="41"/>
                  </a:lnTo>
                  <a:lnTo>
                    <a:pt x="70" y="15"/>
                  </a:lnTo>
                  <a:lnTo>
                    <a:pt x="48" y="4"/>
                  </a:lnTo>
                  <a:lnTo>
                    <a:pt x="19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1" name="図形 110"/>
            <p:cNvSpPr>
              <a:spLocks/>
            </p:cNvSpPr>
            <p:nvPr/>
          </p:nvSpPr>
          <p:spPr bwMode="auto">
            <a:xfrm>
              <a:off x="1609884" y="4827823"/>
              <a:ext cx="453834" cy="240120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207" y="4"/>
                </a:cxn>
                <a:cxn ang="0">
                  <a:pos x="229" y="15"/>
                </a:cxn>
                <a:cxn ang="0">
                  <a:pos x="266" y="41"/>
                </a:cxn>
                <a:cxn ang="0">
                  <a:pos x="284" y="63"/>
                </a:cxn>
                <a:cxn ang="0">
                  <a:pos x="296" y="74"/>
                </a:cxn>
                <a:cxn ang="0">
                  <a:pos x="296" y="89"/>
                </a:cxn>
                <a:cxn ang="0">
                  <a:pos x="292" y="100"/>
                </a:cxn>
                <a:cxn ang="0">
                  <a:pos x="277" y="115"/>
                </a:cxn>
                <a:cxn ang="0">
                  <a:pos x="262" y="129"/>
                </a:cxn>
                <a:cxn ang="0">
                  <a:pos x="214" y="144"/>
                </a:cxn>
                <a:cxn ang="0">
                  <a:pos x="159" y="166"/>
                </a:cxn>
                <a:cxn ang="0">
                  <a:pos x="159" y="170"/>
                </a:cxn>
                <a:cxn ang="0">
                  <a:pos x="100" y="170"/>
                </a:cxn>
                <a:cxn ang="0">
                  <a:pos x="137" y="155"/>
                </a:cxn>
                <a:cxn ang="0">
                  <a:pos x="151" y="144"/>
                </a:cxn>
                <a:cxn ang="0">
                  <a:pos x="155" y="133"/>
                </a:cxn>
                <a:cxn ang="0">
                  <a:pos x="166" y="115"/>
                </a:cxn>
                <a:cxn ang="0">
                  <a:pos x="159" y="100"/>
                </a:cxn>
                <a:cxn ang="0">
                  <a:pos x="155" y="78"/>
                </a:cxn>
                <a:cxn ang="0">
                  <a:pos x="144" y="59"/>
                </a:cxn>
                <a:cxn ang="0">
                  <a:pos x="125" y="44"/>
                </a:cxn>
                <a:cxn ang="0">
                  <a:pos x="85" y="26"/>
                </a:cxn>
                <a:cxn ang="0">
                  <a:pos x="40" y="7"/>
                </a:cxn>
                <a:cxn ang="0">
                  <a:pos x="0" y="0"/>
                </a:cxn>
                <a:cxn ang="0">
                  <a:pos x="174" y="0"/>
                </a:cxn>
              </a:cxnLst>
              <a:rect l="0" t="0" r="0" b="0"/>
              <a:pathLst>
                <a:path w="296" h="170">
                  <a:moveTo>
                    <a:pt x="174" y="0"/>
                  </a:moveTo>
                  <a:lnTo>
                    <a:pt x="207" y="4"/>
                  </a:lnTo>
                  <a:lnTo>
                    <a:pt x="229" y="15"/>
                  </a:lnTo>
                  <a:lnTo>
                    <a:pt x="266" y="41"/>
                  </a:lnTo>
                  <a:lnTo>
                    <a:pt x="284" y="63"/>
                  </a:lnTo>
                  <a:lnTo>
                    <a:pt x="296" y="74"/>
                  </a:lnTo>
                  <a:lnTo>
                    <a:pt x="296" y="89"/>
                  </a:lnTo>
                  <a:lnTo>
                    <a:pt x="292" y="100"/>
                  </a:lnTo>
                  <a:lnTo>
                    <a:pt x="277" y="115"/>
                  </a:lnTo>
                  <a:lnTo>
                    <a:pt x="262" y="129"/>
                  </a:lnTo>
                  <a:lnTo>
                    <a:pt x="214" y="144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00" y="170"/>
                  </a:lnTo>
                  <a:lnTo>
                    <a:pt x="137" y="155"/>
                  </a:lnTo>
                  <a:lnTo>
                    <a:pt x="151" y="144"/>
                  </a:lnTo>
                  <a:lnTo>
                    <a:pt x="155" y="133"/>
                  </a:lnTo>
                  <a:lnTo>
                    <a:pt x="166" y="115"/>
                  </a:lnTo>
                  <a:lnTo>
                    <a:pt x="159" y="100"/>
                  </a:lnTo>
                  <a:lnTo>
                    <a:pt x="155" y="78"/>
                  </a:lnTo>
                  <a:lnTo>
                    <a:pt x="144" y="59"/>
                  </a:lnTo>
                  <a:lnTo>
                    <a:pt x="125" y="44"/>
                  </a:lnTo>
                  <a:lnTo>
                    <a:pt x="85" y="26"/>
                  </a:lnTo>
                  <a:lnTo>
                    <a:pt x="40" y="7"/>
                  </a:lnTo>
                  <a:lnTo>
                    <a:pt x="0" y="0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2" name="図形 111"/>
            <p:cNvSpPr>
              <a:spLocks/>
            </p:cNvSpPr>
            <p:nvPr/>
          </p:nvSpPr>
          <p:spPr bwMode="auto">
            <a:xfrm>
              <a:off x="1433563" y="4827823"/>
              <a:ext cx="420103" cy="255657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118" y="4"/>
                </a:cxn>
                <a:cxn ang="0">
                  <a:pos x="174" y="15"/>
                </a:cxn>
                <a:cxn ang="0">
                  <a:pos x="204" y="26"/>
                </a:cxn>
                <a:cxn ang="0">
                  <a:pos x="229" y="41"/>
                </a:cxn>
                <a:cxn ang="0">
                  <a:pos x="252" y="59"/>
                </a:cxn>
                <a:cxn ang="0">
                  <a:pos x="270" y="78"/>
                </a:cxn>
                <a:cxn ang="0">
                  <a:pos x="274" y="100"/>
                </a:cxn>
                <a:cxn ang="0">
                  <a:pos x="274" y="115"/>
                </a:cxn>
                <a:cxn ang="0">
                  <a:pos x="270" y="133"/>
                </a:cxn>
                <a:cxn ang="0">
                  <a:pos x="259" y="144"/>
                </a:cxn>
                <a:cxn ang="0">
                  <a:pos x="240" y="155"/>
                </a:cxn>
                <a:cxn ang="0">
                  <a:pos x="218" y="166"/>
                </a:cxn>
                <a:cxn ang="0">
                  <a:pos x="196" y="174"/>
                </a:cxn>
                <a:cxn ang="0">
                  <a:pos x="189" y="174"/>
                </a:cxn>
                <a:cxn ang="0">
                  <a:pos x="130" y="181"/>
                </a:cxn>
                <a:cxn ang="0">
                  <a:pos x="148" y="166"/>
                </a:cxn>
                <a:cxn ang="0">
                  <a:pos x="170" y="148"/>
                </a:cxn>
                <a:cxn ang="0">
                  <a:pos x="189" y="129"/>
                </a:cxn>
                <a:cxn ang="0">
                  <a:pos x="196" y="104"/>
                </a:cxn>
                <a:cxn ang="0">
                  <a:pos x="189" y="85"/>
                </a:cxn>
                <a:cxn ang="0">
                  <a:pos x="181" y="70"/>
                </a:cxn>
                <a:cxn ang="0">
                  <a:pos x="155" y="48"/>
                </a:cxn>
                <a:cxn ang="0">
                  <a:pos x="126" y="33"/>
                </a:cxn>
                <a:cxn ang="0">
                  <a:pos x="89" y="19"/>
                </a:cxn>
                <a:cxn ang="0">
                  <a:pos x="48" y="7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0" b="0"/>
              <a:pathLst>
                <a:path w="274" h="181">
                  <a:moveTo>
                    <a:pt x="78" y="0"/>
                  </a:moveTo>
                  <a:lnTo>
                    <a:pt x="118" y="4"/>
                  </a:lnTo>
                  <a:lnTo>
                    <a:pt x="174" y="15"/>
                  </a:lnTo>
                  <a:lnTo>
                    <a:pt x="204" y="26"/>
                  </a:lnTo>
                  <a:lnTo>
                    <a:pt x="229" y="41"/>
                  </a:lnTo>
                  <a:lnTo>
                    <a:pt x="252" y="59"/>
                  </a:lnTo>
                  <a:lnTo>
                    <a:pt x="270" y="78"/>
                  </a:lnTo>
                  <a:lnTo>
                    <a:pt x="274" y="100"/>
                  </a:lnTo>
                  <a:lnTo>
                    <a:pt x="274" y="115"/>
                  </a:lnTo>
                  <a:lnTo>
                    <a:pt x="270" y="133"/>
                  </a:lnTo>
                  <a:lnTo>
                    <a:pt x="259" y="144"/>
                  </a:lnTo>
                  <a:lnTo>
                    <a:pt x="240" y="155"/>
                  </a:lnTo>
                  <a:lnTo>
                    <a:pt x="218" y="166"/>
                  </a:lnTo>
                  <a:lnTo>
                    <a:pt x="196" y="174"/>
                  </a:lnTo>
                  <a:lnTo>
                    <a:pt x="189" y="174"/>
                  </a:lnTo>
                  <a:lnTo>
                    <a:pt x="130" y="181"/>
                  </a:lnTo>
                  <a:lnTo>
                    <a:pt x="148" y="166"/>
                  </a:lnTo>
                  <a:lnTo>
                    <a:pt x="170" y="148"/>
                  </a:lnTo>
                  <a:lnTo>
                    <a:pt x="189" y="129"/>
                  </a:lnTo>
                  <a:lnTo>
                    <a:pt x="196" y="104"/>
                  </a:lnTo>
                  <a:lnTo>
                    <a:pt x="189" y="85"/>
                  </a:lnTo>
                  <a:lnTo>
                    <a:pt x="181" y="70"/>
                  </a:lnTo>
                  <a:lnTo>
                    <a:pt x="155" y="48"/>
                  </a:lnTo>
                  <a:lnTo>
                    <a:pt x="126" y="33"/>
                  </a:lnTo>
                  <a:lnTo>
                    <a:pt x="89" y="19"/>
                  </a:lnTo>
                  <a:lnTo>
                    <a:pt x="48" y="7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3" name="図形 112"/>
            <p:cNvSpPr>
              <a:spLocks/>
            </p:cNvSpPr>
            <p:nvPr/>
          </p:nvSpPr>
          <p:spPr bwMode="auto">
            <a:xfrm>
              <a:off x="1359968" y="4827823"/>
              <a:ext cx="363374" cy="26130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6" y="0"/>
                </a:cxn>
                <a:cxn ang="0">
                  <a:pos x="81" y="7"/>
                </a:cxn>
                <a:cxn ang="0">
                  <a:pos x="126" y="26"/>
                </a:cxn>
                <a:cxn ang="0">
                  <a:pos x="174" y="41"/>
                </a:cxn>
                <a:cxn ang="0">
                  <a:pos x="203" y="56"/>
                </a:cxn>
                <a:cxn ang="0">
                  <a:pos x="222" y="70"/>
                </a:cxn>
                <a:cxn ang="0">
                  <a:pos x="237" y="89"/>
                </a:cxn>
                <a:cxn ang="0">
                  <a:pos x="237" y="104"/>
                </a:cxn>
                <a:cxn ang="0">
                  <a:pos x="237" y="118"/>
                </a:cxn>
                <a:cxn ang="0">
                  <a:pos x="233" y="129"/>
                </a:cxn>
                <a:cxn ang="0">
                  <a:pos x="207" y="148"/>
                </a:cxn>
                <a:cxn ang="0">
                  <a:pos x="181" y="170"/>
                </a:cxn>
                <a:cxn ang="0">
                  <a:pos x="166" y="181"/>
                </a:cxn>
                <a:cxn ang="0">
                  <a:pos x="137" y="185"/>
                </a:cxn>
                <a:cxn ang="0">
                  <a:pos x="174" y="159"/>
                </a:cxn>
                <a:cxn ang="0">
                  <a:pos x="189" y="144"/>
                </a:cxn>
                <a:cxn ang="0">
                  <a:pos x="196" y="126"/>
                </a:cxn>
                <a:cxn ang="0">
                  <a:pos x="192" y="100"/>
                </a:cxn>
                <a:cxn ang="0">
                  <a:pos x="178" y="70"/>
                </a:cxn>
                <a:cxn ang="0">
                  <a:pos x="122" y="41"/>
                </a:cxn>
                <a:cxn ang="0">
                  <a:pos x="67" y="19"/>
                </a:cxn>
                <a:cxn ang="0">
                  <a:pos x="0" y="0"/>
                </a:cxn>
                <a:cxn ang="0">
                  <a:pos x="33" y="0"/>
                </a:cxn>
              </a:cxnLst>
              <a:rect l="0" t="0" r="0" b="0"/>
              <a:pathLst>
                <a:path w="237" h="185">
                  <a:moveTo>
                    <a:pt x="33" y="0"/>
                  </a:moveTo>
                  <a:lnTo>
                    <a:pt x="26" y="0"/>
                  </a:lnTo>
                  <a:lnTo>
                    <a:pt x="81" y="7"/>
                  </a:lnTo>
                  <a:lnTo>
                    <a:pt x="126" y="26"/>
                  </a:lnTo>
                  <a:lnTo>
                    <a:pt x="174" y="41"/>
                  </a:lnTo>
                  <a:lnTo>
                    <a:pt x="203" y="56"/>
                  </a:lnTo>
                  <a:lnTo>
                    <a:pt x="222" y="70"/>
                  </a:lnTo>
                  <a:lnTo>
                    <a:pt x="237" y="89"/>
                  </a:lnTo>
                  <a:lnTo>
                    <a:pt x="237" y="104"/>
                  </a:lnTo>
                  <a:lnTo>
                    <a:pt x="237" y="118"/>
                  </a:lnTo>
                  <a:lnTo>
                    <a:pt x="233" y="129"/>
                  </a:lnTo>
                  <a:lnTo>
                    <a:pt x="207" y="148"/>
                  </a:lnTo>
                  <a:lnTo>
                    <a:pt x="181" y="170"/>
                  </a:lnTo>
                  <a:lnTo>
                    <a:pt x="166" y="181"/>
                  </a:lnTo>
                  <a:lnTo>
                    <a:pt x="137" y="185"/>
                  </a:lnTo>
                  <a:lnTo>
                    <a:pt x="174" y="159"/>
                  </a:lnTo>
                  <a:lnTo>
                    <a:pt x="189" y="144"/>
                  </a:lnTo>
                  <a:lnTo>
                    <a:pt x="196" y="126"/>
                  </a:lnTo>
                  <a:lnTo>
                    <a:pt x="192" y="100"/>
                  </a:lnTo>
                  <a:lnTo>
                    <a:pt x="178" y="70"/>
                  </a:lnTo>
                  <a:lnTo>
                    <a:pt x="122" y="41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4" name="図形 113"/>
            <p:cNvSpPr>
              <a:spLocks/>
            </p:cNvSpPr>
            <p:nvPr/>
          </p:nvSpPr>
          <p:spPr bwMode="auto">
            <a:xfrm>
              <a:off x="985862" y="4827823"/>
              <a:ext cx="668485" cy="673748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55" y="4"/>
                </a:cxn>
                <a:cxn ang="0">
                  <a:pos x="292" y="15"/>
                </a:cxn>
                <a:cxn ang="0">
                  <a:pos x="355" y="41"/>
                </a:cxn>
                <a:cxn ang="0">
                  <a:pos x="422" y="74"/>
                </a:cxn>
                <a:cxn ang="0">
                  <a:pos x="433" y="100"/>
                </a:cxn>
                <a:cxn ang="0">
                  <a:pos x="436" y="126"/>
                </a:cxn>
                <a:cxn ang="0">
                  <a:pos x="433" y="141"/>
                </a:cxn>
                <a:cxn ang="0">
                  <a:pos x="422" y="144"/>
                </a:cxn>
                <a:cxn ang="0">
                  <a:pos x="403" y="170"/>
                </a:cxn>
                <a:cxn ang="0">
                  <a:pos x="370" y="189"/>
                </a:cxn>
                <a:cxn ang="0">
                  <a:pos x="337" y="200"/>
                </a:cxn>
                <a:cxn ang="0">
                  <a:pos x="314" y="211"/>
                </a:cxn>
                <a:cxn ang="0">
                  <a:pos x="266" y="229"/>
                </a:cxn>
                <a:cxn ang="0">
                  <a:pos x="207" y="240"/>
                </a:cxn>
                <a:cxn ang="0">
                  <a:pos x="144" y="251"/>
                </a:cxn>
                <a:cxn ang="0">
                  <a:pos x="96" y="266"/>
                </a:cxn>
                <a:cxn ang="0">
                  <a:pos x="59" y="281"/>
                </a:cxn>
                <a:cxn ang="0">
                  <a:pos x="45" y="296"/>
                </a:cxn>
                <a:cxn ang="0">
                  <a:pos x="33" y="307"/>
                </a:cxn>
                <a:cxn ang="0">
                  <a:pos x="30" y="329"/>
                </a:cxn>
                <a:cxn ang="0">
                  <a:pos x="30" y="336"/>
                </a:cxn>
                <a:cxn ang="0">
                  <a:pos x="41" y="366"/>
                </a:cxn>
                <a:cxn ang="0">
                  <a:pos x="48" y="392"/>
                </a:cxn>
                <a:cxn ang="0">
                  <a:pos x="74" y="410"/>
                </a:cxn>
                <a:cxn ang="0">
                  <a:pos x="104" y="421"/>
                </a:cxn>
                <a:cxn ang="0">
                  <a:pos x="159" y="436"/>
                </a:cxn>
                <a:cxn ang="0">
                  <a:pos x="185" y="440"/>
                </a:cxn>
                <a:cxn ang="0">
                  <a:pos x="311" y="462"/>
                </a:cxn>
                <a:cxn ang="0">
                  <a:pos x="425" y="477"/>
                </a:cxn>
                <a:cxn ang="0">
                  <a:pos x="381" y="477"/>
                </a:cxn>
                <a:cxn ang="0">
                  <a:pos x="322" y="466"/>
                </a:cxn>
                <a:cxn ang="0">
                  <a:pos x="255" y="462"/>
                </a:cxn>
                <a:cxn ang="0">
                  <a:pos x="185" y="447"/>
                </a:cxn>
                <a:cxn ang="0">
                  <a:pos x="115" y="436"/>
                </a:cxn>
                <a:cxn ang="0">
                  <a:pos x="48" y="410"/>
                </a:cxn>
                <a:cxn ang="0">
                  <a:pos x="33" y="396"/>
                </a:cxn>
                <a:cxn ang="0">
                  <a:pos x="15" y="377"/>
                </a:cxn>
                <a:cxn ang="0">
                  <a:pos x="4" y="355"/>
                </a:cxn>
                <a:cxn ang="0">
                  <a:pos x="0" y="336"/>
                </a:cxn>
                <a:cxn ang="0">
                  <a:pos x="0" y="322"/>
                </a:cxn>
                <a:cxn ang="0">
                  <a:pos x="4" y="311"/>
                </a:cxn>
                <a:cxn ang="0">
                  <a:pos x="19" y="296"/>
                </a:cxn>
                <a:cxn ang="0">
                  <a:pos x="33" y="274"/>
                </a:cxn>
                <a:cxn ang="0">
                  <a:pos x="56" y="259"/>
                </a:cxn>
                <a:cxn ang="0">
                  <a:pos x="89" y="251"/>
                </a:cxn>
                <a:cxn ang="0">
                  <a:pos x="141" y="240"/>
                </a:cxn>
                <a:cxn ang="0">
                  <a:pos x="170" y="237"/>
                </a:cxn>
                <a:cxn ang="0">
                  <a:pos x="229" y="226"/>
                </a:cxn>
                <a:cxn ang="0">
                  <a:pos x="266" y="214"/>
                </a:cxn>
                <a:cxn ang="0">
                  <a:pos x="307" y="200"/>
                </a:cxn>
                <a:cxn ang="0">
                  <a:pos x="337" y="185"/>
                </a:cxn>
                <a:cxn ang="0">
                  <a:pos x="366" y="159"/>
                </a:cxn>
                <a:cxn ang="0">
                  <a:pos x="370" y="141"/>
                </a:cxn>
                <a:cxn ang="0">
                  <a:pos x="377" y="115"/>
                </a:cxn>
                <a:cxn ang="0">
                  <a:pos x="370" y="85"/>
                </a:cxn>
                <a:cxn ang="0">
                  <a:pos x="351" y="59"/>
                </a:cxn>
                <a:cxn ang="0">
                  <a:pos x="333" y="41"/>
                </a:cxn>
                <a:cxn ang="0">
                  <a:pos x="296" y="26"/>
                </a:cxn>
                <a:cxn ang="0">
                  <a:pos x="255" y="15"/>
                </a:cxn>
                <a:cxn ang="0">
                  <a:pos x="244" y="7"/>
                </a:cxn>
                <a:cxn ang="0">
                  <a:pos x="207" y="0"/>
                </a:cxn>
                <a:cxn ang="0">
                  <a:pos x="222" y="0"/>
                </a:cxn>
              </a:cxnLst>
              <a:rect l="0" t="0" r="0" b="0"/>
              <a:pathLst>
                <a:path w="436" h="477">
                  <a:moveTo>
                    <a:pt x="222" y="0"/>
                  </a:moveTo>
                  <a:lnTo>
                    <a:pt x="255" y="4"/>
                  </a:lnTo>
                  <a:lnTo>
                    <a:pt x="292" y="15"/>
                  </a:lnTo>
                  <a:lnTo>
                    <a:pt x="355" y="41"/>
                  </a:lnTo>
                  <a:lnTo>
                    <a:pt x="422" y="74"/>
                  </a:lnTo>
                  <a:lnTo>
                    <a:pt x="433" y="100"/>
                  </a:lnTo>
                  <a:lnTo>
                    <a:pt x="436" y="126"/>
                  </a:lnTo>
                  <a:lnTo>
                    <a:pt x="433" y="141"/>
                  </a:lnTo>
                  <a:lnTo>
                    <a:pt x="422" y="144"/>
                  </a:lnTo>
                  <a:lnTo>
                    <a:pt x="403" y="170"/>
                  </a:lnTo>
                  <a:lnTo>
                    <a:pt x="370" y="189"/>
                  </a:lnTo>
                  <a:lnTo>
                    <a:pt x="337" y="200"/>
                  </a:lnTo>
                  <a:lnTo>
                    <a:pt x="314" y="211"/>
                  </a:lnTo>
                  <a:lnTo>
                    <a:pt x="266" y="229"/>
                  </a:lnTo>
                  <a:lnTo>
                    <a:pt x="207" y="240"/>
                  </a:lnTo>
                  <a:lnTo>
                    <a:pt x="144" y="251"/>
                  </a:lnTo>
                  <a:lnTo>
                    <a:pt x="96" y="266"/>
                  </a:lnTo>
                  <a:lnTo>
                    <a:pt x="59" y="281"/>
                  </a:lnTo>
                  <a:lnTo>
                    <a:pt x="45" y="296"/>
                  </a:lnTo>
                  <a:lnTo>
                    <a:pt x="33" y="307"/>
                  </a:lnTo>
                  <a:lnTo>
                    <a:pt x="30" y="329"/>
                  </a:lnTo>
                  <a:lnTo>
                    <a:pt x="30" y="336"/>
                  </a:lnTo>
                  <a:lnTo>
                    <a:pt x="41" y="366"/>
                  </a:lnTo>
                  <a:lnTo>
                    <a:pt x="48" y="392"/>
                  </a:lnTo>
                  <a:lnTo>
                    <a:pt x="74" y="410"/>
                  </a:lnTo>
                  <a:lnTo>
                    <a:pt x="104" y="421"/>
                  </a:lnTo>
                  <a:lnTo>
                    <a:pt x="159" y="436"/>
                  </a:lnTo>
                  <a:lnTo>
                    <a:pt x="185" y="440"/>
                  </a:lnTo>
                  <a:lnTo>
                    <a:pt x="311" y="462"/>
                  </a:lnTo>
                  <a:lnTo>
                    <a:pt x="425" y="477"/>
                  </a:lnTo>
                  <a:lnTo>
                    <a:pt x="381" y="477"/>
                  </a:lnTo>
                  <a:lnTo>
                    <a:pt x="322" y="466"/>
                  </a:lnTo>
                  <a:lnTo>
                    <a:pt x="255" y="462"/>
                  </a:lnTo>
                  <a:lnTo>
                    <a:pt x="185" y="447"/>
                  </a:lnTo>
                  <a:lnTo>
                    <a:pt x="115" y="436"/>
                  </a:lnTo>
                  <a:lnTo>
                    <a:pt x="48" y="410"/>
                  </a:lnTo>
                  <a:lnTo>
                    <a:pt x="33" y="396"/>
                  </a:lnTo>
                  <a:lnTo>
                    <a:pt x="15" y="377"/>
                  </a:lnTo>
                  <a:lnTo>
                    <a:pt x="4" y="355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4" y="311"/>
                  </a:lnTo>
                  <a:lnTo>
                    <a:pt x="19" y="296"/>
                  </a:lnTo>
                  <a:lnTo>
                    <a:pt x="33" y="274"/>
                  </a:lnTo>
                  <a:lnTo>
                    <a:pt x="56" y="259"/>
                  </a:lnTo>
                  <a:lnTo>
                    <a:pt x="89" y="251"/>
                  </a:lnTo>
                  <a:lnTo>
                    <a:pt x="141" y="240"/>
                  </a:lnTo>
                  <a:lnTo>
                    <a:pt x="170" y="237"/>
                  </a:lnTo>
                  <a:lnTo>
                    <a:pt x="229" y="226"/>
                  </a:lnTo>
                  <a:lnTo>
                    <a:pt x="266" y="214"/>
                  </a:lnTo>
                  <a:lnTo>
                    <a:pt x="307" y="200"/>
                  </a:lnTo>
                  <a:lnTo>
                    <a:pt x="337" y="185"/>
                  </a:lnTo>
                  <a:lnTo>
                    <a:pt x="366" y="159"/>
                  </a:lnTo>
                  <a:lnTo>
                    <a:pt x="370" y="141"/>
                  </a:lnTo>
                  <a:lnTo>
                    <a:pt x="377" y="115"/>
                  </a:lnTo>
                  <a:lnTo>
                    <a:pt x="370" y="85"/>
                  </a:lnTo>
                  <a:lnTo>
                    <a:pt x="351" y="59"/>
                  </a:lnTo>
                  <a:lnTo>
                    <a:pt x="333" y="41"/>
                  </a:lnTo>
                  <a:lnTo>
                    <a:pt x="296" y="26"/>
                  </a:lnTo>
                  <a:lnTo>
                    <a:pt x="255" y="15"/>
                  </a:lnTo>
                  <a:lnTo>
                    <a:pt x="244" y="7"/>
                  </a:lnTo>
                  <a:lnTo>
                    <a:pt x="207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5" name="図形 114"/>
            <p:cNvSpPr>
              <a:spLocks/>
            </p:cNvSpPr>
            <p:nvPr/>
          </p:nvSpPr>
          <p:spPr bwMode="auto">
            <a:xfrm>
              <a:off x="662352" y="5147041"/>
              <a:ext cx="884670" cy="360180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99"/>
                </a:cxn>
                <a:cxn ang="0">
                  <a:pos x="4" y="88"/>
                </a:cxn>
                <a:cxn ang="0">
                  <a:pos x="19" y="73"/>
                </a:cxn>
                <a:cxn ang="0">
                  <a:pos x="49" y="55"/>
                </a:cxn>
                <a:cxn ang="0">
                  <a:pos x="111" y="33"/>
                </a:cxn>
                <a:cxn ang="0">
                  <a:pos x="196" y="14"/>
                </a:cxn>
                <a:cxn ang="0">
                  <a:pos x="293" y="0"/>
                </a:cxn>
                <a:cxn ang="0">
                  <a:pos x="226" y="14"/>
                </a:cxn>
                <a:cxn ang="0">
                  <a:pos x="156" y="40"/>
                </a:cxn>
                <a:cxn ang="0">
                  <a:pos x="119" y="55"/>
                </a:cxn>
                <a:cxn ang="0">
                  <a:pos x="97" y="70"/>
                </a:cxn>
                <a:cxn ang="0">
                  <a:pos x="74" y="96"/>
                </a:cxn>
                <a:cxn ang="0">
                  <a:pos x="63" y="118"/>
                </a:cxn>
                <a:cxn ang="0">
                  <a:pos x="63" y="125"/>
                </a:cxn>
                <a:cxn ang="0">
                  <a:pos x="71" y="133"/>
                </a:cxn>
                <a:cxn ang="0">
                  <a:pos x="86" y="151"/>
                </a:cxn>
                <a:cxn ang="0">
                  <a:pos x="126" y="170"/>
                </a:cxn>
                <a:cxn ang="0">
                  <a:pos x="189" y="195"/>
                </a:cxn>
                <a:cxn ang="0">
                  <a:pos x="285" y="221"/>
                </a:cxn>
                <a:cxn ang="0">
                  <a:pos x="448" y="236"/>
                </a:cxn>
                <a:cxn ang="0">
                  <a:pos x="522" y="244"/>
                </a:cxn>
                <a:cxn ang="0">
                  <a:pos x="577" y="251"/>
                </a:cxn>
                <a:cxn ang="0">
                  <a:pos x="525" y="255"/>
                </a:cxn>
                <a:cxn ang="0">
                  <a:pos x="511" y="251"/>
                </a:cxn>
                <a:cxn ang="0">
                  <a:pos x="507" y="251"/>
                </a:cxn>
                <a:cxn ang="0">
                  <a:pos x="448" y="251"/>
                </a:cxn>
                <a:cxn ang="0">
                  <a:pos x="378" y="240"/>
                </a:cxn>
                <a:cxn ang="0">
                  <a:pos x="226" y="214"/>
                </a:cxn>
                <a:cxn ang="0">
                  <a:pos x="141" y="195"/>
                </a:cxn>
                <a:cxn ang="0">
                  <a:pos x="71" y="170"/>
                </a:cxn>
                <a:cxn ang="0">
                  <a:pos x="41" y="155"/>
                </a:cxn>
                <a:cxn ang="0">
                  <a:pos x="19" y="140"/>
                </a:cxn>
                <a:cxn ang="0">
                  <a:pos x="4" y="125"/>
                </a:cxn>
                <a:cxn ang="0">
                  <a:pos x="0" y="110"/>
                </a:cxn>
              </a:cxnLst>
              <a:rect l="0" t="0" r="0" b="0"/>
              <a:pathLst>
                <a:path w="577" h="255">
                  <a:moveTo>
                    <a:pt x="0" y="110"/>
                  </a:moveTo>
                  <a:lnTo>
                    <a:pt x="0" y="99"/>
                  </a:lnTo>
                  <a:lnTo>
                    <a:pt x="4" y="88"/>
                  </a:lnTo>
                  <a:lnTo>
                    <a:pt x="19" y="73"/>
                  </a:lnTo>
                  <a:lnTo>
                    <a:pt x="49" y="55"/>
                  </a:lnTo>
                  <a:lnTo>
                    <a:pt x="111" y="33"/>
                  </a:lnTo>
                  <a:lnTo>
                    <a:pt x="196" y="14"/>
                  </a:lnTo>
                  <a:lnTo>
                    <a:pt x="293" y="0"/>
                  </a:lnTo>
                  <a:lnTo>
                    <a:pt x="226" y="14"/>
                  </a:lnTo>
                  <a:lnTo>
                    <a:pt x="156" y="40"/>
                  </a:lnTo>
                  <a:lnTo>
                    <a:pt x="119" y="55"/>
                  </a:lnTo>
                  <a:lnTo>
                    <a:pt x="97" y="70"/>
                  </a:lnTo>
                  <a:lnTo>
                    <a:pt x="74" y="96"/>
                  </a:lnTo>
                  <a:lnTo>
                    <a:pt x="63" y="118"/>
                  </a:lnTo>
                  <a:lnTo>
                    <a:pt x="63" y="125"/>
                  </a:lnTo>
                  <a:lnTo>
                    <a:pt x="71" y="133"/>
                  </a:lnTo>
                  <a:lnTo>
                    <a:pt x="86" y="151"/>
                  </a:lnTo>
                  <a:lnTo>
                    <a:pt x="126" y="170"/>
                  </a:lnTo>
                  <a:lnTo>
                    <a:pt x="189" y="195"/>
                  </a:lnTo>
                  <a:lnTo>
                    <a:pt x="285" y="221"/>
                  </a:lnTo>
                  <a:lnTo>
                    <a:pt x="448" y="236"/>
                  </a:lnTo>
                  <a:lnTo>
                    <a:pt x="522" y="244"/>
                  </a:lnTo>
                  <a:lnTo>
                    <a:pt x="577" y="251"/>
                  </a:lnTo>
                  <a:lnTo>
                    <a:pt x="525" y="255"/>
                  </a:lnTo>
                  <a:lnTo>
                    <a:pt x="511" y="251"/>
                  </a:lnTo>
                  <a:lnTo>
                    <a:pt x="507" y="251"/>
                  </a:lnTo>
                  <a:lnTo>
                    <a:pt x="448" y="251"/>
                  </a:lnTo>
                  <a:lnTo>
                    <a:pt x="378" y="240"/>
                  </a:lnTo>
                  <a:lnTo>
                    <a:pt x="226" y="214"/>
                  </a:lnTo>
                  <a:lnTo>
                    <a:pt x="141" y="195"/>
                  </a:lnTo>
                  <a:lnTo>
                    <a:pt x="71" y="170"/>
                  </a:lnTo>
                  <a:lnTo>
                    <a:pt x="41" y="155"/>
                  </a:lnTo>
                  <a:lnTo>
                    <a:pt x="19" y="140"/>
                  </a:lnTo>
                  <a:lnTo>
                    <a:pt x="4" y="125"/>
                  </a:lnTo>
                  <a:lnTo>
                    <a:pt x="0" y="11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6" name="図形 115"/>
            <p:cNvSpPr>
              <a:spLocks/>
            </p:cNvSpPr>
            <p:nvPr/>
          </p:nvSpPr>
          <p:spPr bwMode="auto">
            <a:xfrm>
              <a:off x="578025" y="5135742"/>
              <a:ext cx="748213" cy="365830"/>
            </a:xfrm>
            <a:custGeom>
              <a:avLst/>
              <a:gdLst/>
              <a:ahLst/>
              <a:cxnLst>
                <a:cxn ang="0">
                  <a:pos x="174" y="207"/>
                </a:cxn>
                <a:cxn ang="0">
                  <a:pos x="96" y="189"/>
                </a:cxn>
                <a:cxn ang="0">
                  <a:pos x="41" y="167"/>
                </a:cxn>
                <a:cxn ang="0">
                  <a:pos x="11" y="141"/>
                </a:cxn>
                <a:cxn ang="0">
                  <a:pos x="0" y="122"/>
                </a:cxn>
                <a:cxn ang="0">
                  <a:pos x="0" y="111"/>
                </a:cxn>
                <a:cxn ang="0">
                  <a:pos x="0" y="96"/>
                </a:cxn>
                <a:cxn ang="0">
                  <a:pos x="4" y="93"/>
                </a:cxn>
                <a:cxn ang="0">
                  <a:pos x="19" y="78"/>
                </a:cxn>
                <a:cxn ang="0">
                  <a:pos x="33" y="63"/>
                </a:cxn>
                <a:cxn ang="0">
                  <a:pos x="85" y="41"/>
                </a:cxn>
                <a:cxn ang="0">
                  <a:pos x="141" y="26"/>
                </a:cxn>
                <a:cxn ang="0">
                  <a:pos x="200" y="19"/>
                </a:cxn>
                <a:cxn ang="0">
                  <a:pos x="307" y="8"/>
                </a:cxn>
                <a:cxn ang="0">
                  <a:pos x="348" y="8"/>
                </a:cxn>
                <a:cxn ang="0">
                  <a:pos x="377" y="0"/>
                </a:cxn>
                <a:cxn ang="0">
                  <a:pos x="362" y="0"/>
                </a:cxn>
                <a:cxn ang="0">
                  <a:pos x="251" y="19"/>
                </a:cxn>
                <a:cxn ang="0">
                  <a:pos x="166" y="37"/>
                </a:cxn>
                <a:cxn ang="0">
                  <a:pos x="111" y="56"/>
                </a:cxn>
                <a:cxn ang="0">
                  <a:pos x="74" y="78"/>
                </a:cxn>
                <a:cxn ang="0">
                  <a:pos x="55" y="96"/>
                </a:cxn>
                <a:cxn ang="0">
                  <a:pos x="48" y="107"/>
                </a:cxn>
                <a:cxn ang="0">
                  <a:pos x="48" y="118"/>
                </a:cxn>
                <a:cxn ang="0">
                  <a:pos x="55" y="133"/>
                </a:cxn>
                <a:cxn ang="0">
                  <a:pos x="67" y="148"/>
                </a:cxn>
                <a:cxn ang="0">
                  <a:pos x="85" y="163"/>
                </a:cxn>
                <a:cxn ang="0">
                  <a:pos x="104" y="174"/>
                </a:cxn>
                <a:cxn ang="0">
                  <a:pos x="170" y="196"/>
                </a:cxn>
                <a:cxn ang="0">
                  <a:pos x="240" y="218"/>
                </a:cxn>
                <a:cxn ang="0">
                  <a:pos x="381" y="244"/>
                </a:cxn>
                <a:cxn ang="0">
                  <a:pos x="488" y="259"/>
                </a:cxn>
                <a:cxn ang="0">
                  <a:pos x="447" y="259"/>
                </a:cxn>
                <a:cxn ang="0">
                  <a:pos x="447" y="252"/>
                </a:cxn>
                <a:cxn ang="0">
                  <a:pos x="348" y="244"/>
                </a:cxn>
                <a:cxn ang="0">
                  <a:pos x="266" y="229"/>
                </a:cxn>
                <a:cxn ang="0">
                  <a:pos x="174" y="207"/>
                </a:cxn>
              </a:cxnLst>
              <a:rect l="0" t="0" r="0" b="0"/>
              <a:pathLst>
                <a:path w="488" h="259">
                  <a:moveTo>
                    <a:pt x="174" y="207"/>
                  </a:moveTo>
                  <a:lnTo>
                    <a:pt x="96" y="189"/>
                  </a:lnTo>
                  <a:lnTo>
                    <a:pt x="41" y="167"/>
                  </a:lnTo>
                  <a:lnTo>
                    <a:pt x="11" y="141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93"/>
                  </a:lnTo>
                  <a:lnTo>
                    <a:pt x="19" y="78"/>
                  </a:lnTo>
                  <a:lnTo>
                    <a:pt x="33" y="63"/>
                  </a:lnTo>
                  <a:lnTo>
                    <a:pt x="85" y="41"/>
                  </a:lnTo>
                  <a:lnTo>
                    <a:pt x="141" y="26"/>
                  </a:lnTo>
                  <a:lnTo>
                    <a:pt x="200" y="19"/>
                  </a:lnTo>
                  <a:lnTo>
                    <a:pt x="307" y="8"/>
                  </a:lnTo>
                  <a:lnTo>
                    <a:pt x="348" y="8"/>
                  </a:lnTo>
                  <a:lnTo>
                    <a:pt x="377" y="0"/>
                  </a:lnTo>
                  <a:lnTo>
                    <a:pt x="362" y="0"/>
                  </a:lnTo>
                  <a:lnTo>
                    <a:pt x="251" y="19"/>
                  </a:lnTo>
                  <a:lnTo>
                    <a:pt x="166" y="37"/>
                  </a:lnTo>
                  <a:lnTo>
                    <a:pt x="111" y="56"/>
                  </a:lnTo>
                  <a:lnTo>
                    <a:pt x="74" y="78"/>
                  </a:lnTo>
                  <a:lnTo>
                    <a:pt x="55" y="96"/>
                  </a:lnTo>
                  <a:lnTo>
                    <a:pt x="48" y="107"/>
                  </a:lnTo>
                  <a:lnTo>
                    <a:pt x="48" y="118"/>
                  </a:lnTo>
                  <a:lnTo>
                    <a:pt x="55" y="133"/>
                  </a:lnTo>
                  <a:lnTo>
                    <a:pt x="67" y="148"/>
                  </a:lnTo>
                  <a:lnTo>
                    <a:pt x="85" y="163"/>
                  </a:lnTo>
                  <a:lnTo>
                    <a:pt x="104" y="174"/>
                  </a:lnTo>
                  <a:lnTo>
                    <a:pt x="170" y="196"/>
                  </a:lnTo>
                  <a:lnTo>
                    <a:pt x="240" y="218"/>
                  </a:lnTo>
                  <a:lnTo>
                    <a:pt x="381" y="244"/>
                  </a:lnTo>
                  <a:lnTo>
                    <a:pt x="488" y="259"/>
                  </a:lnTo>
                  <a:lnTo>
                    <a:pt x="447" y="259"/>
                  </a:lnTo>
                  <a:lnTo>
                    <a:pt x="447" y="252"/>
                  </a:lnTo>
                  <a:lnTo>
                    <a:pt x="348" y="244"/>
                  </a:lnTo>
                  <a:lnTo>
                    <a:pt x="266" y="229"/>
                  </a:lnTo>
                  <a:lnTo>
                    <a:pt x="174" y="20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7" name="図形 116"/>
            <p:cNvSpPr>
              <a:spLocks/>
            </p:cNvSpPr>
            <p:nvPr/>
          </p:nvSpPr>
          <p:spPr bwMode="auto">
            <a:xfrm>
              <a:off x="771211" y="4827823"/>
              <a:ext cx="781944" cy="637024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77" y="7"/>
                </a:cxn>
                <a:cxn ang="0">
                  <a:pos x="395" y="15"/>
                </a:cxn>
                <a:cxn ang="0">
                  <a:pos x="436" y="30"/>
                </a:cxn>
                <a:cxn ang="0">
                  <a:pos x="465" y="44"/>
                </a:cxn>
                <a:cxn ang="0">
                  <a:pos x="491" y="59"/>
                </a:cxn>
                <a:cxn ang="0">
                  <a:pos x="506" y="85"/>
                </a:cxn>
                <a:cxn ang="0">
                  <a:pos x="510" y="115"/>
                </a:cxn>
                <a:cxn ang="0">
                  <a:pos x="510" y="141"/>
                </a:cxn>
                <a:cxn ang="0">
                  <a:pos x="502" y="159"/>
                </a:cxn>
                <a:cxn ang="0">
                  <a:pos x="477" y="181"/>
                </a:cxn>
                <a:cxn ang="0">
                  <a:pos x="440" y="200"/>
                </a:cxn>
                <a:cxn ang="0">
                  <a:pos x="406" y="211"/>
                </a:cxn>
                <a:cxn ang="0">
                  <a:pos x="366" y="218"/>
                </a:cxn>
                <a:cxn ang="0">
                  <a:pos x="307" y="237"/>
                </a:cxn>
                <a:cxn ang="0">
                  <a:pos x="281" y="237"/>
                </a:cxn>
                <a:cxn ang="0">
                  <a:pos x="229" y="244"/>
                </a:cxn>
                <a:cxn ang="0">
                  <a:pos x="188" y="259"/>
                </a:cxn>
                <a:cxn ang="0">
                  <a:pos x="173" y="274"/>
                </a:cxn>
                <a:cxn ang="0">
                  <a:pos x="155" y="288"/>
                </a:cxn>
                <a:cxn ang="0">
                  <a:pos x="144" y="307"/>
                </a:cxn>
                <a:cxn ang="0">
                  <a:pos x="136" y="322"/>
                </a:cxn>
                <a:cxn ang="0">
                  <a:pos x="136" y="336"/>
                </a:cxn>
                <a:cxn ang="0">
                  <a:pos x="140" y="355"/>
                </a:cxn>
                <a:cxn ang="0">
                  <a:pos x="151" y="377"/>
                </a:cxn>
                <a:cxn ang="0">
                  <a:pos x="170" y="396"/>
                </a:cxn>
                <a:cxn ang="0">
                  <a:pos x="185" y="410"/>
                </a:cxn>
                <a:cxn ang="0">
                  <a:pos x="244" y="436"/>
                </a:cxn>
                <a:cxn ang="0">
                  <a:pos x="310" y="451"/>
                </a:cxn>
                <a:cxn ang="0">
                  <a:pos x="214" y="440"/>
                </a:cxn>
                <a:cxn ang="0">
                  <a:pos x="151" y="425"/>
                </a:cxn>
                <a:cxn ang="0">
                  <a:pos x="88" y="407"/>
                </a:cxn>
                <a:cxn ang="0">
                  <a:pos x="48" y="392"/>
                </a:cxn>
                <a:cxn ang="0">
                  <a:pos x="26" y="377"/>
                </a:cxn>
                <a:cxn ang="0">
                  <a:pos x="11" y="366"/>
                </a:cxn>
                <a:cxn ang="0">
                  <a:pos x="0" y="355"/>
                </a:cxn>
                <a:cxn ang="0">
                  <a:pos x="0" y="344"/>
                </a:cxn>
                <a:cxn ang="0">
                  <a:pos x="3" y="325"/>
                </a:cxn>
                <a:cxn ang="0">
                  <a:pos x="15" y="311"/>
                </a:cxn>
                <a:cxn ang="0">
                  <a:pos x="29" y="296"/>
                </a:cxn>
                <a:cxn ang="0">
                  <a:pos x="48" y="285"/>
                </a:cxn>
                <a:cxn ang="0">
                  <a:pos x="96" y="266"/>
                </a:cxn>
                <a:cxn ang="0">
                  <a:pos x="144" y="251"/>
                </a:cxn>
                <a:cxn ang="0">
                  <a:pos x="236" y="229"/>
                </a:cxn>
                <a:cxn ang="0">
                  <a:pos x="281" y="226"/>
                </a:cxn>
                <a:cxn ang="0">
                  <a:pos x="336" y="214"/>
                </a:cxn>
                <a:cxn ang="0">
                  <a:pos x="380" y="200"/>
                </a:cxn>
                <a:cxn ang="0">
                  <a:pos x="417" y="181"/>
                </a:cxn>
                <a:cxn ang="0">
                  <a:pos x="436" y="155"/>
                </a:cxn>
                <a:cxn ang="0">
                  <a:pos x="451" y="141"/>
                </a:cxn>
                <a:cxn ang="0">
                  <a:pos x="454" y="118"/>
                </a:cxn>
                <a:cxn ang="0">
                  <a:pos x="462" y="104"/>
                </a:cxn>
                <a:cxn ang="0">
                  <a:pos x="454" y="78"/>
                </a:cxn>
                <a:cxn ang="0">
                  <a:pos x="440" y="63"/>
                </a:cxn>
                <a:cxn ang="0">
                  <a:pos x="421" y="44"/>
                </a:cxn>
                <a:cxn ang="0">
                  <a:pos x="403" y="33"/>
                </a:cxn>
                <a:cxn ang="0">
                  <a:pos x="351" y="7"/>
                </a:cxn>
                <a:cxn ang="0">
                  <a:pos x="321" y="0"/>
                </a:cxn>
              </a:cxnLst>
              <a:rect l="0" t="0" r="0" b="0"/>
              <a:pathLst>
                <a:path w="510" h="451">
                  <a:moveTo>
                    <a:pt x="321" y="0"/>
                  </a:moveTo>
                  <a:lnTo>
                    <a:pt x="377" y="7"/>
                  </a:lnTo>
                  <a:lnTo>
                    <a:pt x="395" y="15"/>
                  </a:lnTo>
                  <a:lnTo>
                    <a:pt x="436" y="30"/>
                  </a:lnTo>
                  <a:lnTo>
                    <a:pt x="465" y="44"/>
                  </a:lnTo>
                  <a:lnTo>
                    <a:pt x="491" y="59"/>
                  </a:lnTo>
                  <a:lnTo>
                    <a:pt x="506" y="85"/>
                  </a:lnTo>
                  <a:lnTo>
                    <a:pt x="510" y="115"/>
                  </a:lnTo>
                  <a:lnTo>
                    <a:pt x="510" y="141"/>
                  </a:lnTo>
                  <a:lnTo>
                    <a:pt x="502" y="159"/>
                  </a:lnTo>
                  <a:lnTo>
                    <a:pt x="477" y="181"/>
                  </a:lnTo>
                  <a:lnTo>
                    <a:pt x="440" y="200"/>
                  </a:lnTo>
                  <a:lnTo>
                    <a:pt x="406" y="211"/>
                  </a:lnTo>
                  <a:lnTo>
                    <a:pt x="366" y="218"/>
                  </a:lnTo>
                  <a:lnTo>
                    <a:pt x="307" y="237"/>
                  </a:lnTo>
                  <a:lnTo>
                    <a:pt x="281" y="237"/>
                  </a:lnTo>
                  <a:lnTo>
                    <a:pt x="229" y="244"/>
                  </a:lnTo>
                  <a:lnTo>
                    <a:pt x="188" y="259"/>
                  </a:lnTo>
                  <a:lnTo>
                    <a:pt x="173" y="274"/>
                  </a:lnTo>
                  <a:lnTo>
                    <a:pt x="155" y="288"/>
                  </a:lnTo>
                  <a:lnTo>
                    <a:pt x="144" y="307"/>
                  </a:lnTo>
                  <a:lnTo>
                    <a:pt x="136" y="322"/>
                  </a:lnTo>
                  <a:lnTo>
                    <a:pt x="136" y="336"/>
                  </a:lnTo>
                  <a:lnTo>
                    <a:pt x="140" y="355"/>
                  </a:lnTo>
                  <a:lnTo>
                    <a:pt x="151" y="377"/>
                  </a:lnTo>
                  <a:lnTo>
                    <a:pt x="170" y="396"/>
                  </a:lnTo>
                  <a:lnTo>
                    <a:pt x="185" y="410"/>
                  </a:lnTo>
                  <a:lnTo>
                    <a:pt x="244" y="436"/>
                  </a:lnTo>
                  <a:lnTo>
                    <a:pt x="310" y="451"/>
                  </a:lnTo>
                  <a:lnTo>
                    <a:pt x="214" y="440"/>
                  </a:lnTo>
                  <a:lnTo>
                    <a:pt x="151" y="425"/>
                  </a:lnTo>
                  <a:lnTo>
                    <a:pt x="88" y="407"/>
                  </a:lnTo>
                  <a:lnTo>
                    <a:pt x="48" y="392"/>
                  </a:lnTo>
                  <a:lnTo>
                    <a:pt x="26" y="377"/>
                  </a:lnTo>
                  <a:lnTo>
                    <a:pt x="11" y="366"/>
                  </a:lnTo>
                  <a:lnTo>
                    <a:pt x="0" y="355"/>
                  </a:lnTo>
                  <a:lnTo>
                    <a:pt x="0" y="344"/>
                  </a:lnTo>
                  <a:lnTo>
                    <a:pt x="3" y="325"/>
                  </a:lnTo>
                  <a:lnTo>
                    <a:pt x="15" y="311"/>
                  </a:lnTo>
                  <a:lnTo>
                    <a:pt x="29" y="296"/>
                  </a:lnTo>
                  <a:lnTo>
                    <a:pt x="48" y="285"/>
                  </a:lnTo>
                  <a:lnTo>
                    <a:pt x="96" y="266"/>
                  </a:lnTo>
                  <a:lnTo>
                    <a:pt x="144" y="251"/>
                  </a:lnTo>
                  <a:lnTo>
                    <a:pt x="236" y="229"/>
                  </a:lnTo>
                  <a:lnTo>
                    <a:pt x="281" y="226"/>
                  </a:lnTo>
                  <a:lnTo>
                    <a:pt x="336" y="214"/>
                  </a:lnTo>
                  <a:lnTo>
                    <a:pt x="380" y="200"/>
                  </a:lnTo>
                  <a:lnTo>
                    <a:pt x="417" y="181"/>
                  </a:lnTo>
                  <a:lnTo>
                    <a:pt x="436" y="155"/>
                  </a:lnTo>
                  <a:lnTo>
                    <a:pt x="451" y="141"/>
                  </a:lnTo>
                  <a:lnTo>
                    <a:pt x="454" y="118"/>
                  </a:lnTo>
                  <a:lnTo>
                    <a:pt x="462" y="104"/>
                  </a:lnTo>
                  <a:lnTo>
                    <a:pt x="454" y="78"/>
                  </a:lnTo>
                  <a:lnTo>
                    <a:pt x="440" y="63"/>
                  </a:lnTo>
                  <a:lnTo>
                    <a:pt x="421" y="44"/>
                  </a:lnTo>
                  <a:lnTo>
                    <a:pt x="403" y="33"/>
                  </a:lnTo>
                  <a:lnTo>
                    <a:pt x="351" y="7"/>
                  </a:lnTo>
                  <a:lnTo>
                    <a:pt x="321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8" name="図形 117"/>
            <p:cNvSpPr>
              <a:spLocks/>
            </p:cNvSpPr>
            <p:nvPr/>
          </p:nvSpPr>
          <p:spPr bwMode="auto">
            <a:xfrm>
              <a:off x="1139184" y="4827823"/>
              <a:ext cx="328110" cy="3192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85" y="4"/>
                </a:cxn>
                <a:cxn ang="0">
                  <a:pos x="137" y="26"/>
                </a:cxn>
                <a:cxn ang="0">
                  <a:pos x="166" y="41"/>
                </a:cxn>
                <a:cxn ang="0">
                  <a:pos x="192" y="59"/>
                </a:cxn>
                <a:cxn ang="0">
                  <a:pos x="207" y="78"/>
                </a:cxn>
                <a:cxn ang="0">
                  <a:pos x="214" y="104"/>
                </a:cxn>
                <a:cxn ang="0">
                  <a:pos x="214" y="118"/>
                </a:cxn>
                <a:cxn ang="0">
                  <a:pos x="207" y="141"/>
                </a:cxn>
                <a:cxn ang="0">
                  <a:pos x="196" y="155"/>
                </a:cxn>
                <a:cxn ang="0">
                  <a:pos x="170" y="174"/>
                </a:cxn>
                <a:cxn ang="0">
                  <a:pos x="140" y="196"/>
                </a:cxn>
                <a:cxn ang="0">
                  <a:pos x="96" y="211"/>
                </a:cxn>
                <a:cxn ang="0">
                  <a:pos x="41" y="218"/>
                </a:cxn>
                <a:cxn ang="0">
                  <a:pos x="0" y="226"/>
                </a:cxn>
                <a:cxn ang="0">
                  <a:pos x="55" y="211"/>
                </a:cxn>
                <a:cxn ang="0">
                  <a:pos x="85" y="200"/>
                </a:cxn>
                <a:cxn ang="0">
                  <a:pos x="111" y="181"/>
                </a:cxn>
                <a:cxn ang="0">
                  <a:pos x="129" y="166"/>
                </a:cxn>
                <a:cxn ang="0">
                  <a:pos x="140" y="144"/>
                </a:cxn>
                <a:cxn ang="0">
                  <a:pos x="144" y="133"/>
                </a:cxn>
                <a:cxn ang="0">
                  <a:pos x="144" y="115"/>
                </a:cxn>
                <a:cxn ang="0">
                  <a:pos x="140" y="96"/>
                </a:cxn>
                <a:cxn ang="0">
                  <a:pos x="129" y="74"/>
                </a:cxn>
                <a:cxn ang="0">
                  <a:pos x="92" y="44"/>
                </a:cxn>
                <a:cxn ang="0">
                  <a:pos x="52" y="19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0" b="0"/>
              <a:pathLst>
                <a:path w="214" h="226">
                  <a:moveTo>
                    <a:pt x="59" y="0"/>
                  </a:moveTo>
                  <a:lnTo>
                    <a:pt x="85" y="4"/>
                  </a:lnTo>
                  <a:lnTo>
                    <a:pt x="137" y="26"/>
                  </a:lnTo>
                  <a:lnTo>
                    <a:pt x="166" y="41"/>
                  </a:lnTo>
                  <a:lnTo>
                    <a:pt x="192" y="59"/>
                  </a:lnTo>
                  <a:lnTo>
                    <a:pt x="207" y="78"/>
                  </a:lnTo>
                  <a:lnTo>
                    <a:pt x="214" y="104"/>
                  </a:lnTo>
                  <a:lnTo>
                    <a:pt x="214" y="118"/>
                  </a:lnTo>
                  <a:lnTo>
                    <a:pt x="207" y="141"/>
                  </a:lnTo>
                  <a:lnTo>
                    <a:pt x="196" y="155"/>
                  </a:lnTo>
                  <a:lnTo>
                    <a:pt x="170" y="174"/>
                  </a:lnTo>
                  <a:lnTo>
                    <a:pt x="140" y="196"/>
                  </a:lnTo>
                  <a:lnTo>
                    <a:pt x="96" y="211"/>
                  </a:lnTo>
                  <a:lnTo>
                    <a:pt x="41" y="218"/>
                  </a:lnTo>
                  <a:lnTo>
                    <a:pt x="0" y="226"/>
                  </a:lnTo>
                  <a:lnTo>
                    <a:pt x="55" y="211"/>
                  </a:lnTo>
                  <a:lnTo>
                    <a:pt x="85" y="200"/>
                  </a:lnTo>
                  <a:lnTo>
                    <a:pt x="111" y="181"/>
                  </a:lnTo>
                  <a:lnTo>
                    <a:pt x="129" y="166"/>
                  </a:lnTo>
                  <a:lnTo>
                    <a:pt x="140" y="144"/>
                  </a:lnTo>
                  <a:lnTo>
                    <a:pt x="144" y="133"/>
                  </a:lnTo>
                  <a:lnTo>
                    <a:pt x="144" y="115"/>
                  </a:lnTo>
                  <a:lnTo>
                    <a:pt x="140" y="96"/>
                  </a:lnTo>
                  <a:lnTo>
                    <a:pt x="129" y="74"/>
                  </a:lnTo>
                  <a:lnTo>
                    <a:pt x="92" y="44"/>
                  </a:lnTo>
                  <a:lnTo>
                    <a:pt x="52" y="19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19" name="図形 118"/>
            <p:cNvSpPr>
              <a:spLocks/>
            </p:cNvSpPr>
            <p:nvPr/>
          </p:nvSpPr>
          <p:spPr bwMode="auto">
            <a:xfrm>
              <a:off x="470699" y="4889972"/>
              <a:ext cx="243782" cy="261307"/>
            </a:xfrm>
            <a:custGeom>
              <a:avLst/>
              <a:gdLst/>
              <a:ahLst/>
              <a:cxnLst>
                <a:cxn ang="0">
                  <a:pos x="59" y="182"/>
                </a:cxn>
                <a:cxn ang="0">
                  <a:pos x="29" y="185"/>
                </a:cxn>
                <a:cxn ang="0">
                  <a:pos x="70" y="159"/>
                </a:cxn>
                <a:cxn ang="0">
                  <a:pos x="96" y="145"/>
                </a:cxn>
                <a:cxn ang="0">
                  <a:pos x="111" y="122"/>
                </a:cxn>
                <a:cxn ang="0">
                  <a:pos x="114" y="97"/>
                </a:cxn>
                <a:cxn ang="0">
                  <a:pos x="114" y="74"/>
                </a:cxn>
                <a:cxn ang="0">
                  <a:pos x="103" y="67"/>
                </a:cxn>
                <a:cxn ang="0">
                  <a:pos x="85" y="45"/>
                </a:cxn>
                <a:cxn ang="0">
                  <a:pos x="48" y="19"/>
                </a:cxn>
                <a:cxn ang="0">
                  <a:pos x="29" y="12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55" y="4"/>
                </a:cxn>
                <a:cxn ang="0">
                  <a:pos x="100" y="19"/>
                </a:cxn>
                <a:cxn ang="0">
                  <a:pos x="125" y="34"/>
                </a:cxn>
                <a:cxn ang="0">
                  <a:pos x="144" y="52"/>
                </a:cxn>
                <a:cxn ang="0">
                  <a:pos x="155" y="74"/>
                </a:cxn>
                <a:cxn ang="0">
                  <a:pos x="159" y="100"/>
                </a:cxn>
                <a:cxn ang="0">
                  <a:pos x="155" y="111"/>
                </a:cxn>
                <a:cxn ang="0">
                  <a:pos x="140" y="137"/>
                </a:cxn>
                <a:cxn ang="0">
                  <a:pos x="125" y="152"/>
                </a:cxn>
                <a:cxn ang="0">
                  <a:pos x="111" y="167"/>
                </a:cxn>
                <a:cxn ang="0">
                  <a:pos x="89" y="174"/>
                </a:cxn>
                <a:cxn ang="0">
                  <a:pos x="59" y="182"/>
                </a:cxn>
              </a:cxnLst>
              <a:rect l="0" t="0" r="0" b="0"/>
              <a:pathLst>
                <a:path w="159" h="185">
                  <a:moveTo>
                    <a:pt x="59" y="182"/>
                  </a:moveTo>
                  <a:lnTo>
                    <a:pt x="29" y="185"/>
                  </a:lnTo>
                  <a:lnTo>
                    <a:pt x="70" y="159"/>
                  </a:lnTo>
                  <a:lnTo>
                    <a:pt x="96" y="145"/>
                  </a:lnTo>
                  <a:lnTo>
                    <a:pt x="111" y="122"/>
                  </a:lnTo>
                  <a:lnTo>
                    <a:pt x="114" y="97"/>
                  </a:lnTo>
                  <a:lnTo>
                    <a:pt x="114" y="74"/>
                  </a:lnTo>
                  <a:lnTo>
                    <a:pt x="103" y="67"/>
                  </a:lnTo>
                  <a:lnTo>
                    <a:pt x="85" y="45"/>
                  </a:lnTo>
                  <a:lnTo>
                    <a:pt x="48" y="19"/>
                  </a:lnTo>
                  <a:lnTo>
                    <a:pt x="29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55" y="4"/>
                  </a:lnTo>
                  <a:lnTo>
                    <a:pt x="100" y="19"/>
                  </a:lnTo>
                  <a:lnTo>
                    <a:pt x="125" y="34"/>
                  </a:lnTo>
                  <a:lnTo>
                    <a:pt x="144" y="52"/>
                  </a:lnTo>
                  <a:lnTo>
                    <a:pt x="155" y="74"/>
                  </a:lnTo>
                  <a:lnTo>
                    <a:pt x="159" y="100"/>
                  </a:lnTo>
                  <a:lnTo>
                    <a:pt x="155" y="111"/>
                  </a:lnTo>
                  <a:lnTo>
                    <a:pt x="140" y="137"/>
                  </a:lnTo>
                  <a:lnTo>
                    <a:pt x="125" y="152"/>
                  </a:lnTo>
                  <a:lnTo>
                    <a:pt x="111" y="167"/>
                  </a:lnTo>
                  <a:lnTo>
                    <a:pt x="89" y="174"/>
                  </a:lnTo>
                  <a:lnTo>
                    <a:pt x="59" y="18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0" name="図形 119"/>
            <p:cNvSpPr>
              <a:spLocks/>
            </p:cNvSpPr>
            <p:nvPr/>
          </p:nvSpPr>
          <p:spPr bwMode="auto">
            <a:xfrm>
              <a:off x="617888" y="4911159"/>
              <a:ext cx="277513" cy="224583"/>
            </a:xfrm>
            <a:custGeom>
              <a:avLst/>
              <a:gdLst/>
              <a:ahLst/>
              <a:cxnLst>
                <a:cxn ang="0">
                  <a:pos x="118" y="144"/>
                </a:cxn>
                <a:cxn ang="0">
                  <a:pos x="78" y="152"/>
                </a:cxn>
                <a:cxn ang="0">
                  <a:pos x="0" y="159"/>
                </a:cxn>
                <a:cxn ang="0">
                  <a:pos x="33" y="141"/>
                </a:cxn>
                <a:cxn ang="0">
                  <a:pos x="55" y="115"/>
                </a:cxn>
                <a:cxn ang="0">
                  <a:pos x="70" y="85"/>
                </a:cxn>
                <a:cxn ang="0">
                  <a:pos x="63" y="59"/>
                </a:cxn>
                <a:cxn ang="0">
                  <a:pos x="55" y="37"/>
                </a:cxn>
                <a:cxn ang="0">
                  <a:pos x="33" y="15"/>
                </a:cxn>
                <a:cxn ang="0">
                  <a:pos x="7" y="0"/>
                </a:cxn>
                <a:cxn ang="0">
                  <a:pos x="74" y="15"/>
                </a:cxn>
                <a:cxn ang="0">
                  <a:pos x="115" y="26"/>
                </a:cxn>
                <a:cxn ang="0">
                  <a:pos x="140" y="41"/>
                </a:cxn>
                <a:cxn ang="0">
                  <a:pos x="144" y="45"/>
                </a:cxn>
                <a:cxn ang="0">
                  <a:pos x="170" y="67"/>
                </a:cxn>
                <a:cxn ang="0">
                  <a:pos x="174" y="82"/>
                </a:cxn>
                <a:cxn ang="0">
                  <a:pos x="181" y="85"/>
                </a:cxn>
                <a:cxn ang="0">
                  <a:pos x="170" y="107"/>
                </a:cxn>
                <a:cxn ang="0">
                  <a:pos x="148" y="126"/>
                </a:cxn>
                <a:cxn ang="0">
                  <a:pos x="118" y="144"/>
                </a:cxn>
              </a:cxnLst>
              <a:rect l="0" t="0" r="0" b="0"/>
              <a:pathLst>
                <a:path w="181" h="159">
                  <a:moveTo>
                    <a:pt x="118" y="144"/>
                  </a:moveTo>
                  <a:lnTo>
                    <a:pt x="78" y="152"/>
                  </a:lnTo>
                  <a:lnTo>
                    <a:pt x="0" y="159"/>
                  </a:lnTo>
                  <a:lnTo>
                    <a:pt x="33" y="141"/>
                  </a:lnTo>
                  <a:lnTo>
                    <a:pt x="55" y="115"/>
                  </a:lnTo>
                  <a:lnTo>
                    <a:pt x="70" y="85"/>
                  </a:lnTo>
                  <a:lnTo>
                    <a:pt x="63" y="59"/>
                  </a:lnTo>
                  <a:lnTo>
                    <a:pt x="55" y="37"/>
                  </a:lnTo>
                  <a:lnTo>
                    <a:pt x="33" y="15"/>
                  </a:lnTo>
                  <a:lnTo>
                    <a:pt x="7" y="0"/>
                  </a:lnTo>
                  <a:lnTo>
                    <a:pt x="74" y="15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4" y="45"/>
                  </a:lnTo>
                  <a:lnTo>
                    <a:pt x="170" y="67"/>
                  </a:lnTo>
                  <a:lnTo>
                    <a:pt x="174" y="82"/>
                  </a:lnTo>
                  <a:lnTo>
                    <a:pt x="181" y="85"/>
                  </a:lnTo>
                  <a:lnTo>
                    <a:pt x="170" y="107"/>
                  </a:lnTo>
                  <a:lnTo>
                    <a:pt x="148" y="126"/>
                  </a:lnTo>
                  <a:lnTo>
                    <a:pt x="118" y="14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1" name="図形 120"/>
            <p:cNvSpPr>
              <a:spLocks/>
            </p:cNvSpPr>
            <p:nvPr/>
          </p:nvSpPr>
          <p:spPr bwMode="auto">
            <a:xfrm>
              <a:off x="538161" y="4885735"/>
              <a:ext cx="441568" cy="224583"/>
            </a:xfrm>
            <a:custGeom>
              <a:avLst/>
              <a:gdLst/>
              <a:ahLst/>
              <a:cxnLst>
                <a:cxn ang="0">
                  <a:pos x="277" y="59"/>
                </a:cxn>
                <a:cxn ang="0">
                  <a:pos x="281" y="70"/>
                </a:cxn>
                <a:cxn ang="0">
                  <a:pos x="288" y="85"/>
                </a:cxn>
                <a:cxn ang="0">
                  <a:pos x="288" y="92"/>
                </a:cxn>
                <a:cxn ang="0">
                  <a:pos x="281" y="103"/>
                </a:cxn>
                <a:cxn ang="0">
                  <a:pos x="277" y="114"/>
                </a:cxn>
                <a:cxn ang="0">
                  <a:pos x="252" y="140"/>
                </a:cxn>
                <a:cxn ang="0">
                  <a:pos x="218" y="155"/>
                </a:cxn>
                <a:cxn ang="0">
                  <a:pos x="181" y="159"/>
                </a:cxn>
                <a:cxn ang="0">
                  <a:pos x="211" y="140"/>
                </a:cxn>
                <a:cxn ang="0">
                  <a:pos x="226" y="125"/>
                </a:cxn>
                <a:cxn ang="0">
                  <a:pos x="233" y="103"/>
                </a:cxn>
                <a:cxn ang="0">
                  <a:pos x="233" y="92"/>
                </a:cxn>
                <a:cxn ang="0">
                  <a:pos x="226" y="85"/>
                </a:cxn>
                <a:cxn ang="0">
                  <a:pos x="200" y="59"/>
                </a:cxn>
                <a:cxn ang="0">
                  <a:pos x="192" y="55"/>
                </a:cxn>
                <a:cxn ang="0">
                  <a:pos x="167" y="44"/>
                </a:cxn>
                <a:cxn ang="0">
                  <a:pos x="122" y="29"/>
                </a:cxn>
                <a:cxn ang="0">
                  <a:pos x="52" y="18"/>
                </a:cxn>
                <a:cxn ang="0">
                  <a:pos x="0" y="3"/>
                </a:cxn>
                <a:cxn ang="0">
                  <a:pos x="37" y="0"/>
                </a:cxn>
                <a:cxn ang="0">
                  <a:pos x="67" y="0"/>
                </a:cxn>
                <a:cxn ang="0">
                  <a:pos x="155" y="7"/>
                </a:cxn>
                <a:cxn ang="0">
                  <a:pos x="218" y="18"/>
                </a:cxn>
                <a:cxn ang="0">
                  <a:pos x="255" y="37"/>
                </a:cxn>
                <a:cxn ang="0">
                  <a:pos x="277" y="59"/>
                </a:cxn>
              </a:cxnLst>
              <a:rect l="0" t="0" r="0" b="0"/>
              <a:pathLst>
                <a:path w="288" h="159">
                  <a:moveTo>
                    <a:pt x="277" y="59"/>
                  </a:moveTo>
                  <a:lnTo>
                    <a:pt x="281" y="70"/>
                  </a:lnTo>
                  <a:lnTo>
                    <a:pt x="288" y="85"/>
                  </a:lnTo>
                  <a:lnTo>
                    <a:pt x="288" y="92"/>
                  </a:lnTo>
                  <a:lnTo>
                    <a:pt x="281" y="103"/>
                  </a:lnTo>
                  <a:lnTo>
                    <a:pt x="277" y="114"/>
                  </a:lnTo>
                  <a:lnTo>
                    <a:pt x="252" y="140"/>
                  </a:lnTo>
                  <a:lnTo>
                    <a:pt x="218" y="155"/>
                  </a:lnTo>
                  <a:lnTo>
                    <a:pt x="181" y="159"/>
                  </a:lnTo>
                  <a:lnTo>
                    <a:pt x="211" y="140"/>
                  </a:lnTo>
                  <a:lnTo>
                    <a:pt x="226" y="125"/>
                  </a:lnTo>
                  <a:lnTo>
                    <a:pt x="233" y="103"/>
                  </a:lnTo>
                  <a:lnTo>
                    <a:pt x="233" y="92"/>
                  </a:lnTo>
                  <a:lnTo>
                    <a:pt x="226" y="85"/>
                  </a:lnTo>
                  <a:lnTo>
                    <a:pt x="200" y="59"/>
                  </a:lnTo>
                  <a:lnTo>
                    <a:pt x="192" y="55"/>
                  </a:lnTo>
                  <a:lnTo>
                    <a:pt x="167" y="44"/>
                  </a:lnTo>
                  <a:lnTo>
                    <a:pt x="122" y="29"/>
                  </a:lnTo>
                  <a:lnTo>
                    <a:pt x="52" y="18"/>
                  </a:lnTo>
                  <a:lnTo>
                    <a:pt x="0" y="3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155" y="7"/>
                  </a:lnTo>
                  <a:lnTo>
                    <a:pt x="218" y="18"/>
                  </a:lnTo>
                  <a:lnTo>
                    <a:pt x="255" y="37"/>
                  </a:lnTo>
                  <a:lnTo>
                    <a:pt x="277" y="5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2" name="図形 121"/>
            <p:cNvSpPr>
              <a:spLocks/>
            </p:cNvSpPr>
            <p:nvPr/>
          </p:nvSpPr>
          <p:spPr bwMode="auto">
            <a:xfrm>
              <a:off x="680751" y="4885735"/>
              <a:ext cx="107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0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3" name="図形 122"/>
            <p:cNvSpPr>
              <a:spLocks/>
            </p:cNvSpPr>
            <p:nvPr/>
          </p:nvSpPr>
          <p:spPr bwMode="auto">
            <a:xfrm>
              <a:off x="628621" y="4827823"/>
              <a:ext cx="102726" cy="46612"/>
            </a:xfrm>
            <a:custGeom>
              <a:avLst/>
              <a:gdLst/>
              <a:ahLst/>
              <a:cxnLst>
                <a:cxn ang="0">
                  <a:pos x="52" y="33"/>
                </a:cxn>
                <a:cxn ang="0">
                  <a:pos x="8" y="33"/>
                </a:cxn>
                <a:cxn ang="0">
                  <a:pos x="22" y="30"/>
                </a:cxn>
                <a:cxn ang="0">
                  <a:pos x="26" y="19"/>
                </a:cxn>
                <a:cxn ang="0">
                  <a:pos x="22" y="7"/>
                </a:cxn>
                <a:cxn ang="0">
                  <a:pos x="0" y="0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63" y="7"/>
                </a:cxn>
                <a:cxn ang="0">
                  <a:pos x="67" y="15"/>
                </a:cxn>
                <a:cxn ang="0">
                  <a:pos x="63" y="26"/>
                </a:cxn>
                <a:cxn ang="0">
                  <a:pos x="52" y="33"/>
                </a:cxn>
              </a:cxnLst>
              <a:rect l="0" t="0" r="0" b="0"/>
              <a:pathLst>
                <a:path w="67" h="33">
                  <a:moveTo>
                    <a:pt x="52" y="33"/>
                  </a:moveTo>
                  <a:lnTo>
                    <a:pt x="8" y="33"/>
                  </a:lnTo>
                  <a:lnTo>
                    <a:pt x="22" y="30"/>
                  </a:lnTo>
                  <a:lnTo>
                    <a:pt x="26" y="19"/>
                  </a:lnTo>
                  <a:lnTo>
                    <a:pt x="22" y="7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63" y="7"/>
                  </a:lnTo>
                  <a:lnTo>
                    <a:pt x="67" y="15"/>
                  </a:lnTo>
                  <a:lnTo>
                    <a:pt x="63" y="26"/>
                  </a:lnTo>
                  <a:lnTo>
                    <a:pt x="52" y="3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4" name="図形 123"/>
            <p:cNvSpPr>
              <a:spLocks/>
            </p:cNvSpPr>
            <p:nvPr/>
          </p:nvSpPr>
          <p:spPr bwMode="auto">
            <a:xfrm>
              <a:off x="708349" y="4827823"/>
              <a:ext cx="90460" cy="46612"/>
            </a:xfrm>
            <a:custGeom>
              <a:avLst/>
              <a:gdLst/>
              <a:ahLst/>
              <a:cxnLst>
                <a:cxn ang="0">
                  <a:pos x="33" y="30"/>
                </a:cxn>
                <a:cxn ang="0">
                  <a:pos x="4" y="33"/>
                </a:cxn>
                <a:cxn ang="0">
                  <a:pos x="15" y="26"/>
                </a:cxn>
                <a:cxn ang="0">
                  <a:pos x="19" y="15"/>
                </a:cxn>
                <a:cxn ang="0">
                  <a:pos x="15" y="7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52" y="7"/>
                </a:cxn>
                <a:cxn ang="0">
                  <a:pos x="59" y="15"/>
                </a:cxn>
                <a:cxn ang="0">
                  <a:pos x="56" y="26"/>
                </a:cxn>
                <a:cxn ang="0">
                  <a:pos x="33" y="30"/>
                </a:cxn>
              </a:cxnLst>
              <a:rect l="0" t="0" r="0" b="0"/>
              <a:pathLst>
                <a:path w="59" h="33">
                  <a:moveTo>
                    <a:pt x="33" y="30"/>
                  </a:moveTo>
                  <a:lnTo>
                    <a:pt x="4" y="33"/>
                  </a:lnTo>
                  <a:lnTo>
                    <a:pt x="15" y="26"/>
                  </a:lnTo>
                  <a:lnTo>
                    <a:pt x="19" y="15"/>
                  </a:lnTo>
                  <a:lnTo>
                    <a:pt x="15" y="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2" y="7"/>
                  </a:lnTo>
                  <a:lnTo>
                    <a:pt x="59" y="15"/>
                  </a:lnTo>
                  <a:lnTo>
                    <a:pt x="56" y="26"/>
                  </a:lnTo>
                  <a:lnTo>
                    <a:pt x="33" y="3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5" name="図形 124"/>
            <p:cNvSpPr>
              <a:spLocks/>
            </p:cNvSpPr>
            <p:nvPr/>
          </p:nvSpPr>
          <p:spPr bwMode="auto">
            <a:xfrm>
              <a:off x="153322" y="5188003"/>
              <a:ext cx="617889" cy="276844"/>
            </a:xfrm>
            <a:custGeom>
              <a:avLst/>
              <a:gdLst/>
              <a:ahLst/>
              <a:cxnLst>
                <a:cxn ang="0">
                  <a:pos x="7" y="100"/>
                </a:cxn>
                <a:cxn ang="0">
                  <a:pos x="0" y="89"/>
                </a:cxn>
                <a:cxn ang="0">
                  <a:pos x="7" y="74"/>
                </a:cxn>
                <a:cxn ang="0">
                  <a:pos x="11" y="67"/>
                </a:cxn>
                <a:cxn ang="0">
                  <a:pos x="26" y="44"/>
                </a:cxn>
                <a:cxn ang="0">
                  <a:pos x="55" y="30"/>
                </a:cxn>
                <a:cxn ang="0">
                  <a:pos x="100" y="11"/>
                </a:cxn>
                <a:cxn ang="0">
                  <a:pos x="166" y="0"/>
                </a:cxn>
                <a:cxn ang="0">
                  <a:pos x="196" y="0"/>
                </a:cxn>
                <a:cxn ang="0">
                  <a:pos x="122" y="19"/>
                </a:cxn>
                <a:cxn ang="0">
                  <a:pos x="96" y="30"/>
                </a:cxn>
                <a:cxn ang="0">
                  <a:pos x="59" y="44"/>
                </a:cxn>
                <a:cxn ang="0">
                  <a:pos x="52" y="59"/>
                </a:cxn>
                <a:cxn ang="0">
                  <a:pos x="44" y="70"/>
                </a:cxn>
                <a:cxn ang="0">
                  <a:pos x="52" y="89"/>
                </a:cxn>
                <a:cxn ang="0">
                  <a:pos x="59" y="104"/>
                </a:cxn>
                <a:cxn ang="0">
                  <a:pos x="77" y="122"/>
                </a:cxn>
                <a:cxn ang="0">
                  <a:pos x="96" y="137"/>
                </a:cxn>
                <a:cxn ang="0">
                  <a:pos x="129" y="152"/>
                </a:cxn>
                <a:cxn ang="0">
                  <a:pos x="222" y="174"/>
                </a:cxn>
                <a:cxn ang="0">
                  <a:pos x="321" y="192"/>
                </a:cxn>
                <a:cxn ang="0">
                  <a:pos x="403" y="196"/>
                </a:cxn>
                <a:cxn ang="0">
                  <a:pos x="318" y="192"/>
                </a:cxn>
                <a:cxn ang="0">
                  <a:pos x="185" y="181"/>
                </a:cxn>
                <a:cxn ang="0">
                  <a:pos x="122" y="166"/>
                </a:cxn>
                <a:cxn ang="0">
                  <a:pos x="66" y="152"/>
                </a:cxn>
                <a:cxn ang="0">
                  <a:pos x="26" y="126"/>
                </a:cxn>
                <a:cxn ang="0">
                  <a:pos x="11" y="115"/>
                </a:cxn>
                <a:cxn ang="0">
                  <a:pos x="7" y="100"/>
                </a:cxn>
              </a:cxnLst>
              <a:rect l="0" t="0" r="0" b="0"/>
              <a:pathLst>
                <a:path w="403" h="196">
                  <a:moveTo>
                    <a:pt x="7" y="100"/>
                  </a:moveTo>
                  <a:lnTo>
                    <a:pt x="0" y="89"/>
                  </a:lnTo>
                  <a:lnTo>
                    <a:pt x="7" y="74"/>
                  </a:lnTo>
                  <a:lnTo>
                    <a:pt x="11" y="67"/>
                  </a:lnTo>
                  <a:lnTo>
                    <a:pt x="26" y="44"/>
                  </a:lnTo>
                  <a:lnTo>
                    <a:pt x="55" y="30"/>
                  </a:lnTo>
                  <a:lnTo>
                    <a:pt x="100" y="11"/>
                  </a:lnTo>
                  <a:lnTo>
                    <a:pt x="166" y="0"/>
                  </a:lnTo>
                  <a:lnTo>
                    <a:pt x="196" y="0"/>
                  </a:lnTo>
                  <a:lnTo>
                    <a:pt x="122" y="19"/>
                  </a:lnTo>
                  <a:lnTo>
                    <a:pt x="96" y="30"/>
                  </a:lnTo>
                  <a:lnTo>
                    <a:pt x="59" y="44"/>
                  </a:lnTo>
                  <a:lnTo>
                    <a:pt x="52" y="59"/>
                  </a:lnTo>
                  <a:lnTo>
                    <a:pt x="44" y="70"/>
                  </a:lnTo>
                  <a:lnTo>
                    <a:pt x="52" y="89"/>
                  </a:lnTo>
                  <a:lnTo>
                    <a:pt x="59" y="104"/>
                  </a:lnTo>
                  <a:lnTo>
                    <a:pt x="77" y="122"/>
                  </a:lnTo>
                  <a:lnTo>
                    <a:pt x="96" y="137"/>
                  </a:lnTo>
                  <a:lnTo>
                    <a:pt x="129" y="152"/>
                  </a:lnTo>
                  <a:lnTo>
                    <a:pt x="222" y="174"/>
                  </a:lnTo>
                  <a:lnTo>
                    <a:pt x="321" y="192"/>
                  </a:lnTo>
                  <a:lnTo>
                    <a:pt x="403" y="196"/>
                  </a:lnTo>
                  <a:lnTo>
                    <a:pt x="318" y="192"/>
                  </a:lnTo>
                  <a:lnTo>
                    <a:pt x="185" y="181"/>
                  </a:lnTo>
                  <a:lnTo>
                    <a:pt x="122" y="166"/>
                  </a:lnTo>
                  <a:lnTo>
                    <a:pt x="66" y="152"/>
                  </a:lnTo>
                  <a:lnTo>
                    <a:pt x="26" y="126"/>
                  </a:lnTo>
                  <a:lnTo>
                    <a:pt x="11" y="115"/>
                  </a:lnTo>
                  <a:lnTo>
                    <a:pt x="7" y="10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6" name="図形 125"/>
            <p:cNvSpPr>
              <a:spLocks/>
            </p:cNvSpPr>
            <p:nvPr/>
          </p:nvSpPr>
          <p:spPr bwMode="auto">
            <a:xfrm>
              <a:off x="233049" y="4827823"/>
              <a:ext cx="1126919" cy="673748"/>
            </a:xfrm>
            <a:custGeom>
              <a:avLst/>
              <a:gdLst/>
              <a:ahLst/>
              <a:cxnLst>
                <a:cxn ang="0">
                  <a:pos x="561" y="466"/>
                </a:cxn>
                <a:cxn ang="0">
                  <a:pos x="329" y="447"/>
                </a:cxn>
                <a:cxn ang="0">
                  <a:pos x="159" y="421"/>
                </a:cxn>
                <a:cxn ang="0">
                  <a:pos x="55" y="392"/>
                </a:cxn>
                <a:cxn ang="0">
                  <a:pos x="14" y="355"/>
                </a:cxn>
                <a:cxn ang="0">
                  <a:pos x="0" y="325"/>
                </a:cxn>
                <a:cxn ang="0">
                  <a:pos x="7" y="307"/>
                </a:cxn>
                <a:cxn ang="0">
                  <a:pos x="77" y="274"/>
                </a:cxn>
                <a:cxn ang="0">
                  <a:pos x="173" y="251"/>
                </a:cxn>
                <a:cxn ang="0">
                  <a:pos x="314" y="237"/>
                </a:cxn>
                <a:cxn ang="0">
                  <a:pos x="421" y="226"/>
                </a:cxn>
                <a:cxn ang="0">
                  <a:pos x="502" y="200"/>
                </a:cxn>
                <a:cxn ang="0">
                  <a:pos x="550" y="159"/>
                </a:cxn>
                <a:cxn ang="0">
                  <a:pos x="565" y="104"/>
                </a:cxn>
                <a:cxn ang="0">
                  <a:pos x="550" y="78"/>
                </a:cxn>
                <a:cxn ang="0">
                  <a:pos x="521" y="56"/>
                </a:cxn>
                <a:cxn ang="0">
                  <a:pos x="439" y="33"/>
                </a:cxn>
                <a:cxn ang="0">
                  <a:pos x="362" y="30"/>
                </a:cxn>
                <a:cxn ang="0">
                  <a:pos x="369" y="15"/>
                </a:cxn>
                <a:cxn ang="0">
                  <a:pos x="354" y="0"/>
                </a:cxn>
                <a:cxn ang="0">
                  <a:pos x="595" y="4"/>
                </a:cxn>
                <a:cxn ang="0">
                  <a:pos x="676" y="41"/>
                </a:cxn>
                <a:cxn ang="0">
                  <a:pos x="717" y="74"/>
                </a:cxn>
                <a:cxn ang="0">
                  <a:pos x="735" y="115"/>
                </a:cxn>
                <a:cxn ang="0">
                  <a:pos x="731" y="144"/>
                </a:cxn>
                <a:cxn ang="0">
                  <a:pos x="691" y="181"/>
                </a:cxn>
                <a:cxn ang="0">
                  <a:pos x="643" y="203"/>
                </a:cxn>
                <a:cxn ang="0">
                  <a:pos x="573" y="218"/>
                </a:cxn>
                <a:cxn ang="0">
                  <a:pos x="421" y="229"/>
                </a:cxn>
                <a:cxn ang="0">
                  <a:pos x="306" y="255"/>
                </a:cxn>
                <a:cxn ang="0">
                  <a:pos x="240" y="288"/>
                </a:cxn>
                <a:cxn ang="0">
                  <a:pos x="221" y="314"/>
                </a:cxn>
                <a:cxn ang="0">
                  <a:pos x="221" y="340"/>
                </a:cxn>
                <a:cxn ang="0">
                  <a:pos x="266" y="385"/>
                </a:cxn>
                <a:cxn ang="0">
                  <a:pos x="399" y="429"/>
                </a:cxn>
                <a:cxn ang="0">
                  <a:pos x="565" y="462"/>
                </a:cxn>
                <a:cxn ang="0">
                  <a:pos x="621" y="477"/>
                </a:cxn>
              </a:cxnLst>
              <a:rect l="0" t="0" r="0" b="0"/>
              <a:pathLst>
                <a:path w="735" h="477">
                  <a:moveTo>
                    <a:pt x="602" y="470"/>
                  </a:moveTo>
                  <a:lnTo>
                    <a:pt x="561" y="466"/>
                  </a:lnTo>
                  <a:lnTo>
                    <a:pt x="380" y="451"/>
                  </a:lnTo>
                  <a:lnTo>
                    <a:pt x="329" y="447"/>
                  </a:lnTo>
                  <a:lnTo>
                    <a:pt x="221" y="436"/>
                  </a:lnTo>
                  <a:lnTo>
                    <a:pt x="159" y="421"/>
                  </a:lnTo>
                  <a:lnTo>
                    <a:pt x="99" y="410"/>
                  </a:lnTo>
                  <a:lnTo>
                    <a:pt x="55" y="392"/>
                  </a:lnTo>
                  <a:lnTo>
                    <a:pt x="29" y="370"/>
                  </a:lnTo>
                  <a:lnTo>
                    <a:pt x="14" y="355"/>
                  </a:lnTo>
                  <a:lnTo>
                    <a:pt x="3" y="340"/>
                  </a:lnTo>
                  <a:lnTo>
                    <a:pt x="0" y="325"/>
                  </a:lnTo>
                  <a:lnTo>
                    <a:pt x="3" y="314"/>
                  </a:lnTo>
                  <a:lnTo>
                    <a:pt x="7" y="307"/>
                  </a:lnTo>
                  <a:lnTo>
                    <a:pt x="44" y="288"/>
                  </a:lnTo>
                  <a:lnTo>
                    <a:pt x="77" y="274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244" y="240"/>
                  </a:lnTo>
                  <a:lnTo>
                    <a:pt x="314" y="237"/>
                  </a:lnTo>
                  <a:lnTo>
                    <a:pt x="351" y="229"/>
                  </a:lnTo>
                  <a:lnTo>
                    <a:pt x="421" y="226"/>
                  </a:lnTo>
                  <a:lnTo>
                    <a:pt x="462" y="214"/>
                  </a:lnTo>
                  <a:lnTo>
                    <a:pt x="502" y="200"/>
                  </a:lnTo>
                  <a:lnTo>
                    <a:pt x="532" y="185"/>
                  </a:lnTo>
                  <a:lnTo>
                    <a:pt x="550" y="159"/>
                  </a:lnTo>
                  <a:lnTo>
                    <a:pt x="565" y="141"/>
                  </a:lnTo>
                  <a:lnTo>
                    <a:pt x="565" y="104"/>
                  </a:lnTo>
                  <a:lnTo>
                    <a:pt x="561" y="96"/>
                  </a:lnTo>
                  <a:lnTo>
                    <a:pt x="550" y="78"/>
                  </a:lnTo>
                  <a:lnTo>
                    <a:pt x="536" y="70"/>
                  </a:lnTo>
                  <a:lnTo>
                    <a:pt x="521" y="56"/>
                  </a:lnTo>
                  <a:lnTo>
                    <a:pt x="487" y="41"/>
                  </a:lnTo>
                  <a:lnTo>
                    <a:pt x="439" y="33"/>
                  </a:lnTo>
                  <a:lnTo>
                    <a:pt x="384" y="30"/>
                  </a:lnTo>
                  <a:lnTo>
                    <a:pt x="362" y="30"/>
                  </a:lnTo>
                  <a:lnTo>
                    <a:pt x="369" y="26"/>
                  </a:lnTo>
                  <a:lnTo>
                    <a:pt x="369" y="15"/>
                  </a:lnTo>
                  <a:lnTo>
                    <a:pt x="366" y="4"/>
                  </a:lnTo>
                  <a:lnTo>
                    <a:pt x="354" y="0"/>
                  </a:lnTo>
                  <a:lnTo>
                    <a:pt x="565" y="0"/>
                  </a:lnTo>
                  <a:lnTo>
                    <a:pt x="595" y="4"/>
                  </a:lnTo>
                  <a:lnTo>
                    <a:pt x="628" y="15"/>
                  </a:lnTo>
                  <a:lnTo>
                    <a:pt x="676" y="41"/>
                  </a:lnTo>
                  <a:lnTo>
                    <a:pt x="706" y="63"/>
                  </a:lnTo>
                  <a:lnTo>
                    <a:pt x="717" y="74"/>
                  </a:lnTo>
                  <a:lnTo>
                    <a:pt x="731" y="96"/>
                  </a:lnTo>
                  <a:lnTo>
                    <a:pt x="735" y="115"/>
                  </a:lnTo>
                  <a:lnTo>
                    <a:pt x="735" y="133"/>
                  </a:lnTo>
                  <a:lnTo>
                    <a:pt x="731" y="144"/>
                  </a:lnTo>
                  <a:lnTo>
                    <a:pt x="717" y="166"/>
                  </a:lnTo>
                  <a:lnTo>
                    <a:pt x="691" y="181"/>
                  </a:lnTo>
                  <a:lnTo>
                    <a:pt x="672" y="196"/>
                  </a:lnTo>
                  <a:lnTo>
                    <a:pt x="643" y="203"/>
                  </a:lnTo>
                  <a:lnTo>
                    <a:pt x="591" y="214"/>
                  </a:lnTo>
                  <a:lnTo>
                    <a:pt x="573" y="218"/>
                  </a:lnTo>
                  <a:lnTo>
                    <a:pt x="532" y="218"/>
                  </a:lnTo>
                  <a:lnTo>
                    <a:pt x="421" y="229"/>
                  </a:lnTo>
                  <a:lnTo>
                    <a:pt x="362" y="240"/>
                  </a:lnTo>
                  <a:lnTo>
                    <a:pt x="306" y="255"/>
                  </a:lnTo>
                  <a:lnTo>
                    <a:pt x="258" y="281"/>
                  </a:lnTo>
                  <a:lnTo>
                    <a:pt x="240" y="288"/>
                  </a:lnTo>
                  <a:lnTo>
                    <a:pt x="229" y="307"/>
                  </a:lnTo>
                  <a:lnTo>
                    <a:pt x="221" y="314"/>
                  </a:lnTo>
                  <a:lnTo>
                    <a:pt x="221" y="325"/>
                  </a:lnTo>
                  <a:lnTo>
                    <a:pt x="221" y="340"/>
                  </a:lnTo>
                  <a:lnTo>
                    <a:pt x="236" y="366"/>
                  </a:lnTo>
                  <a:lnTo>
                    <a:pt x="266" y="385"/>
                  </a:lnTo>
                  <a:lnTo>
                    <a:pt x="314" y="410"/>
                  </a:lnTo>
                  <a:lnTo>
                    <a:pt x="399" y="429"/>
                  </a:lnTo>
                  <a:lnTo>
                    <a:pt x="487" y="447"/>
                  </a:lnTo>
                  <a:lnTo>
                    <a:pt x="565" y="462"/>
                  </a:lnTo>
                  <a:lnTo>
                    <a:pt x="661" y="477"/>
                  </a:lnTo>
                  <a:lnTo>
                    <a:pt x="621" y="477"/>
                  </a:lnTo>
                  <a:lnTo>
                    <a:pt x="602" y="47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7" name="図形 126"/>
            <p:cNvSpPr>
              <a:spLocks/>
            </p:cNvSpPr>
            <p:nvPr/>
          </p:nvSpPr>
          <p:spPr bwMode="auto">
            <a:xfrm>
              <a:off x="390971" y="5710617"/>
              <a:ext cx="720615" cy="313568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22"/>
                </a:cxn>
                <a:cxn ang="0">
                  <a:pos x="7" y="107"/>
                </a:cxn>
                <a:cxn ang="0">
                  <a:pos x="15" y="92"/>
                </a:cxn>
                <a:cxn ang="0">
                  <a:pos x="41" y="77"/>
                </a:cxn>
                <a:cxn ang="0">
                  <a:pos x="81" y="55"/>
                </a:cxn>
                <a:cxn ang="0">
                  <a:pos x="141" y="40"/>
                </a:cxn>
                <a:cxn ang="0">
                  <a:pos x="222" y="33"/>
                </a:cxn>
                <a:cxn ang="0">
                  <a:pos x="384" y="11"/>
                </a:cxn>
                <a:cxn ang="0">
                  <a:pos x="407" y="7"/>
                </a:cxn>
                <a:cxn ang="0">
                  <a:pos x="470" y="0"/>
                </a:cxn>
                <a:cxn ang="0">
                  <a:pos x="436" y="11"/>
                </a:cxn>
                <a:cxn ang="0">
                  <a:pos x="421" y="22"/>
                </a:cxn>
                <a:cxn ang="0">
                  <a:pos x="407" y="22"/>
                </a:cxn>
                <a:cxn ang="0">
                  <a:pos x="233" y="37"/>
                </a:cxn>
                <a:cxn ang="0">
                  <a:pos x="181" y="48"/>
                </a:cxn>
                <a:cxn ang="0">
                  <a:pos x="122" y="55"/>
                </a:cxn>
                <a:cxn ang="0">
                  <a:pos x="81" y="70"/>
                </a:cxn>
                <a:cxn ang="0">
                  <a:pos x="56" y="85"/>
                </a:cxn>
                <a:cxn ang="0">
                  <a:pos x="48" y="103"/>
                </a:cxn>
                <a:cxn ang="0">
                  <a:pos x="41" y="122"/>
                </a:cxn>
                <a:cxn ang="0">
                  <a:pos x="48" y="125"/>
                </a:cxn>
                <a:cxn ang="0">
                  <a:pos x="63" y="140"/>
                </a:cxn>
                <a:cxn ang="0">
                  <a:pos x="81" y="155"/>
                </a:cxn>
                <a:cxn ang="0">
                  <a:pos x="133" y="188"/>
                </a:cxn>
                <a:cxn ang="0">
                  <a:pos x="196" y="207"/>
                </a:cxn>
                <a:cxn ang="0">
                  <a:pos x="263" y="222"/>
                </a:cxn>
                <a:cxn ang="0">
                  <a:pos x="203" y="218"/>
                </a:cxn>
                <a:cxn ang="0">
                  <a:pos x="118" y="196"/>
                </a:cxn>
                <a:cxn ang="0">
                  <a:pos x="78" y="188"/>
                </a:cxn>
                <a:cxn ang="0">
                  <a:pos x="41" y="166"/>
                </a:cxn>
                <a:cxn ang="0">
                  <a:pos x="15" y="148"/>
                </a:cxn>
                <a:cxn ang="0">
                  <a:pos x="7" y="133"/>
                </a:cxn>
                <a:cxn ang="0">
                  <a:pos x="0" y="125"/>
                </a:cxn>
              </a:cxnLst>
              <a:rect l="0" t="0" r="0" b="0"/>
              <a:pathLst>
                <a:path w="470" h="222">
                  <a:moveTo>
                    <a:pt x="0" y="125"/>
                  </a:moveTo>
                  <a:lnTo>
                    <a:pt x="0" y="122"/>
                  </a:lnTo>
                  <a:lnTo>
                    <a:pt x="7" y="107"/>
                  </a:lnTo>
                  <a:lnTo>
                    <a:pt x="15" y="92"/>
                  </a:lnTo>
                  <a:lnTo>
                    <a:pt x="41" y="77"/>
                  </a:lnTo>
                  <a:lnTo>
                    <a:pt x="81" y="55"/>
                  </a:lnTo>
                  <a:lnTo>
                    <a:pt x="141" y="40"/>
                  </a:lnTo>
                  <a:lnTo>
                    <a:pt x="222" y="33"/>
                  </a:lnTo>
                  <a:lnTo>
                    <a:pt x="384" y="11"/>
                  </a:lnTo>
                  <a:lnTo>
                    <a:pt x="407" y="7"/>
                  </a:lnTo>
                  <a:lnTo>
                    <a:pt x="470" y="0"/>
                  </a:lnTo>
                  <a:lnTo>
                    <a:pt x="436" y="11"/>
                  </a:lnTo>
                  <a:lnTo>
                    <a:pt x="421" y="22"/>
                  </a:lnTo>
                  <a:lnTo>
                    <a:pt x="407" y="22"/>
                  </a:lnTo>
                  <a:lnTo>
                    <a:pt x="233" y="37"/>
                  </a:lnTo>
                  <a:lnTo>
                    <a:pt x="181" y="48"/>
                  </a:lnTo>
                  <a:lnTo>
                    <a:pt x="122" y="55"/>
                  </a:lnTo>
                  <a:lnTo>
                    <a:pt x="81" y="70"/>
                  </a:lnTo>
                  <a:lnTo>
                    <a:pt x="56" y="85"/>
                  </a:lnTo>
                  <a:lnTo>
                    <a:pt x="48" y="103"/>
                  </a:lnTo>
                  <a:lnTo>
                    <a:pt x="41" y="122"/>
                  </a:lnTo>
                  <a:lnTo>
                    <a:pt x="48" y="125"/>
                  </a:lnTo>
                  <a:lnTo>
                    <a:pt x="63" y="140"/>
                  </a:lnTo>
                  <a:lnTo>
                    <a:pt x="81" y="155"/>
                  </a:lnTo>
                  <a:lnTo>
                    <a:pt x="133" y="188"/>
                  </a:lnTo>
                  <a:lnTo>
                    <a:pt x="196" y="207"/>
                  </a:lnTo>
                  <a:lnTo>
                    <a:pt x="263" y="222"/>
                  </a:lnTo>
                  <a:lnTo>
                    <a:pt x="203" y="218"/>
                  </a:lnTo>
                  <a:lnTo>
                    <a:pt x="118" y="196"/>
                  </a:lnTo>
                  <a:lnTo>
                    <a:pt x="78" y="188"/>
                  </a:lnTo>
                  <a:lnTo>
                    <a:pt x="41" y="166"/>
                  </a:lnTo>
                  <a:lnTo>
                    <a:pt x="15" y="148"/>
                  </a:lnTo>
                  <a:lnTo>
                    <a:pt x="7" y="133"/>
                  </a:lnTo>
                  <a:lnTo>
                    <a:pt x="0" y="12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8" name="図形 127"/>
            <p:cNvSpPr>
              <a:spLocks/>
            </p:cNvSpPr>
            <p:nvPr/>
          </p:nvSpPr>
          <p:spPr bwMode="auto">
            <a:xfrm>
              <a:off x="968996" y="5486034"/>
              <a:ext cx="311244" cy="218933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141" y="26"/>
                </a:cxn>
                <a:cxn ang="0">
                  <a:pos x="178" y="40"/>
                </a:cxn>
                <a:cxn ang="0">
                  <a:pos x="196" y="55"/>
                </a:cxn>
                <a:cxn ang="0">
                  <a:pos x="203" y="66"/>
                </a:cxn>
                <a:cxn ang="0">
                  <a:pos x="203" y="81"/>
                </a:cxn>
                <a:cxn ang="0">
                  <a:pos x="203" y="89"/>
                </a:cxn>
                <a:cxn ang="0">
                  <a:pos x="196" y="96"/>
                </a:cxn>
                <a:cxn ang="0">
                  <a:pos x="192" y="111"/>
                </a:cxn>
                <a:cxn ang="0">
                  <a:pos x="166" y="122"/>
                </a:cxn>
                <a:cxn ang="0">
                  <a:pos x="111" y="137"/>
                </a:cxn>
                <a:cxn ang="0">
                  <a:pos x="56" y="144"/>
                </a:cxn>
                <a:cxn ang="0">
                  <a:pos x="0" y="155"/>
                </a:cxn>
                <a:cxn ang="0">
                  <a:pos x="37" y="144"/>
                </a:cxn>
                <a:cxn ang="0">
                  <a:pos x="59" y="126"/>
                </a:cxn>
                <a:cxn ang="0">
                  <a:pos x="85" y="103"/>
                </a:cxn>
                <a:cxn ang="0">
                  <a:pos x="96" y="96"/>
                </a:cxn>
                <a:cxn ang="0">
                  <a:pos x="96" y="81"/>
                </a:cxn>
                <a:cxn ang="0">
                  <a:pos x="96" y="66"/>
                </a:cxn>
                <a:cxn ang="0">
                  <a:pos x="85" y="52"/>
                </a:cxn>
                <a:cxn ang="0">
                  <a:pos x="67" y="33"/>
                </a:cxn>
                <a:cxn ang="0">
                  <a:pos x="52" y="18"/>
                </a:cxn>
                <a:cxn ang="0">
                  <a:pos x="41" y="15"/>
                </a:cxn>
                <a:cxn ang="0">
                  <a:pos x="0" y="0"/>
                </a:cxn>
                <a:cxn ang="0">
                  <a:pos x="59" y="11"/>
                </a:cxn>
                <a:cxn ang="0">
                  <a:pos x="93" y="15"/>
                </a:cxn>
              </a:cxnLst>
              <a:rect l="0" t="0" r="0" b="0"/>
              <a:pathLst>
                <a:path w="203" h="155">
                  <a:moveTo>
                    <a:pt x="93" y="15"/>
                  </a:moveTo>
                  <a:lnTo>
                    <a:pt x="141" y="26"/>
                  </a:lnTo>
                  <a:lnTo>
                    <a:pt x="178" y="40"/>
                  </a:lnTo>
                  <a:lnTo>
                    <a:pt x="196" y="55"/>
                  </a:lnTo>
                  <a:lnTo>
                    <a:pt x="203" y="66"/>
                  </a:lnTo>
                  <a:lnTo>
                    <a:pt x="203" y="81"/>
                  </a:lnTo>
                  <a:lnTo>
                    <a:pt x="203" y="89"/>
                  </a:lnTo>
                  <a:lnTo>
                    <a:pt x="196" y="96"/>
                  </a:lnTo>
                  <a:lnTo>
                    <a:pt x="192" y="111"/>
                  </a:lnTo>
                  <a:lnTo>
                    <a:pt x="166" y="122"/>
                  </a:lnTo>
                  <a:lnTo>
                    <a:pt x="111" y="137"/>
                  </a:lnTo>
                  <a:lnTo>
                    <a:pt x="56" y="144"/>
                  </a:lnTo>
                  <a:lnTo>
                    <a:pt x="0" y="155"/>
                  </a:lnTo>
                  <a:lnTo>
                    <a:pt x="37" y="144"/>
                  </a:lnTo>
                  <a:lnTo>
                    <a:pt x="59" y="126"/>
                  </a:lnTo>
                  <a:lnTo>
                    <a:pt x="85" y="103"/>
                  </a:lnTo>
                  <a:lnTo>
                    <a:pt x="96" y="96"/>
                  </a:lnTo>
                  <a:lnTo>
                    <a:pt x="96" y="81"/>
                  </a:lnTo>
                  <a:lnTo>
                    <a:pt x="96" y="66"/>
                  </a:lnTo>
                  <a:lnTo>
                    <a:pt x="85" y="52"/>
                  </a:lnTo>
                  <a:lnTo>
                    <a:pt x="67" y="33"/>
                  </a:lnTo>
                  <a:lnTo>
                    <a:pt x="52" y="18"/>
                  </a:lnTo>
                  <a:lnTo>
                    <a:pt x="41" y="15"/>
                  </a:lnTo>
                  <a:lnTo>
                    <a:pt x="0" y="0"/>
                  </a:lnTo>
                  <a:lnTo>
                    <a:pt x="59" y="11"/>
                  </a:lnTo>
                  <a:lnTo>
                    <a:pt x="93" y="1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29" name="図形 128"/>
            <p:cNvSpPr>
              <a:spLocks/>
            </p:cNvSpPr>
            <p:nvPr/>
          </p:nvSpPr>
          <p:spPr bwMode="auto">
            <a:xfrm>
              <a:off x="210051" y="5486034"/>
              <a:ext cx="906135" cy="521201"/>
            </a:xfrm>
            <a:custGeom>
              <a:avLst/>
              <a:gdLst/>
              <a:ahLst/>
              <a:cxnLst>
                <a:cxn ang="0">
                  <a:pos x="436" y="0"/>
                </a:cxn>
                <a:cxn ang="0">
                  <a:pos x="480" y="4"/>
                </a:cxn>
                <a:cxn ang="0">
                  <a:pos x="517" y="11"/>
                </a:cxn>
                <a:cxn ang="0">
                  <a:pos x="547" y="18"/>
                </a:cxn>
                <a:cxn ang="0">
                  <a:pos x="562" y="33"/>
                </a:cxn>
                <a:cxn ang="0">
                  <a:pos x="576" y="52"/>
                </a:cxn>
                <a:cxn ang="0">
                  <a:pos x="588" y="66"/>
                </a:cxn>
                <a:cxn ang="0">
                  <a:pos x="591" y="81"/>
                </a:cxn>
                <a:cxn ang="0">
                  <a:pos x="588" y="96"/>
                </a:cxn>
                <a:cxn ang="0">
                  <a:pos x="576" y="103"/>
                </a:cxn>
                <a:cxn ang="0">
                  <a:pos x="554" y="126"/>
                </a:cxn>
                <a:cxn ang="0">
                  <a:pos x="532" y="140"/>
                </a:cxn>
                <a:cxn ang="0">
                  <a:pos x="451" y="159"/>
                </a:cxn>
                <a:cxn ang="0">
                  <a:pos x="344" y="174"/>
                </a:cxn>
                <a:cxn ang="0">
                  <a:pos x="203" y="196"/>
                </a:cxn>
                <a:cxn ang="0">
                  <a:pos x="155" y="199"/>
                </a:cxn>
                <a:cxn ang="0">
                  <a:pos x="114" y="214"/>
                </a:cxn>
                <a:cxn ang="0">
                  <a:pos x="88" y="225"/>
                </a:cxn>
                <a:cxn ang="0">
                  <a:pos x="70" y="240"/>
                </a:cxn>
                <a:cxn ang="0">
                  <a:pos x="59" y="255"/>
                </a:cxn>
                <a:cxn ang="0">
                  <a:pos x="55" y="266"/>
                </a:cxn>
                <a:cxn ang="0">
                  <a:pos x="55" y="281"/>
                </a:cxn>
                <a:cxn ang="0">
                  <a:pos x="59" y="292"/>
                </a:cxn>
                <a:cxn ang="0">
                  <a:pos x="70" y="310"/>
                </a:cxn>
                <a:cxn ang="0">
                  <a:pos x="88" y="325"/>
                </a:cxn>
                <a:cxn ang="0">
                  <a:pos x="111" y="336"/>
                </a:cxn>
                <a:cxn ang="0">
                  <a:pos x="159" y="355"/>
                </a:cxn>
                <a:cxn ang="0">
                  <a:pos x="218" y="369"/>
                </a:cxn>
                <a:cxn ang="0">
                  <a:pos x="166" y="362"/>
                </a:cxn>
                <a:cxn ang="0">
                  <a:pos x="118" y="347"/>
                </a:cxn>
                <a:cxn ang="0">
                  <a:pos x="55" y="321"/>
                </a:cxn>
                <a:cxn ang="0">
                  <a:pos x="18" y="296"/>
                </a:cxn>
                <a:cxn ang="0">
                  <a:pos x="7" y="292"/>
                </a:cxn>
                <a:cxn ang="0">
                  <a:pos x="0" y="277"/>
                </a:cxn>
                <a:cxn ang="0">
                  <a:pos x="3" y="255"/>
                </a:cxn>
                <a:cxn ang="0">
                  <a:pos x="18" y="236"/>
                </a:cxn>
                <a:cxn ang="0">
                  <a:pos x="48" y="222"/>
                </a:cxn>
                <a:cxn ang="0">
                  <a:pos x="85" y="207"/>
                </a:cxn>
                <a:cxn ang="0">
                  <a:pos x="118" y="196"/>
                </a:cxn>
                <a:cxn ang="0">
                  <a:pos x="174" y="185"/>
                </a:cxn>
                <a:cxn ang="0">
                  <a:pos x="454" y="137"/>
                </a:cxn>
                <a:cxn ang="0">
                  <a:pos x="484" y="126"/>
                </a:cxn>
                <a:cxn ang="0">
                  <a:pos x="510" y="114"/>
                </a:cxn>
                <a:cxn ang="0">
                  <a:pos x="525" y="100"/>
                </a:cxn>
                <a:cxn ang="0">
                  <a:pos x="532" y="89"/>
                </a:cxn>
                <a:cxn ang="0">
                  <a:pos x="532" y="70"/>
                </a:cxn>
                <a:cxn ang="0">
                  <a:pos x="521" y="59"/>
                </a:cxn>
                <a:cxn ang="0">
                  <a:pos x="502" y="44"/>
                </a:cxn>
                <a:cxn ang="0">
                  <a:pos x="469" y="26"/>
                </a:cxn>
                <a:cxn ang="0">
                  <a:pos x="432" y="15"/>
                </a:cxn>
                <a:cxn ang="0">
                  <a:pos x="384" y="4"/>
                </a:cxn>
                <a:cxn ang="0">
                  <a:pos x="336" y="0"/>
                </a:cxn>
                <a:cxn ang="0">
                  <a:pos x="436" y="0"/>
                </a:cxn>
              </a:cxnLst>
              <a:rect l="0" t="0" r="0" b="0"/>
              <a:pathLst>
                <a:path w="591" h="369">
                  <a:moveTo>
                    <a:pt x="436" y="0"/>
                  </a:moveTo>
                  <a:lnTo>
                    <a:pt x="480" y="4"/>
                  </a:lnTo>
                  <a:lnTo>
                    <a:pt x="517" y="11"/>
                  </a:lnTo>
                  <a:lnTo>
                    <a:pt x="547" y="18"/>
                  </a:lnTo>
                  <a:lnTo>
                    <a:pt x="562" y="33"/>
                  </a:lnTo>
                  <a:lnTo>
                    <a:pt x="576" y="52"/>
                  </a:lnTo>
                  <a:lnTo>
                    <a:pt x="588" y="66"/>
                  </a:lnTo>
                  <a:lnTo>
                    <a:pt x="591" y="81"/>
                  </a:lnTo>
                  <a:lnTo>
                    <a:pt x="588" y="96"/>
                  </a:lnTo>
                  <a:lnTo>
                    <a:pt x="576" y="103"/>
                  </a:lnTo>
                  <a:lnTo>
                    <a:pt x="554" y="126"/>
                  </a:lnTo>
                  <a:lnTo>
                    <a:pt x="532" y="140"/>
                  </a:lnTo>
                  <a:lnTo>
                    <a:pt x="451" y="159"/>
                  </a:lnTo>
                  <a:lnTo>
                    <a:pt x="344" y="174"/>
                  </a:lnTo>
                  <a:lnTo>
                    <a:pt x="203" y="196"/>
                  </a:lnTo>
                  <a:lnTo>
                    <a:pt x="155" y="199"/>
                  </a:lnTo>
                  <a:lnTo>
                    <a:pt x="114" y="214"/>
                  </a:lnTo>
                  <a:lnTo>
                    <a:pt x="88" y="225"/>
                  </a:lnTo>
                  <a:lnTo>
                    <a:pt x="70" y="240"/>
                  </a:lnTo>
                  <a:lnTo>
                    <a:pt x="59" y="255"/>
                  </a:lnTo>
                  <a:lnTo>
                    <a:pt x="55" y="266"/>
                  </a:lnTo>
                  <a:lnTo>
                    <a:pt x="55" y="281"/>
                  </a:lnTo>
                  <a:lnTo>
                    <a:pt x="59" y="292"/>
                  </a:lnTo>
                  <a:lnTo>
                    <a:pt x="70" y="310"/>
                  </a:lnTo>
                  <a:lnTo>
                    <a:pt x="88" y="325"/>
                  </a:lnTo>
                  <a:lnTo>
                    <a:pt x="111" y="336"/>
                  </a:lnTo>
                  <a:lnTo>
                    <a:pt x="159" y="355"/>
                  </a:lnTo>
                  <a:lnTo>
                    <a:pt x="218" y="369"/>
                  </a:lnTo>
                  <a:lnTo>
                    <a:pt x="166" y="362"/>
                  </a:lnTo>
                  <a:lnTo>
                    <a:pt x="118" y="347"/>
                  </a:lnTo>
                  <a:lnTo>
                    <a:pt x="55" y="321"/>
                  </a:lnTo>
                  <a:lnTo>
                    <a:pt x="18" y="296"/>
                  </a:lnTo>
                  <a:lnTo>
                    <a:pt x="7" y="292"/>
                  </a:lnTo>
                  <a:lnTo>
                    <a:pt x="0" y="277"/>
                  </a:lnTo>
                  <a:lnTo>
                    <a:pt x="3" y="255"/>
                  </a:lnTo>
                  <a:lnTo>
                    <a:pt x="18" y="236"/>
                  </a:lnTo>
                  <a:lnTo>
                    <a:pt x="48" y="222"/>
                  </a:lnTo>
                  <a:lnTo>
                    <a:pt x="85" y="207"/>
                  </a:lnTo>
                  <a:lnTo>
                    <a:pt x="118" y="196"/>
                  </a:lnTo>
                  <a:lnTo>
                    <a:pt x="174" y="185"/>
                  </a:lnTo>
                  <a:lnTo>
                    <a:pt x="454" y="137"/>
                  </a:lnTo>
                  <a:lnTo>
                    <a:pt x="484" y="126"/>
                  </a:lnTo>
                  <a:lnTo>
                    <a:pt x="510" y="114"/>
                  </a:lnTo>
                  <a:lnTo>
                    <a:pt x="525" y="100"/>
                  </a:lnTo>
                  <a:lnTo>
                    <a:pt x="532" y="89"/>
                  </a:lnTo>
                  <a:lnTo>
                    <a:pt x="532" y="70"/>
                  </a:lnTo>
                  <a:lnTo>
                    <a:pt x="521" y="59"/>
                  </a:lnTo>
                  <a:lnTo>
                    <a:pt x="502" y="44"/>
                  </a:lnTo>
                  <a:lnTo>
                    <a:pt x="469" y="26"/>
                  </a:lnTo>
                  <a:lnTo>
                    <a:pt x="432" y="15"/>
                  </a:lnTo>
                  <a:lnTo>
                    <a:pt x="384" y="4"/>
                  </a:lnTo>
                  <a:lnTo>
                    <a:pt x="336" y="0"/>
                  </a:lnTo>
                  <a:lnTo>
                    <a:pt x="436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0" name="図形 129"/>
            <p:cNvSpPr>
              <a:spLocks/>
            </p:cNvSpPr>
            <p:nvPr/>
          </p:nvSpPr>
          <p:spPr bwMode="auto">
            <a:xfrm>
              <a:off x="16865" y="5767116"/>
              <a:ext cx="22998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0"/>
                </a:cxn>
                <a:cxn ang="0">
                  <a:pos x="0" y="0"/>
                </a:cxn>
              </a:cxnLst>
              <a:rect l="0" t="0" r="0" b="0"/>
              <a:pathLst>
                <a:path w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1" name="図形 130"/>
            <p:cNvSpPr>
              <a:spLocks/>
            </p:cNvSpPr>
            <p:nvPr/>
          </p:nvSpPr>
          <p:spPr bwMode="auto">
            <a:xfrm>
              <a:off x="62862" y="5486034"/>
              <a:ext cx="447701" cy="276844"/>
            </a:xfrm>
            <a:custGeom>
              <a:avLst/>
              <a:gdLst/>
              <a:ahLst/>
              <a:cxnLst>
                <a:cxn ang="0">
                  <a:pos x="151" y="155"/>
                </a:cxn>
                <a:cxn ang="0">
                  <a:pos x="184" y="137"/>
                </a:cxn>
                <a:cxn ang="0">
                  <a:pos x="196" y="122"/>
                </a:cxn>
                <a:cxn ang="0">
                  <a:pos x="199" y="111"/>
                </a:cxn>
                <a:cxn ang="0">
                  <a:pos x="210" y="89"/>
                </a:cxn>
                <a:cxn ang="0">
                  <a:pos x="207" y="70"/>
                </a:cxn>
                <a:cxn ang="0">
                  <a:pos x="207" y="55"/>
                </a:cxn>
                <a:cxn ang="0">
                  <a:pos x="188" y="33"/>
                </a:cxn>
                <a:cxn ang="0">
                  <a:pos x="170" y="18"/>
                </a:cxn>
                <a:cxn ang="0">
                  <a:pos x="125" y="0"/>
                </a:cxn>
                <a:cxn ang="0">
                  <a:pos x="173" y="0"/>
                </a:cxn>
                <a:cxn ang="0">
                  <a:pos x="210" y="11"/>
                </a:cxn>
                <a:cxn ang="0">
                  <a:pos x="244" y="26"/>
                </a:cxn>
                <a:cxn ang="0">
                  <a:pos x="277" y="44"/>
                </a:cxn>
                <a:cxn ang="0">
                  <a:pos x="284" y="59"/>
                </a:cxn>
                <a:cxn ang="0">
                  <a:pos x="292" y="70"/>
                </a:cxn>
                <a:cxn ang="0">
                  <a:pos x="284" y="96"/>
                </a:cxn>
                <a:cxn ang="0">
                  <a:pos x="270" y="111"/>
                </a:cxn>
                <a:cxn ang="0">
                  <a:pos x="251" y="129"/>
                </a:cxn>
                <a:cxn ang="0">
                  <a:pos x="221" y="144"/>
                </a:cxn>
                <a:cxn ang="0">
                  <a:pos x="188" y="155"/>
                </a:cxn>
                <a:cxn ang="0">
                  <a:pos x="118" y="174"/>
                </a:cxn>
                <a:cxn ang="0">
                  <a:pos x="48" y="192"/>
                </a:cxn>
                <a:cxn ang="0">
                  <a:pos x="0" y="196"/>
                </a:cxn>
                <a:cxn ang="0">
                  <a:pos x="59" y="185"/>
                </a:cxn>
                <a:cxn ang="0">
                  <a:pos x="103" y="170"/>
                </a:cxn>
                <a:cxn ang="0">
                  <a:pos x="151" y="155"/>
                </a:cxn>
              </a:cxnLst>
              <a:rect l="0" t="0" r="0" b="0"/>
              <a:pathLst>
                <a:path w="292" h="196">
                  <a:moveTo>
                    <a:pt x="151" y="155"/>
                  </a:moveTo>
                  <a:lnTo>
                    <a:pt x="184" y="137"/>
                  </a:lnTo>
                  <a:lnTo>
                    <a:pt x="196" y="122"/>
                  </a:lnTo>
                  <a:lnTo>
                    <a:pt x="199" y="111"/>
                  </a:lnTo>
                  <a:lnTo>
                    <a:pt x="210" y="89"/>
                  </a:lnTo>
                  <a:lnTo>
                    <a:pt x="207" y="70"/>
                  </a:lnTo>
                  <a:lnTo>
                    <a:pt x="207" y="55"/>
                  </a:lnTo>
                  <a:lnTo>
                    <a:pt x="188" y="33"/>
                  </a:lnTo>
                  <a:lnTo>
                    <a:pt x="170" y="18"/>
                  </a:lnTo>
                  <a:lnTo>
                    <a:pt x="125" y="0"/>
                  </a:lnTo>
                  <a:lnTo>
                    <a:pt x="173" y="0"/>
                  </a:lnTo>
                  <a:lnTo>
                    <a:pt x="210" y="11"/>
                  </a:lnTo>
                  <a:lnTo>
                    <a:pt x="244" y="26"/>
                  </a:lnTo>
                  <a:lnTo>
                    <a:pt x="277" y="44"/>
                  </a:lnTo>
                  <a:lnTo>
                    <a:pt x="284" y="59"/>
                  </a:lnTo>
                  <a:lnTo>
                    <a:pt x="292" y="70"/>
                  </a:lnTo>
                  <a:lnTo>
                    <a:pt x="284" y="96"/>
                  </a:lnTo>
                  <a:lnTo>
                    <a:pt x="270" y="111"/>
                  </a:lnTo>
                  <a:lnTo>
                    <a:pt x="251" y="129"/>
                  </a:lnTo>
                  <a:lnTo>
                    <a:pt x="221" y="144"/>
                  </a:lnTo>
                  <a:lnTo>
                    <a:pt x="188" y="155"/>
                  </a:lnTo>
                  <a:lnTo>
                    <a:pt x="118" y="174"/>
                  </a:lnTo>
                  <a:lnTo>
                    <a:pt x="48" y="192"/>
                  </a:lnTo>
                  <a:lnTo>
                    <a:pt x="0" y="196"/>
                  </a:lnTo>
                  <a:lnTo>
                    <a:pt x="59" y="185"/>
                  </a:lnTo>
                  <a:lnTo>
                    <a:pt x="103" y="170"/>
                  </a:lnTo>
                  <a:lnTo>
                    <a:pt x="151" y="15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2" name="図形 131"/>
            <p:cNvSpPr>
              <a:spLocks/>
            </p:cNvSpPr>
            <p:nvPr/>
          </p:nvSpPr>
          <p:spPr bwMode="auto">
            <a:xfrm>
              <a:off x="367973" y="5522758"/>
              <a:ext cx="226917" cy="18785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107" y="7"/>
                </a:cxn>
                <a:cxn ang="0">
                  <a:pos x="126" y="14"/>
                </a:cxn>
                <a:cxn ang="0">
                  <a:pos x="137" y="29"/>
                </a:cxn>
                <a:cxn ang="0">
                  <a:pos x="141" y="40"/>
                </a:cxn>
                <a:cxn ang="0">
                  <a:pos x="148" y="48"/>
                </a:cxn>
                <a:cxn ang="0">
                  <a:pos x="148" y="59"/>
                </a:cxn>
                <a:cxn ang="0">
                  <a:pos x="137" y="77"/>
                </a:cxn>
                <a:cxn ang="0">
                  <a:pos x="122" y="96"/>
                </a:cxn>
                <a:cxn ang="0">
                  <a:pos x="96" y="111"/>
                </a:cxn>
                <a:cxn ang="0">
                  <a:pos x="78" y="118"/>
                </a:cxn>
                <a:cxn ang="0">
                  <a:pos x="26" y="129"/>
                </a:cxn>
                <a:cxn ang="0">
                  <a:pos x="0" y="133"/>
                </a:cxn>
                <a:cxn ang="0">
                  <a:pos x="56" y="103"/>
                </a:cxn>
                <a:cxn ang="0">
                  <a:pos x="78" y="88"/>
                </a:cxn>
                <a:cxn ang="0">
                  <a:pos x="85" y="70"/>
                </a:cxn>
                <a:cxn ang="0">
                  <a:pos x="93" y="44"/>
                </a:cxn>
                <a:cxn ang="0">
                  <a:pos x="93" y="33"/>
                </a:cxn>
                <a:cxn ang="0">
                  <a:pos x="82" y="26"/>
                </a:cxn>
                <a:cxn ang="0">
                  <a:pos x="56" y="0"/>
                </a:cxn>
              </a:cxnLst>
              <a:rect l="0" t="0" r="0" b="0"/>
              <a:pathLst>
                <a:path w="148" h="133">
                  <a:moveTo>
                    <a:pt x="56" y="0"/>
                  </a:moveTo>
                  <a:lnTo>
                    <a:pt x="107" y="7"/>
                  </a:lnTo>
                  <a:lnTo>
                    <a:pt x="126" y="14"/>
                  </a:lnTo>
                  <a:lnTo>
                    <a:pt x="137" y="29"/>
                  </a:lnTo>
                  <a:lnTo>
                    <a:pt x="141" y="40"/>
                  </a:lnTo>
                  <a:lnTo>
                    <a:pt x="148" y="48"/>
                  </a:lnTo>
                  <a:lnTo>
                    <a:pt x="148" y="59"/>
                  </a:lnTo>
                  <a:lnTo>
                    <a:pt x="137" y="77"/>
                  </a:lnTo>
                  <a:lnTo>
                    <a:pt x="122" y="96"/>
                  </a:lnTo>
                  <a:lnTo>
                    <a:pt x="96" y="111"/>
                  </a:lnTo>
                  <a:lnTo>
                    <a:pt x="78" y="118"/>
                  </a:lnTo>
                  <a:lnTo>
                    <a:pt x="26" y="129"/>
                  </a:lnTo>
                  <a:lnTo>
                    <a:pt x="0" y="133"/>
                  </a:lnTo>
                  <a:lnTo>
                    <a:pt x="56" y="103"/>
                  </a:lnTo>
                  <a:lnTo>
                    <a:pt x="78" y="88"/>
                  </a:lnTo>
                  <a:lnTo>
                    <a:pt x="85" y="70"/>
                  </a:lnTo>
                  <a:lnTo>
                    <a:pt x="93" y="44"/>
                  </a:lnTo>
                  <a:lnTo>
                    <a:pt x="93" y="33"/>
                  </a:lnTo>
                  <a:lnTo>
                    <a:pt x="82" y="26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3" name="図形 132"/>
            <p:cNvSpPr>
              <a:spLocks/>
            </p:cNvSpPr>
            <p:nvPr/>
          </p:nvSpPr>
          <p:spPr bwMode="auto">
            <a:xfrm>
              <a:off x="84327" y="5459197"/>
              <a:ext cx="941399" cy="307918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82" y="204"/>
                </a:cxn>
                <a:cxn ang="0">
                  <a:pos x="130" y="193"/>
                </a:cxn>
                <a:cxn ang="0">
                  <a:pos x="182" y="178"/>
                </a:cxn>
                <a:cxn ang="0">
                  <a:pos x="207" y="178"/>
                </a:cxn>
                <a:cxn ang="0">
                  <a:pos x="256" y="170"/>
                </a:cxn>
                <a:cxn ang="0">
                  <a:pos x="281" y="159"/>
                </a:cxn>
                <a:cxn ang="0">
                  <a:pos x="307" y="145"/>
                </a:cxn>
                <a:cxn ang="0">
                  <a:pos x="326" y="130"/>
                </a:cxn>
                <a:cxn ang="0">
                  <a:pos x="337" y="104"/>
                </a:cxn>
                <a:cxn ang="0">
                  <a:pos x="337" y="93"/>
                </a:cxn>
                <a:cxn ang="0">
                  <a:pos x="333" y="85"/>
                </a:cxn>
                <a:cxn ang="0">
                  <a:pos x="326" y="71"/>
                </a:cxn>
                <a:cxn ang="0">
                  <a:pos x="311" y="59"/>
                </a:cxn>
                <a:cxn ang="0">
                  <a:pos x="292" y="48"/>
                </a:cxn>
                <a:cxn ang="0">
                  <a:pos x="270" y="45"/>
                </a:cxn>
                <a:cxn ang="0">
                  <a:pos x="241" y="37"/>
                </a:cxn>
                <a:cxn ang="0">
                  <a:pos x="241" y="45"/>
                </a:cxn>
                <a:cxn ang="0">
                  <a:pos x="237" y="37"/>
                </a:cxn>
                <a:cxn ang="0">
                  <a:pos x="200" y="23"/>
                </a:cxn>
                <a:cxn ang="0">
                  <a:pos x="159" y="19"/>
                </a:cxn>
                <a:cxn ang="0">
                  <a:pos x="111" y="15"/>
                </a:cxn>
                <a:cxn ang="0">
                  <a:pos x="111" y="19"/>
                </a:cxn>
                <a:cxn ang="0">
                  <a:pos x="71" y="4"/>
                </a:cxn>
                <a:cxn ang="0">
                  <a:pos x="30" y="0"/>
                </a:cxn>
                <a:cxn ang="0">
                  <a:pos x="52" y="0"/>
                </a:cxn>
                <a:cxn ang="0">
                  <a:pos x="292" y="15"/>
                </a:cxn>
                <a:cxn ang="0">
                  <a:pos x="333" y="19"/>
                </a:cxn>
                <a:cxn ang="0">
                  <a:pos x="411" y="19"/>
                </a:cxn>
                <a:cxn ang="0">
                  <a:pos x="463" y="30"/>
                </a:cxn>
                <a:cxn ang="0">
                  <a:pos x="507" y="34"/>
                </a:cxn>
                <a:cxn ang="0">
                  <a:pos x="551" y="48"/>
                </a:cxn>
                <a:cxn ang="0">
                  <a:pos x="584" y="63"/>
                </a:cxn>
                <a:cxn ang="0">
                  <a:pos x="599" y="78"/>
                </a:cxn>
                <a:cxn ang="0">
                  <a:pos x="607" y="89"/>
                </a:cxn>
                <a:cxn ang="0">
                  <a:pos x="614" y="108"/>
                </a:cxn>
                <a:cxn ang="0">
                  <a:pos x="603" y="119"/>
                </a:cxn>
                <a:cxn ang="0">
                  <a:pos x="592" y="130"/>
                </a:cxn>
                <a:cxn ang="0">
                  <a:pos x="566" y="145"/>
                </a:cxn>
                <a:cxn ang="0">
                  <a:pos x="536" y="148"/>
                </a:cxn>
                <a:cxn ang="0">
                  <a:pos x="256" y="200"/>
                </a:cxn>
                <a:cxn ang="0">
                  <a:pos x="200" y="211"/>
                </a:cxn>
                <a:cxn ang="0">
                  <a:pos x="196" y="211"/>
                </a:cxn>
                <a:cxn ang="0">
                  <a:pos x="152" y="215"/>
                </a:cxn>
                <a:cxn ang="0">
                  <a:pos x="115" y="218"/>
                </a:cxn>
                <a:cxn ang="0">
                  <a:pos x="67" y="215"/>
                </a:cxn>
                <a:cxn ang="0">
                  <a:pos x="0" y="218"/>
                </a:cxn>
              </a:cxnLst>
              <a:rect l="0" t="0" r="0" b="0"/>
              <a:pathLst>
                <a:path w="614" h="218">
                  <a:moveTo>
                    <a:pt x="0" y="218"/>
                  </a:moveTo>
                  <a:lnTo>
                    <a:pt x="82" y="204"/>
                  </a:lnTo>
                  <a:lnTo>
                    <a:pt x="130" y="193"/>
                  </a:lnTo>
                  <a:lnTo>
                    <a:pt x="182" y="178"/>
                  </a:lnTo>
                  <a:lnTo>
                    <a:pt x="207" y="178"/>
                  </a:lnTo>
                  <a:lnTo>
                    <a:pt x="256" y="170"/>
                  </a:lnTo>
                  <a:lnTo>
                    <a:pt x="281" y="159"/>
                  </a:lnTo>
                  <a:lnTo>
                    <a:pt x="307" y="145"/>
                  </a:lnTo>
                  <a:lnTo>
                    <a:pt x="326" y="130"/>
                  </a:lnTo>
                  <a:lnTo>
                    <a:pt x="337" y="104"/>
                  </a:lnTo>
                  <a:lnTo>
                    <a:pt x="337" y="93"/>
                  </a:lnTo>
                  <a:lnTo>
                    <a:pt x="333" y="85"/>
                  </a:lnTo>
                  <a:lnTo>
                    <a:pt x="326" y="71"/>
                  </a:lnTo>
                  <a:lnTo>
                    <a:pt x="311" y="59"/>
                  </a:lnTo>
                  <a:lnTo>
                    <a:pt x="292" y="48"/>
                  </a:lnTo>
                  <a:lnTo>
                    <a:pt x="270" y="45"/>
                  </a:lnTo>
                  <a:lnTo>
                    <a:pt x="241" y="37"/>
                  </a:lnTo>
                  <a:lnTo>
                    <a:pt x="241" y="45"/>
                  </a:lnTo>
                  <a:lnTo>
                    <a:pt x="237" y="37"/>
                  </a:lnTo>
                  <a:lnTo>
                    <a:pt x="200" y="23"/>
                  </a:lnTo>
                  <a:lnTo>
                    <a:pt x="159" y="19"/>
                  </a:lnTo>
                  <a:lnTo>
                    <a:pt x="111" y="15"/>
                  </a:lnTo>
                  <a:lnTo>
                    <a:pt x="111" y="19"/>
                  </a:lnTo>
                  <a:lnTo>
                    <a:pt x="71" y="4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292" y="15"/>
                  </a:lnTo>
                  <a:lnTo>
                    <a:pt x="333" y="19"/>
                  </a:lnTo>
                  <a:lnTo>
                    <a:pt x="411" y="19"/>
                  </a:lnTo>
                  <a:lnTo>
                    <a:pt x="463" y="30"/>
                  </a:lnTo>
                  <a:lnTo>
                    <a:pt x="507" y="34"/>
                  </a:lnTo>
                  <a:lnTo>
                    <a:pt x="551" y="48"/>
                  </a:lnTo>
                  <a:lnTo>
                    <a:pt x="584" y="63"/>
                  </a:lnTo>
                  <a:lnTo>
                    <a:pt x="599" y="78"/>
                  </a:lnTo>
                  <a:lnTo>
                    <a:pt x="607" y="89"/>
                  </a:lnTo>
                  <a:lnTo>
                    <a:pt x="614" y="108"/>
                  </a:lnTo>
                  <a:lnTo>
                    <a:pt x="603" y="119"/>
                  </a:lnTo>
                  <a:lnTo>
                    <a:pt x="592" y="130"/>
                  </a:lnTo>
                  <a:lnTo>
                    <a:pt x="566" y="145"/>
                  </a:lnTo>
                  <a:lnTo>
                    <a:pt x="536" y="148"/>
                  </a:lnTo>
                  <a:lnTo>
                    <a:pt x="256" y="200"/>
                  </a:lnTo>
                  <a:lnTo>
                    <a:pt x="200" y="211"/>
                  </a:lnTo>
                  <a:lnTo>
                    <a:pt x="196" y="211"/>
                  </a:lnTo>
                  <a:lnTo>
                    <a:pt x="152" y="215"/>
                  </a:lnTo>
                  <a:lnTo>
                    <a:pt x="115" y="218"/>
                  </a:lnTo>
                  <a:lnTo>
                    <a:pt x="67" y="215"/>
                  </a:lnTo>
                  <a:lnTo>
                    <a:pt x="0" y="21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4" name="図形 133"/>
            <p:cNvSpPr>
              <a:spLocks/>
            </p:cNvSpPr>
            <p:nvPr/>
          </p:nvSpPr>
          <p:spPr bwMode="auto">
            <a:xfrm>
              <a:off x="90460" y="5747341"/>
              <a:ext cx="964397" cy="317806"/>
            </a:xfrm>
            <a:custGeom>
              <a:avLst/>
              <a:gdLst/>
              <a:ahLst/>
              <a:cxnLst>
                <a:cxn ang="0">
                  <a:pos x="617" y="221"/>
                </a:cxn>
                <a:cxn ang="0">
                  <a:pos x="569" y="225"/>
                </a:cxn>
                <a:cxn ang="0">
                  <a:pos x="558" y="221"/>
                </a:cxn>
                <a:cxn ang="0">
                  <a:pos x="477" y="225"/>
                </a:cxn>
                <a:cxn ang="0">
                  <a:pos x="281" y="210"/>
                </a:cxn>
                <a:cxn ang="0">
                  <a:pos x="196" y="192"/>
                </a:cxn>
                <a:cxn ang="0">
                  <a:pos x="96" y="155"/>
                </a:cxn>
                <a:cxn ang="0">
                  <a:pos x="30" y="125"/>
                </a:cxn>
                <a:cxn ang="0">
                  <a:pos x="0" y="99"/>
                </a:cxn>
                <a:cxn ang="0">
                  <a:pos x="0" y="92"/>
                </a:cxn>
                <a:cxn ang="0">
                  <a:pos x="22" y="66"/>
                </a:cxn>
                <a:cxn ang="0">
                  <a:pos x="100" y="22"/>
                </a:cxn>
                <a:cxn ang="0">
                  <a:pos x="141" y="14"/>
                </a:cxn>
                <a:cxn ang="0">
                  <a:pos x="152" y="22"/>
                </a:cxn>
                <a:cxn ang="0">
                  <a:pos x="93" y="51"/>
                </a:cxn>
                <a:cxn ang="0">
                  <a:pos x="78" y="92"/>
                </a:cxn>
                <a:cxn ang="0">
                  <a:pos x="96" y="114"/>
                </a:cxn>
                <a:cxn ang="0">
                  <a:pos x="196" y="166"/>
                </a:cxn>
                <a:cxn ang="0">
                  <a:pos x="303" y="192"/>
                </a:cxn>
                <a:cxn ang="0">
                  <a:pos x="422" y="196"/>
                </a:cxn>
                <a:cxn ang="0">
                  <a:pos x="470" y="196"/>
                </a:cxn>
                <a:cxn ang="0">
                  <a:pos x="569" y="207"/>
                </a:cxn>
                <a:cxn ang="0">
                  <a:pos x="422" y="184"/>
                </a:cxn>
                <a:cxn ang="0">
                  <a:pos x="318" y="151"/>
                </a:cxn>
                <a:cxn ang="0">
                  <a:pos x="259" y="111"/>
                </a:cxn>
                <a:cxn ang="0">
                  <a:pos x="244" y="96"/>
                </a:cxn>
                <a:cxn ang="0">
                  <a:pos x="259" y="66"/>
                </a:cxn>
                <a:cxn ang="0">
                  <a:pos x="318" y="37"/>
                </a:cxn>
                <a:cxn ang="0">
                  <a:pos x="429" y="14"/>
                </a:cxn>
                <a:cxn ang="0">
                  <a:pos x="584" y="0"/>
                </a:cxn>
                <a:cxn ang="0">
                  <a:pos x="540" y="7"/>
                </a:cxn>
                <a:cxn ang="0">
                  <a:pos x="470" y="14"/>
                </a:cxn>
                <a:cxn ang="0">
                  <a:pos x="385" y="37"/>
                </a:cxn>
                <a:cxn ang="0">
                  <a:pos x="322" y="66"/>
                </a:cxn>
                <a:cxn ang="0">
                  <a:pos x="307" y="96"/>
                </a:cxn>
                <a:cxn ang="0">
                  <a:pos x="318" y="111"/>
                </a:cxn>
                <a:cxn ang="0">
                  <a:pos x="333" y="129"/>
                </a:cxn>
                <a:cxn ang="0">
                  <a:pos x="418" y="162"/>
                </a:cxn>
                <a:cxn ang="0">
                  <a:pos x="573" y="184"/>
                </a:cxn>
                <a:cxn ang="0">
                  <a:pos x="617" y="199"/>
                </a:cxn>
              </a:cxnLst>
              <a:rect l="0" t="0" r="0" b="0"/>
              <a:pathLst>
                <a:path w="629" h="225">
                  <a:moveTo>
                    <a:pt x="617" y="218"/>
                  </a:moveTo>
                  <a:lnTo>
                    <a:pt x="617" y="221"/>
                  </a:lnTo>
                  <a:lnTo>
                    <a:pt x="617" y="225"/>
                  </a:lnTo>
                  <a:lnTo>
                    <a:pt x="569" y="225"/>
                  </a:lnTo>
                  <a:lnTo>
                    <a:pt x="562" y="221"/>
                  </a:lnTo>
                  <a:lnTo>
                    <a:pt x="558" y="221"/>
                  </a:lnTo>
                  <a:lnTo>
                    <a:pt x="562" y="225"/>
                  </a:lnTo>
                  <a:lnTo>
                    <a:pt x="477" y="225"/>
                  </a:lnTo>
                  <a:lnTo>
                    <a:pt x="385" y="221"/>
                  </a:lnTo>
                  <a:lnTo>
                    <a:pt x="281" y="210"/>
                  </a:lnTo>
                  <a:lnTo>
                    <a:pt x="237" y="199"/>
                  </a:lnTo>
                  <a:lnTo>
                    <a:pt x="196" y="192"/>
                  </a:lnTo>
                  <a:lnTo>
                    <a:pt x="166" y="181"/>
                  </a:lnTo>
                  <a:lnTo>
                    <a:pt x="96" y="155"/>
                  </a:lnTo>
                  <a:lnTo>
                    <a:pt x="63" y="140"/>
                  </a:lnTo>
                  <a:lnTo>
                    <a:pt x="30" y="125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8" y="85"/>
                  </a:lnTo>
                  <a:lnTo>
                    <a:pt x="22" y="66"/>
                  </a:lnTo>
                  <a:lnTo>
                    <a:pt x="52" y="44"/>
                  </a:lnTo>
                  <a:lnTo>
                    <a:pt x="100" y="22"/>
                  </a:lnTo>
                  <a:lnTo>
                    <a:pt x="107" y="22"/>
                  </a:lnTo>
                  <a:lnTo>
                    <a:pt x="141" y="14"/>
                  </a:lnTo>
                  <a:lnTo>
                    <a:pt x="189" y="11"/>
                  </a:lnTo>
                  <a:lnTo>
                    <a:pt x="152" y="22"/>
                  </a:lnTo>
                  <a:lnTo>
                    <a:pt x="118" y="37"/>
                  </a:lnTo>
                  <a:lnTo>
                    <a:pt x="93" y="51"/>
                  </a:lnTo>
                  <a:lnTo>
                    <a:pt x="78" y="70"/>
                  </a:lnTo>
                  <a:lnTo>
                    <a:pt x="78" y="92"/>
                  </a:lnTo>
                  <a:lnTo>
                    <a:pt x="85" y="107"/>
                  </a:lnTo>
                  <a:lnTo>
                    <a:pt x="96" y="114"/>
                  </a:lnTo>
                  <a:lnTo>
                    <a:pt x="133" y="140"/>
                  </a:lnTo>
                  <a:lnTo>
                    <a:pt x="196" y="166"/>
                  </a:lnTo>
                  <a:lnTo>
                    <a:pt x="248" y="181"/>
                  </a:lnTo>
                  <a:lnTo>
                    <a:pt x="303" y="192"/>
                  </a:lnTo>
                  <a:lnTo>
                    <a:pt x="366" y="196"/>
                  </a:lnTo>
                  <a:lnTo>
                    <a:pt x="422" y="196"/>
                  </a:lnTo>
                  <a:lnTo>
                    <a:pt x="470" y="199"/>
                  </a:lnTo>
                  <a:lnTo>
                    <a:pt x="470" y="196"/>
                  </a:lnTo>
                  <a:lnTo>
                    <a:pt x="569" y="210"/>
                  </a:lnTo>
                  <a:lnTo>
                    <a:pt x="569" y="207"/>
                  </a:lnTo>
                  <a:lnTo>
                    <a:pt x="525" y="199"/>
                  </a:lnTo>
                  <a:lnTo>
                    <a:pt x="422" y="184"/>
                  </a:lnTo>
                  <a:lnTo>
                    <a:pt x="366" y="170"/>
                  </a:lnTo>
                  <a:lnTo>
                    <a:pt x="318" y="151"/>
                  </a:lnTo>
                  <a:lnTo>
                    <a:pt x="274" y="125"/>
                  </a:lnTo>
                  <a:lnTo>
                    <a:pt x="259" y="111"/>
                  </a:lnTo>
                  <a:lnTo>
                    <a:pt x="244" y="99"/>
                  </a:lnTo>
                  <a:lnTo>
                    <a:pt x="244" y="96"/>
                  </a:lnTo>
                  <a:lnTo>
                    <a:pt x="244" y="81"/>
                  </a:lnTo>
                  <a:lnTo>
                    <a:pt x="259" y="66"/>
                  </a:lnTo>
                  <a:lnTo>
                    <a:pt x="277" y="51"/>
                  </a:lnTo>
                  <a:lnTo>
                    <a:pt x="318" y="37"/>
                  </a:lnTo>
                  <a:lnTo>
                    <a:pt x="377" y="26"/>
                  </a:lnTo>
                  <a:lnTo>
                    <a:pt x="429" y="14"/>
                  </a:lnTo>
                  <a:lnTo>
                    <a:pt x="588" y="0"/>
                  </a:lnTo>
                  <a:lnTo>
                    <a:pt x="584" y="0"/>
                  </a:lnTo>
                  <a:lnTo>
                    <a:pt x="562" y="0"/>
                  </a:lnTo>
                  <a:lnTo>
                    <a:pt x="540" y="7"/>
                  </a:lnTo>
                  <a:lnTo>
                    <a:pt x="532" y="7"/>
                  </a:lnTo>
                  <a:lnTo>
                    <a:pt x="470" y="14"/>
                  </a:lnTo>
                  <a:lnTo>
                    <a:pt x="433" y="26"/>
                  </a:lnTo>
                  <a:lnTo>
                    <a:pt x="385" y="37"/>
                  </a:lnTo>
                  <a:lnTo>
                    <a:pt x="348" y="51"/>
                  </a:lnTo>
                  <a:lnTo>
                    <a:pt x="322" y="66"/>
                  </a:lnTo>
                  <a:lnTo>
                    <a:pt x="307" y="85"/>
                  </a:lnTo>
                  <a:lnTo>
                    <a:pt x="307" y="96"/>
                  </a:lnTo>
                  <a:lnTo>
                    <a:pt x="307" y="99"/>
                  </a:lnTo>
                  <a:lnTo>
                    <a:pt x="318" y="111"/>
                  </a:lnTo>
                  <a:lnTo>
                    <a:pt x="322" y="122"/>
                  </a:lnTo>
                  <a:lnTo>
                    <a:pt x="333" y="129"/>
                  </a:lnTo>
                  <a:lnTo>
                    <a:pt x="373" y="148"/>
                  </a:lnTo>
                  <a:lnTo>
                    <a:pt x="418" y="162"/>
                  </a:lnTo>
                  <a:lnTo>
                    <a:pt x="473" y="170"/>
                  </a:lnTo>
                  <a:lnTo>
                    <a:pt x="573" y="184"/>
                  </a:lnTo>
                  <a:lnTo>
                    <a:pt x="629" y="192"/>
                  </a:lnTo>
                  <a:lnTo>
                    <a:pt x="617" y="199"/>
                  </a:lnTo>
                  <a:lnTo>
                    <a:pt x="617" y="21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5" name="図形 134"/>
            <p:cNvSpPr>
              <a:spLocks/>
            </p:cNvSpPr>
            <p:nvPr/>
          </p:nvSpPr>
          <p:spPr bwMode="auto">
            <a:xfrm>
              <a:off x="838673" y="5757229"/>
              <a:ext cx="237650" cy="199158"/>
            </a:xfrm>
            <a:custGeom>
              <a:avLst/>
              <a:gdLst/>
              <a:ahLst/>
              <a:cxnLst>
                <a:cxn ang="0">
                  <a:pos x="41" y="74"/>
                </a:cxn>
                <a:cxn ang="0">
                  <a:pos x="44" y="85"/>
                </a:cxn>
                <a:cxn ang="0">
                  <a:pos x="56" y="92"/>
                </a:cxn>
                <a:cxn ang="0">
                  <a:pos x="92" y="115"/>
                </a:cxn>
                <a:cxn ang="0">
                  <a:pos x="129" y="129"/>
                </a:cxn>
                <a:cxn ang="0">
                  <a:pos x="155" y="141"/>
                </a:cxn>
                <a:cxn ang="0">
                  <a:pos x="122" y="129"/>
                </a:cxn>
                <a:cxn ang="0">
                  <a:pos x="67" y="115"/>
                </a:cxn>
                <a:cxn ang="0">
                  <a:pos x="26" y="92"/>
                </a:cxn>
                <a:cxn ang="0">
                  <a:pos x="11" y="85"/>
                </a:cxn>
                <a:cxn ang="0">
                  <a:pos x="0" y="70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11" y="33"/>
                </a:cxn>
                <a:cxn ang="0">
                  <a:pos x="22" y="19"/>
                </a:cxn>
                <a:cxn ang="0">
                  <a:pos x="37" y="7"/>
                </a:cxn>
                <a:cxn ang="0">
                  <a:pos x="74" y="0"/>
                </a:cxn>
                <a:cxn ang="0">
                  <a:pos x="92" y="0"/>
                </a:cxn>
                <a:cxn ang="0">
                  <a:pos x="81" y="4"/>
                </a:cxn>
                <a:cxn ang="0">
                  <a:pos x="56" y="15"/>
                </a:cxn>
                <a:cxn ang="0">
                  <a:pos x="44" y="33"/>
                </a:cxn>
                <a:cxn ang="0">
                  <a:pos x="41" y="48"/>
                </a:cxn>
                <a:cxn ang="0">
                  <a:pos x="37" y="59"/>
                </a:cxn>
                <a:cxn ang="0">
                  <a:pos x="41" y="74"/>
                </a:cxn>
              </a:cxnLst>
              <a:rect l="0" t="0" r="0" b="0"/>
              <a:pathLst>
                <a:path w="155" h="141">
                  <a:moveTo>
                    <a:pt x="41" y="74"/>
                  </a:moveTo>
                  <a:lnTo>
                    <a:pt x="44" y="85"/>
                  </a:lnTo>
                  <a:lnTo>
                    <a:pt x="56" y="92"/>
                  </a:lnTo>
                  <a:lnTo>
                    <a:pt x="92" y="115"/>
                  </a:lnTo>
                  <a:lnTo>
                    <a:pt x="129" y="129"/>
                  </a:lnTo>
                  <a:lnTo>
                    <a:pt x="155" y="141"/>
                  </a:lnTo>
                  <a:lnTo>
                    <a:pt x="122" y="129"/>
                  </a:lnTo>
                  <a:lnTo>
                    <a:pt x="67" y="115"/>
                  </a:lnTo>
                  <a:lnTo>
                    <a:pt x="26" y="92"/>
                  </a:lnTo>
                  <a:lnTo>
                    <a:pt x="11" y="85"/>
                  </a:lnTo>
                  <a:lnTo>
                    <a:pt x="0" y="70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11" y="33"/>
                  </a:lnTo>
                  <a:lnTo>
                    <a:pt x="22" y="19"/>
                  </a:lnTo>
                  <a:lnTo>
                    <a:pt x="37" y="7"/>
                  </a:lnTo>
                  <a:lnTo>
                    <a:pt x="74" y="0"/>
                  </a:lnTo>
                  <a:lnTo>
                    <a:pt x="92" y="0"/>
                  </a:lnTo>
                  <a:lnTo>
                    <a:pt x="81" y="4"/>
                  </a:lnTo>
                  <a:lnTo>
                    <a:pt x="56" y="15"/>
                  </a:lnTo>
                  <a:lnTo>
                    <a:pt x="44" y="33"/>
                  </a:lnTo>
                  <a:lnTo>
                    <a:pt x="41" y="48"/>
                  </a:lnTo>
                  <a:lnTo>
                    <a:pt x="37" y="59"/>
                  </a:lnTo>
                  <a:lnTo>
                    <a:pt x="41" y="7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6" name="図形 135"/>
            <p:cNvSpPr>
              <a:spLocks/>
            </p:cNvSpPr>
            <p:nvPr/>
          </p:nvSpPr>
          <p:spPr bwMode="auto">
            <a:xfrm>
              <a:off x="702216" y="5778416"/>
              <a:ext cx="352641" cy="203396"/>
            </a:xfrm>
            <a:custGeom>
              <a:avLst/>
              <a:gdLst/>
              <a:ahLst/>
              <a:cxnLst>
                <a:cxn ang="0">
                  <a:pos x="56" y="74"/>
                </a:cxn>
                <a:cxn ang="0">
                  <a:pos x="63" y="85"/>
                </a:cxn>
                <a:cxn ang="0">
                  <a:pos x="85" y="100"/>
                </a:cxn>
                <a:cxn ang="0">
                  <a:pos x="130" y="118"/>
                </a:cxn>
                <a:cxn ang="0">
                  <a:pos x="185" y="140"/>
                </a:cxn>
                <a:cxn ang="0">
                  <a:pos x="230" y="144"/>
                </a:cxn>
                <a:cxn ang="0">
                  <a:pos x="170" y="140"/>
                </a:cxn>
                <a:cxn ang="0">
                  <a:pos x="100" y="126"/>
                </a:cxn>
                <a:cxn ang="0">
                  <a:pos x="63" y="114"/>
                </a:cxn>
                <a:cxn ang="0">
                  <a:pos x="34" y="100"/>
                </a:cxn>
                <a:cxn ang="0">
                  <a:pos x="8" y="85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37"/>
                </a:cxn>
                <a:cxn ang="0">
                  <a:pos x="19" y="22"/>
                </a:cxn>
                <a:cxn ang="0">
                  <a:pos x="37" y="15"/>
                </a:cxn>
                <a:cxn ang="0">
                  <a:pos x="71" y="4"/>
                </a:cxn>
                <a:cxn ang="0">
                  <a:pos x="115" y="0"/>
                </a:cxn>
                <a:cxn ang="0">
                  <a:pos x="93" y="15"/>
                </a:cxn>
                <a:cxn ang="0">
                  <a:pos x="89" y="18"/>
                </a:cxn>
                <a:cxn ang="0">
                  <a:pos x="74" y="22"/>
                </a:cxn>
                <a:cxn ang="0">
                  <a:pos x="63" y="29"/>
                </a:cxn>
                <a:cxn ang="0">
                  <a:pos x="60" y="44"/>
                </a:cxn>
                <a:cxn ang="0">
                  <a:pos x="56" y="59"/>
                </a:cxn>
                <a:cxn ang="0">
                  <a:pos x="56" y="74"/>
                </a:cxn>
              </a:cxnLst>
              <a:rect l="0" t="0" r="0" b="0"/>
              <a:pathLst>
                <a:path w="230" h="144">
                  <a:moveTo>
                    <a:pt x="56" y="74"/>
                  </a:moveTo>
                  <a:lnTo>
                    <a:pt x="63" y="85"/>
                  </a:lnTo>
                  <a:lnTo>
                    <a:pt x="85" y="100"/>
                  </a:lnTo>
                  <a:lnTo>
                    <a:pt x="130" y="118"/>
                  </a:lnTo>
                  <a:lnTo>
                    <a:pt x="185" y="140"/>
                  </a:lnTo>
                  <a:lnTo>
                    <a:pt x="230" y="144"/>
                  </a:lnTo>
                  <a:lnTo>
                    <a:pt x="170" y="140"/>
                  </a:lnTo>
                  <a:lnTo>
                    <a:pt x="100" y="126"/>
                  </a:lnTo>
                  <a:lnTo>
                    <a:pt x="63" y="114"/>
                  </a:lnTo>
                  <a:lnTo>
                    <a:pt x="34" y="100"/>
                  </a:lnTo>
                  <a:lnTo>
                    <a:pt x="8" y="85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37"/>
                  </a:lnTo>
                  <a:lnTo>
                    <a:pt x="19" y="22"/>
                  </a:lnTo>
                  <a:lnTo>
                    <a:pt x="37" y="15"/>
                  </a:lnTo>
                  <a:lnTo>
                    <a:pt x="71" y="4"/>
                  </a:lnTo>
                  <a:lnTo>
                    <a:pt x="115" y="0"/>
                  </a:lnTo>
                  <a:lnTo>
                    <a:pt x="93" y="15"/>
                  </a:lnTo>
                  <a:lnTo>
                    <a:pt x="89" y="18"/>
                  </a:lnTo>
                  <a:lnTo>
                    <a:pt x="74" y="22"/>
                  </a:lnTo>
                  <a:lnTo>
                    <a:pt x="63" y="29"/>
                  </a:lnTo>
                  <a:lnTo>
                    <a:pt x="60" y="44"/>
                  </a:lnTo>
                  <a:lnTo>
                    <a:pt x="56" y="59"/>
                  </a:lnTo>
                  <a:lnTo>
                    <a:pt x="56" y="7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7" name="図形 136"/>
            <p:cNvSpPr>
              <a:spLocks/>
            </p:cNvSpPr>
            <p:nvPr/>
          </p:nvSpPr>
          <p:spPr bwMode="auto">
            <a:xfrm>
              <a:off x="561159" y="5762878"/>
              <a:ext cx="515163" cy="255657"/>
            </a:xfrm>
            <a:custGeom>
              <a:avLst/>
              <a:gdLst/>
              <a:ahLst/>
              <a:cxnLst>
                <a:cxn ang="0">
                  <a:pos x="322" y="181"/>
                </a:cxn>
                <a:cxn ang="0">
                  <a:pos x="322" y="173"/>
                </a:cxn>
                <a:cxn ang="0">
                  <a:pos x="277" y="170"/>
                </a:cxn>
                <a:cxn ang="0">
                  <a:pos x="177" y="155"/>
                </a:cxn>
                <a:cxn ang="0">
                  <a:pos x="122" y="144"/>
                </a:cxn>
                <a:cxn ang="0">
                  <a:pos x="70" y="137"/>
                </a:cxn>
                <a:cxn ang="0">
                  <a:pos x="30" y="114"/>
                </a:cxn>
                <a:cxn ang="0">
                  <a:pos x="22" y="111"/>
                </a:cxn>
                <a:cxn ang="0">
                  <a:pos x="11" y="100"/>
                </a:cxn>
                <a:cxn ang="0">
                  <a:pos x="7" y="88"/>
                </a:cxn>
                <a:cxn ang="0">
                  <a:pos x="0" y="85"/>
                </a:cxn>
                <a:cxn ang="0">
                  <a:pos x="7" y="74"/>
                </a:cxn>
                <a:cxn ang="0">
                  <a:pos x="11" y="59"/>
                </a:cxn>
                <a:cxn ang="0">
                  <a:pos x="37" y="44"/>
                </a:cxn>
                <a:cxn ang="0">
                  <a:pos x="70" y="29"/>
                </a:cxn>
                <a:cxn ang="0">
                  <a:pos x="126" y="15"/>
                </a:cxn>
                <a:cxn ang="0">
                  <a:pos x="163" y="11"/>
                </a:cxn>
                <a:cxn ang="0">
                  <a:pos x="225" y="0"/>
                </a:cxn>
                <a:cxn ang="0">
                  <a:pos x="211" y="3"/>
                </a:cxn>
                <a:cxn ang="0">
                  <a:pos x="163" y="11"/>
                </a:cxn>
                <a:cxn ang="0">
                  <a:pos x="129" y="18"/>
                </a:cxn>
                <a:cxn ang="0">
                  <a:pos x="107" y="33"/>
                </a:cxn>
                <a:cxn ang="0">
                  <a:pos x="96" y="44"/>
                </a:cxn>
                <a:cxn ang="0">
                  <a:pos x="85" y="66"/>
                </a:cxn>
                <a:cxn ang="0">
                  <a:pos x="85" y="74"/>
                </a:cxn>
                <a:cxn ang="0">
                  <a:pos x="96" y="88"/>
                </a:cxn>
                <a:cxn ang="0">
                  <a:pos x="107" y="100"/>
                </a:cxn>
                <a:cxn ang="0">
                  <a:pos x="137" y="118"/>
                </a:cxn>
                <a:cxn ang="0">
                  <a:pos x="177" y="137"/>
                </a:cxn>
                <a:cxn ang="0">
                  <a:pos x="222" y="151"/>
                </a:cxn>
                <a:cxn ang="0">
                  <a:pos x="303" y="159"/>
                </a:cxn>
                <a:cxn ang="0">
                  <a:pos x="336" y="159"/>
                </a:cxn>
                <a:cxn ang="0">
                  <a:pos x="322" y="181"/>
                </a:cxn>
              </a:cxnLst>
              <a:rect l="0" t="0" r="0" b="0"/>
              <a:pathLst>
                <a:path w="336" h="181">
                  <a:moveTo>
                    <a:pt x="322" y="181"/>
                  </a:moveTo>
                  <a:lnTo>
                    <a:pt x="322" y="173"/>
                  </a:lnTo>
                  <a:lnTo>
                    <a:pt x="277" y="170"/>
                  </a:lnTo>
                  <a:lnTo>
                    <a:pt x="177" y="155"/>
                  </a:lnTo>
                  <a:lnTo>
                    <a:pt x="122" y="144"/>
                  </a:lnTo>
                  <a:lnTo>
                    <a:pt x="70" y="137"/>
                  </a:lnTo>
                  <a:lnTo>
                    <a:pt x="30" y="114"/>
                  </a:lnTo>
                  <a:lnTo>
                    <a:pt x="22" y="111"/>
                  </a:lnTo>
                  <a:lnTo>
                    <a:pt x="11" y="100"/>
                  </a:lnTo>
                  <a:lnTo>
                    <a:pt x="7" y="88"/>
                  </a:lnTo>
                  <a:lnTo>
                    <a:pt x="0" y="85"/>
                  </a:lnTo>
                  <a:lnTo>
                    <a:pt x="7" y="74"/>
                  </a:lnTo>
                  <a:lnTo>
                    <a:pt x="11" y="59"/>
                  </a:lnTo>
                  <a:lnTo>
                    <a:pt x="37" y="44"/>
                  </a:lnTo>
                  <a:lnTo>
                    <a:pt x="70" y="29"/>
                  </a:lnTo>
                  <a:lnTo>
                    <a:pt x="126" y="15"/>
                  </a:lnTo>
                  <a:lnTo>
                    <a:pt x="163" y="11"/>
                  </a:lnTo>
                  <a:lnTo>
                    <a:pt x="225" y="0"/>
                  </a:lnTo>
                  <a:lnTo>
                    <a:pt x="211" y="3"/>
                  </a:lnTo>
                  <a:lnTo>
                    <a:pt x="163" y="11"/>
                  </a:lnTo>
                  <a:lnTo>
                    <a:pt x="129" y="18"/>
                  </a:lnTo>
                  <a:lnTo>
                    <a:pt x="107" y="33"/>
                  </a:lnTo>
                  <a:lnTo>
                    <a:pt x="96" y="44"/>
                  </a:lnTo>
                  <a:lnTo>
                    <a:pt x="85" y="66"/>
                  </a:lnTo>
                  <a:lnTo>
                    <a:pt x="85" y="74"/>
                  </a:lnTo>
                  <a:lnTo>
                    <a:pt x="96" y="88"/>
                  </a:lnTo>
                  <a:lnTo>
                    <a:pt x="107" y="100"/>
                  </a:lnTo>
                  <a:lnTo>
                    <a:pt x="137" y="118"/>
                  </a:lnTo>
                  <a:lnTo>
                    <a:pt x="177" y="137"/>
                  </a:lnTo>
                  <a:lnTo>
                    <a:pt x="222" y="151"/>
                  </a:lnTo>
                  <a:lnTo>
                    <a:pt x="303" y="159"/>
                  </a:lnTo>
                  <a:lnTo>
                    <a:pt x="336" y="159"/>
                  </a:lnTo>
                  <a:lnTo>
                    <a:pt x="322" y="18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8" name="図形 137"/>
            <p:cNvSpPr>
              <a:spLocks/>
            </p:cNvSpPr>
            <p:nvPr/>
          </p:nvSpPr>
          <p:spPr bwMode="auto">
            <a:xfrm>
              <a:off x="794209" y="5809490"/>
              <a:ext cx="338842" cy="177971"/>
            </a:xfrm>
            <a:custGeom>
              <a:avLst/>
              <a:gdLst/>
              <a:ahLst/>
              <a:cxnLst>
                <a:cxn ang="0">
                  <a:pos x="192" y="126"/>
                </a:cxn>
                <a:cxn ang="0">
                  <a:pos x="192" y="122"/>
                </a:cxn>
                <a:cxn ang="0">
                  <a:pos x="170" y="122"/>
                </a:cxn>
                <a:cxn ang="0">
                  <a:pos x="110" y="107"/>
                </a:cxn>
                <a:cxn ang="0">
                  <a:pos x="73" y="96"/>
                </a:cxn>
                <a:cxn ang="0">
                  <a:pos x="40" y="81"/>
                </a:cxn>
                <a:cxn ang="0">
                  <a:pos x="14" y="67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25" y="22"/>
                </a:cxn>
                <a:cxn ang="0">
                  <a:pos x="25" y="33"/>
                </a:cxn>
                <a:cxn ang="0">
                  <a:pos x="40" y="55"/>
                </a:cxn>
                <a:cxn ang="0">
                  <a:pos x="66" y="67"/>
                </a:cxn>
                <a:cxn ang="0">
                  <a:pos x="96" y="81"/>
                </a:cxn>
                <a:cxn ang="0">
                  <a:pos x="129" y="92"/>
                </a:cxn>
                <a:cxn ang="0">
                  <a:pos x="184" y="107"/>
                </a:cxn>
                <a:cxn ang="0">
                  <a:pos x="214" y="111"/>
                </a:cxn>
                <a:cxn ang="0">
                  <a:pos x="221" y="111"/>
                </a:cxn>
                <a:cxn ang="0">
                  <a:pos x="192" y="126"/>
                </a:cxn>
              </a:cxnLst>
              <a:rect l="0" t="0" r="0" b="0"/>
              <a:pathLst>
                <a:path w="221" h="126">
                  <a:moveTo>
                    <a:pt x="192" y="126"/>
                  </a:moveTo>
                  <a:lnTo>
                    <a:pt x="192" y="122"/>
                  </a:lnTo>
                  <a:lnTo>
                    <a:pt x="170" y="122"/>
                  </a:lnTo>
                  <a:lnTo>
                    <a:pt x="110" y="107"/>
                  </a:lnTo>
                  <a:lnTo>
                    <a:pt x="73" y="96"/>
                  </a:lnTo>
                  <a:lnTo>
                    <a:pt x="40" y="81"/>
                  </a:lnTo>
                  <a:lnTo>
                    <a:pt x="14" y="67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25" y="22"/>
                  </a:lnTo>
                  <a:lnTo>
                    <a:pt x="25" y="33"/>
                  </a:lnTo>
                  <a:lnTo>
                    <a:pt x="40" y="55"/>
                  </a:lnTo>
                  <a:lnTo>
                    <a:pt x="66" y="67"/>
                  </a:lnTo>
                  <a:lnTo>
                    <a:pt x="96" y="81"/>
                  </a:lnTo>
                  <a:lnTo>
                    <a:pt x="129" y="92"/>
                  </a:lnTo>
                  <a:lnTo>
                    <a:pt x="184" y="107"/>
                  </a:lnTo>
                  <a:lnTo>
                    <a:pt x="214" y="111"/>
                  </a:lnTo>
                  <a:lnTo>
                    <a:pt x="221" y="111"/>
                  </a:lnTo>
                  <a:lnTo>
                    <a:pt x="192" y="12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39" name="図形 138"/>
            <p:cNvSpPr>
              <a:spLocks/>
            </p:cNvSpPr>
            <p:nvPr/>
          </p:nvSpPr>
          <p:spPr bwMode="auto">
            <a:xfrm>
              <a:off x="901535" y="5767116"/>
              <a:ext cx="265248" cy="199158"/>
            </a:xfrm>
            <a:custGeom>
              <a:avLst/>
              <a:gdLst/>
              <a:ahLst/>
              <a:cxnLst>
                <a:cxn ang="0">
                  <a:pos x="170" y="137"/>
                </a:cxn>
                <a:cxn ang="0">
                  <a:pos x="159" y="141"/>
                </a:cxn>
                <a:cxn ang="0">
                  <a:pos x="159" y="137"/>
                </a:cxn>
                <a:cxn ang="0">
                  <a:pos x="137" y="134"/>
                </a:cxn>
                <a:cxn ang="0">
                  <a:pos x="88" y="115"/>
                </a:cxn>
                <a:cxn ang="0">
                  <a:pos x="59" y="108"/>
                </a:cxn>
                <a:cxn ang="0">
                  <a:pos x="33" y="93"/>
                </a:cxn>
                <a:cxn ang="0">
                  <a:pos x="15" y="82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3" y="26"/>
                </a:cxn>
                <a:cxn ang="0">
                  <a:pos x="18" y="12"/>
                </a:cxn>
                <a:cxn ang="0">
                  <a:pos x="33" y="0"/>
                </a:cxn>
                <a:cxn ang="0">
                  <a:pos x="29" y="15"/>
                </a:cxn>
                <a:cxn ang="0">
                  <a:pos x="26" y="30"/>
                </a:cxn>
                <a:cxn ang="0">
                  <a:pos x="26" y="45"/>
                </a:cxn>
                <a:cxn ang="0">
                  <a:pos x="33" y="67"/>
                </a:cxn>
                <a:cxn ang="0">
                  <a:pos x="51" y="85"/>
                </a:cxn>
                <a:cxn ang="0">
                  <a:pos x="74" y="97"/>
                </a:cxn>
                <a:cxn ang="0">
                  <a:pos x="100" y="108"/>
                </a:cxn>
                <a:cxn ang="0">
                  <a:pos x="140" y="126"/>
                </a:cxn>
                <a:cxn ang="0">
                  <a:pos x="173" y="134"/>
                </a:cxn>
                <a:cxn ang="0">
                  <a:pos x="170" y="137"/>
                </a:cxn>
              </a:cxnLst>
              <a:rect l="0" t="0" r="0" b="0"/>
              <a:pathLst>
                <a:path w="173" h="141">
                  <a:moveTo>
                    <a:pt x="170" y="137"/>
                  </a:moveTo>
                  <a:lnTo>
                    <a:pt x="159" y="141"/>
                  </a:lnTo>
                  <a:lnTo>
                    <a:pt x="159" y="137"/>
                  </a:lnTo>
                  <a:lnTo>
                    <a:pt x="137" y="134"/>
                  </a:lnTo>
                  <a:lnTo>
                    <a:pt x="88" y="115"/>
                  </a:lnTo>
                  <a:lnTo>
                    <a:pt x="59" y="108"/>
                  </a:lnTo>
                  <a:lnTo>
                    <a:pt x="33" y="93"/>
                  </a:lnTo>
                  <a:lnTo>
                    <a:pt x="15" y="82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3" y="26"/>
                  </a:lnTo>
                  <a:lnTo>
                    <a:pt x="18" y="12"/>
                  </a:lnTo>
                  <a:lnTo>
                    <a:pt x="33" y="0"/>
                  </a:lnTo>
                  <a:lnTo>
                    <a:pt x="29" y="15"/>
                  </a:lnTo>
                  <a:lnTo>
                    <a:pt x="26" y="30"/>
                  </a:lnTo>
                  <a:lnTo>
                    <a:pt x="26" y="45"/>
                  </a:lnTo>
                  <a:lnTo>
                    <a:pt x="33" y="67"/>
                  </a:lnTo>
                  <a:lnTo>
                    <a:pt x="51" y="85"/>
                  </a:lnTo>
                  <a:lnTo>
                    <a:pt x="74" y="97"/>
                  </a:lnTo>
                  <a:lnTo>
                    <a:pt x="100" y="108"/>
                  </a:lnTo>
                  <a:lnTo>
                    <a:pt x="140" y="126"/>
                  </a:lnTo>
                  <a:lnTo>
                    <a:pt x="173" y="134"/>
                  </a:lnTo>
                  <a:lnTo>
                    <a:pt x="170" y="13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0" name="図形 139"/>
            <p:cNvSpPr>
              <a:spLocks/>
            </p:cNvSpPr>
            <p:nvPr/>
          </p:nvSpPr>
          <p:spPr bwMode="auto">
            <a:xfrm>
              <a:off x="941398" y="5747341"/>
              <a:ext cx="305111" cy="209046"/>
            </a:xfrm>
            <a:custGeom>
              <a:avLst/>
              <a:gdLst/>
              <a:ahLst/>
              <a:cxnLst>
                <a:cxn ang="0">
                  <a:pos x="155" y="148"/>
                </a:cxn>
                <a:cxn ang="0">
                  <a:pos x="129" y="140"/>
                </a:cxn>
                <a:cxn ang="0">
                  <a:pos x="77" y="122"/>
                </a:cxn>
                <a:cxn ang="0">
                  <a:pos x="59" y="111"/>
                </a:cxn>
                <a:cxn ang="0">
                  <a:pos x="33" y="99"/>
                </a:cxn>
                <a:cxn ang="0">
                  <a:pos x="14" y="81"/>
                </a:cxn>
                <a:cxn ang="0">
                  <a:pos x="0" y="59"/>
                </a:cxn>
                <a:cxn ang="0">
                  <a:pos x="3" y="44"/>
                </a:cxn>
                <a:cxn ang="0">
                  <a:pos x="7" y="29"/>
                </a:cxn>
                <a:cxn ang="0">
                  <a:pos x="18" y="14"/>
                </a:cxn>
                <a:cxn ang="0">
                  <a:pos x="33" y="7"/>
                </a:cxn>
                <a:cxn ang="0">
                  <a:pos x="59" y="0"/>
                </a:cxn>
                <a:cxn ang="0">
                  <a:pos x="40" y="14"/>
                </a:cxn>
                <a:cxn ang="0">
                  <a:pos x="29" y="37"/>
                </a:cxn>
                <a:cxn ang="0">
                  <a:pos x="25" y="51"/>
                </a:cxn>
                <a:cxn ang="0">
                  <a:pos x="29" y="70"/>
                </a:cxn>
                <a:cxn ang="0">
                  <a:pos x="48" y="85"/>
                </a:cxn>
                <a:cxn ang="0">
                  <a:pos x="74" y="99"/>
                </a:cxn>
                <a:cxn ang="0">
                  <a:pos x="96" y="107"/>
                </a:cxn>
                <a:cxn ang="0">
                  <a:pos x="155" y="125"/>
                </a:cxn>
                <a:cxn ang="0">
                  <a:pos x="199" y="129"/>
                </a:cxn>
                <a:cxn ang="0">
                  <a:pos x="155" y="148"/>
                </a:cxn>
              </a:cxnLst>
              <a:rect l="0" t="0" r="0" b="0"/>
              <a:pathLst>
                <a:path w="199" h="148">
                  <a:moveTo>
                    <a:pt x="155" y="148"/>
                  </a:moveTo>
                  <a:lnTo>
                    <a:pt x="129" y="140"/>
                  </a:lnTo>
                  <a:lnTo>
                    <a:pt x="77" y="122"/>
                  </a:lnTo>
                  <a:lnTo>
                    <a:pt x="59" y="111"/>
                  </a:lnTo>
                  <a:lnTo>
                    <a:pt x="33" y="99"/>
                  </a:lnTo>
                  <a:lnTo>
                    <a:pt x="14" y="81"/>
                  </a:lnTo>
                  <a:lnTo>
                    <a:pt x="0" y="59"/>
                  </a:lnTo>
                  <a:lnTo>
                    <a:pt x="3" y="44"/>
                  </a:lnTo>
                  <a:lnTo>
                    <a:pt x="7" y="29"/>
                  </a:lnTo>
                  <a:lnTo>
                    <a:pt x="18" y="14"/>
                  </a:lnTo>
                  <a:lnTo>
                    <a:pt x="33" y="7"/>
                  </a:lnTo>
                  <a:lnTo>
                    <a:pt x="59" y="0"/>
                  </a:lnTo>
                  <a:lnTo>
                    <a:pt x="40" y="14"/>
                  </a:lnTo>
                  <a:lnTo>
                    <a:pt x="29" y="37"/>
                  </a:lnTo>
                  <a:lnTo>
                    <a:pt x="25" y="51"/>
                  </a:lnTo>
                  <a:lnTo>
                    <a:pt x="29" y="70"/>
                  </a:lnTo>
                  <a:lnTo>
                    <a:pt x="48" y="85"/>
                  </a:lnTo>
                  <a:lnTo>
                    <a:pt x="74" y="99"/>
                  </a:lnTo>
                  <a:lnTo>
                    <a:pt x="96" y="107"/>
                  </a:lnTo>
                  <a:lnTo>
                    <a:pt x="155" y="125"/>
                  </a:lnTo>
                  <a:lnTo>
                    <a:pt x="199" y="129"/>
                  </a:lnTo>
                  <a:lnTo>
                    <a:pt x="155" y="14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1" name="図形 140"/>
            <p:cNvSpPr>
              <a:spLocks/>
            </p:cNvSpPr>
            <p:nvPr/>
          </p:nvSpPr>
          <p:spPr bwMode="auto">
            <a:xfrm>
              <a:off x="985862" y="5522758"/>
              <a:ext cx="516696" cy="406791"/>
            </a:xfrm>
            <a:custGeom>
              <a:avLst/>
              <a:gdLst/>
              <a:ahLst/>
              <a:cxnLst>
                <a:cxn ang="0">
                  <a:pos x="174" y="288"/>
                </a:cxn>
                <a:cxn ang="0">
                  <a:pos x="144" y="284"/>
                </a:cxn>
                <a:cxn ang="0">
                  <a:pos x="82" y="266"/>
                </a:cxn>
                <a:cxn ang="0">
                  <a:pos x="45" y="258"/>
                </a:cxn>
                <a:cxn ang="0">
                  <a:pos x="30" y="244"/>
                </a:cxn>
                <a:cxn ang="0">
                  <a:pos x="4" y="229"/>
                </a:cxn>
                <a:cxn ang="0">
                  <a:pos x="0" y="218"/>
                </a:cxn>
                <a:cxn ang="0">
                  <a:pos x="0" y="210"/>
                </a:cxn>
                <a:cxn ang="0">
                  <a:pos x="4" y="199"/>
                </a:cxn>
                <a:cxn ang="0">
                  <a:pos x="15" y="181"/>
                </a:cxn>
                <a:cxn ang="0">
                  <a:pos x="26" y="166"/>
                </a:cxn>
                <a:cxn ang="0">
                  <a:pos x="45" y="155"/>
                </a:cxn>
                <a:cxn ang="0">
                  <a:pos x="56" y="144"/>
                </a:cxn>
                <a:cxn ang="0">
                  <a:pos x="85" y="133"/>
                </a:cxn>
                <a:cxn ang="0">
                  <a:pos x="152" y="125"/>
                </a:cxn>
                <a:cxn ang="0">
                  <a:pos x="252" y="100"/>
                </a:cxn>
                <a:cxn ang="0">
                  <a:pos x="270" y="85"/>
                </a:cxn>
                <a:cxn ang="0">
                  <a:pos x="285" y="74"/>
                </a:cxn>
                <a:cxn ang="0">
                  <a:pos x="296" y="59"/>
                </a:cxn>
                <a:cxn ang="0">
                  <a:pos x="292" y="44"/>
                </a:cxn>
                <a:cxn ang="0">
                  <a:pos x="277" y="33"/>
                </a:cxn>
                <a:cxn ang="0">
                  <a:pos x="252" y="26"/>
                </a:cxn>
                <a:cxn ang="0">
                  <a:pos x="222" y="7"/>
                </a:cxn>
                <a:cxn ang="0">
                  <a:pos x="185" y="0"/>
                </a:cxn>
                <a:cxn ang="0">
                  <a:pos x="244" y="0"/>
                </a:cxn>
                <a:cxn ang="0">
                  <a:pos x="244" y="3"/>
                </a:cxn>
                <a:cxn ang="0">
                  <a:pos x="281" y="7"/>
                </a:cxn>
                <a:cxn ang="0">
                  <a:pos x="311" y="26"/>
                </a:cxn>
                <a:cxn ang="0">
                  <a:pos x="325" y="29"/>
                </a:cxn>
                <a:cxn ang="0">
                  <a:pos x="333" y="40"/>
                </a:cxn>
                <a:cxn ang="0">
                  <a:pos x="337" y="55"/>
                </a:cxn>
                <a:cxn ang="0">
                  <a:pos x="337" y="63"/>
                </a:cxn>
                <a:cxn ang="0">
                  <a:pos x="333" y="74"/>
                </a:cxn>
                <a:cxn ang="0">
                  <a:pos x="311" y="88"/>
                </a:cxn>
                <a:cxn ang="0">
                  <a:pos x="270" y="111"/>
                </a:cxn>
                <a:cxn ang="0">
                  <a:pos x="240" y="118"/>
                </a:cxn>
                <a:cxn ang="0">
                  <a:pos x="200" y="125"/>
                </a:cxn>
                <a:cxn ang="0">
                  <a:pos x="159" y="129"/>
                </a:cxn>
                <a:cxn ang="0">
                  <a:pos x="152" y="129"/>
                </a:cxn>
                <a:cxn ang="0">
                  <a:pos x="115" y="133"/>
                </a:cxn>
                <a:cxn ang="0">
                  <a:pos x="85" y="140"/>
                </a:cxn>
                <a:cxn ang="0">
                  <a:pos x="67" y="155"/>
                </a:cxn>
                <a:cxn ang="0">
                  <a:pos x="45" y="166"/>
                </a:cxn>
                <a:cxn ang="0">
                  <a:pos x="41" y="185"/>
                </a:cxn>
                <a:cxn ang="0">
                  <a:pos x="33" y="196"/>
                </a:cxn>
                <a:cxn ang="0">
                  <a:pos x="33" y="214"/>
                </a:cxn>
                <a:cxn ang="0">
                  <a:pos x="45" y="236"/>
                </a:cxn>
                <a:cxn ang="0">
                  <a:pos x="67" y="251"/>
                </a:cxn>
                <a:cxn ang="0">
                  <a:pos x="89" y="258"/>
                </a:cxn>
                <a:cxn ang="0">
                  <a:pos x="152" y="273"/>
                </a:cxn>
                <a:cxn ang="0">
                  <a:pos x="192" y="284"/>
                </a:cxn>
                <a:cxn ang="0">
                  <a:pos x="174" y="288"/>
                </a:cxn>
              </a:cxnLst>
              <a:rect l="0" t="0" r="0" b="0"/>
              <a:pathLst>
                <a:path w="337" h="288">
                  <a:moveTo>
                    <a:pt x="174" y="288"/>
                  </a:moveTo>
                  <a:lnTo>
                    <a:pt x="144" y="284"/>
                  </a:lnTo>
                  <a:lnTo>
                    <a:pt x="82" y="266"/>
                  </a:lnTo>
                  <a:lnTo>
                    <a:pt x="45" y="258"/>
                  </a:lnTo>
                  <a:lnTo>
                    <a:pt x="30" y="244"/>
                  </a:lnTo>
                  <a:lnTo>
                    <a:pt x="4" y="229"/>
                  </a:lnTo>
                  <a:lnTo>
                    <a:pt x="0" y="218"/>
                  </a:lnTo>
                  <a:lnTo>
                    <a:pt x="0" y="210"/>
                  </a:lnTo>
                  <a:lnTo>
                    <a:pt x="4" y="199"/>
                  </a:lnTo>
                  <a:lnTo>
                    <a:pt x="15" y="181"/>
                  </a:lnTo>
                  <a:lnTo>
                    <a:pt x="26" y="166"/>
                  </a:lnTo>
                  <a:lnTo>
                    <a:pt x="45" y="155"/>
                  </a:lnTo>
                  <a:lnTo>
                    <a:pt x="56" y="144"/>
                  </a:lnTo>
                  <a:lnTo>
                    <a:pt x="85" y="133"/>
                  </a:lnTo>
                  <a:lnTo>
                    <a:pt x="152" y="125"/>
                  </a:lnTo>
                  <a:lnTo>
                    <a:pt x="252" y="100"/>
                  </a:lnTo>
                  <a:lnTo>
                    <a:pt x="270" y="85"/>
                  </a:lnTo>
                  <a:lnTo>
                    <a:pt x="285" y="74"/>
                  </a:lnTo>
                  <a:lnTo>
                    <a:pt x="296" y="59"/>
                  </a:lnTo>
                  <a:lnTo>
                    <a:pt x="292" y="44"/>
                  </a:lnTo>
                  <a:lnTo>
                    <a:pt x="277" y="33"/>
                  </a:lnTo>
                  <a:lnTo>
                    <a:pt x="252" y="26"/>
                  </a:lnTo>
                  <a:lnTo>
                    <a:pt x="222" y="7"/>
                  </a:lnTo>
                  <a:lnTo>
                    <a:pt x="185" y="0"/>
                  </a:lnTo>
                  <a:lnTo>
                    <a:pt x="244" y="0"/>
                  </a:lnTo>
                  <a:lnTo>
                    <a:pt x="244" y="3"/>
                  </a:lnTo>
                  <a:lnTo>
                    <a:pt x="281" y="7"/>
                  </a:lnTo>
                  <a:lnTo>
                    <a:pt x="311" y="26"/>
                  </a:lnTo>
                  <a:lnTo>
                    <a:pt x="325" y="29"/>
                  </a:lnTo>
                  <a:lnTo>
                    <a:pt x="333" y="40"/>
                  </a:lnTo>
                  <a:lnTo>
                    <a:pt x="337" y="55"/>
                  </a:lnTo>
                  <a:lnTo>
                    <a:pt x="337" y="63"/>
                  </a:lnTo>
                  <a:lnTo>
                    <a:pt x="333" y="74"/>
                  </a:lnTo>
                  <a:lnTo>
                    <a:pt x="311" y="88"/>
                  </a:lnTo>
                  <a:lnTo>
                    <a:pt x="270" y="111"/>
                  </a:lnTo>
                  <a:lnTo>
                    <a:pt x="240" y="118"/>
                  </a:lnTo>
                  <a:lnTo>
                    <a:pt x="200" y="125"/>
                  </a:lnTo>
                  <a:lnTo>
                    <a:pt x="159" y="129"/>
                  </a:lnTo>
                  <a:lnTo>
                    <a:pt x="152" y="129"/>
                  </a:lnTo>
                  <a:lnTo>
                    <a:pt x="115" y="133"/>
                  </a:lnTo>
                  <a:lnTo>
                    <a:pt x="85" y="140"/>
                  </a:lnTo>
                  <a:lnTo>
                    <a:pt x="67" y="155"/>
                  </a:lnTo>
                  <a:lnTo>
                    <a:pt x="45" y="166"/>
                  </a:lnTo>
                  <a:lnTo>
                    <a:pt x="41" y="185"/>
                  </a:lnTo>
                  <a:lnTo>
                    <a:pt x="33" y="196"/>
                  </a:lnTo>
                  <a:lnTo>
                    <a:pt x="33" y="214"/>
                  </a:lnTo>
                  <a:lnTo>
                    <a:pt x="45" y="236"/>
                  </a:lnTo>
                  <a:lnTo>
                    <a:pt x="67" y="251"/>
                  </a:lnTo>
                  <a:lnTo>
                    <a:pt x="89" y="258"/>
                  </a:lnTo>
                  <a:lnTo>
                    <a:pt x="152" y="273"/>
                  </a:lnTo>
                  <a:lnTo>
                    <a:pt x="192" y="284"/>
                  </a:lnTo>
                  <a:lnTo>
                    <a:pt x="174" y="28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2" name="図形 141"/>
            <p:cNvSpPr>
              <a:spLocks/>
            </p:cNvSpPr>
            <p:nvPr/>
          </p:nvSpPr>
          <p:spPr bwMode="auto">
            <a:xfrm>
              <a:off x="1036458" y="5710617"/>
              <a:ext cx="312777" cy="213283"/>
            </a:xfrm>
            <a:custGeom>
              <a:avLst/>
              <a:gdLst/>
              <a:ahLst/>
              <a:cxnLst>
                <a:cxn ang="0">
                  <a:pos x="178" y="148"/>
                </a:cxn>
                <a:cxn ang="0">
                  <a:pos x="167" y="151"/>
                </a:cxn>
                <a:cxn ang="0">
                  <a:pos x="137" y="140"/>
                </a:cxn>
                <a:cxn ang="0">
                  <a:pos x="78" y="125"/>
                </a:cxn>
                <a:cxn ang="0">
                  <a:pos x="49" y="118"/>
                </a:cxn>
                <a:cxn ang="0">
                  <a:pos x="15" y="103"/>
                </a:cxn>
                <a:cxn ang="0">
                  <a:pos x="12" y="85"/>
                </a:cxn>
                <a:cxn ang="0">
                  <a:pos x="0" y="66"/>
                </a:cxn>
                <a:cxn ang="0">
                  <a:pos x="0" y="63"/>
                </a:cxn>
                <a:cxn ang="0">
                  <a:pos x="8" y="55"/>
                </a:cxn>
                <a:cxn ang="0">
                  <a:pos x="15" y="33"/>
                </a:cxn>
                <a:cxn ang="0">
                  <a:pos x="34" y="22"/>
                </a:cxn>
                <a:cxn ang="0">
                  <a:pos x="52" y="11"/>
                </a:cxn>
                <a:cxn ang="0">
                  <a:pos x="82" y="7"/>
                </a:cxn>
                <a:cxn ang="0">
                  <a:pos x="119" y="0"/>
                </a:cxn>
                <a:cxn ang="0">
                  <a:pos x="71" y="15"/>
                </a:cxn>
                <a:cxn ang="0">
                  <a:pos x="56" y="26"/>
                </a:cxn>
                <a:cxn ang="0">
                  <a:pos x="41" y="40"/>
                </a:cxn>
                <a:cxn ang="0">
                  <a:pos x="37" y="63"/>
                </a:cxn>
                <a:cxn ang="0">
                  <a:pos x="41" y="81"/>
                </a:cxn>
                <a:cxn ang="0">
                  <a:pos x="49" y="85"/>
                </a:cxn>
                <a:cxn ang="0">
                  <a:pos x="71" y="107"/>
                </a:cxn>
                <a:cxn ang="0">
                  <a:pos x="122" y="125"/>
                </a:cxn>
                <a:cxn ang="0">
                  <a:pos x="204" y="148"/>
                </a:cxn>
                <a:cxn ang="0">
                  <a:pos x="178" y="148"/>
                </a:cxn>
              </a:cxnLst>
              <a:rect l="0" t="0" r="0" b="0"/>
              <a:pathLst>
                <a:path w="204" h="151">
                  <a:moveTo>
                    <a:pt x="178" y="148"/>
                  </a:moveTo>
                  <a:lnTo>
                    <a:pt x="167" y="151"/>
                  </a:lnTo>
                  <a:lnTo>
                    <a:pt x="137" y="140"/>
                  </a:lnTo>
                  <a:lnTo>
                    <a:pt x="78" y="125"/>
                  </a:lnTo>
                  <a:lnTo>
                    <a:pt x="49" y="118"/>
                  </a:lnTo>
                  <a:lnTo>
                    <a:pt x="15" y="103"/>
                  </a:lnTo>
                  <a:lnTo>
                    <a:pt x="12" y="85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8" y="55"/>
                  </a:lnTo>
                  <a:lnTo>
                    <a:pt x="15" y="33"/>
                  </a:lnTo>
                  <a:lnTo>
                    <a:pt x="34" y="22"/>
                  </a:lnTo>
                  <a:lnTo>
                    <a:pt x="52" y="11"/>
                  </a:lnTo>
                  <a:lnTo>
                    <a:pt x="82" y="7"/>
                  </a:lnTo>
                  <a:lnTo>
                    <a:pt x="119" y="0"/>
                  </a:lnTo>
                  <a:lnTo>
                    <a:pt x="71" y="15"/>
                  </a:lnTo>
                  <a:lnTo>
                    <a:pt x="56" y="26"/>
                  </a:lnTo>
                  <a:lnTo>
                    <a:pt x="41" y="40"/>
                  </a:lnTo>
                  <a:lnTo>
                    <a:pt x="37" y="63"/>
                  </a:lnTo>
                  <a:lnTo>
                    <a:pt x="41" y="81"/>
                  </a:lnTo>
                  <a:lnTo>
                    <a:pt x="49" y="85"/>
                  </a:lnTo>
                  <a:lnTo>
                    <a:pt x="71" y="107"/>
                  </a:lnTo>
                  <a:lnTo>
                    <a:pt x="122" y="125"/>
                  </a:lnTo>
                  <a:lnTo>
                    <a:pt x="204" y="148"/>
                  </a:lnTo>
                  <a:lnTo>
                    <a:pt x="178" y="14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3" name="図形 142"/>
            <p:cNvSpPr>
              <a:spLocks/>
            </p:cNvSpPr>
            <p:nvPr/>
          </p:nvSpPr>
          <p:spPr bwMode="auto">
            <a:xfrm>
              <a:off x="1099320" y="5526996"/>
              <a:ext cx="453834" cy="381367"/>
            </a:xfrm>
            <a:custGeom>
              <a:avLst/>
              <a:gdLst/>
              <a:ahLst/>
              <a:cxnLst>
                <a:cxn ang="0">
                  <a:pos x="170" y="270"/>
                </a:cxn>
                <a:cxn ang="0">
                  <a:pos x="85" y="255"/>
                </a:cxn>
                <a:cxn ang="0">
                  <a:pos x="37" y="233"/>
                </a:cxn>
                <a:cxn ang="0">
                  <a:pos x="11" y="215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8" y="178"/>
                </a:cxn>
                <a:cxn ang="0">
                  <a:pos x="15" y="163"/>
                </a:cxn>
                <a:cxn ang="0">
                  <a:pos x="37" y="152"/>
                </a:cxn>
                <a:cxn ang="0">
                  <a:pos x="78" y="137"/>
                </a:cxn>
                <a:cxn ang="0">
                  <a:pos x="126" y="122"/>
                </a:cxn>
                <a:cxn ang="0">
                  <a:pos x="166" y="115"/>
                </a:cxn>
                <a:cxn ang="0">
                  <a:pos x="196" y="111"/>
                </a:cxn>
                <a:cxn ang="0">
                  <a:pos x="237" y="93"/>
                </a:cxn>
                <a:cxn ang="0">
                  <a:pos x="259" y="71"/>
                </a:cxn>
                <a:cxn ang="0">
                  <a:pos x="266" y="60"/>
                </a:cxn>
                <a:cxn ang="0">
                  <a:pos x="266" y="45"/>
                </a:cxn>
                <a:cxn ang="0">
                  <a:pos x="263" y="37"/>
                </a:cxn>
                <a:cxn ang="0">
                  <a:pos x="251" y="23"/>
                </a:cxn>
                <a:cxn ang="0">
                  <a:pos x="233" y="11"/>
                </a:cxn>
                <a:cxn ang="0">
                  <a:pos x="196" y="0"/>
                </a:cxn>
                <a:cxn ang="0">
                  <a:pos x="233" y="4"/>
                </a:cxn>
                <a:cxn ang="0">
                  <a:pos x="263" y="15"/>
                </a:cxn>
                <a:cxn ang="0">
                  <a:pos x="281" y="26"/>
                </a:cxn>
                <a:cxn ang="0">
                  <a:pos x="292" y="37"/>
                </a:cxn>
                <a:cxn ang="0">
                  <a:pos x="296" y="56"/>
                </a:cxn>
                <a:cxn ang="0">
                  <a:pos x="296" y="67"/>
                </a:cxn>
                <a:cxn ang="0">
                  <a:pos x="292" y="82"/>
                </a:cxn>
                <a:cxn ang="0">
                  <a:pos x="274" y="97"/>
                </a:cxn>
                <a:cxn ang="0">
                  <a:pos x="248" y="108"/>
                </a:cxn>
                <a:cxn ang="0">
                  <a:pos x="222" y="111"/>
                </a:cxn>
                <a:cxn ang="0">
                  <a:pos x="166" y="122"/>
                </a:cxn>
                <a:cxn ang="0">
                  <a:pos x="148" y="126"/>
                </a:cxn>
                <a:cxn ang="0">
                  <a:pos x="111" y="130"/>
                </a:cxn>
                <a:cxn ang="0">
                  <a:pos x="85" y="141"/>
                </a:cxn>
                <a:cxn ang="0">
                  <a:pos x="67" y="152"/>
                </a:cxn>
                <a:cxn ang="0">
                  <a:pos x="56" y="163"/>
                </a:cxn>
                <a:cxn ang="0">
                  <a:pos x="41" y="182"/>
                </a:cxn>
                <a:cxn ang="0">
                  <a:pos x="41" y="185"/>
                </a:cxn>
                <a:cxn ang="0">
                  <a:pos x="44" y="207"/>
                </a:cxn>
                <a:cxn ang="0">
                  <a:pos x="63" y="222"/>
                </a:cxn>
                <a:cxn ang="0">
                  <a:pos x="81" y="237"/>
                </a:cxn>
                <a:cxn ang="0">
                  <a:pos x="111" y="252"/>
                </a:cxn>
                <a:cxn ang="0">
                  <a:pos x="163" y="263"/>
                </a:cxn>
                <a:cxn ang="0">
                  <a:pos x="196" y="270"/>
                </a:cxn>
                <a:cxn ang="0">
                  <a:pos x="170" y="270"/>
                </a:cxn>
              </a:cxnLst>
              <a:rect l="0" t="0" r="0" b="0"/>
              <a:pathLst>
                <a:path w="296" h="270">
                  <a:moveTo>
                    <a:pt x="170" y="270"/>
                  </a:moveTo>
                  <a:lnTo>
                    <a:pt x="85" y="255"/>
                  </a:lnTo>
                  <a:lnTo>
                    <a:pt x="37" y="233"/>
                  </a:lnTo>
                  <a:lnTo>
                    <a:pt x="11" y="215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8" y="178"/>
                  </a:lnTo>
                  <a:lnTo>
                    <a:pt x="15" y="163"/>
                  </a:lnTo>
                  <a:lnTo>
                    <a:pt x="37" y="152"/>
                  </a:lnTo>
                  <a:lnTo>
                    <a:pt x="78" y="137"/>
                  </a:lnTo>
                  <a:lnTo>
                    <a:pt x="126" y="122"/>
                  </a:lnTo>
                  <a:lnTo>
                    <a:pt x="166" y="115"/>
                  </a:lnTo>
                  <a:lnTo>
                    <a:pt x="196" y="111"/>
                  </a:lnTo>
                  <a:lnTo>
                    <a:pt x="237" y="93"/>
                  </a:lnTo>
                  <a:lnTo>
                    <a:pt x="259" y="71"/>
                  </a:lnTo>
                  <a:lnTo>
                    <a:pt x="266" y="60"/>
                  </a:lnTo>
                  <a:lnTo>
                    <a:pt x="266" y="45"/>
                  </a:lnTo>
                  <a:lnTo>
                    <a:pt x="263" y="37"/>
                  </a:lnTo>
                  <a:lnTo>
                    <a:pt x="251" y="23"/>
                  </a:lnTo>
                  <a:lnTo>
                    <a:pt x="233" y="11"/>
                  </a:lnTo>
                  <a:lnTo>
                    <a:pt x="196" y="0"/>
                  </a:lnTo>
                  <a:lnTo>
                    <a:pt x="233" y="4"/>
                  </a:lnTo>
                  <a:lnTo>
                    <a:pt x="263" y="15"/>
                  </a:lnTo>
                  <a:lnTo>
                    <a:pt x="281" y="26"/>
                  </a:lnTo>
                  <a:lnTo>
                    <a:pt x="292" y="37"/>
                  </a:lnTo>
                  <a:lnTo>
                    <a:pt x="296" y="56"/>
                  </a:lnTo>
                  <a:lnTo>
                    <a:pt x="296" y="67"/>
                  </a:lnTo>
                  <a:lnTo>
                    <a:pt x="292" y="82"/>
                  </a:lnTo>
                  <a:lnTo>
                    <a:pt x="274" y="97"/>
                  </a:lnTo>
                  <a:lnTo>
                    <a:pt x="248" y="108"/>
                  </a:lnTo>
                  <a:lnTo>
                    <a:pt x="222" y="111"/>
                  </a:lnTo>
                  <a:lnTo>
                    <a:pt x="166" y="122"/>
                  </a:lnTo>
                  <a:lnTo>
                    <a:pt x="148" y="126"/>
                  </a:lnTo>
                  <a:lnTo>
                    <a:pt x="111" y="130"/>
                  </a:lnTo>
                  <a:lnTo>
                    <a:pt x="85" y="141"/>
                  </a:lnTo>
                  <a:lnTo>
                    <a:pt x="67" y="152"/>
                  </a:lnTo>
                  <a:lnTo>
                    <a:pt x="56" y="163"/>
                  </a:lnTo>
                  <a:lnTo>
                    <a:pt x="41" y="182"/>
                  </a:lnTo>
                  <a:lnTo>
                    <a:pt x="41" y="185"/>
                  </a:lnTo>
                  <a:lnTo>
                    <a:pt x="44" y="207"/>
                  </a:lnTo>
                  <a:lnTo>
                    <a:pt x="63" y="222"/>
                  </a:lnTo>
                  <a:lnTo>
                    <a:pt x="81" y="237"/>
                  </a:lnTo>
                  <a:lnTo>
                    <a:pt x="111" y="252"/>
                  </a:lnTo>
                  <a:lnTo>
                    <a:pt x="163" y="263"/>
                  </a:lnTo>
                  <a:lnTo>
                    <a:pt x="196" y="270"/>
                  </a:lnTo>
                  <a:lnTo>
                    <a:pt x="170" y="27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4" name="図形 143"/>
            <p:cNvSpPr>
              <a:spLocks/>
            </p:cNvSpPr>
            <p:nvPr/>
          </p:nvSpPr>
          <p:spPr bwMode="auto">
            <a:xfrm>
              <a:off x="1166782" y="5507221"/>
              <a:ext cx="487565" cy="401141"/>
            </a:xfrm>
            <a:custGeom>
              <a:avLst/>
              <a:gdLst/>
              <a:ahLst/>
              <a:cxnLst>
                <a:cxn ang="0">
                  <a:pos x="159" y="284"/>
                </a:cxn>
                <a:cxn ang="0">
                  <a:pos x="159" y="281"/>
                </a:cxn>
                <a:cxn ang="0">
                  <a:pos x="134" y="277"/>
                </a:cxn>
                <a:cxn ang="0">
                  <a:pos x="74" y="266"/>
                </a:cxn>
                <a:cxn ang="0">
                  <a:pos x="49" y="251"/>
                </a:cxn>
                <a:cxn ang="0">
                  <a:pos x="23" y="236"/>
                </a:cxn>
                <a:cxn ang="0">
                  <a:pos x="8" y="221"/>
                </a:cxn>
                <a:cxn ang="0">
                  <a:pos x="0" y="199"/>
                </a:cxn>
                <a:cxn ang="0">
                  <a:pos x="0" y="196"/>
                </a:cxn>
                <a:cxn ang="0">
                  <a:pos x="12" y="181"/>
                </a:cxn>
                <a:cxn ang="0">
                  <a:pos x="26" y="170"/>
                </a:cxn>
                <a:cxn ang="0">
                  <a:pos x="49" y="159"/>
                </a:cxn>
                <a:cxn ang="0">
                  <a:pos x="67" y="151"/>
                </a:cxn>
                <a:cxn ang="0">
                  <a:pos x="104" y="144"/>
                </a:cxn>
                <a:cxn ang="0">
                  <a:pos x="126" y="140"/>
                </a:cxn>
                <a:cxn ang="0">
                  <a:pos x="182" y="129"/>
                </a:cxn>
                <a:cxn ang="0">
                  <a:pos x="207" y="122"/>
                </a:cxn>
                <a:cxn ang="0">
                  <a:pos x="233" y="111"/>
                </a:cxn>
                <a:cxn ang="0">
                  <a:pos x="252" y="96"/>
                </a:cxn>
                <a:cxn ang="0">
                  <a:pos x="259" y="81"/>
                </a:cxn>
                <a:cxn ang="0">
                  <a:pos x="259" y="70"/>
                </a:cxn>
                <a:cxn ang="0">
                  <a:pos x="248" y="51"/>
                </a:cxn>
                <a:cxn ang="0">
                  <a:pos x="237" y="40"/>
                </a:cxn>
                <a:cxn ang="0">
                  <a:pos x="219" y="25"/>
                </a:cxn>
                <a:cxn ang="0">
                  <a:pos x="182" y="14"/>
                </a:cxn>
                <a:cxn ang="0">
                  <a:pos x="137" y="11"/>
                </a:cxn>
                <a:cxn ang="0">
                  <a:pos x="56" y="3"/>
                </a:cxn>
                <a:cxn ang="0">
                  <a:pos x="56" y="11"/>
                </a:cxn>
                <a:cxn ang="0">
                  <a:pos x="26" y="0"/>
                </a:cxn>
                <a:cxn ang="0">
                  <a:pos x="122" y="0"/>
                </a:cxn>
                <a:cxn ang="0">
                  <a:pos x="182" y="0"/>
                </a:cxn>
                <a:cxn ang="0">
                  <a:pos x="193" y="0"/>
                </a:cxn>
                <a:cxn ang="0">
                  <a:pos x="259" y="14"/>
                </a:cxn>
                <a:cxn ang="0">
                  <a:pos x="292" y="29"/>
                </a:cxn>
                <a:cxn ang="0">
                  <a:pos x="307" y="40"/>
                </a:cxn>
                <a:cxn ang="0">
                  <a:pos x="315" y="51"/>
                </a:cxn>
                <a:cxn ang="0">
                  <a:pos x="318" y="66"/>
                </a:cxn>
                <a:cxn ang="0">
                  <a:pos x="315" y="81"/>
                </a:cxn>
                <a:cxn ang="0">
                  <a:pos x="307" y="85"/>
                </a:cxn>
                <a:cxn ang="0">
                  <a:pos x="292" y="99"/>
                </a:cxn>
                <a:cxn ang="0">
                  <a:pos x="248" y="122"/>
                </a:cxn>
                <a:cxn ang="0">
                  <a:pos x="159" y="140"/>
                </a:cxn>
                <a:cxn ang="0">
                  <a:pos x="108" y="151"/>
                </a:cxn>
                <a:cxn ang="0">
                  <a:pos x="74" y="170"/>
                </a:cxn>
                <a:cxn ang="0">
                  <a:pos x="63" y="181"/>
                </a:cxn>
                <a:cxn ang="0">
                  <a:pos x="52" y="192"/>
                </a:cxn>
                <a:cxn ang="0">
                  <a:pos x="49" y="210"/>
                </a:cxn>
                <a:cxn ang="0">
                  <a:pos x="52" y="225"/>
                </a:cxn>
                <a:cxn ang="0">
                  <a:pos x="56" y="236"/>
                </a:cxn>
                <a:cxn ang="0">
                  <a:pos x="74" y="251"/>
                </a:cxn>
                <a:cxn ang="0">
                  <a:pos x="119" y="269"/>
                </a:cxn>
                <a:cxn ang="0">
                  <a:pos x="182" y="284"/>
                </a:cxn>
                <a:cxn ang="0">
                  <a:pos x="159" y="284"/>
                </a:cxn>
              </a:cxnLst>
              <a:rect l="0" t="0" r="0" b="0"/>
              <a:pathLst>
                <a:path w="318" h="284">
                  <a:moveTo>
                    <a:pt x="159" y="284"/>
                  </a:moveTo>
                  <a:lnTo>
                    <a:pt x="159" y="281"/>
                  </a:lnTo>
                  <a:lnTo>
                    <a:pt x="134" y="277"/>
                  </a:lnTo>
                  <a:lnTo>
                    <a:pt x="74" y="266"/>
                  </a:lnTo>
                  <a:lnTo>
                    <a:pt x="49" y="251"/>
                  </a:lnTo>
                  <a:lnTo>
                    <a:pt x="23" y="236"/>
                  </a:lnTo>
                  <a:lnTo>
                    <a:pt x="8" y="221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2" y="181"/>
                  </a:lnTo>
                  <a:lnTo>
                    <a:pt x="26" y="170"/>
                  </a:lnTo>
                  <a:lnTo>
                    <a:pt x="49" y="159"/>
                  </a:lnTo>
                  <a:lnTo>
                    <a:pt x="67" y="151"/>
                  </a:lnTo>
                  <a:lnTo>
                    <a:pt x="104" y="144"/>
                  </a:lnTo>
                  <a:lnTo>
                    <a:pt x="126" y="140"/>
                  </a:lnTo>
                  <a:lnTo>
                    <a:pt x="182" y="129"/>
                  </a:lnTo>
                  <a:lnTo>
                    <a:pt x="207" y="122"/>
                  </a:lnTo>
                  <a:lnTo>
                    <a:pt x="233" y="111"/>
                  </a:lnTo>
                  <a:lnTo>
                    <a:pt x="252" y="96"/>
                  </a:lnTo>
                  <a:lnTo>
                    <a:pt x="259" y="81"/>
                  </a:lnTo>
                  <a:lnTo>
                    <a:pt x="259" y="70"/>
                  </a:lnTo>
                  <a:lnTo>
                    <a:pt x="248" y="51"/>
                  </a:lnTo>
                  <a:lnTo>
                    <a:pt x="237" y="40"/>
                  </a:lnTo>
                  <a:lnTo>
                    <a:pt x="219" y="25"/>
                  </a:lnTo>
                  <a:lnTo>
                    <a:pt x="182" y="14"/>
                  </a:lnTo>
                  <a:lnTo>
                    <a:pt x="137" y="11"/>
                  </a:lnTo>
                  <a:lnTo>
                    <a:pt x="56" y="3"/>
                  </a:lnTo>
                  <a:lnTo>
                    <a:pt x="56" y="11"/>
                  </a:lnTo>
                  <a:lnTo>
                    <a:pt x="26" y="0"/>
                  </a:lnTo>
                  <a:lnTo>
                    <a:pt x="122" y="0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59" y="14"/>
                  </a:lnTo>
                  <a:lnTo>
                    <a:pt x="292" y="29"/>
                  </a:lnTo>
                  <a:lnTo>
                    <a:pt x="307" y="40"/>
                  </a:lnTo>
                  <a:lnTo>
                    <a:pt x="315" y="51"/>
                  </a:lnTo>
                  <a:lnTo>
                    <a:pt x="318" y="66"/>
                  </a:lnTo>
                  <a:lnTo>
                    <a:pt x="315" y="81"/>
                  </a:lnTo>
                  <a:lnTo>
                    <a:pt x="307" y="85"/>
                  </a:lnTo>
                  <a:lnTo>
                    <a:pt x="292" y="99"/>
                  </a:lnTo>
                  <a:lnTo>
                    <a:pt x="248" y="122"/>
                  </a:lnTo>
                  <a:lnTo>
                    <a:pt x="159" y="140"/>
                  </a:lnTo>
                  <a:lnTo>
                    <a:pt x="108" y="151"/>
                  </a:lnTo>
                  <a:lnTo>
                    <a:pt x="74" y="170"/>
                  </a:lnTo>
                  <a:lnTo>
                    <a:pt x="63" y="181"/>
                  </a:lnTo>
                  <a:lnTo>
                    <a:pt x="52" y="192"/>
                  </a:lnTo>
                  <a:lnTo>
                    <a:pt x="49" y="210"/>
                  </a:lnTo>
                  <a:lnTo>
                    <a:pt x="52" y="225"/>
                  </a:lnTo>
                  <a:lnTo>
                    <a:pt x="56" y="236"/>
                  </a:lnTo>
                  <a:lnTo>
                    <a:pt x="74" y="251"/>
                  </a:lnTo>
                  <a:lnTo>
                    <a:pt x="119" y="269"/>
                  </a:lnTo>
                  <a:lnTo>
                    <a:pt x="182" y="284"/>
                  </a:lnTo>
                  <a:lnTo>
                    <a:pt x="159" y="28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5" name="図形 144"/>
            <p:cNvSpPr>
              <a:spLocks/>
            </p:cNvSpPr>
            <p:nvPr/>
          </p:nvSpPr>
          <p:spPr bwMode="auto">
            <a:xfrm>
              <a:off x="1246510" y="5511459"/>
              <a:ext cx="533562" cy="396904"/>
            </a:xfrm>
            <a:custGeom>
              <a:avLst/>
              <a:gdLst/>
              <a:ahLst/>
              <a:cxnLst>
                <a:cxn ang="0">
                  <a:pos x="141" y="281"/>
                </a:cxn>
                <a:cxn ang="0">
                  <a:pos x="141" y="278"/>
                </a:cxn>
                <a:cxn ang="0">
                  <a:pos x="107" y="274"/>
                </a:cxn>
                <a:cxn ang="0">
                  <a:pos x="70" y="266"/>
                </a:cxn>
                <a:cxn ang="0">
                  <a:pos x="26" y="248"/>
                </a:cxn>
                <a:cxn ang="0">
                  <a:pos x="11" y="226"/>
                </a:cxn>
                <a:cxn ang="0">
                  <a:pos x="4" y="222"/>
                </a:cxn>
                <a:cxn ang="0">
                  <a:pos x="0" y="207"/>
                </a:cxn>
                <a:cxn ang="0">
                  <a:pos x="0" y="193"/>
                </a:cxn>
                <a:cxn ang="0">
                  <a:pos x="11" y="178"/>
                </a:cxn>
                <a:cxn ang="0">
                  <a:pos x="22" y="167"/>
                </a:cxn>
                <a:cxn ang="0">
                  <a:pos x="59" y="152"/>
                </a:cxn>
                <a:cxn ang="0">
                  <a:pos x="107" y="141"/>
                </a:cxn>
                <a:cxn ang="0">
                  <a:pos x="196" y="122"/>
                </a:cxn>
                <a:cxn ang="0">
                  <a:pos x="248" y="104"/>
                </a:cxn>
                <a:cxn ang="0">
                  <a:pos x="263" y="82"/>
                </a:cxn>
                <a:cxn ang="0">
                  <a:pos x="266" y="78"/>
                </a:cxn>
                <a:cxn ang="0">
                  <a:pos x="270" y="63"/>
                </a:cxn>
                <a:cxn ang="0">
                  <a:pos x="266" y="48"/>
                </a:cxn>
                <a:cxn ang="0">
                  <a:pos x="252" y="34"/>
                </a:cxn>
                <a:cxn ang="0">
                  <a:pos x="226" y="15"/>
                </a:cxn>
                <a:cxn ang="0">
                  <a:pos x="170" y="0"/>
                </a:cxn>
                <a:cxn ang="0">
                  <a:pos x="252" y="11"/>
                </a:cxn>
                <a:cxn ang="0">
                  <a:pos x="307" y="22"/>
                </a:cxn>
                <a:cxn ang="0">
                  <a:pos x="337" y="37"/>
                </a:cxn>
                <a:cxn ang="0">
                  <a:pos x="348" y="48"/>
                </a:cxn>
                <a:cxn ang="0">
                  <a:pos x="348" y="56"/>
                </a:cxn>
                <a:cxn ang="0">
                  <a:pos x="348" y="63"/>
                </a:cxn>
                <a:cxn ang="0">
                  <a:pos x="333" y="82"/>
                </a:cxn>
                <a:cxn ang="0">
                  <a:pos x="311" y="96"/>
                </a:cxn>
                <a:cxn ang="0">
                  <a:pos x="281" y="108"/>
                </a:cxn>
                <a:cxn ang="0">
                  <a:pos x="252" y="119"/>
                </a:cxn>
                <a:cxn ang="0">
                  <a:pos x="196" y="133"/>
                </a:cxn>
                <a:cxn ang="0">
                  <a:pos x="170" y="133"/>
                </a:cxn>
                <a:cxn ang="0">
                  <a:pos x="96" y="152"/>
                </a:cxn>
                <a:cxn ang="0">
                  <a:pos x="56" y="174"/>
                </a:cxn>
                <a:cxn ang="0">
                  <a:pos x="41" y="189"/>
                </a:cxn>
                <a:cxn ang="0">
                  <a:pos x="37" y="193"/>
                </a:cxn>
                <a:cxn ang="0">
                  <a:pos x="37" y="211"/>
                </a:cxn>
                <a:cxn ang="0">
                  <a:pos x="52" y="226"/>
                </a:cxn>
                <a:cxn ang="0">
                  <a:pos x="67" y="244"/>
                </a:cxn>
                <a:cxn ang="0">
                  <a:pos x="85" y="259"/>
                </a:cxn>
                <a:cxn ang="0">
                  <a:pos x="137" y="274"/>
                </a:cxn>
                <a:cxn ang="0">
                  <a:pos x="181" y="281"/>
                </a:cxn>
                <a:cxn ang="0">
                  <a:pos x="141" y="281"/>
                </a:cxn>
              </a:cxnLst>
              <a:rect l="0" t="0" r="0" b="0"/>
              <a:pathLst>
                <a:path w="348" h="281">
                  <a:moveTo>
                    <a:pt x="141" y="281"/>
                  </a:moveTo>
                  <a:lnTo>
                    <a:pt x="141" y="278"/>
                  </a:lnTo>
                  <a:lnTo>
                    <a:pt x="107" y="274"/>
                  </a:lnTo>
                  <a:lnTo>
                    <a:pt x="70" y="266"/>
                  </a:lnTo>
                  <a:lnTo>
                    <a:pt x="26" y="248"/>
                  </a:lnTo>
                  <a:lnTo>
                    <a:pt x="11" y="226"/>
                  </a:lnTo>
                  <a:lnTo>
                    <a:pt x="4" y="222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11" y="178"/>
                  </a:lnTo>
                  <a:lnTo>
                    <a:pt x="22" y="167"/>
                  </a:lnTo>
                  <a:lnTo>
                    <a:pt x="59" y="152"/>
                  </a:lnTo>
                  <a:lnTo>
                    <a:pt x="107" y="141"/>
                  </a:lnTo>
                  <a:lnTo>
                    <a:pt x="196" y="122"/>
                  </a:lnTo>
                  <a:lnTo>
                    <a:pt x="248" y="104"/>
                  </a:lnTo>
                  <a:lnTo>
                    <a:pt x="263" y="82"/>
                  </a:lnTo>
                  <a:lnTo>
                    <a:pt x="266" y="78"/>
                  </a:lnTo>
                  <a:lnTo>
                    <a:pt x="270" y="63"/>
                  </a:lnTo>
                  <a:lnTo>
                    <a:pt x="266" y="48"/>
                  </a:lnTo>
                  <a:lnTo>
                    <a:pt x="252" y="34"/>
                  </a:lnTo>
                  <a:lnTo>
                    <a:pt x="226" y="15"/>
                  </a:lnTo>
                  <a:lnTo>
                    <a:pt x="170" y="0"/>
                  </a:lnTo>
                  <a:lnTo>
                    <a:pt x="252" y="11"/>
                  </a:lnTo>
                  <a:lnTo>
                    <a:pt x="307" y="22"/>
                  </a:lnTo>
                  <a:lnTo>
                    <a:pt x="337" y="37"/>
                  </a:lnTo>
                  <a:lnTo>
                    <a:pt x="348" y="48"/>
                  </a:lnTo>
                  <a:lnTo>
                    <a:pt x="348" y="56"/>
                  </a:lnTo>
                  <a:lnTo>
                    <a:pt x="348" y="63"/>
                  </a:lnTo>
                  <a:lnTo>
                    <a:pt x="333" y="82"/>
                  </a:lnTo>
                  <a:lnTo>
                    <a:pt x="311" y="96"/>
                  </a:lnTo>
                  <a:lnTo>
                    <a:pt x="281" y="108"/>
                  </a:lnTo>
                  <a:lnTo>
                    <a:pt x="252" y="119"/>
                  </a:lnTo>
                  <a:lnTo>
                    <a:pt x="196" y="133"/>
                  </a:lnTo>
                  <a:lnTo>
                    <a:pt x="170" y="133"/>
                  </a:lnTo>
                  <a:lnTo>
                    <a:pt x="96" y="152"/>
                  </a:lnTo>
                  <a:lnTo>
                    <a:pt x="56" y="174"/>
                  </a:lnTo>
                  <a:lnTo>
                    <a:pt x="41" y="189"/>
                  </a:lnTo>
                  <a:lnTo>
                    <a:pt x="37" y="193"/>
                  </a:lnTo>
                  <a:lnTo>
                    <a:pt x="37" y="211"/>
                  </a:lnTo>
                  <a:lnTo>
                    <a:pt x="52" y="226"/>
                  </a:lnTo>
                  <a:lnTo>
                    <a:pt x="67" y="244"/>
                  </a:lnTo>
                  <a:lnTo>
                    <a:pt x="85" y="259"/>
                  </a:lnTo>
                  <a:lnTo>
                    <a:pt x="137" y="274"/>
                  </a:lnTo>
                  <a:lnTo>
                    <a:pt x="181" y="281"/>
                  </a:lnTo>
                  <a:lnTo>
                    <a:pt x="141" y="28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6" name="図形 145"/>
            <p:cNvSpPr>
              <a:spLocks/>
            </p:cNvSpPr>
            <p:nvPr/>
          </p:nvSpPr>
          <p:spPr bwMode="auto">
            <a:xfrm>
              <a:off x="1547022" y="5919663"/>
              <a:ext cx="6133" cy="14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0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7" name="図形 146"/>
            <p:cNvSpPr>
              <a:spLocks/>
            </p:cNvSpPr>
            <p:nvPr/>
          </p:nvSpPr>
          <p:spPr bwMode="auto">
            <a:xfrm>
              <a:off x="1309372" y="5501571"/>
              <a:ext cx="640887" cy="418091"/>
            </a:xfrm>
            <a:custGeom>
              <a:avLst/>
              <a:gdLst/>
              <a:ahLst/>
              <a:cxnLst>
                <a:cxn ang="0">
                  <a:pos x="214" y="296"/>
                </a:cxn>
                <a:cxn ang="0">
                  <a:pos x="170" y="288"/>
                </a:cxn>
                <a:cxn ang="0">
                  <a:pos x="140" y="285"/>
                </a:cxn>
                <a:cxn ang="0">
                  <a:pos x="81" y="273"/>
                </a:cxn>
                <a:cxn ang="0">
                  <a:pos x="52" y="259"/>
                </a:cxn>
                <a:cxn ang="0">
                  <a:pos x="18" y="244"/>
                </a:cxn>
                <a:cxn ang="0">
                  <a:pos x="4" y="225"/>
                </a:cxn>
                <a:cxn ang="0">
                  <a:pos x="0" y="214"/>
                </a:cxn>
                <a:cxn ang="0">
                  <a:pos x="0" y="200"/>
                </a:cxn>
                <a:cxn ang="0">
                  <a:pos x="0" y="196"/>
                </a:cxn>
                <a:cxn ang="0">
                  <a:pos x="18" y="181"/>
                </a:cxn>
                <a:cxn ang="0">
                  <a:pos x="59" y="163"/>
                </a:cxn>
                <a:cxn ang="0">
                  <a:pos x="129" y="144"/>
                </a:cxn>
                <a:cxn ang="0">
                  <a:pos x="159" y="140"/>
                </a:cxn>
                <a:cxn ang="0">
                  <a:pos x="214" y="129"/>
                </a:cxn>
                <a:cxn ang="0">
                  <a:pos x="248" y="118"/>
                </a:cxn>
                <a:cxn ang="0">
                  <a:pos x="277" y="103"/>
                </a:cxn>
                <a:cxn ang="0">
                  <a:pos x="296" y="89"/>
                </a:cxn>
                <a:cxn ang="0">
                  <a:pos x="310" y="70"/>
                </a:cxn>
                <a:cxn ang="0">
                  <a:pos x="310" y="63"/>
                </a:cxn>
                <a:cxn ang="0">
                  <a:pos x="307" y="55"/>
                </a:cxn>
                <a:cxn ang="0">
                  <a:pos x="296" y="41"/>
                </a:cxn>
                <a:cxn ang="0">
                  <a:pos x="266" y="22"/>
                </a:cxn>
                <a:cxn ang="0">
                  <a:pos x="214" y="15"/>
                </a:cxn>
                <a:cxn ang="0">
                  <a:pos x="137" y="4"/>
                </a:cxn>
                <a:cxn ang="0">
                  <a:pos x="266" y="4"/>
                </a:cxn>
                <a:cxn ang="0">
                  <a:pos x="266" y="0"/>
                </a:cxn>
                <a:cxn ang="0">
                  <a:pos x="307" y="4"/>
                </a:cxn>
                <a:cxn ang="0">
                  <a:pos x="355" y="15"/>
                </a:cxn>
                <a:cxn ang="0">
                  <a:pos x="392" y="29"/>
                </a:cxn>
                <a:cxn ang="0">
                  <a:pos x="406" y="44"/>
                </a:cxn>
                <a:cxn ang="0">
                  <a:pos x="418" y="55"/>
                </a:cxn>
                <a:cxn ang="0">
                  <a:pos x="418" y="70"/>
                </a:cxn>
                <a:cxn ang="0">
                  <a:pos x="406" y="85"/>
                </a:cxn>
                <a:cxn ang="0">
                  <a:pos x="395" y="100"/>
                </a:cxn>
                <a:cxn ang="0">
                  <a:pos x="377" y="111"/>
                </a:cxn>
                <a:cxn ang="0">
                  <a:pos x="347" y="115"/>
                </a:cxn>
                <a:cxn ang="0">
                  <a:pos x="266" y="133"/>
                </a:cxn>
                <a:cxn ang="0">
                  <a:pos x="155" y="148"/>
                </a:cxn>
                <a:cxn ang="0">
                  <a:pos x="114" y="159"/>
                </a:cxn>
                <a:cxn ang="0">
                  <a:pos x="81" y="170"/>
                </a:cxn>
                <a:cxn ang="0">
                  <a:pos x="59" y="185"/>
                </a:cxn>
                <a:cxn ang="0">
                  <a:pos x="52" y="196"/>
                </a:cxn>
                <a:cxn ang="0">
                  <a:pos x="44" y="203"/>
                </a:cxn>
                <a:cxn ang="0">
                  <a:pos x="44" y="211"/>
                </a:cxn>
                <a:cxn ang="0">
                  <a:pos x="55" y="233"/>
                </a:cxn>
                <a:cxn ang="0">
                  <a:pos x="74" y="251"/>
                </a:cxn>
                <a:cxn ang="0">
                  <a:pos x="100" y="266"/>
                </a:cxn>
                <a:cxn ang="0">
                  <a:pos x="129" y="273"/>
                </a:cxn>
                <a:cxn ang="0">
                  <a:pos x="192" y="285"/>
                </a:cxn>
                <a:cxn ang="0">
                  <a:pos x="236" y="288"/>
                </a:cxn>
                <a:cxn ang="0">
                  <a:pos x="214" y="296"/>
                </a:cxn>
              </a:cxnLst>
              <a:rect l="0" t="0" r="0" b="0"/>
              <a:pathLst>
                <a:path w="418" h="296">
                  <a:moveTo>
                    <a:pt x="214" y="296"/>
                  </a:moveTo>
                  <a:lnTo>
                    <a:pt x="170" y="288"/>
                  </a:lnTo>
                  <a:lnTo>
                    <a:pt x="140" y="285"/>
                  </a:lnTo>
                  <a:lnTo>
                    <a:pt x="81" y="273"/>
                  </a:lnTo>
                  <a:lnTo>
                    <a:pt x="52" y="259"/>
                  </a:lnTo>
                  <a:lnTo>
                    <a:pt x="18" y="244"/>
                  </a:lnTo>
                  <a:lnTo>
                    <a:pt x="4" y="225"/>
                  </a:lnTo>
                  <a:lnTo>
                    <a:pt x="0" y="21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18" y="181"/>
                  </a:lnTo>
                  <a:lnTo>
                    <a:pt x="59" y="163"/>
                  </a:lnTo>
                  <a:lnTo>
                    <a:pt x="129" y="144"/>
                  </a:lnTo>
                  <a:lnTo>
                    <a:pt x="159" y="140"/>
                  </a:lnTo>
                  <a:lnTo>
                    <a:pt x="214" y="129"/>
                  </a:lnTo>
                  <a:lnTo>
                    <a:pt x="248" y="118"/>
                  </a:lnTo>
                  <a:lnTo>
                    <a:pt x="277" y="103"/>
                  </a:lnTo>
                  <a:lnTo>
                    <a:pt x="296" y="89"/>
                  </a:lnTo>
                  <a:lnTo>
                    <a:pt x="310" y="70"/>
                  </a:lnTo>
                  <a:lnTo>
                    <a:pt x="310" y="63"/>
                  </a:lnTo>
                  <a:lnTo>
                    <a:pt x="307" y="55"/>
                  </a:lnTo>
                  <a:lnTo>
                    <a:pt x="296" y="41"/>
                  </a:lnTo>
                  <a:lnTo>
                    <a:pt x="266" y="22"/>
                  </a:lnTo>
                  <a:lnTo>
                    <a:pt x="214" y="15"/>
                  </a:lnTo>
                  <a:lnTo>
                    <a:pt x="137" y="4"/>
                  </a:lnTo>
                  <a:lnTo>
                    <a:pt x="266" y="4"/>
                  </a:lnTo>
                  <a:lnTo>
                    <a:pt x="266" y="0"/>
                  </a:lnTo>
                  <a:lnTo>
                    <a:pt x="307" y="4"/>
                  </a:lnTo>
                  <a:lnTo>
                    <a:pt x="355" y="15"/>
                  </a:lnTo>
                  <a:lnTo>
                    <a:pt x="392" y="29"/>
                  </a:lnTo>
                  <a:lnTo>
                    <a:pt x="406" y="44"/>
                  </a:lnTo>
                  <a:lnTo>
                    <a:pt x="418" y="55"/>
                  </a:lnTo>
                  <a:lnTo>
                    <a:pt x="418" y="70"/>
                  </a:lnTo>
                  <a:lnTo>
                    <a:pt x="406" y="85"/>
                  </a:lnTo>
                  <a:lnTo>
                    <a:pt x="395" y="100"/>
                  </a:lnTo>
                  <a:lnTo>
                    <a:pt x="377" y="111"/>
                  </a:lnTo>
                  <a:lnTo>
                    <a:pt x="347" y="115"/>
                  </a:lnTo>
                  <a:lnTo>
                    <a:pt x="266" y="133"/>
                  </a:lnTo>
                  <a:lnTo>
                    <a:pt x="155" y="148"/>
                  </a:lnTo>
                  <a:lnTo>
                    <a:pt x="114" y="159"/>
                  </a:lnTo>
                  <a:lnTo>
                    <a:pt x="81" y="170"/>
                  </a:lnTo>
                  <a:lnTo>
                    <a:pt x="59" y="185"/>
                  </a:lnTo>
                  <a:lnTo>
                    <a:pt x="52" y="196"/>
                  </a:lnTo>
                  <a:lnTo>
                    <a:pt x="44" y="203"/>
                  </a:lnTo>
                  <a:lnTo>
                    <a:pt x="44" y="211"/>
                  </a:lnTo>
                  <a:lnTo>
                    <a:pt x="55" y="233"/>
                  </a:lnTo>
                  <a:lnTo>
                    <a:pt x="74" y="251"/>
                  </a:lnTo>
                  <a:lnTo>
                    <a:pt x="100" y="266"/>
                  </a:lnTo>
                  <a:lnTo>
                    <a:pt x="129" y="273"/>
                  </a:lnTo>
                  <a:lnTo>
                    <a:pt x="192" y="285"/>
                  </a:lnTo>
                  <a:lnTo>
                    <a:pt x="236" y="288"/>
                  </a:lnTo>
                  <a:lnTo>
                    <a:pt x="214" y="29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8" name="図形 147"/>
            <p:cNvSpPr>
              <a:spLocks/>
            </p:cNvSpPr>
            <p:nvPr/>
          </p:nvSpPr>
          <p:spPr bwMode="auto">
            <a:xfrm>
              <a:off x="1031859" y="5135742"/>
              <a:ext cx="1143784" cy="772621"/>
            </a:xfrm>
            <a:custGeom>
              <a:avLst/>
              <a:gdLst/>
              <a:ahLst/>
              <a:cxnLst>
                <a:cxn ang="0">
                  <a:pos x="403" y="544"/>
                </a:cxn>
                <a:cxn ang="0">
                  <a:pos x="295" y="529"/>
                </a:cxn>
                <a:cxn ang="0">
                  <a:pos x="240" y="492"/>
                </a:cxn>
                <a:cxn ang="0">
                  <a:pos x="233" y="470"/>
                </a:cxn>
                <a:cxn ang="0">
                  <a:pos x="236" y="455"/>
                </a:cxn>
                <a:cxn ang="0">
                  <a:pos x="266" y="433"/>
                </a:cxn>
                <a:cxn ang="0">
                  <a:pos x="340" y="414"/>
                </a:cxn>
                <a:cxn ang="0">
                  <a:pos x="532" y="377"/>
                </a:cxn>
                <a:cxn ang="0">
                  <a:pos x="576" y="359"/>
                </a:cxn>
                <a:cxn ang="0">
                  <a:pos x="599" y="333"/>
                </a:cxn>
                <a:cxn ang="0">
                  <a:pos x="587" y="300"/>
                </a:cxn>
                <a:cxn ang="0">
                  <a:pos x="532" y="266"/>
                </a:cxn>
                <a:cxn ang="0">
                  <a:pos x="380" y="252"/>
                </a:cxn>
                <a:cxn ang="0">
                  <a:pos x="155" y="222"/>
                </a:cxn>
                <a:cxn ang="0">
                  <a:pos x="81" y="203"/>
                </a:cxn>
                <a:cxn ang="0">
                  <a:pos x="26" y="167"/>
                </a:cxn>
                <a:cxn ang="0">
                  <a:pos x="0" y="118"/>
                </a:cxn>
                <a:cxn ang="0">
                  <a:pos x="11" y="93"/>
                </a:cxn>
                <a:cxn ang="0">
                  <a:pos x="37" y="63"/>
                </a:cxn>
                <a:cxn ang="0">
                  <a:pos x="114" y="37"/>
                </a:cxn>
                <a:cxn ang="0">
                  <a:pos x="225" y="19"/>
                </a:cxn>
                <a:cxn ang="0">
                  <a:pos x="262" y="19"/>
                </a:cxn>
                <a:cxn ang="0">
                  <a:pos x="262" y="33"/>
                </a:cxn>
                <a:cxn ang="0">
                  <a:pos x="177" y="41"/>
                </a:cxn>
                <a:cxn ang="0">
                  <a:pos x="129" y="63"/>
                </a:cxn>
                <a:cxn ang="0">
                  <a:pos x="96" y="89"/>
                </a:cxn>
                <a:cxn ang="0">
                  <a:pos x="85" y="133"/>
                </a:cxn>
                <a:cxn ang="0">
                  <a:pos x="111" y="163"/>
                </a:cxn>
                <a:cxn ang="0">
                  <a:pos x="192" y="192"/>
                </a:cxn>
                <a:cxn ang="0">
                  <a:pos x="303" y="207"/>
                </a:cxn>
                <a:cxn ang="0">
                  <a:pos x="477" y="222"/>
                </a:cxn>
                <a:cxn ang="0">
                  <a:pos x="602" y="229"/>
                </a:cxn>
                <a:cxn ang="0">
                  <a:pos x="695" y="244"/>
                </a:cxn>
                <a:cxn ang="0">
                  <a:pos x="743" y="266"/>
                </a:cxn>
                <a:cxn ang="0">
                  <a:pos x="746" y="292"/>
                </a:cxn>
                <a:cxn ang="0">
                  <a:pos x="732" y="322"/>
                </a:cxn>
                <a:cxn ang="0">
                  <a:pos x="687" y="348"/>
                </a:cxn>
                <a:cxn ang="0">
                  <a:pos x="602" y="370"/>
                </a:cxn>
                <a:cxn ang="0">
                  <a:pos x="521" y="388"/>
                </a:cxn>
                <a:cxn ang="0">
                  <a:pos x="488" y="399"/>
                </a:cxn>
                <a:cxn ang="0">
                  <a:pos x="395" y="414"/>
                </a:cxn>
                <a:cxn ang="0">
                  <a:pos x="325" y="429"/>
                </a:cxn>
                <a:cxn ang="0">
                  <a:pos x="266" y="462"/>
                </a:cxn>
                <a:cxn ang="0">
                  <a:pos x="262" y="484"/>
                </a:cxn>
                <a:cxn ang="0">
                  <a:pos x="281" y="503"/>
                </a:cxn>
                <a:cxn ang="0">
                  <a:pos x="351" y="532"/>
                </a:cxn>
                <a:cxn ang="0">
                  <a:pos x="447" y="544"/>
                </a:cxn>
              </a:cxnLst>
              <a:rect l="0" t="0" r="0" b="0"/>
              <a:pathLst>
                <a:path w="746" h="547">
                  <a:moveTo>
                    <a:pt x="432" y="547"/>
                  </a:moveTo>
                  <a:lnTo>
                    <a:pt x="403" y="544"/>
                  </a:lnTo>
                  <a:lnTo>
                    <a:pt x="336" y="532"/>
                  </a:lnTo>
                  <a:lnTo>
                    <a:pt x="295" y="529"/>
                  </a:lnTo>
                  <a:lnTo>
                    <a:pt x="266" y="514"/>
                  </a:lnTo>
                  <a:lnTo>
                    <a:pt x="240" y="492"/>
                  </a:lnTo>
                  <a:lnTo>
                    <a:pt x="236" y="484"/>
                  </a:lnTo>
                  <a:lnTo>
                    <a:pt x="233" y="470"/>
                  </a:lnTo>
                  <a:lnTo>
                    <a:pt x="233" y="462"/>
                  </a:lnTo>
                  <a:lnTo>
                    <a:pt x="236" y="455"/>
                  </a:lnTo>
                  <a:lnTo>
                    <a:pt x="247" y="444"/>
                  </a:lnTo>
                  <a:lnTo>
                    <a:pt x="266" y="433"/>
                  </a:lnTo>
                  <a:lnTo>
                    <a:pt x="295" y="422"/>
                  </a:lnTo>
                  <a:lnTo>
                    <a:pt x="340" y="414"/>
                  </a:lnTo>
                  <a:lnTo>
                    <a:pt x="451" y="399"/>
                  </a:lnTo>
                  <a:lnTo>
                    <a:pt x="532" y="377"/>
                  </a:lnTo>
                  <a:lnTo>
                    <a:pt x="562" y="370"/>
                  </a:lnTo>
                  <a:lnTo>
                    <a:pt x="576" y="359"/>
                  </a:lnTo>
                  <a:lnTo>
                    <a:pt x="591" y="344"/>
                  </a:lnTo>
                  <a:lnTo>
                    <a:pt x="599" y="333"/>
                  </a:lnTo>
                  <a:lnTo>
                    <a:pt x="602" y="314"/>
                  </a:lnTo>
                  <a:lnTo>
                    <a:pt x="587" y="300"/>
                  </a:lnTo>
                  <a:lnTo>
                    <a:pt x="569" y="281"/>
                  </a:lnTo>
                  <a:lnTo>
                    <a:pt x="532" y="266"/>
                  </a:lnTo>
                  <a:lnTo>
                    <a:pt x="488" y="259"/>
                  </a:lnTo>
                  <a:lnTo>
                    <a:pt x="380" y="252"/>
                  </a:lnTo>
                  <a:lnTo>
                    <a:pt x="270" y="237"/>
                  </a:lnTo>
                  <a:lnTo>
                    <a:pt x="155" y="222"/>
                  </a:lnTo>
                  <a:lnTo>
                    <a:pt x="129" y="218"/>
                  </a:lnTo>
                  <a:lnTo>
                    <a:pt x="81" y="203"/>
                  </a:lnTo>
                  <a:lnTo>
                    <a:pt x="52" y="189"/>
                  </a:lnTo>
                  <a:lnTo>
                    <a:pt x="26" y="167"/>
                  </a:lnTo>
                  <a:lnTo>
                    <a:pt x="15" y="148"/>
                  </a:lnTo>
                  <a:lnTo>
                    <a:pt x="0" y="118"/>
                  </a:lnTo>
                  <a:lnTo>
                    <a:pt x="0" y="111"/>
                  </a:lnTo>
                  <a:lnTo>
                    <a:pt x="11" y="93"/>
                  </a:lnTo>
                  <a:lnTo>
                    <a:pt x="15" y="78"/>
                  </a:lnTo>
                  <a:lnTo>
                    <a:pt x="37" y="63"/>
                  </a:lnTo>
                  <a:lnTo>
                    <a:pt x="70" y="48"/>
                  </a:lnTo>
                  <a:lnTo>
                    <a:pt x="114" y="37"/>
                  </a:lnTo>
                  <a:lnTo>
                    <a:pt x="170" y="26"/>
                  </a:lnTo>
                  <a:lnTo>
                    <a:pt x="225" y="19"/>
                  </a:lnTo>
                  <a:lnTo>
                    <a:pt x="277" y="0"/>
                  </a:lnTo>
                  <a:lnTo>
                    <a:pt x="262" y="19"/>
                  </a:lnTo>
                  <a:lnTo>
                    <a:pt x="262" y="26"/>
                  </a:lnTo>
                  <a:lnTo>
                    <a:pt x="262" y="33"/>
                  </a:lnTo>
                  <a:lnTo>
                    <a:pt x="210" y="37"/>
                  </a:lnTo>
                  <a:lnTo>
                    <a:pt x="177" y="41"/>
                  </a:lnTo>
                  <a:lnTo>
                    <a:pt x="151" y="52"/>
                  </a:lnTo>
                  <a:lnTo>
                    <a:pt x="129" y="63"/>
                  </a:lnTo>
                  <a:lnTo>
                    <a:pt x="107" y="78"/>
                  </a:lnTo>
                  <a:lnTo>
                    <a:pt x="96" y="89"/>
                  </a:lnTo>
                  <a:lnTo>
                    <a:pt x="81" y="111"/>
                  </a:lnTo>
                  <a:lnTo>
                    <a:pt x="85" y="133"/>
                  </a:lnTo>
                  <a:lnTo>
                    <a:pt x="96" y="148"/>
                  </a:lnTo>
                  <a:lnTo>
                    <a:pt x="111" y="163"/>
                  </a:lnTo>
                  <a:lnTo>
                    <a:pt x="155" y="178"/>
                  </a:lnTo>
                  <a:lnTo>
                    <a:pt x="192" y="192"/>
                  </a:lnTo>
                  <a:lnTo>
                    <a:pt x="210" y="192"/>
                  </a:lnTo>
                  <a:lnTo>
                    <a:pt x="303" y="207"/>
                  </a:lnTo>
                  <a:lnTo>
                    <a:pt x="388" y="218"/>
                  </a:lnTo>
                  <a:lnTo>
                    <a:pt x="477" y="222"/>
                  </a:lnTo>
                  <a:lnTo>
                    <a:pt x="517" y="222"/>
                  </a:lnTo>
                  <a:lnTo>
                    <a:pt x="602" y="229"/>
                  </a:lnTo>
                  <a:lnTo>
                    <a:pt x="647" y="233"/>
                  </a:lnTo>
                  <a:lnTo>
                    <a:pt x="695" y="244"/>
                  </a:lnTo>
                  <a:lnTo>
                    <a:pt x="724" y="252"/>
                  </a:lnTo>
                  <a:lnTo>
                    <a:pt x="743" y="266"/>
                  </a:lnTo>
                  <a:lnTo>
                    <a:pt x="746" y="281"/>
                  </a:lnTo>
                  <a:lnTo>
                    <a:pt x="746" y="292"/>
                  </a:lnTo>
                  <a:lnTo>
                    <a:pt x="746" y="307"/>
                  </a:lnTo>
                  <a:lnTo>
                    <a:pt x="732" y="322"/>
                  </a:lnTo>
                  <a:lnTo>
                    <a:pt x="713" y="337"/>
                  </a:lnTo>
                  <a:lnTo>
                    <a:pt x="687" y="348"/>
                  </a:lnTo>
                  <a:lnTo>
                    <a:pt x="647" y="359"/>
                  </a:lnTo>
                  <a:lnTo>
                    <a:pt x="602" y="370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14" y="392"/>
                  </a:lnTo>
                  <a:lnTo>
                    <a:pt x="488" y="399"/>
                  </a:lnTo>
                  <a:lnTo>
                    <a:pt x="447" y="407"/>
                  </a:lnTo>
                  <a:lnTo>
                    <a:pt x="395" y="414"/>
                  </a:lnTo>
                  <a:lnTo>
                    <a:pt x="358" y="418"/>
                  </a:lnTo>
                  <a:lnTo>
                    <a:pt x="325" y="429"/>
                  </a:lnTo>
                  <a:lnTo>
                    <a:pt x="284" y="447"/>
                  </a:lnTo>
                  <a:lnTo>
                    <a:pt x="266" y="462"/>
                  </a:lnTo>
                  <a:lnTo>
                    <a:pt x="262" y="470"/>
                  </a:lnTo>
                  <a:lnTo>
                    <a:pt x="262" y="484"/>
                  </a:lnTo>
                  <a:lnTo>
                    <a:pt x="266" y="492"/>
                  </a:lnTo>
                  <a:lnTo>
                    <a:pt x="281" y="503"/>
                  </a:lnTo>
                  <a:lnTo>
                    <a:pt x="303" y="514"/>
                  </a:lnTo>
                  <a:lnTo>
                    <a:pt x="351" y="532"/>
                  </a:lnTo>
                  <a:lnTo>
                    <a:pt x="403" y="540"/>
                  </a:lnTo>
                  <a:lnTo>
                    <a:pt x="447" y="544"/>
                  </a:lnTo>
                  <a:lnTo>
                    <a:pt x="432" y="54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49" name="図形 148"/>
            <p:cNvSpPr>
              <a:spLocks/>
            </p:cNvSpPr>
            <p:nvPr/>
          </p:nvSpPr>
          <p:spPr bwMode="auto">
            <a:xfrm>
              <a:off x="1870532" y="5459197"/>
              <a:ext cx="430836" cy="220345"/>
            </a:xfrm>
            <a:custGeom>
              <a:avLst/>
              <a:gdLst/>
              <a:ahLst/>
              <a:cxnLst>
                <a:cxn ang="0">
                  <a:pos x="277" y="45"/>
                </a:cxn>
                <a:cxn ang="0">
                  <a:pos x="281" y="52"/>
                </a:cxn>
                <a:cxn ang="0">
                  <a:pos x="281" y="63"/>
                </a:cxn>
                <a:cxn ang="0">
                  <a:pos x="281" y="74"/>
                </a:cxn>
                <a:cxn ang="0">
                  <a:pos x="262" y="93"/>
                </a:cxn>
                <a:cxn ang="0">
                  <a:pos x="236" y="108"/>
                </a:cxn>
                <a:cxn ang="0">
                  <a:pos x="181" y="133"/>
                </a:cxn>
                <a:cxn ang="0">
                  <a:pos x="140" y="145"/>
                </a:cxn>
                <a:cxn ang="0">
                  <a:pos x="122" y="145"/>
                </a:cxn>
                <a:cxn ang="0">
                  <a:pos x="122" y="148"/>
                </a:cxn>
                <a:cxn ang="0">
                  <a:pos x="77" y="148"/>
                </a:cxn>
                <a:cxn ang="0">
                  <a:pos x="0" y="156"/>
                </a:cxn>
                <a:cxn ang="0">
                  <a:pos x="59" y="141"/>
                </a:cxn>
                <a:cxn ang="0">
                  <a:pos x="100" y="133"/>
                </a:cxn>
                <a:cxn ang="0">
                  <a:pos x="140" y="122"/>
                </a:cxn>
                <a:cxn ang="0">
                  <a:pos x="170" y="108"/>
                </a:cxn>
                <a:cxn ang="0">
                  <a:pos x="192" y="100"/>
                </a:cxn>
                <a:cxn ang="0">
                  <a:pos x="199" y="78"/>
                </a:cxn>
                <a:cxn ang="0">
                  <a:pos x="207" y="63"/>
                </a:cxn>
                <a:cxn ang="0">
                  <a:pos x="207" y="52"/>
                </a:cxn>
                <a:cxn ang="0">
                  <a:pos x="199" y="37"/>
                </a:cxn>
                <a:cxn ang="0">
                  <a:pos x="185" y="23"/>
                </a:cxn>
                <a:cxn ang="0">
                  <a:pos x="155" y="15"/>
                </a:cxn>
                <a:cxn ang="0">
                  <a:pos x="81" y="0"/>
                </a:cxn>
                <a:cxn ang="0">
                  <a:pos x="155" y="0"/>
                </a:cxn>
                <a:cxn ang="0">
                  <a:pos x="207" y="8"/>
                </a:cxn>
                <a:cxn ang="0">
                  <a:pos x="240" y="19"/>
                </a:cxn>
                <a:cxn ang="0">
                  <a:pos x="266" y="30"/>
                </a:cxn>
                <a:cxn ang="0">
                  <a:pos x="277" y="45"/>
                </a:cxn>
              </a:cxnLst>
              <a:rect l="0" t="0" r="0" b="0"/>
              <a:pathLst>
                <a:path w="281" h="156">
                  <a:moveTo>
                    <a:pt x="277" y="45"/>
                  </a:moveTo>
                  <a:lnTo>
                    <a:pt x="281" y="52"/>
                  </a:lnTo>
                  <a:lnTo>
                    <a:pt x="281" y="63"/>
                  </a:lnTo>
                  <a:lnTo>
                    <a:pt x="281" y="74"/>
                  </a:lnTo>
                  <a:lnTo>
                    <a:pt x="262" y="93"/>
                  </a:lnTo>
                  <a:lnTo>
                    <a:pt x="236" y="108"/>
                  </a:lnTo>
                  <a:lnTo>
                    <a:pt x="181" y="133"/>
                  </a:lnTo>
                  <a:lnTo>
                    <a:pt x="140" y="145"/>
                  </a:lnTo>
                  <a:lnTo>
                    <a:pt x="122" y="145"/>
                  </a:lnTo>
                  <a:lnTo>
                    <a:pt x="122" y="148"/>
                  </a:lnTo>
                  <a:lnTo>
                    <a:pt x="77" y="148"/>
                  </a:lnTo>
                  <a:lnTo>
                    <a:pt x="0" y="156"/>
                  </a:lnTo>
                  <a:lnTo>
                    <a:pt x="59" y="141"/>
                  </a:lnTo>
                  <a:lnTo>
                    <a:pt x="100" y="133"/>
                  </a:lnTo>
                  <a:lnTo>
                    <a:pt x="140" y="122"/>
                  </a:lnTo>
                  <a:lnTo>
                    <a:pt x="170" y="108"/>
                  </a:lnTo>
                  <a:lnTo>
                    <a:pt x="192" y="100"/>
                  </a:lnTo>
                  <a:lnTo>
                    <a:pt x="199" y="78"/>
                  </a:lnTo>
                  <a:lnTo>
                    <a:pt x="207" y="63"/>
                  </a:lnTo>
                  <a:lnTo>
                    <a:pt x="207" y="52"/>
                  </a:lnTo>
                  <a:lnTo>
                    <a:pt x="199" y="37"/>
                  </a:lnTo>
                  <a:lnTo>
                    <a:pt x="185" y="23"/>
                  </a:lnTo>
                  <a:lnTo>
                    <a:pt x="155" y="15"/>
                  </a:lnTo>
                  <a:lnTo>
                    <a:pt x="81" y="0"/>
                  </a:lnTo>
                  <a:lnTo>
                    <a:pt x="155" y="0"/>
                  </a:lnTo>
                  <a:lnTo>
                    <a:pt x="207" y="8"/>
                  </a:lnTo>
                  <a:lnTo>
                    <a:pt x="240" y="19"/>
                  </a:lnTo>
                  <a:lnTo>
                    <a:pt x="266" y="30"/>
                  </a:lnTo>
                  <a:lnTo>
                    <a:pt x="277" y="4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0" name="図形 149"/>
            <p:cNvSpPr>
              <a:spLocks/>
            </p:cNvSpPr>
            <p:nvPr/>
          </p:nvSpPr>
          <p:spPr bwMode="auto">
            <a:xfrm>
              <a:off x="2080583" y="5470497"/>
              <a:ext cx="288246" cy="197746"/>
            </a:xfrm>
            <a:custGeom>
              <a:avLst/>
              <a:gdLst/>
              <a:ahLst/>
              <a:cxnLst>
                <a:cxn ang="0">
                  <a:pos x="144" y="37"/>
                </a:cxn>
                <a:cxn ang="0">
                  <a:pos x="125" y="15"/>
                </a:cxn>
                <a:cxn ang="0">
                  <a:pos x="85" y="0"/>
                </a:cxn>
                <a:cxn ang="0">
                  <a:pos x="118" y="7"/>
                </a:cxn>
                <a:cxn ang="0">
                  <a:pos x="151" y="15"/>
                </a:cxn>
                <a:cxn ang="0">
                  <a:pos x="170" y="26"/>
                </a:cxn>
                <a:cxn ang="0">
                  <a:pos x="184" y="37"/>
                </a:cxn>
                <a:cxn ang="0">
                  <a:pos x="188" y="51"/>
                </a:cxn>
                <a:cxn ang="0">
                  <a:pos x="184" y="63"/>
                </a:cxn>
                <a:cxn ang="0">
                  <a:pos x="181" y="70"/>
                </a:cxn>
                <a:cxn ang="0">
                  <a:pos x="159" y="92"/>
                </a:cxn>
                <a:cxn ang="0">
                  <a:pos x="133" y="111"/>
                </a:cxn>
                <a:cxn ang="0">
                  <a:pos x="110" y="125"/>
                </a:cxn>
                <a:cxn ang="0">
                  <a:pos x="74" y="133"/>
                </a:cxn>
                <a:cxn ang="0">
                  <a:pos x="0" y="140"/>
                </a:cxn>
                <a:cxn ang="0">
                  <a:pos x="29" y="133"/>
                </a:cxn>
                <a:cxn ang="0">
                  <a:pos x="70" y="122"/>
                </a:cxn>
                <a:cxn ang="0">
                  <a:pos x="110" y="100"/>
                </a:cxn>
                <a:cxn ang="0">
                  <a:pos x="129" y="85"/>
                </a:cxn>
                <a:cxn ang="0">
                  <a:pos x="144" y="66"/>
                </a:cxn>
                <a:cxn ang="0">
                  <a:pos x="151" y="55"/>
                </a:cxn>
                <a:cxn ang="0">
                  <a:pos x="151" y="44"/>
                </a:cxn>
                <a:cxn ang="0">
                  <a:pos x="144" y="37"/>
                </a:cxn>
              </a:cxnLst>
              <a:rect l="0" t="0" r="0" b="0"/>
              <a:pathLst>
                <a:path w="188" h="140">
                  <a:moveTo>
                    <a:pt x="144" y="37"/>
                  </a:moveTo>
                  <a:lnTo>
                    <a:pt x="125" y="15"/>
                  </a:lnTo>
                  <a:lnTo>
                    <a:pt x="85" y="0"/>
                  </a:lnTo>
                  <a:lnTo>
                    <a:pt x="118" y="7"/>
                  </a:lnTo>
                  <a:lnTo>
                    <a:pt x="151" y="15"/>
                  </a:lnTo>
                  <a:lnTo>
                    <a:pt x="170" y="26"/>
                  </a:lnTo>
                  <a:lnTo>
                    <a:pt x="184" y="37"/>
                  </a:lnTo>
                  <a:lnTo>
                    <a:pt x="188" y="51"/>
                  </a:lnTo>
                  <a:lnTo>
                    <a:pt x="184" y="63"/>
                  </a:lnTo>
                  <a:lnTo>
                    <a:pt x="181" y="70"/>
                  </a:lnTo>
                  <a:lnTo>
                    <a:pt x="159" y="92"/>
                  </a:lnTo>
                  <a:lnTo>
                    <a:pt x="133" y="111"/>
                  </a:lnTo>
                  <a:lnTo>
                    <a:pt x="110" y="125"/>
                  </a:lnTo>
                  <a:lnTo>
                    <a:pt x="74" y="133"/>
                  </a:lnTo>
                  <a:lnTo>
                    <a:pt x="0" y="140"/>
                  </a:lnTo>
                  <a:lnTo>
                    <a:pt x="29" y="133"/>
                  </a:lnTo>
                  <a:lnTo>
                    <a:pt x="70" y="122"/>
                  </a:lnTo>
                  <a:lnTo>
                    <a:pt x="110" y="100"/>
                  </a:lnTo>
                  <a:lnTo>
                    <a:pt x="129" y="85"/>
                  </a:lnTo>
                  <a:lnTo>
                    <a:pt x="144" y="66"/>
                  </a:lnTo>
                  <a:lnTo>
                    <a:pt x="151" y="55"/>
                  </a:lnTo>
                  <a:lnTo>
                    <a:pt x="151" y="44"/>
                  </a:lnTo>
                  <a:lnTo>
                    <a:pt x="144" y="3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1" name="図形 150"/>
            <p:cNvSpPr>
              <a:spLocks/>
            </p:cNvSpPr>
            <p:nvPr/>
          </p:nvSpPr>
          <p:spPr bwMode="auto">
            <a:xfrm>
              <a:off x="1439696" y="5704967"/>
              <a:ext cx="470699" cy="199158"/>
            </a:xfrm>
            <a:custGeom>
              <a:avLst/>
              <a:gdLst/>
              <a:ahLst/>
              <a:cxnLst>
                <a:cxn ang="0">
                  <a:pos x="214" y="141"/>
                </a:cxn>
                <a:cxn ang="0">
                  <a:pos x="214" y="137"/>
                </a:cxn>
                <a:cxn ang="0">
                  <a:pos x="196" y="141"/>
                </a:cxn>
                <a:cxn ang="0">
                  <a:pos x="163" y="137"/>
                </a:cxn>
                <a:cxn ang="0">
                  <a:pos x="100" y="129"/>
                </a:cxn>
                <a:cxn ang="0">
                  <a:pos x="41" y="111"/>
                </a:cxn>
                <a:cxn ang="0">
                  <a:pos x="18" y="100"/>
                </a:cxn>
                <a:cxn ang="0">
                  <a:pos x="4" y="85"/>
                </a:cxn>
                <a:cxn ang="0">
                  <a:pos x="0" y="74"/>
                </a:cxn>
                <a:cxn ang="0">
                  <a:pos x="0" y="70"/>
                </a:cxn>
                <a:cxn ang="0">
                  <a:pos x="4" y="59"/>
                </a:cxn>
                <a:cxn ang="0">
                  <a:pos x="26" y="44"/>
                </a:cxn>
                <a:cxn ang="0">
                  <a:pos x="66" y="30"/>
                </a:cxn>
                <a:cxn ang="0">
                  <a:pos x="129" y="15"/>
                </a:cxn>
                <a:cxn ang="0">
                  <a:pos x="225" y="0"/>
                </a:cxn>
                <a:cxn ang="0">
                  <a:pos x="200" y="15"/>
                </a:cxn>
                <a:cxn ang="0">
                  <a:pos x="181" y="26"/>
                </a:cxn>
                <a:cxn ang="0">
                  <a:pos x="166" y="44"/>
                </a:cxn>
                <a:cxn ang="0">
                  <a:pos x="166" y="59"/>
                </a:cxn>
                <a:cxn ang="0">
                  <a:pos x="166" y="81"/>
                </a:cxn>
                <a:cxn ang="0">
                  <a:pos x="177" y="89"/>
                </a:cxn>
                <a:cxn ang="0">
                  <a:pos x="192" y="100"/>
                </a:cxn>
                <a:cxn ang="0">
                  <a:pos x="225" y="115"/>
                </a:cxn>
                <a:cxn ang="0">
                  <a:pos x="270" y="129"/>
                </a:cxn>
                <a:cxn ang="0">
                  <a:pos x="307" y="129"/>
                </a:cxn>
                <a:cxn ang="0">
                  <a:pos x="270" y="129"/>
                </a:cxn>
                <a:cxn ang="0">
                  <a:pos x="214" y="141"/>
                </a:cxn>
              </a:cxnLst>
              <a:rect l="0" t="0" r="0" b="0"/>
              <a:pathLst>
                <a:path w="307" h="141">
                  <a:moveTo>
                    <a:pt x="214" y="141"/>
                  </a:moveTo>
                  <a:lnTo>
                    <a:pt x="214" y="137"/>
                  </a:lnTo>
                  <a:lnTo>
                    <a:pt x="196" y="141"/>
                  </a:lnTo>
                  <a:lnTo>
                    <a:pt x="163" y="137"/>
                  </a:lnTo>
                  <a:lnTo>
                    <a:pt x="100" y="129"/>
                  </a:lnTo>
                  <a:lnTo>
                    <a:pt x="41" y="111"/>
                  </a:lnTo>
                  <a:lnTo>
                    <a:pt x="18" y="100"/>
                  </a:lnTo>
                  <a:lnTo>
                    <a:pt x="4" y="85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4" y="59"/>
                  </a:lnTo>
                  <a:lnTo>
                    <a:pt x="26" y="44"/>
                  </a:lnTo>
                  <a:lnTo>
                    <a:pt x="66" y="30"/>
                  </a:lnTo>
                  <a:lnTo>
                    <a:pt x="129" y="15"/>
                  </a:lnTo>
                  <a:lnTo>
                    <a:pt x="225" y="0"/>
                  </a:lnTo>
                  <a:lnTo>
                    <a:pt x="200" y="15"/>
                  </a:lnTo>
                  <a:lnTo>
                    <a:pt x="181" y="26"/>
                  </a:lnTo>
                  <a:lnTo>
                    <a:pt x="166" y="44"/>
                  </a:lnTo>
                  <a:lnTo>
                    <a:pt x="166" y="59"/>
                  </a:lnTo>
                  <a:lnTo>
                    <a:pt x="166" y="81"/>
                  </a:lnTo>
                  <a:lnTo>
                    <a:pt x="177" y="89"/>
                  </a:lnTo>
                  <a:lnTo>
                    <a:pt x="192" y="100"/>
                  </a:lnTo>
                  <a:lnTo>
                    <a:pt x="225" y="115"/>
                  </a:lnTo>
                  <a:lnTo>
                    <a:pt x="270" y="129"/>
                  </a:lnTo>
                  <a:lnTo>
                    <a:pt x="307" y="129"/>
                  </a:lnTo>
                  <a:lnTo>
                    <a:pt x="270" y="129"/>
                  </a:lnTo>
                  <a:lnTo>
                    <a:pt x="214" y="14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2" name="図形 151"/>
            <p:cNvSpPr>
              <a:spLocks/>
            </p:cNvSpPr>
            <p:nvPr/>
          </p:nvSpPr>
          <p:spPr bwMode="auto">
            <a:xfrm>
              <a:off x="1694211" y="5443660"/>
              <a:ext cx="754346" cy="443516"/>
            </a:xfrm>
            <a:custGeom>
              <a:avLst/>
              <a:gdLst/>
              <a:ahLst/>
              <a:cxnLst>
                <a:cxn ang="0">
                  <a:pos x="159" y="314"/>
                </a:cxn>
                <a:cxn ang="0">
                  <a:pos x="130" y="314"/>
                </a:cxn>
                <a:cxn ang="0">
                  <a:pos x="82" y="307"/>
                </a:cxn>
                <a:cxn ang="0">
                  <a:pos x="34" y="285"/>
                </a:cxn>
                <a:cxn ang="0">
                  <a:pos x="19" y="274"/>
                </a:cxn>
                <a:cxn ang="0">
                  <a:pos x="4" y="259"/>
                </a:cxn>
                <a:cxn ang="0">
                  <a:pos x="0" y="244"/>
                </a:cxn>
                <a:cxn ang="0">
                  <a:pos x="4" y="229"/>
                </a:cxn>
                <a:cxn ang="0">
                  <a:pos x="15" y="222"/>
                </a:cxn>
                <a:cxn ang="0">
                  <a:pos x="41" y="200"/>
                </a:cxn>
                <a:cxn ang="0">
                  <a:pos x="67" y="185"/>
                </a:cxn>
                <a:cxn ang="0">
                  <a:pos x="100" y="174"/>
                </a:cxn>
                <a:cxn ang="0">
                  <a:pos x="141" y="167"/>
                </a:cxn>
                <a:cxn ang="0">
                  <a:pos x="192" y="159"/>
                </a:cxn>
                <a:cxn ang="0">
                  <a:pos x="270" y="159"/>
                </a:cxn>
                <a:cxn ang="0">
                  <a:pos x="337" y="156"/>
                </a:cxn>
                <a:cxn ang="0">
                  <a:pos x="366" y="144"/>
                </a:cxn>
                <a:cxn ang="0">
                  <a:pos x="385" y="133"/>
                </a:cxn>
                <a:cxn ang="0">
                  <a:pos x="418" y="115"/>
                </a:cxn>
                <a:cxn ang="0">
                  <a:pos x="436" y="96"/>
                </a:cxn>
                <a:cxn ang="0">
                  <a:pos x="440" y="82"/>
                </a:cxn>
                <a:cxn ang="0">
                  <a:pos x="440" y="70"/>
                </a:cxn>
                <a:cxn ang="0">
                  <a:pos x="436" y="56"/>
                </a:cxn>
                <a:cxn ang="0">
                  <a:pos x="422" y="41"/>
                </a:cxn>
                <a:cxn ang="0">
                  <a:pos x="403" y="30"/>
                </a:cxn>
                <a:cxn ang="0">
                  <a:pos x="370" y="19"/>
                </a:cxn>
                <a:cxn ang="0">
                  <a:pos x="307" y="11"/>
                </a:cxn>
                <a:cxn ang="0">
                  <a:pos x="244" y="11"/>
                </a:cxn>
                <a:cxn ang="0">
                  <a:pos x="181" y="11"/>
                </a:cxn>
                <a:cxn ang="0">
                  <a:pos x="89" y="0"/>
                </a:cxn>
                <a:cxn ang="0">
                  <a:pos x="181" y="4"/>
                </a:cxn>
                <a:cxn ang="0">
                  <a:pos x="255" y="4"/>
                </a:cxn>
                <a:cxn ang="0">
                  <a:pos x="333" y="11"/>
                </a:cxn>
                <a:cxn ang="0">
                  <a:pos x="392" y="19"/>
                </a:cxn>
                <a:cxn ang="0">
                  <a:pos x="436" y="30"/>
                </a:cxn>
                <a:cxn ang="0">
                  <a:pos x="462" y="48"/>
                </a:cxn>
                <a:cxn ang="0">
                  <a:pos x="481" y="63"/>
                </a:cxn>
                <a:cxn ang="0">
                  <a:pos x="492" y="85"/>
                </a:cxn>
                <a:cxn ang="0">
                  <a:pos x="492" y="96"/>
                </a:cxn>
                <a:cxn ang="0">
                  <a:pos x="492" y="111"/>
                </a:cxn>
                <a:cxn ang="0">
                  <a:pos x="477" y="130"/>
                </a:cxn>
                <a:cxn ang="0">
                  <a:pos x="448" y="144"/>
                </a:cxn>
                <a:cxn ang="0">
                  <a:pos x="407" y="156"/>
                </a:cxn>
                <a:cxn ang="0">
                  <a:pos x="366" y="167"/>
                </a:cxn>
                <a:cxn ang="0">
                  <a:pos x="296" y="170"/>
                </a:cxn>
                <a:cxn ang="0">
                  <a:pos x="263" y="170"/>
                </a:cxn>
                <a:cxn ang="0">
                  <a:pos x="200" y="174"/>
                </a:cxn>
                <a:cxn ang="0">
                  <a:pos x="152" y="181"/>
                </a:cxn>
                <a:cxn ang="0">
                  <a:pos x="115" y="189"/>
                </a:cxn>
                <a:cxn ang="0">
                  <a:pos x="89" y="200"/>
                </a:cxn>
                <a:cxn ang="0">
                  <a:pos x="74" y="211"/>
                </a:cxn>
                <a:cxn ang="0">
                  <a:pos x="67" y="222"/>
                </a:cxn>
                <a:cxn ang="0">
                  <a:pos x="59" y="229"/>
                </a:cxn>
                <a:cxn ang="0">
                  <a:pos x="56" y="244"/>
                </a:cxn>
                <a:cxn ang="0">
                  <a:pos x="56" y="255"/>
                </a:cxn>
                <a:cxn ang="0">
                  <a:pos x="67" y="270"/>
                </a:cxn>
                <a:cxn ang="0">
                  <a:pos x="74" y="281"/>
                </a:cxn>
                <a:cxn ang="0">
                  <a:pos x="111" y="296"/>
                </a:cxn>
                <a:cxn ang="0">
                  <a:pos x="181" y="314"/>
                </a:cxn>
                <a:cxn ang="0">
                  <a:pos x="159" y="314"/>
                </a:cxn>
              </a:cxnLst>
              <a:rect l="0" t="0" r="0" b="0"/>
              <a:pathLst>
                <a:path w="492" h="314">
                  <a:moveTo>
                    <a:pt x="159" y="314"/>
                  </a:moveTo>
                  <a:lnTo>
                    <a:pt x="130" y="314"/>
                  </a:lnTo>
                  <a:lnTo>
                    <a:pt x="82" y="307"/>
                  </a:lnTo>
                  <a:lnTo>
                    <a:pt x="34" y="285"/>
                  </a:lnTo>
                  <a:lnTo>
                    <a:pt x="19" y="274"/>
                  </a:lnTo>
                  <a:lnTo>
                    <a:pt x="4" y="259"/>
                  </a:lnTo>
                  <a:lnTo>
                    <a:pt x="0" y="244"/>
                  </a:lnTo>
                  <a:lnTo>
                    <a:pt x="4" y="229"/>
                  </a:lnTo>
                  <a:lnTo>
                    <a:pt x="15" y="222"/>
                  </a:lnTo>
                  <a:lnTo>
                    <a:pt x="41" y="200"/>
                  </a:lnTo>
                  <a:lnTo>
                    <a:pt x="67" y="185"/>
                  </a:lnTo>
                  <a:lnTo>
                    <a:pt x="100" y="174"/>
                  </a:lnTo>
                  <a:lnTo>
                    <a:pt x="141" y="167"/>
                  </a:lnTo>
                  <a:lnTo>
                    <a:pt x="192" y="159"/>
                  </a:lnTo>
                  <a:lnTo>
                    <a:pt x="270" y="159"/>
                  </a:lnTo>
                  <a:lnTo>
                    <a:pt x="337" y="156"/>
                  </a:lnTo>
                  <a:lnTo>
                    <a:pt x="366" y="144"/>
                  </a:lnTo>
                  <a:lnTo>
                    <a:pt x="385" y="133"/>
                  </a:lnTo>
                  <a:lnTo>
                    <a:pt x="418" y="115"/>
                  </a:lnTo>
                  <a:lnTo>
                    <a:pt x="436" y="96"/>
                  </a:lnTo>
                  <a:lnTo>
                    <a:pt x="440" y="82"/>
                  </a:lnTo>
                  <a:lnTo>
                    <a:pt x="440" y="70"/>
                  </a:lnTo>
                  <a:lnTo>
                    <a:pt x="436" y="56"/>
                  </a:lnTo>
                  <a:lnTo>
                    <a:pt x="422" y="41"/>
                  </a:lnTo>
                  <a:lnTo>
                    <a:pt x="403" y="30"/>
                  </a:lnTo>
                  <a:lnTo>
                    <a:pt x="370" y="19"/>
                  </a:lnTo>
                  <a:lnTo>
                    <a:pt x="307" y="11"/>
                  </a:lnTo>
                  <a:lnTo>
                    <a:pt x="244" y="11"/>
                  </a:lnTo>
                  <a:lnTo>
                    <a:pt x="181" y="11"/>
                  </a:lnTo>
                  <a:lnTo>
                    <a:pt x="89" y="0"/>
                  </a:lnTo>
                  <a:lnTo>
                    <a:pt x="181" y="4"/>
                  </a:lnTo>
                  <a:lnTo>
                    <a:pt x="255" y="4"/>
                  </a:lnTo>
                  <a:lnTo>
                    <a:pt x="333" y="11"/>
                  </a:lnTo>
                  <a:lnTo>
                    <a:pt x="392" y="19"/>
                  </a:lnTo>
                  <a:lnTo>
                    <a:pt x="436" y="30"/>
                  </a:lnTo>
                  <a:lnTo>
                    <a:pt x="462" y="48"/>
                  </a:lnTo>
                  <a:lnTo>
                    <a:pt x="481" y="63"/>
                  </a:lnTo>
                  <a:lnTo>
                    <a:pt x="492" y="85"/>
                  </a:lnTo>
                  <a:lnTo>
                    <a:pt x="492" y="96"/>
                  </a:lnTo>
                  <a:lnTo>
                    <a:pt x="492" y="111"/>
                  </a:lnTo>
                  <a:lnTo>
                    <a:pt x="477" y="130"/>
                  </a:lnTo>
                  <a:lnTo>
                    <a:pt x="448" y="144"/>
                  </a:lnTo>
                  <a:lnTo>
                    <a:pt x="407" y="156"/>
                  </a:lnTo>
                  <a:lnTo>
                    <a:pt x="366" y="167"/>
                  </a:lnTo>
                  <a:lnTo>
                    <a:pt x="296" y="170"/>
                  </a:lnTo>
                  <a:lnTo>
                    <a:pt x="263" y="170"/>
                  </a:lnTo>
                  <a:lnTo>
                    <a:pt x="200" y="174"/>
                  </a:lnTo>
                  <a:lnTo>
                    <a:pt x="152" y="181"/>
                  </a:lnTo>
                  <a:lnTo>
                    <a:pt x="115" y="189"/>
                  </a:lnTo>
                  <a:lnTo>
                    <a:pt x="89" y="200"/>
                  </a:lnTo>
                  <a:lnTo>
                    <a:pt x="74" y="211"/>
                  </a:lnTo>
                  <a:lnTo>
                    <a:pt x="67" y="222"/>
                  </a:lnTo>
                  <a:lnTo>
                    <a:pt x="59" y="229"/>
                  </a:lnTo>
                  <a:lnTo>
                    <a:pt x="56" y="244"/>
                  </a:lnTo>
                  <a:lnTo>
                    <a:pt x="56" y="255"/>
                  </a:lnTo>
                  <a:lnTo>
                    <a:pt x="67" y="270"/>
                  </a:lnTo>
                  <a:lnTo>
                    <a:pt x="74" y="281"/>
                  </a:lnTo>
                  <a:lnTo>
                    <a:pt x="111" y="296"/>
                  </a:lnTo>
                  <a:lnTo>
                    <a:pt x="181" y="314"/>
                  </a:lnTo>
                  <a:lnTo>
                    <a:pt x="159" y="31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3" name="図形 152"/>
            <p:cNvSpPr>
              <a:spLocks/>
            </p:cNvSpPr>
            <p:nvPr/>
          </p:nvSpPr>
          <p:spPr bwMode="auto">
            <a:xfrm>
              <a:off x="1784671" y="5689430"/>
              <a:ext cx="386372" cy="197746"/>
            </a:xfrm>
            <a:custGeom>
              <a:avLst/>
              <a:gdLst/>
              <a:ahLst/>
              <a:cxnLst>
                <a:cxn ang="0">
                  <a:pos x="163" y="140"/>
                </a:cxn>
                <a:cxn ang="0">
                  <a:pos x="133" y="140"/>
                </a:cxn>
                <a:cxn ang="0">
                  <a:pos x="67" y="122"/>
                </a:cxn>
                <a:cxn ang="0">
                  <a:pos x="26" y="107"/>
                </a:cxn>
                <a:cxn ang="0">
                  <a:pos x="11" y="92"/>
                </a:cxn>
                <a:cxn ang="0">
                  <a:pos x="0" y="81"/>
                </a:cxn>
                <a:cxn ang="0">
                  <a:pos x="0" y="70"/>
                </a:cxn>
                <a:cxn ang="0">
                  <a:pos x="8" y="55"/>
                </a:cxn>
                <a:cxn ang="0">
                  <a:pos x="11" y="48"/>
                </a:cxn>
                <a:cxn ang="0">
                  <a:pos x="23" y="41"/>
                </a:cxn>
                <a:cxn ang="0">
                  <a:pos x="37" y="30"/>
                </a:cxn>
                <a:cxn ang="0">
                  <a:pos x="56" y="22"/>
                </a:cxn>
                <a:cxn ang="0">
                  <a:pos x="93" y="11"/>
                </a:cxn>
                <a:cxn ang="0">
                  <a:pos x="141" y="7"/>
                </a:cxn>
                <a:cxn ang="0">
                  <a:pos x="204" y="0"/>
                </a:cxn>
                <a:cxn ang="0">
                  <a:pos x="252" y="0"/>
                </a:cxn>
                <a:cxn ang="0">
                  <a:pos x="196" y="7"/>
                </a:cxn>
                <a:cxn ang="0">
                  <a:pos x="141" y="15"/>
                </a:cxn>
                <a:cxn ang="0">
                  <a:pos x="96" y="37"/>
                </a:cxn>
                <a:cxn ang="0">
                  <a:pos x="82" y="52"/>
                </a:cxn>
                <a:cxn ang="0">
                  <a:pos x="71" y="67"/>
                </a:cxn>
                <a:cxn ang="0">
                  <a:pos x="71" y="70"/>
                </a:cxn>
                <a:cxn ang="0">
                  <a:pos x="78" y="85"/>
                </a:cxn>
                <a:cxn ang="0">
                  <a:pos x="85" y="100"/>
                </a:cxn>
                <a:cxn ang="0">
                  <a:pos x="100" y="111"/>
                </a:cxn>
                <a:cxn ang="0">
                  <a:pos x="126" y="126"/>
                </a:cxn>
                <a:cxn ang="0">
                  <a:pos x="167" y="137"/>
                </a:cxn>
                <a:cxn ang="0">
                  <a:pos x="163" y="140"/>
                </a:cxn>
              </a:cxnLst>
              <a:rect l="0" t="0" r="0" b="0"/>
              <a:pathLst>
                <a:path w="252" h="140">
                  <a:moveTo>
                    <a:pt x="163" y="140"/>
                  </a:moveTo>
                  <a:lnTo>
                    <a:pt x="133" y="140"/>
                  </a:lnTo>
                  <a:lnTo>
                    <a:pt x="67" y="122"/>
                  </a:lnTo>
                  <a:lnTo>
                    <a:pt x="26" y="107"/>
                  </a:lnTo>
                  <a:lnTo>
                    <a:pt x="11" y="92"/>
                  </a:lnTo>
                  <a:lnTo>
                    <a:pt x="0" y="81"/>
                  </a:lnTo>
                  <a:lnTo>
                    <a:pt x="0" y="70"/>
                  </a:lnTo>
                  <a:lnTo>
                    <a:pt x="8" y="55"/>
                  </a:lnTo>
                  <a:lnTo>
                    <a:pt x="11" y="48"/>
                  </a:lnTo>
                  <a:lnTo>
                    <a:pt x="23" y="41"/>
                  </a:lnTo>
                  <a:lnTo>
                    <a:pt x="37" y="30"/>
                  </a:lnTo>
                  <a:lnTo>
                    <a:pt x="56" y="22"/>
                  </a:lnTo>
                  <a:lnTo>
                    <a:pt x="93" y="11"/>
                  </a:lnTo>
                  <a:lnTo>
                    <a:pt x="141" y="7"/>
                  </a:lnTo>
                  <a:lnTo>
                    <a:pt x="204" y="0"/>
                  </a:lnTo>
                  <a:lnTo>
                    <a:pt x="252" y="0"/>
                  </a:lnTo>
                  <a:lnTo>
                    <a:pt x="196" y="7"/>
                  </a:lnTo>
                  <a:lnTo>
                    <a:pt x="141" y="15"/>
                  </a:lnTo>
                  <a:lnTo>
                    <a:pt x="96" y="37"/>
                  </a:lnTo>
                  <a:lnTo>
                    <a:pt x="82" y="52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8" y="85"/>
                  </a:lnTo>
                  <a:lnTo>
                    <a:pt x="85" y="100"/>
                  </a:lnTo>
                  <a:lnTo>
                    <a:pt x="100" y="111"/>
                  </a:lnTo>
                  <a:lnTo>
                    <a:pt x="126" y="126"/>
                  </a:lnTo>
                  <a:lnTo>
                    <a:pt x="167" y="137"/>
                  </a:lnTo>
                  <a:lnTo>
                    <a:pt x="163" y="14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4" name="図形 153"/>
            <p:cNvSpPr>
              <a:spLocks/>
            </p:cNvSpPr>
            <p:nvPr/>
          </p:nvSpPr>
          <p:spPr bwMode="auto">
            <a:xfrm>
              <a:off x="1904263" y="5459197"/>
              <a:ext cx="815675" cy="423741"/>
            </a:xfrm>
            <a:custGeom>
              <a:avLst/>
              <a:gdLst/>
              <a:ahLst/>
              <a:cxnLst>
                <a:cxn ang="0">
                  <a:pos x="325" y="163"/>
                </a:cxn>
                <a:cxn ang="0">
                  <a:pos x="296" y="163"/>
                </a:cxn>
                <a:cxn ang="0">
                  <a:pos x="133" y="178"/>
                </a:cxn>
                <a:cxn ang="0">
                  <a:pos x="92" y="189"/>
                </a:cxn>
                <a:cxn ang="0">
                  <a:pos x="70" y="200"/>
                </a:cxn>
                <a:cxn ang="0">
                  <a:pos x="55" y="211"/>
                </a:cxn>
                <a:cxn ang="0">
                  <a:pos x="44" y="218"/>
                </a:cxn>
                <a:cxn ang="0">
                  <a:pos x="37" y="233"/>
                </a:cxn>
                <a:cxn ang="0">
                  <a:pos x="37" y="241"/>
                </a:cxn>
                <a:cxn ang="0">
                  <a:pos x="37" y="248"/>
                </a:cxn>
                <a:cxn ang="0">
                  <a:pos x="55" y="259"/>
                </a:cxn>
                <a:cxn ang="0">
                  <a:pos x="85" y="274"/>
                </a:cxn>
                <a:cxn ang="0">
                  <a:pos x="155" y="289"/>
                </a:cxn>
                <a:cxn ang="0">
                  <a:pos x="104" y="300"/>
                </a:cxn>
                <a:cxn ang="0">
                  <a:pos x="92" y="300"/>
                </a:cxn>
                <a:cxn ang="0">
                  <a:pos x="55" y="289"/>
                </a:cxn>
                <a:cxn ang="0">
                  <a:pos x="30" y="274"/>
                </a:cxn>
                <a:cxn ang="0">
                  <a:pos x="7" y="259"/>
                </a:cxn>
                <a:cxn ang="0">
                  <a:pos x="0" y="248"/>
                </a:cxn>
                <a:cxn ang="0">
                  <a:pos x="0" y="233"/>
                </a:cxn>
                <a:cxn ang="0">
                  <a:pos x="0" y="230"/>
                </a:cxn>
                <a:cxn ang="0">
                  <a:pos x="4" y="215"/>
                </a:cxn>
                <a:cxn ang="0">
                  <a:pos x="18" y="204"/>
                </a:cxn>
                <a:cxn ang="0">
                  <a:pos x="55" y="189"/>
                </a:cxn>
                <a:cxn ang="0">
                  <a:pos x="100" y="174"/>
                </a:cxn>
                <a:cxn ang="0">
                  <a:pos x="144" y="170"/>
                </a:cxn>
                <a:cxn ang="0">
                  <a:pos x="233" y="163"/>
                </a:cxn>
                <a:cxn ang="0">
                  <a:pos x="270" y="163"/>
                </a:cxn>
                <a:cxn ang="0">
                  <a:pos x="299" y="159"/>
                </a:cxn>
                <a:cxn ang="0">
                  <a:pos x="311" y="163"/>
                </a:cxn>
                <a:cxn ang="0">
                  <a:pos x="355" y="159"/>
                </a:cxn>
                <a:cxn ang="0">
                  <a:pos x="396" y="148"/>
                </a:cxn>
                <a:cxn ang="0">
                  <a:pos x="425" y="141"/>
                </a:cxn>
                <a:cxn ang="0">
                  <a:pos x="455" y="122"/>
                </a:cxn>
                <a:cxn ang="0">
                  <a:pos x="492" y="104"/>
                </a:cxn>
                <a:cxn ang="0">
                  <a:pos x="499" y="89"/>
                </a:cxn>
                <a:cxn ang="0">
                  <a:pos x="506" y="71"/>
                </a:cxn>
                <a:cxn ang="0">
                  <a:pos x="499" y="48"/>
                </a:cxn>
                <a:cxn ang="0">
                  <a:pos x="484" y="34"/>
                </a:cxn>
                <a:cxn ang="0">
                  <a:pos x="466" y="19"/>
                </a:cxn>
                <a:cxn ang="0">
                  <a:pos x="421" y="0"/>
                </a:cxn>
                <a:cxn ang="0">
                  <a:pos x="462" y="8"/>
                </a:cxn>
                <a:cxn ang="0">
                  <a:pos x="492" y="19"/>
                </a:cxn>
                <a:cxn ang="0">
                  <a:pos x="510" y="34"/>
                </a:cxn>
                <a:cxn ang="0">
                  <a:pos x="525" y="45"/>
                </a:cxn>
                <a:cxn ang="0">
                  <a:pos x="532" y="59"/>
                </a:cxn>
                <a:cxn ang="0">
                  <a:pos x="532" y="74"/>
                </a:cxn>
                <a:cxn ang="0">
                  <a:pos x="532" y="78"/>
                </a:cxn>
                <a:cxn ang="0">
                  <a:pos x="514" y="100"/>
                </a:cxn>
                <a:cxn ang="0">
                  <a:pos x="492" y="119"/>
                </a:cxn>
                <a:cxn ang="0">
                  <a:pos x="455" y="133"/>
                </a:cxn>
                <a:cxn ang="0">
                  <a:pos x="421" y="145"/>
                </a:cxn>
                <a:cxn ang="0">
                  <a:pos x="355" y="159"/>
                </a:cxn>
                <a:cxn ang="0">
                  <a:pos x="325" y="163"/>
                </a:cxn>
              </a:cxnLst>
              <a:rect l="0" t="0" r="0" b="0"/>
              <a:pathLst>
                <a:path w="532" h="300">
                  <a:moveTo>
                    <a:pt x="325" y="163"/>
                  </a:moveTo>
                  <a:lnTo>
                    <a:pt x="296" y="163"/>
                  </a:lnTo>
                  <a:lnTo>
                    <a:pt x="133" y="178"/>
                  </a:lnTo>
                  <a:lnTo>
                    <a:pt x="92" y="189"/>
                  </a:lnTo>
                  <a:lnTo>
                    <a:pt x="70" y="200"/>
                  </a:lnTo>
                  <a:lnTo>
                    <a:pt x="55" y="211"/>
                  </a:lnTo>
                  <a:lnTo>
                    <a:pt x="44" y="218"/>
                  </a:lnTo>
                  <a:lnTo>
                    <a:pt x="37" y="233"/>
                  </a:lnTo>
                  <a:lnTo>
                    <a:pt x="37" y="241"/>
                  </a:lnTo>
                  <a:lnTo>
                    <a:pt x="37" y="248"/>
                  </a:lnTo>
                  <a:lnTo>
                    <a:pt x="55" y="259"/>
                  </a:lnTo>
                  <a:lnTo>
                    <a:pt x="85" y="274"/>
                  </a:lnTo>
                  <a:lnTo>
                    <a:pt x="155" y="289"/>
                  </a:lnTo>
                  <a:lnTo>
                    <a:pt x="104" y="300"/>
                  </a:lnTo>
                  <a:lnTo>
                    <a:pt x="92" y="300"/>
                  </a:lnTo>
                  <a:lnTo>
                    <a:pt x="55" y="289"/>
                  </a:lnTo>
                  <a:lnTo>
                    <a:pt x="30" y="274"/>
                  </a:lnTo>
                  <a:lnTo>
                    <a:pt x="7" y="259"/>
                  </a:lnTo>
                  <a:lnTo>
                    <a:pt x="0" y="24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4" y="215"/>
                  </a:lnTo>
                  <a:lnTo>
                    <a:pt x="18" y="204"/>
                  </a:lnTo>
                  <a:lnTo>
                    <a:pt x="55" y="189"/>
                  </a:lnTo>
                  <a:lnTo>
                    <a:pt x="100" y="174"/>
                  </a:lnTo>
                  <a:lnTo>
                    <a:pt x="144" y="170"/>
                  </a:lnTo>
                  <a:lnTo>
                    <a:pt x="233" y="163"/>
                  </a:lnTo>
                  <a:lnTo>
                    <a:pt x="270" y="163"/>
                  </a:lnTo>
                  <a:lnTo>
                    <a:pt x="299" y="159"/>
                  </a:lnTo>
                  <a:lnTo>
                    <a:pt x="311" y="163"/>
                  </a:lnTo>
                  <a:lnTo>
                    <a:pt x="355" y="159"/>
                  </a:lnTo>
                  <a:lnTo>
                    <a:pt x="396" y="148"/>
                  </a:lnTo>
                  <a:lnTo>
                    <a:pt x="425" y="141"/>
                  </a:lnTo>
                  <a:lnTo>
                    <a:pt x="455" y="122"/>
                  </a:lnTo>
                  <a:lnTo>
                    <a:pt x="492" y="104"/>
                  </a:lnTo>
                  <a:lnTo>
                    <a:pt x="499" y="89"/>
                  </a:lnTo>
                  <a:lnTo>
                    <a:pt x="506" y="71"/>
                  </a:lnTo>
                  <a:lnTo>
                    <a:pt x="499" y="48"/>
                  </a:lnTo>
                  <a:lnTo>
                    <a:pt x="484" y="34"/>
                  </a:lnTo>
                  <a:lnTo>
                    <a:pt x="466" y="19"/>
                  </a:lnTo>
                  <a:lnTo>
                    <a:pt x="421" y="0"/>
                  </a:lnTo>
                  <a:lnTo>
                    <a:pt x="462" y="8"/>
                  </a:lnTo>
                  <a:lnTo>
                    <a:pt x="492" y="19"/>
                  </a:lnTo>
                  <a:lnTo>
                    <a:pt x="510" y="34"/>
                  </a:lnTo>
                  <a:lnTo>
                    <a:pt x="525" y="45"/>
                  </a:lnTo>
                  <a:lnTo>
                    <a:pt x="532" y="59"/>
                  </a:lnTo>
                  <a:lnTo>
                    <a:pt x="532" y="74"/>
                  </a:lnTo>
                  <a:lnTo>
                    <a:pt x="532" y="78"/>
                  </a:lnTo>
                  <a:lnTo>
                    <a:pt x="514" y="100"/>
                  </a:lnTo>
                  <a:lnTo>
                    <a:pt x="492" y="119"/>
                  </a:lnTo>
                  <a:lnTo>
                    <a:pt x="455" y="133"/>
                  </a:lnTo>
                  <a:lnTo>
                    <a:pt x="421" y="145"/>
                  </a:lnTo>
                  <a:lnTo>
                    <a:pt x="355" y="159"/>
                  </a:lnTo>
                  <a:lnTo>
                    <a:pt x="325" y="16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5" name="図形 154"/>
            <p:cNvSpPr>
              <a:spLocks/>
            </p:cNvSpPr>
            <p:nvPr/>
          </p:nvSpPr>
          <p:spPr bwMode="auto">
            <a:xfrm>
              <a:off x="1723342" y="5302413"/>
              <a:ext cx="1082455" cy="387017"/>
            </a:xfrm>
            <a:custGeom>
              <a:avLst/>
              <a:gdLst/>
              <a:ahLst/>
              <a:cxnLst>
                <a:cxn ang="0">
                  <a:pos x="539" y="100"/>
                </a:cxn>
                <a:cxn ang="0">
                  <a:pos x="654" y="119"/>
                </a:cxn>
                <a:cxn ang="0">
                  <a:pos x="698" y="159"/>
                </a:cxn>
                <a:cxn ang="0">
                  <a:pos x="698" y="204"/>
                </a:cxn>
                <a:cxn ang="0">
                  <a:pos x="632" y="252"/>
                </a:cxn>
                <a:cxn ang="0">
                  <a:pos x="469" y="274"/>
                </a:cxn>
                <a:cxn ang="0">
                  <a:pos x="599" y="241"/>
                </a:cxn>
                <a:cxn ang="0">
                  <a:pos x="654" y="189"/>
                </a:cxn>
                <a:cxn ang="0">
                  <a:pos x="643" y="156"/>
                </a:cxn>
                <a:cxn ang="0">
                  <a:pos x="562" y="115"/>
                </a:cxn>
                <a:cxn ang="0">
                  <a:pos x="554" y="119"/>
                </a:cxn>
                <a:cxn ang="0">
                  <a:pos x="617" y="163"/>
                </a:cxn>
                <a:cxn ang="0">
                  <a:pos x="602" y="211"/>
                </a:cxn>
                <a:cxn ang="0">
                  <a:pos x="514" y="259"/>
                </a:cxn>
                <a:cxn ang="0">
                  <a:pos x="421" y="270"/>
                </a:cxn>
                <a:cxn ang="0">
                  <a:pos x="528" y="230"/>
                </a:cxn>
                <a:cxn ang="0">
                  <a:pos x="547" y="174"/>
                </a:cxn>
                <a:cxn ang="0">
                  <a:pos x="525" y="130"/>
                </a:cxn>
                <a:cxn ang="0">
                  <a:pos x="406" y="100"/>
                </a:cxn>
                <a:cxn ang="0">
                  <a:pos x="210" y="93"/>
                </a:cxn>
                <a:cxn ang="0">
                  <a:pos x="66" y="63"/>
                </a:cxn>
                <a:cxn ang="0">
                  <a:pos x="48" y="41"/>
                </a:cxn>
                <a:cxn ang="0">
                  <a:pos x="77" y="4"/>
                </a:cxn>
                <a:cxn ang="0">
                  <a:pos x="48" y="30"/>
                </a:cxn>
                <a:cxn ang="0">
                  <a:pos x="70" y="71"/>
                </a:cxn>
                <a:cxn ang="0">
                  <a:pos x="210" y="100"/>
                </a:cxn>
                <a:cxn ang="0">
                  <a:pos x="406" y="100"/>
                </a:cxn>
                <a:cxn ang="0">
                  <a:pos x="517" y="134"/>
                </a:cxn>
                <a:cxn ang="0">
                  <a:pos x="543" y="174"/>
                </a:cxn>
                <a:cxn ang="0">
                  <a:pos x="528" y="226"/>
                </a:cxn>
                <a:cxn ang="0">
                  <a:pos x="388" y="270"/>
                </a:cxn>
                <a:cxn ang="0">
                  <a:pos x="414" y="256"/>
                </a:cxn>
                <a:cxn ang="0">
                  <a:pos x="477" y="211"/>
                </a:cxn>
                <a:cxn ang="0">
                  <a:pos x="462" y="163"/>
                </a:cxn>
                <a:cxn ang="0">
                  <a:pos x="373" y="115"/>
                </a:cxn>
                <a:cxn ang="0">
                  <a:pos x="173" y="100"/>
                </a:cxn>
                <a:cxn ang="0">
                  <a:pos x="15" y="63"/>
                </a:cxn>
                <a:cxn ang="0">
                  <a:pos x="11" y="19"/>
                </a:cxn>
                <a:cxn ang="0">
                  <a:pos x="85" y="0"/>
                </a:cxn>
                <a:cxn ang="0">
                  <a:pos x="77" y="23"/>
                </a:cxn>
                <a:cxn ang="0">
                  <a:pos x="85" y="56"/>
                </a:cxn>
                <a:cxn ang="0">
                  <a:pos x="192" y="89"/>
                </a:cxn>
                <a:cxn ang="0">
                  <a:pos x="414" y="89"/>
                </a:cxn>
              </a:cxnLst>
              <a:rect l="0" t="0" r="0" b="0"/>
              <a:pathLst>
                <a:path w="706" h="274">
                  <a:moveTo>
                    <a:pt x="414" y="89"/>
                  </a:moveTo>
                  <a:lnTo>
                    <a:pt x="484" y="93"/>
                  </a:lnTo>
                  <a:lnTo>
                    <a:pt x="539" y="100"/>
                  </a:lnTo>
                  <a:lnTo>
                    <a:pt x="587" y="104"/>
                  </a:lnTo>
                  <a:lnTo>
                    <a:pt x="624" y="111"/>
                  </a:lnTo>
                  <a:lnTo>
                    <a:pt x="654" y="119"/>
                  </a:lnTo>
                  <a:lnTo>
                    <a:pt x="672" y="134"/>
                  </a:lnTo>
                  <a:lnTo>
                    <a:pt x="687" y="145"/>
                  </a:lnTo>
                  <a:lnTo>
                    <a:pt x="698" y="159"/>
                  </a:lnTo>
                  <a:lnTo>
                    <a:pt x="706" y="174"/>
                  </a:lnTo>
                  <a:lnTo>
                    <a:pt x="706" y="189"/>
                  </a:lnTo>
                  <a:lnTo>
                    <a:pt x="698" y="204"/>
                  </a:lnTo>
                  <a:lnTo>
                    <a:pt x="684" y="226"/>
                  </a:lnTo>
                  <a:lnTo>
                    <a:pt x="665" y="241"/>
                  </a:lnTo>
                  <a:lnTo>
                    <a:pt x="632" y="252"/>
                  </a:lnTo>
                  <a:lnTo>
                    <a:pt x="599" y="259"/>
                  </a:lnTo>
                  <a:lnTo>
                    <a:pt x="532" y="270"/>
                  </a:lnTo>
                  <a:lnTo>
                    <a:pt x="469" y="274"/>
                  </a:lnTo>
                  <a:lnTo>
                    <a:pt x="517" y="267"/>
                  </a:lnTo>
                  <a:lnTo>
                    <a:pt x="573" y="252"/>
                  </a:lnTo>
                  <a:lnTo>
                    <a:pt x="599" y="241"/>
                  </a:lnTo>
                  <a:lnTo>
                    <a:pt x="624" y="226"/>
                  </a:lnTo>
                  <a:lnTo>
                    <a:pt x="643" y="211"/>
                  </a:lnTo>
                  <a:lnTo>
                    <a:pt x="654" y="189"/>
                  </a:lnTo>
                  <a:lnTo>
                    <a:pt x="654" y="182"/>
                  </a:lnTo>
                  <a:lnTo>
                    <a:pt x="654" y="163"/>
                  </a:lnTo>
                  <a:lnTo>
                    <a:pt x="643" y="156"/>
                  </a:lnTo>
                  <a:lnTo>
                    <a:pt x="628" y="141"/>
                  </a:lnTo>
                  <a:lnTo>
                    <a:pt x="602" y="126"/>
                  </a:lnTo>
                  <a:lnTo>
                    <a:pt x="562" y="115"/>
                  </a:lnTo>
                  <a:lnTo>
                    <a:pt x="510" y="111"/>
                  </a:lnTo>
                  <a:lnTo>
                    <a:pt x="510" y="111"/>
                  </a:lnTo>
                  <a:lnTo>
                    <a:pt x="554" y="119"/>
                  </a:lnTo>
                  <a:lnTo>
                    <a:pt x="595" y="141"/>
                  </a:lnTo>
                  <a:lnTo>
                    <a:pt x="610" y="148"/>
                  </a:lnTo>
                  <a:lnTo>
                    <a:pt x="617" y="163"/>
                  </a:lnTo>
                  <a:lnTo>
                    <a:pt x="617" y="182"/>
                  </a:lnTo>
                  <a:lnTo>
                    <a:pt x="613" y="200"/>
                  </a:lnTo>
                  <a:lnTo>
                    <a:pt x="602" y="211"/>
                  </a:lnTo>
                  <a:lnTo>
                    <a:pt x="569" y="233"/>
                  </a:lnTo>
                  <a:lnTo>
                    <a:pt x="543" y="244"/>
                  </a:lnTo>
                  <a:lnTo>
                    <a:pt x="514" y="259"/>
                  </a:lnTo>
                  <a:lnTo>
                    <a:pt x="473" y="267"/>
                  </a:lnTo>
                  <a:lnTo>
                    <a:pt x="429" y="270"/>
                  </a:lnTo>
                  <a:lnTo>
                    <a:pt x="421" y="270"/>
                  </a:lnTo>
                  <a:lnTo>
                    <a:pt x="469" y="259"/>
                  </a:lnTo>
                  <a:lnTo>
                    <a:pt x="502" y="244"/>
                  </a:lnTo>
                  <a:lnTo>
                    <a:pt x="528" y="230"/>
                  </a:lnTo>
                  <a:lnTo>
                    <a:pt x="543" y="211"/>
                  </a:lnTo>
                  <a:lnTo>
                    <a:pt x="547" y="189"/>
                  </a:lnTo>
                  <a:lnTo>
                    <a:pt x="547" y="174"/>
                  </a:lnTo>
                  <a:lnTo>
                    <a:pt x="543" y="159"/>
                  </a:lnTo>
                  <a:lnTo>
                    <a:pt x="532" y="145"/>
                  </a:lnTo>
                  <a:lnTo>
                    <a:pt x="525" y="130"/>
                  </a:lnTo>
                  <a:lnTo>
                    <a:pt x="488" y="111"/>
                  </a:lnTo>
                  <a:lnTo>
                    <a:pt x="447" y="104"/>
                  </a:lnTo>
                  <a:lnTo>
                    <a:pt x="406" y="100"/>
                  </a:lnTo>
                  <a:lnTo>
                    <a:pt x="332" y="93"/>
                  </a:lnTo>
                  <a:lnTo>
                    <a:pt x="295" y="100"/>
                  </a:lnTo>
                  <a:lnTo>
                    <a:pt x="210" y="93"/>
                  </a:lnTo>
                  <a:lnTo>
                    <a:pt x="140" y="85"/>
                  </a:lnTo>
                  <a:lnTo>
                    <a:pt x="96" y="74"/>
                  </a:lnTo>
                  <a:lnTo>
                    <a:pt x="66" y="63"/>
                  </a:lnTo>
                  <a:lnTo>
                    <a:pt x="51" y="56"/>
                  </a:lnTo>
                  <a:lnTo>
                    <a:pt x="48" y="45"/>
                  </a:lnTo>
                  <a:lnTo>
                    <a:pt x="48" y="41"/>
                  </a:lnTo>
                  <a:lnTo>
                    <a:pt x="51" y="30"/>
                  </a:lnTo>
                  <a:lnTo>
                    <a:pt x="63" y="15"/>
                  </a:lnTo>
                  <a:lnTo>
                    <a:pt x="77" y="4"/>
                  </a:lnTo>
                  <a:lnTo>
                    <a:pt x="70" y="0"/>
                  </a:lnTo>
                  <a:lnTo>
                    <a:pt x="55" y="15"/>
                  </a:lnTo>
                  <a:lnTo>
                    <a:pt x="48" y="30"/>
                  </a:lnTo>
                  <a:lnTo>
                    <a:pt x="40" y="45"/>
                  </a:lnTo>
                  <a:lnTo>
                    <a:pt x="51" y="60"/>
                  </a:lnTo>
                  <a:lnTo>
                    <a:pt x="70" y="71"/>
                  </a:lnTo>
                  <a:lnTo>
                    <a:pt x="100" y="78"/>
                  </a:lnTo>
                  <a:lnTo>
                    <a:pt x="140" y="89"/>
                  </a:lnTo>
                  <a:lnTo>
                    <a:pt x="210" y="100"/>
                  </a:lnTo>
                  <a:lnTo>
                    <a:pt x="295" y="104"/>
                  </a:lnTo>
                  <a:lnTo>
                    <a:pt x="332" y="100"/>
                  </a:lnTo>
                  <a:lnTo>
                    <a:pt x="406" y="100"/>
                  </a:lnTo>
                  <a:lnTo>
                    <a:pt x="447" y="111"/>
                  </a:lnTo>
                  <a:lnTo>
                    <a:pt x="488" y="115"/>
                  </a:lnTo>
                  <a:lnTo>
                    <a:pt x="517" y="134"/>
                  </a:lnTo>
                  <a:lnTo>
                    <a:pt x="528" y="148"/>
                  </a:lnTo>
                  <a:lnTo>
                    <a:pt x="539" y="163"/>
                  </a:lnTo>
                  <a:lnTo>
                    <a:pt x="543" y="174"/>
                  </a:lnTo>
                  <a:lnTo>
                    <a:pt x="543" y="189"/>
                  </a:lnTo>
                  <a:lnTo>
                    <a:pt x="539" y="204"/>
                  </a:lnTo>
                  <a:lnTo>
                    <a:pt x="528" y="226"/>
                  </a:lnTo>
                  <a:lnTo>
                    <a:pt x="499" y="241"/>
                  </a:lnTo>
                  <a:lnTo>
                    <a:pt x="454" y="259"/>
                  </a:lnTo>
                  <a:lnTo>
                    <a:pt x="388" y="270"/>
                  </a:lnTo>
                  <a:lnTo>
                    <a:pt x="314" y="270"/>
                  </a:lnTo>
                  <a:lnTo>
                    <a:pt x="362" y="267"/>
                  </a:lnTo>
                  <a:lnTo>
                    <a:pt x="414" y="256"/>
                  </a:lnTo>
                  <a:lnTo>
                    <a:pt x="454" y="233"/>
                  </a:lnTo>
                  <a:lnTo>
                    <a:pt x="469" y="226"/>
                  </a:lnTo>
                  <a:lnTo>
                    <a:pt x="477" y="211"/>
                  </a:lnTo>
                  <a:lnTo>
                    <a:pt x="477" y="196"/>
                  </a:lnTo>
                  <a:lnTo>
                    <a:pt x="473" y="182"/>
                  </a:lnTo>
                  <a:lnTo>
                    <a:pt x="462" y="163"/>
                  </a:lnTo>
                  <a:lnTo>
                    <a:pt x="447" y="145"/>
                  </a:lnTo>
                  <a:lnTo>
                    <a:pt x="417" y="130"/>
                  </a:lnTo>
                  <a:lnTo>
                    <a:pt x="373" y="115"/>
                  </a:lnTo>
                  <a:lnTo>
                    <a:pt x="314" y="111"/>
                  </a:lnTo>
                  <a:lnTo>
                    <a:pt x="273" y="104"/>
                  </a:lnTo>
                  <a:lnTo>
                    <a:pt x="173" y="100"/>
                  </a:lnTo>
                  <a:lnTo>
                    <a:pt x="100" y="89"/>
                  </a:lnTo>
                  <a:lnTo>
                    <a:pt x="51" y="74"/>
                  </a:lnTo>
                  <a:lnTo>
                    <a:pt x="15" y="63"/>
                  </a:lnTo>
                  <a:lnTo>
                    <a:pt x="7" y="45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26" y="8"/>
                  </a:lnTo>
                  <a:lnTo>
                    <a:pt x="51" y="0"/>
                  </a:lnTo>
                  <a:lnTo>
                    <a:pt x="85" y="0"/>
                  </a:lnTo>
                  <a:lnTo>
                    <a:pt x="111" y="4"/>
                  </a:lnTo>
                  <a:lnTo>
                    <a:pt x="92" y="8"/>
                  </a:lnTo>
                  <a:lnTo>
                    <a:pt x="77" y="23"/>
                  </a:lnTo>
                  <a:lnTo>
                    <a:pt x="77" y="34"/>
                  </a:lnTo>
                  <a:lnTo>
                    <a:pt x="77" y="41"/>
                  </a:lnTo>
                  <a:lnTo>
                    <a:pt x="85" y="56"/>
                  </a:lnTo>
                  <a:lnTo>
                    <a:pt x="96" y="63"/>
                  </a:lnTo>
                  <a:lnTo>
                    <a:pt x="136" y="78"/>
                  </a:lnTo>
                  <a:lnTo>
                    <a:pt x="192" y="89"/>
                  </a:lnTo>
                  <a:lnTo>
                    <a:pt x="247" y="93"/>
                  </a:lnTo>
                  <a:lnTo>
                    <a:pt x="358" y="93"/>
                  </a:lnTo>
                  <a:lnTo>
                    <a:pt x="414" y="8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6" name="図形 155"/>
            <p:cNvSpPr>
              <a:spLocks/>
            </p:cNvSpPr>
            <p:nvPr/>
          </p:nvSpPr>
          <p:spPr bwMode="auto">
            <a:xfrm>
              <a:off x="1960992" y="5313713"/>
              <a:ext cx="351108" cy="114410"/>
            </a:xfrm>
            <a:custGeom>
              <a:avLst/>
              <a:gdLst/>
              <a:ahLst/>
              <a:cxnLst>
                <a:cxn ang="0">
                  <a:pos x="55" y="26"/>
                </a:cxn>
                <a:cxn ang="0">
                  <a:pos x="63" y="33"/>
                </a:cxn>
                <a:cxn ang="0">
                  <a:pos x="70" y="41"/>
                </a:cxn>
                <a:cxn ang="0">
                  <a:pos x="107" y="55"/>
                </a:cxn>
                <a:cxn ang="0">
                  <a:pos x="148" y="66"/>
                </a:cxn>
                <a:cxn ang="0">
                  <a:pos x="229" y="81"/>
                </a:cxn>
                <a:cxn ang="0">
                  <a:pos x="196" y="81"/>
                </a:cxn>
                <a:cxn ang="0">
                  <a:pos x="137" y="70"/>
                </a:cxn>
                <a:cxn ang="0">
                  <a:pos x="89" y="66"/>
                </a:cxn>
                <a:cxn ang="0">
                  <a:pos x="41" y="52"/>
                </a:cxn>
                <a:cxn ang="0">
                  <a:pos x="11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11" y="11"/>
                </a:cxn>
                <a:cxn ang="0">
                  <a:pos x="37" y="0"/>
                </a:cxn>
                <a:cxn ang="0">
                  <a:pos x="81" y="0"/>
                </a:cxn>
                <a:cxn ang="0">
                  <a:pos x="67" y="11"/>
                </a:cxn>
                <a:cxn ang="0">
                  <a:pos x="63" y="15"/>
                </a:cxn>
                <a:cxn ang="0">
                  <a:pos x="55" y="26"/>
                </a:cxn>
              </a:cxnLst>
              <a:rect l="0" t="0" r="0" b="0"/>
              <a:pathLst>
                <a:path w="229" h="81">
                  <a:moveTo>
                    <a:pt x="55" y="26"/>
                  </a:moveTo>
                  <a:lnTo>
                    <a:pt x="63" y="33"/>
                  </a:lnTo>
                  <a:lnTo>
                    <a:pt x="70" y="41"/>
                  </a:lnTo>
                  <a:lnTo>
                    <a:pt x="107" y="55"/>
                  </a:lnTo>
                  <a:lnTo>
                    <a:pt x="148" y="66"/>
                  </a:lnTo>
                  <a:lnTo>
                    <a:pt x="229" y="81"/>
                  </a:lnTo>
                  <a:lnTo>
                    <a:pt x="196" y="81"/>
                  </a:lnTo>
                  <a:lnTo>
                    <a:pt x="137" y="70"/>
                  </a:lnTo>
                  <a:lnTo>
                    <a:pt x="89" y="66"/>
                  </a:lnTo>
                  <a:lnTo>
                    <a:pt x="41" y="52"/>
                  </a:lnTo>
                  <a:lnTo>
                    <a:pt x="11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37" y="0"/>
                  </a:lnTo>
                  <a:lnTo>
                    <a:pt x="81" y="0"/>
                  </a:lnTo>
                  <a:lnTo>
                    <a:pt x="67" y="11"/>
                  </a:lnTo>
                  <a:lnTo>
                    <a:pt x="63" y="15"/>
                  </a:lnTo>
                  <a:lnTo>
                    <a:pt x="55" y="2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7" name="図形 156"/>
            <p:cNvSpPr>
              <a:spLocks/>
            </p:cNvSpPr>
            <p:nvPr/>
          </p:nvSpPr>
          <p:spPr bwMode="auto">
            <a:xfrm>
              <a:off x="2753668" y="5443660"/>
              <a:ext cx="409371" cy="276844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63" y="70"/>
                </a:cxn>
                <a:cxn ang="0">
                  <a:pos x="267" y="82"/>
                </a:cxn>
                <a:cxn ang="0">
                  <a:pos x="267" y="96"/>
                </a:cxn>
                <a:cxn ang="0">
                  <a:pos x="263" y="111"/>
                </a:cxn>
                <a:cxn ang="0">
                  <a:pos x="259" y="119"/>
                </a:cxn>
                <a:cxn ang="0">
                  <a:pos x="226" y="144"/>
                </a:cxn>
                <a:cxn ang="0">
                  <a:pos x="193" y="159"/>
                </a:cxn>
                <a:cxn ang="0">
                  <a:pos x="152" y="174"/>
                </a:cxn>
                <a:cxn ang="0">
                  <a:pos x="67" y="189"/>
                </a:cxn>
                <a:cxn ang="0">
                  <a:pos x="0" y="196"/>
                </a:cxn>
                <a:cxn ang="0">
                  <a:pos x="41" y="185"/>
                </a:cxn>
                <a:cxn ang="0">
                  <a:pos x="82" y="174"/>
                </a:cxn>
                <a:cxn ang="0">
                  <a:pos x="126" y="156"/>
                </a:cxn>
                <a:cxn ang="0">
                  <a:pos x="174" y="126"/>
                </a:cxn>
                <a:cxn ang="0">
                  <a:pos x="189" y="104"/>
                </a:cxn>
                <a:cxn ang="0">
                  <a:pos x="196" y="89"/>
                </a:cxn>
                <a:cxn ang="0">
                  <a:pos x="196" y="63"/>
                </a:cxn>
                <a:cxn ang="0">
                  <a:pos x="189" y="45"/>
                </a:cxn>
                <a:cxn ang="0">
                  <a:pos x="167" y="26"/>
                </a:cxn>
                <a:cxn ang="0">
                  <a:pos x="134" y="11"/>
                </a:cxn>
                <a:cxn ang="0">
                  <a:pos x="85" y="0"/>
                </a:cxn>
                <a:cxn ang="0">
                  <a:pos x="152" y="11"/>
                </a:cxn>
                <a:cxn ang="0">
                  <a:pos x="204" y="19"/>
                </a:cxn>
                <a:cxn ang="0">
                  <a:pos x="233" y="34"/>
                </a:cxn>
                <a:cxn ang="0">
                  <a:pos x="252" y="56"/>
                </a:cxn>
              </a:cxnLst>
              <a:rect l="0" t="0" r="0" b="0"/>
              <a:pathLst>
                <a:path w="267" h="196">
                  <a:moveTo>
                    <a:pt x="252" y="56"/>
                  </a:moveTo>
                  <a:lnTo>
                    <a:pt x="263" y="70"/>
                  </a:lnTo>
                  <a:lnTo>
                    <a:pt x="267" y="82"/>
                  </a:lnTo>
                  <a:lnTo>
                    <a:pt x="267" y="96"/>
                  </a:lnTo>
                  <a:lnTo>
                    <a:pt x="263" y="111"/>
                  </a:lnTo>
                  <a:lnTo>
                    <a:pt x="259" y="119"/>
                  </a:lnTo>
                  <a:lnTo>
                    <a:pt x="226" y="144"/>
                  </a:lnTo>
                  <a:lnTo>
                    <a:pt x="193" y="159"/>
                  </a:lnTo>
                  <a:lnTo>
                    <a:pt x="152" y="174"/>
                  </a:lnTo>
                  <a:lnTo>
                    <a:pt x="67" y="189"/>
                  </a:lnTo>
                  <a:lnTo>
                    <a:pt x="0" y="196"/>
                  </a:lnTo>
                  <a:lnTo>
                    <a:pt x="41" y="185"/>
                  </a:lnTo>
                  <a:lnTo>
                    <a:pt x="82" y="174"/>
                  </a:lnTo>
                  <a:lnTo>
                    <a:pt x="126" y="156"/>
                  </a:lnTo>
                  <a:lnTo>
                    <a:pt x="174" y="126"/>
                  </a:lnTo>
                  <a:lnTo>
                    <a:pt x="189" y="104"/>
                  </a:lnTo>
                  <a:lnTo>
                    <a:pt x="196" y="89"/>
                  </a:lnTo>
                  <a:lnTo>
                    <a:pt x="196" y="63"/>
                  </a:lnTo>
                  <a:lnTo>
                    <a:pt x="189" y="45"/>
                  </a:lnTo>
                  <a:lnTo>
                    <a:pt x="167" y="26"/>
                  </a:lnTo>
                  <a:lnTo>
                    <a:pt x="134" y="11"/>
                  </a:lnTo>
                  <a:lnTo>
                    <a:pt x="85" y="0"/>
                  </a:lnTo>
                  <a:lnTo>
                    <a:pt x="152" y="11"/>
                  </a:lnTo>
                  <a:lnTo>
                    <a:pt x="204" y="19"/>
                  </a:lnTo>
                  <a:lnTo>
                    <a:pt x="233" y="34"/>
                  </a:lnTo>
                  <a:lnTo>
                    <a:pt x="252" y="5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8" name="図形 157"/>
            <p:cNvSpPr>
              <a:spLocks/>
            </p:cNvSpPr>
            <p:nvPr/>
          </p:nvSpPr>
          <p:spPr bwMode="auto">
            <a:xfrm>
              <a:off x="3892853" y="5360324"/>
              <a:ext cx="323510" cy="271194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11" y="93"/>
                </a:cxn>
                <a:cxn ang="0">
                  <a:pos x="204" y="122"/>
                </a:cxn>
                <a:cxn ang="0">
                  <a:pos x="193" y="141"/>
                </a:cxn>
                <a:cxn ang="0">
                  <a:pos x="178" y="155"/>
                </a:cxn>
                <a:cxn ang="0">
                  <a:pos x="152" y="174"/>
                </a:cxn>
                <a:cxn ang="0">
                  <a:pos x="122" y="189"/>
                </a:cxn>
                <a:cxn ang="0">
                  <a:pos x="89" y="192"/>
                </a:cxn>
                <a:cxn ang="0">
                  <a:pos x="111" y="178"/>
                </a:cxn>
                <a:cxn ang="0">
                  <a:pos x="141" y="159"/>
                </a:cxn>
                <a:cxn ang="0">
                  <a:pos x="163" y="129"/>
                </a:cxn>
                <a:cxn ang="0">
                  <a:pos x="174" y="107"/>
                </a:cxn>
                <a:cxn ang="0">
                  <a:pos x="174" y="93"/>
                </a:cxn>
                <a:cxn ang="0">
                  <a:pos x="167" y="78"/>
                </a:cxn>
                <a:cxn ang="0">
                  <a:pos x="141" y="59"/>
                </a:cxn>
                <a:cxn ang="0">
                  <a:pos x="119" y="44"/>
                </a:cxn>
                <a:cxn ang="0">
                  <a:pos x="93" y="30"/>
                </a:cxn>
                <a:cxn ang="0">
                  <a:pos x="52" y="8"/>
                </a:cxn>
                <a:cxn ang="0">
                  <a:pos x="0" y="0"/>
                </a:cxn>
                <a:cxn ang="0">
                  <a:pos x="56" y="4"/>
                </a:cxn>
                <a:cxn ang="0">
                  <a:pos x="122" y="22"/>
                </a:cxn>
                <a:cxn ang="0">
                  <a:pos x="152" y="33"/>
                </a:cxn>
                <a:cxn ang="0">
                  <a:pos x="182" y="48"/>
                </a:cxn>
                <a:cxn ang="0">
                  <a:pos x="204" y="70"/>
                </a:cxn>
                <a:cxn ang="0">
                  <a:pos x="211" y="85"/>
                </a:cxn>
              </a:cxnLst>
              <a:rect l="0" t="0" r="0" b="0"/>
              <a:pathLst>
                <a:path w="211" h="192">
                  <a:moveTo>
                    <a:pt x="211" y="85"/>
                  </a:moveTo>
                  <a:lnTo>
                    <a:pt x="211" y="93"/>
                  </a:lnTo>
                  <a:lnTo>
                    <a:pt x="204" y="122"/>
                  </a:lnTo>
                  <a:lnTo>
                    <a:pt x="193" y="141"/>
                  </a:lnTo>
                  <a:lnTo>
                    <a:pt x="178" y="155"/>
                  </a:lnTo>
                  <a:lnTo>
                    <a:pt x="152" y="174"/>
                  </a:lnTo>
                  <a:lnTo>
                    <a:pt x="122" y="189"/>
                  </a:lnTo>
                  <a:lnTo>
                    <a:pt x="89" y="192"/>
                  </a:lnTo>
                  <a:lnTo>
                    <a:pt x="111" y="178"/>
                  </a:lnTo>
                  <a:lnTo>
                    <a:pt x="141" y="159"/>
                  </a:lnTo>
                  <a:lnTo>
                    <a:pt x="163" y="129"/>
                  </a:lnTo>
                  <a:lnTo>
                    <a:pt x="174" y="107"/>
                  </a:lnTo>
                  <a:lnTo>
                    <a:pt x="174" y="93"/>
                  </a:lnTo>
                  <a:lnTo>
                    <a:pt x="167" y="78"/>
                  </a:lnTo>
                  <a:lnTo>
                    <a:pt x="141" y="59"/>
                  </a:lnTo>
                  <a:lnTo>
                    <a:pt x="119" y="44"/>
                  </a:lnTo>
                  <a:lnTo>
                    <a:pt x="93" y="30"/>
                  </a:lnTo>
                  <a:lnTo>
                    <a:pt x="52" y="8"/>
                  </a:lnTo>
                  <a:lnTo>
                    <a:pt x="0" y="0"/>
                  </a:lnTo>
                  <a:lnTo>
                    <a:pt x="56" y="4"/>
                  </a:lnTo>
                  <a:lnTo>
                    <a:pt x="122" y="22"/>
                  </a:lnTo>
                  <a:lnTo>
                    <a:pt x="152" y="33"/>
                  </a:lnTo>
                  <a:lnTo>
                    <a:pt x="182" y="48"/>
                  </a:lnTo>
                  <a:lnTo>
                    <a:pt x="204" y="70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59" name="図形 158"/>
            <p:cNvSpPr>
              <a:spLocks/>
            </p:cNvSpPr>
            <p:nvPr/>
          </p:nvSpPr>
          <p:spPr bwMode="auto">
            <a:xfrm>
              <a:off x="3672069" y="5329250"/>
              <a:ext cx="476832" cy="329105"/>
            </a:xfrm>
            <a:custGeom>
              <a:avLst/>
              <a:gdLst/>
              <a:ahLst/>
              <a:cxnLst>
                <a:cxn ang="0">
                  <a:pos x="266" y="155"/>
                </a:cxn>
                <a:cxn ang="0">
                  <a:pos x="270" y="137"/>
                </a:cxn>
                <a:cxn ang="0">
                  <a:pos x="278" y="122"/>
                </a:cxn>
                <a:cxn ang="0">
                  <a:pos x="270" y="107"/>
                </a:cxn>
                <a:cxn ang="0">
                  <a:pos x="252" y="85"/>
                </a:cxn>
                <a:cxn ang="0">
                  <a:pos x="226" y="70"/>
                </a:cxn>
                <a:cxn ang="0">
                  <a:pos x="196" y="52"/>
                </a:cxn>
                <a:cxn ang="0">
                  <a:pos x="163" y="37"/>
                </a:cxn>
                <a:cxn ang="0">
                  <a:pos x="85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163" y="26"/>
                </a:cxn>
                <a:cxn ang="0">
                  <a:pos x="215" y="44"/>
                </a:cxn>
                <a:cxn ang="0">
                  <a:pos x="255" y="66"/>
                </a:cxn>
                <a:cxn ang="0">
                  <a:pos x="285" y="85"/>
                </a:cxn>
                <a:cxn ang="0">
                  <a:pos x="303" y="100"/>
                </a:cxn>
                <a:cxn ang="0">
                  <a:pos x="311" y="115"/>
                </a:cxn>
                <a:cxn ang="0">
                  <a:pos x="311" y="137"/>
                </a:cxn>
                <a:cxn ang="0">
                  <a:pos x="303" y="155"/>
                </a:cxn>
                <a:cxn ang="0">
                  <a:pos x="285" y="170"/>
                </a:cxn>
                <a:cxn ang="0">
                  <a:pos x="266" y="192"/>
                </a:cxn>
                <a:cxn ang="0">
                  <a:pos x="233" y="211"/>
                </a:cxn>
                <a:cxn ang="0">
                  <a:pos x="215" y="222"/>
                </a:cxn>
                <a:cxn ang="0">
                  <a:pos x="163" y="233"/>
                </a:cxn>
                <a:cxn ang="0">
                  <a:pos x="196" y="214"/>
                </a:cxn>
                <a:cxn ang="0">
                  <a:pos x="233" y="200"/>
                </a:cxn>
                <a:cxn ang="0">
                  <a:pos x="252" y="181"/>
                </a:cxn>
                <a:cxn ang="0">
                  <a:pos x="266" y="155"/>
                </a:cxn>
              </a:cxnLst>
              <a:rect l="0" t="0" r="0" b="0"/>
              <a:pathLst>
                <a:path w="311" h="233">
                  <a:moveTo>
                    <a:pt x="266" y="155"/>
                  </a:moveTo>
                  <a:lnTo>
                    <a:pt x="270" y="137"/>
                  </a:lnTo>
                  <a:lnTo>
                    <a:pt x="278" y="122"/>
                  </a:lnTo>
                  <a:lnTo>
                    <a:pt x="270" y="107"/>
                  </a:lnTo>
                  <a:lnTo>
                    <a:pt x="252" y="85"/>
                  </a:lnTo>
                  <a:lnTo>
                    <a:pt x="226" y="70"/>
                  </a:lnTo>
                  <a:lnTo>
                    <a:pt x="196" y="52"/>
                  </a:lnTo>
                  <a:lnTo>
                    <a:pt x="163" y="37"/>
                  </a:lnTo>
                  <a:lnTo>
                    <a:pt x="85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163" y="26"/>
                  </a:lnTo>
                  <a:lnTo>
                    <a:pt x="215" y="44"/>
                  </a:lnTo>
                  <a:lnTo>
                    <a:pt x="255" y="66"/>
                  </a:lnTo>
                  <a:lnTo>
                    <a:pt x="285" y="85"/>
                  </a:lnTo>
                  <a:lnTo>
                    <a:pt x="303" y="100"/>
                  </a:lnTo>
                  <a:lnTo>
                    <a:pt x="311" y="115"/>
                  </a:lnTo>
                  <a:lnTo>
                    <a:pt x="311" y="137"/>
                  </a:lnTo>
                  <a:lnTo>
                    <a:pt x="303" y="155"/>
                  </a:lnTo>
                  <a:lnTo>
                    <a:pt x="285" y="170"/>
                  </a:lnTo>
                  <a:lnTo>
                    <a:pt x="266" y="192"/>
                  </a:lnTo>
                  <a:lnTo>
                    <a:pt x="233" y="211"/>
                  </a:lnTo>
                  <a:lnTo>
                    <a:pt x="215" y="222"/>
                  </a:lnTo>
                  <a:lnTo>
                    <a:pt x="163" y="233"/>
                  </a:lnTo>
                  <a:lnTo>
                    <a:pt x="196" y="214"/>
                  </a:lnTo>
                  <a:lnTo>
                    <a:pt x="233" y="200"/>
                  </a:lnTo>
                  <a:lnTo>
                    <a:pt x="252" y="181"/>
                  </a:lnTo>
                  <a:lnTo>
                    <a:pt x="266" y="15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0" name="図形 159"/>
            <p:cNvSpPr>
              <a:spLocks/>
            </p:cNvSpPr>
            <p:nvPr/>
          </p:nvSpPr>
          <p:spPr bwMode="auto">
            <a:xfrm>
              <a:off x="3621472" y="5365974"/>
              <a:ext cx="323510" cy="292381"/>
            </a:xfrm>
            <a:custGeom>
              <a:avLst/>
              <a:gdLst/>
              <a:ahLst/>
              <a:cxnLst>
                <a:cxn ang="0">
                  <a:pos x="174" y="100"/>
                </a:cxn>
                <a:cxn ang="0">
                  <a:pos x="174" y="89"/>
                </a:cxn>
                <a:cxn ang="0">
                  <a:pos x="163" y="70"/>
                </a:cxn>
                <a:cxn ang="0">
                  <a:pos x="148" y="59"/>
                </a:cxn>
                <a:cxn ang="0">
                  <a:pos x="115" y="33"/>
                </a:cxn>
                <a:cxn ang="0">
                  <a:pos x="59" y="15"/>
                </a:cxn>
                <a:cxn ang="0">
                  <a:pos x="0" y="0"/>
                </a:cxn>
                <a:cxn ang="0">
                  <a:pos x="63" y="11"/>
                </a:cxn>
                <a:cxn ang="0">
                  <a:pos x="115" y="18"/>
                </a:cxn>
                <a:cxn ang="0">
                  <a:pos x="148" y="33"/>
                </a:cxn>
                <a:cxn ang="0">
                  <a:pos x="174" y="48"/>
                </a:cxn>
                <a:cxn ang="0">
                  <a:pos x="196" y="66"/>
                </a:cxn>
                <a:cxn ang="0">
                  <a:pos x="203" y="70"/>
                </a:cxn>
                <a:cxn ang="0">
                  <a:pos x="211" y="81"/>
                </a:cxn>
                <a:cxn ang="0">
                  <a:pos x="211" y="96"/>
                </a:cxn>
                <a:cxn ang="0">
                  <a:pos x="211" y="114"/>
                </a:cxn>
                <a:cxn ang="0">
                  <a:pos x="200" y="129"/>
                </a:cxn>
                <a:cxn ang="0">
                  <a:pos x="174" y="166"/>
                </a:cxn>
                <a:cxn ang="0">
                  <a:pos x="140" y="188"/>
                </a:cxn>
                <a:cxn ang="0">
                  <a:pos x="107" y="207"/>
                </a:cxn>
                <a:cxn ang="0">
                  <a:pos x="144" y="174"/>
                </a:cxn>
                <a:cxn ang="0">
                  <a:pos x="163" y="144"/>
                </a:cxn>
                <a:cxn ang="0">
                  <a:pos x="174" y="118"/>
                </a:cxn>
                <a:cxn ang="0">
                  <a:pos x="174" y="100"/>
                </a:cxn>
              </a:cxnLst>
              <a:rect l="0" t="0" r="0" b="0"/>
              <a:pathLst>
                <a:path w="211" h="207">
                  <a:moveTo>
                    <a:pt x="174" y="100"/>
                  </a:moveTo>
                  <a:lnTo>
                    <a:pt x="174" y="89"/>
                  </a:lnTo>
                  <a:lnTo>
                    <a:pt x="163" y="70"/>
                  </a:lnTo>
                  <a:lnTo>
                    <a:pt x="148" y="59"/>
                  </a:lnTo>
                  <a:lnTo>
                    <a:pt x="115" y="33"/>
                  </a:lnTo>
                  <a:lnTo>
                    <a:pt x="59" y="15"/>
                  </a:lnTo>
                  <a:lnTo>
                    <a:pt x="0" y="0"/>
                  </a:lnTo>
                  <a:lnTo>
                    <a:pt x="63" y="11"/>
                  </a:lnTo>
                  <a:lnTo>
                    <a:pt x="115" y="18"/>
                  </a:lnTo>
                  <a:lnTo>
                    <a:pt x="148" y="33"/>
                  </a:lnTo>
                  <a:lnTo>
                    <a:pt x="174" y="48"/>
                  </a:lnTo>
                  <a:lnTo>
                    <a:pt x="196" y="66"/>
                  </a:lnTo>
                  <a:lnTo>
                    <a:pt x="203" y="70"/>
                  </a:lnTo>
                  <a:lnTo>
                    <a:pt x="211" y="81"/>
                  </a:lnTo>
                  <a:lnTo>
                    <a:pt x="211" y="96"/>
                  </a:lnTo>
                  <a:lnTo>
                    <a:pt x="211" y="114"/>
                  </a:lnTo>
                  <a:lnTo>
                    <a:pt x="200" y="129"/>
                  </a:lnTo>
                  <a:lnTo>
                    <a:pt x="174" y="166"/>
                  </a:lnTo>
                  <a:lnTo>
                    <a:pt x="140" y="188"/>
                  </a:lnTo>
                  <a:lnTo>
                    <a:pt x="107" y="207"/>
                  </a:lnTo>
                  <a:lnTo>
                    <a:pt x="144" y="174"/>
                  </a:lnTo>
                  <a:lnTo>
                    <a:pt x="163" y="144"/>
                  </a:lnTo>
                  <a:lnTo>
                    <a:pt x="174" y="118"/>
                  </a:lnTo>
                  <a:lnTo>
                    <a:pt x="174" y="10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1" name="図形 160"/>
            <p:cNvSpPr>
              <a:spLocks/>
            </p:cNvSpPr>
            <p:nvPr/>
          </p:nvSpPr>
          <p:spPr bwMode="auto">
            <a:xfrm>
              <a:off x="3196769" y="5344787"/>
              <a:ext cx="555027" cy="334755"/>
            </a:xfrm>
            <a:custGeom>
              <a:avLst/>
              <a:gdLst/>
              <a:ahLst/>
              <a:cxnLst>
                <a:cxn ang="0">
                  <a:pos x="321" y="140"/>
                </a:cxn>
                <a:cxn ang="0">
                  <a:pos x="314" y="104"/>
                </a:cxn>
                <a:cxn ang="0">
                  <a:pos x="307" y="96"/>
                </a:cxn>
                <a:cxn ang="0">
                  <a:pos x="292" y="81"/>
                </a:cxn>
                <a:cxn ang="0">
                  <a:pos x="266" y="70"/>
                </a:cxn>
                <a:cxn ang="0">
                  <a:pos x="225" y="48"/>
                </a:cxn>
                <a:cxn ang="0">
                  <a:pos x="170" y="33"/>
                </a:cxn>
                <a:cxn ang="0">
                  <a:pos x="96" y="15"/>
                </a:cxn>
                <a:cxn ang="0">
                  <a:pos x="0" y="0"/>
                </a:cxn>
                <a:cxn ang="0">
                  <a:pos x="96" y="11"/>
                </a:cxn>
                <a:cxn ang="0">
                  <a:pos x="203" y="30"/>
                </a:cxn>
                <a:cxn ang="0">
                  <a:pos x="255" y="44"/>
                </a:cxn>
                <a:cxn ang="0">
                  <a:pos x="299" y="63"/>
                </a:cxn>
                <a:cxn ang="0">
                  <a:pos x="336" y="81"/>
                </a:cxn>
                <a:cxn ang="0">
                  <a:pos x="362" y="104"/>
                </a:cxn>
                <a:cxn ang="0">
                  <a:pos x="362" y="118"/>
                </a:cxn>
                <a:cxn ang="0">
                  <a:pos x="362" y="140"/>
                </a:cxn>
                <a:cxn ang="0">
                  <a:pos x="351" y="159"/>
                </a:cxn>
                <a:cxn ang="0">
                  <a:pos x="336" y="185"/>
                </a:cxn>
                <a:cxn ang="0">
                  <a:pos x="314" y="200"/>
                </a:cxn>
                <a:cxn ang="0">
                  <a:pos x="284" y="222"/>
                </a:cxn>
                <a:cxn ang="0">
                  <a:pos x="255" y="237"/>
                </a:cxn>
                <a:cxn ang="0">
                  <a:pos x="277" y="222"/>
                </a:cxn>
                <a:cxn ang="0">
                  <a:pos x="296" y="200"/>
                </a:cxn>
                <a:cxn ang="0">
                  <a:pos x="310" y="170"/>
                </a:cxn>
                <a:cxn ang="0">
                  <a:pos x="321" y="140"/>
                </a:cxn>
              </a:cxnLst>
              <a:rect l="0" t="0" r="0" b="0"/>
              <a:pathLst>
                <a:path w="362" h="237">
                  <a:moveTo>
                    <a:pt x="321" y="140"/>
                  </a:moveTo>
                  <a:lnTo>
                    <a:pt x="314" y="104"/>
                  </a:lnTo>
                  <a:lnTo>
                    <a:pt x="307" y="96"/>
                  </a:lnTo>
                  <a:lnTo>
                    <a:pt x="292" y="81"/>
                  </a:lnTo>
                  <a:lnTo>
                    <a:pt x="266" y="70"/>
                  </a:lnTo>
                  <a:lnTo>
                    <a:pt x="225" y="48"/>
                  </a:lnTo>
                  <a:lnTo>
                    <a:pt x="170" y="33"/>
                  </a:lnTo>
                  <a:lnTo>
                    <a:pt x="96" y="15"/>
                  </a:lnTo>
                  <a:lnTo>
                    <a:pt x="0" y="0"/>
                  </a:lnTo>
                  <a:lnTo>
                    <a:pt x="96" y="11"/>
                  </a:lnTo>
                  <a:lnTo>
                    <a:pt x="203" y="30"/>
                  </a:lnTo>
                  <a:lnTo>
                    <a:pt x="255" y="44"/>
                  </a:lnTo>
                  <a:lnTo>
                    <a:pt x="299" y="63"/>
                  </a:lnTo>
                  <a:lnTo>
                    <a:pt x="336" y="81"/>
                  </a:lnTo>
                  <a:lnTo>
                    <a:pt x="362" y="104"/>
                  </a:lnTo>
                  <a:lnTo>
                    <a:pt x="362" y="118"/>
                  </a:lnTo>
                  <a:lnTo>
                    <a:pt x="362" y="140"/>
                  </a:lnTo>
                  <a:lnTo>
                    <a:pt x="351" y="159"/>
                  </a:lnTo>
                  <a:lnTo>
                    <a:pt x="336" y="185"/>
                  </a:lnTo>
                  <a:lnTo>
                    <a:pt x="314" y="200"/>
                  </a:lnTo>
                  <a:lnTo>
                    <a:pt x="284" y="222"/>
                  </a:lnTo>
                  <a:lnTo>
                    <a:pt x="255" y="237"/>
                  </a:lnTo>
                  <a:lnTo>
                    <a:pt x="277" y="222"/>
                  </a:lnTo>
                  <a:lnTo>
                    <a:pt x="296" y="200"/>
                  </a:lnTo>
                  <a:lnTo>
                    <a:pt x="310" y="170"/>
                  </a:lnTo>
                  <a:lnTo>
                    <a:pt x="321" y="14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2" name="図形 161"/>
            <p:cNvSpPr>
              <a:spLocks/>
            </p:cNvSpPr>
            <p:nvPr/>
          </p:nvSpPr>
          <p:spPr bwMode="auto">
            <a:xfrm>
              <a:off x="3049580" y="5908363"/>
              <a:ext cx="4600" cy="113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3" y="8"/>
                </a:cxn>
                <a:cxn ang="0">
                  <a:pos x="0" y="8"/>
                </a:cxn>
              </a:cxnLst>
              <a:rect l="0" t="0" r="0" b="0"/>
              <a:pathLst>
                <a:path w="3" h="8">
                  <a:moveTo>
                    <a:pt x="0" y="8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3" name="図形 162"/>
            <p:cNvSpPr>
              <a:spLocks/>
            </p:cNvSpPr>
            <p:nvPr/>
          </p:nvSpPr>
          <p:spPr bwMode="auto">
            <a:xfrm>
              <a:off x="16865" y="6065147"/>
              <a:ext cx="90460" cy="211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4" y="15"/>
                </a:cxn>
                <a:cxn ang="0">
                  <a:pos x="59" y="15"/>
                </a:cxn>
                <a:cxn ang="0">
                  <a:pos x="4" y="0"/>
                </a:cxn>
              </a:cxnLst>
              <a:rect l="0" t="0" r="0" b="0"/>
              <a:pathLst>
                <a:path w="59" h="15">
                  <a:moveTo>
                    <a:pt x="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4" y="15"/>
                  </a:lnTo>
                  <a:lnTo>
                    <a:pt x="59" y="1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4" name="図形 163"/>
            <p:cNvSpPr>
              <a:spLocks/>
            </p:cNvSpPr>
            <p:nvPr/>
          </p:nvSpPr>
          <p:spPr bwMode="auto">
            <a:xfrm>
              <a:off x="3110909" y="5402699"/>
              <a:ext cx="260648" cy="281082"/>
            </a:xfrm>
            <a:custGeom>
              <a:avLst/>
              <a:gdLst/>
              <a:ahLst/>
              <a:cxnLst>
                <a:cxn ang="0">
                  <a:pos x="26" y="196"/>
                </a:cxn>
                <a:cxn ang="0">
                  <a:pos x="30" y="199"/>
                </a:cxn>
                <a:cxn ang="0">
                  <a:pos x="48" y="196"/>
                </a:cxn>
                <a:cxn ang="0">
                  <a:pos x="89" y="181"/>
                </a:cxn>
                <a:cxn ang="0">
                  <a:pos x="137" y="155"/>
                </a:cxn>
                <a:cxn ang="0">
                  <a:pos x="156" y="133"/>
                </a:cxn>
                <a:cxn ang="0">
                  <a:pos x="167" y="114"/>
                </a:cxn>
                <a:cxn ang="0">
                  <a:pos x="170" y="103"/>
                </a:cxn>
                <a:cxn ang="0">
                  <a:pos x="167" y="88"/>
                </a:cxn>
                <a:cxn ang="0">
                  <a:pos x="152" y="59"/>
                </a:cxn>
                <a:cxn ang="0">
                  <a:pos x="141" y="48"/>
                </a:cxn>
                <a:cxn ang="0">
                  <a:pos x="111" y="33"/>
                </a:cxn>
                <a:cxn ang="0">
                  <a:pos x="67" y="14"/>
                </a:cxn>
                <a:cxn ang="0">
                  <a:pos x="34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4" y="7"/>
                </a:cxn>
                <a:cxn ang="0">
                  <a:pos x="67" y="18"/>
                </a:cxn>
                <a:cxn ang="0">
                  <a:pos x="111" y="40"/>
                </a:cxn>
                <a:cxn ang="0">
                  <a:pos x="137" y="55"/>
                </a:cxn>
                <a:cxn ang="0">
                  <a:pos x="145" y="59"/>
                </a:cxn>
                <a:cxn ang="0">
                  <a:pos x="167" y="88"/>
                </a:cxn>
                <a:cxn ang="0">
                  <a:pos x="167" y="103"/>
                </a:cxn>
                <a:cxn ang="0">
                  <a:pos x="159" y="114"/>
                </a:cxn>
                <a:cxn ang="0">
                  <a:pos x="152" y="133"/>
                </a:cxn>
                <a:cxn ang="0">
                  <a:pos x="137" y="148"/>
                </a:cxn>
                <a:cxn ang="0">
                  <a:pos x="89" y="173"/>
                </a:cxn>
                <a:cxn ang="0">
                  <a:pos x="45" y="188"/>
                </a:cxn>
                <a:cxn ang="0">
                  <a:pos x="26" y="196"/>
                </a:cxn>
              </a:cxnLst>
              <a:rect l="0" t="0" r="0" b="0"/>
              <a:pathLst>
                <a:path w="170" h="199">
                  <a:moveTo>
                    <a:pt x="26" y="196"/>
                  </a:moveTo>
                  <a:lnTo>
                    <a:pt x="30" y="199"/>
                  </a:lnTo>
                  <a:lnTo>
                    <a:pt x="48" y="196"/>
                  </a:lnTo>
                  <a:lnTo>
                    <a:pt x="89" y="181"/>
                  </a:lnTo>
                  <a:lnTo>
                    <a:pt x="137" y="155"/>
                  </a:lnTo>
                  <a:lnTo>
                    <a:pt x="156" y="133"/>
                  </a:lnTo>
                  <a:lnTo>
                    <a:pt x="167" y="114"/>
                  </a:lnTo>
                  <a:lnTo>
                    <a:pt x="170" y="103"/>
                  </a:lnTo>
                  <a:lnTo>
                    <a:pt x="167" y="88"/>
                  </a:lnTo>
                  <a:lnTo>
                    <a:pt x="152" y="59"/>
                  </a:lnTo>
                  <a:lnTo>
                    <a:pt x="141" y="48"/>
                  </a:lnTo>
                  <a:lnTo>
                    <a:pt x="111" y="33"/>
                  </a:lnTo>
                  <a:lnTo>
                    <a:pt x="67" y="14"/>
                  </a:lnTo>
                  <a:lnTo>
                    <a:pt x="3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34" y="7"/>
                  </a:lnTo>
                  <a:lnTo>
                    <a:pt x="67" y="18"/>
                  </a:lnTo>
                  <a:lnTo>
                    <a:pt x="111" y="40"/>
                  </a:lnTo>
                  <a:lnTo>
                    <a:pt x="137" y="55"/>
                  </a:lnTo>
                  <a:lnTo>
                    <a:pt x="145" y="59"/>
                  </a:lnTo>
                  <a:lnTo>
                    <a:pt x="167" y="88"/>
                  </a:lnTo>
                  <a:lnTo>
                    <a:pt x="167" y="103"/>
                  </a:lnTo>
                  <a:lnTo>
                    <a:pt x="159" y="114"/>
                  </a:lnTo>
                  <a:lnTo>
                    <a:pt x="152" y="133"/>
                  </a:lnTo>
                  <a:lnTo>
                    <a:pt x="137" y="148"/>
                  </a:lnTo>
                  <a:lnTo>
                    <a:pt x="89" y="173"/>
                  </a:lnTo>
                  <a:lnTo>
                    <a:pt x="45" y="188"/>
                  </a:lnTo>
                  <a:lnTo>
                    <a:pt x="26" y="19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  <p:sp>
          <p:nvSpPr>
            <p:cNvPr id="165" name="図形 164"/>
            <p:cNvSpPr>
              <a:spLocks/>
            </p:cNvSpPr>
            <p:nvPr/>
          </p:nvSpPr>
          <p:spPr bwMode="auto">
            <a:xfrm>
              <a:off x="16865" y="6028423"/>
              <a:ext cx="493698" cy="57911"/>
            </a:xfrm>
            <a:custGeom>
              <a:avLst/>
              <a:gdLst/>
              <a:ahLst/>
              <a:cxnLst>
                <a:cxn ang="0">
                  <a:pos x="189" y="19"/>
                </a:cxn>
                <a:cxn ang="0">
                  <a:pos x="100" y="22"/>
                </a:cxn>
                <a:cxn ang="0">
                  <a:pos x="100" y="26"/>
                </a:cxn>
                <a:cxn ang="0">
                  <a:pos x="0" y="0"/>
                </a:cxn>
                <a:cxn ang="0">
                  <a:pos x="96" y="34"/>
                </a:cxn>
                <a:cxn ang="0">
                  <a:pos x="96" y="37"/>
                </a:cxn>
                <a:cxn ang="0">
                  <a:pos x="0" y="11"/>
                </a:cxn>
                <a:cxn ang="0">
                  <a:pos x="0" y="19"/>
                </a:cxn>
                <a:cxn ang="0">
                  <a:pos x="96" y="37"/>
                </a:cxn>
                <a:cxn ang="0">
                  <a:pos x="89" y="41"/>
                </a:cxn>
                <a:cxn ang="0">
                  <a:pos x="96" y="41"/>
                </a:cxn>
                <a:cxn ang="0">
                  <a:pos x="104" y="26"/>
                </a:cxn>
                <a:cxn ang="0">
                  <a:pos x="189" y="22"/>
                </a:cxn>
                <a:cxn ang="0">
                  <a:pos x="226" y="22"/>
                </a:cxn>
                <a:cxn ang="0">
                  <a:pos x="255" y="26"/>
                </a:cxn>
                <a:cxn ang="0">
                  <a:pos x="311" y="41"/>
                </a:cxn>
                <a:cxn ang="0">
                  <a:pos x="322" y="41"/>
                </a:cxn>
                <a:cxn ang="0">
                  <a:pos x="266" y="26"/>
                </a:cxn>
                <a:cxn ang="0">
                  <a:pos x="229" y="19"/>
                </a:cxn>
                <a:cxn ang="0">
                  <a:pos x="189" y="19"/>
                </a:cxn>
              </a:cxnLst>
              <a:rect l="0" t="0" r="0" b="0"/>
              <a:pathLst>
                <a:path w="322" h="41">
                  <a:moveTo>
                    <a:pt x="189" y="19"/>
                  </a:moveTo>
                  <a:lnTo>
                    <a:pt x="100" y="22"/>
                  </a:lnTo>
                  <a:lnTo>
                    <a:pt x="100" y="26"/>
                  </a:lnTo>
                  <a:lnTo>
                    <a:pt x="0" y="0"/>
                  </a:lnTo>
                  <a:lnTo>
                    <a:pt x="96" y="34"/>
                  </a:lnTo>
                  <a:lnTo>
                    <a:pt x="96" y="37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96" y="37"/>
                  </a:lnTo>
                  <a:lnTo>
                    <a:pt x="89" y="41"/>
                  </a:lnTo>
                  <a:lnTo>
                    <a:pt x="96" y="41"/>
                  </a:lnTo>
                  <a:lnTo>
                    <a:pt x="104" y="26"/>
                  </a:lnTo>
                  <a:lnTo>
                    <a:pt x="189" y="22"/>
                  </a:lnTo>
                  <a:lnTo>
                    <a:pt x="226" y="22"/>
                  </a:lnTo>
                  <a:lnTo>
                    <a:pt x="255" y="26"/>
                  </a:lnTo>
                  <a:lnTo>
                    <a:pt x="311" y="41"/>
                  </a:lnTo>
                  <a:lnTo>
                    <a:pt x="322" y="41"/>
                  </a:lnTo>
                  <a:lnTo>
                    <a:pt x="266" y="26"/>
                  </a:lnTo>
                  <a:lnTo>
                    <a:pt x="229" y="19"/>
                  </a:lnTo>
                  <a:lnTo>
                    <a:pt x="189" y="1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tx2">
                  <a:lumMod val="20000"/>
                  <a:lumOff val="80000"/>
                  <a:alpha val="5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1" r:id="rId2"/>
    <p:sldLayoutId id="2147483686" r:id="rId3"/>
    <p:sldLayoutId id="2147483687" r:id="rId4"/>
    <p:sldLayoutId id="2147483688" r:id="rId5"/>
    <p:sldLayoutId id="2147483682" r:id="rId6"/>
    <p:sldLayoutId id="2147483683" r:id="rId7"/>
    <p:sldLayoutId id="2147483689" r:id="rId8"/>
    <p:sldLayoutId id="2147483690" r:id="rId9"/>
    <p:sldLayoutId id="2147483691" r:id="rId10"/>
    <p:sldLayoutId id="2147483692" r:id="rId11"/>
    <p:sldLayoutId id="2147483684" r:id="rId12"/>
    <p:sldLayoutId id="214748369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glow rad="101600">
              <a:schemeClr val="bg1">
                <a:alpha val="60000"/>
              </a:schemeClr>
            </a:glo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A3F7B"/>
        </a:buClr>
        <a:buSzPct val="55000"/>
        <a:buFont typeface="Wingdings" pitchFamily="2" charset="2"/>
        <a:buChar char="p"/>
        <a:defRPr kumimoji="1" sz="3200">
          <a:solidFill>
            <a:srgbClr val="0C406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" pitchFamily="2" charset="2"/>
        <a:buChar char="n"/>
        <a:defRPr kumimoji="1" sz="2800">
          <a:solidFill>
            <a:srgbClr val="0C4063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88941"/>
        </a:buClr>
        <a:buSzPct val="48000"/>
        <a:buFont typeface="Wingdings" pitchFamily="2" charset="2"/>
        <a:buChar char="n"/>
        <a:defRPr kumimoji="1" sz="2400">
          <a:solidFill>
            <a:srgbClr val="0C4063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EC441"/>
        </a:buClr>
        <a:buSzPct val="45000"/>
        <a:buFont typeface="Wingdings" pitchFamily="2" charset="2"/>
        <a:buChar char="n"/>
        <a:defRPr kumimoji="1" sz="2000">
          <a:solidFill>
            <a:srgbClr val="0C4063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9FA500"/>
        </a:buClr>
        <a:buSzPct val="40000"/>
        <a:buFont typeface="Wingdings" pitchFamily="2" charset="2"/>
        <a:buChar char="n"/>
        <a:defRPr kumimoji="1" sz="2000">
          <a:solidFill>
            <a:srgbClr val="0C4063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6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6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4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6"/>
        </a:buClr>
        <a:buSzPct val="40000"/>
        <a:buFont typeface="Wingdings"/>
        <a:buChar char="n"/>
        <a:defRPr kumimoji="1" sz="14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erli.pl/produkt/kolo-kaloryczne-podreczny-licznik-kalorii,175313050?msclkid=3f8210cde01613d4933b75283e88066f&amp;utm_source=bing&amp;utm_medium=cpc&amp;utm_campaign=ba_shopping_14_z&amp;utm_term=4587093800388561&amp;utm_content=Ad%20group%20%231#galeria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finfo.pl/produkt,,40112331,1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cel_Ducham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://en.wikipedia.org/wiki/Mona_Lisa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ommons.wikimedia.org/wiki/File:Honest_Gil_Fulbright_SOLD_Poster.jp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tandard.co.uk/?CMP=ILC-refresh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pl/poznaj-licencje-creative-common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Prawo własności intelektualnej </a:t>
            </a:r>
            <a:br>
              <a:rPr lang="pl-PL"/>
            </a:br>
            <a:r>
              <a:rPr lang="pl-PL"/>
              <a:t>2024</a:t>
            </a:r>
            <a:br>
              <a:rPr lang="pl-PL"/>
            </a:br>
            <a:br>
              <a:rPr lang="pl-PL"/>
            </a:b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Prawo własności intelektualnej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82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850" y="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46354" indent="-514350">
              <a:defRPr/>
            </a:pPr>
            <a:r>
              <a:rPr lang="pl-PL" b="1"/>
              <a:t>Międzynarodowe:</a:t>
            </a:r>
          </a:p>
          <a:p>
            <a:pPr marL="546354" indent="-514350">
              <a:buFont typeface="Arial" charset="0"/>
              <a:buNone/>
              <a:defRPr/>
            </a:pPr>
            <a:r>
              <a:rPr lang="pl-PL" b="1"/>
              <a:t>1.	Konwencja Berneńska z dnia 9 września 1886r. o ochronie dzieł literackich i artystycznych (Akt Paryski z 1971r.).</a:t>
            </a:r>
          </a:p>
          <a:p>
            <a:pPr marL="546354" indent="-514350">
              <a:buFont typeface="Arial" charset="0"/>
              <a:buAutoNum type="arabicPeriod" startAt="2"/>
              <a:defRPr/>
            </a:pPr>
            <a:r>
              <a:rPr lang="pl-PL" b="1"/>
              <a:t>Konwencja o ochronie wykonawców, producentów fonogramów oraz organizacji nadawczych, sporządzona w Rzymie dnia 26 października 1961 r. </a:t>
            </a:r>
          </a:p>
          <a:p>
            <a:pPr marL="546354" indent="-514350">
              <a:buFont typeface="Arial" charset="0"/>
              <a:buAutoNum type="arabicPeriod" startAt="2"/>
              <a:defRPr/>
            </a:pPr>
            <a:r>
              <a:rPr lang="pl-PL" b="1"/>
              <a:t>Traktaty WIPO  z 1996 r. o prawie autorskim oraz o artystycznych wykonaniach i fonogramach.</a:t>
            </a:r>
          </a:p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96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904038"/>
              </p:ext>
            </p:extLst>
          </p:nvPr>
        </p:nvGraphicFramePr>
        <p:xfrm>
          <a:off x="466725" y="548681"/>
          <a:ext cx="8137723" cy="573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rójkąt równoramienny 4"/>
          <p:cNvSpPr/>
          <p:nvPr/>
        </p:nvSpPr>
        <p:spPr>
          <a:xfrm>
            <a:off x="4170715" y="3140968"/>
            <a:ext cx="864096" cy="86409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539552" y="54868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rgbClr val="7030A0"/>
                </a:solidFill>
              </a:rPr>
              <a:t>AUTORSKIE</a:t>
            </a:r>
          </a:p>
        </p:txBody>
      </p:sp>
    </p:spTree>
    <p:extLst>
      <p:ext uri="{BB962C8B-B14F-4D97-AF65-F5344CB8AC3E}">
        <p14:creationId xmlns:p14="http://schemas.microsoft.com/office/powerpoint/2010/main" val="296695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Ustawa z 1926 r.</a:t>
            </a:r>
          </a:p>
        </p:txBody>
      </p:sp>
      <p:sp>
        <p:nvSpPr>
          <p:cNvPr id="1024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27913" cy="4525963"/>
          </a:xfrm>
        </p:spPr>
        <p:txBody>
          <a:bodyPr/>
          <a:lstStyle/>
          <a:p>
            <a:r>
              <a:rPr lang="pl-PL" b="1"/>
              <a:t>Art. 1.</a:t>
            </a:r>
            <a:r>
              <a:rPr lang="pl-PL"/>
              <a:t> Przedmiotem prawa autorskiego jest od chwili ustalenia w jakiej bądź postaci (słowem żywem, pismem, drukiem, rysunkiem, barwą, bryłą, dźwiękiem, mimiką, rytmiką) każdy przejaw działalności duchowej, noszący cechę osobistej twórczości.</a:t>
            </a:r>
          </a:p>
          <a:p>
            <a:pPr>
              <a:buFont typeface="Arial" charset="0"/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45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UTWÓR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850" y="1600200"/>
            <a:ext cx="4171950" cy="4525963"/>
          </a:xfrm>
        </p:spPr>
        <p:txBody>
          <a:bodyPr/>
          <a:lstStyle/>
          <a:p>
            <a:r>
              <a:rPr lang="pl-PL" b="1"/>
              <a:t>Art. 1. </a:t>
            </a:r>
            <a:r>
              <a:rPr lang="pl-PL"/>
              <a:t> Przedmiotem prawa autorskiego jest każdy przejaw działalności twórczej o indywidualnym charakterze, </a:t>
            </a:r>
            <a:r>
              <a:rPr lang="pl-PL">
                <a:solidFill>
                  <a:srgbClr val="00B050"/>
                </a:solidFill>
              </a:rPr>
              <a:t>ustalony w jakiejkolwiek postaci</a:t>
            </a:r>
            <a:r>
              <a:rPr lang="pl-PL"/>
              <a:t>, niezależnie od wartości, przeznaczenia i sposobu wyrażenia </a:t>
            </a:r>
          </a:p>
        </p:txBody>
      </p:sp>
      <p:sp>
        <p:nvSpPr>
          <p:cNvPr id="11268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/>
              <a:t>Utwór jest przedmiotem prawa autorskiego od chwili ustalenia, chociażby miał postać nieukończoną.</a:t>
            </a:r>
          </a:p>
          <a:p>
            <a:r>
              <a:rPr lang="pl-PL"/>
              <a:t> Ochrona przysługuje twórcy niezależnie od spełnienia jakichkolwiek formalności.</a:t>
            </a:r>
          </a:p>
          <a:p>
            <a:pPr>
              <a:buFont typeface="Arial" charset="0"/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021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0825" y="260350"/>
            <a:ext cx="4038600" cy="4525963"/>
          </a:xfrm>
        </p:spPr>
        <p:txBody>
          <a:bodyPr>
            <a:normAutofit fontScale="85000" lnSpcReduction="10000"/>
          </a:bodyPr>
          <a:lstStyle/>
          <a:p>
            <a:pPr marL="374904">
              <a:spcBef>
                <a:spcPts val="700"/>
              </a:spcBef>
              <a:buSzPct val="95000"/>
              <a:buFontTx/>
              <a:buChar char="-"/>
              <a:defRPr/>
            </a:pPr>
            <a:r>
              <a:rPr lang="pl-PL" b="1"/>
              <a:t>dobro niematerialne </a:t>
            </a:r>
            <a:r>
              <a:rPr lang="pl-PL"/>
              <a:t>(</a:t>
            </a:r>
            <a:r>
              <a:rPr lang="pl-PL" b="1"/>
              <a:t>nie nośnik),</a:t>
            </a:r>
          </a:p>
          <a:p>
            <a:pPr marL="374904">
              <a:spcBef>
                <a:spcPts val="700"/>
              </a:spcBef>
              <a:buSzPct val="95000"/>
              <a:buFontTx/>
              <a:buChar char="-"/>
              <a:defRPr/>
            </a:pPr>
            <a:r>
              <a:rPr lang="pl-PL" b="1"/>
              <a:t>rezultat pracy człowieka</a:t>
            </a:r>
          </a:p>
          <a:p>
            <a:pPr marL="374904">
              <a:spcBef>
                <a:spcPts val="700"/>
              </a:spcBef>
              <a:buSzPct val="95000"/>
              <a:buFontTx/>
              <a:buChar char="-"/>
              <a:defRPr/>
            </a:pPr>
            <a:r>
              <a:rPr lang="pl-PL" b="1"/>
              <a:t>oryginalny (twórczy, niepowtarzalny),</a:t>
            </a:r>
          </a:p>
          <a:p>
            <a:pPr marL="374904">
              <a:spcBef>
                <a:spcPts val="700"/>
              </a:spcBef>
              <a:buSzPct val="95000"/>
              <a:buFontTx/>
              <a:buChar char="-"/>
              <a:defRPr/>
            </a:pPr>
            <a:r>
              <a:rPr lang="pl-PL" b="1"/>
              <a:t>indywidualny (noszący piętno autora),</a:t>
            </a:r>
          </a:p>
          <a:p>
            <a:pPr marL="374904">
              <a:spcBef>
                <a:spcPts val="700"/>
              </a:spcBef>
              <a:buSzPct val="95000"/>
              <a:buFontTx/>
              <a:buChar char="-"/>
              <a:defRPr/>
            </a:pPr>
            <a:r>
              <a:rPr lang="pl-PL" b="1"/>
              <a:t>ustalony w dowolnej postaci (poddany percepcji zmysłów, obiektywnie istniejący w percepcji innych osób niż twórca).</a:t>
            </a:r>
          </a:p>
          <a:p>
            <a:pPr>
              <a:defRPr/>
            </a:pPr>
            <a:endParaRPr lang="pl-PL" b="1"/>
          </a:p>
        </p:txBody>
      </p:sp>
      <p:sp>
        <p:nvSpPr>
          <p:cNvPr id="12291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260350"/>
            <a:ext cx="4321175" cy="4525963"/>
          </a:xfrm>
        </p:spPr>
        <p:txBody>
          <a:bodyPr>
            <a:normAutofit fontScale="85000" lnSpcReduction="10000"/>
          </a:bodyPr>
          <a:lstStyle/>
          <a:p>
            <a:r>
              <a:rPr lang="pl-PL"/>
              <a:t>Nośnik materialny</a:t>
            </a:r>
          </a:p>
          <a:p>
            <a:endParaRPr lang="pl-PL"/>
          </a:p>
          <a:p>
            <a:r>
              <a:rPr lang="pl-PL"/>
              <a:t>Stworzony przez zwierzę, siły przyrody, komputer</a:t>
            </a:r>
          </a:p>
          <a:p>
            <a:r>
              <a:rPr lang="pl-PL"/>
              <a:t>Nowy</a:t>
            </a:r>
          </a:p>
          <a:p>
            <a:endParaRPr lang="pl-PL"/>
          </a:p>
          <a:p>
            <a:endParaRPr lang="pl-PL"/>
          </a:p>
          <a:p>
            <a:r>
              <a:rPr lang="pl-PL"/>
              <a:t>Istniejący tylko w umyśle twórcy</a:t>
            </a:r>
          </a:p>
        </p:txBody>
      </p:sp>
    </p:spTree>
    <p:extLst>
      <p:ext uri="{BB962C8B-B14F-4D97-AF65-F5344CB8AC3E}">
        <p14:creationId xmlns:p14="http://schemas.microsoft.com/office/powerpoint/2010/main" val="175815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71AE-585D-F711-5A94-C158CE05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br>
              <a:rPr lang="en-US" b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r>
              <a:rPr lang="en-US" b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Wyrok</a:t>
            </a:r>
            <a:endParaRPr lang="en-US" err="1">
              <a:ea typeface="Calibri"/>
              <a:cs typeface="Calibri"/>
            </a:endParaRPr>
          </a:p>
          <a:p>
            <a:r>
              <a:rPr lang="en-US" sz="16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Sądu</a:t>
            </a:r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Najwyższego</a:t>
            </a:r>
            <a:endParaRPr lang="en-US" err="1"/>
          </a:p>
          <a:p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 </a:t>
            </a:r>
            <a:r>
              <a:rPr lang="en-US" sz="16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dnia</a:t>
            </a:r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 25 </a:t>
            </a:r>
            <a:r>
              <a:rPr lang="en-US" sz="16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stycznia</a:t>
            </a:r>
            <a:r>
              <a:rPr lang="en-US" sz="16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2006 r.</a:t>
            </a:r>
            <a:endParaRPr lang="en-US"/>
          </a:p>
          <a:p>
            <a:r>
              <a:rPr lang="en-US" sz="1600" b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 CK 281/05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70AD-2EFC-C619-3A19-444FB5D0B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2194200"/>
            <a:ext cx="7665600" cy="4660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Wymaganie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nowości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nie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jest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niezbędną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cechą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twórczości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jako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przejawu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intelektualnej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działalności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człowieka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Utworem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w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rozumieniu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art. 1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ustawy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dnia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4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lutego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1994 r. o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prawie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autorskim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prawach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pokrewnych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 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może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być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kompilacja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wykorzystująca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dane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powszechnie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dostępne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pod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warunkiem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że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ich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wybór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segregacja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sposób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przedstawienia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ma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znamiona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oryginalności</a:t>
            </a:r>
            <a:r>
              <a:rPr lang="en-US" sz="18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65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39EE-10A0-71A9-14F2-FBDACE7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00" y="5836638"/>
            <a:ext cx="8229600" cy="414000"/>
          </a:xfrm>
        </p:spPr>
        <p:txBody>
          <a:bodyPr>
            <a:noAutofit/>
          </a:bodyPr>
          <a:lstStyle/>
          <a:p>
            <a:r>
              <a:rPr lang="en-US" sz="1600" u="sng">
                <a:ea typeface="+mj-lt"/>
                <a:cs typeface="+mj-lt"/>
                <a:hlinkClick r:id="rId2"/>
              </a:rPr>
              <a:t>Koło kaloryczne - podręczny licznik kalorii - ERLI.pl</a:t>
            </a:r>
            <a:endParaRPr lang="en-US" sz="1600" u="sng">
              <a:ea typeface="Calibri"/>
              <a:cs typeface="Calibri"/>
            </a:endParaRPr>
          </a:p>
        </p:txBody>
      </p:sp>
      <p:pic>
        <p:nvPicPr>
          <p:cNvPr id="5" name="Content Placeholder 4" descr="kolo-kaloryczne-podreczny-licznik-kalorii">
            <a:extLst>
              <a:ext uri="{FF2B5EF4-FFF2-40B4-BE49-F238E27FC236}">
                <a16:creationId xmlns:a16="http://schemas.microsoft.com/office/drawing/2014/main" id="{C565B286-D46B-F9BB-F643-8A85D046E9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800" y="434829"/>
            <a:ext cx="4929600" cy="500270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D368A-68AB-B10B-CB3A-D4992E0A3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8200" y="115200"/>
            <a:ext cx="4137600" cy="5641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Powódka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Grażyna D.,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prowadząca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działalność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gospodarczą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pod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nazwą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"A.",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wystąpiła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roszczeniem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związanym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ochroną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autorskich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przeciwko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"U.P." SA,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domagając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się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zakazania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pozwanej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naruszania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osobistych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majątkowych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autorskich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przysługujących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powódce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do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utworu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pod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nazwą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"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Podręczny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licznik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kalorii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oraz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"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Podręczny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licznik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cholesterolu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przez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zakazanie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pozwanej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wprowadzania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do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obrotu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tarczowego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urządzenia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do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odczytu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kalorii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cholesterolu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w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kształcie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tarczy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barwnym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nadrukiem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podzielonej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odrębne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pola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wpisanymi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w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nazwami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produktów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żywnościowych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oraz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ze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służącym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do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odczytu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okienkiem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przy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czym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tarczy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znajduje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się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m.in.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napis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"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żyj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dłużej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zdrowiej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F.",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120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nakazanie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stronie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pozwanej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wycofania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obrotu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tego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urządzenia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oraz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nakazanie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jej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dwukrotnego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opublikowania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swój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koszt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w "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Gazecie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Wyborczej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"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Rzeczpospolitej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ogłoszenia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określonej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treści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zawierającego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przeproszenie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za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naruszenie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osobistych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majątkowych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autorskich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powódki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 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Ponadto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powódka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domagała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się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zasądzenia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od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pozwanej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kwoty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306.500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zł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tytułem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wynagrodzenia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zadośćuczynienia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za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naruszenie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2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autorskich</a:t>
            </a:r>
            <a:r>
              <a:rPr lang="en-US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13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4A4B4-6C55-0B1A-1ACA-967077276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00" y="340200"/>
            <a:ext cx="7998600" cy="6109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Ustalono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ponadto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że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powódka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ma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wystawione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przez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Urząd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Patentowy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świadectwo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ochronne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nr (...) 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wzór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zdobniczy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pn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 "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Tarczowy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wskaźnik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kaloryczności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produktów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żywnościowych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",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świadectwo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ochronne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nr (...)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wzór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zdobniczy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pn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 "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Podręczny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tarczowy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licznik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zawartości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cholesterolu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w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środkach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spożywczych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",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dwa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świadectwa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ochronne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graficzny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znak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towarowy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oraz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decyzję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nr (...) z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dnia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4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lipca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2002 r.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prawo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ochronne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wzór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użytkowy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pn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 "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Tarczowy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wskaźnik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właściwości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produktów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spożywczych</a:t>
            </a:r>
            <a:r>
              <a:rPr lang="en-US" sz="24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".</a:t>
            </a:r>
            <a:endParaRPr lang="en-US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80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Utwór zależny = opracowanie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/>
              <a:t>Art. 2. </a:t>
            </a:r>
            <a:r>
              <a:rPr lang="pl-PL"/>
              <a:t>1. Opracowanie cudzego utworu, w szczególności tłumaczenie, przeróbka, adaptacja, jest przedmiotem prawa autorskiego bez uszczerbku dla prawa do utworu pierwotnego.</a:t>
            </a:r>
          </a:p>
        </p:txBody>
      </p:sp>
      <p:sp>
        <p:nvSpPr>
          <p:cNvPr id="13316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/>
              <a:t>Art. 2 ust. 4</a:t>
            </a:r>
          </a:p>
          <a:p>
            <a:pPr>
              <a:buFont typeface="Arial" charset="0"/>
              <a:buNone/>
            </a:pPr>
            <a:r>
              <a:rPr lang="pl-PL"/>
              <a:t> Za opracowanie </a:t>
            </a:r>
            <a:r>
              <a:rPr lang="pl-PL" b="1"/>
              <a:t>nie </a:t>
            </a:r>
            <a:r>
              <a:rPr lang="pl-PL"/>
              <a:t>uważa się utworu, który powstał w wyniku </a:t>
            </a:r>
            <a:r>
              <a:rPr lang="pl-PL" b="1"/>
              <a:t>inspiracji</a:t>
            </a:r>
            <a:r>
              <a:rPr lang="pl-PL"/>
              <a:t> cudzym utworem.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3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7858125" cy="3806825"/>
          </a:xfrm>
        </p:spPr>
        <p:txBody>
          <a:bodyPr>
            <a:normAutofit fontScale="92500" lnSpcReduction="20000"/>
          </a:bodyPr>
          <a:lstStyle/>
          <a:p>
            <a:r>
              <a:rPr lang="pl-PL"/>
              <a:t> </a:t>
            </a:r>
            <a:r>
              <a:rPr lang="pl-PL" sz="3600"/>
              <a:t>Rozporządzanie i korzystanie z opracowania zależy od zezwolenia twórcy utworu pierwotnego</a:t>
            </a:r>
          </a:p>
          <a:p>
            <a:pPr>
              <a:buFont typeface="Arial" charset="0"/>
              <a:buNone/>
            </a:pPr>
            <a:r>
              <a:rPr lang="pl-PL" sz="3600"/>
              <a:t>           (prawo zależne)</a:t>
            </a:r>
          </a:p>
          <a:p>
            <a:endParaRPr lang="pl-PL" sz="3600"/>
          </a:p>
          <a:p>
            <a:r>
              <a:rPr lang="pl-PL" sz="3600"/>
              <a:t> Na egzemplarzach opracowania należy wymienić twórcę i tytuł utworu pierwotnego</a:t>
            </a:r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45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Litertura</a:t>
            </a:r>
            <a:r>
              <a:rPr lang="pl-PL"/>
              <a:t>:</a:t>
            </a:r>
            <a:endParaRPr lang="pl-PL">
              <a:cs typeface="Calibri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0707" y="1336405"/>
            <a:ext cx="8229600" cy="53765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J. Jezioro, Prawo własności intelektualnej – rozdział VI w:  E. Gniewek, P. Machnikowski, Zarys prawa cywilnego, Warszawa 2021</a:t>
            </a:r>
            <a:endParaRPr lang="en-US"/>
          </a:p>
          <a:p>
            <a:r>
              <a:rPr lang="pl-PL" err="1">
                <a:ea typeface="Calibri"/>
                <a:cs typeface="Calibri"/>
              </a:rPr>
              <a:t>R.Markiewicz</a:t>
            </a:r>
            <a:r>
              <a:rPr lang="pl-PL">
                <a:ea typeface="Calibri"/>
                <a:cs typeface="Calibri"/>
              </a:rPr>
              <a:t>, J. Barta, Prawo autorskie i prawa pokrewne, Warszawa, 2021 </a:t>
            </a:r>
          </a:p>
          <a:p>
            <a:endParaRPr lang="pl-PL">
              <a:ea typeface="+mn-lt"/>
              <a:cs typeface="+mn-lt"/>
            </a:endParaRPr>
          </a:p>
          <a:p>
            <a:r>
              <a:rPr lang="pl-PL" sz="2400">
                <a:ea typeface="+mn-lt"/>
                <a:cs typeface="+mn-lt"/>
              </a:rPr>
              <a:t>http://repozytorium.uni.wroc.pl/Content/108582/PDF/02_Gregorczyk_M_Brak_rejestracji_znaku_towarowego_o_sposobach_ochrony_nierejestrowanych_znakow_towarowych_przed_naruszeniami_na_gruncie_prawa_polskiego.pdf</a:t>
            </a:r>
            <a:endParaRPr lang="pl-PL" sz="2400">
              <a:cs typeface="Calibri"/>
            </a:endParaRPr>
          </a:p>
          <a:p>
            <a:pPr marL="0" indent="0">
              <a:buNone/>
            </a:pP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133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en-GB" sz="2600" b="1"/>
              <a:t>Art. 74.</a:t>
            </a:r>
          </a:p>
          <a:p>
            <a:pPr>
              <a:buFont typeface="Wingdings" pitchFamily="2" charset="2"/>
              <a:buNone/>
            </a:pPr>
            <a:r>
              <a:rPr lang="en-GB" sz="2600"/>
              <a:t>1. </a:t>
            </a:r>
            <a:r>
              <a:rPr lang="en-GB" sz="2600" err="1"/>
              <a:t>Programy</a:t>
            </a:r>
            <a:r>
              <a:rPr lang="en-GB" sz="2600"/>
              <a:t> </a:t>
            </a:r>
            <a:r>
              <a:rPr lang="en-GB" sz="2600" err="1"/>
              <a:t>komputerowe</a:t>
            </a:r>
            <a:r>
              <a:rPr lang="en-GB" sz="2600"/>
              <a:t> </a:t>
            </a:r>
            <a:r>
              <a:rPr lang="en-GB" sz="2600" err="1"/>
              <a:t>podlegają</a:t>
            </a:r>
            <a:r>
              <a:rPr lang="en-GB" sz="2600"/>
              <a:t> </a:t>
            </a:r>
            <a:r>
              <a:rPr lang="en-GB" sz="2600" err="1"/>
              <a:t>ochronie</a:t>
            </a:r>
            <a:r>
              <a:rPr lang="en-GB" sz="2600"/>
              <a:t> </a:t>
            </a:r>
            <a:r>
              <a:rPr lang="en-GB" sz="2600" err="1"/>
              <a:t>jak</a:t>
            </a:r>
            <a:r>
              <a:rPr lang="en-GB" sz="2600"/>
              <a:t> </a:t>
            </a:r>
            <a:r>
              <a:rPr lang="en-GB" sz="2600" err="1"/>
              <a:t>utwory</a:t>
            </a:r>
            <a:r>
              <a:rPr lang="en-GB" sz="2600"/>
              <a:t> </a:t>
            </a:r>
            <a:r>
              <a:rPr lang="en-GB" sz="2600" err="1"/>
              <a:t>literackie</a:t>
            </a:r>
            <a:r>
              <a:rPr lang="en-GB" sz="2600"/>
              <a:t>, o </a:t>
            </a:r>
            <a:r>
              <a:rPr lang="en-GB" sz="2600" err="1"/>
              <a:t>ile</a:t>
            </a:r>
            <a:r>
              <a:rPr lang="en-GB" sz="2600"/>
              <a:t> </a:t>
            </a:r>
            <a:r>
              <a:rPr lang="en-GB" sz="2600" err="1"/>
              <a:t>przepisy</a:t>
            </a:r>
            <a:r>
              <a:rPr lang="pl-PL" sz="2600"/>
              <a:t> </a:t>
            </a:r>
            <a:r>
              <a:rPr lang="en-GB" sz="2600" err="1"/>
              <a:t>niniejszego</a:t>
            </a:r>
            <a:r>
              <a:rPr lang="en-GB" sz="2600"/>
              <a:t> </a:t>
            </a:r>
            <a:r>
              <a:rPr lang="en-GB" sz="2600" err="1"/>
              <a:t>rozdziału</a:t>
            </a:r>
            <a:r>
              <a:rPr lang="en-GB" sz="2600"/>
              <a:t> </a:t>
            </a:r>
            <a:r>
              <a:rPr lang="en-GB" sz="2600" err="1"/>
              <a:t>nie</a:t>
            </a:r>
            <a:r>
              <a:rPr lang="en-GB" sz="2600"/>
              <a:t> </a:t>
            </a:r>
            <a:r>
              <a:rPr lang="en-GB" sz="2600" err="1"/>
              <a:t>stanowią</a:t>
            </a:r>
            <a:r>
              <a:rPr lang="en-GB" sz="2600"/>
              <a:t> </a:t>
            </a:r>
            <a:r>
              <a:rPr lang="en-GB" sz="2600" err="1"/>
              <a:t>inaczej</a:t>
            </a:r>
            <a:r>
              <a:rPr lang="en-GB" sz="2600"/>
              <a:t>.</a:t>
            </a:r>
          </a:p>
          <a:p>
            <a:pPr>
              <a:buFont typeface="Wingdings" pitchFamily="2" charset="2"/>
              <a:buNone/>
            </a:pPr>
            <a:r>
              <a:rPr lang="en-GB" sz="2600"/>
              <a:t>2. </a:t>
            </a:r>
            <a:r>
              <a:rPr lang="en-GB" sz="2600" err="1"/>
              <a:t>Ochrona</a:t>
            </a:r>
            <a:r>
              <a:rPr lang="en-GB" sz="2600"/>
              <a:t> </a:t>
            </a:r>
            <a:r>
              <a:rPr lang="en-GB" sz="2600" err="1"/>
              <a:t>przyznana</a:t>
            </a:r>
            <a:r>
              <a:rPr lang="en-GB" sz="2600"/>
              <a:t> </a:t>
            </a:r>
            <a:r>
              <a:rPr lang="en-GB" sz="2600" err="1"/>
              <a:t>programowi</a:t>
            </a:r>
            <a:r>
              <a:rPr lang="en-GB" sz="2600"/>
              <a:t> </a:t>
            </a:r>
            <a:r>
              <a:rPr lang="en-GB" sz="2600" err="1"/>
              <a:t>komputerowemu</a:t>
            </a:r>
            <a:r>
              <a:rPr lang="en-GB" sz="2600"/>
              <a:t> </a:t>
            </a:r>
            <a:r>
              <a:rPr lang="en-GB" sz="2600" err="1"/>
              <a:t>obejmuje</a:t>
            </a:r>
            <a:r>
              <a:rPr lang="en-GB" sz="2600"/>
              <a:t> </a:t>
            </a:r>
            <a:r>
              <a:rPr lang="en-GB" sz="2600" err="1"/>
              <a:t>wszystkie</a:t>
            </a:r>
            <a:r>
              <a:rPr lang="en-GB" sz="2600"/>
              <a:t> </a:t>
            </a:r>
            <a:r>
              <a:rPr lang="en-GB" sz="2600" err="1"/>
              <a:t>formy</a:t>
            </a:r>
            <a:r>
              <a:rPr lang="en-GB" sz="2600"/>
              <a:t> </a:t>
            </a:r>
            <a:r>
              <a:rPr lang="en-GB" sz="2600" err="1"/>
              <a:t>jego</a:t>
            </a:r>
            <a:r>
              <a:rPr lang="pl-PL" sz="2600"/>
              <a:t> </a:t>
            </a:r>
            <a:r>
              <a:rPr lang="en-GB" sz="2600" err="1"/>
              <a:t>wyrażenia</a:t>
            </a:r>
            <a:r>
              <a:rPr lang="en-GB" sz="2600"/>
              <a:t>. </a:t>
            </a:r>
            <a:r>
              <a:rPr lang="en-GB" sz="2600" err="1"/>
              <a:t>Idee</a:t>
            </a:r>
            <a:r>
              <a:rPr lang="en-GB" sz="2600"/>
              <a:t> </a:t>
            </a:r>
            <a:r>
              <a:rPr lang="en-GB" sz="2600" err="1"/>
              <a:t>i</a:t>
            </a:r>
            <a:r>
              <a:rPr lang="en-GB" sz="2600"/>
              <a:t> </a:t>
            </a:r>
            <a:r>
              <a:rPr lang="en-GB" sz="2600" err="1"/>
              <a:t>zasady</a:t>
            </a:r>
            <a:r>
              <a:rPr lang="en-GB" sz="2600"/>
              <a:t> </a:t>
            </a:r>
            <a:r>
              <a:rPr lang="en-GB" sz="2600" err="1"/>
              <a:t>będące</a:t>
            </a:r>
            <a:r>
              <a:rPr lang="en-GB" sz="2600"/>
              <a:t> </a:t>
            </a:r>
            <a:r>
              <a:rPr lang="en-GB" sz="2600" err="1"/>
              <a:t>podstawą</a:t>
            </a:r>
            <a:r>
              <a:rPr lang="en-GB" sz="2600"/>
              <a:t> </a:t>
            </a:r>
            <a:r>
              <a:rPr lang="en-GB" sz="2600" err="1"/>
              <a:t>jakiegokolwiek</a:t>
            </a:r>
            <a:r>
              <a:rPr lang="en-GB" sz="2600"/>
              <a:t> </a:t>
            </a:r>
            <a:r>
              <a:rPr lang="en-GB" sz="2600" err="1"/>
              <a:t>elementu</a:t>
            </a:r>
            <a:r>
              <a:rPr lang="en-GB" sz="2600"/>
              <a:t> </a:t>
            </a:r>
            <a:r>
              <a:rPr lang="en-GB" sz="2600" err="1"/>
              <a:t>programu</a:t>
            </a:r>
            <a:r>
              <a:rPr lang="pl-PL" sz="2600"/>
              <a:t> </a:t>
            </a:r>
            <a:r>
              <a:rPr lang="en-GB" sz="2600" err="1"/>
              <a:t>komputerowego</a:t>
            </a:r>
            <a:r>
              <a:rPr lang="en-GB" sz="2600"/>
              <a:t>, w </a:t>
            </a:r>
            <a:r>
              <a:rPr lang="en-GB" sz="2600" err="1"/>
              <a:t>tym</a:t>
            </a:r>
            <a:r>
              <a:rPr lang="en-GB" sz="2600"/>
              <a:t> </a:t>
            </a:r>
            <a:r>
              <a:rPr lang="en-GB" sz="2600" err="1"/>
              <a:t>podstawą</a:t>
            </a:r>
            <a:r>
              <a:rPr lang="en-GB" sz="2600"/>
              <a:t> </a:t>
            </a:r>
            <a:r>
              <a:rPr lang="en-GB" sz="2600" err="1"/>
              <a:t>łączy</a:t>
            </a:r>
            <a:r>
              <a:rPr lang="en-GB" sz="2600"/>
              <a:t>, </a:t>
            </a:r>
            <a:r>
              <a:rPr lang="en-GB" sz="2600" err="1"/>
              <a:t>nie</a:t>
            </a:r>
            <a:r>
              <a:rPr lang="en-GB" sz="2600"/>
              <a:t> </a:t>
            </a:r>
            <a:r>
              <a:rPr lang="en-GB" sz="2600" err="1"/>
              <a:t>podlegają</a:t>
            </a:r>
            <a:r>
              <a:rPr lang="en-GB" sz="2600"/>
              <a:t> </a:t>
            </a:r>
            <a:r>
              <a:rPr lang="en-GB" sz="2600" err="1"/>
              <a:t>ochronie</a:t>
            </a:r>
            <a:r>
              <a:rPr lang="en-GB" sz="2600"/>
              <a:t>.</a:t>
            </a:r>
            <a:endParaRPr lang="pl-PL" sz="2600"/>
          </a:p>
          <a:p>
            <a:pPr>
              <a:buFont typeface="Wingdings" pitchFamily="2" charset="2"/>
              <a:buNone/>
            </a:pPr>
            <a:endParaRPr lang="pl-PL" sz="2600"/>
          </a:p>
          <a:p>
            <a:pPr>
              <a:buFont typeface="Wingdings" pitchFamily="2" charset="2"/>
              <a:buNone/>
            </a:pPr>
            <a:r>
              <a:rPr lang="pl-PL" sz="2600"/>
              <a:t>Ważne! Brak dozwolonego użytku osobistego – zobacz art. 77 </a:t>
            </a:r>
            <a:r>
              <a:rPr lang="pl-PL" sz="2600" err="1"/>
              <a:t>pr.aut</a:t>
            </a:r>
            <a:r>
              <a:rPr lang="pl-PL" sz="2600"/>
              <a:t>.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4160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/>
              <a:t>Rozdział 7 Prawa autorskiego</a:t>
            </a:r>
            <a:br>
              <a:rPr lang="pl-PL" sz="3200"/>
            </a:br>
            <a:r>
              <a:rPr lang="pl-PL" sz="3200"/>
              <a:t>Przepisy szczególne dotyczące</a:t>
            </a:r>
            <a:br>
              <a:rPr lang="pl-PL" sz="3200"/>
            </a:br>
            <a:r>
              <a:rPr lang="pl-PL" sz="3200"/>
              <a:t>programów komputerowych</a:t>
            </a:r>
          </a:p>
        </p:txBody>
      </p:sp>
    </p:spTree>
    <p:extLst>
      <p:ext uri="{BB962C8B-B14F-4D97-AF65-F5344CB8AC3E}">
        <p14:creationId xmlns:p14="http://schemas.microsoft.com/office/powerpoint/2010/main" val="42289136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BRAK OCHRONY</a:t>
            </a:r>
          </a:p>
        </p:txBody>
      </p:sp>
      <p:sp>
        <p:nvSpPr>
          <p:cNvPr id="1536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b="1"/>
              <a:t>Art. 4. </a:t>
            </a:r>
            <a:r>
              <a:rPr lang="pl-PL"/>
              <a:t>Nie stanowią przedmiotu prawa autorskiego:</a:t>
            </a:r>
          </a:p>
          <a:p>
            <a:r>
              <a:rPr lang="pl-PL"/>
              <a:t>1)   akty normatywne lub ich urzędowe projekty;</a:t>
            </a:r>
          </a:p>
          <a:p>
            <a:r>
              <a:rPr lang="pl-PL"/>
              <a:t>2)   urzędowe dokumenty, materiały, znaki i symbole;</a:t>
            </a:r>
          </a:p>
          <a:p>
            <a:r>
              <a:rPr lang="pl-PL"/>
              <a:t>3)   opublikowane opisy patentowe lub ochronne;</a:t>
            </a:r>
          </a:p>
          <a:p>
            <a:r>
              <a:rPr lang="pl-PL"/>
              <a:t>4)   proste informacje prasowe.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045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/>
          <p:cNvSpPr>
            <a:spLocks noGrp="1"/>
          </p:cNvSpPr>
          <p:nvPr>
            <p:ph idx="1"/>
          </p:nvPr>
        </p:nvSpPr>
        <p:spPr>
          <a:xfrm>
            <a:off x="323850" y="47625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pl-PL" b="1"/>
              <a:t>PRAWA POKREWNE</a:t>
            </a:r>
          </a:p>
          <a:p>
            <a:pPr>
              <a:buFontTx/>
              <a:buNone/>
            </a:pPr>
            <a:r>
              <a:rPr lang="pl-PL"/>
              <a:t>	(</a:t>
            </a:r>
            <a:r>
              <a:rPr lang="pl-PL" sz="2400" i="1"/>
              <a:t>neighbouring rights</a:t>
            </a:r>
            <a:r>
              <a:rPr lang="pl-PL"/>
              <a:t>) </a:t>
            </a:r>
          </a:p>
          <a:p>
            <a:pPr algn="just">
              <a:buFontTx/>
              <a:buNone/>
            </a:pPr>
            <a:r>
              <a:rPr lang="pl-PL"/>
              <a:t>	zespół uprawnień funkcjonujących w powiązaniu z prawami autorskimi, nakierowany na ochronę interesów osób, których działania są zbliżone do działalności twórczej (artyści wykonawcy) oraz podmiotów, które podejmują czynności związane z eksploatacją twórczości (np. producenci fonogramów).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17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2"/>
          <p:cNvSpPr>
            <a:spLocks noGrp="1"/>
          </p:cNvSpPr>
          <p:nvPr>
            <p:ph idx="1"/>
          </p:nvPr>
        </p:nvSpPr>
        <p:spPr>
          <a:xfrm>
            <a:off x="250825" y="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2800" b="1"/>
              <a:t>Zakres zastosowania polskiej ustawy do utworów</a:t>
            </a:r>
          </a:p>
          <a:p>
            <a:pPr>
              <a:buFont typeface="Arial" charset="0"/>
              <a:buNone/>
            </a:pPr>
            <a:r>
              <a:rPr lang="pl-PL" b="1" u="sng"/>
              <a:t>kryteria podmiotowe:</a:t>
            </a:r>
          </a:p>
          <a:p>
            <a:pPr>
              <a:buFont typeface="Wingdings" pitchFamily="2" charset="2"/>
              <a:buChar char="§"/>
            </a:pPr>
            <a:r>
              <a:rPr lang="pl-PL"/>
              <a:t>których twórca lub współtwórca jest obywatelem polskim</a:t>
            </a:r>
            <a:endParaRPr lang="pl-PL" u="sng"/>
          </a:p>
          <a:p>
            <a:pPr>
              <a:buFont typeface="Wingdings" pitchFamily="2" charset="2"/>
              <a:buChar char="§"/>
            </a:pPr>
            <a:r>
              <a:rPr lang="pl-PL"/>
              <a:t>których twórca jest obywatelem państwa członkowskiego Unii Europejskiej lub państw członkowskich Europejskiego Porozumienia o Wolnym Handlu (EFTA) - stron umowy o Europejskim Obszarze Gospodarczym </a:t>
            </a:r>
          </a:p>
          <a:p>
            <a:pPr algn="ctr"/>
            <a:r>
              <a:rPr lang="pl-PL" u="sng"/>
              <a:t>lub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992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zawartości 2"/>
          <p:cNvSpPr>
            <a:spLocks noGrp="1"/>
          </p:cNvSpPr>
          <p:nvPr>
            <p:ph idx="1"/>
          </p:nvPr>
        </p:nvSpPr>
        <p:spPr>
          <a:xfrm>
            <a:off x="468313" y="549275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pl-PL" b="1" u="sng"/>
              <a:t>Kryteria przedmiotowe:</a:t>
            </a:r>
          </a:p>
          <a:p>
            <a:pPr>
              <a:buFont typeface="Wingdings" pitchFamily="2" charset="2"/>
              <a:buChar char="§"/>
            </a:pPr>
            <a:r>
              <a:rPr lang="pl-PL"/>
              <a:t>które zostały opublikowane po raz pierwszy na terytorium Rzeczypospolitej Polskiej albo równocześnie na tym terytorium i za granicą, </a:t>
            </a:r>
            <a:r>
              <a:rPr lang="pl-PL" u="sng"/>
              <a:t>lub</a:t>
            </a:r>
          </a:p>
          <a:p>
            <a:pPr>
              <a:buFont typeface="Wingdings" pitchFamily="2" charset="2"/>
              <a:buChar char="§"/>
            </a:pPr>
            <a:r>
              <a:rPr lang="pl-PL"/>
              <a:t>które zostały opublikowane po raz pierwszy w języku polskim, </a:t>
            </a:r>
            <a:r>
              <a:rPr lang="pl-PL" u="sng"/>
              <a:t>lub</a:t>
            </a:r>
            <a:r>
              <a:rPr lang="pl-PL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pl-PL"/>
              <a:t>które są chronione na podstawie umów międzynarodowych, w zakresie, w jakim ich ochrona wynika z tych umów.</a:t>
            </a:r>
          </a:p>
        </p:txBody>
      </p:sp>
    </p:spTree>
    <p:extLst>
      <p:ext uri="{BB962C8B-B14F-4D97-AF65-F5344CB8AC3E}">
        <p14:creationId xmlns:p14="http://schemas.microsoft.com/office/powerpoint/2010/main" val="136509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Utwór anonimowy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3177" indent="0" algn="ctr">
              <a:lnSpc>
                <a:spcPct val="87000"/>
              </a:lnSpc>
              <a:spcBef>
                <a:spcPts val="441"/>
              </a:spcBef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>
                <a:cs typeface="Arial" charset="0"/>
              </a:rPr>
              <a:t>Art. 8 ust. 3 ustawy o prawie autorskim </a:t>
            </a:r>
          </a:p>
          <a:p>
            <a:pPr marL="403177" indent="0" algn="ctr">
              <a:lnSpc>
                <a:spcPct val="87000"/>
              </a:lnSpc>
              <a:spcBef>
                <a:spcPts val="441"/>
              </a:spcBef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>
                <a:cs typeface="Arial" charset="0"/>
              </a:rPr>
              <a:t>i prawach pokrewnych</a:t>
            </a:r>
          </a:p>
          <a:p>
            <a:pPr marL="403177" indent="-339725" algn="just">
              <a:lnSpc>
                <a:spcPct val="87000"/>
              </a:lnSpc>
              <a:spcBef>
                <a:spcPts val="441"/>
              </a:spcBef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800" b="1">
              <a:cs typeface="Arial" charset="0"/>
            </a:endParaRPr>
          </a:p>
          <a:p>
            <a:pPr marL="403177" indent="0" algn="just">
              <a:lnSpc>
                <a:spcPct val="87000"/>
              </a:lnSpc>
              <a:spcBef>
                <a:spcPts val="441"/>
              </a:spcBef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>
                <a:cs typeface="Arial" charset="0"/>
              </a:rPr>
              <a:t>Dopóki twórca nie ujawnił swojego autorstwa, w wykonywaniu prawa autorskiego zastępuje go producent lub wydawca, a w razie ich braku - właściwa organizacja zbiorowego zarządzania prawami autorskimi.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1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Utwór anonimowy – 70 lat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403177" indent="0" algn="ctr">
              <a:spcBef>
                <a:spcPts val="1200"/>
              </a:spcBef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b="1">
                <a:cs typeface="Arial" charset="0"/>
              </a:rPr>
              <a:t>Art. 36 pkt 2 </a:t>
            </a:r>
            <a:r>
              <a:rPr lang="pl-PL" sz="2400" b="1">
                <a:cs typeface="Arial" charset="0"/>
              </a:rPr>
              <a:t>ustawy o prawie autorskim i prawach pokrewnych </a:t>
            </a:r>
            <a:endParaRPr lang="pl-PL" b="1">
              <a:cs typeface="Arial" charset="0"/>
            </a:endParaRPr>
          </a:p>
          <a:p>
            <a:pPr marL="403177" indent="0">
              <a:spcBef>
                <a:spcPts val="1200"/>
              </a:spcBef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/>
              <a:t>Z zastrzeżeniem</a:t>
            </a:r>
            <a:r>
              <a:rPr lang="pl-PL">
                <a:cs typeface="Arial" charset="0"/>
              </a:rPr>
              <a:t> wyjątków przewidzianych w ustawie w odniesieniu do utworu, którego twórca nie jest znany, autorskie prawa majątkowe gasną z upływem lat siedemdziesięciu od daty pierwszego rozpowszechnienia, chyba że pseudonim nie pozostawia wątpliwości co do tożsamości autora lub jeżeli autor ujawnił swoją tożsamość.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468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/>
              <a:t>Ustalanie statusu prawnego dzieła anonimowego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31800" indent="-320675">
              <a:buSzPct val="45000"/>
              <a:buFont typeface="Wingdings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/>
            </a:pPr>
            <a:r>
              <a:rPr lang="pl-PL" altLang="en-US">
                <a:latin typeface="+mj-lt"/>
              </a:rPr>
              <a:t>Ustalenie, czy obiekt obejmuje utwór w rozumieniu art. 1 ust. 1 ustawy (twórczość, indywidualny charakter);</a:t>
            </a:r>
          </a:p>
          <a:p>
            <a:pPr marL="431800" indent="-320675">
              <a:buSzPct val="45000"/>
              <a:buFont typeface="Wingdings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/>
            </a:pPr>
            <a:r>
              <a:rPr lang="pl-PL" altLang="en-US">
                <a:latin typeface="+mj-lt"/>
              </a:rPr>
              <a:t>Ustalenie, czy można wykluczyć obiekt spod zakresu działania ustawy (w szczególności art. 4 ustawy);</a:t>
            </a:r>
          </a:p>
          <a:p>
            <a:pPr marL="431800" indent="-320675">
              <a:buSzPct val="45000"/>
              <a:buFont typeface="Wingdings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/>
            </a:pPr>
            <a:r>
              <a:rPr lang="pl-PL" altLang="en-US">
                <a:latin typeface="+mj-lt"/>
              </a:rPr>
              <a:t>Ustalenie daty pierwszego rozpowszechnienia (art. 36 pkt 2 ustawy);</a:t>
            </a:r>
          </a:p>
          <a:p>
            <a:pPr marL="431800" indent="-320675">
              <a:buSzPct val="45000"/>
              <a:buFont typeface="Wingdings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/>
            </a:pPr>
            <a:r>
              <a:rPr lang="pl-PL" altLang="en-US">
                <a:latin typeface="+mj-lt"/>
              </a:rPr>
              <a:t>Ustalenie wydawcy lub jego następcy prawnego;</a:t>
            </a:r>
          </a:p>
          <a:p>
            <a:pPr marL="431800" indent="-320675">
              <a:buSzPct val="45000"/>
              <a:buFont typeface="Wingdings" pitchFamily="2" charset="2"/>
              <a:buChar char="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/>
            </a:pPr>
            <a:r>
              <a:rPr lang="pl-PL" altLang="en-US">
                <a:latin typeface="+mj-lt"/>
                <a:cs typeface="Arial" charset="0"/>
              </a:rPr>
              <a:t>Organizacje zbiorowego zarządzania prawami autorskimi.</a:t>
            </a:r>
          </a:p>
          <a:p>
            <a:pPr>
              <a:defRPr/>
            </a:pPr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695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Rafał Sarbiński </a:t>
            </a:r>
            <a:r>
              <a:rPr lang="pl-PL" altLang="en-US" u="sng"/>
              <a:t>U</a:t>
            </a:r>
            <a:r>
              <a:rPr lang="pl-PL" altLang="en-US">
                <a:hlinkClick r:id="rId2"/>
              </a:rPr>
              <a:t>twór fotograficzny i jego twórca w prawie autorski</a:t>
            </a:r>
            <a:r>
              <a:rPr lang="pl-PL" altLang="en-US"/>
              <a:t>, Zakamycze 2004.</a:t>
            </a:r>
          </a:p>
          <a:p>
            <a:pPr eaLnBrk="1" hangingPunct="1"/>
            <a:endParaRPr lang="pl-PL" altLang="en-US"/>
          </a:p>
          <a:p>
            <a:pPr eaLnBrk="1" hangingPunct="1"/>
            <a:r>
              <a:rPr lang="pl-PL" altLang="en-US"/>
              <a:t>Twórcze:</a:t>
            </a:r>
          </a:p>
          <a:p>
            <a:pPr eaLnBrk="1" hangingPunct="1">
              <a:buFont typeface="Arial" charset="0"/>
              <a:buNone/>
            </a:pPr>
            <a:r>
              <a:rPr lang="pl-PL" altLang="en-US"/>
              <a:t>	aranżacja i uporządkowanie przedmiotu fotografowania, polegająca na upozowaniu.</a:t>
            </a:r>
          </a:p>
        </p:txBody>
      </p:sp>
    </p:spTree>
    <p:extLst>
      <p:ext uri="{BB962C8B-B14F-4D97-AF65-F5344CB8AC3E}">
        <p14:creationId xmlns:p14="http://schemas.microsoft.com/office/powerpoint/2010/main" val="2920840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Oryginalność</a:t>
            </a:r>
          </a:p>
        </p:txBody>
      </p:sp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Oryginalność obejmować może np. takie elementy, jak wybór oświetlenia, cieni, rodzaju obiektywu, kąta, głębi ostrości, kompozycji, manipulacji w obrębie balansu bieli/nasycenia/kontrastu i ich wpływ na końcowy efekt wizualny. Ochronie podlega także nietypowa sytuacja wykreowana przez fotografa albo też obiekty przez niego stworzone.</a:t>
            </a:r>
          </a:p>
        </p:txBody>
      </p:sp>
    </p:spTree>
    <p:extLst>
      <p:ext uri="{BB962C8B-B14F-4D97-AF65-F5344CB8AC3E}">
        <p14:creationId xmlns:p14="http://schemas.microsoft.com/office/powerpoint/2010/main" val="72018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0"/>
            <a:ext cx="8956175" cy="61369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>
              <a:buFont typeface="Arial" charset="0"/>
              <a:buNone/>
              <a:defRPr/>
            </a:pPr>
            <a:r>
              <a:rPr lang="pl-PL" sz="4400" b="1"/>
              <a:t>źródła prawa:</a:t>
            </a:r>
          </a:p>
          <a:p>
            <a:pPr marL="546100" indent="-514350">
              <a:defRPr/>
            </a:pPr>
            <a:r>
              <a:rPr lang="pl-PL" b="1"/>
              <a:t>Krajowe:</a:t>
            </a:r>
            <a:endParaRPr lang="pl-PL" b="1">
              <a:cs typeface="Calibri"/>
            </a:endParaRPr>
          </a:p>
          <a:p>
            <a:pPr marL="546100" indent="-514350">
              <a:buFont typeface="Arial" pitchFamily="34" charset="0"/>
              <a:buAutoNum type="arabicParenR"/>
              <a:defRPr/>
            </a:pPr>
            <a:r>
              <a:rPr lang="pl-PL"/>
              <a:t>Ustawa z dnia 29 marca 1926 r. o prawie autorskim </a:t>
            </a:r>
            <a:endParaRPr lang="pl-PL">
              <a:cs typeface="Calibri"/>
            </a:endParaRPr>
          </a:p>
          <a:p>
            <a:pPr marL="546100" indent="-514350">
              <a:buAutoNum type="arabicParenR"/>
              <a:defRPr/>
            </a:pPr>
            <a:r>
              <a:rPr lang="pl-PL">
                <a:solidFill>
                  <a:srgbClr val="000000"/>
                </a:solidFill>
                <a:cs typeface="Calibri"/>
              </a:rPr>
              <a:t>Ustawa z dnia 10 lipca 1952 r. o prawie autorskim</a:t>
            </a:r>
            <a:endParaRPr lang="pl-PL">
              <a:solidFill>
                <a:srgbClr val="000000"/>
              </a:solidFill>
              <a:ea typeface="Calibri"/>
              <a:cs typeface="Calibri"/>
            </a:endParaRPr>
          </a:p>
          <a:p>
            <a:pPr marL="546100" indent="-514350">
              <a:buAutoNum type="arabicParenR"/>
              <a:defRPr/>
            </a:pPr>
            <a:r>
              <a:rPr lang="pl-PL">
                <a:solidFill>
                  <a:srgbClr val="000000"/>
                </a:solidFill>
                <a:cs typeface="Calibri"/>
              </a:rPr>
              <a:t>Ustawa z dnia 4 lutego 1994 r. o prawie autorskim i prawach pokrewnych</a:t>
            </a:r>
            <a:endParaRPr lang="pl-PL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buNone/>
              <a:defRPr/>
            </a:pPr>
            <a:endParaRPr lang="pl-PL">
              <a:solidFill>
                <a:srgbClr val="212529"/>
              </a:solidFill>
            </a:endParaRPr>
          </a:p>
          <a:p>
            <a:pPr>
              <a:buNone/>
              <a:defRPr/>
            </a:pPr>
            <a:r>
              <a:rPr lang="pl-PL">
                <a:solidFill>
                  <a:srgbClr val="212529"/>
                </a:solidFill>
              </a:rPr>
              <a:t>2) Ustawa z dnia 30 czerwca 2000 r. Prawo własności przemysłowej</a:t>
            </a:r>
            <a:endParaRPr lang="pl-PL">
              <a:cs typeface="Calibri"/>
            </a:endParaRPr>
          </a:p>
          <a:p>
            <a:pPr>
              <a:buNone/>
              <a:defRPr/>
            </a:pPr>
            <a:r>
              <a:rPr lang="pl-PL">
                <a:solidFill>
                  <a:srgbClr val="212529"/>
                </a:solidFill>
                <a:cs typeface="Calibri"/>
              </a:rPr>
              <a:t>   (znaki towarowe + wynalazki)</a:t>
            </a:r>
            <a:endParaRPr lang="pl-PL">
              <a:solidFill>
                <a:srgbClr val="212529"/>
              </a:solidFill>
              <a:ea typeface="Calibri"/>
              <a:cs typeface="Calibri"/>
            </a:endParaRPr>
          </a:p>
          <a:p>
            <a:pPr>
              <a:buNone/>
              <a:defRPr/>
            </a:pPr>
            <a:endParaRPr lang="pl-PL">
              <a:solidFill>
                <a:srgbClr val="212529"/>
              </a:solidFill>
              <a:cs typeface="Calibri"/>
            </a:endParaRPr>
          </a:p>
          <a:p>
            <a:pPr>
              <a:buNone/>
              <a:defRPr/>
            </a:pPr>
            <a:r>
              <a:rPr lang="pl-PL">
                <a:solidFill>
                  <a:srgbClr val="212529"/>
                </a:solidFill>
                <a:cs typeface="Calibri"/>
              </a:rPr>
              <a:t>3) </a:t>
            </a:r>
            <a:r>
              <a:rPr lang="pl-PL">
                <a:solidFill>
                  <a:srgbClr val="212529"/>
                </a:solidFill>
              </a:rPr>
              <a:t>Ustawa z dnia 16 kwietnia 1993 r. o zwalczaniu nieuczciwej konkurencji.(art. 3,5,10,11,13)</a:t>
            </a:r>
            <a:endParaRPr lang="pl-PL" b="1">
              <a:solidFill>
                <a:srgbClr val="000000"/>
              </a:solidFill>
              <a:cs typeface="Calibri"/>
            </a:endParaRPr>
          </a:p>
          <a:p>
            <a:pPr>
              <a:buNone/>
              <a:defRPr/>
            </a:pPr>
            <a:r>
              <a:rPr lang="pl-PL">
                <a:solidFill>
                  <a:srgbClr val="212529"/>
                </a:solidFill>
                <a:cs typeface="Calibri"/>
              </a:rPr>
              <a:t>4) Kodeks cywilny – art. 43(1)-43(10)</a:t>
            </a:r>
            <a:endParaRPr lang="pl-PL">
              <a:solidFill>
                <a:srgbClr val="212529"/>
              </a:solidFill>
              <a:ea typeface="Calibri"/>
              <a:cs typeface="Calibri"/>
            </a:endParaRPr>
          </a:p>
          <a:p>
            <a:pPr>
              <a:buNone/>
              <a:defRPr/>
            </a:pPr>
            <a:r>
              <a:rPr lang="pl-PL">
                <a:solidFill>
                  <a:srgbClr val="212529"/>
                </a:solidFill>
                <a:cs typeface="Calibri"/>
              </a:rPr>
              <a:t>5) U</a:t>
            </a:r>
            <a:r>
              <a:rPr lang="pl-PL">
                <a:solidFill>
                  <a:srgbClr val="212529"/>
                </a:solidFill>
              </a:rPr>
              <a:t>stawa z dnia 15 czerwca 2018 r. o zbiorowym zarządzaniu prawami autorskimi i prawami pokrewnymi</a:t>
            </a:r>
            <a:endParaRPr lang="pl-PL">
              <a:solidFill>
                <a:srgbClr val="212529"/>
              </a:solidFill>
              <a:ea typeface="Calibri"/>
              <a:cs typeface="Calibri"/>
            </a:endParaRPr>
          </a:p>
          <a:p>
            <a:pPr>
              <a:buNone/>
              <a:defRPr/>
            </a:pPr>
            <a:endParaRPr lang="pl-PL">
              <a:solidFill>
                <a:srgbClr val="212529"/>
              </a:solidFill>
              <a:cs typeface="Calibri"/>
            </a:endParaRPr>
          </a:p>
          <a:p>
            <a:pPr marL="546100" indent="-514350">
              <a:buNone/>
              <a:defRPr/>
            </a:pPr>
            <a:endParaRPr lang="pl-PL">
              <a:cs typeface="Calibri"/>
            </a:endParaRPr>
          </a:p>
          <a:p>
            <a:pPr marL="546100" indent="-514350">
              <a:buNone/>
              <a:defRPr/>
            </a:pPr>
            <a:endParaRPr lang="pl-PL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165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en-US" sz="1800" b="1"/>
              <a:t>DYREKTYWA 2006/116/WE PARLAMENTU EUROPEJSKIEGO I RADY</a:t>
            </a:r>
            <a:br>
              <a:rPr lang="pl-PL" altLang="en-US" sz="1800" b="1"/>
            </a:br>
            <a:r>
              <a:rPr lang="pl-PL" altLang="en-US" sz="1800" b="1"/>
              <a:t>z dnia 12 grudnia 2006 r.</a:t>
            </a:r>
            <a:br>
              <a:rPr lang="pl-PL" altLang="en-US" sz="1800" b="1"/>
            </a:br>
            <a:r>
              <a:rPr lang="pl-PL" altLang="en-US" sz="1800" b="1"/>
              <a:t>w sprawie czasu ochrony prawa autorskiego i niektórych praw pokrewnych</a:t>
            </a:r>
            <a:endParaRPr lang="pl-PL" altLang="en-US" sz="180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i="1"/>
              <a:t>Artykuł 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/>
              <a:t>Ochrona fotografii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/>
              <a:t>Fotografie, które są oryginalne w tym sensie, że stanowią własną intelektualną twórczość autora, podlegają ochronie zgodnie z przepisami art. 1.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/>
              <a:t>W celu ustalenia ich kwalifikowania się do ochrony, nie są stosowane żadne inne kryteria. Państwa Członkowskie mogą przewidzieć ochronę innych fotografii.</a:t>
            </a:r>
          </a:p>
        </p:txBody>
      </p:sp>
    </p:spTree>
    <p:extLst>
      <p:ext uri="{BB962C8B-B14F-4D97-AF65-F5344CB8AC3E}">
        <p14:creationId xmlns:p14="http://schemas.microsoft.com/office/powerpoint/2010/main" val="3944962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Edycja lub zmiana cudzego zdjęcia</a:t>
            </a:r>
          </a:p>
        </p:txBody>
      </p:sp>
      <p:sp>
        <p:nvSpPr>
          <p:cNvPr id="3072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Prawo do integralności utworu</a:t>
            </a:r>
          </a:p>
          <a:p>
            <a:pPr eaLnBrk="1" hangingPunct="1"/>
            <a:r>
              <a:rPr lang="pl-PL" altLang="en-US"/>
              <a:t>Prawo do decydowania o pierwszym udostępnieniu utworu publiczności</a:t>
            </a:r>
          </a:p>
          <a:p>
            <a:pPr eaLnBrk="1" hangingPunct="1"/>
            <a:r>
              <a:rPr lang="pl-PL" altLang="en-US"/>
              <a:t>Naruszenie dobra osobistego</a:t>
            </a:r>
          </a:p>
        </p:txBody>
      </p:sp>
    </p:spTree>
    <p:extLst>
      <p:ext uri="{BB962C8B-B14F-4D97-AF65-F5344CB8AC3E}">
        <p14:creationId xmlns:p14="http://schemas.microsoft.com/office/powerpoint/2010/main" val="4236180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400" b="1" spc="30">
                <a:latin typeface="+mn-lt"/>
                <a:ea typeface="+mn-ea"/>
                <a:cs typeface="+mn-cs"/>
              </a:rPr>
              <a:t> KONWENCJA BERNEŃSKA </a:t>
            </a:r>
            <a:r>
              <a:rPr lang="pl-PL" b="1">
                <a:latin typeface="Aharoni" panose="02010803020104030203" pitchFamily="2" charset="-79"/>
                <a:cs typeface="Aharoni" panose="02010803020104030203" pitchFamily="2" charset="-79"/>
              </a:rPr>
              <a:t>1886/1971</a:t>
            </a:r>
            <a:br>
              <a:rPr lang="pl-PL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b="1">
                <a:latin typeface="Aharoni" panose="02010803020104030203" pitchFamily="2" charset="-79"/>
                <a:cs typeface="Aharoni" panose="02010803020104030203" pitchFamily="2" charset="-79"/>
              </a:rPr>
              <a:t>utwory zależne </a:t>
            </a:r>
            <a:r>
              <a:rPr lang="pl-PL" sz="2400" b="1" spc="30">
                <a:latin typeface="+mn-lt"/>
                <a:ea typeface="+mn-ea"/>
                <a:cs typeface="+mn-cs"/>
              </a:rPr>
              <a:t>artykuł 2 ust. 2</a:t>
            </a:r>
            <a:endParaRPr lang="en-GB" sz="2400" b="1" spc="30"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683568" y="2276872"/>
            <a:ext cx="7924800" cy="4114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cap="all"/>
              <a:t>bez uszczerbku dla praw autora dzieła oryginalnego,</a:t>
            </a:r>
          </a:p>
          <a:p>
            <a:pPr marL="0" indent="0" algn="ctr">
              <a:buNone/>
            </a:pPr>
            <a:r>
              <a:rPr lang="pl-PL" sz="2400" cap="all"/>
              <a:t> na równi z utworami oryginalnymi podlegają ochronie:</a:t>
            </a:r>
          </a:p>
          <a:p>
            <a:pPr marL="0" indent="0" algn="ctr">
              <a:buNone/>
            </a:pPr>
            <a:endParaRPr lang="pl-PL" sz="2400" cap="all"/>
          </a:p>
          <a:p>
            <a:pPr marL="0" indent="0" algn="ctr">
              <a:buNone/>
            </a:pPr>
            <a:r>
              <a:rPr lang="pl-PL" sz="2400" cap="all"/>
              <a:t> tłumaczenia, adaptacje, układy muzyczne </a:t>
            </a:r>
          </a:p>
          <a:p>
            <a:pPr marL="0" indent="0" algn="ctr">
              <a:buNone/>
            </a:pPr>
            <a:r>
              <a:rPr lang="pl-PL" sz="2400" cap="all"/>
              <a:t>i inne </a:t>
            </a:r>
          </a:p>
          <a:p>
            <a:pPr marL="0" indent="0" algn="ctr">
              <a:buNone/>
            </a:pPr>
            <a:r>
              <a:rPr lang="pl-PL" sz="2400" b="1" cap="all"/>
              <a:t>opracowania dzieła literackiego lub artystycznego</a:t>
            </a:r>
            <a:endParaRPr lang="en-GB" sz="2400" b="1" cap="all"/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395536" y="1484784"/>
            <a:ext cx="8352928" cy="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2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899592" y="548680"/>
            <a:ext cx="7776864" cy="49685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2800"/>
              <a:t>art. 2 PRAWA AUTORSKIEGO</a:t>
            </a:r>
          </a:p>
          <a:p>
            <a:endParaRPr lang="pl-PL"/>
          </a:p>
          <a:p>
            <a:r>
              <a:rPr lang="pl-PL" sz="2800"/>
              <a:t>1. Opracowanie cudzego utworu, w szczególności tłumaczenie, przeróbka, adaptacja, jest przedmiotem prawa autorskiego bez uszczerbku dla prawa do utworu pierwotnego.</a:t>
            </a:r>
          </a:p>
          <a:p>
            <a:r>
              <a:rPr lang="pl-PL" sz="2800"/>
              <a:t>2. Rozporządzanie i korzystanie z opracowania zależy od zezwolenia twórcy utworu pierwotnego (prawo zależne), chyba że autorskie prawa majątkowe do utworu pierwotnego wygasły. 4. Za opracowanie nie uważa się utworu, który powstał w wyniku inspiracji cudzym utworem.</a:t>
            </a:r>
          </a:p>
          <a:p>
            <a:r>
              <a:rPr lang="pl-PL" sz="2800"/>
              <a:t>5. Na egzemplarzach opracowania należy wymienić twórcę           i tytuł utworu pierwotnego</a:t>
            </a:r>
            <a:r>
              <a:rPr lang="pl-PL"/>
              <a:t>.</a:t>
            </a:r>
            <a:endParaRPr lang="en-GB"/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539552" y="1124744"/>
            <a:ext cx="8352928" cy="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56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09600" y="404664"/>
            <a:ext cx="7924800" cy="5310336"/>
          </a:xfrm>
        </p:spPr>
        <p:txBody>
          <a:bodyPr>
            <a:normAutofit/>
          </a:bodyPr>
          <a:lstStyle/>
          <a:p>
            <a:endParaRPr lang="pl-PL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UTWÓR PIERWOTNY  </a:t>
            </a: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w domenie publicznej lub nie</a:t>
            </a:r>
          </a:p>
          <a:p>
            <a:pPr algn="ctr"/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UTWÓR ZALEŻNY</a:t>
            </a:r>
          </a:p>
          <a:p>
            <a:pPr algn="ctr"/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UTWÓR INSPIROWANY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2816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Jaka jest różnica ?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>
                <a:latin typeface="Aharoni" panose="02010803020104030203" pitchFamily="2" charset="-79"/>
                <a:cs typeface="Aharoni" panose="02010803020104030203" pitchFamily="2" charset="-79"/>
              </a:rPr>
              <a:t>UTWÓR ZALEŻNY</a:t>
            </a:r>
          </a:p>
          <a:p>
            <a:pPr algn="ctr"/>
            <a:endParaRPr lang="pl-PL" sz="3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  <a:p>
            <a:pPr algn="ctr"/>
            <a:endParaRPr lang="pl-PL" sz="3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>
                <a:latin typeface="Aharoni" panose="02010803020104030203" pitchFamily="2" charset="-79"/>
                <a:cs typeface="Aharoni" panose="02010803020104030203" pitchFamily="2" charset="-79"/>
              </a:rPr>
              <a:t>KOPIA</a:t>
            </a:r>
            <a:endParaRPr lang="en-GB" sz="3200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51416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287"/>
            <a:ext cx="4104456" cy="680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78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en-US"/>
              <a:t>                 Utwór zależny </a:t>
            </a:r>
          </a:p>
        </p:txBody>
      </p:sp>
      <p:sp>
        <p:nvSpPr>
          <p:cNvPr id="31747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288" y="1700213"/>
            <a:ext cx="4038600" cy="3786187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8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95738" y="981075"/>
            <a:ext cx="4691062" cy="4591050"/>
          </a:xfrm>
        </p:spPr>
        <p:txBody>
          <a:bodyPr/>
          <a:lstStyle/>
          <a:p>
            <a:pPr eaLnBrk="1" hangingPunct="1"/>
            <a:r>
              <a:rPr lang="pl-PL" altLang="en-US"/>
              <a:t>Zawiera elementy z utworu oryginalnego, stworzonego wcześniej </a:t>
            </a:r>
          </a:p>
          <a:p>
            <a:pPr eaLnBrk="1" hangingPunct="1"/>
            <a:r>
              <a:rPr lang="en-US" altLang="en-US"/>
              <a:t>(1919) </a:t>
            </a:r>
            <a:r>
              <a:rPr lang="en-US" altLang="en-US">
                <a:hlinkClick r:id="rId3" tooltip="Marcel Duchamp"/>
              </a:rPr>
              <a:t>Marcel Duchamp</a:t>
            </a:r>
            <a:r>
              <a:rPr lang="en-US" altLang="en-US"/>
              <a:t> </a:t>
            </a:r>
            <a:r>
              <a:rPr lang="pl-PL" altLang="en-US"/>
              <a:t>na podstawie </a:t>
            </a:r>
            <a:r>
              <a:rPr lang="en-US" altLang="en-US"/>
              <a:t> </a:t>
            </a:r>
            <a:r>
              <a:rPr lang="en-US" altLang="en-US">
                <a:hlinkClick r:id="rId4" tooltip="Mona Lisa"/>
              </a:rPr>
              <a:t>Mona Lisa</a:t>
            </a:r>
            <a:r>
              <a:rPr lang="en-US" altLang="en-US"/>
              <a:t> (La Gioconda)  Leonard</a:t>
            </a:r>
            <a:r>
              <a:rPr lang="pl-PL" altLang="en-US"/>
              <a:t>a</a:t>
            </a:r>
            <a:r>
              <a:rPr lang="en-US" altLang="en-US"/>
              <a:t> da Vinci. </a:t>
            </a:r>
            <a:r>
              <a:rPr lang="en-US" altLang="en-US" i="1"/>
              <a:t>The Mona Lisa With a Moustache</a:t>
            </a:r>
            <a:r>
              <a:rPr lang="pl-PL" altLang="en-US" i="1"/>
              <a:t>.</a:t>
            </a:r>
          </a:p>
          <a:p>
            <a:pPr eaLnBrk="1" hangingPunct="1"/>
            <a:endParaRPr lang="pl-PL" altLang="en-US" i="1"/>
          </a:p>
          <a:p>
            <a:pPr eaLnBrk="1" hangingPunct="1"/>
            <a:endParaRPr lang="pl-PL" altLang="en-US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85603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795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789898" cy="630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207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 </a:t>
            </a:r>
          </a:p>
        </p:txBody>
      </p:sp>
      <p:sp>
        <p:nvSpPr>
          <p:cNvPr id="34819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4820" name="pole tekstowe 4"/>
          <p:cNvSpPr>
            <a:spLocks noGrp="1" noChangeArrowheads="1"/>
          </p:cNvSpPr>
          <p:nvPr>
            <p:ph sz="half" idx="2"/>
          </p:nvPr>
        </p:nvSpPr>
        <p:spPr>
          <a:xfrm>
            <a:off x="4716463" y="5889625"/>
            <a:ext cx="4038600" cy="522288"/>
          </a:xfrm>
        </p:spPr>
        <p:txBody>
          <a:bodyPr>
            <a:spAutoFit/>
          </a:bodyPr>
          <a:lstStyle/>
          <a:p>
            <a:pPr eaLnBrk="1" hangingPunct="1"/>
            <a:r>
              <a:rPr lang="pl-PL" altLang="en-US"/>
              <a:t>Błażej i Anna Urbaniak</a:t>
            </a:r>
          </a:p>
        </p:txBody>
      </p:sp>
      <p:pic>
        <p:nvPicPr>
          <p:cNvPr id="34821" name="Picture 2" descr="C:\Users\Monika\Pictures\plagiat_slub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33375"/>
            <a:ext cx="8866187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pole tekstowe 4"/>
          <p:cNvSpPr txBox="1">
            <a:spLocks noChangeArrowheads="1"/>
          </p:cNvSpPr>
          <p:nvPr/>
        </p:nvSpPr>
        <p:spPr bwMode="auto">
          <a:xfrm>
            <a:off x="684213" y="5927725"/>
            <a:ext cx="32400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en-US"/>
              <a:t>Rafał Bednarz Fotofabryka</a:t>
            </a:r>
          </a:p>
        </p:txBody>
      </p:sp>
    </p:spTree>
    <p:extLst>
      <p:ext uri="{BB962C8B-B14F-4D97-AF65-F5344CB8AC3E}">
        <p14:creationId xmlns:p14="http://schemas.microsoft.com/office/powerpoint/2010/main" val="305978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C43AC29-D2A3-BB2C-30CF-F096B3AAD3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891" y="1474"/>
          <a:ext cx="8448969" cy="4841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38" name="Title 437">
            <a:extLst>
              <a:ext uri="{FF2B5EF4-FFF2-40B4-BE49-F238E27FC236}">
                <a16:creationId xmlns:a16="http://schemas.microsoft.com/office/drawing/2014/main" id="{A77F4EB3-DBE9-1DC3-62B6-A984D1A7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13" y="195165"/>
            <a:ext cx="8229600" cy="1143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67" name="Diagram 467">
            <a:extLst>
              <a:ext uri="{FF2B5EF4-FFF2-40B4-BE49-F238E27FC236}">
                <a16:creationId xmlns:a16="http://schemas.microsoft.com/office/drawing/2014/main" id="{DF2BA892-9941-FC0D-D8A3-52C9573BE825}"/>
              </a:ext>
            </a:extLst>
          </p:cNvPr>
          <p:cNvGraphicFramePr/>
          <p:nvPr/>
        </p:nvGraphicFramePr>
        <p:xfrm>
          <a:off x="3470242" y="3114381"/>
          <a:ext cx="5090474" cy="299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73834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2400"/>
              <a:t>Striped Farce (seria Witches Story), 1995, David LaChapelle </a:t>
            </a:r>
            <a:r>
              <a:rPr lang="pl-PL" altLang="en-US"/>
              <a:t>(źródło: davidlachapelle.com)</a:t>
            </a:r>
          </a:p>
        </p:txBody>
      </p:sp>
      <p:pic>
        <p:nvPicPr>
          <p:cNvPr id="35843" name="Picture 2" descr="C:\Users\drela.WPAE\Desktop\Striped-Farce-1995-David-LaChapell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00188"/>
            <a:ext cx="6851650" cy="4991100"/>
          </a:xfrm>
          <a:noFill/>
        </p:spPr>
      </p:pic>
    </p:spTree>
    <p:extLst>
      <p:ext uri="{BB962C8B-B14F-4D97-AF65-F5344CB8AC3E}">
        <p14:creationId xmlns:p14="http://schemas.microsoft.com/office/powerpoint/2010/main" val="784857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/>
              <a:t>Rihanna</a:t>
            </a:r>
            <a:br>
              <a:rPr lang="pl-PL"/>
            </a:br>
            <a:r>
              <a:rPr lang="pl-PL"/>
              <a:t>cyt. za: fotoblogia.pl</a:t>
            </a:r>
          </a:p>
        </p:txBody>
      </p:sp>
      <p:pic>
        <p:nvPicPr>
          <p:cNvPr id="36867" name="Picture 2" descr="C:\Users\drela.WPAE\Desktop\rihann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1463" y="1628775"/>
            <a:ext cx="9415463" cy="4813300"/>
          </a:xfrm>
          <a:noFill/>
        </p:spPr>
      </p:pic>
    </p:spTree>
    <p:extLst>
      <p:ext uri="{BB962C8B-B14F-4D97-AF65-F5344CB8AC3E}">
        <p14:creationId xmlns:p14="http://schemas.microsoft.com/office/powerpoint/2010/main" val="2870721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tekst, człowiek, plakat, Ludzka twarz&#10;&#10;Opis wygenerowany automatycznie">
            <a:extLst>
              <a:ext uri="{FF2B5EF4-FFF2-40B4-BE49-F238E27FC236}">
                <a16:creationId xmlns:a16="http://schemas.microsoft.com/office/drawing/2014/main" id="{EDFF2F28-DE31-5FFA-B634-46F2FB1B7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3085" y="249197"/>
            <a:ext cx="8472236" cy="635568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A37853-E6E9-44FC-28EB-0A62C7B9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BEEAB8C-0EE8-EAAF-3FB0-0DEABF3B55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18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CBE9-1212-FB66-67B6-C3EFEEEF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W. Zakrzewski</a:t>
            </a:r>
            <a:endParaRPr lang="en-US" dirty="0"/>
          </a:p>
        </p:txBody>
      </p:sp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8FD66BA1-EC1A-2F54-2BE5-A1760B99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80747"/>
            <a:ext cx="7637583" cy="5726721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19E7508-671E-12F1-5091-E106BA686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74" y="275311"/>
            <a:ext cx="2238835" cy="41148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561BD80-FC7C-CC3F-47A8-561CE5290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77911" y="322384"/>
            <a:ext cx="2813839" cy="4525963"/>
          </a:xfrm>
        </p:spPr>
      </p:pic>
    </p:spTree>
    <p:extLst>
      <p:ext uri="{BB962C8B-B14F-4D97-AF65-F5344CB8AC3E}">
        <p14:creationId xmlns:p14="http://schemas.microsoft.com/office/powerpoint/2010/main" val="4002289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artysta Shepard </a:t>
            </a:r>
            <a:r>
              <a:rPr lang="pl-PL" err="1"/>
              <a:t>Fairey</a:t>
            </a:r>
            <a:r>
              <a:rPr lang="pl-PL"/>
              <a:t> vs </a:t>
            </a:r>
            <a:br>
              <a:rPr lang="pl-PL"/>
            </a:br>
            <a:r>
              <a:rPr lang="pl-PL"/>
              <a:t>Mannie Garcia, fotograf</a:t>
            </a:r>
          </a:p>
        </p:txBody>
      </p:sp>
      <p:pic>
        <p:nvPicPr>
          <p:cNvPr id="4" name="Symbol zastępczy zawartości 3" descr="http://www.trustyetc.com/trustyblog/wp-content/uploads/2009/01/poster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1484784"/>
            <a:ext cx="5698768" cy="464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048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2067D3-F504-4648-85C3-03EDA4DE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1569396"/>
            <a:ext cx="3708114" cy="1622321"/>
          </a:xfrm>
        </p:spPr>
        <p:txBody>
          <a:bodyPr>
            <a:normAutofit fontScale="90000"/>
          </a:bodyPr>
          <a:lstStyle/>
          <a:p>
            <a:r>
              <a:rPr lang="pl-PL" cap="all" err="1">
                <a:ea typeface="+mj-lt"/>
                <a:cs typeface="+mj-lt"/>
              </a:rPr>
              <a:t>Honest</a:t>
            </a:r>
            <a:r>
              <a:rPr lang="pl-PL" cap="all">
                <a:ea typeface="+mj-lt"/>
                <a:cs typeface="+mj-lt"/>
              </a:rPr>
              <a:t> Gil Fulbright SOLD Poster</a:t>
            </a:r>
            <a:br>
              <a:rPr lang="pl-PL" cap="all">
                <a:ea typeface="+mj-lt"/>
                <a:cs typeface="+mj-lt"/>
              </a:rPr>
            </a:br>
            <a:r>
              <a:rPr lang="pl-PL" cap="all">
                <a:ea typeface="+mj-lt"/>
                <a:cs typeface="+mj-lt"/>
              </a:rPr>
              <a:t> </a:t>
            </a:r>
            <a:r>
              <a:rPr lang="pl-PL" b="1" cap="all">
                <a:ea typeface="+mj-lt"/>
                <a:cs typeface="+mj-lt"/>
              </a:rPr>
              <a:t>Frank </a:t>
            </a:r>
            <a:r>
              <a:rPr lang="pl-PL" b="1" cap="all" err="1">
                <a:ea typeface="+mj-lt"/>
                <a:cs typeface="+mj-lt"/>
              </a:rPr>
              <a:t>Ridley</a:t>
            </a:r>
            <a:br>
              <a:rPr lang="pl-PL" b="1" cap="all">
                <a:ea typeface="+mj-lt"/>
                <a:cs typeface="+mj-lt"/>
              </a:rPr>
            </a:br>
            <a:endParaRPr lang="pl-PL" b="1" cap="all">
              <a:ea typeface="+mj-lt"/>
              <a:cs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9B93F7-5864-4DAB-9EE3-9CDE3641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3734789"/>
            <a:ext cx="3708113" cy="24890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100">
                <a:ea typeface="+mn-lt"/>
                <a:cs typeface="+mn-lt"/>
                <a:hlinkClick r:id="rId2"/>
              </a:rPr>
              <a:t>https://commons.wikimedia.org/wiki/File:Honest_Gil_Fulbright_SOLD_Poster.jpg</a:t>
            </a:r>
            <a:endParaRPr lang="pl-PL" sz="2100">
              <a:ea typeface="+mn-lt"/>
              <a:cs typeface="+mn-lt"/>
            </a:endParaRPr>
          </a:p>
          <a:p>
            <a:endParaRPr lang="pl-PL" sz="2100">
              <a:cs typeface="Calibri"/>
            </a:endParaRPr>
          </a:p>
          <a:p>
            <a:endParaRPr lang="pl-PL" sz="2100">
              <a:cs typeface="Calibri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0"/>
            <a:ext cx="45742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6" y="557784"/>
            <a:ext cx="384765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mężczyzna&#10;&#10;Opis wygenerowany automatycznie">
            <a:extLst>
              <a:ext uri="{FF2B5EF4-FFF2-40B4-BE49-F238E27FC236}">
                <a16:creationId xmlns:a16="http://schemas.microsoft.com/office/drawing/2014/main" id="{43CB7C82-91C8-40A0-A163-393D1554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31" y="950144"/>
            <a:ext cx="3356649" cy="49544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1847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1C5C6E-A45F-4E1D-8BC7-6846DCF9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982627"/>
            <a:ext cx="818388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>
                <a:ea typeface="+mj-lt"/>
                <a:cs typeface="+mj-lt"/>
              </a:rPr>
              <a:t>Christian Adams cartoon </a:t>
            </a:r>
            <a:r>
              <a:rPr lang="en-US" sz="2800">
                <a:ea typeface="+mj-lt"/>
                <a:cs typeface="+mj-lt"/>
                <a:hlinkClick r:id="rId2"/>
              </a:rPr>
              <a:t>https://www.standard.co.uk/?CMP=ILC-refresh</a:t>
            </a:r>
            <a:r>
              <a:rPr lang="en-US" sz="2800">
                <a:ea typeface="+mj-lt"/>
                <a:cs typeface="+mj-lt"/>
              </a:rPr>
              <a:t> </a:t>
            </a:r>
            <a:endParaRPr lang="pl-PL"/>
          </a:p>
          <a:p>
            <a:pPr>
              <a:lnSpc>
                <a:spcPct val="90000"/>
              </a:lnSpc>
            </a:pPr>
            <a:endParaRPr lang="en-US" sz="2800">
              <a:cs typeface="Calibri"/>
            </a:endParaRPr>
          </a:p>
        </p:txBody>
      </p:sp>
      <p:pic>
        <p:nvPicPr>
          <p:cNvPr id="4" name="Obraz 4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1F00CA7E-D763-4B24-83AB-F132A28C4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125" r="1" b="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004743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4933F-C450-4AE4-838C-AAFFDEDB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cs typeface="Calibri"/>
              </a:rPr>
              <a:t>Inspiracja stylem plakatów </a:t>
            </a:r>
            <a:br>
              <a:rPr lang="pl-PL">
                <a:cs typeface="Calibri"/>
              </a:rPr>
            </a:br>
            <a:r>
              <a:rPr lang="pl-PL">
                <a:cs typeface="Calibri"/>
              </a:rPr>
              <a:t>socrealizmu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93F95A-FB9A-467C-8AD0-6E0361F2E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7D5C2B5D-0519-4CC0-A6AC-004BEDA3A2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3429" y="1724875"/>
            <a:ext cx="3141730" cy="4401288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8758830-44F8-4060-A20E-4DEE6F644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8" descr="Obraz zawierający jednolite, mężczyzna, trzymający&#10;&#10;Opis wygenerowany automatycznie">
            <a:extLst>
              <a:ext uri="{FF2B5EF4-FFF2-40B4-BE49-F238E27FC236}">
                <a16:creationId xmlns:a16="http://schemas.microsoft.com/office/drawing/2014/main" id="{C9BCC090-06E7-471C-8B51-F0DA0E9398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63021" y="1643875"/>
            <a:ext cx="3045783" cy="4482288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044B5BB-4F5D-074B-112D-3A5012858962}"/>
              </a:ext>
            </a:extLst>
          </p:cNvPr>
          <p:cNvSpPr txBox="1"/>
          <p:nvPr/>
        </p:nvSpPr>
        <p:spPr>
          <a:xfrm>
            <a:off x="3200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310d0583-7250-405a-9faf-5eb9f051ae4d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6134176-062E-8CE6-37F5-B1C2EABFD523}"/>
              </a:ext>
            </a:extLst>
          </p:cNvPr>
          <p:cNvSpPr txBox="1"/>
          <p:nvPr/>
        </p:nvSpPr>
        <p:spPr>
          <a:xfrm>
            <a:off x="3200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1b19274e-d6a1-43f9-8e72-a158fc8618c8</a:t>
            </a:r>
          </a:p>
        </p:txBody>
      </p:sp>
    </p:spTree>
    <p:extLst>
      <p:ext uri="{BB962C8B-B14F-4D97-AF65-F5344CB8AC3E}">
        <p14:creationId xmlns:p14="http://schemas.microsoft.com/office/powerpoint/2010/main" val="1861705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B8323D-C419-D0DD-C59F-248E9801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cs typeface="Calibri"/>
              </a:rPr>
              <a:t>Marina </a:t>
            </a:r>
            <a:r>
              <a:rPr lang="pl-PL" dirty="0" err="1">
                <a:cs typeface="Calibri"/>
              </a:rPr>
              <a:t>Abramovic</a:t>
            </a:r>
            <a:r>
              <a:rPr lang="pl-PL" dirty="0">
                <a:cs typeface="Calibri"/>
              </a:rPr>
              <a:t> </a:t>
            </a:r>
            <a:br>
              <a:rPr lang="en-US" dirty="0"/>
            </a:br>
            <a:r>
              <a:rPr lang="pl-PL" dirty="0">
                <a:cs typeface="Calibri"/>
              </a:rPr>
              <a:t>Sztuki </a:t>
            </a:r>
            <a:r>
              <a:rPr lang="pl-PL" dirty="0" err="1">
                <a:cs typeface="Calibri"/>
              </a:rPr>
              <a:t>performatywne</a:t>
            </a:r>
            <a:endParaRPr lang="pl-PL" dirty="0" err="1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3EE237-103C-CD91-F2EA-2A00983B4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>
                <a:cs typeface="Calibri"/>
              </a:rPr>
              <a:t>MoMa</a:t>
            </a:r>
            <a:r>
              <a:rPr lang="pl-PL" dirty="0">
                <a:cs typeface="Calibri"/>
              </a:rPr>
              <a:t> – muzeum w NY</a:t>
            </a:r>
            <a:endParaRPr lang="pl-PL" dirty="0"/>
          </a:p>
        </p:txBody>
      </p:sp>
      <p:pic>
        <p:nvPicPr>
          <p:cNvPr id="7" name="Symbol zastępczy zawartości 6" descr="Obraz zawierający czarne i białe, balet, ziemia, sztuka&#10;&#10;Opis wygenerowany automatycznie">
            <a:extLst>
              <a:ext uri="{FF2B5EF4-FFF2-40B4-BE49-F238E27FC236}">
                <a16:creationId xmlns:a16="http://schemas.microsoft.com/office/drawing/2014/main" id="{101FB6F2-D0D8-7AE6-B7B4-1D88F78CE9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18425"/>
            <a:ext cx="4040188" cy="2685094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1B73CAE-FC4E-E2AD-04EF-F104F3D2D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142C73C-7038-7D0E-9331-9F89A9CCA2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pl-PL" b="1" dirty="0">
                <a:solidFill>
                  <a:srgbClr val="5F6368"/>
                </a:solidFill>
                <a:latin typeface="Arial"/>
                <a:cs typeface="Arial"/>
              </a:rPr>
              <a:t>Sztuki</a:t>
            </a:r>
            <a:r>
              <a:rPr lang="pl-PL" dirty="0">
                <a:solidFill>
                  <a:srgbClr val="4D5156"/>
                </a:solidFill>
                <a:latin typeface="Arial"/>
                <a:cs typeface="Arial"/>
              </a:rPr>
              <a:t> </a:t>
            </a:r>
            <a:r>
              <a:rPr lang="pl-PL" err="1">
                <a:solidFill>
                  <a:srgbClr val="4D5156"/>
                </a:solidFill>
                <a:latin typeface="Arial"/>
                <a:cs typeface="Arial"/>
              </a:rPr>
              <a:t>performatywne</a:t>
            </a:r>
            <a:r>
              <a:rPr lang="pl-PL" dirty="0">
                <a:solidFill>
                  <a:srgbClr val="4D5156"/>
                </a:solidFill>
                <a:latin typeface="Arial"/>
                <a:cs typeface="Arial"/>
              </a:rPr>
              <a:t> obejmują różne aktywności/ dyscypliny, które są wykonywane przed żywą publicznością, w tym: improwizacje, teatr, muzykę i taniec, happeningi.</a:t>
            </a:r>
          </a:p>
          <a:p>
            <a:r>
              <a:rPr lang="pl-PL" dirty="0">
                <a:solidFill>
                  <a:srgbClr val="4D5156"/>
                </a:solidFill>
                <a:latin typeface="Arial"/>
                <a:cs typeface="Arial"/>
              </a:rPr>
              <a:t>Inspiracja buddyjską tradycją mnichów śpiących w kostnicy </a:t>
            </a:r>
            <a:r>
              <a:rPr lang="pl-PL" dirty="0" err="1">
                <a:solidFill>
                  <a:srgbClr val="4D5156"/>
                </a:solidFill>
                <a:latin typeface="Arial"/>
                <a:cs typeface="Arial"/>
              </a:rPr>
              <a:t>Glenn</a:t>
            </a:r>
            <a:r>
              <a:rPr lang="pl-PL" dirty="0">
                <a:solidFill>
                  <a:srgbClr val="4D5156"/>
                </a:solidFill>
                <a:latin typeface="Arial"/>
                <a:cs typeface="Arial"/>
              </a:rPr>
              <a:t> </a:t>
            </a:r>
            <a:r>
              <a:rPr lang="pl-PL" dirty="0" err="1">
                <a:solidFill>
                  <a:srgbClr val="4D5156"/>
                </a:solidFill>
                <a:latin typeface="Arial"/>
                <a:cs typeface="Arial"/>
              </a:rPr>
              <a:t>Lowry</a:t>
            </a:r>
          </a:p>
        </p:txBody>
      </p:sp>
    </p:spTree>
    <p:extLst>
      <p:ext uri="{BB962C8B-B14F-4D97-AF65-F5344CB8AC3E}">
        <p14:creationId xmlns:p14="http://schemas.microsoft.com/office/powerpoint/2010/main" val="2498760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b="1" spc="30" dirty="0">
                <a:solidFill>
                  <a:schemeClr val="bg1"/>
                </a:solidFill>
                <a:latin typeface="Aharoni"/>
                <a:cs typeface="Aharoni"/>
              </a:rPr>
              <a:t>Utwór pierwotny chroniony</a:t>
            </a:r>
            <a:endParaRPr lang="en-GB">
              <a:solidFill>
                <a:schemeClr val="bg1"/>
              </a:solidFill>
              <a:latin typeface="Aharoni"/>
              <a:cs typeface="Aharoni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37615" cy="38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F6A5-CD2B-61DA-AA99-CEF83897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773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ffectLst>
                  <a:glow rad="101600">
                    <a:prstClr val="white">
                      <a:alpha val="60000"/>
                    </a:prstClr>
                  </a:glow>
                </a:effectLst>
              </a:rPr>
              <a:t>Business insider</a:t>
            </a:r>
            <a:endParaRPr lang="en-US"/>
          </a:p>
        </p:txBody>
      </p:sp>
      <p:pic>
        <p:nvPicPr>
          <p:cNvPr id="4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0C8E7B83-4CD1-903D-7768-DCA58A2A7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886" y="910590"/>
            <a:ext cx="9250305" cy="4944039"/>
          </a:xfrm>
        </p:spPr>
      </p:pic>
    </p:spTree>
    <p:extLst>
      <p:ext uri="{BB962C8B-B14F-4D97-AF65-F5344CB8AC3E}">
        <p14:creationId xmlns:p14="http://schemas.microsoft.com/office/powerpoint/2010/main" val="2032934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187624" y="1600200"/>
            <a:ext cx="6768752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Nude with Skeleton (originally performed by Marina </a:t>
            </a:r>
            <a:r>
              <a:rPr lang="en-GB" sz="2400" b="1" dirty="0" err="1"/>
              <a:t>Abramović</a:t>
            </a:r>
            <a:r>
              <a:rPr lang="en-GB" sz="2400" b="1" dirty="0"/>
              <a:t>, 2002/2005), as </a:t>
            </a:r>
            <a:r>
              <a:rPr lang="en-GB" sz="2400" b="1" dirty="0" err="1"/>
              <a:t>reperformed</a:t>
            </a:r>
            <a:r>
              <a:rPr lang="en-GB" sz="2400" b="1" dirty="0"/>
              <a:t> by </a:t>
            </a:r>
            <a:r>
              <a:rPr lang="en-GB" sz="2400" b="1" dirty="0" err="1"/>
              <a:t>Jeramy</a:t>
            </a:r>
            <a:r>
              <a:rPr lang="en-GB" sz="2400" b="1" dirty="0"/>
              <a:t> Zimmerman for</a:t>
            </a:r>
            <a:r>
              <a:rPr lang="pl-PL" sz="2400" b="1" dirty="0"/>
              <a:t> </a:t>
            </a:r>
            <a:r>
              <a:rPr lang="en-GB" sz="2400" b="1" dirty="0"/>
              <a:t>Marina </a:t>
            </a:r>
            <a:r>
              <a:rPr lang="en-GB" sz="2400" b="1" dirty="0" err="1"/>
              <a:t>Abramović</a:t>
            </a:r>
            <a:r>
              <a:rPr lang="en-GB" sz="2400" b="1" dirty="0"/>
              <a:t>: The Artist Is Present (2010), The Museum of Modern Art, New </a:t>
            </a:r>
            <a:r>
              <a:rPr lang="pl-PL" sz="2400" b="1" dirty="0"/>
              <a:t>Y</a:t>
            </a:r>
            <a:r>
              <a:rPr lang="en-GB" sz="2400" b="1" dirty="0" err="1"/>
              <a:t>ork</a:t>
            </a:r>
            <a:r>
              <a:rPr lang="en-GB" sz="2400" b="1" dirty="0"/>
              <a:t>. </a:t>
            </a:r>
          </a:p>
          <a:p>
            <a:r>
              <a:rPr lang="en-GB" sz="2400" b="1" dirty="0"/>
              <a:t>© 2010Marina </a:t>
            </a:r>
            <a:r>
              <a:rPr lang="en-GB" sz="2400" b="1" dirty="0" err="1"/>
              <a:t>Abramović</a:t>
            </a:r>
            <a:r>
              <a:rPr lang="en-GB" sz="2400" b="1" dirty="0"/>
              <a:t>. Photo© 2010 The Museum of Modern Art, New York. Photo: Jonathan </a:t>
            </a:r>
            <a:r>
              <a:rPr lang="en-GB" sz="2400" b="1" dirty="0" err="1"/>
              <a:t>Muzikar</a:t>
            </a:r>
            <a:endParaRPr lang="en-GB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79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FOTOGRAFIA </a:t>
            </a: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JAKO</a:t>
            </a:r>
          </a:p>
          <a:p>
            <a:pPr marL="0" indent="0" algn="ctr">
              <a:buNone/>
            </a:pPr>
            <a:endParaRPr lang="pl-PL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UTWÓR PIERWOTNY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4189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Aharoni"/>
                <a:cs typeface="Aharoni"/>
              </a:rPr>
              <a:t>D</a:t>
            </a:r>
            <a:r>
              <a:rPr lang="pl-PL" err="1">
                <a:solidFill>
                  <a:schemeClr val="bg1"/>
                </a:solidFill>
                <a:latin typeface="Aharoni"/>
                <a:cs typeface="Aharoni"/>
              </a:rPr>
              <a:t>yptyk</a:t>
            </a:r>
            <a:r>
              <a:rPr lang="pl-PL" dirty="0">
                <a:solidFill>
                  <a:schemeClr val="bg1"/>
                </a:solidFill>
                <a:latin typeface="Aharoni"/>
                <a:cs typeface="Aharoni"/>
              </a:rPr>
              <a:t> </a:t>
            </a:r>
            <a:r>
              <a:rPr lang="en-GB" dirty="0">
                <a:solidFill>
                  <a:schemeClr val="bg1"/>
                </a:solidFill>
                <a:latin typeface="Aharoni"/>
                <a:cs typeface="Aharoni"/>
              </a:rPr>
              <a:t>Marilyn 1962 </a:t>
            </a:r>
            <a:b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l-PL" dirty="0">
                <a:solidFill>
                  <a:schemeClr val="bg1"/>
                </a:solidFill>
                <a:latin typeface="Aharoni"/>
                <a:cs typeface="Aharoni"/>
              </a:rPr>
              <a:t>Andy Warhol  [TATE Galery]</a:t>
            </a:r>
            <a:endParaRPr lang="en-GB" dirty="0">
              <a:solidFill>
                <a:schemeClr val="bg1"/>
              </a:solidFill>
              <a:latin typeface="Aharoni"/>
              <a:cs typeface="Aharoni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76464" y="1600200"/>
            <a:ext cx="8357936" cy="49088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10" y="1598358"/>
            <a:ext cx="6598973" cy="46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794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nalezione obrazy dla zapytania dali inspired works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08720"/>
            <a:ext cx="482453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4662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Salvadore</a:t>
            </a:r>
            <a:r>
              <a:rPr lang="pl-PL" dirty="0"/>
              <a:t> Dali +1989</a:t>
            </a:r>
            <a:br>
              <a:rPr lang="pl-PL" dirty="0"/>
            </a:br>
            <a:r>
              <a:rPr lang="pl-PL" dirty="0"/>
              <a:t> </a:t>
            </a:r>
            <a:r>
              <a:rPr lang="es-ES" dirty="0"/>
              <a:t>„La persistencia de la memoria”</a:t>
            </a:r>
            <a:r>
              <a:rPr lang="pl-PL" dirty="0"/>
              <a:t> 1931</a:t>
            </a:r>
          </a:p>
        </p:txBody>
      </p:sp>
      <p:pic>
        <p:nvPicPr>
          <p:cNvPr id="4" name="Symbol zastępczy zawartości 3" descr="Znalezione obrazy dla zapytania Dali zegar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44824"/>
            <a:ext cx="5256584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8043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Podmioty praw autorskich</a:t>
            </a:r>
          </a:p>
        </p:txBody>
      </p:sp>
      <p:sp>
        <p:nvSpPr>
          <p:cNvPr id="4096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Twórca</a:t>
            </a:r>
          </a:p>
          <a:p>
            <a:r>
              <a:rPr lang="pl-PL"/>
              <a:t>Współtwórca</a:t>
            </a:r>
          </a:p>
          <a:p>
            <a:r>
              <a:rPr lang="pl-PL"/>
              <a:t>Pracodawca art. 12,13, 74/3</a:t>
            </a:r>
          </a:p>
          <a:p>
            <a:r>
              <a:rPr lang="pl-PL"/>
              <a:t>Instytucja naukowa art. 14</a:t>
            </a:r>
          </a:p>
          <a:p>
            <a:r>
              <a:rPr lang="pl-PL"/>
              <a:t>Producent, wydawca art.11</a:t>
            </a:r>
          </a:p>
          <a:p>
            <a:r>
              <a:rPr lang="pl-PL"/>
              <a:t>Spadkobiercy</a:t>
            </a:r>
          </a:p>
        </p:txBody>
      </p:sp>
    </p:spTree>
    <p:extLst>
      <p:ext uri="{BB962C8B-B14F-4D97-AF65-F5344CB8AC3E}">
        <p14:creationId xmlns:p14="http://schemas.microsoft.com/office/powerpoint/2010/main" val="2642496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Prawa autorskie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/>
              <a:t>Osobiste	</a:t>
            </a:r>
          </a:p>
          <a:p>
            <a:r>
              <a:rPr lang="pl-PL"/>
              <a:t>Art. 16 </a:t>
            </a:r>
            <a:r>
              <a:rPr lang="pl-PL" err="1"/>
              <a:t>p.a</a:t>
            </a:r>
            <a:r>
              <a:rPr lang="pl-PL"/>
              <a:t>.			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/>
              <a:t>Majątkowe</a:t>
            </a:r>
          </a:p>
          <a:p>
            <a:r>
              <a:rPr lang="pl-PL"/>
              <a:t>Art. 17 </a:t>
            </a:r>
            <a:r>
              <a:rPr lang="pl-PL" err="1"/>
              <a:t>p.a</a:t>
            </a:r>
            <a:r>
              <a:rPr lang="pl-PL"/>
              <a:t>.</a:t>
            </a:r>
          </a:p>
          <a:p>
            <a:pPr marL="0" indent="0">
              <a:buNone/>
            </a:pPr>
            <a:r>
              <a:rPr lang="pl-PL"/>
              <a:t>Zbywalne</a:t>
            </a:r>
          </a:p>
          <a:p>
            <a:pPr marL="0" indent="0">
              <a:buNone/>
            </a:pPr>
            <a:r>
              <a:rPr lang="pl-PL"/>
              <a:t>Dziedziczne</a:t>
            </a:r>
          </a:p>
          <a:p>
            <a:pPr marL="0" indent="0">
              <a:buNone/>
            </a:pPr>
            <a:r>
              <a:rPr lang="pl-PL"/>
              <a:t>Ograniczone w czasie </a:t>
            </a:r>
          </a:p>
          <a:p>
            <a:pPr marL="0" indent="0">
              <a:buNone/>
            </a:pPr>
            <a:r>
              <a:rPr lang="pl-PL"/>
              <a:t>	70 l. od śmierci</a:t>
            </a:r>
          </a:p>
          <a:p>
            <a:pPr marL="0" indent="0">
              <a:buNone/>
            </a:pPr>
            <a:r>
              <a:rPr lang="pl-PL"/>
              <a:t>Ograniczone przez dozwolony użytek</a:t>
            </a:r>
          </a:p>
        </p:txBody>
      </p:sp>
    </p:spTree>
    <p:extLst>
      <p:ext uri="{BB962C8B-B14F-4D97-AF65-F5344CB8AC3E}">
        <p14:creationId xmlns:p14="http://schemas.microsoft.com/office/powerpoint/2010/main" val="3573401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Prawa autorskie osobiste</a:t>
            </a:r>
          </a:p>
        </p:txBody>
      </p:sp>
      <p:sp>
        <p:nvSpPr>
          <p:cNvPr id="4198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Prawo do autorstwa</a:t>
            </a:r>
          </a:p>
          <a:p>
            <a:r>
              <a:rPr lang="pl-PL"/>
              <a:t>Prawo do integralności utworu – 49/2</a:t>
            </a:r>
          </a:p>
          <a:p>
            <a:r>
              <a:rPr lang="pl-PL"/>
              <a:t>Prawo do rzetelnego wykorzystania utworu  (także relacja utwór oryginalny – utwór zależny)</a:t>
            </a:r>
          </a:p>
          <a:p>
            <a:r>
              <a:rPr lang="pl-PL"/>
              <a:t>Prawo do decydowania o pierwszym udostępnieniu utworu publiczności – 51/3</a:t>
            </a:r>
          </a:p>
          <a:p>
            <a:r>
              <a:rPr lang="pl-PL"/>
              <a:t>Prawo dostępu do dzieła – 32, 52/3, 56 p.a.</a:t>
            </a:r>
          </a:p>
        </p:txBody>
      </p:sp>
    </p:spTree>
    <p:extLst>
      <p:ext uri="{BB962C8B-B14F-4D97-AF65-F5344CB8AC3E}">
        <p14:creationId xmlns:p14="http://schemas.microsoft.com/office/powerpoint/2010/main" val="18173068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Co to jest plagiat ?</a:t>
            </a:r>
          </a:p>
        </p:txBody>
      </p:sp>
      <p:sp>
        <p:nvSpPr>
          <p:cNvPr id="4301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Maks namalował obraz i podpisał go nazwiskiem słynnego malarza Jana Kowalskiego, nie podrabiając jednak wiarygodnie podpisu.</a:t>
            </a:r>
          </a:p>
          <a:p>
            <a:r>
              <a:rPr lang="pl-PL"/>
              <a:t>Został pozwany przez Jana pod zarzutem naruszenia autorskich praw osobistych</a:t>
            </a:r>
          </a:p>
          <a:p>
            <a:r>
              <a:rPr lang="pl-PL"/>
              <a:t>Maks broni się, że ma prawo występować pod dowolnym pseudonimem</a:t>
            </a:r>
          </a:p>
          <a:p>
            <a:pPr>
              <a:buFont typeface="Arial" charset="0"/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568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Prawa autorskie majątkowe</a:t>
            </a:r>
          </a:p>
        </p:txBody>
      </p:sp>
      <p:sp>
        <p:nvSpPr>
          <p:cNvPr id="440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Prawa podmiotowe o charakterze bezwzględnym</a:t>
            </a:r>
          </a:p>
          <a:p>
            <a:r>
              <a:rPr lang="pl-PL"/>
              <a:t>Korzystanie z utworu na wszystkich polach eksploatacji (czynności faktyczne, zwielokrotnianie, rozpowszechnianie)</a:t>
            </a:r>
          </a:p>
          <a:p>
            <a:r>
              <a:rPr lang="pl-PL"/>
              <a:t>Rozporządzanie utworem (czynności prawne)</a:t>
            </a:r>
          </a:p>
          <a:p>
            <a:pPr>
              <a:buFont typeface="Arial" charset="0"/>
              <a:buNone/>
            </a:pPr>
            <a:r>
              <a:rPr lang="pl-PL"/>
              <a:t># percepcja</a:t>
            </a:r>
          </a:p>
        </p:txBody>
      </p:sp>
    </p:spTree>
    <p:extLst>
      <p:ext uri="{BB962C8B-B14F-4D97-AF65-F5344CB8AC3E}">
        <p14:creationId xmlns:p14="http://schemas.microsoft.com/office/powerpoint/2010/main" val="325960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>
                <a:solidFill>
                  <a:srgbClr val="00B050"/>
                </a:solidFill>
              </a:rPr>
              <a:t>Własność</a:t>
            </a:r>
            <a:r>
              <a:rPr lang="pl-PL"/>
              <a:t> intelektualna</a:t>
            </a:r>
          </a:p>
        </p:txBody>
      </p:sp>
      <p:sp>
        <p:nvSpPr>
          <p:cNvPr id="9219" name="Symbol zastępczy zawartości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/>
              <a:t>Prawo autorskie</a:t>
            </a:r>
          </a:p>
          <a:p>
            <a:r>
              <a:rPr lang="pl-PL"/>
              <a:t>Utwór</a:t>
            </a:r>
          </a:p>
          <a:p>
            <a:r>
              <a:rPr lang="pl-PL"/>
              <a:t>Własność artystyczna i kulturalna i literacka</a:t>
            </a:r>
          </a:p>
          <a:p>
            <a:r>
              <a:rPr lang="pl-PL"/>
              <a:t>Prawa pokrewne</a:t>
            </a:r>
          </a:p>
          <a:p>
            <a:r>
              <a:rPr lang="pl-PL"/>
              <a:t>Programy komputerowe</a:t>
            </a:r>
          </a:p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Bazy danych – ochrona </a:t>
            </a:r>
            <a:r>
              <a:rPr lang="pl-PL" err="1"/>
              <a:t>sui</a:t>
            </a:r>
            <a:r>
              <a:rPr lang="pl-PL"/>
              <a:t> </a:t>
            </a:r>
            <a:r>
              <a:rPr lang="pl-PL" err="1"/>
              <a:t>generis</a:t>
            </a:r>
            <a:endParaRPr lang="pl-PL"/>
          </a:p>
          <a:p>
            <a:endParaRPr lang="pl-PL"/>
          </a:p>
        </p:txBody>
      </p:sp>
      <p:sp>
        <p:nvSpPr>
          <p:cNvPr id="9220" name="Symbol zastępczy zawartości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/>
              <a:t>Prawo własności przemysłowej</a:t>
            </a:r>
          </a:p>
          <a:p>
            <a:pPr marL="0" indent="0">
              <a:buNone/>
            </a:pPr>
            <a:r>
              <a:rPr lang="pl-PL"/>
              <a:t>cechą odróżniającą własność przemysłową jest to, że w celu zapewnienia ochrony konieczne jest dokonanie rejestracji prawa we właściwym urzędzie </a:t>
            </a:r>
          </a:p>
          <a:p>
            <a:r>
              <a:rPr lang="pl-PL"/>
              <a:t>Patenty (wynalazki)</a:t>
            </a:r>
          </a:p>
          <a:p>
            <a:r>
              <a:rPr lang="pl-PL"/>
              <a:t>Wzory użytkowe, przemysłowe</a:t>
            </a:r>
          </a:p>
          <a:p>
            <a:r>
              <a:rPr lang="pl-PL"/>
              <a:t>Znaki towarowe</a:t>
            </a:r>
          </a:p>
          <a:p>
            <a:r>
              <a:rPr lang="pl-PL"/>
              <a:t>Oznaczenia geograficzne</a:t>
            </a:r>
          </a:p>
        </p:txBody>
      </p:sp>
    </p:spTree>
    <p:extLst>
      <p:ext uri="{BB962C8B-B14F-4D97-AF65-F5344CB8AC3E}">
        <p14:creationId xmlns:p14="http://schemas.microsoft.com/office/powerpoint/2010/main" val="1545706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l-PL" altLang="en-US"/>
              <a:t>Przenoszenie praw autorskich majątkowych</a:t>
            </a:r>
          </a:p>
        </p:txBody>
      </p:sp>
      <p:sp>
        <p:nvSpPr>
          <p:cNvPr id="4096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pl-PL" altLang="en-US" i="1"/>
              <a:t>Ex lege </a:t>
            </a:r>
            <a:r>
              <a:rPr lang="pl-PL" altLang="en-US"/>
              <a:t>– pracodawca</a:t>
            </a:r>
          </a:p>
          <a:p>
            <a:pPr eaLnBrk="1" hangingPunct="1"/>
            <a:r>
              <a:rPr lang="pl-PL" altLang="en-US"/>
              <a:t>W drodze umowy </a:t>
            </a:r>
          </a:p>
          <a:p>
            <a:pPr eaLnBrk="1" hangingPunct="1"/>
            <a:r>
              <a:rPr lang="pl-PL" altLang="en-US"/>
              <a:t>spadkobranie</a:t>
            </a:r>
          </a:p>
          <a:p>
            <a:pPr eaLnBrk="1" hangingPunct="1"/>
            <a:endParaRPr lang="pl-PL" altLang="en-US"/>
          </a:p>
          <a:p>
            <a:pPr eaLnBrk="1" hangingPunct="1"/>
            <a:r>
              <a:rPr lang="pl-PL" altLang="en-US"/>
              <a:t>Umowa o przeniesienie autorskich praw majątkowych – wszystkie lub określone pola eksploatacji</a:t>
            </a:r>
          </a:p>
          <a:p>
            <a:pPr eaLnBrk="1" hangingPunct="1"/>
            <a:r>
              <a:rPr lang="pl-PL" altLang="en-US"/>
              <a:t>Umowa licencyjna</a:t>
            </a:r>
          </a:p>
          <a:p>
            <a:pPr eaLnBrk="1" hangingPunct="1"/>
            <a:r>
              <a:rPr lang="pl-PL" altLang="en-US"/>
              <a:t>Umowa o dzieło ?</a:t>
            </a:r>
          </a:p>
          <a:p>
            <a:pPr eaLnBrk="1" hangingPunct="1"/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467715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Umowy prawa cywilnego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Stosujemy część ogólną KC</a:t>
            </a:r>
          </a:p>
          <a:p>
            <a:r>
              <a:rPr lang="pl-PL"/>
              <a:t>Stosujemy część ogólną zobowiązań KC</a:t>
            </a:r>
          </a:p>
          <a:p>
            <a:endParaRPr lang="pl-PL"/>
          </a:p>
          <a:p>
            <a:r>
              <a:rPr lang="pl-PL"/>
              <a:t>Ważne! – Przepisy o wzorcach umownych i regulaminach</a:t>
            </a:r>
          </a:p>
        </p:txBody>
      </p:sp>
    </p:spTree>
    <p:extLst>
      <p:ext uri="{BB962C8B-B14F-4D97-AF65-F5344CB8AC3E}">
        <p14:creationId xmlns:p14="http://schemas.microsoft.com/office/powerpoint/2010/main" val="12618224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030"/>
            <a:ext cx="8229600" cy="1143000"/>
          </a:xfrm>
        </p:spPr>
        <p:txBody>
          <a:bodyPr/>
          <a:lstStyle/>
          <a:p>
            <a:r>
              <a:rPr lang="pl-PL"/>
              <a:t>Umowy o wykorzystanie wizerunku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/>
              <a:t>§1 W związku z wykonaniem materiałów, w których został wykorzystany wizerunek Pozującego, strony zawierają niniejszą umowę, na podstawie której Pozujący wyraża zgodę na wykorzystanie swojego wizerunku a Twórca zobowiązuje się zapłacić wynagrodzenie przewidziane umową.</a:t>
            </a:r>
          </a:p>
          <a:p>
            <a:pPr marL="0" indent="0">
              <a:buNone/>
            </a:pPr>
            <a:r>
              <a:rPr lang="pl-PL" sz="1800"/>
              <a:t>§2 1. Pozujący zezwala na rozpowszechnianie swojego wizerunku uwiecznionego na materiałach, stanowiących załącznik nr 1 do niniejszej umowy. ****Nie ma przeszkód, aby załącznik stanowiła płyta CD z nagranymi materiałami. Płytę taką należy także parafować.****</a:t>
            </a:r>
          </a:p>
          <a:p>
            <a:pPr marL="0" indent="0" algn="just">
              <a:buNone/>
            </a:pPr>
            <a:r>
              <a:rPr lang="pl-PL" sz="1800"/>
              <a:t>      2. Zezwolenie, o którym mowa w ust. 1 obejmuje wykorzystanie wizerunku w dowolnym utworze oraz w innych materiałach nie noszących cech utworu w rozumieniu prawa autorskiego, na dowolnym polu eksploatacji i nie jest ograniczone czasowo ani terytorialnie, jak również obejmuje dowolne dysponowanie takimi materiałami w działalności gospodarczej Twórcy, w tym przekazywanie ich osobom trzecim, modyfikowanie wizerunku i utworów, w których skład będzie wchodzić wizerunek, z zastrzeżeniem że takie wykorzystanie będzie zgodne z dobrymi obyczajami.</a:t>
            </a:r>
          </a:p>
          <a:p>
            <a:pPr marL="0" indent="0">
              <a:buNone/>
            </a:pPr>
            <a:r>
              <a:rPr lang="pl-PL" sz="1800"/>
              <a:t>§3    Twórca zapłaci Pozującemu za pozowanie oraz wykorzystanie jego wizerunku wynagrodzenie w kwocie […] netto/brutto w terminie 7 dni od zawarcia niniejszej umowy.</a:t>
            </a:r>
          </a:p>
          <a:p>
            <a:pPr marL="0" indent="0">
              <a:buNone/>
            </a:pP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95307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§4</a:t>
            </a:r>
          </a:p>
          <a:p>
            <a:pPr marL="0" indent="0">
              <a:buNone/>
            </a:pPr>
            <a:r>
              <a:rPr lang="pl-PL" dirty="0"/>
              <a:t>Twórca udziela Pozującemu niewyłącznej, nieograniczonej w czasie i przestrzeni nieodpłatnej licencji na wykorzystanie materiałów stanowiących załącznik nr 1 do umowy w portfolio, które będzie prezentowane wyłącznie potencjalnym współpracownikom i kontrahentom Pozującego, przy czym publiczne udostępnianie w taki sposób, aby każdy mógł mieć do niego dostęp w miejscu i w czasie przez siebie wybranym zostanie ograniczone do […] zdjęć/filmów.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681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dirty="0"/>
              <a:t>Umowa o rozpowszechnianie wizerunku</a:t>
            </a:r>
            <a:br>
              <a:rPr lang="pl-PL" sz="4000"/>
            </a:br>
            <a:endParaRPr lang="pl-PL" sz="400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en-US" sz="2000"/>
              <a:t>	</a:t>
            </a:r>
          </a:p>
        </p:txBody>
      </p:sp>
      <p:sp>
        <p:nvSpPr>
          <p:cNvPr id="3789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067175" y="1268413"/>
            <a:ext cx="5076825" cy="485775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</a:pPr>
            <a:r>
              <a:rPr lang="pl-PL" altLang="en-US" sz="2000" b="1" dirty="0"/>
              <a:t>Art. 81.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en-US" sz="2000" dirty="0"/>
              <a:t> Rozpowszechnianie wizerunku wymaga zezwolenia osoby na nim przedstawionej.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en-US" sz="2000" dirty="0"/>
              <a:t>W braku wyraźnego zastrzeżenia zezwolenie nie jest wymagane, jeżeli osoba ta otrzymała umówioną zapłatę za pozowanie.</a:t>
            </a:r>
          </a:p>
          <a:p>
            <a:pPr marL="381000" indent="-381000" eaLnBrk="1" hangingPunct="1">
              <a:lnSpc>
                <a:spcPct val="80000"/>
              </a:lnSpc>
            </a:pPr>
            <a:endParaRPr lang="pl-PL" altLang="en-US" sz="2000"/>
          </a:p>
          <a:p>
            <a:pPr marL="381000" indent="-381000" eaLnBrk="1" hangingPunct="1">
              <a:lnSpc>
                <a:spcPct val="80000"/>
              </a:lnSpc>
            </a:pPr>
            <a:r>
              <a:rPr lang="pl-PL" altLang="en-US" sz="2000" dirty="0"/>
              <a:t>2. Zezwolenia nie wymaga rozpowszechnianie wizerunku: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AutoNum type="arabicParenR"/>
            </a:pPr>
            <a:r>
              <a:rPr lang="pl-PL" altLang="en-US" sz="2000" dirty="0"/>
              <a:t>osoby powszechnie znanej, jeżeli wizerunek wykonano w związku z pełnieniem przez nią funkcji publicznych, w szczególności politycznych, społecznych, zawodowych;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AutoNum type="arabicParenR"/>
            </a:pPr>
            <a:endParaRPr lang="pl-PL" altLang="en-US" sz="2000"/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en-US" sz="2000" dirty="0"/>
              <a:t>2) osoby stanowiącej jedynie szczegół całości takiej jak zgromadzenie, krajobraz, publiczna impreza.</a:t>
            </a:r>
          </a:p>
        </p:txBody>
      </p:sp>
      <p:sp>
        <p:nvSpPr>
          <p:cNvPr id="73730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6553200" y="6356350"/>
            <a:ext cx="2133600" cy="365125"/>
          </a:xfrm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pl-PL" dirty="0"/>
              <a:t>Dr  Monika Drela</a:t>
            </a: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4925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4550"/>
            <a:ext cx="418306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33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Umowy z organizacjami zbiorowego zarządzania prawami autorskimi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/>
              <a:t>Twórca zawiera umowę o powierzenie zarządzania swoimi utworami np. Umowa o zbiorowe zarządzanie utworami</a:t>
            </a:r>
          </a:p>
          <a:p>
            <a:endParaRPr lang="pl-PL"/>
          </a:p>
          <a:p>
            <a:r>
              <a:rPr lang="pl-PL"/>
              <a:t>Z reguły autorzy przekazują np. ZAiKS-owi prawa do wszystkich  napisanych przez siebie utworów na wszystkich znanych polach eksploatacji. Autorzy mogą ograniczyć przekazanie niektórych utworów czy prawa do ich wykorzystania na niektórych polach eksploatacji.</a:t>
            </a:r>
          </a:p>
          <a:p>
            <a:r>
              <a:rPr lang="pl-PL"/>
              <a:t>Na podstawie tych umów ZAiKS udziela licencji (zgody na wykorzystanie utworów) zainteresowanym użytkownikom, zawiera umowy o zapłatę, inkasuje tantiemy (należności na rzecz autorów). Ma też prawo, w wypadku wykorzystania przez użytkownika utworów bez stosownej umowy, dochodzenia roszczeń na drodze sądowej i wszczynania postępowań karnych.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4950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t="13412" r="7208" b="7035"/>
          <a:stretch/>
        </p:blipFill>
        <p:spPr bwMode="auto">
          <a:xfrm>
            <a:off x="0" y="-38647"/>
            <a:ext cx="9252000" cy="663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812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Regulaminy i wzorce umów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/>
              <a:t>Art. 384. </a:t>
            </a:r>
            <a:r>
              <a:rPr lang="pl-PL"/>
              <a:t>§ 1. Ustalony przez jedną ze stron wzorzec umowy, w szczególności ogólne warunki umów, wzór umowy, regulamin, wiąże drugą stronę, jeżeli został jej doręczony przed zawarciem umowy. </a:t>
            </a:r>
          </a:p>
          <a:p>
            <a:r>
              <a:rPr lang="pl-PL"/>
              <a:t>§ 2. W razie gdy posługiwanie się wzorcem jest w stosunkach danego rodzaju zwyczajowo przyjęte, wiąże on także wtedy, gdy druga strona mogła się z łatwością dowiedzieć o jego treści. Nie dotyczy to jednak umów zawieranych z udziałem konsumentów, z wyjątkiem umów powszechnie zawieranych w drobnych, bieżących sprawach życia codziennego. </a:t>
            </a:r>
          </a:p>
        </p:txBody>
      </p:sp>
    </p:spTree>
    <p:extLst>
      <p:ext uri="{BB962C8B-B14F-4D97-AF65-F5344CB8AC3E}">
        <p14:creationId xmlns:p14="http://schemas.microsoft.com/office/powerpoint/2010/main" val="1242203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§ 4. Jeżeli jedna ze stron posługuje się wzorcem umowy w postaci elektronicznej, powinna udostępnić go drugiej stronie przed zawarciem umowy w taki sposób, aby mogła ona wzorzec ten przechowywać i odtwarzać w zwykłym toku czynności. </a:t>
            </a:r>
          </a:p>
        </p:txBody>
      </p:sp>
    </p:spTree>
    <p:extLst>
      <p:ext uri="{BB962C8B-B14F-4D97-AF65-F5344CB8AC3E}">
        <p14:creationId xmlns:p14="http://schemas.microsoft.com/office/powerpoint/2010/main" val="3561149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Creative </a:t>
            </a:r>
            <a:r>
              <a:rPr lang="pl-PL" err="1"/>
              <a:t>commons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pl-PL">
                <a:hlinkClick r:id="rId2"/>
              </a:rPr>
              <a:t>https://creativecommons.pl/poznaj-licencje-creative-commons/</a:t>
            </a:r>
            <a:endParaRPr lang="pl-PL"/>
          </a:p>
          <a:p>
            <a:r>
              <a:rPr lang="pl-PL"/>
              <a:t>CC BY </a:t>
            </a:r>
            <a:r>
              <a:rPr lang="pl-PL" b="1"/>
              <a:t>Uznanie autorstwa 4.0 </a:t>
            </a:r>
            <a:r>
              <a:rPr lang="pl-PL"/>
              <a:t> – Licencja ta pozwala na kopiowanie, zmienianie, rozprowadzanie, przedstawianie i wykonywanie utworu jedynie pod warunkiem oznaczenia autorstwa. Jest to licencja gwarantująca najszersze swobody licencjobiorcy. (np. na </a:t>
            </a:r>
            <a:r>
              <a:rPr lang="pl-PL" err="1"/>
              <a:t>youtube</a:t>
            </a:r>
            <a:r>
              <a:rPr lang="pl-PL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65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3137933"/>
              </p:ext>
            </p:extLst>
          </p:nvPr>
        </p:nvGraphicFramePr>
        <p:xfrm>
          <a:off x="1907704" y="476672"/>
          <a:ext cx="6120681" cy="6127462"/>
        </p:xfrm>
        <a:graphic>
          <a:graphicData uri="http://schemas.openxmlformats.org/drawingml/2006/table">
            <a:tbl>
              <a:tblPr/>
              <a:tblGrid>
                <a:gridCol w="2040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981">
                <a:tc>
                  <a:txBody>
                    <a:bodyPr/>
                    <a:lstStyle/>
                    <a:p>
                      <a:r>
                        <a:rPr lang="pl-PL" sz="1400"/>
                        <a:t>Przedmiot ochrony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Prawo własności przemysłowej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Czas trwania wyłączności prawnej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8937">
                <a:tc>
                  <a:txBody>
                    <a:bodyPr/>
                    <a:lstStyle/>
                    <a:p>
                      <a:r>
                        <a:rPr lang="pl-PL" sz="1400"/>
                        <a:t>Wynalazki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Patenty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20 lat od daty dokonania zgłoszenia (ochrona powiększona o okres 5 lat w przypadku uzyskania dodatkowego prawa ochronnego (DPO/SPC)*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65">
                <a:tc>
                  <a:txBody>
                    <a:bodyPr/>
                    <a:lstStyle/>
                    <a:p>
                      <a:r>
                        <a:rPr lang="pl-PL" sz="1400"/>
                        <a:t>Wzory użytkowe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Prawa ochronne na wzory użytkowe</a:t>
                      </a:r>
                    </a:p>
                    <a:p>
                      <a:endParaRPr lang="pl-PL" sz="14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10 lat od daty zgłoszenia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465">
                <a:tc>
                  <a:txBody>
                    <a:bodyPr/>
                    <a:lstStyle/>
                    <a:p>
                      <a:r>
                        <a:rPr lang="pl-PL" sz="1400"/>
                        <a:t>Wzór przemysłowy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Prawa ochronne na wzory przemysłowe</a:t>
                      </a:r>
                    </a:p>
                    <a:p>
                      <a:endParaRPr lang="pl-PL" sz="14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do 25 lat, podzielone na 5 letnie okresy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807">
                <a:tc>
                  <a:txBody>
                    <a:bodyPr/>
                    <a:lstStyle/>
                    <a:p>
                      <a:r>
                        <a:rPr lang="pl-PL" sz="1400"/>
                        <a:t>Znak towarowy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Prawa ochronne na znaki towarowe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10 lat, z możliwością przedłużenia na kolejne okresy 10-letnie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9807">
                <a:tc>
                  <a:txBody>
                    <a:bodyPr/>
                    <a:lstStyle/>
                    <a:p>
                      <a:r>
                        <a:rPr lang="pl-PL" sz="1400"/>
                        <a:t>Oznaczenia geograficzne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Prawa z rejestracji na oznaczenie geograficzne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Nieograniczone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372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CC BY SA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/>
              <a:t>Uznanie autorstwa-Na tych samych warunkach 4.0 </a:t>
            </a:r>
            <a:r>
              <a:rPr lang="pl-PL"/>
              <a:t> – Licencja ta pozwala na kopiowanie, zmienianie, rozprowadzanie, przedstawianie i wykonywanie utworu tak długo, jak tylko na utwory zależne będzie udzielana taka sama licencja. Jest to licencja używana przez Wikipedię i jej siostrzane projekty.</a:t>
            </a:r>
          </a:p>
          <a:p>
            <a:r>
              <a:rPr lang="pl-PL" b="1"/>
              <a:t>Na tych samych warunkach</a:t>
            </a:r>
            <a:r>
              <a:rPr lang="pl-PL"/>
              <a:t> — Remiksując utwór, przetwarzając go lub tworząc na jego podstawie utwory zależne, należy swoje dzieło rozpowszechniać na tej samej licencji co oryginał. </a:t>
            </a:r>
          </a:p>
        </p:txBody>
      </p:sp>
    </p:spTree>
    <p:extLst>
      <p:ext uri="{BB962C8B-B14F-4D97-AF65-F5344CB8AC3E}">
        <p14:creationId xmlns:p14="http://schemas.microsoft.com/office/powerpoint/2010/main" val="20407183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CC BY NC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/>
              <a:t>Uznanie autorstwa-Użycie niekomercyjne 4.0 </a:t>
            </a:r>
            <a:r>
              <a:rPr lang="pl-PL"/>
              <a:t>– Licencja ta pozwala na kopiowanie, zmienianie, remiksowanie, rozprowadzanie, przedstawienie i wykonywanie </a:t>
            </a:r>
            <a:r>
              <a:rPr lang="pl-PL" err="1"/>
              <a:t>utwóru</a:t>
            </a:r>
            <a:r>
              <a:rPr lang="pl-PL"/>
              <a:t> jedynie w celach niekomercyjnych. Warunek ten nie obejmuje jednak utworów zależnych (mogą zostać objęte inną licencją).</a:t>
            </a:r>
          </a:p>
        </p:txBody>
      </p:sp>
    </p:spTree>
    <p:extLst>
      <p:ext uri="{BB962C8B-B14F-4D97-AF65-F5344CB8AC3E}">
        <p14:creationId xmlns:p14="http://schemas.microsoft.com/office/powerpoint/2010/main" val="37824640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CC ND (no </a:t>
            </a:r>
            <a:r>
              <a:rPr lang="pl-PL" err="1"/>
              <a:t>derivatives</a:t>
            </a:r>
            <a:r>
              <a:rPr lang="pl-PL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/>
              <a:t>Uznanie autorstwa-Bez utworów zależnych 3.0 Polska</a:t>
            </a:r>
            <a:r>
              <a:rPr lang="pl-PL"/>
              <a:t> – Ta licencja zezwala na rozpowszechnianie, przedstawianie i wykonywanie utworu zarówno w celach komercyjnych i niekomercyjnych, pod warunkiem zachowania go w oryginalnej postaci (nie tworzenia utworów zależnych).</a:t>
            </a:r>
          </a:p>
        </p:txBody>
      </p:sp>
    </p:spTree>
    <p:extLst>
      <p:ext uri="{BB962C8B-B14F-4D97-AF65-F5344CB8AC3E}">
        <p14:creationId xmlns:p14="http://schemas.microsoft.com/office/powerpoint/2010/main" val="32572088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rostokąt 6"/>
          <p:cNvSpPr>
            <a:spLocks noChangeArrowheads="1"/>
          </p:cNvSpPr>
          <p:nvPr/>
        </p:nvSpPr>
        <p:spPr bwMode="auto">
          <a:xfrm>
            <a:off x="714375" y="642938"/>
            <a:ext cx="77866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en-US" sz="3200" b="1">
                <a:latin typeface="Corbel" pitchFamily="34" charset="0"/>
              </a:rPr>
              <a:t>Sposoby przenoszenia</a:t>
            </a:r>
          </a:p>
          <a:p>
            <a:pPr algn="ctr"/>
            <a:r>
              <a:rPr lang="pl-PL" altLang="en-US" sz="3200" b="1">
                <a:latin typeface="Corbel" pitchFamily="34" charset="0"/>
              </a:rPr>
              <a:t> majątkowych praw autorskich</a:t>
            </a:r>
          </a:p>
          <a:p>
            <a:pPr algn="ctr"/>
            <a:endParaRPr lang="pl-PL" altLang="en-US" sz="1000" b="1">
              <a:solidFill>
                <a:srgbClr val="C29A8C"/>
              </a:solidFill>
              <a:latin typeface="Corbel" pitchFamily="34" charset="0"/>
            </a:endParaRPr>
          </a:p>
        </p:txBody>
      </p:sp>
      <p:grpSp>
        <p:nvGrpSpPr>
          <p:cNvPr id="2" name="Diagram group"/>
          <p:cNvGrpSpPr/>
          <p:nvPr/>
        </p:nvGrpSpPr>
        <p:grpSpPr>
          <a:xfrm rot="21382679">
            <a:off x="3773689" y="2006394"/>
            <a:ext cx="1869536" cy="1301036"/>
            <a:chOff x="3366175" y="1017941"/>
            <a:chExt cx="1453056" cy="1030433"/>
          </a:xfrm>
          <a:scene3d>
            <a:camera prst="perspectiveHeroicExtremeLeftFacing"/>
            <a:lightRig rig="flood" dir="t">
              <a:rot lat="0" lon="0" rev="13800000"/>
            </a:lightRig>
          </a:scene3d>
        </p:grpSpPr>
        <p:grpSp>
          <p:nvGrpSpPr>
            <p:cNvPr id="3" name="Grupa 9"/>
            <p:cNvGrpSpPr/>
            <p:nvPr/>
          </p:nvGrpSpPr>
          <p:grpSpPr>
            <a:xfrm>
              <a:off x="3366175" y="1017941"/>
              <a:ext cx="1453056" cy="1030433"/>
              <a:chOff x="3366175" y="1017941"/>
              <a:chExt cx="1453056" cy="1030433"/>
            </a:xfrm>
          </p:grpSpPr>
          <p:sp>
            <p:nvSpPr>
              <p:cNvPr id="12" name="Prostokąt zaokrąglony 11"/>
              <p:cNvSpPr/>
              <p:nvPr/>
            </p:nvSpPr>
            <p:spPr>
              <a:xfrm rot="240000">
                <a:off x="3366175" y="1017941"/>
                <a:ext cx="1453056" cy="1030433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3" name="Prostokąt 12"/>
              <p:cNvSpPr/>
              <p:nvPr/>
            </p:nvSpPr>
            <p:spPr>
              <a:xfrm rot="240000">
                <a:off x="3413659" y="1113587"/>
                <a:ext cx="1352452" cy="929829"/>
              </a:xfrm>
              <a:prstGeom prst="rect">
                <a:avLst/>
              </a:prstGeom>
              <a:sp3d contourW="12700">
                <a:contourClr>
                  <a:srgbClr val="00B050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tIns="68580" rIns="68580" bIns="68580" spcCol="1270" anchor="ctr"/>
              <a:lstStyle/>
              <a:p>
                <a:pPr algn="ctr"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l-PL" sz="3600"/>
                  <a:t>umowy</a:t>
                </a:r>
              </a:p>
            </p:txBody>
          </p:sp>
        </p:grpSp>
      </p:grpSp>
      <p:grpSp>
        <p:nvGrpSpPr>
          <p:cNvPr id="4" name="Diagram group"/>
          <p:cNvGrpSpPr/>
          <p:nvPr/>
        </p:nvGrpSpPr>
        <p:grpSpPr>
          <a:xfrm rot="21357739">
            <a:off x="80514" y="2768311"/>
            <a:ext cx="2581307" cy="1824615"/>
            <a:chOff x="3363357" y="1063285"/>
            <a:chExt cx="1453056" cy="1030433"/>
          </a:xfrm>
          <a:solidFill>
            <a:srgbClr val="00B050"/>
          </a:solidFill>
          <a:scene3d>
            <a:camera prst="perspectiveHeroicExtremeLeftFacing"/>
            <a:lightRig rig="flood" dir="t">
              <a:rot lat="0" lon="0" rev="13800000"/>
            </a:lightRig>
          </a:scene3d>
        </p:grpSpPr>
        <p:grpSp>
          <p:nvGrpSpPr>
            <p:cNvPr id="5" name="Grupa 17"/>
            <p:cNvGrpSpPr/>
            <p:nvPr/>
          </p:nvGrpSpPr>
          <p:grpSpPr>
            <a:xfrm>
              <a:off x="3363357" y="1063285"/>
              <a:ext cx="1453056" cy="1030433"/>
              <a:chOff x="3363357" y="1063285"/>
              <a:chExt cx="1453056" cy="1030433"/>
            </a:xfrm>
            <a:grpFill/>
          </p:grpSpPr>
          <p:sp>
            <p:nvSpPr>
              <p:cNvPr id="19" name="Prostokąt zaokrąglony 18"/>
              <p:cNvSpPr/>
              <p:nvPr/>
            </p:nvSpPr>
            <p:spPr>
              <a:xfrm rot="240000">
                <a:off x="3363357" y="1063285"/>
                <a:ext cx="1453056" cy="1030433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0" name="Prostokąt 19"/>
              <p:cNvSpPr/>
              <p:nvPr/>
            </p:nvSpPr>
            <p:spPr>
              <a:xfrm rot="240000">
                <a:off x="3413659" y="1113587"/>
                <a:ext cx="1352452" cy="929829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tIns="68580" rIns="68580" bIns="68580" spcCol="1270" anchor="ctr"/>
              <a:lstStyle/>
              <a:p>
                <a:pPr algn="ctr"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l-PL" sz="2400">
                    <a:solidFill>
                      <a:schemeClr val="tx1"/>
                    </a:solidFill>
                  </a:rPr>
                  <a:t>przeniesienie praw majątkowych</a:t>
                </a:r>
              </a:p>
            </p:txBody>
          </p:sp>
        </p:grpSp>
      </p:grpSp>
      <p:sp>
        <p:nvSpPr>
          <p:cNvPr id="21" name="Strzałka w prawo 20"/>
          <p:cNvSpPr/>
          <p:nvPr/>
        </p:nvSpPr>
        <p:spPr>
          <a:xfrm rot="1923353">
            <a:off x="5557838" y="3625850"/>
            <a:ext cx="1093787" cy="296863"/>
          </a:xfrm>
          <a:prstGeom prst="rightArrow">
            <a:avLst>
              <a:gd name="adj1" fmla="val 50000"/>
              <a:gd name="adj2" fmla="val 111683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bg1"/>
              </a:solidFill>
            </a:endParaRPr>
          </a:p>
        </p:txBody>
      </p:sp>
      <p:grpSp>
        <p:nvGrpSpPr>
          <p:cNvPr id="6" name="Diagram group"/>
          <p:cNvGrpSpPr/>
          <p:nvPr/>
        </p:nvGrpSpPr>
        <p:grpSpPr>
          <a:xfrm rot="21374418">
            <a:off x="6447158" y="3222026"/>
            <a:ext cx="2523459" cy="2092160"/>
            <a:chOff x="3363357" y="1063285"/>
            <a:chExt cx="1453056" cy="1030433"/>
          </a:xfrm>
          <a:solidFill>
            <a:srgbClr val="FF0000"/>
          </a:solidFill>
          <a:scene3d>
            <a:camera prst="perspectiveHeroicExtremeLeftFacing"/>
            <a:lightRig rig="flood" dir="t">
              <a:rot lat="0" lon="0" rev="13800000"/>
            </a:lightRig>
          </a:scene3d>
        </p:grpSpPr>
        <p:grpSp>
          <p:nvGrpSpPr>
            <p:cNvPr id="7" name="Grupa 9"/>
            <p:cNvGrpSpPr/>
            <p:nvPr/>
          </p:nvGrpSpPr>
          <p:grpSpPr>
            <a:xfrm>
              <a:off x="3363357" y="1063285"/>
              <a:ext cx="1453056" cy="1030433"/>
              <a:chOff x="3363357" y="1063285"/>
              <a:chExt cx="1453056" cy="1030433"/>
            </a:xfrm>
            <a:grpFill/>
          </p:grpSpPr>
          <p:sp>
            <p:nvSpPr>
              <p:cNvPr id="24" name="Prostokąt zaokrąglony 23"/>
              <p:cNvSpPr/>
              <p:nvPr/>
            </p:nvSpPr>
            <p:spPr>
              <a:xfrm rot="240000">
                <a:off x="3363357" y="1063285"/>
                <a:ext cx="1453056" cy="1030433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5" name="Prostokąt 24"/>
              <p:cNvSpPr/>
              <p:nvPr/>
            </p:nvSpPr>
            <p:spPr>
              <a:xfrm rot="240000">
                <a:off x="3413659" y="1113587"/>
                <a:ext cx="1352452" cy="929829"/>
              </a:xfrm>
              <a:prstGeom prst="rect">
                <a:avLst/>
              </a:prstGeom>
              <a:grpFill/>
              <a:effectLst>
                <a:glow rad="127000">
                  <a:srgbClr val="FFC000"/>
                </a:glow>
              </a:effectLst>
              <a:sp3d extrusionH="76200">
                <a:extrusionClr>
                  <a:srgbClr val="00B0F0"/>
                </a:extrusion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tIns="68580" rIns="68580" bIns="68580" spcCol="1270" anchor="ctr"/>
              <a:lstStyle/>
              <a:p>
                <a:pPr algn="ctr"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l-PL" sz="3200">
                    <a:solidFill>
                      <a:schemeClr val="tx1"/>
                    </a:solidFill>
                  </a:rPr>
                  <a:t>licencja niewyłączna</a:t>
                </a:r>
              </a:p>
            </p:txBody>
          </p:sp>
        </p:grpSp>
      </p:grpSp>
      <p:grpSp>
        <p:nvGrpSpPr>
          <p:cNvPr id="8" name="Diagram group"/>
          <p:cNvGrpSpPr/>
          <p:nvPr/>
        </p:nvGrpSpPr>
        <p:grpSpPr>
          <a:xfrm rot="21357739">
            <a:off x="4013768" y="4408483"/>
            <a:ext cx="2366829" cy="2075129"/>
            <a:chOff x="3363357" y="1063285"/>
            <a:chExt cx="1453056" cy="1030433"/>
          </a:xfrm>
          <a:solidFill>
            <a:srgbClr val="FFC000"/>
          </a:solidFill>
          <a:scene3d>
            <a:camera prst="perspectiveHeroicExtremeLeftFacing"/>
            <a:lightRig rig="flood" dir="t">
              <a:rot lat="0" lon="0" rev="13800000"/>
            </a:lightRig>
          </a:scene3d>
        </p:grpSpPr>
        <p:grpSp>
          <p:nvGrpSpPr>
            <p:cNvPr id="9" name="Grupa 17"/>
            <p:cNvGrpSpPr/>
            <p:nvPr/>
          </p:nvGrpSpPr>
          <p:grpSpPr>
            <a:xfrm>
              <a:off x="3363357" y="1063285"/>
              <a:ext cx="1453056" cy="1030433"/>
              <a:chOff x="3363357" y="1063285"/>
              <a:chExt cx="1453056" cy="1030433"/>
            </a:xfrm>
            <a:grpFill/>
          </p:grpSpPr>
          <p:sp>
            <p:nvSpPr>
              <p:cNvPr id="28" name="Prostokąt zaokrąglony 27"/>
              <p:cNvSpPr/>
              <p:nvPr/>
            </p:nvSpPr>
            <p:spPr>
              <a:xfrm rot="240000">
                <a:off x="3363357" y="1063285"/>
                <a:ext cx="1453056" cy="1030433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9" name="Prostokąt 28"/>
              <p:cNvSpPr/>
              <p:nvPr/>
            </p:nvSpPr>
            <p:spPr>
              <a:xfrm rot="240000">
                <a:off x="3413659" y="1113587"/>
                <a:ext cx="1352452" cy="929829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tIns="68580" rIns="68580" bIns="68580" spcCol="1270" anchor="ctr"/>
              <a:lstStyle/>
              <a:p>
                <a:pPr algn="ctr"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l-PL" sz="3200">
                    <a:solidFill>
                      <a:schemeClr val="tx1"/>
                    </a:solidFill>
                  </a:rPr>
                  <a:t>licencja wyłączna</a:t>
                </a:r>
              </a:p>
            </p:txBody>
          </p:sp>
        </p:grpSp>
      </p:grpSp>
      <p:sp>
        <p:nvSpPr>
          <p:cNvPr id="30" name="Strzałka w prawo 29"/>
          <p:cNvSpPr/>
          <p:nvPr/>
        </p:nvSpPr>
        <p:spPr>
          <a:xfrm rot="8685215">
            <a:off x="2720975" y="3492500"/>
            <a:ext cx="1204913" cy="376238"/>
          </a:xfrm>
          <a:prstGeom prst="rightArrow">
            <a:avLst>
              <a:gd name="adj1" fmla="val 44484"/>
              <a:gd name="adj2" fmla="val 111683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bg1"/>
              </a:solidFill>
            </a:endParaRPr>
          </a:p>
        </p:txBody>
      </p:sp>
      <p:sp>
        <p:nvSpPr>
          <p:cNvPr id="31" name="Strzałka w prawo 30"/>
          <p:cNvSpPr/>
          <p:nvPr/>
        </p:nvSpPr>
        <p:spPr>
          <a:xfrm rot="6672757">
            <a:off x="4305300" y="3635375"/>
            <a:ext cx="785813" cy="334963"/>
          </a:xfrm>
          <a:prstGeom prst="rightArrow">
            <a:avLst>
              <a:gd name="adj1" fmla="val 50000"/>
              <a:gd name="adj2" fmla="val 111683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31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  <p:bldP spid="3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en-US"/>
          </a:p>
        </p:txBody>
      </p:sp>
      <p:sp>
        <p:nvSpPr>
          <p:cNvPr id="5017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altLang="en-US" sz="4400" b="1"/>
              <a:t>Art. 52. 1. Jeżeli umowa nie stanowi inaczej, przeniesienie własności egzemplarza utworu nie powoduje przejścia autorskich praw majątkowych do utworu. </a:t>
            </a:r>
            <a:endParaRPr lang="pl-PL" altLang="en-US" sz="4400"/>
          </a:p>
        </p:txBody>
      </p:sp>
    </p:spTree>
    <p:extLst>
      <p:ext uri="{BB962C8B-B14F-4D97-AF65-F5344CB8AC3E}">
        <p14:creationId xmlns:p14="http://schemas.microsoft.com/office/powerpoint/2010/main" val="38222351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Licencja - umowa</a:t>
            </a:r>
          </a:p>
        </p:txBody>
      </p:sp>
      <p:sp>
        <p:nvSpPr>
          <p:cNvPr id="7577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en-US" b="1"/>
              <a:t>Art. 67. 1. Twórca może udzielić upoważnienia do korzystania z utworu na wymienionych w umowie polach eksploatacji z określeniem zakresu, miejsca i czasu tego korzystania. </a:t>
            </a:r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2189289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Pole eksploatacji – korzystanie</a:t>
            </a:r>
            <a:br>
              <a:rPr lang="pl-PL"/>
            </a:br>
            <a:r>
              <a:rPr lang="pl-PL"/>
              <a:t> 50 p.a.</a:t>
            </a:r>
          </a:p>
        </p:txBody>
      </p:sp>
      <p:sp>
        <p:nvSpPr>
          <p:cNvPr id="4505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Inna technologia (analogowa, cyfrowa, inna)</a:t>
            </a:r>
          </a:p>
          <a:p>
            <a:r>
              <a:rPr lang="pl-PL"/>
              <a:t>Inny krąg odbiorców (wystawa, Internet)</a:t>
            </a:r>
          </a:p>
          <a:p>
            <a:r>
              <a:rPr lang="pl-PL"/>
              <a:t>Inne terytorium lub</a:t>
            </a:r>
          </a:p>
          <a:p>
            <a:r>
              <a:rPr lang="pl-PL"/>
              <a:t>Inny język</a:t>
            </a:r>
          </a:p>
          <a:p>
            <a:r>
              <a:rPr lang="pl-PL"/>
              <a:t>Utrwalanie, zwielokrotnianie, wykonanie, wystawienie, recytacja, nadawanie, udostępnianie w Internecie, wprowadzanie do pamięci komputera</a:t>
            </a:r>
          </a:p>
        </p:txBody>
      </p:sp>
    </p:spTree>
    <p:extLst>
      <p:ext uri="{BB962C8B-B14F-4D97-AF65-F5344CB8AC3E}">
        <p14:creationId xmlns:p14="http://schemas.microsoft.com/office/powerpoint/2010/main" val="920119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l-PL" altLang="en-US"/>
              <a:t>Umowa licencyjna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052513"/>
            <a:ext cx="8604250" cy="58054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/>
              <a:t>Wyłączna na piśmie /niewyłączna w dowolnej formie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/>
              <a:t>Odpłatna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/>
              <a:t>Na czas oznaczony/ na czas nieoznaczony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/>
              <a:t>Art. 68 ust. 2 Licencję udzieloną na okres dłuższy niż pięć lat uważa się, po upływie tego terminu, za udzieloną na czas nieoznaczony.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/>
              <a:t>Sublicencja/bez sublicencji – art. 67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/>
              <a:t>Jeżeli umowa nie stanowi inaczej, licencjobiorca nie może upoważnić innej osoby do korzystania z utworu w zakresie uzyskanej licencji. </a:t>
            </a:r>
          </a:p>
        </p:txBody>
      </p:sp>
    </p:spTree>
    <p:extLst>
      <p:ext uri="{BB962C8B-B14F-4D97-AF65-F5344CB8AC3E}">
        <p14:creationId xmlns:p14="http://schemas.microsoft.com/office/powerpoint/2010/main" val="33208509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961344"/>
              </p:ext>
            </p:extLst>
          </p:nvPr>
        </p:nvGraphicFramePr>
        <p:xfrm>
          <a:off x="539552" y="0"/>
          <a:ext cx="8147248" cy="612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242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5DBE45-0957-417A-928C-0EEAA899F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EB5DBE45-0957-417A-928C-0EEAA899F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464B5A-43CC-4EFA-8203-70652B4C8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03464B5A-43CC-4EFA-8203-70652B4C8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52601-9DFC-443E-AD4D-05BAA6ACB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B2E52601-9DFC-443E-AD4D-05BAA6ACB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60DB2D-16E7-43D2-961D-6E181F82F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F760DB2D-16E7-43D2-961D-6E181F82F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A9AD3C-31AC-447A-83A8-8A0B3CC76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D8A9AD3C-31AC-447A-83A8-8A0B3CC76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987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Umowa licencyjna wyłączna ogranicza majątkowe prawa autorskie twórcy</a:t>
            </a:r>
          </a:p>
          <a:p>
            <a:pPr eaLnBrk="1" hangingPunct="1"/>
            <a:endParaRPr lang="pl-PL" altLang="en-US"/>
          </a:p>
          <a:p>
            <a:pPr eaLnBrk="1" hangingPunct="1"/>
            <a:r>
              <a:rPr lang="pl-PL" altLang="en-US"/>
              <a:t>Zakres ograniczenia w sensie przedmiotowym wyznaczają pola eksploatacji.</a:t>
            </a:r>
          </a:p>
        </p:txBody>
      </p:sp>
    </p:spTree>
    <p:extLst>
      <p:ext uri="{BB962C8B-B14F-4D97-AF65-F5344CB8AC3E}">
        <p14:creationId xmlns:p14="http://schemas.microsoft.com/office/powerpoint/2010/main" val="35071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Problem zasady terytorialności obowiązywania prawa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/>
              <a:t>Prawa własności intelektualnej są prawami majątkowymi, podlegającymi ochronie. </a:t>
            </a:r>
          </a:p>
          <a:p>
            <a:pPr algn="just"/>
            <a:endParaRPr lang="pl-PL"/>
          </a:p>
          <a:p>
            <a:pPr algn="just"/>
            <a:r>
              <a:rPr lang="pl-PL"/>
              <a:t>Ustawa polska obowiązuje w granicach państwa na jego terytorium</a:t>
            </a:r>
          </a:p>
          <a:p>
            <a:pPr marL="0" indent="0" algn="just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9777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ymbol zastępczy zawartości 2"/>
          <p:cNvSpPr>
            <a:spLocks noGrp="1"/>
          </p:cNvSpPr>
          <p:nvPr>
            <p:ph idx="1"/>
          </p:nvPr>
        </p:nvSpPr>
        <p:spPr>
          <a:xfrm>
            <a:off x="250825" y="333375"/>
            <a:ext cx="8435975" cy="5792788"/>
          </a:xfrm>
        </p:spPr>
        <p:txBody>
          <a:bodyPr/>
          <a:lstStyle/>
          <a:p>
            <a:pPr eaLnBrk="1" hangingPunct="1"/>
            <a:r>
              <a:rPr lang="pl-PL" altLang="en-US" b="1"/>
              <a:t>Art. 66. 1. Umowa licencyjna uprawnia do korzystania z utworu w okresie pięciu lat na terytorium państwa, w którym licencjobiorca ma swoją siedzibę, chyba że w umowie postanowiono inaczej. </a:t>
            </a:r>
          </a:p>
          <a:p>
            <a:pPr eaLnBrk="1" hangingPunct="1"/>
            <a:r>
              <a:rPr lang="pl-PL" altLang="en-US"/>
              <a:t>2. Po upływie terminu, o którym mowa w ust. 1, prawo uzyskane na podstawie umowy licencyjnej wygasa. </a:t>
            </a:r>
          </a:p>
        </p:txBody>
      </p:sp>
    </p:spTree>
    <p:extLst>
      <p:ext uri="{BB962C8B-B14F-4D97-AF65-F5344CB8AC3E}">
        <p14:creationId xmlns:p14="http://schemas.microsoft.com/office/powerpoint/2010/main" val="21186752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rostokąt 3"/>
          <p:cNvSpPr>
            <a:spLocks noChangeArrowheads="1"/>
          </p:cNvSpPr>
          <p:nvPr/>
        </p:nvSpPr>
        <p:spPr bwMode="auto">
          <a:xfrm>
            <a:off x="554038" y="620713"/>
            <a:ext cx="7848600" cy="67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l-PL" altLang="en-US" sz="3600" b="1">
                <a:solidFill>
                  <a:srgbClr val="0070C0"/>
                </a:solidFill>
              </a:rPr>
              <a:t>SUBLICENCJA</a:t>
            </a:r>
          </a:p>
          <a:p>
            <a:pPr eaLnBrk="1" hangingPunct="1"/>
            <a:endParaRPr lang="pl-PL" altLang="en-US"/>
          </a:p>
          <a:p>
            <a:pPr eaLnBrk="1" hangingPunct="1"/>
            <a:r>
              <a:rPr lang="pl-PL" altLang="en-US" sz="3200">
                <a:solidFill>
                  <a:srgbClr val="0070C0"/>
                </a:solidFill>
              </a:rPr>
              <a:t>jeżeli umowa nie stanowi inaczej, licencjobiorca nie może upoważnić innej osoby do korzystania z utworu w zakresie uzyskanej licencji</a:t>
            </a:r>
            <a:endParaRPr lang="pl-PL" altLang="en-US"/>
          </a:p>
          <a:p>
            <a:pPr eaLnBrk="1" hangingPunct="1"/>
            <a:endParaRPr lang="pl-PL" altLang="en-US"/>
          </a:p>
          <a:p>
            <a:pPr eaLnBrk="1" hangingPunct="1"/>
            <a:endParaRPr lang="pl-PL" altLang="en-US"/>
          </a:p>
          <a:p>
            <a:pPr eaLnBrk="1" hangingPunct="1"/>
            <a:r>
              <a:rPr lang="pl-PL" altLang="en-US" sz="3600" b="1">
                <a:solidFill>
                  <a:srgbClr val="00B050"/>
                </a:solidFill>
              </a:rPr>
              <a:t>ART. 65 prawa autorskiego</a:t>
            </a:r>
          </a:p>
          <a:p>
            <a:pPr eaLnBrk="1" hangingPunct="1"/>
            <a:r>
              <a:rPr lang="pl-PL" altLang="en-US" sz="3600" b="1">
                <a:solidFill>
                  <a:srgbClr val="00B050"/>
                </a:solidFill>
              </a:rPr>
              <a:t>Domniemanie  LICENCJI</a:t>
            </a:r>
          </a:p>
          <a:p>
            <a:r>
              <a:rPr lang="pl-PL" altLang="en-US" sz="3600" b="1">
                <a:solidFill>
                  <a:srgbClr val="00B050"/>
                </a:solidFill>
              </a:rPr>
              <a:t>w braku wyraźnego postanowienia o przeniesieniu prawa, uważa się, że twórca udzielił licencji</a:t>
            </a:r>
            <a:r>
              <a:rPr lang="pl-PL" altLang="en-US"/>
              <a:t>.</a:t>
            </a:r>
            <a:r>
              <a:rPr lang="pl-PL" altLang="en-US" b="1"/>
              <a:t> </a:t>
            </a:r>
          </a:p>
          <a:p>
            <a:endParaRPr lang="pl-PL" altLang="en-US" b="1"/>
          </a:p>
          <a:p>
            <a:pPr eaLnBrk="1" hangingPunct="1"/>
            <a:endParaRPr lang="pl-PL" altLang="en-US" b="1"/>
          </a:p>
        </p:txBody>
      </p:sp>
    </p:spTree>
    <p:extLst>
      <p:ext uri="{BB962C8B-B14F-4D97-AF65-F5344CB8AC3E}">
        <p14:creationId xmlns:p14="http://schemas.microsoft.com/office/powerpoint/2010/main" val="33428915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/>
              <a:t>Wynagrodzenie twórcy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8050"/>
            <a:ext cx="8686800" cy="59499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/>
              <a:t>Art. 43. 1. Jeżeli z umowy nie wynika, że przeniesienie autorskich praw majątkowych lub udzielenie licencji nastąpiło nieodpłatnie, twórcy przysługuje prawo do wynagrodzenia.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/>
              <a:t>2. Jeżeli w umowie nie określono wysokości wynagrodzenia autorskiego, wysokość wynagrodzenia określa się z uwzględnieniem zakresu udzielonego prawa oraz korzyści wynikających z korzystania z utworu.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1"/>
              <a:t>Art. 44. W razie rażącej dysproporcji między wynagrodzeniem twórcy a korzyściami nabywcy autorskich praw majątkowych lub licencjobiorcy, twórca może żądać stosownego podwyższenia wynagrodzenia przez sąd.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/>
              <a:t>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2164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Wiedźmin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Media obiegła wczoraj wiadomość, że kancelaria reprezentująca Andrzeja Sapkowskiego domaga się od firmy CD Projekt 60 mln zł za prawa majątkowe wykorzystane w grach komputerowych „Wiedźmin”. </a:t>
            </a:r>
          </a:p>
          <a:p>
            <a:r>
              <a:rPr lang="pl-PL"/>
              <a:t>Podstawą roszczenia jest m.in. art. 44 ustawy o prawie autorskim – klauzula bestsellerowa</a:t>
            </a:r>
          </a:p>
        </p:txBody>
      </p:sp>
    </p:spTree>
    <p:extLst>
      <p:ext uri="{BB962C8B-B14F-4D97-AF65-F5344CB8AC3E}">
        <p14:creationId xmlns:p14="http://schemas.microsoft.com/office/powerpoint/2010/main" val="27692526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/>
          </p:cNvSpPr>
          <p:nvPr/>
        </p:nvSpPr>
        <p:spPr>
          <a:xfrm>
            <a:off x="214313" y="6305550"/>
            <a:ext cx="7500937" cy="4810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4904" indent="-342900" algn="r" eaLnBrk="1" fontAlgn="auto" hangingPunct="1">
              <a:spcBef>
                <a:spcPts val="700"/>
              </a:spcBef>
              <a:spcAft>
                <a:spcPts val="0"/>
              </a:spcAft>
              <a:buSzPct val="95000"/>
              <a:buFont typeface="Wingdings"/>
              <a:buNone/>
              <a:defRPr/>
            </a:pPr>
            <a:endParaRPr lang="pl-PL" sz="120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8611" name="Prostokąt 13"/>
          <p:cNvSpPr>
            <a:spLocks noChangeArrowheads="1"/>
          </p:cNvSpPr>
          <p:nvPr/>
        </p:nvSpPr>
        <p:spPr bwMode="auto">
          <a:xfrm>
            <a:off x="611188" y="642938"/>
            <a:ext cx="78898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l-PL" altLang="en-US" sz="3200" b="1">
                <a:latin typeface="Corbel" pitchFamily="34" charset="0"/>
              </a:rPr>
              <a:t>Umowa licencyjna</a:t>
            </a:r>
          </a:p>
          <a:p>
            <a:pPr eaLnBrk="1" hangingPunct="1"/>
            <a:endParaRPr lang="pl-PL" altLang="en-US" sz="2800" b="1">
              <a:latin typeface="Corbel" pitchFamily="34" charset="0"/>
            </a:endParaRPr>
          </a:p>
          <a:p>
            <a:pPr eaLnBrk="1" hangingPunct="1"/>
            <a:r>
              <a:rPr lang="pl-PL" altLang="en-US" sz="2800">
                <a:latin typeface="Corbel" pitchFamily="34" charset="0"/>
              </a:rPr>
              <a:t>Licencja to jedynie umowa upoważniająca licencjobiorcę do korzystania z utworu. Nie przenosi ona autorskich praw majątkowych na licencjobiorcę – prawa te pozostają przy licencjodawcy i może on je po udzieleniu licencji swobodnie wykonywać, jeśli strony nie postanowiły inaczej. Licencja ogranicza więc jedynie w określonym w niej zakresie monopol twórcy (albo innego podmiotu praw) w korzystaniu  z utworu.</a:t>
            </a:r>
            <a:endParaRPr lang="pl-PL" altLang="en-US" sz="2800" b="1">
              <a:latin typeface="Corbel" pitchFamily="34" charset="0"/>
            </a:endParaRPr>
          </a:p>
          <a:p>
            <a:pPr algn="ctr" eaLnBrk="1" hangingPunct="1"/>
            <a:endParaRPr lang="pl-PL" altLang="en-US" sz="1000" b="1">
              <a:solidFill>
                <a:srgbClr val="C29A8C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85927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rostokąt 6"/>
          <p:cNvSpPr>
            <a:spLocks noChangeArrowheads="1"/>
          </p:cNvSpPr>
          <p:nvPr/>
        </p:nvSpPr>
        <p:spPr bwMode="auto">
          <a:xfrm>
            <a:off x="428625" y="714375"/>
            <a:ext cx="81438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l-PL" altLang="en-US" sz="3200" b="1">
                <a:latin typeface="Corbel" pitchFamily="34" charset="0"/>
              </a:rPr>
              <a:t>Umowa licencyjna wyłączna</a:t>
            </a:r>
          </a:p>
          <a:p>
            <a:pPr eaLnBrk="1" hangingPunct="1"/>
            <a:endParaRPr lang="pl-PL" altLang="en-US" b="1">
              <a:latin typeface="Corbel" pitchFamily="34" charset="0"/>
            </a:endParaRPr>
          </a:p>
          <a:p>
            <a:pPr eaLnBrk="1" hangingPunct="1"/>
            <a:r>
              <a:rPr lang="pl-PL" altLang="en-US" sz="2400">
                <a:latin typeface="Corbel" pitchFamily="34" charset="0"/>
              </a:rPr>
              <a:t>Licencja wyłączna to umowa, w której licencjodawca zobowiązuje się do nieudzielania licencji innym osobom na danym polu eksploatacji. Zawarcie takiej umowy nie wyłącza korzystania z utworu przez licencjodawcę na polach eksploatacji objętych licencją, chyba że strony postanowią w niej inaczej. 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2905156" y="31409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9636" name="Grupa 8"/>
          <p:cNvGrpSpPr>
            <a:grpSpLocks/>
          </p:cNvGrpSpPr>
          <p:nvPr/>
        </p:nvGrpSpPr>
        <p:grpSpPr bwMode="auto">
          <a:xfrm>
            <a:off x="58738" y="3822700"/>
            <a:ext cx="1698625" cy="752475"/>
            <a:chOff x="4395961" y="1656185"/>
            <a:chExt cx="1698375" cy="751628"/>
          </a:xfrm>
        </p:grpSpPr>
        <p:sp>
          <p:nvSpPr>
            <p:cNvPr id="10" name="Prostokąt zaokrąglony 9"/>
            <p:cNvSpPr/>
            <p:nvPr/>
          </p:nvSpPr>
          <p:spPr>
            <a:xfrm>
              <a:off x="4395961" y="1656185"/>
              <a:ext cx="1698375" cy="7516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rostokąt 10"/>
            <p:cNvSpPr/>
            <p:nvPr/>
          </p:nvSpPr>
          <p:spPr>
            <a:xfrm>
              <a:off x="4432468" y="1692657"/>
              <a:ext cx="1625361" cy="678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300"/>
                <a:t>sublicencja</a:t>
              </a:r>
              <a:endParaRPr lang="en-GB" sz="2300"/>
            </a:p>
          </p:txBody>
        </p:sp>
      </p:grpSp>
      <p:cxnSp>
        <p:nvCxnSpPr>
          <p:cNvPr id="6" name="Łącznik prosty ze strzałką 5"/>
          <p:cNvCxnSpPr/>
          <p:nvPr/>
        </p:nvCxnSpPr>
        <p:spPr>
          <a:xfrm flipH="1" flipV="1">
            <a:off x="895350" y="4724400"/>
            <a:ext cx="2087563" cy="80010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nożenie 12"/>
          <p:cNvSpPr/>
          <p:nvPr/>
        </p:nvSpPr>
        <p:spPr>
          <a:xfrm>
            <a:off x="1757363" y="4346575"/>
            <a:ext cx="863600" cy="15557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9460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Prostokąt 3"/>
          <p:cNvSpPr>
            <a:spLocks noChangeArrowheads="1"/>
          </p:cNvSpPr>
          <p:nvPr/>
        </p:nvSpPr>
        <p:spPr bwMode="auto">
          <a:xfrm>
            <a:off x="428625" y="714375"/>
            <a:ext cx="81438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l-PL" altLang="en-US" sz="3200" b="1">
                <a:latin typeface="Corbel" pitchFamily="34" charset="0"/>
              </a:rPr>
              <a:t>Umowa licencyjna niewyłączna</a:t>
            </a:r>
          </a:p>
          <a:p>
            <a:pPr eaLnBrk="1" hangingPunct="1"/>
            <a:endParaRPr lang="pl-PL" altLang="en-US" b="1">
              <a:latin typeface="Corbel" pitchFamily="34" charset="0"/>
            </a:endParaRPr>
          </a:p>
          <a:p>
            <a:pPr eaLnBrk="1" hangingPunct="1"/>
            <a:r>
              <a:rPr lang="pl-PL" altLang="en-US" sz="2400">
                <a:latin typeface="Corbel" pitchFamily="34" charset="0"/>
              </a:rPr>
              <a:t>Licencja niewyłączna może zostać udzielona przez uprawnionego wielu osobom i to nawet na tych samych polach eksploatacji oraz na tym samym obszarze i w tym samym czasie.</a:t>
            </a:r>
          </a:p>
        </p:txBody>
      </p:sp>
      <p:grpSp>
        <p:nvGrpSpPr>
          <p:cNvPr id="70659" name="Grupa 9"/>
          <p:cNvGrpSpPr>
            <a:grpSpLocks/>
          </p:cNvGrpSpPr>
          <p:nvPr/>
        </p:nvGrpSpPr>
        <p:grpSpPr bwMode="auto">
          <a:xfrm>
            <a:off x="1979613" y="3716338"/>
            <a:ext cx="3929062" cy="2305050"/>
            <a:chOff x="-286369" y="1003175"/>
            <a:chExt cx="2380554" cy="1841624"/>
          </a:xfrm>
        </p:grpSpPr>
        <p:sp>
          <p:nvSpPr>
            <p:cNvPr id="11" name="Prostokąt zaokrąglony 10"/>
            <p:cNvSpPr/>
            <p:nvPr/>
          </p:nvSpPr>
          <p:spPr>
            <a:xfrm>
              <a:off x="1221" y="1218792"/>
              <a:ext cx="2092964" cy="162600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rostokąt 11"/>
            <p:cNvSpPr/>
            <p:nvPr/>
          </p:nvSpPr>
          <p:spPr>
            <a:xfrm>
              <a:off x="-286369" y="1003175"/>
              <a:ext cx="2300722" cy="1761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200" b="1"/>
                <a:t>     Licencjodawca	</a:t>
              </a:r>
              <a:endParaRPr lang="en-GB" sz="3200" b="1"/>
            </a:p>
          </p:txBody>
        </p:sp>
      </p:grpSp>
      <p:cxnSp>
        <p:nvCxnSpPr>
          <p:cNvPr id="13" name="Łącznik prosty ze strzałką 12"/>
          <p:cNvCxnSpPr/>
          <p:nvPr/>
        </p:nvCxnSpPr>
        <p:spPr>
          <a:xfrm flipH="1">
            <a:off x="871538" y="5553075"/>
            <a:ext cx="1727200" cy="50323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 flipV="1">
            <a:off x="539750" y="3648075"/>
            <a:ext cx="2087563" cy="80010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5776913" y="5553075"/>
            <a:ext cx="1944687" cy="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V="1">
            <a:off x="5295900" y="2944813"/>
            <a:ext cx="1223963" cy="1042987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778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23850" y="549275"/>
            <a:ext cx="8391525" cy="5692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>
                <a:latin typeface="+mn-lt"/>
                <a:cs typeface="+mn-cs"/>
              </a:rPr>
              <a:t>umowa licencyjna uprawnia do korzystania z utworu w okresie pięciu lat na terytorium państwa, w którym licencjobiorca ma swoją siedzibę, chyba że w umowie postanowiono inaczej. Po upływie tego terminu prawo uzyskane na podstawie umowy licencyjnej wygasa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sz="280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80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>
                <a:latin typeface="+mn-lt"/>
                <a:cs typeface="+mn-cs"/>
              </a:rPr>
              <a:t>umowę licencyjną zawartą na czas nieoznaczony można wypowiedzieć. Jeżeli umowa nie stanowi inaczej, a licencji udzielono na czas nieoznaczony, twórca może ją wypowiedzieć z zachowaniem terminów umownych, a w ich braku na rok naprzód, na koniec roku kalendarzowego</a:t>
            </a:r>
          </a:p>
        </p:txBody>
      </p:sp>
    </p:spTree>
    <p:extLst>
      <p:ext uri="{BB962C8B-B14F-4D97-AF65-F5344CB8AC3E}">
        <p14:creationId xmlns:p14="http://schemas.microsoft.com/office/powerpoint/2010/main" val="30661438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/>
          </p:cNvSpPr>
          <p:nvPr/>
        </p:nvSpPr>
        <p:spPr>
          <a:xfrm>
            <a:off x="214313" y="6305550"/>
            <a:ext cx="7500937" cy="4810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4904" indent="-342900" algn="r" eaLnBrk="1" fontAlgn="auto" hangingPunct="1">
              <a:spcBef>
                <a:spcPts val="700"/>
              </a:spcBef>
              <a:spcAft>
                <a:spcPts val="0"/>
              </a:spcAft>
              <a:buSzPct val="95000"/>
              <a:buFont typeface="Wingdings"/>
              <a:buNone/>
              <a:defRPr/>
            </a:pPr>
            <a:endParaRPr lang="pl-PL" sz="120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28625" y="642938"/>
            <a:ext cx="8286750" cy="4308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>
                <a:latin typeface="+mn-lt"/>
                <a:cs typeface="+mn-cs"/>
              </a:rPr>
              <a:t>Umowa o przeniesienie autorskich praw majątkowych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>
              <a:latin typeface="+mn-lt"/>
              <a:cs typeface="+mn-cs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>
                <a:latin typeface="+mn-lt"/>
                <a:cs typeface="+mn-cs"/>
              </a:rPr>
              <a:t>umowa taka stanowi najdalej idące pochodne nabycie majątkowych praw autorskich do utworu,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>
                <a:latin typeface="+mn-lt"/>
                <a:cs typeface="+mn-cs"/>
              </a:rPr>
              <a:t>wymaga zachowania formy pisemnej pod rygorem nieważności,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sz="2400">
                <a:latin typeface="+mn-lt"/>
                <a:cs typeface="+mn-cs"/>
              </a:rPr>
              <a:t>uprawniony, który przeniósł swe prawa na inny podmiot nie może sam rozporządzać dziełem, a monopol autorski  (z pewnymi ograniczeniami) zyskuje nabywca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+mn-lt"/>
              <a:cs typeface="+mn-cs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071538" y="5072074"/>
            <a:ext cx="2428892" cy="1143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isometricOffAxis1Right"/>
            <a:lightRig rig="threePt" dir="t"/>
          </a:scene3d>
          <a:sp3d>
            <a:bevelT w="63500"/>
            <a:bevelB w="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5286380" y="5072074"/>
            <a:ext cx="2428892" cy="1143008"/>
          </a:xfrm>
          <a:prstGeom prst="ellipse">
            <a:avLst/>
          </a:prstGeom>
          <a:scene3d>
            <a:camera prst="isometricOffAxis1Right"/>
            <a:lightRig rig="threePt" dir="t"/>
          </a:scene3d>
          <a:sp3d>
            <a:bevelT w="63500"/>
            <a:bevelB w="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5" name="Strzałka w prawo 14"/>
          <p:cNvSpPr/>
          <p:nvPr/>
        </p:nvSpPr>
        <p:spPr>
          <a:xfrm>
            <a:off x="3567113" y="5357813"/>
            <a:ext cx="1576387" cy="422275"/>
          </a:xfrm>
          <a:prstGeom prst="rightArrow">
            <a:avLst>
              <a:gd name="adj1" fmla="val 50000"/>
              <a:gd name="adj2" fmla="val 111683"/>
            </a:avLst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>
            <a:spLocks noChangeArrowheads="1"/>
          </p:cNvSpPr>
          <p:nvPr/>
        </p:nvSpPr>
        <p:spPr bwMode="auto">
          <a:xfrm rot="-684766">
            <a:off x="1643063" y="5357813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en-US" sz="2800">
                <a:latin typeface="Corbel" pitchFamily="34" charset="0"/>
              </a:rPr>
              <a:t>zbywca</a:t>
            </a:r>
          </a:p>
        </p:txBody>
      </p:sp>
      <p:sp>
        <p:nvSpPr>
          <p:cNvPr id="17" name="pole tekstowe 16"/>
          <p:cNvSpPr txBox="1">
            <a:spLocks noChangeArrowheads="1"/>
          </p:cNvSpPr>
          <p:nvPr/>
        </p:nvSpPr>
        <p:spPr bwMode="auto">
          <a:xfrm rot="-684766">
            <a:off x="5745163" y="5335588"/>
            <a:ext cx="1489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en-US" sz="2800">
                <a:latin typeface="Corbel" pitchFamily="34" charset="0"/>
              </a:rPr>
              <a:t>nabywca</a:t>
            </a:r>
          </a:p>
        </p:txBody>
      </p:sp>
    </p:spTree>
    <p:extLst>
      <p:ext uri="{BB962C8B-B14F-4D97-AF65-F5344CB8AC3E}">
        <p14:creationId xmlns:p14="http://schemas.microsoft.com/office/powerpoint/2010/main" val="16073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Prawo autorskie</a:t>
            </a:r>
          </a:p>
        </p:txBody>
      </p:sp>
      <p:sp>
        <p:nvSpPr>
          <p:cNvPr id="7373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en-US" b="1"/>
              <a:t>Art. 53. Umowa o przeniesienie autorskich praw majątkowych wymaga zachowania formy pisemnej pod rygorem nieważności</a:t>
            </a:r>
          </a:p>
          <a:p>
            <a:pPr eaLnBrk="1" hangingPunct="1"/>
            <a:endParaRPr lang="pl-PL" altLang="en-US" b="1"/>
          </a:p>
          <a:p>
            <a:pPr eaLnBrk="1" hangingPunct="1"/>
            <a:r>
              <a:rPr lang="pl-PL" altLang="en-US" b="1"/>
              <a:t>Odpłatna/nieodpłatna</a:t>
            </a:r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83949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845315"/>
              </p:ext>
            </p:extLst>
          </p:nvPr>
        </p:nvGraphicFramePr>
        <p:xfrm>
          <a:off x="466725" y="1149896"/>
          <a:ext cx="8497763" cy="5375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 4"/>
          <p:cNvSpPr/>
          <p:nvPr/>
        </p:nvSpPr>
        <p:spPr>
          <a:xfrm>
            <a:off x="1763688" y="11889"/>
            <a:ext cx="4923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>
                <a:solidFill>
                  <a:srgbClr val="FFFF00"/>
                </a:solidFill>
              </a:rPr>
              <a:t>PRAWO AUTORSKIE </a:t>
            </a:r>
            <a:endParaRPr lang="pl-PL" sz="4400"/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1619672" y="1916832"/>
            <a:ext cx="1559886" cy="108012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 flipV="1">
            <a:off x="2075148" y="2132856"/>
            <a:ext cx="2208820" cy="105088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2399615" y="3746240"/>
            <a:ext cx="1280599" cy="21602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1619672" y="4509120"/>
            <a:ext cx="1105272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2419255" y="4221088"/>
            <a:ext cx="1856663" cy="82919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flipV="1">
            <a:off x="2452842" y="3183741"/>
            <a:ext cx="2576743" cy="33080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24610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llectual property law 2003">
  <a:themeElements>
    <a:clrScheme name="Brooklet">
      <a:dk1>
        <a:sysClr val="windowText" lastClr="000000"/>
      </a:dk1>
      <a:lt1>
        <a:sysClr val="window" lastClr="FFFFFF"/>
      </a:lt1>
      <a:dk2>
        <a:srgbClr val="4062E3"/>
      </a:dk2>
      <a:lt2>
        <a:srgbClr val="C7E4F8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Brooklet">
      <a:majorFont>
        <a:latin typeface="Constantia"/>
        <a:ea typeface=""/>
        <a:cs typeface=""/>
        <a:font script="Jpan" typeface="HG明朝E"/>
        <a:font script="Hang" typeface="궁서"/>
        <a:font script="Hans" typeface="华文中宋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华文楷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rooklet">
      <a: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6175" cap="flat" cmpd="sng" algn="ctr">
          <a:solidFill>
            <a:schemeClr val="phClr">
              <a:alpha val="100000"/>
            </a:schemeClr>
          </a:solidFill>
          <a:prstDash val="solid"/>
        </a:ln>
        <a:ln w="16350" cap="flat" cmpd="sng" algn="ctr">
          <a:solidFill>
            <a:schemeClr val="phClr">
              <a:alpha val="100000"/>
            </a:schemeClr>
          </a:solidFill>
          <a:prstDash val="solid"/>
        </a:ln>
        <a:ln w="29525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63000" dist="25400" dir="16000000" rotWithShape="0">
              <a:srgbClr val="000000">
                <a:alpha val="10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</a:effectStyle>
        <a:effectStyle>
          <a:effectLst>
            <a:outerShdw blurRad="63000" dist="25400" dir="16000000" rotWithShape="0">
              <a:srgbClr val="000000">
                <a:alpha val="10000"/>
              </a:srgbClr>
            </a:outerShdw>
          </a:effectLst>
          <a:scene3d>
            <a:camera prst="perspectiveFront" fov="7200000"/>
            <a:lightRig rig="glow" dir="t">
              <a:rot lat="0" lon="0" rev="21000000"/>
            </a:lightRig>
          </a:scene3d>
          <a:sp3d>
            <a:bevelT w="304800" h="44450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63000" dist="25400" dir="16000000" rotWithShape="0">
              <a:srgbClr val="000000">
                <a:alpha val="10000"/>
              </a:srgbClr>
            </a:outerShdw>
          </a:effectLst>
          <a:scene3d>
            <a:camera prst="perspectiveFront" fov="0"/>
            <a:lightRig rig="glow" dir="t">
              <a:rot lat="0" lon="0" rev="21000000"/>
            </a:lightRig>
          </a:scene3d>
          <a:sp3d>
            <a:bevelT w="342900" h="38100" prst="softRound"/>
            <a:bevelB w="342900" h="38100" prst="softRound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75000"/>
              </a:schemeClr>
            </a:gs>
            <a:gs pos="65000">
              <a:schemeClr val="phClr">
                <a:shade val="75000"/>
              </a:schemeClr>
            </a:gs>
            <a:gs pos="100000">
              <a:schemeClr val="phClr">
                <a:shade val="75000"/>
              </a:schemeClr>
            </a:gs>
          </a:gsLst>
          <a:lin ang="16200000" scaled="1"/>
        </a:gradFill>
        <a:blipFill rotWithShape="0"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76543D2166654286B95428347850D4" ma:contentTypeVersion="4" ma:contentTypeDescription="Utwórz nowy dokument." ma:contentTypeScope="" ma:versionID="13a8b0768a5910e69aefd41c573783e7">
  <xsd:schema xmlns:xsd="http://www.w3.org/2001/XMLSchema" xmlns:xs="http://www.w3.org/2001/XMLSchema" xmlns:p="http://schemas.microsoft.com/office/2006/metadata/properties" xmlns:ns2="45c4d126-208b-4078-9a1a-0bf571b6c4ab" targetNamespace="http://schemas.microsoft.com/office/2006/metadata/properties" ma:root="true" ma:fieldsID="501e673ad2d4c30ef92b3e053e49c0dc" ns2:_="">
    <xsd:import namespace="45c4d126-208b-4078-9a1a-0bf571b6c4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c4d126-208b-4078-9a1a-0bf571b6c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1A3D7F-85A7-47B1-A9B9-3F3F3770015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E88D7EB-1B70-4157-9946-8129F78842D4}">
  <ds:schemaRefs>
    <ds:schemaRef ds:uri="45c4d126-208b-4078-9a1a-0bf571b6c4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A28651-4C3D-468D-9096-5554538582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89</Slides>
  <Notes>12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Motyw pakietu Office</vt:lpstr>
      <vt:lpstr>Intellectual property law 2003</vt:lpstr>
      <vt:lpstr>Prawo własności intelektualnej  2024  </vt:lpstr>
      <vt:lpstr>Litertura:</vt:lpstr>
      <vt:lpstr>PowerPoint Presentation</vt:lpstr>
      <vt:lpstr>PowerPoint Presentation</vt:lpstr>
      <vt:lpstr>Business insider</vt:lpstr>
      <vt:lpstr>Własność intelektualna</vt:lpstr>
      <vt:lpstr>PowerPoint Presentation</vt:lpstr>
      <vt:lpstr>Problem zasady terytorialności obowiązywania prawa</vt:lpstr>
      <vt:lpstr>PowerPoint Presentation</vt:lpstr>
      <vt:lpstr>PowerPoint Presentation</vt:lpstr>
      <vt:lpstr>PowerPoint Presentation</vt:lpstr>
      <vt:lpstr>Ustawa z 1926 r.</vt:lpstr>
      <vt:lpstr>UTWÓR</vt:lpstr>
      <vt:lpstr>PowerPoint Presentation</vt:lpstr>
      <vt:lpstr>  Wyrok Sądu Najwyższego z dnia 25 stycznia 2006 r. I CK 281/05 </vt:lpstr>
      <vt:lpstr>Koło kaloryczne - podręczny licznik kalorii - ERLI.pl</vt:lpstr>
      <vt:lpstr>PowerPoint Presentation</vt:lpstr>
      <vt:lpstr>Utwór zależny = opracowanie</vt:lpstr>
      <vt:lpstr>PowerPoint Presentation</vt:lpstr>
      <vt:lpstr>Rozdział 7 Prawa autorskiego Przepisy szczególne dotyczące programów komputerowych</vt:lpstr>
      <vt:lpstr>BRAK OCHRONY</vt:lpstr>
      <vt:lpstr>PowerPoint Presentation</vt:lpstr>
      <vt:lpstr>PowerPoint Presentation</vt:lpstr>
      <vt:lpstr>PowerPoint Presentation</vt:lpstr>
      <vt:lpstr>Utwór anonimowy</vt:lpstr>
      <vt:lpstr>Utwór anonimowy – 70 lat</vt:lpstr>
      <vt:lpstr>Ustalanie statusu prawnego dzieła anonimowego</vt:lpstr>
      <vt:lpstr>PowerPoint Presentation</vt:lpstr>
      <vt:lpstr>Oryginalność</vt:lpstr>
      <vt:lpstr>DYREKTYWA 2006/116/WE PARLAMENTU EUROPEJSKIEGO I RADY z dnia 12 grudnia 2006 r. w sprawie czasu ochrony prawa autorskiego i niektórych praw pokrewnych</vt:lpstr>
      <vt:lpstr>Edycja lub zmiana cudzego zdjęcia</vt:lpstr>
      <vt:lpstr> KONWENCJA BERNEŃSKA 1886/1971 utwory zależne artykuł 2 ust. 2</vt:lpstr>
      <vt:lpstr>PowerPoint Presentation</vt:lpstr>
      <vt:lpstr>PowerPoint Presentation</vt:lpstr>
      <vt:lpstr>Jaka jest różnica ?</vt:lpstr>
      <vt:lpstr>PowerPoint Presentation</vt:lpstr>
      <vt:lpstr>                 Utwór zależny </vt:lpstr>
      <vt:lpstr>PowerPoint Presentation</vt:lpstr>
      <vt:lpstr> </vt:lpstr>
      <vt:lpstr>Striped Farce (seria Witches Story), 1995, David LaChapelle (źródło: davidlachapelle.com)</vt:lpstr>
      <vt:lpstr>Rihanna cyt. za: fotoblogia.pl</vt:lpstr>
      <vt:lpstr>PowerPoint Presentation</vt:lpstr>
      <vt:lpstr>W. Zakrzewski</vt:lpstr>
      <vt:lpstr>artysta Shepard Fairey vs  Mannie Garcia, fotograf</vt:lpstr>
      <vt:lpstr>Honest Gil Fulbright SOLD Poster  Frank Ridley </vt:lpstr>
      <vt:lpstr>Christian Adams cartoon https://www.standard.co.uk/?CMP=ILC-refresh  </vt:lpstr>
      <vt:lpstr>Inspiracja stylem plakatów  socrealizmu</vt:lpstr>
      <vt:lpstr>Marina Abramovic  Sztuki performatywne</vt:lpstr>
      <vt:lpstr>Utwór pierwotny chroniony</vt:lpstr>
      <vt:lpstr>PowerPoint Presentation</vt:lpstr>
      <vt:lpstr>PowerPoint Presentation</vt:lpstr>
      <vt:lpstr>Dyptyk Marilyn 1962  Andy Warhol  [TATE Galery]</vt:lpstr>
      <vt:lpstr>PowerPoint Presentation</vt:lpstr>
      <vt:lpstr>Salvadore Dali +1989  „La persistencia de la memoria” 1931</vt:lpstr>
      <vt:lpstr>Podmioty praw autorskich</vt:lpstr>
      <vt:lpstr>Prawa autorskie</vt:lpstr>
      <vt:lpstr>Prawa autorskie osobiste</vt:lpstr>
      <vt:lpstr>Co to jest plagiat ?</vt:lpstr>
      <vt:lpstr>Prawa autorskie majątkowe</vt:lpstr>
      <vt:lpstr>Przenoszenie praw autorskich majątkowych</vt:lpstr>
      <vt:lpstr>Umowy prawa cywilnego</vt:lpstr>
      <vt:lpstr>Umowy o wykorzystanie wizerunku</vt:lpstr>
      <vt:lpstr>PowerPoint Presentation</vt:lpstr>
      <vt:lpstr>Umowa o rozpowszechnianie wizerunku </vt:lpstr>
      <vt:lpstr>Umowy z organizacjami zbiorowego zarządzania prawami autorskimi</vt:lpstr>
      <vt:lpstr>PowerPoint Presentation</vt:lpstr>
      <vt:lpstr>Regulaminy i wzorce umów</vt:lpstr>
      <vt:lpstr>PowerPoint Presentation</vt:lpstr>
      <vt:lpstr>Creative commons</vt:lpstr>
      <vt:lpstr>CC BY SA</vt:lpstr>
      <vt:lpstr>CC BY NC</vt:lpstr>
      <vt:lpstr>CC ND (no derivatives)</vt:lpstr>
      <vt:lpstr>PowerPoint Presentation</vt:lpstr>
      <vt:lpstr>PowerPoint Presentation</vt:lpstr>
      <vt:lpstr>Licencja - umowa</vt:lpstr>
      <vt:lpstr>Pole eksploatacji – korzystanie  50 p.a.</vt:lpstr>
      <vt:lpstr>Umowa licencyjna</vt:lpstr>
      <vt:lpstr>PowerPoint Presentation</vt:lpstr>
      <vt:lpstr>PowerPoint Presentation</vt:lpstr>
      <vt:lpstr>PowerPoint Presentation</vt:lpstr>
      <vt:lpstr>PowerPoint Presentation</vt:lpstr>
      <vt:lpstr>Wynagrodzenie twórcy</vt:lpstr>
      <vt:lpstr>Wiedźmin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Prawo autorskie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Wykłady 2020 </dc:title>
  <dc:creator>Monika</dc:creator>
  <cp:revision>67</cp:revision>
  <dcterms:created xsi:type="dcterms:W3CDTF">2020-10-25T16:24:02Z</dcterms:created>
  <dcterms:modified xsi:type="dcterms:W3CDTF">2024-03-19T10:22:37Z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0x010100AE76543D2166654286B95428347850D4</vt:lpwstr>
  </property>
</Properties>
</file>