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66" r:id="rId4"/>
    <p:sldId id="268" r:id="rId5"/>
    <p:sldId id="267" r:id="rId6"/>
    <p:sldId id="262" r:id="rId7"/>
    <p:sldId id="260" r:id="rId8"/>
    <p:sldId id="259" r:id="rId9"/>
    <p:sldId id="269" r:id="rId10"/>
    <p:sldId id="258" r:id="rId11"/>
    <p:sldId id="270" r:id="rId12"/>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rawing4.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8F3B5C-F87D-4635-B136-ED23284B407E}" type="doc">
      <dgm:prSet loTypeId="urn:microsoft.com/office/officeart/2005/8/layout/hierarchy1" loCatId="hierarchy" qsTypeId="urn:microsoft.com/office/officeart/2005/8/quickstyle/simple1" qsCatId="simple" csTypeId="urn:microsoft.com/office/officeart/2005/8/colors/accent0_2" csCatId="mainScheme" phldr="1"/>
      <dgm:spPr/>
      <dgm:t>
        <a:bodyPr/>
        <a:lstStyle/>
        <a:p>
          <a:endParaRPr lang="pl-PL"/>
        </a:p>
      </dgm:t>
    </dgm:pt>
    <dgm:pt modelId="{CF9B2ABF-1279-41B1-926C-FB00D944F58B}">
      <dgm:prSet/>
      <dgm:spPr/>
      <dgm:t>
        <a:bodyPr/>
        <a:lstStyle/>
        <a:p>
          <a:pPr rtl="0"/>
          <a:r>
            <a:rPr lang="pl-PL" dirty="0" smtClean="0"/>
            <a:t>Odpowiedzialność międzynarodowe</a:t>
          </a:r>
          <a:endParaRPr lang="pl-PL" dirty="0"/>
        </a:p>
      </dgm:t>
    </dgm:pt>
    <dgm:pt modelId="{E3DDEAE8-A5F7-4296-8150-164BBC2AE19D}" type="parTrans" cxnId="{B896223E-9E4A-4F8F-B4A9-8E1AC2AD9ECE}">
      <dgm:prSet/>
      <dgm:spPr/>
      <dgm:t>
        <a:bodyPr/>
        <a:lstStyle/>
        <a:p>
          <a:endParaRPr lang="pl-PL"/>
        </a:p>
      </dgm:t>
    </dgm:pt>
    <dgm:pt modelId="{50ADE761-5427-4FAE-9CDC-BF365F2DBAE7}" type="sibTrans" cxnId="{B896223E-9E4A-4F8F-B4A9-8E1AC2AD9ECE}">
      <dgm:prSet/>
      <dgm:spPr/>
      <dgm:t>
        <a:bodyPr/>
        <a:lstStyle/>
        <a:p>
          <a:endParaRPr lang="pl-PL"/>
        </a:p>
      </dgm:t>
    </dgm:pt>
    <dgm:pt modelId="{A4AF6388-465F-42B3-AB3A-493FC033843F}">
      <dgm:prSet/>
      <dgm:spPr/>
      <dgm:t>
        <a:bodyPr/>
        <a:lstStyle/>
        <a:p>
          <a:pPr rtl="0"/>
          <a:r>
            <a:rPr lang="pl-PL" dirty="0" smtClean="0"/>
            <a:t>Koncepcja ogólna</a:t>
          </a:r>
          <a:endParaRPr lang="pl-PL" dirty="0"/>
        </a:p>
      </dgm:t>
    </dgm:pt>
    <dgm:pt modelId="{F877B26F-8120-45EA-91E5-025AB97D7AB5}" type="parTrans" cxnId="{7AB49B07-6BB4-4750-814E-C39CCAE2EE71}">
      <dgm:prSet/>
      <dgm:spPr/>
      <dgm:t>
        <a:bodyPr/>
        <a:lstStyle/>
        <a:p>
          <a:endParaRPr lang="pl-PL"/>
        </a:p>
      </dgm:t>
    </dgm:pt>
    <dgm:pt modelId="{7C412362-05CE-4AE2-B241-D5345C86EF6E}" type="sibTrans" cxnId="{7AB49B07-6BB4-4750-814E-C39CCAE2EE71}">
      <dgm:prSet/>
      <dgm:spPr/>
      <dgm:t>
        <a:bodyPr/>
        <a:lstStyle/>
        <a:p>
          <a:endParaRPr lang="pl-PL"/>
        </a:p>
      </dgm:t>
    </dgm:pt>
    <dgm:pt modelId="{17AAC1C3-ECC7-4566-B5C9-69B8373A3122}">
      <dgm:prSet/>
      <dgm:spPr/>
      <dgm:t>
        <a:bodyPr/>
        <a:lstStyle/>
        <a:p>
          <a:pPr rtl="0"/>
          <a:r>
            <a:rPr lang="pl-PL" dirty="0" smtClean="0"/>
            <a:t>Odpowiedzialność za akt międzynarodowy bezprawny</a:t>
          </a:r>
          <a:endParaRPr lang="pl-PL" dirty="0"/>
        </a:p>
      </dgm:t>
    </dgm:pt>
    <dgm:pt modelId="{7BC5B773-EEBA-40FE-9641-452648197A96}" type="parTrans" cxnId="{D5BB423E-9704-4DF2-B6E6-C79877A5DF24}">
      <dgm:prSet/>
      <dgm:spPr/>
      <dgm:t>
        <a:bodyPr/>
        <a:lstStyle/>
        <a:p>
          <a:endParaRPr lang="pl-PL"/>
        </a:p>
      </dgm:t>
    </dgm:pt>
    <dgm:pt modelId="{559E7D41-2D7A-47C9-B070-23DB7FCEB574}" type="sibTrans" cxnId="{D5BB423E-9704-4DF2-B6E6-C79877A5DF24}">
      <dgm:prSet/>
      <dgm:spPr/>
      <dgm:t>
        <a:bodyPr/>
        <a:lstStyle/>
        <a:p>
          <a:endParaRPr lang="pl-PL"/>
        </a:p>
      </dgm:t>
    </dgm:pt>
    <dgm:pt modelId="{C77DF209-F478-41D8-9A64-2D68E6EDA237}">
      <dgm:prSet/>
      <dgm:spPr/>
      <dgm:t>
        <a:bodyPr/>
        <a:lstStyle/>
        <a:p>
          <a:pPr rtl="0"/>
          <a:r>
            <a:rPr lang="pl-PL" dirty="0" smtClean="0"/>
            <a:t>Koncepcje szczególne (dla jej zaistnienia konieczna jest wyraźna podstawa umowna - np. Konwencja o międzynarodowej odpowiedzialności za szkody kosmiczne z 1972 r.)</a:t>
          </a:r>
          <a:endParaRPr lang="pl-PL" dirty="0"/>
        </a:p>
      </dgm:t>
    </dgm:pt>
    <dgm:pt modelId="{9B696CE7-E073-4DEA-8CB9-A6FEBCBDC34F}" type="parTrans" cxnId="{873FE095-EBB0-4520-93F9-881E3586B5B6}">
      <dgm:prSet/>
      <dgm:spPr/>
      <dgm:t>
        <a:bodyPr/>
        <a:lstStyle/>
        <a:p>
          <a:endParaRPr lang="pl-PL"/>
        </a:p>
      </dgm:t>
    </dgm:pt>
    <dgm:pt modelId="{8F1C620B-0669-4709-BDE8-3475DB39CC10}" type="sibTrans" cxnId="{873FE095-EBB0-4520-93F9-881E3586B5B6}">
      <dgm:prSet/>
      <dgm:spPr/>
      <dgm:t>
        <a:bodyPr/>
        <a:lstStyle/>
        <a:p>
          <a:endParaRPr lang="pl-PL"/>
        </a:p>
      </dgm:t>
    </dgm:pt>
    <dgm:pt modelId="{C6C146C2-43E3-4060-96A1-CD91D4D75B93}">
      <dgm:prSet/>
      <dgm:spPr/>
      <dgm:t>
        <a:bodyPr/>
        <a:lstStyle/>
        <a:p>
          <a:pPr rtl="0"/>
          <a:r>
            <a:rPr lang="pl-PL" dirty="0" smtClean="0"/>
            <a:t>Odpowiedzialność na zasadzie ryzyka (odpowiedzialność bezwzględna, absolutna)</a:t>
          </a:r>
          <a:endParaRPr lang="pl-PL" dirty="0"/>
        </a:p>
      </dgm:t>
    </dgm:pt>
    <dgm:pt modelId="{6F59C475-5B2B-4DFD-9F61-A4FE913F7C7C}" type="parTrans" cxnId="{08804952-2ADB-4850-A62D-9AB99BCE9174}">
      <dgm:prSet/>
      <dgm:spPr/>
      <dgm:t>
        <a:bodyPr/>
        <a:lstStyle/>
        <a:p>
          <a:endParaRPr lang="pl-PL"/>
        </a:p>
      </dgm:t>
    </dgm:pt>
    <dgm:pt modelId="{8EB7B710-B66E-4409-ACF3-4687D252B973}" type="sibTrans" cxnId="{08804952-2ADB-4850-A62D-9AB99BCE9174}">
      <dgm:prSet/>
      <dgm:spPr/>
      <dgm:t>
        <a:bodyPr/>
        <a:lstStyle/>
        <a:p>
          <a:endParaRPr lang="pl-PL"/>
        </a:p>
      </dgm:t>
    </dgm:pt>
    <dgm:pt modelId="{A408AA01-7B20-4894-89AE-15D82C724B45}">
      <dgm:prSet/>
      <dgm:spPr/>
      <dgm:t>
        <a:bodyPr/>
        <a:lstStyle/>
        <a:p>
          <a:pPr rtl="0"/>
          <a:r>
            <a:rPr lang="pl-PL" dirty="0" smtClean="0"/>
            <a:t>Odpowiedzialność na zasadzie winy</a:t>
          </a:r>
          <a:endParaRPr lang="pl-PL" dirty="0"/>
        </a:p>
      </dgm:t>
    </dgm:pt>
    <dgm:pt modelId="{A3DACB01-A5FA-40E1-B12C-1633D34F0A16}" type="parTrans" cxnId="{E7C89B8F-BD15-40CD-A2CB-35A3F67FD9C0}">
      <dgm:prSet/>
      <dgm:spPr/>
      <dgm:t>
        <a:bodyPr/>
        <a:lstStyle/>
        <a:p>
          <a:endParaRPr lang="pl-PL"/>
        </a:p>
      </dgm:t>
    </dgm:pt>
    <dgm:pt modelId="{399CD6AB-36E7-496D-9BE2-10CDA31F44DC}" type="sibTrans" cxnId="{E7C89B8F-BD15-40CD-A2CB-35A3F67FD9C0}">
      <dgm:prSet/>
      <dgm:spPr/>
      <dgm:t>
        <a:bodyPr/>
        <a:lstStyle/>
        <a:p>
          <a:endParaRPr lang="pl-PL"/>
        </a:p>
      </dgm:t>
    </dgm:pt>
    <dgm:pt modelId="{A8F1E3BF-C1F0-4C18-87C8-4794EA255970}" type="pres">
      <dgm:prSet presAssocID="{028F3B5C-F87D-4635-B136-ED23284B407E}" presName="hierChild1" presStyleCnt="0">
        <dgm:presLayoutVars>
          <dgm:chPref val="1"/>
          <dgm:dir/>
          <dgm:animOne val="branch"/>
          <dgm:animLvl val="lvl"/>
          <dgm:resizeHandles/>
        </dgm:presLayoutVars>
      </dgm:prSet>
      <dgm:spPr/>
    </dgm:pt>
    <dgm:pt modelId="{B6BBF295-898C-43C7-BB82-0E0645636ED2}" type="pres">
      <dgm:prSet presAssocID="{CF9B2ABF-1279-41B1-926C-FB00D944F58B}" presName="hierRoot1" presStyleCnt="0"/>
      <dgm:spPr/>
    </dgm:pt>
    <dgm:pt modelId="{CC1D5EB8-E5C0-4A63-A9EF-5BB19E889DB0}" type="pres">
      <dgm:prSet presAssocID="{CF9B2ABF-1279-41B1-926C-FB00D944F58B}" presName="composite" presStyleCnt="0"/>
      <dgm:spPr/>
    </dgm:pt>
    <dgm:pt modelId="{B60FDD20-8C4D-423A-A0BE-635C5A03F1A9}" type="pres">
      <dgm:prSet presAssocID="{CF9B2ABF-1279-41B1-926C-FB00D944F58B}" presName="background" presStyleLbl="node0" presStyleIdx="0" presStyleCnt="1"/>
      <dgm:spPr/>
    </dgm:pt>
    <dgm:pt modelId="{E16F3213-6799-42AC-B66A-F5170E3D2C48}" type="pres">
      <dgm:prSet presAssocID="{CF9B2ABF-1279-41B1-926C-FB00D944F58B}" presName="text" presStyleLbl="fgAcc0" presStyleIdx="0" presStyleCnt="1">
        <dgm:presLayoutVars>
          <dgm:chPref val="3"/>
        </dgm:presLayoutVars>
      </dgm:prSet>
      <dgm:spPr/>
    </dgm:pt>
    <dgm:pt modelId="{9C634A0A-68E2-4666-9786-6C23148DEFC7}" type="pres">
      <dgm:prSet presAssocID="{CF9B2ABF-1279-41B1-926C-FB00D944F58B}" presName="hierChild2" presStyleCnt="0"/>
      <dgm:spPr/>
    </dgm:pt>
    <dgm:pt modelId="{81B7D97A-04A4-413D-AA4F-D581F9ACA9E3}" type="pres">
      <dgm:prSet presAssocID="{F877B26F-8120-45EA-91E5-025AB97D7AB5}" presName="Name10" presStyleLbl="parChTrans1D2" presStyleIdx="0" presStyleCnt="2"/>
      <dgm:spPr/>
    </dgm:pt>
    <dgm:pt modelId="{E8A850BE-C869-41F5-9642-BA501CD8415F}" type="pres">
      <dgm:prSet presAssocID="{A4AF6388-465F-42B3-AB3A-493FC033843F}" presName="hierRoot2" presStyleCnt="0"/>
      <dgm:spPr/>
    </dgm:pt>
    <dgm:pt modelId="{969F5582-E8A2-4D8C-BE53-CFFC5A2D156D}" type="pres">
      <dgm:prSet presAssocID="{A4AF6388-465F-42B3-AB3A-493FC033843F}" presName="composite2" presStyleCnt="0"/>
      <dgm:spPr/>
    </dgm:pt>
    <dgm:pt modelId="{4DA3746C-28B0-414B-958C-53FEB0B5896D}" type="pres">
      <dgm:prSet presAssocID="{A4AF6388-465F-42B3-AB3A-493FC033843F}" presName="background2" presStyleLbl="node2" presStyleIdx="0" presStyleCnt="2"/>
      <dgm:spPr/>
    </dgm:pt>
    <dgm:pt modelId="{F47B136A-010B-4A47-8204-B43E5F1DAC7B}" type="pres">
      <dgm:prSet presAssocID="{A4AF6388-465F-42B3-AB3A-493FC033843F}" presName="text2" presStyleLbl="fgAcc2" presStyleIdx="0" presStyleCnt="2">
        <dgm:presLayoutVars>
          <dgm:chPref val="3"/>
        </dgm:presLayoutVars>
      </dgm:prSet>
      <dgm:spPr/>
    </dgm:pt>
    <dgm:pt modelId="{03AD5785-5615-4B23-868B-2F747AB100A9}" type="pres">
      <dgm:prSet presAssocID="{A4AF6388-465F-42B3-AB3A-493FC033843F}" presName="hierChild3" presStyleCnt="0"/>
      <dgm:spPr/>
    </dgm:pt>
    <dgm:pt modelId="{144F0D1D-E51E-45B0-AF50-81B7EBA7201B}" type="pres">
      <dgm:prSet presAssocID="{7BC5B773-EEBA-40FE-9641-452648197A96}" presName="Name17" presStyleLbl="parChTrans1D3" presStyleIdx="0" presStyleCnt="3"/>
      <dgm:spPr/>
    </dgm:pt>
    <dgm:pt modelId="{2CA2D815-5190-4692-AAAF-40BD3D7B5AE3}" type="pres">
      <dgm:prSet presAssocID="{17AAC1C3-ECC7-4566-B5C9-69B8373A3122}" presName="hierRoot3" presStyleCnt="0"/>
      <dgm:spPr/>
    </dgm:pt>
    <dgm:pt modelId="{77C2A047-CEED-4B33-BFD5-346568D17ED3}" type="pres">
      <dgm:prSet presAssocID="{17AAC1C3-ECC7-4566-B5C9-69B8373A3122}" presName="composite3" presStyleCnt="0"/>
      <dgm:spPr/>
    </dgm:pt>
    <dgm:pt modelId="{E9E1AE19-34DF-491E-BF75-BE9A26F7C089}" type="pres">
      <dgm:prSet presAssocID="{17AAC1C3-ECC7-4566-B5C9-69B8373A3122}" presName="background3" presStyleLbl="node3" presStyleIdx="0" presStyleCnt="3"/>
      <dgm:spPr/>
    </dgm:pt>
    <dgm:pt modelId="{E9D48C6B-4EC3-44D3-89F1-5F936C08C310}" type="pres">
      <dgm:prSet presAssocID="{17AAC1C3-ECC7-4566-B5C9-69B8373A3122}" presName="text3" presStyleLbl="fgAcc3" presStyleIdx="0" presStyleCnt="3">
        <dgm:presLayoutVars>
          <dgm:chPref val="3"/>
        </dgm:presLayoutVars>
      </dgm:prSet>
      <dgm:spPr/>
    </dgm:pt>
    <dgm:pt modelId="{99B99625-F35A-41AA-B56B-94612CF078AC}" type="pres">
      <dgm:prSet presAssocID="{17AAC1C3-ECC7-4566-B5C9-69B8373A3122}" presName="hierChild4" presStyleCnt="0"/>
      <dgm:spPr/>
    </dgm:pt>
    <dgm:pt modelId="{E8F5E163-9393-4896-88D5-8D6A7F144799}" type="pres">
      <dgm:prSet presAssocID="{9B696CE7-E073-4DEA-8CB9-A6FEBCBDC34F}" presName="Name10" presStyleLbl="parChTrans1D2" presStyleIdx="1" presStyleCnt="2"/>
      <dgm:spPr/>
    </dgm:pt>
    <dgm:pt modelId="{70C72ABC-D083-4F82-88FD-BF6540B35762}" type="pres">
      <dgm:prSet presAssocID="{C77DF209-F478-41D8-9A64-2D68E6EDA237}" presName="hierRoot2" presStyleCnt="0"/>
      <dgm:spPr/>
    </dgm:pt>
    <dgm:pt modelId="{6F26A2C4-A37A-4F9B-A90B-BFAF20F8BD81}" type="pres">
      <dgm:prSet presAssocID="{C77DF209-F478-41D8-9A64-2D68E6EDA237}" presName="composite2" presStyleCnt="0"/>
      <dgm:spPr/>
    </dgm:pt>
    <dgm:pt modelId="{CF3D954A-5FE5-4EF8-873C-86EE96E7DBE6}" type="pres">
      <dgm:prSet presAssocID="{C77DF209-F478-41D8-9A64-2D68E6EDA237}" presName="background2" presStyleLbl="node2" presStyleIdx="1" presStyleCnt="2"/>
      <dgm:spPr/>
    </dgm:pt>
    <dgm:pt modelId="{6222E193-9BB9-42F4-BE14-3B2F1D37A14C}" type="pres">
      <dgm:prSet presAssocID="{C77DF209-F478-41D8-9A64-2D68E6EDA237}" presName="text2" presStyleLbl="fgAcc2" presStyleIdx="1" presStyleCnt="2">
        <dgm:presLayoutVars>
          <dgm:chPref val="3"/>
        </dgm:presLayoutVars>
      </dgm:prSet>
      <dgm:spPr/>
      <dgm:t>
        <a:bodyPr/>
        <a:lstStyle/>
        <a:p>
          <a:endParaRPr lang="pl-PL"/>
        </a:p>
      </dgm:t>
    </dgm:pt>
    <dgm:pt modelId="{CC6FAC86-7B8B-4F81-B72E-AB90709024BA}" type="pres">
      <dgm:prSet presAssocID="{C77DF209-F478-41D8-9A64-2D68E6EDA237}" presName="hierChild3" presStyleCnt="0"/>
      <dgm:spPr/>
    </dgm:pt>
    <dgm:pt modelId="{D54D9E0D-5CF9-4996-AA73-B5A6B6F2726B}" type="pres">
      <dgm:prSet presAssocID="{6F59C475-5B2B-4DFD-9F61-A4FE913F7C7C}" presName="Name17" presStyleLbl="parChTrans1D3" presStyleIdx="1" presStyleCnt="3"/>
      <dgm:spPr/>
    </dgm:pt>
    <dgm:pt modelId="{7E9DE9E1-B712-41FF-A86C-663CCD201B7C}" type="pres">
      <dgm:prSet presAssocID="{C6C146C2-43E3-4060-96A1-CD91D4D75B93}" presName="hierRoot3" presStyleCnt="0"/>
      <dgm:spPr/>
    </dgm:pt>
    <dgm:pt modelId="{04955071-D43C-43D0-83F7-DBE7721E5A79}" type="pres">
      <dgm:prSet presAssocID="{C6C146C2-43E3-4060-96A1-CD91D4D75B93}" presName="composite3" presStyleCnt="0"/>
      <dgm:spPr/>
    </dgm:pt>
    <dgm:pt modelId="{D97F850E-CA02-4420-BAB2-8461434227CE}" type="pres">
      <dgm:prSet presAssocID="{C6C146C2-43E3-4060-96A1-CD91D4D75B93}" presName="background3" presStyleLbl="node3" presStyleIdx="1" presStyleCnt="3"/>
      <dgm:spPr/>
    </dgm:pt>
    <dgm:pt modelId="{EE4062AD-D635-4B97-898D-797424832580}" type="pres">
      <dgm:prSet presAssocID="{C6C146C2-43E3-4060-96A1-CD91D4D75B93}" presName="text3" presStyleLbl="fgAcc3" presStyleIdx="1" presStyleCnt="3">
        <dgm:presLayoutVars>
          <dgm:chPref val="3"/>
        </dgm:presLayoutVars>
      </dgm:prSet>
      <dgm:spPr/>
    </dgm:pt>
    <dgm:pt modelId="{2A94E4F8-BF9D-4BC1-9108-1465DF988D21}" type="pres">
      <dgm:prSet presAssocID="{C6C146C2-43E3-4060-96A1-CD91D4D75B93}" presName="hierChild4" presStyleCnt="0"/>
      <dgm:spPr/>
    </dgm:pt>
    <dgm:pt modelId="{8EA68D3A-2FB7-40EB-BAF7-0E15011836A8}" type="pres">
      <dgm:prSet presAssocID="{A3DACB01-A5FA-40E1-B12C-1633D34F0A16}" presName="Name17" presStyleLbl="parChTrans1D3" presStyleIdx="2" presStyleCnt="3"/>
      <dgm:spPr/>
    </dgm:pt>
    <dgm:pt modelId="{1567A409-817D-4678-9712-BE989271B390}" type="pres">
      <dgm:prSet presAssocID="{A408AA01-7B20-4894-89AE-15D82C724B45}" presName="hierRoot3" presStyleCnt="0"/>
      <dgm:spPr/>
    </dgm:pt>
    <dgm:pt modelId="{C048607A-EC69-4450-B259-9F3F87746D25}" type="pres">
      <dgm:prSet presAssocID="{A408AA01-7B20-4894-89AE-15D82C724B45}" presName="composite3" presStyleCnt="0"/>
      <dgm:spPr/>
    </dgm:pt>
    <dgm:pt modelId="{4742F1C3-4B6B-47A2-8CB5-C49A5AE67CCC}" type="pres">
      <dgm:prSet presAssocID="{A408AA01-7B20-4894-89AE-15D82C724B45}" presName="background3" presStyleLbl="node3" presStyleIdx="2" presStyleCnt="3"/>
      <dgm:spPr/>
    </dgm:pt>
    <dgm:pt modelId="{EAA66EE3-75F4-4958-9B01-BD20B013D316}" type="pres">
      <dgm:prSet presAssocID="{A408AA01-7B20-4894-89AE-15D82C724B45}" presName="text3" presStyleLbl="fgAcc3" presStyleIdx="2" presStyleCnt="3">
        <dgm:presLayoutVars>
          <dgm:chPref val="3"/>
        </dgm:presLayoutVars>
      </dgm:prSet>
      <dgm:spPr/>
    </dgm:pt>
    <dgm:pt modelId="{4659D007-3B69-4CEE-B509-5620F69B0B84}" type="pres">
      <dgm:prSet presAssocID="{A408AA01-7B20-4894-89AE-15D82C724B45}" presName="hierChild4" presStyleCnt="0"/>
      <dgm:spPr/>
    </dgm:pt>
  </dgm:ptLst>
  <dgm:cxnLst>
    <dgm:cxn modelId="{2FB115E3-2758-496F-8F8A-E0F72AEDA9B0}" type="presOf" srcId="{F877B26F-8120-45EA-91E5-025AB97D7AB5}" destId="{81B7D97A-04A4-413D-AA4F-D581F9ACA9E3}" srcOrd="0" destOrd="0" presId="urn:microsoft.com/office/officeart/2005/8/layout/hierarchy1"/>
    <dgm:cxn modelId="{873FE095-EBB0-4520-93F9-881E3586B5B6}" srcId="{CF9B2ABF-1279-41B1-926C-FB00D944F58B}" destId="{C77DF209-F478-41D8-9A64-2D68E6EDA237}" srcOrd="1" destOrd="0" parTransId="{9B696CE7-E073-4DEA-8CB9-A6FEBCBDC34F}" sibTransId="{8F1C620B-0669-4709-BDE8-3475DB39CC10}"/>
    <dgm:cxn modelId="{C2977060-4075-490F-B9B3-9C360DA483C6}" type="presOf" srcId="{17AAC1C3-ECC7-4566-B5C9-69B8373A3122}" destId="{E9D48C6B-4EC3-44D3-89F1-5F936C08C310}" srcOrd="0" destOrd="0" presId="urn:microsoft.com/office/officeart/2005/8/layout/hierarchy1"/>
    <dgm:cxn modelId="{A184B1AE-5D0E-42D3-8372-6DB783AECF0B}" type="presOf" srcId="{A408AA01-7B20-4894-89AE-15D82C724B45}" destId="{EAA66EE3-75F4-4958-9B01-BD20B013D316}" srcOrd="0" destOrd="0" presId="urn:microsoft.com/office/officeart/2005/8/layout/hierarchy1"/>
    <dgm:cxn modelId="{80CE119C-B29F-4B7F-B338-4FB833C8DE3D}" type="presOf" srcId="{C6C146C2-43E3-4060-96A1-CD91D4D75B93}" destId="{EE4062AD-D635-4B97-898D-797424832580}" srcOrd="0" destOrd="0" presId="urn:microsoft.com/office/officeart/2005/8/layout/hierarchy1"/>
    <dgm:cxn modelId="{8A3DCE31-66B5-4B28-8D42-6D01E339F8F2}" type="presOf" srcId="{A4AF6388-465F-42B3-AB3A-493FC033843F}" destId="{F47B136A-010B-4A47-8204-B43E5F1DAC7B}" srcOrd="0" destOrd="0" presId="urn:microsoft.com/office/officeart/2005/8/layout/hierarchy1"/>
    <dgm:cxn modelId="{9C395CE1-63BF-4CAE-9837-55C325CC2EC0}" type="presOf" srcId="{C77DF209-F478-41D8-9A64-2D68E6EDA237}" destId="{6222E193-9BB9-42F4-BE14-3B2F1D37A14C}" srcOrd="0" destOrd="0" presId="urn:microsoft.com/office/officeart/2005/8/layout/hierarchy1"/>
    <dgm:cxn modelId="{E37930E9-5F7B-4EE6-8E67-8D718D09394E}" type="presOf" srcId="{7BC5B773-EEBA-40FE-9641-452648197A96}" destId="{144F0D1D-E51E-45B0-AF50-81B7EBA7201B}" srcOrd="0" destOrd="0" presId="urn:microsoft.com/office/officeart/2005/8/layout/hierarchy1"/>
    <dgm:cxn modelId="{11F054C8-9D47-4195-B6AB-2BC9B03C66B8}" type="presOf" srcId="{9B696CE7-E073-4DEA-8CB9-A6FEBCBDC34F}" destId="{E8F5E163-9393-4896-88D5-8D6A7F144799}" srcOrd="0" destOrd="0" presId="urn:microsoft.com/office/officeart/2005/8/layout/hierarchy1"/>
    <dgm:cxn modelId="{D5BB423E-9704-4DF2-B6E6-C79877A5DF24}" srcId="{A4AF6388-465F-42B3-AB3A-493FC033843F}" destId="{17AAC1C3-ECC7-4566-B5C9-69B8373A3122}" srcOrd="0" destOrd="0" parTransId="{7BC5B773-EEBA-40FE-9641-452648197A96}" sibTransId="{559E7D41-2D7A-47C9-B070-23DB7FCEB574}"/>
    <dgm:cxn modelId="{6302F561-C3DF-490B-B8C5-092CA0F53A87}" type="presOf" srcId="{CF9B2ABF-1279-41B1-926C-FB00D944F58B}" destId="{E16F3213-6799-42AC-B66A-F5170E3D2C48}" srcOrd="0" destOrd="0" presId="urn:microsoft.com/office/officeart/2005/8/layout/hierarchy1"/>
    <dgm:cxn modelId="{7AB49B07-6BB4-4750-814E-C39CCAE2EE71}" srcId="{CF9B2ABF-1279-41B1-926C-FB00D944F58B}" destId="{A4AF6388-465F-42B3-AB3A-493FC033843F}" srcOrd="0" destOrd="0" parTransId="{F877B26F-8120-45EA-91E5-025AB97D7AB5}" sibTransId="{7C412362-05CE-4AE2-B241-D5345C86EF6E}"/>
    <dgm:cxn modelId="{4A4724F3-202F-403A-BC01-FAEFCF96931F}" type="presOf" srcId="{6F59C475-5B2B-4DFD-9F61-A4FE913F7C7C}" destId="{D54D9E0D-5CF9-4996-AA73-B5A6B6F2726B}" srcOrd="0" destOrd="0" presId="urn:microsoft.com/office/officeart/2005/8/layout/hierarchy1"/>
    <dgm:cxn modelId="{08804952-2ADB-4850-A62D-9AB99BCE9174}" srcId="{C77DF209-F478-41D8-9A64-2D68E6EDA237}" destId="{C6C146C2-43E3-4060-96A1-CD91D4D75B93}" srcOrd="0" destOrd="0" parTransId="{6F59C475-5B2B-4DFD-9F61-A4FE913F7C7C}" sibTransId="{8EB7B710-B66E-4409-ACF3-4687D252B973}"/>
    <dgm:cxn modelId="{10159FBA-2692-4AC2-9EA8-3F5872E35CCE}" type="presOf" srcId="{028F3B5C-F87D-4635-B136-ED23284B407E}" destId="{A8F1E3BF-C1F0-4C18-87C8-4794EA255970}" srcOrd="0" destOrd="0" presId="urn:microsoft.com/office/officeart/2005/8/layout/hierarchy1"/>
    <dgm:cxn modelId="{E7C89B8F-BD15-40CD-A2CB-35A3F67FD9C0}" srcId="{C77DF209-F478-41D8-9A64-2D68E6EDA237}" destId="{A408AA01-7B20-4894-89AE-15D82C724B45}" srcOrd="1" destOrd="0" parTransId="{A3DACB01-A5FA-40E1-B12C-1633D34F0A16}" sibTransId="{399CD6AB-36E7-496D-9BE2-10CDA31F44DC}"/>
    <dgm:cxn modelId="{B896223E-9E4A-4F8F-B4A9-8E1AC2AD9ECE}" srcId="{028F3B5C-F87D-4635-B136-ED23284B407E}" destId="{CF9B2ABF-1279-41B1-926C-FB00D944F58B}" srcOrd="0" destOrd="0" parTransId="{E3DDEAE8-A5F7-4296-8150-164BBC2AE19D}" sibTransId="{50ADE761-5427-4FAE-9CDC-BF365F2DBAE7}"/>
    <dgm:cxn modelId="{665CF640-5B7B-42A3-83A9-6B07A518804A}" type="presOf" srcId="{A3DACB01-A5FA-40E1-B12C-1633D34F0A16}" destId="{8EA68D3A-2FB7-40EB-BAF7-0E15011836A8}" srcOrd="0" destOrd="0" presId="urn:microsoft.com/office/officeart/2005/8/layout/hierarchy1"/>
    <dgm:cxn modelId="{15FD6F05-015E-403F-8CF5-6A5B2BFE8B39}" type="presParOf" srcId="{A8F1E3BF-C1F0-4C18-87C8-4794EA255970}" destId="{B6BBF295-898C-43C7-BB82-0E0645636ED2}" srcOrd="0" destOrd="0" presId="urn:microsoft.com/office/officeart/2005/8/layout/hierarchy1"/>
    <dgm:cxn modelId="{6C70D72B-F277-4578-85F6-127A122D164D}" type="presParOf" srcId="{B6BBF295-898C-43C7-BB82-0E0645636ED2}" destId="{CC1D5EB8-E5C0-4A63-A9EF-5BB19E889DB0}" srcOrd="0" destOrd="0" presId="urn:microsoft.com/office/officeart/2005/8/layout/hierarchy1"/>
    <dgm:cxn modelId="{25894AAC-0A6B-4070-BBC7-70C8C63F8257}" type="presParOf" srcId="{CC1D5EB8-E5C0-4A63-A9EF-5BB19E889DB0}" destId="{B60FDD20-8C4D-423A-A0BE-635C5A03F1A9}" srcOrd="0" destOrd="0" presId="urn:microsoft.com/office/officeart/2005/8/layout/hierarchy1"/>
    <dgm:cxn modelId="{FFC6CCEE-5408-4544-B735-6B1399284C84}" type="presParOf" srcId="{CC1D5EB8-E5C0-4A63-A9EF-5BB19E889DB0}" destId="{E16F3213-6799-42AC-B66A-F5170E3D2C48}" srcOrd="1" destOrd="0" presId="urn:microsoft.com/office/officeart/2005/8/layout/hierarchy1"/>
    <dgm:cxn modelId="{07568B52-42EC-4B42-ABBD-903DC9629D59}" type="presParOf" srcId="{B6BBF295-898C-43C7-BB82-0E0645636ED2}" destId="{9C634A0A-68E2-4666-9786-6C23148DEFC7}" srcOrd="1" destOrd="0" presId="urn:microsoft.com/office/officeart/2005/8/layout/hierarchy1"/>
    <dgm:cxn modelId="{E6054DBC-0449-4CAE-8668-D81A6E3BAAFF}" type="presParOf" srcId="{9C634A0A-68E2-4666-9786-6C23148DEFC7}" destId="{81B7D97A-04A4-413D-AA4F-D581F9ACA9E3}" srcOrd="0" destOrd="0" presId="urn:microsoft.com/office/officeart/2005/8/layout/hierarchy1"/>
    <dgm:cxn modelId="{7045438F-BC81-4E60-A265-291B1BBCB267}" type="presParOf" srcId="{9C634A0A-68E2-4666-9786-6C23148DEFC7}" destId="{E8A850BE-C869-41F5-9642-BA501CD8415F}" srcOrd="1" destOrd="0" presId="urn:microsoft.com/office/officeart/2005/8/layout/hierarchy1"/>
    <dgm:cxn modelId="{010E0802-9827-45B2-804D-632D1A50FEE1}" type="presParOf" srcId="{E8A850BE-C869-41F5-9642-BA501CD8415F}" destId="{969F5582-E8A2-4D8C-BE53-CFFC5A2D156D}" srcOrd="0" destOrd="0" presId="urn:microsoft.com/office/officeart/2005/8/layout/hierarchy1"/>
    <dgm:cxn modelId="{F8AA9B0A-2E5C-4782-8762-F5FB936C088F}" type="presParOf" srcId="{969F5582-E8A2-4D8C-BE53-CFFC5A2D156D}" destId="{4DA3746C-28B0-414B-958C-53FEB0B5896D}" srcOrd="0" destOrd="0" presId="urn:microsoft.com/office/officeart/2005/8/layout/hierarchy1"/>
    <dgm:cxn modelId="{5E00881E-7673-47AF-A07F-E036BB28D8D9}" type="presParOf" srcId="{969F5582-E8A2-4D8C-BE53-CFFC5A2D156D}" destId="{F47B136A-010B-4A47-8204-B43E5F1DAC7B}" srcOrd="1" destOrd="0" presId="urn:microsoft.com/office/officeart/2005/8/layout/hierarchy1"/>
    <dgm:cxn modelId="{FD44E1E8-105F-4327-8415-589589D52A5B}" type="presParOf" srcId="{E8A850BE-C869-41F5-9642-BA501CD8415F}" destId="{03AD5785-5615-4B23-868B-2F747AB100A9}" srcOrd="1" destOrd="0" presId="urn:microsoft.com/office/officeart/2005/8/layout/hierarchy1"/>
    <dgm:cxn modelId="{E6BB6D2A-29E5-4C90-80CA-2C81DB1DCAD1}" type="presParOf" srcId="{03AD5785-5615-4B23-868B-2F747AB100A9}" destId="{144F0D1D-E51E-45B0-AF50-81B7EBA7201B}" srcOrd="0" destOrd="0" presId="urn:microsoft.com/office/officeart/2005/8/layout/hierarchy1"/>
    <dgm:cxn modelId="{02F4237D-6C3D-4E1F-8920-5D5F56C6B2A4}" type="presParOf" srcId="{03AD5785-5615-4B23-868B-2F747AB100A9}" destId="{2CA2D815-5190-4692-AAAF-40BD3D7B5AE3}" srcOrd="1" destOrd="0" presId="urn:microsoft.com/office/officeart/2005/8/layout/hierarchy1"/>
    <dgm:cxn modelId="{CDAFA708-94DA-4F26-B0E0-2EE2C98B173C}" type="presParOf" srcId="{2CA2D815-5190-4692-AAAF-40BD3D7B5AE3}" destId="{77C2A047-CEED-4B33-BFD5-346568D17ED3}" srcOrd="0" destOrd="0" presId="urn:microsoft.com/office/officeart/2005/8/layout/hierarchy1"/>
    <dgm:cxn modelId="{DC8A6148-F9E7-458C-844D-EE16F77F88E0}" type="presParOf" srcId="{77C2A047-CEED-4B33-BFD5-346568D17ED3}" destId="{E9E1AE19-34DF-491E-BF75-BE9A26F7C089}" srcOrd="0" destOrd="0" presId="urn:microsoft.com/office/officeart/2005/8/layout/hierarchy1"/>
    <dgm:cxn modelId="{E05B5D71-0888-4AE3-9D1C-91C6F7AE236A}" type="presParOf" srcId="{77C2A047-CEED-4B33-BFD5-346568D17ED3}" destId="{E9D48C6B-4EC3-44D3-89F1-5F936C08C310}" srcOrd="1" destOrd="0" presId="urn:microsoft.com/office/officeart/2005/8/layout/hierarchy1"/>
    <dgm:cxn modelId="{5DCE3C6D-E7B9-496F-94B3-AC612B17E90E}" type="presParOf" srcId="{2CA2D815-5190-4692-AAAF-40BD3D7B5AE3}" destId="{99B99625-F35A-41AA-B56B-94612CF078AC}" srcOrd="1" destOrd="0" presId="urn:microsoft.com/office/officeart/2005/8/layout/hierarchy1"/>
    <dgm:cxn modelId="{9456D044-3DF8-41E5-8083-929C66D9DB2E}" type="presParOf" srcId="{9C634A0A-68E2-4666-9786-6C23148DEFC7}" destId="{E8F5E163-9393-4896-88D5-8D6A7F144799}" srcOrd="2" destOrd="0" presId="urn:microsoft.com/office/officeart/2005/8/layout/hierarchy1"/>
    <dgm:cxn modelId="{93C5C86B-1193-4081-8BA0-7063AC3565CB}" type="presParOf" srcId="{9C634A0A-68E2-4666-9786-6C23148DEFC7}" destId="{70C72ABC-D083-4F82-88FD-BF6540B35762}" srcOrd="3" destOrd="0" presId="urn:microsoft.com/office/officeart/2005/8/layout/hierarchy1"/>
    <dgm:cxn modelId="{EA2DEC54-0D10-4FD9-BB29-D3AA8818F882}" type="presParOf" srcId="{70C72ABC-D083-4F82-88FD-BF6540B35762}" destId="{6F26A2C4-A37A-4F9B-A90B-BFAF20F8BD81}" srcOrd="0" destOrd="0" presId="urn:microsoft.com/office/officeart/2005/8/layout/hierarchy1"/>
    <dgm:cxn modelId="{75370609-9B61-44A4-BCC5-1A63A3CAE491}" type="presParOf" srcId="{6F26A2C4-A37A-4F9B-A90B-BFAF20F8BD81}" destId="{CF3D954A-5FE5-4EF8-873C-86EE96E7DBE6}" srcOrd="0" destOrd="0" presId="urn:microsoft.com/office/officeart/2005/8/layout/hierarchy1"/>
    <dgm:cxn modelId="{8BB575E7-CB2F-41A5-A430-A3BBD0802F43}" type="presParOf" srcId="{6F26A2C4-A37A-4F9B-A90B-BFAF20F8BD81}" destId="{6222E193-9BB9-42F4-BE14-3B2F1D37A14C}" srcOrd="1" destOrd="0" presId="urn:microsoft.com/office/officeart/2005/8/layout/hierarchy1"/>
    <dgm:cxn modelId="{E5A7FD2B-DF4D-4F1E-83C4-9CA66191C8CD}" type="presParOf" srcId="{70C72ABC-D083-4F82-88FD-BF6540B35762}" destId="{CC6FAC86-7B8B-4F81-B72E-AB90709024BA}" srcOrd="1" destOrd="0" presId="urn:microsoft.com/office/officeart/2005/8/layout/hierarchy1"/>
    <dgm:cxn modelId="{0EE1C0F1-86D7-4669-8540-39D158D20B68}" type="presParOf" srcId="{CC6FAC86-7B8B-4F81-B72E-AB90709024BA}" destId="{D54D9E0D-5CF9-4996-AA73-B5A6B6F2726B}" srcOrd="0" destOrd="0" presId="urn:microsoft.com/office/officeart/2005/8/layout/hierarchy1"/>
    <dgm:cxn modelId="{D2D9FC7F-E932-44AD-8C1D-5E6922167D3F}" type="presParOf" srcId="{CC6FAC86-7B8B-4F81-B72E-AB90709024BA}" destId="{7E9DE9E1-B712-41FF-A86C-663CCD201B7C}" srcOrd="1" destOrd="0" presId="urn:microsoft.com/office/officeart/2005/8/layout/hierarchy1"/>
    <dgm:cxn modelId="{89A60532-4DD8-4EE1-951A-E76B417F568D}" type="presParOf" srcId="{7E9DE9E1-B712-41FF-A86C-663CCD201B7C}" destId="{04955071-D43C-43D0-83F7-DBE7721E5A79}" srcOrd="0" destOrd="0" presId="urn:microsoft.com/office/officeart/2005/8/layout/hierarchy1"/>
    <dgm:cxn modelId="{61D59094-D3AA-4982-958E-8AB4BBCF37FA}" type="presParOf" srcId="{04955071-D43C-43D0-83F7-DBE7721E5A79}" destId="{D97F850E-CA02-4420-BAB2-8461434227CE}" srcOrd="0" destOrd="0" presId="urn:microsoft.com/office/officeart/2005/8/layout/hierarchy1"/>
    <dgm:cxn modelId="{33AAA88B-8A16-4B83-BDD7-E7D6CB947959}" type="presParOf" srcId="{04955071-D43C-43D0-83F7-DBE7721E5A79}" destId="{EE4062AD-D635-4B97-898D-797424832580}" srcOrd="1" destOrd="0" presId="urn:microsoft.com/office/officeart/2005/8/layout/hierarchy1"/>
    <dgm:cxn modelId="{9702FE66-E7DB-4BD1-B4CF-2012D7B595DF}" type="presParOf" srcId="{7E9DE9E1-B712-41FF-A86C-663CCD201B7C}" destId="{2A94E4F8-BF9D-4BC1-9108-1465DF988D21}" srcOrd="1" destOrd="0" presId="urn:microsoft.com/office/officeart/2005/8/layout/hierarchy1"/>
    <dgm:cxn modelId="{A4C66E81-F79E-4189-B2EA-E8547A2086CF}" type="presParOf" srcId="{CC6FAC86-7B8B-4F81-B72E-AB90709024BA}" destId="{8EA68D3A-2FB7-40EB-BAF7-0E15011836A8}" srcOrd="2" destOrd="0" presId="urn:microsoft.com/office/officeart/2005/8/layout/hierarchy1"/>
    <dgm:cxn modelId="{5AC8471E-DE97-474D-8E10-94D090EA836B}" type="presParOf" srcId="{CC6FAC86-7B8B-4F81-B72E-AB90709024BA}" destId="{1567A409-817D-4678-9712-BE989271B390}" srcOrd="3" destOrd="0" presId="urn:microsoft.com/office/officeart/2005/8/layout/hierarchy1"/>
    <dgm:cxn modelId="{639EE2A2-C321-462D-87C8-1BFA163C0216}" type="presParOf" srcId="{1567A409-817D-4678-9712-BE989271B390}" destId="{C048607A-EC69-4450-B259-9F3F87746D25}" srcOrd="0" destOrd="0" presId="urn:microsoft.com/office/officeart/2005/8/layout/hierarchy1"/>
    <dgm:cxn modelId="{841AAED3-4D49-46CB-9D20-8B56B4238446}" type="presParOf" srcId="{C048607A-EC69-4450-B259-9F3F87746D25}" destId="{4742F1C3-4B6B-47A2-8CB5-C49A5AE67CCC}" srcOrd="0" destOrd="0" presId="urn:microsoft.com/office/officeart/2005/8/layout/hierarchy1"/>
    <dgm:cxn modelId="{646AC42F-FA5B-4AFF-B88C-11D20C184309}" type="presParOf" srcId="{C048607A-EC69-4450-B259-9F3F87746D25}" destId="{EAA66EE3-75F4-4958-9B01-BD20B013D316}" srcOrd="1" destOrd="0" presId="urn:microsoft.com/office/officeart/2005/8/layout/hierarchy1"/>
    <dgm:cxn modelId="{8CD285ED-E4F3-4805-92E3-D51F87FC15FE}" type="presParOf" srcId="{1567A409-817D-4678-9712-BE989271B390}" destId="{4659D007-3B69-4CEE-B509-5620F69B0B84}"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2A87E29-E99F-4CFB-976C-F2E10FB9EC68}" type="doc">
      <dgm:prSet loTypeId="urn:microsoft.com/office/officeart/2005/8/layout/orgChart1" loCatId="hierarchy" qsTypeId="urn:microsoft.com/office/officeart/2005/8/quickstyle/simple1" qsCatId="simple" csTypeId="urn:microsoft.com/office/officeart/2005/8/colors/accent1_2" csCatId="accent1"/>
      <dgm:spPr/>
      <dgm:t>
        <a:bodyPr/>
        <a:lstStyle/>
        <a:p>
          <a:endParaRPr lang="pl-PL"/>
        </a:p>
      </dgm:t>
    </dgm:pt>
    <dgm:pt modelId="{E7238CAA-1C70-4187-9302-C675D43801D1}">
      <dgm:prSet/>
      <dgm:spPr/>
      <dgm:t>
        <a:bodyPr/>
        <a:lstStyle/>
        <a:p>
          <a:pPr rtl="0"/>
          <a:r>
            <a:rPr lang="pl-PL" dirty="0" smtClean="0"/>
            <a:t>Odpowiedzialność międzynarodowa</a:t>
          </a:r>
          <a:endParaRPr lang="pl-PL" dirty="0"/>
        </a:p>
      </dgm:t>
    </dgm:pt>
    <dgm:pt modelId="{0DF4AFAC-B150-4999-9D2B-C161BA12C0D1}" type="parTrans" cxnId="{28064DEF-482A-49A7-BC2B-99B597277851}">
      <dgm:prSet/>
      <dgm:spPr/>
      <dgm:t>
        <a:bodyPr/>
        <a:lstStyle/>
        <a:p>
          <a:endParaRPr lang="pl-PL"/>
        </a:p>
      </dgm:t>
    </dgm:pt>
    <dgm:pt modelId="{F4F717C9-79EC-4513-A388-2417A3C09467}" type="sibTrans" cxnId="{28064DEF-482A-49A7-BC2B-99B597277851}">
      <dgm:prSet/>
      <dgm:spPr/>
      <dgm:t>
        <a:bodyPr/>
        <a:lstStyle/>
        <a:p>
          <a:endParaRPr lang="pl-PL"/>
        </a:p>
      </dgm:t>
    </dgm:pt>
    <dgm:pt modelId="{F4DA0FE5-A841-4065-9D5D-388F836DC7E0}">
      <dgm:prSet/>
      <dgm:spPr/>
      <dgm:t>
        <a:bodyPr/>
        <a:lstStyle/>
        <a:p>
          <a:pPr rtl="0"/>
          <a:r>
            <a:rPr lang="pl-PL" dirty="0" smtClean="0"/>
            <a:t>Odpowiedzialność państwa</a:t>
          </a:r>
          <a:endParaRPr lang="pl-PL" dirty="0"/>
        </a:p>
      </dgm:t>
    </dgm:pt>
    <dgm:pt modelId="{14686961-7B96-43B3-901D-C25C78CE4E37}" type="parTrans" cxnId="{FB8AD7D6-62AC-4EE0-AA90-BBCE7688F7C3}">
      <dgm:prSet/>
      <dgm:spPr/>
      <dgm:t>
        <a:bodyPr/>
        <a:lstStyle/>
        <a:p>
          <a:endParaRPr lang="pl-PL"/>
        </a:p>
      </dgm:t>
    </dgm:pt>
    <dgm:pt modelId="{5A8D3823-2693-4C10-A6B8-39A70DDB64D8}" type="sibTrans" cxnId="{FB8AD7D6-62AC-4EE0-AA90-BBCE7688F7C3}">
      <dgm:prSet/>
      <dgm:spPr/>
      <dgm:t>
        <a:bodyPr/>
        <a:lstStyle/>
        <a:p>
          <a:endParaRPr lang="pl-PL"/>
        </a:p>
      </dgm:t>
    </dgm:pt>
    <dgm:pt modelId="{CDE2A238-4414-4552-A0C6-8FC7C8907D89}">
      <dgm:prSet/>
      <dgm:spPr/>
      <dgm:t>
        <a:bodyPr/>
        <a:lstStyle/>
        <a:p>
          <a:pPr rtl="0"/>
          <a:r>
            <a:rPr lang="pl-PL" dirty="0" smtClean="0"/>
            <a:t>Odpowiedzialność jednostki </a:t>
          </a:r>
          <a:endParaRPr lang="pl-PL" dirty="0"/>
        </a:p>
      </dgm:t>
    </dgm:pt>
    <dgm:pt modelId="{3F38B9BC-BF2B-43DD-AB60-19408D2687EC}" type="parTrans" cxnId="{81D0CD7D-297C-4D92-90FC-50DF7F244725}">
      <dgm:prSet/>
      <dgm:spPr/>
      <dgm:t>
        <a:bodyPr/>
        <a:lstStyle/>
        <a:p>
          <a:endParaRPr lang="pl-PL"/>
        </a:p>
      </dgm:t>
    </dgm:pt>
    <dgm:pt modelId="{137A50CF-8176-45E3-B91C-A3BD6388A69B}" type="sibTrans" cxnId="{81D0CD7D-297C-4D92-90FC-50DF7F244725}">
      <dgm:prSet/>
      <dgm:spPr/>
      <dgm:t>
        <a:bodyPr/>
        <a:lstStyle/>
        <a:p>
          <a:endParaRPr lang="pl-PL"/>
        </a:p>
      </dgm:t>
    </dgm:pt>
    <dgm:pt modelId="{F1C5B726-8DDA-4976-A47B-7C66FA436AC2}" type="pres">
      <dgm:prSet presAssocID="{02A87E29-E99F-4CFB-976C-F2E10FB9EC68}" presName="hierChild1" presStyleCnt="0">
        <dgm:presLayoutVars>
          <dgm:orgChart val="1"/>
          <dgm:chPref val="1"/>
          <dgm:dir/>
          <dgm:animOne val="branch"/>
          <dgm:animLvl val="lvl"/>
          <dgm:resizeHandles/>
        </dgm:presLayoutVars>
      </dgm:prSet>
      <dgm:spPr/>
      <dgm:t>
        <a:bodyPr/>
        <a:lstStyle/>
        <a:p>
          <a:endParaRPr lang="pl-PL"/>
        </a:p>
      </dgm:t>
    </dgm:pt>
    <dgm:pt modelId="{8737879D-935F-4DE6-A674-0B703786980D}" type="pres">
      <dgm:prSet presAssocID="{E7238CAA-1C70-4187-9302-C675D43801D1}" presName="hierRoot1" presStyleCnt="0">
        <dgm:presLayoutVars>
          <dgm:hierBranch val="init"/>
        </dgm:presLayoutVars>
      </dgm:prSet>
      <dgm:spPr/>
    </dgm:pt>
    <dgm:pt modelId="{6C58B795-E20D-4AEE-BBE8-CA5DFCE96FED}" type="pres">
      <dgm:prSet presAssocID="{E7238CAA-1C70-4187-9302-C675D43801D1}" presName="rootComposite1" presStyleCnt="0"/>
      <dgm:spPr/>
    </dgm:pt>
    <dgm:pt modelId="{010DB7F6-6B7E-4175-BA44-EDC3A586B461}" type="pres">
      <dgm:prSet presAssocID="{E7238CAA-1C70-4187-9302-C675D43801D1}" presName="rootText1" presStyleLbl="node0" presStyleIdx="0" presStyleCnt="1">
        <dgm:presLayoutVars>
          <dgm:chPref val="3"/>
        </dgm:presLayoutVars>
      </dgm:prSet>
      <dgm:spPr/>
      <dgm:t>
        <a:bodyPr/>
        <a:lstStyle/>
        <a:p>
          <a:endParaRPr lang="pl-PL"/>
        </a:p>
      </dgm:t>
    </dgm:pt>
    <dgm:pt modelId="{7D7822CB-BA4E-4ED9-966F-5E956575FB3A}" type="pres">
      <dgm:prSet presAssocID="{E7238CAA-1C70-4187-9302-C675D43801D1}" presName="rootConnector1" presStyleLbl="node1" presStyleIdx="0" presStyleCnt="0"/>
      <dgm:spPr/>
      <dgm:t>
        <a:bodyPr/>
        <a:lstStyle/>
        <a:p>
          <a:endParaRPr lang="pl-PL"/>
        </a:p>
      </dgm:t>
    </dgm:pt>
    <dgm:pt modelId="{8CA19594-B99D-4EDC-94B8-63B421122983}" type="pres">
      <dgm:prSet presAssocID="{E7238CAA-1C70-4187-9302-C675D43801D1}" presName="hierChild2" presStyleCnt="0"/>
      <dgm:spPr/>
    </dgm:pt>
    <dgm:pt modelId="{075ABEDD-D421-4213-87F8-F1362817B613}" type="pres">
      <dgm:prSet presAssocID="{14686961-7B96-43B3-901D-C25C78CE4E37}" presName="Name37" presStyleLbl="parChTrans1D2" presStyleIdx="0" presStyleCnt="2"/>
      <dgm:spPr/>
      <dgm:t>
        <a:bodyPr/>
        <a:lstStyle/>
        <a:p>
          <a:endParaRPr lang="pl-PL"/>
        </a:p>
      </dgm:t>
    </dgm:pt>
    <dgm:pt modelId="{B6B27D51-9C20-4C6C-86E2-E02DF05C6561}" type="pres">
      <dgm:prSet presAssocID="{F4DA0FE5-A841-4065-9D5D-388F836DC7E0}" presName="hierRoot2" presStyleCnt="0">
        <dgm:presLayoutVars>
          <dgm:hierBranch val="init"/>
        </dgm:presLayoutVars>
      </dgm:prSet>
      <dgm:spPr/>
    </dgm:pt>
    <dgm:pt modelId="{72065FD6-E682-4474-BAF4-BF8D5EBE6A5B}" type="pres">
      <dgm:prSet presAssocID="{F4DA0FE5-A841-4065-9D5D-388F836DC7E0}" presName="rootComposite" presStyleCnt="0"/>
      <dgm:spPr/>
    </dgm:pt>
    <dgm:pt modelId="{0AA7ECDE-690F-44C8-AAA0-83BC85C33FD8}" type="pres">
      <dgm:prSet presAssocID="{F4DA0FE5-A841-4065-9D5D-388F836DC7E0}" presName="rootText" presStyleLbl="node2" presStyleIdx="0" presStyleCnt="2">
        <dgm:presLayoutVars>
          <dgm:chPref val="3"/>
        </dgm:presLayoutVars>
      </dgm:prSet>
      <dgm:spPr/>
      <dgm:t>
        <a:bodyPr/>
        <a:lstStyle/>
        <a:p>
          <a:endParaRPr lang="pl-PL"/>
        </a:p>
      </dgm:t>
    </dgm:pt>
    <dgm:pt modelId="{6EFE1307-84EE-4B6E-9DD5-4A31F110155B}" type="pres">
      <dgm:prSet presAssocID="{F4DA0FE5-A841-4065-9D5D-388F836DC7E0}" presName="rootConnector" presStyleLbl="node2" presStyleIdx="0" presStyleCnt="2"/>
      <dgm:spPr/>
      <dgm:t>
        <a:bodyPr/>
        <a:lstStyle/>
        <a:p>
          <a:endParaRPr lang="pl-PL"/>
        </a:p>
      </dgm:t>
    </dgm:pt>
    <dgm:pt modelId="{721846DE-719C-4BEC-8697-57CFFCEBDA8E}" type="pres">
      <dgm:prSet presAssocID="{F4DA0FE5-A841-4065-9D5D-388F836DC7E0}" presName="hierChild4" presStyleCnt="0"/>
      <dgm:spPr/>
    </dgm:pt>
    <dgm:pt modelId="{24A77EFE-BE72-4FEB-B731-B477C37B07FB}" type="pres">
      <dgm:prSet presAssocID="{F4DA0FE5-A841-4065-9D5D-388F836DC7E0}" presName="hierChild5" presStyleCnt="0"/>
      <dgm:spPr/>
    </dgm:pt>
    <dgm:pt modelId="{5D9E08A3-8826-4F3B-B6EA-F6264BD570A4}" type="pres">
      <dgm:prSet presAssocID="{3F38B9BC-BF2B-43DD-AB60-19408D2687EC}" presName="Name37" presStyleLbl="parChTrans1D2" presStyleIdx="1" presStyleCnt="2"/>
      <dgm:spPr/>
      <dgm:t>
        <a:bodyPr/>
        <a:lstStyle/>
        <a:p>
          <a:endParaRPr lang="pl-PL"/>
        </a:p>
      </dgm:t>
    </dgm:pt>
    <dgm:pt modelId="{EB1DD2B5-2C9E-4D08-A018-FB5AB98E2B86}" type="pres">
      <dgm:prSet presAssocID="{CDE2A238-4414-4552-A0C6-8FC7C8907D89}" presName="hierRoot2" presStyleCnt="0">
        <dgm:presLayoutVars>
          <dgm:hierBranch val="init"/>
        </dgm:presLayoutVars>
      </dgm:prSet>
      <dgm:spPr/>
    </dgm:pt>
    <dgm:pt modelId="{223A6306-EC12-4F5B-B789-CCDA152397EF}" type="pres">
      <dgm:prSet presAssocID="{CDE2A238-4414-4552-A0C6-8FC7C8907D89}" presName="rootComposite" presStyleCnt="0"/>
      <dgm:spPr/>
    </dgm:pt>
    <dgm:pt modelId="{C3EED534-C67C-4FD7-9233-E5B2E14FEE2B}" type="pres">
      <dgm:prSet presAssocID="{CDE2A238-4414-4552-A0C6-8FC7C8907D89}" presName="rootText" presStyleLbl="node2" presStyleIdx="1" presStyleCnt="2">
        <dgm:presLayoutVars>
          <dgm:chPref val="3"/>
        </dgm:presLayoutVars>
      </dgm:prSet>
      <dgm:spPr/>
      <dgm:t>
        <a:bodyPr/>
        <a:lstStyle/>
        <a:p>
          <a:endParaRPr lang="pl-PL"/>
        </a:p>
      </dgm:t>
    </dgm:pt>
    <dgm:pt modelId="{7BCBF55C-0323-4ABD-BF03-5A221C114927}" type="pres">
      <dgm:prSet presAssocID="{CDE2A238-4414-4552-A0C6-8FC7C8907D89}" presName="rootConnector" presStyleLbl="node2" presStyleIdx="1" presStyleCnt="2"/>
      <dgm:spPr/>
      <dgm:t>
        <a:bodyPr/>
        <a:lstStyle/>
        <a:p>
          <a:endParaRPr lang="pl-PL"/>
        </a:p>
      </dgm:t>
    </dgm:pt>
    <dgm:pt modelId="{D8A6A092-3363-4D5E-B583-C49EFC799C6F}" type="pres">
      <dgm:prSet presAssocID="{CDE2A238-4414-4552-A0C6-8FC7C8907D89}" presName="hierChild4" presStyleCnt="0"/>
      <dgm:spPr/>
    </dgm:pt>
    <dgm:pt modelId="{33F58396-E649-48F4-A708-31E62E8B3186}" type="pres">
      <dgm:prSet presAssocID="{CDE2A238-4414-4552-A0C6-8FC7C8907D89}" presName="hierChild5" presStyleCnt="0"/>
      <dgm:spPr/>
    </dgm:pt>
    <dgm:pt modelId="{D0477202-87F9-485C-9E64-F345A493B4E2}" type="pres">
      <dgm:prSet presAssocID="{E7238CAA-1C70-4187-9302-C675D43801D1}" presName="hierChild3" presStyleCnt="0"/>
      <dgm:spPr/>
    </dgm:pt>
  </dgm:ptLst>
  <dgm:cxnLst>
    <dgm:cxn modelId="{78FFAF94-597C-4650-86CC-85DE22A430EA}" type="presOf" srcId="{CDE2A238-4414-4552-A0C6-8FC7C8907D89}" destId="{C3EED534-C67C-4FD7-9233-E5B2E14FEE2B}" srcOrd="0" destOrd="0" presId="urn:microsoft.com/office/officeart/2005/8/layout/orgChart1"/>
    <dgm:cxn modelId="{7F57DB4F-5A0E-4F95-8FF3-BE1093037C81}" type="presOf" srcId="{02A87E29-E99F-4CFB-976C-F2E10FB9EC68}" destId="{F1C5B726-8DDA-4976-A47B-7C66FA436AC2}" srcOrd="0" destOrd="0" presId="urn:microsoft.com/office/officeart/2005/8/layout/orgChart1"/>
    <dgm:cxn modelId="{516D63B9-9431-4592-A144-B64E09C21B9E}" type="presOf" srcId="{3F38B9BC-BF2B-43DD-AB60-19408D2687EC}" destId="{5D9E08A3-8826-4F3B-B6EA-F6264BD570A4}" srcOrd="0" destOrd="0" presId="urn:microsoft.com/office/officeart/2005/8/layout/orgChart1"/>
    <dgm:cxn modelId="{4FD5BBFF-77B0-43D0-96D1-DFEEE9918A80}" type="presOf" srcId="{14686961-7B96-43B3-901D-C25C78CE4E37}" destId="{075ABEDD-D421-4213-87F8-F1362817B613}" srcOrd="0" destOrd="0" presId="urn:microsoft.com/office/officeart/2005/8/layout/orgChart1"/>
    <dgm:cxn modelId="{FB8AD7D6-62AC-4EE0-AA90-BBCE7688F7C3}" srcId="{E7238CAA-1C70-4187-9302-C675D43801D1}" destId="{F4DA0FE5-A841-4065-9D5D-388F836DC7E0}" srcOrd="0" destOrd="0" parTransId="{14686961-7B96-43B3-901D-C25C78CE4E37}" sibTransId="{5A8D3823-2693-4C10-A6B8-39A70DDB64D8}"/>
    <dgm:cxn modelId="{7A744315-AE4F-4B89-9FF4-2ACEF477AE6A}" type="presOf" srcId="{CDE2A238-4414-4552-A0C6-8FC7C8907D89}" destId="{7BCBF55C-0323-4ABD-BF03-5A221C114927}" srcOrd="1" destOrd="0" presId="urn:microsoft.com/office/officeart/2005/8/layout/orgChart1"/>
    <dgm:cxn modelId="{CCCF92DB-6E52-42BB-9F32-C92AC5D3828E}" type="presOf" srcId="{E7238CAA-1C70-4187-9302-C675D43801D1}" destId="{010DB7F6-6B7E-4175-BA44-EDC3A586B461}" srcOrd="0" destOrd="0" presId="urn:microsoft.com/office/officeart/2005/8/layout/orgChart1"/>
    <dgm:cxn modelId="{81D0CD7D-297C-4D92-90FC-50DF7F244725}" srcId="{E7238CAA-1C70-4187-9302-C675D43801D1}" destId="{CDE2A238-4414-4552-A0C6-8FC7C8907D89}" srcOrd="1" destOrd="0" parTransId="{3F38B9BC-BF2B-43DD-AB60-19408D2687EC}" sibTransId="{137A50CF-8176-45E3-B91C-A3BD6388A69B}"/>
    <dgm:cxn modelId="{3C0D4452-8865-48CD-8756-CEA076D432F1}" type="presOf" srcId="{E7238CAA-1C70-4187-9302-C675D43801D1}" destId="{7D7822CB-BA4E-4ED9-966F-5E956575FB3A}" srcOrd="1" destOrd="0" presId="urn:microsoft.com/office/officeart/2005/8/layout/orgChart1"/>
    <dgm:cxn modelId="{37A09F88-4D9D-4716-83B7-1209D7EE9574}" type="presOf" srcId="{F4DA0FE5-A841-4065-9D5D-388F836DC7E0}" destId="{6EFE1307-84EE-4B6E-9DD5-4A31F110155B}" srcOrd="1" destOrd="0" presId="urn:microsoft.com/office/officeart/2005/8/layout/orgChart1"/>
    <dgm:cxn modelId="{28064DEF-482A-49A7-BC2B-99B597277851}" srcId="{02A87E29-E99F-4CFB-976C-F2E10FB9EC68}" destId="{E7238CAA-1C70-4187-9302-C675D43801D1}" srcOrd="0" destOrd="0" parTransId="{0DF4AFAC-B150-4999-9D2B-C161BA12C0D1}" sibTransId="{F4F717C9-79EC-4513-A388-2417A3C09467}"/>
    <dgm:cxn modelId="{96E78070-6386-4C4E-9C6F-B4A662953C81}" type="presOf" srcId="{F4DA0FE5-A841-4065-9D5D-388F836DC7E0}" destId="{0AA7ECDE-690F-44C8-AAA0-83BC85C33FD8}" srcOrd="0" destOrd="0" presId="urn:microsoft.com/office/officeart/2005/8/layout/orgChart1"/>
    <dgm:cxn modelId="{243FED85-2E02-409C-9E2C-7FE8ECA73898}" type="presParOf" srcId="{F1C5B726-8DDA-4976-A47B-7C66FA436AC2}" destId="{8737879D-935F-4DE6-A674-0B703786980D}" srcOrd="0" destOrd="0" presId="urn:microsoft.com/office/officeart/2005/8/layout/orgChart1"/>
    <dgm:cxn modelId="{1E2C7220-0D5E-46FE-9247-FDD1B4D9AD2D}" type="presParOf" srcId="{8737879D-935F-4DE6-A674-0B703786980D}" destId="{6C58B795-E20D-4AEE-BBE8-CA5DFCE96FED}" srcOrd="0" destOrd="0" presId="urn:microsoft.com/office/officeart/2005/8/layout/orgChart1"/>
    <dgm:cxn modelId="{1A664391-F112-45B3-B6EE-5A3B536B037E}" type="presParOf" srcId="{6C58B795-E20D-4AEE-BBE8-CA5DFCE96FED}" destId="{010DB7F6-6B7E-4175-BA44-EDC3A586B461}" srcOrd="0" destOrd="0" presId="urn:microsoft.com/office/officeart/2005/8/layout/orgChart1"/>
    <dgm:cxn modelId="{F3DF38EC-FCB5-4CF9-8D42-5337A97FBAC6}" type="presParOf" srcId="{6C58B795-E20D-4AEE-BBE8-CA5DFCE96FED}" destId="{7D7822CB-BA4E-4ED9-966F-5E956575FB3A}" srcOrd="1" destOrd="0" presId="urn:microsoft.com/office/officeart/2005/8/layout/orgChart1"/>
    <dgm:cxn modelId="{2F9BE6C7-309F-4E7B-8F03-C3E660FA2641}" type="presParOf" srcId="{8737879D-935F-4DE6-A674-0B703786980D}" destId="{8CA19594-B99D-4EDC-94B8-63B421122983}" srcOrd="1" destOrd="0" presId="urn:microsoft.com/office/officeart/2005/8/layout/orgChart1"/>
    <dgm:cxn modelId="{6F3FAE4F-D846-4C4E-92CE-0CA5E22DE65A}" type="presParOf" srcId="{8CA19594-B99D-4EDC-94B8-63B421122983}" destId="{075ABEDD-D421-4213-87F8-F1362817B613}" srcOrd="0" destOrd="0" presId="urn:microsoft.com/office/officeart/2005/8/layout/orgChart1"/>
    <dgm:cxn modelId="{5796DAB4-918E-4077-BFD2-C0344DDFCB15}" type="presParOf" srcId="{8CA19594-B99D-4EDC-94B8-63B421122983}" destId="{B6B27D51-9C20-4C6C-86E2-E02DF05C6561}" srcOrd="1" destOrd="0" presId="urn:microsoft.com/office/officeart/2005/8/layout/orgChart1"/>
    <dgm:cxn modelId="{CC320ED1-9E2D-4BDB-A960-4A66E2C9F6AC}" type="presParOf" srcId="{B6B27D51-9C20-4C6C-86E2-E02DF05C6561}" destId="{72065FD6-E682-4474-BAF4-BF8D5EBE6A5B}" srcOrd="0" destOrd="0" presId="urn:microsoft.com/office/officeart/2005/8/layout/orgChart1"/>
    <dgm:cxn modelId="{F725639B-F643-4977-BB6A-D449EC898F0E}" type="presParOf" srcId="{72065FD6-E682-4474-BAF4-BF8D5EBE6A5B}" destId="{0AA7ECDE-690F-44C8-AAA0-83BC85C33FD8}" srcOrd="0" destOrd="0" presId="urn:microsoft.com/office/officeart/2005/8/layout/orgChart1"/>
    <dgm:cxn modelId="{E68089A0-BC97-42DC-9196-9BB44A2E6113}" type="presParOf" srcId="{72065FD6-E682-4474-BAF4-BF8D5EBE6A5B}" destId="{6EFE1307-84EE-4B6E-9DD5-4A31F110155B}" srcOrd="1" destOrd="0" presId="urn:microsoft.com/office/officeart/2005/8/layout/orgChart1"/>
    <dgm:cxn modelId="{92D427EC-DF32-4F2B-B47F-173C50D383CE}" type="presParOf" srcId="{B6B27D51-9C20-4C6C-86E2-E02DF05C6561}" destId="{721846DE-719C-4BEC-8697-57CFFCEBDA8E}" srcOrd="1" destOrd="0" presId="urn:microsoft.com/office/officeart/2005/8/layout/orgChart1"/>
    <dgm:cxn modelId="{98FB1B69-7C13-47C8-927F-83A1F35E47C8}" type="presParOf" srcId="{B6B27D51-9C20-4C6C-86E2-E02DF05C6561}" destId="{24A77EFE-BE72-4FEB-B731-B477C37B07FB}" srcOrd="2" destOrd="0" presId="urn:microsoft.com/office/officeart/2005/8/layout/orgChart1"/>
    <dgm:cxn modelId="{56AECF47-7435-472D-8689-CE0573F88E90}" type="presParOf" srcId="{8CA19594-B99D-4EDC-94B8-63B421122983}" destId="{5D9E08A3-8826-4F3B-B6EA-F6264BD570A4}" srcOrd="2" destOrd="0" presId="urn:microsoft.com/office/officeart/2005/8/layout/orgChart1"/>
    <dgm:cxn modelId="{B9B99166-85F0-4D5A-BF22-83F0B0B7F18C}" type="presParOf" srcId="{8CA19594-B99D-4EDC-94B8-63B421122983}" destId="{EB1DD2B5-2C9E-4D08-A018-FB5AB98E2B86}" srcOrd="3" destOrd="0" presId="urn:microsoft.com/office/officeart/2005/8/layout/orgChart1"/>
    <dgm:cxn modelId="{B883993E-EE65-4AFD-BFB7-FA787B227353}" type="presParOf" srcId="{EB1DD2B5-2C9E-4D08-A018-FB5AB98E2B86}" destId="{223A6306-EC12-4F5B-B789-CCDA152397EF}" srcOrd="0" destOrd="0" presId="urn:microsoft.com/office/officeart/2005/8/layout/orgChart1"/>
    <dgm:cxn modelId="{FD5B733A-95B0-49D2-B029-5BADBC8BD473}" type="presParOf" srcId="{223A6306-EC12-4F5B-B789-CCDA152397EF}" destId="{C3EED534-C67C-4FD7-9233-E5B2E14FEE2B}" srcOrd="0" destOrd="0" presId="urn:microsoft.com/office/officeart/2005/8/layout/orgChart1"/>
    <dgm:cxn modelId="{3244B21C-908A-48EB-8F84-28AE9ABF1BA0}" type="presParOf" srcId="{223A6306-EC12-4F5B-B789-CCDA152397EF}" destId="{7BCBF55C-0323-4ABD-BF03-5A221C114927}" srcOrd="1" destOrd="0" presId="urn:microsoft.com/office/officeart/2005/8/layout/orgChart1"/>
    <dgm:cxn modelId="{FE934F59-E241-46A1-9146-3E0D4E1BDE12}" type="presParOf" srcId="{EB1DD2B5-2C9E-4D08-A018-FB5AB98E2B86}" destId="{D8A6A092-3363-4D5E-B583-C49EFC799C6F}" srcOrd="1" destOrd="0" presId="urn:microsoft.com/office/officeart/2005/8/layout/orgChart1"/>
    <dgm:cxn modelId="{34BA3636-AADD-4E2B-8E74-E4776269A839}" type="presParOf" srcId="{EB1DD2B5-2C9E-4D08-A018-FB5AB98E2B86}" destId="{33F58396-E649-48F4-A708-31E62E8B3186}" srcOrd="2" destOrd="0" presId="urn:microsoft.com/office/officeart/2005/8/layout/orgChart1"/>
    <dgm:cxn modelId="{93145AF5-0A4A-4A35-9538-13063629ED49}" type="presParOf" srcId="{8737879D-935F-4DE6-A674-0B703786980D}" destId="{D0477202-87F9-485C-9E64-F345A493B4E2}"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3769D4B-F0EC-4D93-942F-9E68453EFA53}" type="doc">
      <dgm:prSet loTypeId="urn:microsoft.com/office/officeart/2005/8/layout/hierarchy1" loCatId="hierarchy" qsTypeId="urn:microsoft.com/office/officeart/2005/8/quickstyle/simple1" qsCatId="simple" csTypeId="urn:microsoft.com/office/officeart/2005/8/colors/accent1_1" csCatId="accent1"/>
      <dgm:spPr/>
      <dgm:t>
        <a:bodyPr/>
        <a:lstStyle/>
        <a:p>
          <a:endParaRPr lang="pl-PL"/>
        </a:p>
      </dgm:t>
    </dgm:pt>
    <dgm:pt modelId="{7F913657-2B45-4680-97A1-524C6D818D60}">
      <dgm:prSet/>
      <dgm:spPr/>
      <dgm:t>
        <a:bodyPr/>
        <a:lstStyle/>
        <a:p>
          <a:pPr rtl="0"/>
          <a:r>
            <a:rPr lang="pl-PL" dirty="0" smtClean="0"/>
            <a:t>Formy odpowiedzialności międzynarodowej </a:t>
          </a:r>
          <a:endParaRPr lang="pl-PL" dirty="0"/>
        </a:p>
      </dgm:t>
    </dgm:pt>
    <dgm:pt modelId="{78354DFB-0927-4B19-981F-6F470D82FEF7}" type="parTrans" cxnId="{1E60B215-9A40-4DAA-9737-6C8E0B0872C9}">
      <dgm:prSet/>
      <dgm:spPr/>
      <dgm:t>
        <a:bodyPr/>
        <a:lstStyle/>
        <a:p>
          <a:endParaRPr lang="pl-PL"/>
        </a:p>
      </dgm:t>
    </dgm:pt>
    <dgm:pt modelId="{76BF9D12-0B05-4ABC-9403-27D2EE427FFD}" type="sibTrans" cxnId="{1E60B215-9A40-4DAA-9737-6C8E0B0872C9}">
      <dgm:prSet/>
      <dgm:spPr/>
      <dgm:t>
        <a:bodyPr/>
        <a:lstStyle/>
        <a:p>
          <a:endParaRPr lang="pl-PL"/>
        </a:p>
      </dgm:t>
    </dgm:pt>
    <dgm:pt modelId="{47F48FC8-EBF1-400F-8F37-CCBA4C385EB1}">
      <dgm:prSet/>
      <dgm:spPr/>
      <dgm:t>
        <a:bodyPr/>
        <a:lstStyle/>
        <a:p>
          <a:pPr rtl="0"/>
          <a:r>
            <a:rPr lang="pl-PL" dirty="0" smtClean="0"/>
            <a:t>Reparacja </a:t>
          </a:r>
          <a:endParaRPr lang="pl-PL" dirty="0"/>
        </a:p>
      </dgm:t>
    </dgm:pt>
    <dgm:pt modelId="{FC44A3E1-66D9-4132-9D71-2E91A9F2C6B9}" type="parTrans" cxnId="{DADEDF31-47B0-44C0-9FB6-1E1D2A939BB0}">
      <dgm:prSet/>
      <dgm:spPr/>
      <dgm:t>
        <a:bodyPr/>
        <a:lstStyle/>
        <a:p>
          <a:endParaRPr lang="pl-PL"/>
        </a:p>
      </dgm:t>
    </dgm:pt>
    <dgm:pt modelId="{44140F67-C003-428B-8CF4-963843E1022E}" type="sibTrans" cxnId="{DADEDF31-47B0-44C0-9FB6-1E1D2A939BB0}">
      <dgm:prSet/>
      <dgm:spPr/>
      <dgm:t>
        <a:bodyPr/>
        <a:lstStyle/>
        <a:p>
          <a:endParaRPr lang="pl-PL"/>
        </a:p>
      </dgm:t>
    </dgm:pt>
    <dgm:pt modelId="{7CFDC473-A784-4C1E-B403-06594DB14E2F}">
      <dgm:prSet/>
      <dgm:spPr/>
      <dgm:t>
        <a:bodyPr/>
        <a:lstStyle/>
        <a:p>
          <a:pPr rtl="0"/>
          <a:r>
            <a:rPr lang="pl-PL" dirty="0" smtClean="0"/>
            <a:t>Restytucja</a:t>
          </a:r>
          <a:endParaRPr lang="pl-PL" dirty="0"/>
        </a:p>
      </dgm:t>
    </dgm:pt>
    <dgm:pt modelId="{D59FD5AB-574D-4705-B5E1-006FACD33715}" type="parTrans" cxnId="{4A631013-17A5-4F9F-B51D-212FC54D6013}">
      <dgm:prSet/>
      <dgm:spPr/>
      <dgm:t>
        <a:bodyPr/>
        <a:lstStyle/>
        <a:p>
          <a:endParaRPr lang="pl-PL"/>
        </a:p>
      </dgm:t>
    </dgm:pt>
    <dgm:pt modelId="{2794E7CE-25D0-4EA1-9615-C1D9B0A0D77A}" type="sibTrans" cxnId="{4A631013-17A5-4F9F-B51D-212FC54D6013}">
      <dgm:prSet/>
      <dgm:spPr/>
      <dgm:t>
        <a:bodyPr/>
        <a:lstStyle/>
        <a:p>
          <a:endParaRPr lang="pl-PL"/>
        </a:p>
      </dgm:t>
    </dgm:pt>
    <dgm:pt modelId="{C3A935EB-06B7-4117-BB1A-993F3011F4AF}">
      <dgm:prSet/>
      <dgm:spPr/>
      <dgm:t>
        <a:bodyPr/>
        <a:lstStyle/>
        <a:p>
          <a:pPr rtl="0"/>
          <a:r>
            <a:rPr lang="pl-PL" dirty="0" smtClean="0"/>
            <a:t>Odszkodowanie</a:t>
          </a:r>
          <a:endParaRPr lang="pl-PL" dirty="0"/>
        </a:p>
      </dgm:t>
    </dgm:pt>
    <dgm:pt modelId="{EE82C8C1-11B1-4548-85B9-275B0D20A82F}" type="parTrans" cxnId="{2B8019FB-AD02-473A-9883-95F192BEAB1F}">
      <dgm:prSet/>
      <dgm:spPr/>
      <dgm:t>
        <a:bodyPr/>
        <a:lstStyle/>
        <a:p>
          <a:endParaRPr lang="pl-PL"/>
        </a:p>
      </dgm:t>
    </dgm:pt>
    <dgm:pt modelId="{458407EB-F20E-496C-AA32-AB1393464FD6}" type="sibTrans" cxnId="{2B8019FB-AD02-473A-9883-95F192BEAB1F}">
      <dgm:prSet/>
      <dgm:spPr/>
      <dgm:t>
        <a:bodyPr/>
        <a:lstStyle/>
        <a:p>
          <a:endParaRPr lang="pl-PL"/>
        </a:p>
      </dgm:t>
    </dgm:pt>
    <dgm:pt modelId="{D49B7546-722F-489A-ADA7-B7D21B6AAE3C}">
      <dgm:prSet/>
      <dgm:spPr/>
      <dgm:t>
        <a:bodyPr/>
        <a:lstStyle/>
        <a:p>
          <a:pPr rtl="0"/>
          <a:r>
            <a:rPr lang="pl-PL" dirty="0" smtClean="0"/>
            <a:t>Satysfakcja</a:t>
          </a:r>
          <a:endParaRPr lang="pl-PL" dirty="0"/>
        </a:p>
      </dgm:t>
    </dgm:pt>
    <dgm:pt modelId="{C34EB905-81B7-48C2-86E0-84B1041F5C33}" type="parTrans" cxnId="{DFA84149-9A3F-47C9-83BA-5C0738D3D38B}">
      <dgm:prSet/>
      <dgm:spPr/>
      <dgm:t>
        <a:bodyPr/>
        <a:lstStyle/>
        <a:p>
          <a:endParaRPr lang="pl-PL"/>
        </a:p>
      </dgm:t>
    </dgm:pt>
    <dgm:pt modelId="{71CBE4CD-6D75-4204-900B-8EA50B24B53E}" type="sibTrans" cxnId="{DFA84149-9A3F-47C9-83BA-5C0738D3D38B}">
      <dgm:prSet/>
      <dgm:spPr/>
      <dgm:t>
        <a:bodyPr/>
        <a:lstStyle/>
        <a:p>
          <a:endParaRPr lang="pl-PL"/>
        </a:p>
      </dgm:t>
    </dgm:pt>
    <dgm:pt modelId="{3574AF43-CD46-4FD3-A0E8-2CCFE6762126}">
      <dgm:prSet/>
      <dgm:spPr/>
      <dgm:t>
        <a:bodyPr/>
        <a:lstStyle/>
        <a:p>
          <a:pPr rtl="0"/>
          <a:r>
            <a:rPr lang="pl-PL" dirty="0" smtClean="0"/>
            <a:t>Sankcja</a:t>
          </a:r>
          <a:endParaRPr lang="pl-PL" dirty="0"/>
        </a:p>
      </dgm:t>
    </dgm:pt>
    <dgm:pt modelId="{5B1E518B-0D38-4B77-B0A9-DE39E6F043CF}" type="parTrans" cxnId="{E4851DD6-74D4-4814-B677-5B25EA26588A}">
      <dgm:prSet/>
      <dgm:spPr/>
      <dgm:t>
        <a:bodyPr/>
        <a:lstStyle/>
        <a:p>
          <a:endParaRPr lang="pl-PL"/>
        </a:p>
      </dgm:t>
    </dgm:pt>
    <dgm:pt modelId="{D08B48B8-1584-4113-9DAF-4EF8B171BBA3}" type="sibTrans" cxnId="{E4851DD6-74D4-4814-B677-5B25EA26588A}">
      <dgm:prSet/>
      <dgm:spPr/>
      <dgm:t>
        <a:bodyPr/>
        <a:lstStyle/>
        <a:p>
          <a:endParaRPr lang="pl-PL"/>
        </a:p>
      </dgm:t>
    </dgm:pt>
    <dgm:pt modelId="{8515F338-5710-424D-AD59-7EE37CF9214C}" type="pres">
      <dgm:prSet presAssocID="{43769D4B-F0EC-4D93-942F-9E68453EFA53}" presName="hierChild1" presStyleCnt="0">
        <dgm:presLayoutVars>
          <dgm:chPref val="1"/>
          <dgm:dir/>
          <dgm:animOne val="branch"/>
          <dgm:animLvl val="lvl"/>
          <dgm:resizeHandles/>
        </dgm:presLayoutVars>
      </dgm:prSet>
      <dgm:spPr/>
    </dgm:pt>
    <dgm:pt modelId="{A394E8C2-E731-40E9-8534-B7AA3665768F}" type="pres">
      <dgm:prSet presAssocID="{7F913657-2B45-4680-97A1-524C6D818D60}" presName="hierRoot1" presStyleCnt="0"/>
      <dgm:spPr/>
    </dgm:pt>
    <dgm:pt modelId="{095393EF-A014-46BD-9960-808CD63483EA}" type="pres">
      <dgm:prSet presAssocID="{7F913657-2B45-4680-97A1-524C6D818D60}" presName="composite" presStyleCnt="0"/>
      <dgm:spPr/>
    </dgm:pt>
    <dgm:pt modelId="{826505B9-2D0E-4999-B780-46B222C6D4F2}" type="pres">
      <dgm:prSet presAssocID="{7F913657-2B45-4680-97A1-524C6D818D60}" presName="background" presStyleLbl="node0" presStyleIdx="0" presStyleCnt="1"/>
      <dgm:spPr/>
    </dgm:pt>
    <dgm:pt modelId="{724018BF-7167-4034-86A7-3A3AE9D570C6}" type="pres">
      <dgm:prSet presAssocID="{7F913657-2B45-4680-97A1-524C6D818D60}" presName="text" presStyleLbl="fgAcc0" presStyleIdx="0" presStyleCnt="1">
        <dgm:presLayoutVars>
          <dgm:chPref val="3"/>
        </dgm:presLayoutVars>
      </dgm:prSet>
      <dgm:spPr/>
    </dgm:pt>
    <dgm:pt modelId="{9F44B29D-9EC6-4FCB-8523-59DFC17A3DFC}" type="pres">
      <dgm:prSet presAssocID="{7F913657-2B45-4680-97A1-524C6D818D60}" presName="hierChild2" presStyleCnt="0"/>
      <dgm:spPr/>
    </dgm:pt>
    <dgm:pt modelId="{7DE1B4F5-E596-48C8-95CA-054324BCDF3C}" type="pres">
      <dgm:prSet presAssocID="{FC44A3E1-66D9-4132-9D71-2E91A9F2C6B9}" presName="Name10" presStyleLbl="parChTrans1D2" presStyleIdx="0" presStyleCnt="3"/>
      <dgm:spPr/>
    </dgm:pt>
    <dgm:pt modelId="{64951707-919C-411B-8C50-68649F115B68}" type="pres">
      <dgm:prSet presAssocID="{47F48FC8-EBF1-400F-8F37-CCBA4C385EB1}" presName="hierRoot2" presStyleCnt="0"/>
      <dgm:spPr/>
    </dgm:pt>
    <dgm:pt modelId="{E14930CD-43EE-4B8C-BA11-88D55A6030D7}" type="pres">
      <dgm:prSet presAssocID="{47F48FC8-EBF1-400F-8F37-CCBA4C385EB1}" presName="composite2" presStyleCnt="0"/>
      <dgm:spPr/>
    </dgm:pt>
    <dgm:pt modelId="{D46ED260-1F5A-4F0F-87BE-FCF36305718B}" type="pres">
      <dgm:prSet presAssocID="{47F48FC8-EBF1-400F-8F37-CCBA4C385EB1}" presName="background2" presStyleLbl="node2" presStyleIdx="0" presStyleCnt="3"/>
      <dgm:spPr/>
    </dgm:pt>
    <dgm:pt modelId="{454CF5BB-8145-4C00-8F93-3C9D4DF944BC}" type="pres">
      <dgm:prSet presAssocID="{47F48FC8-EBF1-400F-8F37-CCBA4C385EB1}" presName="text2" presStyleLbl="fgAcc2" presStyleIdx="0" presStyleCnt="3">
        <dgm:presLayoutVars>
          <dgm:chPref val="3"/>
        </dgm:presLayoutVars>
      </dgm:prSet>
      <dgm:spPr/>
    </dgm:pt>
    <dgm:pt modelId="{57AB8AB4-CB7F-417B-BC93-495A162E7787}" type="pres">
      <dgm:prSet presAssocID="{47F48FC8-EBF1-400F-8F37-CCBA4C385EB1}" presName="hierChild3" presStyleCnt="0"/>
      <dgm:spPr/>
    </dgm:pt>
    <dgm:pt modelId="{28E5F5BB-9B03-41D6-8BDC-FBFD1C91F872}" type="pres">
      <dgm:prSet presAssocID="{D59FD5AB-574D-4705-B5E1-006FACD33715}" presName="Name17" presStyleLbl="parChTrans1D3" presStyleIdx="0" presStyleCnt="2"/>
      <dgm:spPr/>
    </dgm:pt>
    <dgm:pt modelId="{F0EEB1BF-8A69-4D3D-96C0-5565097941EB}" type="pres">
      <dgm:prSet presAssocID="{7CFDC473-A784-4C1E-B403-06594DB14E2F}" presName="hierRoot3" presStyleCnt="0"/>
      <dgm:spPr/>
    </dgm:pt>
    <dgm:pt modelId="{3A1F0275-CD6F-4EAB-ACF6-F05720F954C9}" type="pres">
      <dgm:prSet presAssocID="{7CFDC473-A784-4C1E-B403-06594DB14E2F}" presName="composite3" presStyleCnt="0"/>
      <dgm:spPr/>
    </dgm:pt>
    <dgm:pt modelId="{4DB76581-5C9D-4F0A-A5D0-E0849A78E175}" type="pres">
      <dgm:prSet presAssocID="{7CFDC473-A784-4C1E-B403-06594DB14E2F}" presName="background3" presStyleLbl="node3" presStyleIdx="0" presStyleCnt="2"/>
      <dgm:spPr/>
    </dgm:pt>
    <dgm:pt modelId="{C45BBF7E-4A83-4D3C-9760-23CE0F772421}" type="pres">
      <dgm:prSet presAssocID="{7CFDC473-A784-4C1E-B403-06594DB14E2F}" presName="text3" presStyleLbl="fgAcc3" presStyleIdx="0" presStyleCnt="2">
        <dgm:presLayoutVars>
          <dgm:chPref val="3"/>
        </dgm:presLayoutVars>
      </dgm:prSet>
      <dgm:spPr/>
    </dgm:pt>
    <dgm:pt modelId="{F7E8D37A-B97E-4990-BC32-486179416D54}" type="pres">
      <dgm:prSet presAssocID="{7CFDC473-A784-4C1E-B403-06594DB14E2F}" presName="hierChild4" presStyleCnt="0"/>
      <dgm:spPr/>
    </dgm:pt>
    <dgm:pt modelId="{7B9D7AAF-AC11-4BB9-A5A3-58A3DEA4A6CE}" type="pres">
      <dgm:prSet presAssocID="{EE82C8C1-11B1-4548-85B9-275B0D20A82F}" presName="Name17" presStyleLbl="parChTrans1D3" presStyleIdx="1" presStyleCnt="2"/>
      <dgm:spPr/>
    </dgm:pt>
    <dgm:pt modelId="{C650F86B-3578-4987-A3B3-1DF29B6A59B4}" type="pres">
      <dgm:prSet presAssocID="{C3A935EB-06B7-4117-BB1A-993F3011F4AF}" presName="hierRoot3" presStyleCnt="0"/>
      <dgm:spPr/>
    </dgm:pt>
    <dgm:pt modelId="{B4ABB0F5-34BA-4185-A528-1EE11AAC952E}" type="pres">
      <dgm:prSet presAssocID="{C3A935EB-06B7-4117-BB1A-993F3011F4AF}" presName="composite3" presStyleCnt="0"/>
      <dgm:spPr/>
    </dgm:pt>
    <dgm:pt modelId="{BAABB841-9F4F-4936-8A3F-36B728543E2C}" type="pres">
      <dgm:prSet presAssocID="{C3A935EB-06B7-4117-BB1A-993F3011F4AF}" presName="background3" presStyleLbl="node3" presStyleIdx="1" presStyleCnt="2"/>
      <dgm:spPr/>
    </dgm:pt>
    <dgm:pt modelId="{69DB391E-CBDD-40F8-AC21-85FFB3BC22A7}" type="pres">
      <dgm:prSet presAssocID="{C3A935EB-06B7-4117-BB1A-993F3011F4AF}" presName="text3" presStyleLbl="fgAcc3" presStyleIdx="1" presStyleCnt="2">
        <dgm:presLayoutVars>
          <dgm:chPref val="3"/>
        </dgm:presLayoutVars>
      </dgm:prSet>
      <dgm:spPr/>
    </dgm:pt>
    <dgm:pt modelId="{CE35810E-9DA1-490D-9D09-E2A5CB18CB40}" type="pres">
      <dgm:prSet presAssocID="{C3A935EB-06B7-4117-BB1A-993F3011F4AF}" presName="hierChild4" presStyleCnt="0"/>
      <dgm:spPr/>
    </dgm:pt>
    <dgm:pt modelId="{0AD5F179-F3D8-4C81-9A3B-D8BE0AA50E5D}" type="pres">
      <dgm:prSet presAssocID="{C34EB905-81B7-48C2-86E0-84B1041F5C33}" presName="Name10" presStyleLbl="parChTrans1D2" presStyleIdx="1" presStyleCnt="3"/>
      <dgm:spPr/>
    </dgm:pt>
    <dgm:pt modelId="{2572DB53-4C2F-4007-B93E-9C606436F1A7}" type="pres">
      <dgm:prSet presAssocID="{D49B7546-722F-489A-ADA7-B7D21B6AAE3C}" presName="hierRoot2" presStyleCnt="0"/>
      <dgm:spPr/>
    </dgm:pt>
    <dgm:pt modelId="{B91D7059-BC3E-43F3-8172-1153DBC26376}" type="pres">
      <dgm:prSet presAssocID="{D49B7546-722F-489A-ADA7-B7D21B6AAE3C}" presName="composite2" presStyleCnt="0"/>
      <dgm:spPr/>
    </dgm:pt>
    <dgm:pt modelId="{8F547668-66DF-4A7D-A983-ECBBF23E9624}" type="pres">
      <dgm:prSet presAssocID="{D49B7546-722F-489A-ADA7-B7D21B6AAE3C}" presName="background2" presStyleLbl="node2" presStyleIdx="1" presStyleCnt="3"/>
      <dgm:spPr/>
    </dgm:pt>
    <dgm:pt modelId="{581CE366-8E89-439E-9275-5BC3004AC6DF}" type="pres">
      <dgm:prSet presAssocID="{D49B7546-722F-489A-ADA7-B7D21B6AAE3C}" presName="text2" presStyleLbl="fgAcc2" presStyleIdx="1" presStyleCnt="3">
        <dgm:presLayoutVars>
          <dgm:chPref val="3"/>
        </dgm:presLayoutVars>
      </dgm:prSet>
      <dgm:spPr/>
    </dgm:pt>
    <dgm:pt modelId="{4CCE84FF-EF38-4AAD-B417-18C6858BDD15}" type="pres">
      <dgm:prSet presAssocID="{D49B7546-722F-489A-ADA7-B7D21B6AAE3C}" presName="hierChild3" presStyleCnt="0"/>
      <dgm:spPr/>
    </dgm:pt>
    <dgm:pt modelId="{8879F07F-801E-41B0-9FC5-7CDCBA87A11A}" type="pres">
      <dgm:prSet presAssocID="{5B1E518B-0D38-4B77-B0A9-DE39E6F043CF}" presName="Name10" presStyleLbl="parChTrans1D2" presStyleIdx="2" presStyleCnt="3"/>
      <dgm:spPr/>
    </dgm:pt>
    <dgm:pt modelId="{A77080A9-774B-4FC5-9FF0-AAF60285CCF3}" type="pres">
      <dgm:prSet presAssocID="{3574AF43-CD46-4FD3-A0E8-2CCFE6762126}" presName="hierRoot2" presStyleCnt="0"/>
      <dgm:spPr/>
    </dgm:pt>
    <dgm:pt modelId="{CD1EB332-B074-42B3-A00B-BD1FF1A9A9FD}" type="pres">
      <dgm:prSet presAssocID="{3574AF43-CD46-4FD3-A0E8-2CCFE6762126}" presName="composite2" presStyleCnt="0"/>
      <dgm:spPr/>
    </dgm:pt>
    <dgm:pt modelId="{D6E187C0-5899-4CCA-BE48-556CE52E49F6}" type="pres">
      <dgm:prSet presAssocID="{3574AF43-CD46-4FD3-A0E8-2CCFE6762126}" presName="background2" presStyleLbl="node2" presStyleIdx="2" presStyleCnt="3"/>
      <dgm:spPr/>
    </dgm:pt>
    <dgm:pt modelId="{A78D058A-67E8-4C92-8F5E-AAAD5AD7B7B3}" type="pres">
      <dgm:prSet presAssocID="{3574AF43-CD46-4FD3-A0E8-2CCFE6762126}" presName="text2" presStyleLbl="fgAcc2" presStyleIdx="2" presStyleCnt="3">
        <dgm:presLayoutVars>
          <dgm:chPref val="3"/>
        </dgm:presLayoutVars>
      </dgm:prSet>
      <dgm:spPr/>
    </dgm:pt>
    <dgm:pt modelId="{43D5330C-772D-4A8F-8A45-D6D737F60356}" type="pres">
      <dgm:prSet presAssocID="{3574AF43-CD46-4FD3-A0E8-2CCFE6762126}" presName="hierChild3" presStyleCnt="0"/>
      <dgm:spPr/>
    </dgm:pt>
  </dgm:ptLst>
  <dgm:cxnLst>
    <dgm:cxn modelId="{2A4E78C4-58AF-4FD8-9319-53D212CD06C3}" type="presOf" srcId="{43769D4B-F0EC-4D93-942F-9E68453EFA53}" destId="{8515F338-5710-424D-AD59-7EE37CF9214C}" srcOrd="0" destOrd="0" presId="urn:microsoft.com/office/officeart/2005/8/layout/hierarchy1"/>
    <dgm:cxn modelId="{580EAF71-4C31-4D74-A030-4F59E23F7F02}" type="presOf" srcId="{FC44A3E1-66D9-4132-9D71-2E91A9F2C6B9}" destId="{7DE1B4F5-E596-48C8-95CA-054324BCDF3C}" srcOrd="0" destOrd="0" presId="urn:microsoft.com/office/officeart/2005/8/layout/hierarchy1"/>
    <dgm:cxn modelId="{47E9A325-2FA9-4E76-A034-2E622B76C1E1}" type="presOf" srcId="{D59FD5AB-574D-4705-B5E1-006FACD33715}" destId="{28E5F5BB-9B03-41D6-8BDC-FBFD1C91F872}" srcOrd="0" destOrd="0" presId="urn:microsoft.com/office/officeart/2005/8/layout/hierarchy1"/>
    <dgm:cxn modelId="{31D1F087-AA79-48E1-AF6D-D2A1B65D8960}" type="presOf" srcId="{C3A935EB-06B7-4117-BB1A-993F3011F4AF}" destId="{69DB391E-CBDD-40F8-AC21-85FFB3BC22A7}" srcOrd="0" destOrd="0" presId="urn:microsoft.com/office/officeart/2005/8/layout/hierarchy1"/>
    <dgm:cxn modelId="{2B8019FB-AD02-473A-9883-95F192BEAB1F}" srcId="{47F48FC8-EBF1-400F-8F37-CCBA4C385EB1}" destId="{C3A935EB-06B7-4117-BB1A-993F3011F4AF}" srcOrd="1" destOrd="0" parTransId="{EE82C8C1-11B1-4548-85B9-275B0D20A82F}" sibTransId="{458407EB-F20E-496C-AA32-AB1393464FD6}"/>
    <dgm:cxn modelId="{DADEDF31-47B0-44C0-9FB6-1E1D2A939BB0}" srcId="{7F913657-2B45-4680-97A1-524C6D818D60}" destId="{47F48FC8-EBF1-400F-8F37-CCBA4C385EB1}" srcOrd="0" destOrd="0" parTransId="{FC44A3E1-66D9-4132-9D71-2E91A9F2C6B9}" sibTransId="{44140F67-C003-428B-8CF4-963843E1022E}"/>
    <dgm:cxn modelId="{C01ABA31-A113-4B25-9A1A-A98E0F883C19}" type="presOf" srcId="{47F48FC8-EBF1-400F-8F37-CCBA4C385EB1}" destId="{454CF5BB-8145-4C00-8F93-3C9D4DF944BC}" srcOrd="0" destOrd="0" presId="urn:microsoft.com/office/officeart/2005/8/layout/hierarchy1"/>
    <dgm:cxn modelId="{2DF00D24-155B-48AA-AD62-11DE58505542}" type="presOf" srcId="{7CFDC473-A784-4C1E-B403-06594DB14E2F}" destId="{C45BBF7E-4A83-4D3C-9760-23CE0F772421}" srcOrd="0" destOrd="0" presId="urn:microsoft.com/office/officeart/2005/8/layout/hierarchy1"/>
    <dgm:cxn modelId="{9C90E4C2-AF86-41F6-A6BC-D405FDC7C5D0}" type="presOf" srcId="{5B1E518B-0D38-4B77-B0A9-DE39E6F043CF}" destId="{8879F07F-801E-41B0-9FC5-7CDCBA87A11A}" srcOrd="0" destOrd="0" presId="urn:microsoft.com/office/officeart/2005/8/layout/hierarchy1"/>
    <dgm:cxn modelId="{EF80A773-DEB3-47EC-AE01-C4E1A359FB6A}" type="presOf" srcId="{EE82C8C1-11B1-4548-85B9-275B0D20A82F}" destId="{7B9D7AAF-AC11-4BB9-A5A3-58A3DEA4A6CE}" srcOrd="0" destOrd="0" presId="urn:microsoft.com/office/officeart/2005/8/layout/hierarchy1"/>
    <dgm:cxn modelId="{E4851DD6-74D4-4814-B677-5B25EA26588A}" srcId="{7F913657-2B45-4680-97A1-524C6D818D60}" destId="{3574AF43-CD46-4FD3-A0E8-2CCFE6762126}" srcOrd="2" destOrd="0" parTransId="{5B1E518B-0D38-4B77-B0A9-DE39E6F043CF}" sibTransId="{D08B48B8-1584-4113-9DAF-4EF8B171BBA3}"/>
    <dgm:cxn modelId="{F312CACB-807B-434F-96EA-8531156AE1E5}" type="presOf" srcId="{D49B7546-722F-489A-ADA7-B7D21B6AAE3C}" destId="{581CE366-8E89-439E-9275-5BC3004AC6DF}" srcOrd="0" destOrd="0" presId="urn:microsoft.com/office/officeart/2005/8/layout/hierarchy1"/>
    <dgm:cxn modelId="{4A631013-17A5-4F9F-B51D-212FC54D6013}" srcId="{47F48FC8-EBF1-400F-8F37-CCBA4C385EB1}" destId="{7CFDC473-A784-4C1E-B403-06594DB14E2F}" srcOrd="0" destOrd="0" parTransId="{D59FD5AB-574D-4705-B5E1-006FACD33715}" sibTransId="{2794E7CE-25D0-4EA1-9615-C1D9B0A0D77A}"/>
    <dgm:cxn modelId="{34E9935C-79EA-47F7-A1BE-C940A0A9CBF1}" type="presOf" srcId="{3574AF43-CD46-4FD3-A0E8-2CCFE6762126}" destId="{A78D058A-67E8-4C92-8F5E-AAAD5AD7B7B3}" srcOrd="0" destOrd="0" presId="urn:microsoft.com/office/officeart/2005/8/layout/hierarchy1"/>
    <dgm:cxn modelId="{1E60B215-9A40-4DAA-9737-6C8E0B0872C9}" srcId="{43769D4B-F0EC-4D93-942F-9E68453EFA53}" destId="{7F913657-2B45-4680-97A1-524C6D818D60}" srcOrd="0" destOrd="0" parTransId="{78354DFB-0927-4B19-981F-6F470D82FEF7}" sibTransId="{76BF9D12-0B05-4ABC-9403-27D2EE427FFD}"/>
    <dgm:cxn modelId="{886D28C2-26A8-4E36-A0CC-CA81AE3C3DC0}" type="presOf" srcId="{C34EB905-81B7-48C2-86E0-84B1041F5C33}" destId="{0AD5F179-F3D8-4C81-9A3B-D8BE0AA50E5D}" srcOrd="0" destOrd="0" presId="urn:microsoft.com/office/officeart/2005/8/layout/hierarchy1"/>
    <dgm:cxn modelId="{DFA84149-9A3F-47C9-83BA-5C0738D3D38B}" srcId="{7F913657-2B45-4680-97A1-524C6D818D60}" destId="{D49B7546-722F-489A-ADA7-B7D21B6AAE3C}" srcOrd="1" destOrd="0" parTransId="{C34EB905-81B7-48C2-86E0-84B1041F5C33}" sibTransId="{71CBE4CD-6D75-4204-900B-8EA50B24B53E}"/>
    <dgm:cxn modelId="{51D8EFBE-7D4A-4F3B-829C-7DC63BC42B57}" type="presOf" srcId="{7F913657-2B45-4680-97A1-524C6D818D60}" destId="{724018BF-7167-4034-86A7-3A3AE9D570C6}" srcOrd="0" destOrd="0" presId="urn:microsoft.com/office/officeart/2005/8/layout/hierarchy1"/>
    <dgm:cxn modelId="{00DB9BCC-CE4E-4CCB-A803-2F0015676BE8}" type="presParOf" srcId="{8515F338-5710-424D-AD59-7EE37CF9214C}" destId="{A394E8C2-E731-40E9-8534-B7AA3665768F}" srcOrd="0" destOrd="0" presId="urn:microsoft.com/office/officeart/2005/8/layout/hierarchy1"/>
    <dgm:cxn modelId="{998F4FFD-6A4C-4DE0-84AB-80F0981B174D}" type="presParOf" srcId="{A394E8C2-E731-40E9-8534-B7AA3665768F}" destId="{095393EF-A014-46BD-9960-808CD63483EA}" srcOrd="0" destOrd="0" presId="urn:microsoft.com/office/officeart/2005/8/layout/hierarchy1"/>
    <dgm:cxn modelId="{CE427303-7FB8-4ACD-BA12-5C5EE8917B64}" type="presParOf" srcId="{095393EF-A014-46BD-9960-808CD63483EA}" destId="{826505B9-2D0E-4999-B780-46B222C6D4F2}" srcOrd="0" destOrd="0" presId="urn:microsoft.com/office/officeart/2005/8/layout/hierarchy1"/>
    <dgm:cxn modelId="{98BB9E8A-39AE-47C3-8787-8DCB7D6C4958}" type="presParOf" srcId="{095393EF-A014-46BD-9960-808CD63483EA}" destId="{724018BF-7167-4034-86A7-3A3AE9D570C6}" srcOrd="1" destOrd="0" presId="urn:microsoft.com/office/officeart/2005/8/layout/hierarchy1"/>
    <dgm:cxn modelId="{613D2136-ACF8-4015-A1FA-D8A26C2BD951}" type="presParOf" srcId="{A394E8C2-E731-40E9-8534-B7AA3665768F}" destId="{9F44B29D-9EC6-4FCB-8523-59DFC17A3DFC}" srcOrd="1" destOrd="0" presId="urn:microsoft.com/office/officeart/2005/8/layout/hierarchy1"/>
    <dgm:cxn modelId="{9C7C7D69-53D3-4AD5-BF7C-3C0891A28F1A}" type="presParOf" srcId="{9F44B29D-9EC6-4FCB-8523-59DFC17A3DFC}" destId="{7DE1B4F5-E596-48C8-95CA-054324BCDF3C}" srcOrd="0" destOrd="0" presId="urn:microsoft.com/office/officeart/2005/8/layout/hierarchy1"/>
    <dgm:cxn modelId="{94B8C023-4D30-4F52-B9BF-37FB561A41EB}" type="presParOf" srcId="{9F44B29D-9EC6-4FCB-8523-59DFC17A3DFC}" destId="{64951707-919C-411B-8C50-68649F115B68}" srcOrd="1" destOrd="0" presId="urn:microsoft.com/office/officeart/2005/8/layout/hierarchy1"/>
    <dgm:cxn modelId="{FC56F258-C462-4E91-9E1B-476FED8FA390}" type="presParOf" srcId="{64951707-919C-411B-8C50-68649F115B68}" destId="{E14930CD-43EE-4B8C-BA11-88D55A6030D7}" srcOrd="0" destOrd="0" presId="urn:microsoft.com/office/officeart/2005/8/layout/hierarchy1"/>
    <dgm:cxn modelId="{4291DF86-4F3A-4D72-8498-51583838E89D}" type="presParOf" srcId="{E14930CD-43EE-4B8C-BA11-88D55A6030D7}" destId="{D46ED260-1F5A-4F0F-87BE-FCF36305718B}" srcOrd="0" destOrd="0" presId="urn:microsoft.com/office/officeart/2005/8/layout/hierarchy1"/>
    <dgm:cxn modelId="{DC261960-8074-488D-A69D-BC990A81BA35}" type="presParOf" srcId="{E14930CD-43EE-4B8C-BA11-88D55A6030D7}" destId="{454CF5BB-8145-4C00-8F93-3C9D4DF944BC}" srcOrd="1" destOrd="0" presId="urn:microsoft.com/office/officeart/2005/8/layout/hierarchy1"/>
    <dgm:cxn modelId="{2E705EB7-8E1C-492C-A3BD-0F369F093213}" type="presParOf" srcId="{64951707-919C-411B-8C50-68649F115B68}" destId="{57AB8AB4-CB7F-417B-BC93-495A162E7787}" srcOrd="1" destOrd="0" presId="urn:microsoft.com/office/officeart/2005/8/layout/hierarchy1"/>
    <dgm:cxn modelId="{74B0574C-97BD-49E0-BB8E-E0B084E9C3EB}" type="presParOf" srcId="{57AB8AB4-CB7F-417B-BC93-495A162E7787}" destId="{28E5F5BB-9B03-41D6-8BDC-FBFD1C91F872}" srcOrd="0" destOrd="0" presId="urn:microsoft.com/office/officeart/2005/8/layout/hierarchy1"/>
    <dgm:cxn modelId="{67C11D69-60EA-45F9-BCD4-1CE0CE6D093D}" type="presParOf" srcId="{57AB8AB4-CB7F-417B-BC93-495A162E7787}" destId="{F0EEB1BF-8A69-4D3D-96C0-5565097941EB}" srcOrd="1" destOrd="0" presId="urn:microsoft.com/office/officeart/2005/8/layout/hierarchy1"/>
    <dgm:cxn modelId="{13227801-EE20-47DF-8810-1CDC796E5187}" type="presParOf" srcId="{F0EEB1BF-8A69-4D3D-96C0-5565097941EB}" destId="{3A1F0275-CD6F-4EAB-ACF6-F05720F954C9}" srcOrd="0" destOrd="0" presId="urn:microsoft.com/office/officeart/2005/8/layout/hierarchy1"/>
    <dgm:cxn modelId="{255FEC63-EEC5-4EBD-8A49-6D31626EF10F}" type="presParOf" srcId="{3A1F0275-CD6F-4EAB-ACF6-F05720F954C9}" destId="{4DB76581-5C9D-4F0A-A5D0-E0849A78E175}" srcOrd="0" destOrd="0" presId="urn:microsoft.com/office/officeart/2005/8/layout/hierarchy1"/>
    <dgm:cxn modelId="{2E0A308B-2010-4C39-B407-86DD51740CAB}" type="presParOf" srcId="{3A1F0275-CD6F-4EAB-ACF6-F05720F954C9}" destId="{C45BBF7E-4A83-4D3C-9760-23CE0F772421}" srcOrd="1" destOrd="0" presId="urn:microsoft.com/office/officeart/2005/8/layout/hierarchy1"/>
    <dgm:cxn modelId="{55C5F8BF-9BA0-4E95-ABAD-D047B5D3BD3A}" type="presParOf" srcId="{F0EEB1BF-8A69-4D3D-96C0-5565097941EB}" destId="{F7E8D37A-B97E-4990-BC32-486179416D54}" srcOrd="1" destOrd="0" presId="urn:microsoft.com/office/officeart/2005/8/layout/hierarchy1"/>
    <dgm:cxn modelId="{92878833-FD6A-4783-BE5A-8ECEA1E92429}" type="presParOf" srcId="{57AB8AB4-CB7F-417B-BC93-495A162E7787}" destId="{7B9D7AAF-AC11-4BB9-A5A3-58A3DEA4A6CE}" srcOrd="2" destOrd="0" presId="urn:microsoft.com/office/officeart/2005/8/layout/hierarchy1"/>
    <dgm:cxn modelId="{FBAAF198-1033-4A9E-90D1-C243557D79B1}" type="presParOf" srcId="{57AB8AB4-CB7F-417B-BC93-495A162E7787}" destId="{C650F86B-3578-4987-A3B3-1DF29B6A59B4}" srcOrd="3" destOrd="0" presId="urn:microsoft.com/office/officeart/2005/8/layout/hierarchy1"/>
    <dgm:cxn modelId="{40EF140E-481D-4B02-A048-2E444924B76D}" type="presParOf" srcId="{C650F86B-3578-4987-A3B3-1DF29B6A59B4}" destId="{B4ABB0F5-34BA-4185-A528-1EE11AAC952E}" srcOrd="0" destOrd="0" presId="urn:microsoft.com/office/officeart/2005/8/layout/hierarchy1"/>
    <dgm:cxn modelId="{7C812749-E09E-4DEC-A1C8-9F84258BDDDB}" type="presParOf" srcId="{B4ABB0F5-34BA-4185-A528-1EE11AAC952E}" destId="{BAABB841-9F4F-4936-8A3F-36B728543E2C}" srcOrd="0" destOrd="0" presId="urn:microsoft.com/office/officeart/2005/8/layout/hierarchy1"/>
    <dgm:cxn modelId="{A28D6006-A355-4148-8231-39B576C3F9A4}" type="presParOf" srcId="{B4ABB0F5-34BA-4185-A528-1EE11AAC952E}" destId="{69DB391E-CBDD-40F8-AC21-85FFB3BC22A7}" srcOrd="1" destOrd="0" presId="urn:microsoft.com/office/officeart/2005/8/layout/hierarchy1"/>
    <dgm:cxn modelId="{229B1A6F-5143-4C9C-B67A-D47A788F0E5A}" type="presParOf" srcId="{C650F86B-3578-4987-A3B3-1DF29B6A59B4}" destId="{CE35810E-9DA1-490D-9D09-E2A5CB18CB40}" srcOrd="1" destOrd="0" presId="urn:microsoft.com/office/officeart/2005/8/layout/hierarchy1"/>
    <dgm:cxn modelId="{FEA329CE-29D8-408D-939E-35BEF0C6F33F}" type="presParOf" srcId="{9F44B29D-9EC6-4FCB-8523-59DFC17A3DFC}" destId="{0AD5F179-F3D8-4C81-9A3B-D8BE0AA50E5D}" srcOrd="2" destOrd="0" presId="urn:microsoft.com/office/officeart/2005/8/layout/hierarchy1"/>
    <dgm:cxn modelId="{F7F0AB0D-B5F0-4152-96AB-92EAF942CAB3}" type="presParOf" srcId="{9F44B29D-9EC6-4FCB-8523-59DFC17A3DFC}" destId="{2572DB53-4C2F-4007-B93E-9C606436F1A7}" srcOrd="3" destOrd="0" presId="urn:microsoft.com/office/officeart/2005/8/layout/hierarchy1"/>
    <dgm:cxn modelId="{B1814701-0DE4-4161-96E6-04665CBF72F1}" type="presParOf" srcId="{2572DB53-4C2F-4007-B93E-9C606436F1A7}" destId="{B91D7059-BC3E-43F3-8172-1153DBC26376}" srcOrd="0" destOrd="0" presId="urn:microsoft.com/office/officeart/2005/8/layout/hierarchy1"/>
    <dgm:cxn modelId="{F1166FC6-8494-4B45-B655-FF2AB7AFDE0D}" type="presParOf" srcId="{B91D7059-BC3E-43F3-8172-1153DBC26376}" destId="{8F547668-66DF-4A7D-A983-ECBBF23E9624}" srcOrd="0" destOrd="0" presId="urn:microsoft.com/office/officeart/2005/8/layout/hierarchy1"/>
    <dgm:cxn modelId="{D2469A65-74C9-4B43-B661-0608B53C8E2C}" type="presParOf" srcId="{B91D7059-BC3E-43F3-8172-1153DBC26376}" destId="{581CE366-8E89-439E-9275-5BC3004AC6DF}" srcOrd="1" destOrd="0" presId="urn:microsoft.com/office/officeart/2005/8/layout/hierarchy1"/>
    <dgm:cxn modelId="{35E04F69-898B-404C-9B27-9AD91E9A9C64}" type="presParOf" srcId="{2572DB53-4C2F-4007-B93E-9C606436F1A7}" destId="{4CCE84FF-EF38-4AAD-B417-18C6858BDD15}" srcOrd="1" destOrd="0" presId="urn:microsoft.com/office/officeart/2005/8/layout/hierarchy1"/>
    <dgm:cxn modelId="{41BA63CE-541B-4B95-A970-02EF7F90B238}" type="presParOf" srcId="{9F44B29D-9EC6-4FCB-8523-59DFC17A3DFC}" destId="{8879F07F-801E-41B0-9FC5-7CDCBA87A11A}" srcOrd="4" destOrd="0" presId="urn:microsoft.com/office/officeart/2005/8/layout/hierarchy1"/>
    <dgm:cxn modelId="{2C3F1EB8-564C-4FB5-ADD8-E7CD1D09D6D1}" type="presParOf" srcId="{9F44B29D-9EC6-4FCB-8523-59DFC17A3DFC}" destId="{A77080A9-774B-4FC5-9FF0-AAF60285CCF3}" srcOrd="5" destOrd="0" presId="urn:microsoft.com/office/officeart/2005/8/layout/hierarchy1"/>
    <dgm:cxn modelId="{7EBD06B9-ACCC-4A1B-BC87-91283F770045}" type="presParOf" srcId="{A77080A9-774B-4FC5-9FF0-AAF60285CCF3}" destId="{CD1EB332-B074-42B3-A00B-BD1FF1A9A9FD}" srcOrd="0" destOrd="0" presId="urn:microsoft.com/office/officeart/2005/8/layout/hierarchy1"/>
    <dgm:cxn modelId="{FDD7B7F9-D0F9-4A3E-A7ED-055ABA484FE8}" type="presParOf" srcId="{CD1EB332-B074-42B3-A00B-BD1FF1A9A9FD}" destId="{D6E187C0-5899-4CCA-BE48-556CE52E49F6}" srcOrd="0" destOrd="0" presId="urn:microsoft.com/office/officeart/2005/8/layout/hierarchy1"/>
    <dgm:cxn modelId="{EA2E901D-6D03-4559-91F7-13821100DA56}" type="presParOf" srcId="{CD1EB332-B074-42B3-A00B-BD1FF1A9A9FD}" destId="{A78D058A-67E8-4C92-8F5E-AAAD5AD7B7B3}" srcOrd="1" destOrd="0" presId="urn:microsoft.com/office/officeart/2005/8/layout/hierarchy1"/>
    <dgm:cxn modelId="{D883DE1E-4480-41A9-9B31-2E2258D13EC9}" type="presParOf" srcId="{A77080A9-774B-4FC5-9FF0-AAF60285CCF3}" destId="{43D5330C-772D-4A8F-8A45-D6D737F60356}"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00D3F5E-9233-4D26-A485-381FE74805E3}" type="doc">
      <dgm:prSet loTypeId="urn:microsoft.com/office/officeart/2005/8/layout/orgChart1" loCatId="hierarchy" qsTypeId="urn:microsoft.com/office/officeart/2005/8/quickstyle/simple5" qsCatId="simple" csTypeId="urn:microsoft.com/office/officeart/2005/8/colors/accent1_4" csCatId="accent1" phldr="1"/>
      <dgm:spPr/>
      <dgm:t>
        <a:bodyPr/>
        <a:lstStyle/>
        <a:p>
          <a:endParaRPr lang="pl-PL"/>
        </a:p>
      </dgm:t>
    </dgm:pt>
    <dgm:pt modelId="{BDD6EE18-8C3D-47E0-B5E3-32BA1EE96080}">
      <dgm:prSet custT="1"/>
      <dgm:spPr/>
      <dgm:t>
        <a:bodyPr/>
        <a:lstStyle/>
        <a:p>
          <a:pPr rtl="0"/>
          <a:r>
            <a:rPr lang="pl-PL" sz="2400" dirty="0" smtClean="0"/>
            <a:t>Środki przymusu</a:t>
          </a:r>
          <a:endParaRPr lang="pl-PL" sz="2400" dirty="0"/>
        </a:p>
      </dgm:t>
    </dgm:pt>
    <dgm:pt modelId="{78862DB8-B7D7-4F1D-8487-B1E72DCF643F}" type="parTrans" cxnId="{E8D1F93E-EE8C-4E83-B2DB-39FAC8D7DDF2}">
      <dgm:prSet/>
      <dgm:spPr/>
      <dgm:t>
        <a:bodyPr/>
        <a:lstStyle/>
        <a:p>
          <a:endParaRPr lang="pl-PL"/>
        </a:p>
      </dgm:t>
    </dgm:pt>
    <dgm:pt modelId="{C2A67D56-1194-4074-86F3-108A19EECB08}" type="sibTrans" cxnId="{E8D1F93E-EE8C-4E83-B2DB-39FAC8D7DDF2}">
      <dgm:prSet/>
      <dgm:spPr/>
      <dgm:t>
        <a:bodyPr/>
        <a:lstStyle/>
        <a:p>
          <a:endParaRPr lang="pl-PL"/>
        </a:p>
      </dgm:t>
    </dgm:pt>
    <dgm:pt modelId="{FEA2A697-BE31-48FB-91DC-D88B1BDF28C2}">
      <dgm:prSet custT="1"/>
      <dgm:spPr/>
      <dgm:t>
        <a:bodyPr/>
        <a:lstStyle/>
        <a:p>
          <a:pPr rtl="0"/>
          <a:r>
            <a:rPr lang="pl-PL" sz="1800" dirty="0" smtClean="0"/>
            <a:t>Środki socjologiczno-psychologiczne</a:t>
          </a:r>
          <a:endParaRPr lang="pl-PL" sz="1800" dirty="0"/>
        </a:p>
      </dgm:t>
    </dgm:pt>
    <dgm:pt modelId="{AEE6FE7E-A113-4B50-95C9-F8B847861302}" type="parTrans" cxnId="{90326898-8217-4C6A-B4B3-7D73E14773AE}">
      <dgm:prSet/>
      <dgm:spPr/>
      <dgm:t>
        <a:bodyPr/>
        <a:lstStyle/>
        <a:p>
          <a:endParaRPr lang="pl-PL"/>
        </a:p>
      </dgm:t>
    </dgm:pt>
    <dgm:pt modelId="{F12B6DF4-7EA8-44C2-B72A-913CF7FCD43C}" type="sibTrans" cxnId="{90326898-8217-4C6A-B4B3-7D73E14773AE}">
      <dgm:prSet/>
      <dgm:spPr/>
      <dgm:t>
        <a:bodyPr/>
        <a:lstStyle/>
        <a:p>
          <a:endParaRPr lang="pl-PL"/>
        </a:p>
      </dgm:t>
    </dgm:pt>
    <dgm:pt modelId="{52D8661F-D1AC-4309-B171-0926FAF5E934}">
      <dgm:prSet custT="1"/>
      <dgm:spPr/>
      <dgm:t>
        <a:bodyPr/>
        <a:lstStyle/>
        <a:p>
          <a:pPr rtl="0"/>
          <a:r>
            <a:rPr lang="pl-PL" sz="1800" dirty="0" smtClean="0"/>
            <a:t>Indywidualne środki przymusu (środki odwetowe)</a:t>
          </a:r>
          <a:endParaRPr lang="pl-PL" sz="1800" dirty="0"/>
        </a:p>
      </dgm:t>
    </dgm:pt>
    <dgm:pt modelId="{0E3A3455-42AE-44E8-9A25-E7F15410A75C}" type="parTrans" cxnId="{C282C0F6-7006-471A-93BD-682355FFE465}">
      <dgm:prSet/>
      <dgm:spPr/>
      <dgm:t>
        <a:bodyPr/>
        <a:lstStyle/>
        <a:p>
          <a:endParaRPr lang="pl-PL"/>
        </a:p>
      </dgm:t>
    </dgm:pt>
    <dgm:pt modelId="{FF34AD99-7451-4D40-89FD-D7368B1DAC63}" type="sibTrans" cxnId="{C282C0F6-7006-471A-93BD-682355FFE465}">
      <dgm:prSet/>
      <dgm:spPr/>
      <dgm:t>
        <a:bodyPr/>
        <a:lstStyle/>
        <a:p>
          <a:endParaRPr lang="pl-PL"/>
        </a:p>
      </dgm:t>
    </dgm:pt>
    <dgm:pt modelId="{73DF4054-8811-4A88-82BA-20AE8DA89F07}">
      <dgm:prSet custT="1"/>
      <dgm:spPr/>
      <dgm:t>
        <a:bodyPr/>
        <a:lstStyle/>
        <a:p>
          <a:pPr rtl="0"/>
          <a:r>
            <a:rPr lang="pl-PL" sz="1400" dirty="0" smtClean="0"/>
            <a:t>Retorsje – środki zgodne z prawem międzynarodowym</a:t>
          </a:r>
          <a:endParaRPr lang="pl-PL" sz="1400" dirty="0"/>
        </a:p>
      </dgm:t>
    </dgm:pt>
    <dgm:pt modelId="{D6E90BBC-EAAB-47E5-BE75-6F3906915F1A}" type="parTrans" cxnId="{E5959CF2-1CB2-4635-B0A1-46194324BFEA}">
      <dgm:prSet/>
      <dgm:spPr/>
      <dgm:t>
        <a:bodyPr/>
        <a:lstStyle/>
        <a:p>
          <a:endParaRPr lang="pl-PL"/>
        </a:p>
      </dgm:t>
    </dgm:pt>
    <dgm:pt modelId="{E2615A2B-650C-42A8-8278-B862DCAF521B}" type="sibTrans" cxnId="{E5959CF2-1CB2-4635-B0A1-46194324BFEA}">
      <dgm:prSet/>
      <dgm:spPr/>
      <dgm:t>
        <a:bodyPr/>
        <a:lstStyle/>
        <a:p>
          <a:endParaRPr lang="pl-PL"/>
        </a:p>
      </dgm:t>
    </dgm:pt>
    <dgm:pt modelId="{8B3DDB38-2F76-4002-AFAB-161B69C71B48}">
      <dgm:prSet custT="1"/>
      <dgm:spPr/>
      <dgm:t>
        <a:bodyPr/>
        <a:lstStyle/>
        <a:p>
          <a:pPr rtl="0"/>
          <a:r>
            <a:rPr lang="pl-PL" sz="1400" dirty="0" smtClean="0"/>
            <a:t>Represalia – mogą obejmować środki niegodne z prawem międzynarodowym pod warunkiem zachowania proporcjonalności do wcześniejszego działania państwa, które stało się przyczyną reakcji</a:t>
          </a:r>
          <a:endParaRPr lang="pl-PL" sz="1400" dirty="0"/>
        </a:p>
      </dgm:t>
    </dgm:pt>
    <dgm:pt modelId="{307D2A07-D1EB-4A2B-8565-1211A0875BC3}" type="parTrans" cxnId="{74A41D94-01A6-412C-BCD2-BB0133F18A63}">
      <dgm:prSet/>
      <dgm:spPr/>
      <dgm:t>
        <a:bodyPr/>
        <a:lstStyle/>
        <a:p>
          <a:endParaRPr lang="pl-PL"/>
        </a:p>
      </dgm:t>
    </dgm:pt>
    <dgm:pt modelId="{30ADE915-5192-44D9-9DF8-AB30E788E76C}" type="sibTrans" cxnId="{74A41D94-01A6-412C-BCD2-BB0133F18A63}">
      <dgm:prSet/>
      <dgm:spPr/>
      <dgm:t>
        <a:bodyPr/>
        <a:lstStyle/>
        <a:p>
          <a:endParaRPr lang="pl-PL"/>
        </a:p>
      </dgm:t>
    </dgm:pt>
    <dgm:pt modelId="{0E6431F7-E139-48A3-9A5B-1BD06C288067}">
      <dgm:prSet custT="1"/>
      <dgm:spPr/>
      <dgm:t>
        <a:bodyPr/>
        <a:lstStyle/>
        <a:p>
          <a:pPr rtl="0"/>
          <a:r>
            <a:rPr lang="pl-PL" sz="1800" dirty="0" smtClean="0"/>
            <a:t>Sankcje zorganizowane (zbiorowe</a:t>
          </a:r>
          <a:r>
            <a:rPr lang="pl-PL" sz="1000" dirty="0" smtClean="0"/>
            <a:t>)</a:t>
          </a:r>
          <a:endParaRPr lang="pl-PL" sz="1000" dirty="0"/>
        </a:p>
      </dgm:t>
    </dgm:pt>
    <dgm:pt modelId="{A80EFEAB-B2C2-4808-A400-1EFA4092F8DA}" type="parTrans" cxnId="{B0C4A7D8-88A6-43C4-A894-40580C7B7265}">
      <dgm:prSet/>
      <dgm:spPr/>
      <dgm:t>
        <a:bodyPr/>
        <a:lstStyle/>
        <a:p>
          <a:endParaRPr lang="pl-PL"/>
        </a:p>
      </dgm:t>
    </dgm:pt>
    <dgm:pt modelId="{35A33917-62BE-4108-83CF-4878FD1FDE28}" type="sibTrans" cxnId="{B0C4A7D8-88A6-43C4-A894-40580C7B7265}">
      <dgm:prSet/>
      <dgm:spPr/>
      <dgm:t>
        <a:bodyPr/>
        <a:lstStyle/>
        <a:p>
          <a:endParaRPr lang="pl-PL"/>
        </a:p>
      </dgm:t>
    </dgm:pt>
    <dgm:pt modelId="{EAC57057-C6E6-482E-ACB1-4847B3DD7297}">
      <dgm:prSet custT="1"/>
      <dgm:spPr/>
      <dgm:t>
        <a:bodyPr/>
        <a:lstStyle/>
        <a:p>
          <a:pPr rtl="0"/>
          <a:r>
            <a:rPr lang="pl-PL" sz="1400" dirty="0" smtClean="0"/>
            <a:t>Sankcje organizacyjne np. wykluczenie z organizacji</a:t>
          </a:r>
          <a:endParaRPr lang="pl-PL" sz="1400" dirty="0"/>
        </a:p>
      </dgm:t>
    </dgm:pt>
    <dgm:pt modelId="{0042D72A-2BF9-4853-9A77-D14FFB9D3100}" type="parTrans" cxnId="{61659F70-B2A7-4185-8C78-A8D0987B0813}">
      <dgm:prSet/>
      <dgm:spPr/>
      <dgm:t>
        <a:bodyPr/>
        <a:lstStyle/>
        <a:p>
          <a:endParaRPr lang="pl-PL"/>
        </a:p>
      </dgm:t>
    </dgm:pt>
    <dgm:pt modelId="{18E72F63-C2CB-48D2-8FBB-8D1104810843}" type="sibTrans" cxnId="{61659F70-B2A7-4185-8C78-A8D0987B0813}">
      <dgm:prSet/>
      <dgm:spPr/>
      <dgm:t>
        <a:bodyPr/>
        <a:lstStyle/>
        <a:p>
          <a:endParaRPr lang="pl-PL"/>
        </a:p>
      </dgm:t>
    </dgm:pt>
    <dgm:pt modelId="{A58D813E-A983-496F-BC93-9849C8E4537B}">
      <dgm:prSet custT="1"/>
      <dgm:spPr/>
      <dgm:t>
        <a:bodyPr/>
        <a:lstStyle/>
        <a:p>
          <a:pPr rtl="0"/>
          <a:r>
            <a:rPr lang="pl-PL" sz="1400" dirty="0" smtClean="0"/>
            <a:t>Sankcje korygujące np. wycofanie pomocy</a:t>
          </a:r>
          <a:endParaRPr lang="pl-PL" sz="1400" dirty="0"/>
        </a:p>
      </dgm:t>
    </dgm:pt>
    <dgm:pt modelId="{E5223386-3C45-44FB-8D00-7B72CF690B91}" type="parTrans" cxnId="{8343BC28-8956-49D5-8951-291B730C8C75}">
      <dgm:prSet/>
      <dgm:spPr/>
      <dgm:t>
        <a:bodyPr/>
        <a:lstStyle/>
        <a:p>
          <a:endParaRPr lang="pl-PL"/>
        </a:p>
      </dgm:t>
    </dgm:pt>
    <dgm:pt modelId="{C13BB0D7-AA5F-49E2-9790-E5985A88ACB2}" type="sibTrans" cxnId="{8343BC28-8956-49D5-8951-291B730C8C75}">
      <dgm:prSet/>
      <dgm:spPr/>
      <dgm:t>
        <a:bodyPr/>
        <a:lstStyle/>
        <a:p>
          <a:endParaRPr lang="pl-PL"/>
        </a:p>
      </dgm:t>
    </dgm:pt>
    <dgm:pt modelId="{55144C30-94EE-4024-B226-1CDE8B1D73DF}">
      <dgm:prSet custT="1"/>
      <dgm:spPr/>
      <dgm:t>
        <a:bodyPr/>
        <a:lstStyle/>
        <a:p>
          <a:pPr rtl="0"/>
          <a:r>
            <a:rPr lang="pl-PL" sz="1400" dirty="0" smtClean="0"/>
            <a:t>Przymus bezpośredni, w tym interwencja zbrojna (zgodnie z Kartą Narodów Zjednoczonych</a:t>
          </a:r>
          <a:r>
            <a:rPr lang="pl-PL" sz="1000" dirty="0" smtClean="0"/>
            <a:t>)</a:t>
          </a:r>
          <a:endParaRPr lang="pl-PL" sz="1000" dirty="0"/>
        </a:p>
      </dgm:t>
    </dgm:pt>
    <dgm:pt modelId="{DF68BB7B-E914-4113-BFB3-EA4C6822BA65}" type="parTrans" cxnId="{EE2C2D5D-E4BE-4675-BEC0-BAB6C65671DC}">
      <dgm:prSet/>
      <dgm:spPr/>
      <dgm:t>
        <a:bodyPr/>
        <a:lstStyle/>
        <a:p>
          <a:endParaRPr lang="pl-PL"/>
        </a:p>
      </dgm:t>
    </dgm:pt>
    <dgm:pt modelId="{E9651951-2ED9-4E96-BC1D-6DFB51A8B449}" type="sibTrans" cxnId="{EE2C2D5D-E4BE-4675-BEC0-BAB6C65671DC}">
      <dgm:prSet/>
      <dgm:spPr/>
      <dgm:t>
        <a:bodyPr/>
        <a:lstStyle/>
        <a:p>
          <a:endParaRPr lang="pl-PL"/>
        </a:p>
      </dgm:t>
    </dgm:pt>
    <dgm:pt modelId="{7D7ECE38-6C49-467A-AC6F-C0039E1C3597}" type="pres">
      <dgm:prSet presAssocID="{700D3F5E-9233-4D26-A485-381FE74805E3}" presName="hierChild1" presStyleCnt="0">
        <dgm:presLayoutVars>
          <dgm:orgChart val="1"/>
          <dgm:chPref val="1"/>
          <dgm:dir/>
          <dgm:animOne val="branch"/>
          <dgm:animLvl val="lvl"/>
          <dgm:resizeHandles/>
        </dgm:presLayoutVars>
      </dgm:prSet>
      <dgm:spPr/>
    </dgm:pt>
    <dgm:pt modelId="{2546648B-036E-4BD0-90B7-C8A78F7DC477}" type="pres">
      <dgm:prSet presAssocID="{BDD6EE18-8C3D-47E0-B5E3-32BA1EE96080}" presName="hierRoot1" presStyleCnt="0">
        <dgm:presLayoutVars>
          <dgm:hierBranch val="init"/>
        </dgm:presLayoutVars>
      </dgm:prSet>
      <dgm:spPr/>
    </dgm:pt>
    <dgm:pt modelId="{2BCA9531-8991-41CE-9AA0-AB67ACDD4265}" type="pres">
      <dgm:prSet presAssocID="{BDD6EE18-8C3D-47E0-B5E3-32BA1EE96080}" presName="rootComposite1" presStyleCnt="0"/>
      <dgm:spPr/>
    </dgm:pt>
    <dgm:pt modelId="{09A99551-6BEC-461A-8088-B086FB0803E2}" type="pres">
      <dgm:prSet presAssocID="{BDD6EE18-8C3D-47E0-B5E3-32BA1EE96080}" presName="rootText1" presStyleLbl="node0" presStyleIdx="0" presStyleCnt="1" custLinFactNeighborX="-695" custLinFactNeighborY="18027">
        <dgm:presLayoutVars>
          <dgm:chPref val="3"/>
        </dgm:presLayoutVars>
      </dgm:prSet>
      <dgm:spPr/>
    </dgm:pt>
    <dgm:pt modelId="{B10E14D4-34B2-4B02-B105-A440753505CD}" type="pres">
      <dgm:prSet presAssocID="{BDD6EE18-8C3D-47E0-B5E3-32BA1EE96080}" presName="rootConnector1" presStyleLbl="node1" presStyleIdx="0" presStyleCnt="0"/>
      <dgm:spPr/>
    </dgm:pt>
    <dgm:pt modelId="{6FD7CD65-3817-4991-9927-0F321BD9C295}" type="pres">
      <dgm:prSet presAssocID="{BDD6EE18-8C3D-47E0-B5E3-32BA1EE96080}" presName="hierChild2" presStyleCnt="0"/>
      <dgm:spPr/>
    </dgm:pt>
    <dgm:pt modelId="{A276AE71-4E00-4A7C-A2CF-5AF32F75CBFC}" type="pres">
      <dgm:prSet presAssocID="{AEE6FE7E-A113-4B50-95C9-F8B847861302}" presName="Name37" presStyleLbl="parChTrans1D2" presStyleIdx="0" presStyleCnt="3"/>
      <dgm:spPr/>
    </dgm:pt>
    <dgm:pt modelId="{E71D69DC-1CD6-469F-8977-5D9CD0A7DDB9}" type="pres">
      <dgm:prSet presAssocID="{FEA2A697-BE31-48FB-91DC-D88B1BDF28C2}" presName="hierRoot2" presStyleCnt="0">
        <dgm:presLayoutVars>
          <dgm:hierBranch val="init"/>
        </dgm:presLayoutVars>
      </dgm:prSet>
      <dgm:spPr/>
    </dgm:pt>
    <dgm:pt modelId="{B94C437B-72B8-4F0C-97E9-3B979EA902D0}" type="pres">
      <dgm:prSet presAssocID="{FEA2A697-BE31-48FB-91DC-D88B1BDF28C2}" presName="rootComposite" presStyleCnt="0"/>
      <dgm:spPr/>
    </dgm:pt>
    <dgm:pt modelId="{183973FC-5AB5-42C5-8B6A-5CA375AE4EB8}" type="pres">
      <dgm:prSet presAssocID="{FEA2A697-BE31-48FB-91DC-D88B1BDF28C2}" presName="rootText" presStyleLbl="node2" presStyleIdx="0" presStyleCnt="3">
        <dgm:presLayoutVars>
          <dgm:chPref val="3"/>
        </dgm:presLayoutVars>
      </dgm:prSet>
      <dgm:spPr/>
    </dgm:pt>
    <dgm:pt modelId="{25D06DDB-FBDD-4C4F-A6D6-8E0941C4E4A6}" type="pres">
      <dgm:prSet presAssocID="{FEA2A697-BE31-48FB-91DC-D88B1BDF28C2}" presName="rootConnector" presStyleLbl="node2" presStyleIdx="0" presStyleCnt="3"/>
      <dgm:spPr/>
    </dgm:pt>
    <dgm:pt modelId="{95077B65-249D-4264-8EC6-690CAD43B64E}" type="pres">
      <dgm:prSet presAssocID="{FEA2A697-BE31-48FB-91DC-D88B1BDF28C2}" presName="hierChild4" presStyleCnt="0"/>
      <dgm:spPr/>
    </dgm:pt>
    <dgm:pt modelId="{396A67E7-3671-4FD2-BF34-F602327DE03C}" type="pres">
      <dgm:prSet presAssocID="{FEA2A697-BE31-48FB-91DC-D88B1BDF28C2}" presName="hierChild5" presStyleCnt="0"/>
      <dgm:spPr/>
    </dgm:pt>
    <dgm:pt modelId="{A71A043F-0726-4C96-9C72-9A22604C6B6C}" type="pres">
      <dgm:prSet presAssocID="{0E3A3455-42AE-44E8-9A25-E7F15410A75C}" presName="Name37" presStyleLbl="parChTrans1D2" presStyleIdx="1" presStyleCnt="3"/>
      <dgm:spPr/>
    </dgm:pt>
    <dgm:pt modelId="{3E324F07-19D8-4560-B3E4-55B3CB4047DE}" type="pres">
      <dgm:prSet presAssocID="{52D8661F-D1AC-4309-B171-0926FAF5E934}" presName="hierRoot2" presStyleCnt="0">
        <dgm:presLayoutVars>
          <dgm:hierBranch val="init"/>
        </dgm:presLayoutVars>
      </dgm:prSet>
      <dgm:spPr/>
    </dgm:pt>
    <dgm:pt modelId="{75C9247A-157D-4295-BB22-451111D12E59}" type="pres">
      <dgm:prSet presAssocID="{52D8661F-D1AC-4309-B171-0926FAF5E934}" presName="rootComposite" presStyleCnt="0"/>
      <dgm:spPr/>
    </dgm:pt>
    <dgm:pt modelId="{288F2FF4-9790-4384-B98C-DDF7C6316A5A}" type="pres">
      <dgm:prSet presAssocID="{52D8661F-D1AC-4309-B171-0926FAF5E934}" presName="rootText" presStyleLbl="node2" presStyleIdx="1" presStyleCnt="3">
        <dgm:presLayoutVars>
          <dgm:chPref val="3"/>
        </dgm:presLayoutVars>
      </dgm:prSet>
      <dgm:spPr/>
    </dgm:pt>
    <dgm:pt modelId="{E10366A2-78E0-45C1-887D-2F56429D6141}" type="pres">
      <dgm:prSet presAssocID="{52D8661F-D1AC-4309-B171-0926FAF5E934}" presName="rootConnector" presStyleLbl="node2" presStyleIdx="1" presStyleCnt="3"/>
      <dgm:spPr/>
    </dgm:pt>
    <dgm:pt modelId="{38BA16A1-3EA6-4FBF-8A35-C092C26FCCF0}" type="pres">
      <dgm:prSet presAssocID="{52D8661F-D1AC-4309-B171-0926FAF5E934}" presName="hierChild4" presStyleCnt="0"/>
      <dgm:spPr/>
    </dgm:pt>
    <dgm:pt modelId="{4080D4E9-8F28-49F1-A2E8-72741F9FF86C}" type="pres">
      <dgm:prSet presAssocID="{D6E90BBC-EAAB-47E5-BE75-6F3906915F1A}" presName="Name37" presStyleLbl="parChTrans1D3" presStyleIdx="0" presStyleCnt="5"/>
      <dgm:spPr/>
    </dgm:pt>
    <dgm:pt modelId="{942BDA01-243D-437C-9DDF-6991EB19F2CC}" type="pres">
      <dgm:prSet presAssocID="{73DF4054-8811-4A88-82BA-20AE8DA89F07}" presName="hierRoot2" presStyleCnt="0">
        <dgm:presLayoutVars>
          <dgm:hierBranch val="init"/>
        </dgm:presLayoutVars>
      </dgm:prSet>
      <dgm:spPr/>
    </dgm:pt>
    <dgm:pt modelId="{80D4BC54-024F-4102-A2D0-0D93B41CE01D}" type="pres">
      <dgm:prSet presAssocID="{73DF4054-8811-4A88-82BA-20AE8DA89F07}" presName="rootComposite" presStyleCnt="0"/>
      <dgm:spPr/>
    </dgm:pt>
    <dgm:pt modelId="{558AD6D9-9089-4F34-B2B4-75779B079350}" type="pres">
      <dgm:prSet presAssocID="{73DF4054-8811-4A88-82BA-20AE8DA89F07}" presName="rootText" presStyleLbl="node3" presStyleIdx="0" presStyleCnt="5">
        <dgm:presLayoutVars>
          <dgm:chPref val="3"/>
        </dgm:presLayoutVars>
      </dgm:prSet>
      <dgm:spPr/>
    </dgm:pt>
    <dgm:pt modelId="{7792FB54-1990-45A5-84E7-190305277696}" type="pres">
      <dgm:prSet presAssocID="{73DF4054-8811-4A88-82BA-20AE8DA89F07}" presName="rootConnector" presStyleLbl="node3" presStyleIdx="0" presStyleCnt="5"/>
      <dgm:spPr/>
    </dgm:pt>
    <dgm:pt modelId="{291BC209-7274-4CDF-BFD4-4078D40D3C0D}" type="pres">
      <dgm:prSet presAssocID="{73DF4054-8811-4A88-82BA-20AE8DA89F07}" presName="hierChild4" presStyleCnt="0"/>
      <dgm:spPr/>
    </dgm:pt>
    <dgm:pt modelId="{A9A468AF-1A91-40BC-8D52-F1A92D0603CE}" type="pres">
      <dgm:prSet presAssocID="{73DF4054-8811-4A88-82BA-20AE8DA89F07}" presName="hierChild5" presStyleCnt="0"/>
      <dgm:spPr/>
    </dgm:pt>
    <dgm:pt modelId="{B8B00970-7489-49D7-91A9-78AFC8868CBC}" type="pres">
      <dgm:prSet presAssocID="{307D2A07-D1EB-4A2B-8565-1211A0875BC3}" presName="Name37" presStyleLbl="parChTrans1D3" presStyleIdx="1" presStyleCnt="5"/>
      <dgm:spPr/>
    </dgm:pt>
    <dgm:pt modelId="{F4DC5FA2-C2F7-4A89-8312-EFE1EC3F13C1}" type="pres">
      <dgm:prSet presAssocID="{8B3DDB38-2F76-4002-AFAB-161B69C71B48}" presName="hierRoot2" presStyleCnt="0">
        <dgm:presLayoutVars>
          <dgm:hierBranch val="init"/>
        </dgm:presLayoutVars>
      </dgm:prSet>
      <dgm:spPr/>
    </dgm:pt>
    <dgm:pt modelId="{9507A980-8BD4-434D-BC6B-B60814485E71}" type="pres">
      <dgm:prSet presAssocID="{8B3DDB38-2F76-4002-AFAB-161B69C71B48}" presName="rootComposite" presStyleCnt="0"/>
      <dgm:spPr/>
    </dgm:pt>
    <dgm:pt modelId="{28040780-19A1-464C-B46A-F77E21212868}" type="pres">
      <dgm:prSet presAssocID="{8B3DDB38-2F76-4002-AFAB-161B69C71B48}" presName="rootText" presStyleLbl="node3" presStyleIdx="1" presStyleCnt="5" custScaleY="198303">
        <dgm:presLayoutVars>
          <dgm:chPref val="3"/>
        </dgm:presLayoutVars>
      </dgm:prSet>
      <dgm:spPr/>
    </dgm:pt>
    <dgm:pt modelId="{8332C1B6-DB4A-4FD6-987D-95E522B4CA7D}" type="pres">
      <dgm:prSet presAssocID="{8B3DDB38-2F76-4002-AFAB-161B69C71B48}" presName="rootConnector" presStyleLbl="node3" presStyleIdx="1" presStyleCnt="5"/>
      <dgm:spPr/>
    </dgm:pt>
    <dgm:pt modelId="{A96FDEB3-B4CB-4C77-A87E-DA3B930153A0}" type="pres">
      <dgm:prSet presAssocID="{8B3DDB38-2F76-4002-AFAB-161B69C71B48}" presName="hierChild4" presStyleCnt="0"/>
      <dgm:spPr/>
    </dgm:pt>
    <dgm:pt modelId="{268716AA-0566-432B-8B1C-9E08D343F8C6}" type="pres">
      <dgm:prSet presAssocID="{8B3DDB38-2F76-4002-AFAB-161B69C71B48}" presName="hierChild5" presStyleCnt="0"/>
      <dgm:spPr/>
    </dgm:pt>
    <dgm:pt modelId="{ABF1A088-6742-496E-8803-22187C284772}" type="pres">
      <dgm:prSet presAssocID="{52D8661F-D1AC-4309-B171-0926FAF5E934}" presName="hierChild5" presStyleCnt="0"/>
      <dgm:spPr/>
    </dgm:pt>
    <dgm:pt modelId="{FA8C9CA5-0A3E-418D-A4E9-553A8449C286}" type="pres">
      <dgm:prSet presAssocID="{A80EFEAB-B2C2-4808-A400-1EFA4092F8DA}" presName="Name37" presStyleLbl="parChTrans1D2" presStyleIdx="2" presStyleCnt="3"/>
      <dgm:spPr/>
    </dgm:pt>
    <dgm:pt modelId="{DEDB2FD1-5FE1-4B91-BDCA-A8737AD7AAD0}" type="pres">
      <dgm:prSet presAssocID="{0E6431F7-E139-48A3-9A5B-1BD06C288067}" presName="hierRoot2" presStyleCnt="0">
        <dgm:presLayoutVars>
          <dgm:hierBranch val="init"/>
        </dgm:presLayoutVars>
      </dgm:prSet>
      <dgm:spPr/>
    </dgm:pt>
    <dgm:pt modelId="{508BBD59-D0ED-438D-80FD-648891015178}" type="pres">
      <dgm:prSet presAssocID="{0E6431F7-E139-48A3-9A5B-1BD06C288067}" presName="rootComposite" presStyleCnt="0"/>
      <dgm:spPr/>
    </dgm:pt>
    <dgm:pt modelId="{75399073-EC94-4E16-B95B-10519A0FD3D6}" type="pres">
      <dgm:prSet presAssocID="{0E6431F7-E139-48A3-9A5B-1BD06C288067}" presName="rootText" presStyleLbl="node2" presStyleIdx="2" presStyleCnt="3">
        <dgm:presLayoutVars>
          <dgm:chPref val="3"/>
        </dgm:presLayoutVars>
      </dgm:prSet>
      <dgm:spPr/>
    </dgm:pt>
    <dgm:pt modelId="{0773E037-04F4-4126-8894-4C40E62D78F2}" type="pres">
      <dgm:prSet presAssocID="{0E6431F7-E139-48A3-9A5B-1BD06C288067}" presName="rootConnector" presStyleLbl="node2" presStyleIdx="2" presStyleCnt="3"/>
      <dgm:spPr/>
    </dgm:pt>
    <dgm:pt modelId="{5E92C90A-FA97-4682-BC5D-B57BF799C864}" type="pres">
      <dgm:prSet presAssocID="{0E6431F7-E139-48A3-9A5B-1BD06C288067}" presName="hierChild4" presStyleCnt="0"/>
      <dgm:spPr/>
    </dgm:pt>
    <dgm:pt modelId="{40A70C93-C925-43E6-B1F4-E4490C496033}" type="pres">
      <dgm:prSet presAssocID="{0042D72A-2BF9-4853-9A77-D14FFB9D3100}" presName="Name37" presStyleLbl="parChTrans1D3" presStyleIdx="2" presStyleCnt="5"/>
      <dgm:spPr/>
    </dgm:pt>
    <dgm:pt modelId="{1DF35FB1-DAA3-462B-9346-5347E2193410}" type="pres">
      <dgm:prSet presAssocID="{EAC57057-C6E6-482E-ACB1-4847B3DD7297}" presName="hierRoot2" presStyleCnt="0">
        <dgm:presLayoutVars>
          <dgm:hierBranch val="init"/>
        </dgm:presLayoutVars>
      </dgm:prSet>
      <dgm:spPr/>
    </dgm:pt>
    <dgm:pt modelId="{55144FEF-1B05-4C49-9A1D-5756ECD01015}" type="pres">
      <dgm:prSet presAssocID="{EAC57057-C6E6-482E-ACB1-4847B3DD7297}" presName="rootComposite" presStyleCnt="0"/>
      <dgm:spPr/>
    </dgm:pt>
    <dgm:pt modelId="{AAD32D73-9B92-468D-8AE5-74905114630C}" type="pres">
      <dgm:prSet presAssocID="{EAC57057-C6E6-482E-ACB1-4847B3DD7297}" presName="rootText" presStyleLbl="node3" presStyleIdx="2" presStyleCnt="5">
        <dgm:presLayoutVars>
          <dgm:chPref val="3"/>
        </dgm:presLayoutVars>
      </dgm:prSet>
      <dgm:spPr/>
    </dgm:pt>
    <dgm:pt modelId="{0D5F325B-5FDA-4853-8A99-BCFAE3601937}" type="pres">
      <dgm:prSet presAssocID="{EAC57057-C6E6-482E-ACB1-4847B3DD7297}" presName="rootConnector" presStyleLbl="node3" presStyleIdx="2" presStyleCnt="5"/>
      <dgm:spPr/>
    </dgm:pt>
    <dgm:pt modelId="{823F2CAE-3447-46FC-843B-F73542D3BED6}" type="pres">
      <dgm:prSet presAssocID="{EAC57057-C6E6-482E-ACB1-4847B3DD7297}" presName="hierChild4" presStyleCnt="0"/>
      <dgm:spPr/>
    </dgm:pt>
    <dgm:pt modelId="{5AF183D0-1A67-4A01-9F25-C401AED7D80C}" type="pres">
      <dgm:prSet presAssocID="{EAC57057-C6E6-482E-ACB1-4847B3DD7297}" presName="hierChild5" presStyleCnt="0"/>
      <dgm:spPr/>
    </dgm:pt>
    <dgm:pt modelId="{88404059-744E-45A5-8BFC-0603B48F8007}" type="pres">
      <dgm:prSet presAssocID="{E5223386-3C45-44FB-8D00-7B72CF690B91}" presName="Name37" presStyleLbl="parChTrans1D3" presStyleIdx="3" presStyleCnt="5"/>
      <dgm:spPr/>
    </dgm:pt>
    <dgm:pt modelId="{D798570A-4DBF-42C9-B8CD-BD900B7B3B1D}" type="pres">
      <dgm:prSet presAssocID="{A58D813E-A983-496F-BC93-9849C8E4537B}" presName="hierRoot2" presStyleCnt="0">
        <dgm:presLayoutVars>
          <dgm:hierBranch val="init"/>
        </dgm:presLayoutVars>
      </dgm:prSet>
      <dgm:spPr/>
    </dgm:pt>
    <dgm:pt modelId="{392AE743-FAD0-46FD-AE13-17800A07BE20}" type="pres">
      <dgm:prSet presAssocID="{A58D813E-A983-496F-BC93-9849C8E4537B}" presName="rootComposite" presStyleCnt="0"/>
      <dgm:spPr/>
    </dgm:pt>
    <dgm:pt modelId="{CFC35AC9-2B79-485F-9D12-307B8E2BBADD}" type="pres">
      <dgm:prSet presAssocID="{A58D813E-A983-496F-BC93-9849C8E4537B}" presName="rootText" presStyleLbl="node3" presStyleIdx="3" presStyleCnt="5" custLinFactNeighborX="759" custLinFactNeighborY="-14762">
        <dgm:presLayoutVars>
          <dgm:chPref val="3"/>
        </dgm:presLayoutVars>
      </dgm:prSet>
      <dgm:spPr/>
    </dgm:pt>
    <dgm:pt modelId="{55906DA8-D3E3-483E-8A24-4B04B5F7B20D}" type="pres">
      <dgm:prSet presAssocID="{A58D813E-A983-496F-BC93-9849C8E4537B}" presName="rootConnector" presStyleLbl="node3" presStyleIdx="3" presStyleCnt="5"/>
      <dgm:spPr/>
    </dgm:pt>
    <dgm:pt modelId="{B6F5818A-0160-4D2D-A62A-5CF9A91E257A}" type="pres">
      <dgm:prSet presAssocID="{A58D813E-A983-496F-BC93-9849C8E4537B}" presName="hierChild4" presStyleCnt="0"/>
      <dgm:spPr/>
    </dgm:pt>
    <dgm:pt modelId="{09EFB3E3-8EE2-4FBD-91E4-FD8CF67C059C}" type="pres">
      <dgm:prSet presAssocID="{A58D813E-A983-496F-BC93-9849C8E4537B}" presName="hierChild5" presStyleCnt="0"/>
      <dgm:spPr/>
    </dgm:pt>
    <dgm:pt modelId="{A26B3D42-E568-4DA7-BA43-84E906E19AAA}" type="pres">
      <dgm:prSet presAssocID="{DF68BB7B-E914-4113-BFB3-EA4C6822BA65}" presName="Name37" presStyleLbl="parChTrans1D3" presStyleIdx="4" presStyleCnt="5"/>
      <dgm:spPr/>
    </dgm:pt>
    <dgm:pt modelId="{C056173E-2FC9-44BC-BA54-691F57429F46}" type="pres">
      <dgm:prSet presAssocID="{55144C30-94EE-4024-B226-1CDE8B1D73DF}" presName="hierRoot2" presStyleCnt="0">
        <dgm:presLayoutVars>
          <dgm:hierBranch val="init"/>
        </dgm:presLayoutVars>
      </dgm:prSet>
      <dgm:spPr/>
    </dgm:pt>
    <dgm:pt modelId="{362E04BA-3645-4FB8-B52A-761D6E38244B}" type="pres">
      <dgm:prSet presAssocID="{55144C30-94EE-4024-B226-1CDE8B1D73DF}" presName="rootComposite" presStyleCnt="0"/>
      <dgm:spPr/>
    </dgm:pt>
    <dgm:pt modelId="{6D5E5378-0A9A-48C0-A62A-18F0A2E466A6}" type="pres">
      <dgm:prSet presAssocID="{55144C30-94EE-4024-B226-1CDE8B1D73DF}" presName="rootText" presStyleLbl="node3" presStyleIdx="4" presStyleCnt="5" custLinFactNeighborX="759" custLinFactNeighborY="-23351">
        <dgm:presLayoutVars>
          <dgm:chPref val="3"/>
        </dgm:presLayoutVars>
      </dgm:prSet>
      <dgm:spPr/>
    </dgm:pt>
    <dgm:pt modelId="{A97C0F05-5799-47CA-BF47-DB7C63B5975C}" type="pres">
      <dgm:prSet presAssocID="{55144C30-94EE-4024-B226-1CDE8B1D73DF}" presName="rootConnector" presStyleLbl="node3" presStyleIdx="4" presStyleCnt="5"/>
      <dgm:spPr/>
    </dgm:pt>
    <dgm:pt modelId="{11C50405-7804-434B-944F-563AF8B7DE3F}" type="pres">
      <dgm:prSet presAssocID="{55144C30-94EE-4024-B226-1CDE8B1D73DF}" presName="hierChild4" presStyleCnt="0"/>
      <dgm:spPr/>
    </dgm:pt>
    <dgm:pt modelId="{93E02043-114C-49B3-87F1-84AFDA78AD22}" type="pres">
      <dgm:prSet presAssocID="{55144C30-94EE-4024-B226-1CDE8B1D73DF}" presName="hierChild5" presStyleCnt="0"/>
      <dgm:spPr/>
    </dgm:pt>
    <dgm:pt modelId="{BF1459C2-1FE0-4576-B120-1BA29B75B890}" type="pres">
      <dgm:prSet presAssocID="{0E6431F7-E139-48A3-9A5B-1BD06C288067}" presName="hierChild5" presStyleCnt="0"/>
      <dgm:spPr/>
    </dgm:pt>
    <dgm:pt modelId="{C1A1A4E1-4FFA-427D-94F1-D6B735264BB1}" type="pres">
      <dgm:prSet presAssocID="{BDD6EE18-8C3D-47E0-B5E3-32BA1EE96080}" presName="hierChild3" presStyleCnt="0"/>
      <dgm:spPr/>
    </dgm:pt>
  </dgm:ptLst>
  <dgm:cxnLst>
    <dgm:cxn modelId="{74A41D94-01A6-412C-BCD2-BB0133F18A63}" srcId="{52D8661F-D1AC-4309-B171-0926FAF5E934}" destId="{8B3DDB38-2F76-4002-AFAB-161B69C71B48}" srcOrd="1" destOrd="0" parTransId="{307D2A07-D1EB-4A2B-8565-1211A0875BC3}" sibTransId="{30ADE915-5192-44D9-9DF8-AB30E788E76C}"/>
    <dgm:cxn modelId="{5D1179E5-590B-4AB3-ABE7-BFC64F4488B2}" type="presOf" srcId="{EAC57057-C6E6-482E-ACB1-4847B3DD7297}" destId="{AAD32D73-9B92-468D-8AE5-74905114630C}" srcOrd="0" destOrd="0" presId="urn:microsoft.com/office/officeart/2005/8/layout/orgChart1"/>
    <dgm:cxn modelId="{649AE5B0-DB4F-4264-9635-82F11E52C718}" type="presOf" srcId="{A80EFEAB-B2C2-4808-A400-1EFA4092F8DA}" destId="{FA8C9CA5-0A3E-418D-A4E9-553A8449C286}" srcOrd="0" destOrd="0" presId="urn:microsoft.com/office/officeart/2005/8/layout/orgChart1"/>
    <dgm:cxn modelId="{E468EA6A-AE1F-41A1-A4E8-A18BFDB83DE5}" type="presOf" srcId="{52D8661F-D1AC-4309-B171-0926FAF5E934}" destId="{288F2FF4-9790-4384-B98C-DDF7C6316A5A}" srcOrd="0" destOrd="0" presId="urn:microsoft.com/office/officeart/2005/8/layout/orgChart1"/>
    <dgm:cxn modelId="{D9533606-A92A-41EE-8C3B-267E609F0A28}" type="presOf" srcId="{BDD6EE18-8C3D-47E0-B5E3-32BA1EE96080}" destId="{09A99551-6BEC-461A-8088-B086FB0803E2}" srcOrd="0" destOrd="0" presId="urn:microsoft.com/office/officeart/2005/8/layout/orgChart1"/>
    <dgm:cxn modelId="{2A582B0C-C83F-4B52-A378-433885B6426A}" type="presOf" srcId="{0042D72A-2BF9-4853-9A77-D14FFB9D3100}" destId="{40A70C93-C925-43E6-B1F4-E4490C496033}" srcOrd="0" destOrd="0" presId="urn:microsoft.com/office/officeart/2005/8/layout/orgChart1"/>
    <dgm:cxn modelId="{CDF99786-7F4B-468B-82B9-A4DE3D5AAFA2}" type="presOf" srcId="{700D3F5E-9233-4D26-A485-381FE74805E3}" destId="{7D7ECE38-6C49-467A-AC6F-C0039E1C3597}" srcOrd="0" destOrd="0" presId="urn:microsoft.com/office/officeart/2005/8/layout/orgChart1"/>
    <dgm:cxn modelId="{621A66CB-93FD-42E1-B98C-F00D64F0F123}" type="presOf" srcId="{A58D813E-A983-496F-BC93-9849C8E4537B}" destId="{CFC35AC9-2B79-485F-9D12-307B8E2BBADD}" srcOrd="0" destOrd="0" presId="urn:microsoft.com/office/officeart/2005/8/layout/orgChart1"/>
    <dgm:cxn modelId="{1A7407E6-E799-4823-B65C-52E158749894}" type="presOf" srcId="{307D2A07-D1EB-4A2B-8565-1211A0875BC3}" destId="{B8B00970-7489-49D7-91A9-78AFC8868CBC}" srcOrd="0" destOrd="0" presId="urn:microsoft.com/office/officeart/2005/8/layout/orgChart1"/>
    <dgm:cxn modelId="{C282C0F6-7006-471A-93BD-682355FFE465}" srcId="{BDD6EE18-8C3D-47E0-B5E3-32BA1EE96080}" destId="{52D8661F-D1AC-4309-B171-0926FAF5E934}" srcOrd="1" destOrd="0" parTransId="{0E3A3455-42AE-44E8-9A25-E7F15410A75C}" sibTransId="{FF34AD99-7451-4D40-89FD-D7368B1DAC63}"/>
    <dgm:cxn modelId="{27195DC8-D60F-4BB3-81D0-9D7267D75FBE}" type="presOf" srcId="{AEE6FE7E-A113-4B50-95C9-F8B847861302}" destId="{A276AE71-4E00-4A7C-A2CF-5AF32F75CBFC}" srcOrd="0" destOrd="0" presId="urn:microsoft.com/office/officeart/2005/8/layout/orgChart1"/>
    <dgm:cxn modelId="{20D1B470-C1A4-4078-8563-C9B53B2E114B}" type="presOf" srcId="{EAC57057-C6E6-482E-ACB1-4847B3DD7297}" destId="{0D5F325B-5FDA-4853-8A99-BCFAE3601937}" srcOrd="1" destOrd="0" presId="urn:microsoft.com/office/officeart/2005/8/layout/orgChart1"/>
    <dgm:cxn modelId="{AF13582B-2B46-46A7-92CB-0805AF1C6CA3}" type="presOf" srcId="{BDD6EE18-8C3D-47E0-B5E3-32BA1EE96080}" destId="{B10E14D4-34B2-4B02-B105-A440753505CD}" srcOrd="1" destOrd="0" presId="urn:microsoft.com/office/officeart/2005/8/layout/orgChart1"/>
    <dgm:cxn modelId="{980D7D34-0F42-40D5-B1AD-28BB1469ED69}" type="presOf" srcId="{D6E90BBC-EAAB-47E5-BE75-6F3906915F1A}" destId="{4080D4E9-8F28-49F1-A2E8-72741F9FF86C}" srcOrd="0" destOrd="0" presId="urn:microsoft.com/office/officeart/2005/8/layout/orgChart1"/>
    <dgm:cxn modelId="{46EED510-FBB1-432F-8DEB-1AF4BA0810EA}" type="presOf" srcId="{0E3A3455-42AE-44E8-9A25-E7F15410A75C}" destId="{A71A043F-0726-4C96-9C72-9A22604C6B6C}" srcOrd="0" destOrd="0" presId="urn:microsoft.com/office/officeart/2005/8/layout/orgChart1"/>
    <dgm:cxn modelId="{35F860DC-D69C-4926-8CFF-66DCA2936BD5}" type="presOf" srcId="{A58D813E-A983-496F-BC93-9849C8E4537B}" destId="{55906DA8-D3E3-483E-8A24-4B04B5F7B20D}" srcOrd="1" destOrd="0" presId="urn:microsoft.com/office/officeart/2005/8/layout/orgChart1"/>
    <dgm:cxn modelId="{723A1E7D-56FE-4FDF-B56D-60FECAC6A75C}" type="presOf" srcId="{55144C30-94EE-4024-B226-1CDE8B1D73DF}" destId="{6D5E5378-0A9A-48C0-A62A-18F0A2E466A6}" srcOrd="0" destOrd="0" presId="urn:microsoft.com/office/officeart/2005/8/layout/orgChart1"/>
    <dgm:cxn modelId="{90326898-8217-4C6A-B4B3-7D73E14773AE}" srcId="{BDD6EE18-8C3D-47E0-B5E3-32BA1EE96080}" destId="{FEA2A697-BE31-48FB-91DC-D88B1BDF28C2}" srcOrd="0" destOrd="0" parTransId="{AEE6FE7E-A113-4B50-95C9-F8B847861302}" sibTransId="{F12B6DF4-7EA8-44C2-B72A-913CF7FCD43C}"/>
    <dgm:cxn modelId="{E5959CF2-1CB2-4635-B0A1-46194324BFEA}" srcId="{52D8661F-D1AC-4309-B171-0926FAF5E934}" destId="{73DF4054-8811-4A88-82BA-20AE8DA89F07}" srcOrd="0" destOrd="0" parTransId="{D6E90BBC-EAAB-47E5-BE75-6F3906915F1A}" sibTransId="{E2615A2B-650C-42A8-8278-B862DCAF521B}"/>
    <dgm:cxn modelId="{F53A419B-A583-400A-8367-7DDDFEA55C78}" type="presOf" srcId="{8B3DDB38-2F76-4002-AFAB-161B69C71B48}" destId="{28040780-19A1-464C-B46A-F77E21212868}" srcOrd="0" destOrd="0" presId="urn:microsoft.com/office/officeart/2005/8/layout/orgChart1"/>
    <dgm:cxn modelId="{650880F4-30CC-49F1-89D9-DAA8B44512EB}" type="presOf" srcId="{55144C30-94EE-4024-B226-1CDE8B1D73DF}" destId="{A97C0F05-5799-47CA-BF47-DB7C63B5975C}" srcOrd="1" destOrd="0" presId="urn:microsoft.com/office/officeart/2005/8/layout/orgChart1"/>
    <dgm:cxn modelId="{1D212F79-0167-4FF6-AABE-378DD9B74E91}" type="presOf" srcId="{8B3DDB38-2F76-4002-AFAB-161B69C71B48}" destId="{8332C1B6-DB4A-4FD6-987D-95E522B4CA7D}" srcOrd="1" destOrd="0" presId="urn:microsoft.com/office/officeart/2005/8/layout/orgChart1"/>
    <dgm:cxn modelId="{B0C4A7D8-88A6-43C4-A894-40580C7B7265}" srcId="{BDD6EE18-8C3D-47E0-B5E3-32BA1EE96080}" destId="{0E6431F7-E139-48A3-9A5B-1BD06C288067}" srcOrd="2" destOrd="0" parTransId="{A80EFEAB-B2C2-4808-A400-1EFA4092F8DA}" sibTransId="{35A33917-62BE-4108-83CF-4878FD1FDE28}"/>
    <dgm:cxn modelId="{E8D1F93E-EE8C-4E83-B2DB-39FAC8D7DDF2}" srcId="{700D3F5E-9233-4D26-A485-381FE74805E3}" destId="{BDD6EE18-8C3D-47E0-B5E3-32BA1EE96080}" srcOrd="0" destOrd="0" parTransId="{78862DB8-B7D7-4F1D-8487-B1E72DCF643F}" sibTransId="{C2A67D56-1194-4074-86F3-108A19EECB08}"/>
    <dgm:cxn modelId="{8343BC28-8956-49D5-8951-291B730C8C75}" srcId="{0E6431F7-E139-48A3-9A5B-1BD06C288067}" destId="{A58D813E-A983-496F-BC93-9849C8E4537B}" srcOrd="1" destOrd="0" parTransId="{E5223386-3C45-44FB-8D00-7B72CF690B91}" sibTransId="{C13BB0D7-AA5F-49E2-9790-E5985A88ACB2}"/>
    <dgm:cxn modelId="{61659F70-B2A7-4185-8C78-A8D0987B0813}" srcId="{0E6431F7-E139-48A3-9A5B-1BD06C288067}" destId="{EAC57057-C6E6-482E-ACB1-4847B3DD7297}" srcOrd="0" destOrd="0" parTransId="{0042D72A-2BF9-4853-9A77-D14FFB9D3100}" sibTransId="{18E72F63-C2CB-48D2-8FBB-8D1104810843}"/>
    <dgm:cxn modelId="{B3C95AD4-1E1F-4E29-ADDF-B9FB9C01929D}" type="presOf" srcId="{0E6431F7-E139-48A3-9A5B-1BD06C288067}" destId="{0773E037-04F4-4126-8894-4C40E62D78F2}" srcOrd="1" destOrd="0" presId="urn:microsoft.com/office/officeart/2005/8/layout/orgChart1"/>
    <dgm:cxn modelId="{9C502BE1-B596-4E50-9B24-FCCBEE493D43}" type="presOf" srcId="{73DF4054-8811-4A88-82BA-20AE8DA89F07}" destId="{558AD6D9-9089-4F34-B2B4-75779B079350}" srcOrd="0" destOrd="0" presId="urn:microsoft.com/office/officeart/2005/8/layout/orgChart1"/>
    <dgm:cxn modelId="{EE2C2D5D-E4BE-4675-BEC0-BAB6C65671DC}" srcId="{0E6431F7-E139-48A3-9A5B-1BD06C288067}" destId="{55144C30-94EE-4024-B226-1CDE8B1D73DF}" srcOrd="2" destOrd="0" parTransId="{DF68BB7B-E914-4113-BFB3-EA4C6822BA65}" sibTransId="{E9651951-2ED9-4E96-BC1D-6DFB51A8B449}"/>
    <dgm:cxn modelId="{F41240F1-AB7E-46B2-897D-D26B5394F517}" type="presOf" srcId="{FEA2A697-BE31-48FB-91DC-D88B1BDF28C2}" destId="{183973FC-5AB5-42C5-8B6A-5CA375AE4EB8}" srcOrd="0" destOrd="0" presId="urn:microsoft.com/office/officeart/2005/8/layout/orgChart1"/>
    <dgm:cxn modelId="{C147266E-9BA0-4425-BA09-EA634337CD1F}" type="presOf" srcId="{52D8661F-D1AC-4309-B171-0926FAF5E934}" destId="{E10366A2-78E0-45C1-887D-2F56429D6141}" srcOrd="1" destOrd="0" presId="urn:microsoft.com/office/officeart/2005/8/layout/orgChart1"/>
    <dgm:cxn modelId="{332D8A8B-FA9F-4C3D-BFBB-253D6337286D}" type="presOf" srcId="{E5223386-3C45-44FB-8D00-7B72CF690B91}" destId="{88404059-744E-45A5-8BFC-0603B48F8007}" srcOrd="0" destOrd="0" presId="urn:microsoft.com/office/officeart/2005/8/layout/orgChart1"/>
    <dgm:cxn modelId="{B2399E3B-9B29-4F05-990A-C5BE25D1B8AA}" type="presOf" srcId="{DF68BB7B-E914-4113-BFB3-EA4C6822BA65}" destId="{A26B3D42-E568-4DA7-BA43-84E906E19AAA}" srcOrd="0" destOrd="0" presId="urn:microsoft.com/office/officeart/2005/8/layout/orgChart1"/>
    <dgm:cxn modelId="{E1D842F8-EE48-4C82-AC3B-9EA7D59B7A98}" type="presOf" srcId="{FEA2A697-BE31-48FB-91DC-D88B1BDF28C2}" destId="{25D06DDB-FBDD-4C4F-A6D6-8E0941C4E4A6}" srcOrd="1" destOrd="0" presId="urn:microsoft.com/office/officeart/2005/8/layout/orgChart1"/>
    <dgm:cxn modelId="{D6CD4EE5-B460-4953-A762-E8034A62DB7B}" type="presOf" srcId="{0E6431F7-E139-48A3-9A5B-1BD06C288067}" destId="{75399073-EC94-4E16-B95B-10519A0FD3D6}" srcOrd="0" destOrd="0" presId="urn:microsoft.com/office/officeart/2005/8/layout/orgChart1"/>
    <dgm:cxn modelId="{D3DE3BE1-6726-496B-9500-6F085A394B33}" type="presOf" srcId="{73DF4054-8811-4A88-82BA-20AE8DA89F07}" destId="{7792FB54-1990-45A5-84E7-190305277696}" srcOrd="1" destOrd="0" presId="urn:microsoft.com/office/officeart/2005/8/layout/orgChart1"/>
    <dgm:cxn modelId="{B618F5F7-A2EF-4437-9624-EBAC12E5B549}" type="presParOf" srcId="{7D7ECE38-6C49-467A-AC6F-C0039E1C3597}" destId="{2546648B-036E-4BD0-90B7-C8A78F7DC477}" srcOrd="0" destOrd="0" presId="urn:microsoft.com/office/officeart/2005/8/layout/orgChart1"/>
    <dgm:cxn modelId="{4A622B10-4A16-49BD-AC43-773F85E30C30}" type="presParOf" srcId="{2546648B-036E-4BD0-90B7-C8A78F7DC477}" destId="{2BCA9531-8991-41CE-9AA0-AB67ACDD4265}" srcOrd="0" destOrd="0" presId="urn:microsoft.com/office/officeart/2005/8/layout/orgChart1"/>
    <dgm:cxn modelId="{79BB4D64-530D-4202-8CEA-6D44F8BF9560}" type="presParOf" srcId="{2BCA9531-8991-41CE-9AA0-AB67ACDD4265}" destId="{09A99551-6BEC-461A-8088-B086FB0803E2}" srcOrd="0" destOrd="0" presId="urn:microsoft.com/office/officeart/2005/8/layout/orgChart1"/>
    <dgm:cxn modelId="{E6004B4C-737E-48FF-BA11-C53EE355DE49}" type="presParOf" srcId="{2BCA9531-8991-41CE-9AA0-AB67ACDD4265}" destId="{B10E14D4-34B2-4B02-B105-A440753505CD}" srcOrd="1" destOrd="0" presId="urn:microsoft.com/office/officeart/2005/8/layout/orgChart1"/>
    <dgm:cxn modelId="{D2F14662-517D-4019-8444-7F96B7AA4D1F}" type="presParOf" srcId="{2546648B-036E-4BD0-90B7-C8A78F7DC477}" destId="{6FD7CD65-3817-4991-9927-0F321BD9C295}" srcOrd="1" destOrd="0" presId="urn:microsoft.com/office/officeart/2005/8/layout/orgChart1"/>
    <dgm:cxn modelId="{700B65DA-CE64-4B4E-B5DE-E06A22CFD9E4}" type="presParOf" srcId="{6FD7CD65-3817-4991-9927-0F321BD9C295}" destId="{A276AE71-4E00-4A7C-A2CF-5AF32F75CBFC}" srcOrd="0" destOrd="0" presId="urn:microsoft.com/office/officeart/2005/8/layout/orgChart1"/>
    <dgm:cxn modelId="{03A6B084-B765-49EC-A7F0-9B330449650F}" type="presParOf" srcId="{6FD7CD65-3817-4991-9927-0F321BD9C295}" destId="{E71D69DC-1CD6-469F-8977-5D9CD0A7DDB9}" srcOrd="1" destOrd="0" presId="urn:microsoft.com/office/officeart/2005/8/layout/orgChart1"/>
    <dgm:cxn modelId="{4473CF22-7F9C-44B8-B597-A3E601A08DEC}" type="presParOf" srcId="{E71D69DC-1CD6-469F-8977-5D9CD0A7DDB9}" destId="{B94C437B-72B8-4F0C-97E9-3B979EA902D0}" srcOrd="0" destOrd="0" presId="urn:microsoft.com/office/officeart/2005/8/layout/orgChart1"/>
    <dgm:cxn modelId="{5F9DAED5-1F23-4C54-AD59-659B70CC38F0}" type="presParOf" srcId="{B94C437B-72B8-4F0C-97E9-3B979EA902D0}" destId="{183973FC-5AB5-42C5-8B6A-5CA375AE4EB8}" srcOrd="0" destOrd="0" presId="urn:microsoft.com/office/officeart/2005/8/layout/orgChart1"/>
    <dgm:cxn modelId="{44D7061E-0BC3-4C9F-B66F-66BA4E57CFF0}" type="presParOf" srcId="{B94C437B-72B8-4F0C-97E9-3B979EA902D0}" destId="{25D06DDB-FBDD-4C4F-A6D6-8E0941C4E4A6}" srcOrd="1" destOrd="0" presId="urn:microsoft.com/office/officeart/2005/8/layout/orgChart1"/>
    <dgm:cxn modelId="{F4A416A8-9961-45AB-A59F-5D1353084FE9}" type="presParOf" srcId="{E71D69DC-1CD6-469F-8977-5D9CD0A7DDB9}" destId="{95077B65-249D-4264-8EC6-690CAD43B64E}" srcOrd="1" destOrd="0" presId="urn:microsoft.com/office/officeart/2005/8/layout/orgChart1"/>
    <dgm:cxn modelId="{C96B4511-F2B9-49CA-8E1C-9627867DD178}" type="presParOf" srcId="{E71D69DC-1CD6-469F-8977-5D9CD0A7DDB9}" destId="{396A67E7-3671-4FD2-BF34-F602327DE03C}" srcOrd="2" destOrd="0" presId="urn:microsoft.com/office/officeart/2005/8/layout/orgChart1"/>
    <dgm:cxn modelId="{785F459B-0835-4744-9E8B-87D5F8BBFCF3}" type="presParOf" srcId="{6FD7CD65-3817-4991-9927-0F321BD9C295}" destId="{A71A043F-0726-4C96-9C72-9A22604C6B6C}" srcOrd="2" destOrd="0" presId="urn:microsoft.com/office/officeart/2005/8/layout/orgChart1"/>
    <dgm:cxn modelId="{CE105D12-6DD9-4F35-A4F1-172F114C2F5E}" type="presParOf" srcId="{6FD7CD65-3817-4991-9927-0F321BD9C295}" destId="{3E324F07-19D8-4560-B3E4-55B3CB4047DE}" srcOrd="3" destOrd="0" presId="urn:microsoft.com/office/officeart/2005/8/layout/orgChart1"/>
    <dgm:cxn modelId="{1313723D-C64D-438E-ACC7-624FA139FEE7}" type="presParOf" srcId="{3E324F07-19D8-4560-B3E4-55B3CB4047DE}" destId="{75C9247A-157D-4295-BB22-451111D12E59}" srcOrd="0" destOrd="0" presId="urn:microsoft.com/office/officeart/2005/8/layout/orgChart1"/>
    <dgm:cxn modelId="{60FBFA31-02DA-48EE-8003-0D852906CD56}" type="presParOf" srcId="{75C9247A-157D-4295-BB22-451111D12E59}" destId="{288F2FF4-9790-4384-B98C-DDF7C6316A5A}" srcOrd="0" destOrd="0" presId="urn:microsoft.com/office/officeart/2005/8/layout/orgChart1"/>
    <dgm:cxn modelId="{3D41AEF0-1892-4812-AF4A-1A62913BFE79}" type="presParOf" srcId="{75C9247A-157D-4295-BB22-451111D12E59}" destId="{E10366A2-78E0-45C1-887D-2F56429D6141}" srcOrd="1" destOrd="0" presId="urn:microsoft.com/office/officeart/2005/8/layout/orgChart1"/>
    <dgm:cxn modelId="{245E0854-A10C-43B6-8991-C22AD1BED5E6}" type="presParOf" srcId="{3E324F07-19D8-4560-B3E4-55B3CB4047DE}" destId="{38BA16A1-3EA6-4FBF-8A35-C092C26FCCF0}" srcOrd="1" destOrd="0" presId="urn:microsoft.com/office/officeart/2005/8/layout/orgChart1"/>
    <dgm:cxn modelId="{8AE497A7-6A08-4DAA-9706-69AC1C6056CA}" type="presParOf" srcId="{38BA16A1-3EA6-4FBF-8A35-C092C26FCCF0}" destId="{4080D4E9-8F28-49F1-A2E8-72741F9FF86C}" srcOrd="0" destOrd="0" presId="urn:microsoft.com/office/officeart/2005/8/layout/orgChart1"/>
    <dgm:cxn modelId="{86A925F7-8E1A-4B92-98DC-AF52F08DA46E}" type="presParOf" srcId="{38BA16A1-3EA6-4FBF-8A35-C092C26FCCF0}" destId="{942BDA01-243D-437C-9DDF-6991EB19F2CC}" srcOrd="1" destOrd="0" presId="urn:microsoft.com/office/officeart/2005/8/layout/orgChart1"/>
    <dgm:cxn modelId="{40636ABB-A863-4529-8D15-3A6AA86358AC}" type="presParOf" srcId="{942BDA01-243D-437C-9DDF-6991EB19F2CC}" destId="{80D4BC54-024F-4102-A2D0-0D93B41CE01D}" srcOrd="0" destOrd="0" presId="urn:microsoft.com/office/officeart/2005/8/layout/orgChart1"/>
    <dgm:cxn modelId="{81635490-E6DF-4632-A888-10387BE798C5}" type="presParOf" srcId="{80D4BC54-024F-4102-A2D0-0D93B41CE01D}" destId="{558AD6D9-9089-4F34-B2B4-75779B079350}" srcOrd="0" destOrd="0" presId="urn:microsoft.com/office/officeart/2005/8/layout/orgChart1"/>
    <dgm:cxn modelId="{E89B5855-A076-49B5-83C6-42C89DF44921}" type="presParOf" srcId="{80D4BC54-024F-4102-A2D0-0D93B41CE01D}" destId="{7792FB54-1990-45A5-84E7-190305277696}" srcOrd="1" destOrd="0" presId="urn:microsoft.com/office/officeart/2005/8/layout/orgChart1"/>
    <dgm:cxn modelId="{443FA105-B10D-4773-921E-D35BC9DAF7B5}" type="presParOf" srcId="{942BDA01-243D-437C-9DDF-6991EB19F2CC}" destId="{291BC209-7274-4CDF-BFD4-4078D40D3C0D}" srcOrd="1" destOrd="0" presId="urn:microsoft.com/office/officeart/2005/8/layout/orgChart1"/>
    <dgm:cxn modelId="{4D48103F-FB2C-4EEA-8279-F34880A1C1E3}" type="presParOf" srcId="{942BDA01-243D-437C-9DDF-6991EB19F2CC}" destId="{A9A468AF-1A91-40BC-8D52-F1A92D0603CE}" srcOrd="2" destOrd="0" presId="urn:microsoft.com/office/officeart/2005/8/layout/orgChart1"/>
    <dgm:cxn modelId="{F2B27189-63F6-4E9A-9529-CD38657AEAAA}" type="presParOf" srcId="{38BA16A1-3EA6-4FBF-8A35-C092C26FCCF0}" destId="{B8B00970-7489-49D7-91A9-78AFC8868CBC}" srcOrd="2" destOrd="0" presId="urn:microsoft.com/office/officeart/2005/8/layout/orgChart1"/>
    <dgm:cxn modelId="{904E9D4D-5715-431B-AE0A-D00E5409C5E9}" type="presParOf" srcId="{38BA16A1-3EA6-4FBF-8A35-C092C26FCCF0}" destId="{F4DC5FA2-C2F7-4A89-8312-EFE1EC3F13C1}" srcOrd="3" destOrd="0" presId="urn:microsoft.com/office/officeart/2005/8/layout/orgChart1"/>
    <dgm:cxn modelId="{0FB44A4A-3237-41F6-926E-91BCF898B85A}" type="presParOf" srcId="{F4DC5FA2-C2F7-4A89-8312-EFE1EC3F13C1}" destId="{9507A980-8BD4-434D-BC6B-B60814485E71}" srcOrd="0" destOrd="0" presId="urn:microsoft.com/office/officeart/2005/8/layout/orgChart1"/>
    <dgm:cxn modelId="{98BD19FB-24B7-4438-B953-7A3B4E307350}" type="presParOf" srcId="{9507A980-8BD4-434D-BC6B-B60814485E71}" destId="{28040780-19A1-464C-B46A-F77E21212868}" srcOrd="0" destOrd="0" presId="urn:microsoft.com/office/officeart/2005/8/layout/orgChart1"/>
    <dgm:cxn modelId="{24BB6543-9792-46B3-A645-293730CAEC8C}" type="presParOf" srcId="{9507A980-8BD4-434D-BC6B-B60814485E71}" destId="{8332C1B6-DB4A-4FD6-987D-95E522B4CA7D}" srcOrd="1" destOrd="0" presId="urn:microsoft.com/office/officeart/2005/8/layout/orgChart1"/>
    <dgm:cxn modelId="{06F83322-05C6-4DC8-BA61-140FED20DBBF}" type="presParOf" srcId="{F4DC5FA2-C2F7-4A89-8312-EFE1EC3F13C1}" destId="{A96FDEB3-B4CB-4C77-A87E-DA3B930153A0}" srcOrd="1" destOrd="0" presId="urn:microsoft.com/office/officeart/2005/8/layout/orgChart1"/>
    <dgm:cxn modelId="{06CB9042-5927-41D9-A00E-27D13E9745A0}" type="presParOf" srcId="{F4DC5FA2-C2F7-4A89-8312-EFE1EC3F13C1}" destId="{268716AA-0566-432B-8B1C-9E08D343F8C6}" srcOrd="2" destOrd="0" presId="urn:microsoft.com/office/officeart/2005/8/layout/orgChart1"/>
    <dgm:cxn modelId="{E5D07CA2-A599-4C36-83E6-8AED40771BAC}" type="presParOf" srcId="{3E324F07-19D8-4560-B3E4-55B3CB4047DE}" destId="{ABF1A088-6742-496E-8803-22187C284772}" srcOrd="2" destOrd="0" presId="urn:microsoft.com/office/officeart/2005/8/layout/orgChart1"/>
    <dgm:cxn modelId="{EF6A45EF-9891-4B38-86D5-BB275E96ADF2}" type="presParOf" srcId="{6FD7CD65-3817-4991-9927-0F321BD9C295}" destId="{FA8C9CA5-0A3E-418D-A4E9-553A8449C286}" srcOrd="4" destOrd="0" presId="urn:microsoft.com/office/officeart/2005/8/layout/orgChart1"/>
    <dgm:cxn modelId="{00472745-0DC4-4E01-9582-4F1EB297D005}" type="presParOf" srcId="{6FD7CD65-3817-4991-9927-0F321BD9C295}" destId="{DEDB2FD1-5FE1-4B91-BDCA-A8737AD7AAD0}" srcOrd="5" destOrd="0" presId="urn:microsoft.com/office/officeart/2005/8/layout/orgChart1"/>
    <dgm:cxn modelId="{20A96850-1E19-42CC-B6FC-1297C892BE58}" type="presParOf" srcId="{DEDB2FD1-5FE1-4B91-BDCA-A8737AD7AAD0}" destId="{508BBD59-D0ED-438D-80FD-648891015178}" srcOrd="0" destOrd="0" presId="urn:microsoft.com/office/officeart/2005/8/layout/orgChart1"/>
    <dgm:cxn modelId="{58F524E4-0959-4371-B546-08E9292F5C30}" type="presParOf" srcId="{508BBD59-D0ED-438D-80FD-648891015178}" destId="{75399073-EC94-4E16-B95B-10519A0FD3D6}" srcOrd="0" destOrd="0" presId="urn:microsoft.com/office/officeart/2005/8/layout/orgChart1"/>
    <dgm:cxn modelId="{3A3B36D5-87C0-4C76-B848-E0927BB0DEEE}" type="presParOf" srcId="{508BBD59-D0ED-438D-80FD-648891015178}" destId="{0773E037-04F4-4126-8894-4C40E62D78F2}" srcOrd="1" destOrd="0" presId="urn:microsoft.com/office/officeart/2005/8/layout/orgChart1"/>
    <dgm:cxn modelId="{1219F48E-7AFB-483A-BF02-D7CBB3ED27EB}" type="presParOf" srcId="{DEDB2FD1-5FE1-4B91-BDCA-A8737AD7AAD0}" destId="{5E92C90A-FA97-4682-BC5D-B57BF799C864}" srcOrd="1" destOrd="0" presId="urn:microsoft.com/office/officeart/2005/8/layout/orgChart1"/>
    <dgm:cxn modelId="{0208FD04-119B-4678-9E26-78701773328E}" type="presParOf" srcId="{5E92C90A-FA97-4682-BC5D-B57BF799C864}" destId="{40A70C93-C925-43E6-B1F4-E4490C496033}" srcOrd="0" destOrd="0" presId="urn:microsoft.com/office/officeart/2005/8/layout/orgChart1"/>
    <dgm:cxn modelId="{ACC07396-37F2-4AB4-8A56-958FF0C2A9B6}" type="presParOf" srcId="{5E92C90A-FA97-4682-BC5D-B57BF799C864}" destId="{1DF35FB1-DAA3-462B-9346-5347E2193410}" srcOrd="1" destOrd="0" presId="urn:microsoft.com/office/officeart/2005/8/layout/orgChart1"/>
    <dgm:cxn modelId="{AED5C446-31C5-4A5B-A5C6-6A1113B8309D}" type="presParOf" srcId="{1DF35FB1-DAA3-462B-9346-5347E2193410}" destId="{55144FEF-1B05-4C49-9A1D-5756ECD01015}" srcOrd="0" destOrd="0" presId="urn:microsoft.com/office/officeart/2005/8/layout/orgChart1"/>
    <dgm:cxn modelId="{84757B5C-20D6-4B01-91A8-C20460A6BB77}" type="presParOf" srcId="{55144FEF-1B05-4C49-9A1D-5756ECD01015}" destId="{AAD32D73-9B92-468D-8AE5-74905114630C}" srcOrd="0" destOrd="0" presId="urn:microsoft.com/office/officeart/2005/8/layout/orgChart1"/>
    <dgm:cxn modelId="{1AEE1FC9-C94B-4B16-95D4-56DBA9A8ED27}" type="presParOf" srcId="{55144FEF-1B05-4C49-9A1D-5756ECD01015}" destId="{0D5F325B-5FDA-4853-8A99-BCFAE3601937}" srcOrd="1" destOrd="0" presId="urn:microsoft.com/office/officeart/2005/8/layout/orgChart1"/>
    <dgm:cxn modelId="{D5D01542-6143-4B19-A402-AE8238ECDD63}" type="presParOf" srcId="{1DF35FB1-DAA3-462B-9346-5347E2193410}" destId="{823F2CAE-3447-46FC-843B-F73542D3BED6}" srcOrd="1" destOrd="0" presId="urn:microsoft.com/office/officeart/2005/8/layout/orgChart1"/>
    <dgm:cxn modelId="{DA7D765E-9BD7-4A97-A41E-3EFED2463AAC}" type="presParOf" srcId="{1DF35FB1-DAA3-462B-9346-5347E2193410}" destId="{5AF183D0-1A67-4A01-9F25-C401AED7D80C}" srcOrd="2" destOrd="0" presId="urn:microsoft.com/office/officeart/2005/8/layout/orgChart1"/>
    <dgm:cxn modelId="{E4FD96BB-2BCB-4397-99EE-424E9C3AD43A}" type="presParOf" srcId="{5E92C90A-FA97-4682-BC5D-B57BF799C864}" destId="{88404059-744E-45A5-8BFC-0603B48F8007}" srcOrd="2" destOrd="0" presId="urn:microsoft.com/office/officeart/2005/8/layout/orgChart1"/>
    <dgm:cxn modelId="{AB0FBB88-A864-4FE9-8146-C1E6B88DEF58}" type="presParOf" srcId="{5E92C90A-FA97-4682-BC5D-B57BF799C864}" destId="{D798570A-4DBF-42C9-B8CD-BD900B7B3B1D}" srcOrd="3" destOrd="0" presId="urn:microsoft.com/office/officeart/2005/8/layout/orgChart1"/>
    <dgm:cxn modelId="{F0880D6F-05A8-40C4-8954-E6A784C10108}" type="presParOf" srcId="{D798570A-4DBF-42C9-B8CD-BD900B7B3B1D}" destId="{392AE743-FAD0-46FD-AE13-17800A07BE20}" srcOrd="0" destOrd="0" presId="urn:microsoft.com/office/officeart/2005/8/layout/orgChart1"/>
    <dgm:cxn modelId="{5C048254-EC38-445D-BE37-0213FE4AD7A2}" type="presParOf" srcId="{392AE743-FAD0-46FD-AE13-17800A07BE20}" destId="{CFC35AC9-2B79-485F-9D12-307B8E2BBADD}" srcOrd="0" destOrd="0" presId="urn:microsoft.com/office/officeart/2005/8/layout/orgChart1"/>
    <dgm:cxn modelId="{C41C55D6-382F-4B2D-ACCF-C35E1F2C0E39}" type="presParOf" srcId="{392AE743-FAD0-46FD-AE13-17800A07BE20}" destId="{55906DA8-D3E3-483E-8A24-4B04B5F7B20D}" srcOrd="1" destOrd="0" presId="urn:microsoft.com/office/officeart/2005/8/layout/orgChart1"/>
    <dgm:cxn modelId="{DEA9C984-74E8-4DE9-BD71-E0F25AEBDC56}" type="presParOf" srcId="{D798570A-4DBF-42C9-B8CD-BD900B7B3B1D}" destId="{B6F5818A-0160-4D2D-A62A-5CF9A91E257A}" srcOrd="1" destOrd="0" presId="urn:microsoft.com/office/officeart/2005/8/layout/orgChart1"/>
    <dgm:cxn modelId="{04373B8F-1C4E-4834-8466-E1557B2313EE}" type="presParOf" srcId="{D798570A-4DBF-42C9-B8CD-BD900B7B3B1D}" destId="{09EFB3E3-8EE2-4FBD-91E4-FD8CF67C059C}" srcOrd="2" destOrd="0" presId="urn:microsoft.com/office/officeart/2005/8/layout/orgChart1"/>
    <dgm:cxn modelId="{7D4D1A9D-361E-4256-AFA1-1AA1C0D62DAC}" type="presParOf" srcId="{5E92C90A-FA97-4682-BC5D-B57BF799C864}" destId="{A26B3D42-E568-4DA7-BA43-84E906E19AAA}" srcOrd="4" destOrd="0" presId="urn:microsoft.com/office/officeart/2005/8/layout/orgChart1"/>
    <dgm:cxn modelId="{27627C02-657A-48C8-98B9-BE6CC4B8683D}" type="presParOf" srcId="{5E92C90A-FA97-4682-BC5D-B57BF799C864}" destId="{C056173E-2FC9-44BC-BA54-691F57429F46}" srcOrd="5" destOrd="0" presId="urn:microsoft.com/office/officeart/2005/8/layout/orgChart1"/>
    <dgm:cxn modelId="{6E4E99AD-92BF-459C-85D9-2C44D1680E0C}" type="presParOf" srcId="{C056173E-2FC9-44BC-BA54-691F57429F46}" destId="{362E04BA-3645-4FB8-B52A-761D6E38244B}" srcOrd="0" destOrd="0" presId="urn:microsoft.com/office/officeart/2005/8/layout/orgChart1"/>
    <dgm:cxn modelId="{B4237A4B-25F9-4E0D-BCA9-90703E931671}" type="presParOf" srcId="{362E04BA-3645-4FB8-B52A-761D6E38244B}" destId="{6D5E5378-0A9A-48C0-A62A-18F0A2E466A6}" srcOrd="0" destOrd="0" presId="urn:microsoft.com/office/officeart/2005/8/layout/orgChart1"/>
    <dgm:cxn modelId="{DC8E8CE8-3B88-461C-947A-DB88D2F761EF}" type="presParOf" srcId="{362E04BA-3645-4FB8-B52A-761D6E38244B}" destId="{A97C0F05-5799-47CA-BF47-DB7C63B5975C}" srcOrd="1" destOrd="0" presId="urn:microsoft.com/office/officeart/2005/8/layout/orgChart1"/>
    <dgm:cxn modelId="{F4FD3326-4907-44A2-857F-BED131522D4C}" type="presParOf" srcId="{C056173E-2FC9-44BC-BA54-691F57429F46}" destId="{11C50405-7804-434B-944F-563AF8B7DE3F}" srcOrd="1" destOrd="0" presId="urn:microsoft.com/office/officeart/2005/8/layout/orgChart1"/>
    <dgm:cxn modelId="{CC4AAF98-DB5C-4A24-B0CE-05C7FCF3F2B5}" type="presParOf" srcId="{C056173E-2FC9-44BC-BA54-691F57429F46}" destId="{93E02043-114C-49B3-87F1-84AFDA78AD22}" srcOrd="2" destOrd="0" presId="urn:microsoft.com/office/officeart/2005/8/layout/orgChart1"/>
    <dgm:cxn modelId="{D08C52BC-7723-4EBF-A83B-492B38EED1F7}" type="presParOf" srcId="{DEDB2FD1-5FE1-4B91-BDCA-A8737AD7AAD0}" destId="{BF1459C2-1FE0-4576-B120-1BA29B75B890}" srcOrd="2" destOrd="0" presId="urn:microsoft.com/office/officeart/2005/8/layout/orgChart1"/>
    <dgm:cxn modelId="{444467FF-0FC4-40C3-A2DF-79A72271CD68}" type="presParOf" srcId="{2546648B-036E-4BD0-90B7-C8A78F7DC477}" destId="{C1A1A4E1-4FFA-427D-94F1-D6B735264BB1}"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EA68D3A-2FB7-40EB-BAF7-0E15011836A8}">
      <dsp:nvSpPr>
        <dsp:cNvPr id="0" name=""/>
        <dsp:cNvSpPr/>
      </dsp:nvSpPr>
      <dsp:spPr>
        <a:xfrm>
          <a:off x="5765140" y="3894428"/>
          <a:ext cx="1509917" cy="718583"/>
        </a:xfrm>
        <a:custGeom>
          <a:avLst/>
          <a:gdLst/>
          <a:ahLst/>
          <a:cxnLst/>
          <a:rect l="0" t="0" r="0" b="0"/>
          <a:pathLst>
            <a:path>
              <a:moveTo>
                <a:pt x="0" y="0"/>
              </a:moveTo>
              <a:lnTo>
                <a:pt x="0" y="489693"/>
              </a:lnTo>
              <a:lnTo>
                <a:pt x="1509917" y="489693"/>
              </a:lnTo>
              <a:lnTo>
                <a:pt x="1509917" y="718583"/>
              </a:lnTo>
            </a:path>
          </a:pathLst>
        </a:custGeom>
        <a:noFill/>
        <a:ln w="381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54D9E0D-5CF9-4996-AA73-B5A6B6F2726B}">
      <dsp:nvSpPr>
        <dsp:cNvPr id="0" name=""/>
        <dsp:cNvSpPr/>
      </dsp:nvSpPr>
      <dsp:spPr>
        <a:xfrm>
          <a:off x="4255222" y="3894428"/>
          <a:ext cx="1509917" cy="718583"/>
        </a:xfrm>
        <a:custGeom>
          <a:avLst/>
          <a:gdLst/>
          <a:ahLst/>
          <a:cxnLst/>
          <a:rect l="0" t="0" r="0" b="0"/>
          <a:pathLst>
            <a:path>
              <a:moveTo>
                <a:pt x="1509917" y="0"/>
              </a:moveTo>
              <a:lnTo>
                <a:pt x="1509917" y="489693"/>
              </a:lnTo>
              <a:lnTo>
                <a:pt x="0" y="489693"/>
              </a:lnTo>
              <a:lnTo>
                <a:pt x="0" y="718583"/>
              </a:lnTo>
            </a:path>
          </a:pathLst>
        </a:custGeom>
        <a:noFill/>
        <a:ln w="381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8F5E163-9393-4896-88D5-8D6A7F144799}">
      <dsp:nvSpPr>
        <dsp:cNvPr id="0" name=""/>
        <dsp:cNvSpPr/>
      </dsp:nvSpPr>
      <dsp:spPr>
        <a:xfrm>
          <a:off x="3500263" y="1606903"/>
          <a:ext cx="2264876" cy="718583"/>
        </a:xfrm>
        <a:custGeom>
          <a:avLst/>
          <a:gdLst/>
          <a:ahLst/>
          <a:cxnLst/>
          <a:rect l="0" t="0" r="0" b="0"/>
          <a:pathLst>
            <a:path>
              <a:moveTo>
                <a:pt x="0" y="0"/>
              </a:moveTo>
              <a:lnTo>
                <a:pt x="0" y="489693"/>
              </a:lnTo>
              <a:lnTo>
                <a:pt x="2264876" y="489693"/>
              </a:lnTo>
              <a:lnTo>
                <a:pt x="2264876" y="718583"/>
              </a:lnTo>
            </a:path>
          </a:pathLst>
        </a:custGeom>
        <a:noFill/>
        <a:ln w="381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4F0D1D-E51E-45B0-AF50-81B7EBA7201B}">
      <dsp:nvSpPr>
        <dsp:cNvPr id="0" name=""/>
        <dsp:cNvSpPr/>
      </dsp:nvSpPr>
      <dsp:spPr>
        <a:xfrm>
          <a:off x="1189667" y="3894428"/>
          <a:ext cx="91440" cy="718583"/>
        </a:xfrm>
        <a:custGeom>
          <a:avLst/>
          <a:gdLst/>
          <a:ahLst/>
          <a:cxnLst/>
          <a:rect l="0" t="0" r="0" b="0"/>
          <a:pathLst>
            <a:path>
              <a:moveTo>
                <a:pt x="45720" y="0"/>
              </a:moveTo>
              <a:lnTo>
                <a:pt x="45720" y="718583"/>
              </a:lnTo>
            </a:path>
          </a:pathLst>
        </a:custGeom>
        <a:noFill/>
        <a:ln w="381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B7D97A-04A4-413D-AA4F-D581F9ACA9E3}">
      <dsp:nvSpPr>
        <dsp:cNvPr id="0" name=""/>
        <dsp:cNvSpPr/>
      </dsp:nvSpPr>
      <dsp:spPr>
        <a:xfrm>
          <a:off x="1235387" y="1606903"/>
          <a:ext cx="2264876" cy="718583"/>
        </a:xfrm>
        <a:custGeom>
          <a:avLst/>
          <a:gdLst/>
          <a:ahLst/>
          <a:cxnLst/>
          <a:rect l="0" t="0" r="0" b="0"/>
          <a:pathLst>
            <a:path>
              <a:moveTo>
                <a:pt x="2264876" y="0"/>
              </a:moveTo>
              <a:lnTo>
                <a:pt x="2264876" y="489693"/>
              </a:lnTo>
              <a:lnTo>
                <a:pt x="0" y="489693"/>
              </a:lnTo>
              <a:lnTo>
                <a:pt x="0" y="718583"/>
              </a:lnTo>
            </a:path>
          </a:pathLst>
        </a:custGeom>
        <a:noFill/>
        <a:ln w="381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60FDD20-8C4D-423A-A0BE-635C5A03F1A9}">
      <dsp:nvSpPr>
        <dsp:cNvPr id="0" name=""/>
        <dsp:cNvSpPr/>
      </dsp:nvSpPr>
      <dsp:spPr>
        <a:xfrm>
          <a:off x="2264876" y="37961"/>
          <a:ext cx="2470774" cy="1568941"/>
        </a:xfrm>
        <a:prstGeom prst="roundRect">
          <a:avLst>
            <a:gd name="adj" fmla="val 10000"/>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6F3213-6799-42AC-B66A-F5170E3D2C48}">
      <dsp:nvSpPr>
        <dsp:cNvPr id="0" name=""/>
        <dsp:cNvSpPr/>
      </dsp:nvSpPr>
      <dsp:spPr>
        <a:xfrm>
          <a:off x="2539407" y="298765"/>
          <a:ext cx="2470774" cy="1568941"/>
        </a:xfrm>
        <a:prstGeom prst="roundRect">
          <a:avLst>
            <a:gd name="adj" fmla="val 10000"/>
          </a:avLst>
        </a:prstGeom>
        <a:solidFill>
          <a:schemeClr val="dk2">
            <a:alpha val="90000"/>
            <a:tint val="40000"/>
            <a:hueOff val="0"/>
            <a:satOff val="0"/>
            <a:lumOff val="0"/>
            <a:alphaOff val="0"/>
          </a:schemeClr>
        </a:solidFill>
        <a:ln w="381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pl-PL" sz="1400" kern="1200" dirty="0" smtClean="0"/>
            <a:t>Odpowiedzialność międzynarodowe</a:t>
          </a:r>
          <a:endParaRPr lang="pl-PL" sz="1400" kern="1200" dirty="0"/>
        </a:p>
      </dsp:txBody>
      <dsp:txXfrm>
        <a:off x="2539407" y="298765"/>
        <a:ext cx="2470774" cy="1568941"/>
      </dsp:txXfrm>
    </dsp:sp>
    <dsp:sp modelId="{4DA3746C-28B0-414B-958C-53FEB0B5896D}">
      <dsp:nvSpPr>
        <dsp:cNvPr id="0" name=""/>
        <dsp:cNvSpPr/>
      </dsp:nvSpPr>
      <dsp:spPr>
        <a:xfrm>
          <a:off x="0" y="2325487"/>
          <a:ext cx="2470774" cy="1568941"/>
        </a:xfrm>
        <a:prstGeom prst="roundRect">
          <a:avLst>
            <a:gd name="adj" fmla="val 10000"/>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7B136A-010B-4A47-8204-B43E5F1DAC7B}">
      <dsp:nvSpPr>
        <dsp:cNvPr id="0" name=""/>
        <dsp:cNvSpPr/>
      </dsp:nvSpPr>
      <dsp:spPr>
        <a:xfrm>
          <a:off x="274530" y="2586291"/>
          <a:ext cx="2470774" cy="1568941"/>
        </a:xfrm>
        <a:prstGeom prst="roundRect">
          <a:avLst>
            <a:gd name="adj" fmla="val 10000"/>
          </a:avLst>
        </a:prstGeom>
        <a:solidFill>
          <a:schemeClr val="dk2">
            <a:alpha val="90000"/>
            <a:tint val="40000"/>
            <a:hueOff val="0"/>
            <a:satOff val="0"/>
            <a:lumOff val="0"/>
            <a:alphaOff val="0"/>
          </a:schemeClr>
        </a:solidFill>
        <a:ln w="381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pl-PL" sz="1400" kern="1200" dirty="0" smtClean="0"/>
            <a:t>Koncepcja ogólna</a:t>
          </a:r>
          <a:endParaRPr lang="pl-PL" sz="1400" kern="1200" dirty="0"/>
        </a:p>
      </dsp:txBody>
      <dsp:txXfrm>
        <a:off x="274530" y="2586291"/>
        <a:ext cx="2470774" cy="1568941"/>
      </dsp:txXfrm>
    </dsp:sp>
    <dsp:sp modelId="{E9E1AE19-34DF-491E-BF75-BE9A26F7C089}">
      <dsp:nvSpPr>
        <dsp:cNvPr id="0" name=""/>
        <dsp:cNvSpPr/>
      </dsp:nvSpPr>
      <dsp:spPr>
        <a:xfrm>
          <a:off x="0" y="4613012"/>
          <a:ext cx="2470774" cy="1568941"/>
        </a:xfrm>
        <a:prstGeom prst="roundRect">
          <a:avLst>
            <a:gd name="adj" fmla="val 10000"/>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9D48C6B-4EC3-44D3-89F1-5F936C08C310}">
      <dsp:nvSpPr>
        <dsp:cNvPr id="0" name=""/>
        <dsp:cNvSpPr/>
      </dsp:nvSpPr>
      <dsp:spPr>
        <a:xfrm>
          <a:off x="274530" y="4873816"/>
          <a:ext cx="2470774" cy="1568941"/>
        </a:xfrm>
        <a:prstGeom prst="roundRect">
          <a:avLst>
            <a:gd name="adj" fmla="val 10000"/>
          </a:avLst>
        </a:prstGeom>
        <a:solidFill>
          <a:schemeClr val="dk2">
            <a:alpha val="90000"/>
            <a:tint val="40000"/>
            <a:hueOff val="0"/>
            <a:satOff val="0"/>
            <a:lumOff val="0"/>
            <a:alphaOff val="0"/>
          </a:schemeClr>
        </a:solidFill>
        <a:ln w="381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pl-PL" sz="1400" kern="1200" dirty="0" smtClean="0"/>
            <a:t>Odpowiedzialność za akt międzynarodowy bezprawny</a:t>
          </a:r>
          <a:endParaRPr lang="pl-PL" sz="1400" kern="1200" dirty="0"/>
        </a:p>
      </dsp:txBody>
      <dsp:txXfrm>
        <a:off x="274530" y="4873816"/>
        <a:ext cx="2470774" cy="1568941"/>
      </dsp:txXfrm>
    </dsp:sp>
    <dsp:sp modelId="{CF3D954A-5FE5-4EF8-873C-86EE96E7DBE6}">
      <dsp:nvSpPr>
        <dsp:cNvPr id="0" name=""/>
        <dsp:cNvSpPr/>
      </dsp:nvSpPr>
      <dsp:spPr>
        <a:xfrm>
          <a:off x="4529753" y="2325487"/>
          <a:ext cx="2470774" cy="1568941"/>
        </a:xfrm>
        <a:prstGeom prst="roundRect">
          <a:avLst>
            <a:gd name="adj" fmla="val 10000"/>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22E193-9BB9-42F4-BE14-3B2F1D37A14C}">
      <dsp:nvSpPr>
        <dsp:cNvPr id="0" name=""/>
        <dsp:cNvSpPr/>
      </dsp:nvSpPr>
      <dsp:spPr>
        <a:xfrm>
          <a:off x="4804283" y="2586291"/>
          <a:ext cx="2470774" cy="1568941"/>
        </a:xfrm>
        <a:prstGeom prst="roundRect">
          <a:avLst>
            <a:gd name="adj" fmla="val 10000"/>
          </a:avLst>
        </a:prstGeom>
        <a:solidFill>
          <a:schemeClr val="dk2">
            <a:alpha val="90000"/>
            <a:tint val="40000"/>
            <a:hueOff val="0"/>
            <a:satOff val="0"/>
            <a:lumOff val="0"/>
            <a:alphaOff val="0"/>
          </a:schemeClr>
        </a:solidFill>
        <a:ln w="381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pl-PL" sz="1400" kern="1200" dirty="0" smtClean="0"/>
            <a:t>Koncepcje szczególne (dla jej zaistnienia konieczna jest wyraźna podstawa umowna - np. Konwencja o międzynarodowej odpowiedzialności za szkody kosmiczne z 1972 r.)</a:t>
          </a:r>
          <a:endParaRPr lang="pl-PL" sz="1400" kern="1200" dirty="0"/>
        </a:p>
      </dsp:txBody>
      <dsp:txXfrm>
        <a:off x="4804283" y="2586291"/>
        <a:ext cx="2470774" cy="1568941"/>
      </dsp:txXfrm>
    </dsp:sp>
    <dsp:sp modelId="{D97F850E-CA02-4420-BAB2-8461434227CE}">
      <dsp:nvSpPr>
        <dsp:cNvPr id="0" name=""/>
        <dsp:cNvSpPr/>
      </dsp:nvSpPr>
      <dsp:spPr>
        <a:xfrm>
          <a:off x="3019835" y="4613012"/>
          <a:ext cx="2470774" cy="1568941"/>
        </a:xfrm>
        <a:prstGeom prst="roundRect">
          <a:avLst>
            <a:gd name="adj" fmla="val 10000"/>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4062AD-D635-4B97-898D-797424832580}">
      <dsp:nvSpPr>
        <dsp:cNvPr id="0" name=""/>
        <dsp:cNvSpPr/>
      </dsp:nvSpPr>
      <dsp:spPr>
        <a:xfrm>
          <a:off x="3294366" y="4873816"/>
          <a:ext cx="2470774" cy="1568941"/>
        </a:xfrm>
        <a:prstGeom prst="roundRect">
          <a:avLst>
            <a:gd name="adj" fmla="val 10000"/>
          </a:avLst>
        </a:prstGeom>
        <a:solidFill>
          <a:schemeClr val="dk2">
            <a:alpha val="90000"/>
            <a:tint val="40000"/>
            <a:hueOff val="0"/>
            <a:satOff val="0"/>
            <a:lumOff val="0"/>
            <a:alphaOff val="0"/>
          </a:schemeClr>
        </a:solidFill>
        <a:ln w="381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pl-PL" sz="1400" kern="1200" dirty="0" smtClean="0"/>
            <a:t>Odpowiedzialność na zasadzie ryzyka (odpowiedzialność bezwzględna, absolutna)</a:t>
          </a:r>
          <a:endParaRPr lang="pl-PL" sz="1400" kern="1200" dirty="0"/>
        </a:p>
      </dsp:txBody>
      <dsp:txXfrm>
        <a:off x="3294366" y="4873816"/>
        <a:ext cx="2470774" cy="1568941"/>
      </dsp:txXfrm>
    </dsp:sp>
    <dsp:sp modelId="{4742F1C3-4B6B-47A2-8CB5-C49A5AE67CCC}">
      <dsp:nvSpPr>
        <dsp:cNvPr id="0" name=""/>
        <dsp:cNvSpPr/>
      </dsp:nvSpPr>
      <dsp:spPr>
        <a:xfrm>
          <a:off x="6039671" y="4613012"/>
          <a:ext cx="2470774" cy="1568941"/>
        </a:xfrm>
        <a:prstGeom prst="roundRect">
          <a:avLst>
            <a:gd name="adj" fmla="val 10000"/>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A66EE3-75F4-4958-9B01-BD20B013D316}">
      <dsp:nvSpPr>
        <dsp:cNvPr id="0" name=""/>
        <dsp:cNvSpPr/>
      </dsp:nvSpPr>
      <dsp:spPr>
        <a:xfrm>
          <a:off x="6314201" y="4873816"/>
          <a:ext cx="2470774" cy="1568941"/>
        </a:xfrm>
        <a:prstGeom prst="roundRect">
          <a:avLst>
            <a:gd name="adj" fmla="val 10000"/>
          </a:avLst>
        </a:prstGeom>
        <a:solidFill>
          <a:schemeClr val="dk2">
            <a:alpha val="90000"/>
            <a:tint val="40000"/>
            <a:hueOff val="0"/>
            <a:satOff val="0"/>
            <a:lumOff val="0"/>
            <a:alphaOff val="0"/>
          </a:schemeClr>
        </a:solidFill>
        <a:ln w="381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pl-PL" sz="1400" kern="1200" dirty="0" smtClean="0"/>
            <a:t>Odpowiedzialność na zasadzie winy</a:t>
          </a:r>
          <a:endParaRPr lang="pl-PL" sz="1400" kern="1200" dirty="0"/>
        </a:p>
      </dsp:txBody>
      <dsp:txXfrm>
        <a:off x="6314201" y="4873816"/>
        <a:ext cx="2470774" cy="156894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D9E08A3-8826-4F3B-B6EA-F6264BD570A4}">
      <dsp:nvSpPr>
        <dsp:cNvPr id="0" name=""/>
        <dsp:cNvSpPr/>
      </dsp:nvSpPr>
      <dsp:spPr>
        <a:xfrm>
          <a:off x="4114800" y="2454857"/>
          <a:ext cx="2251813" cy="781621"/>
        </a:xfrm>
        <a:custGeom>
          <a:avLst/>
          <a:gdLst/>
          <a:ahLst/>
          <a:cxnLst/>
          <a:rect l="0" t="0" r="0" b="0"/>
          <a:pathLst>
            <a:path>
              <a:moveTo>
                <a:pt x="0" y="0"/>
              </a:moveTo>
              <a:lnTo>
                <a:pt x="0" y="390810"/>
              </a:lnTo>
              <a:lnTo>
                <a:pt x="2251813" y="390810"/>
              </a:lnTo>
              <a:lnTo>
                <a:pt x="2251813" y="781621"/>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5ABEDD-D421-4213-87F8-F1362817B613}">
      <dsp:nvSpPr>
        <dsp:cNvPr id="0" name=""/>
        <dsp:cNvSpPr/>
      </dsp:nvSpPr>
      <dsp:spPr>
        <a:xfrm>
          <a:off x="1862986" y="2454857"/>
          <a:ext cx="2251813" cy="781621"/>
        </a:xfrm>
        <a:custGeom>
          <a:avLst/>
          <a:gdLst/>
          <a:ahLst/>
          <a:cxnLst/>
          <a:rect l="0" t="0" r="0" b="0"/>
          <a:pathLst>
            <a:path>
              <a:moveTo>
                <a:pt x="2251813" y="0"/>
              </a:moveTo>
              <a:lnTo>
                <a:pt x="2251813" y="390810"/>
              </a:lnTo>
              <a:lnTo>
                <a:pt x="0" y="390810"/>
              </a:lnTo>
              <a:lnTo>
                <a:pt x="0" y="781621"/>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10DB7F6-6B7E-4175-BA44-EDC3A586B461}">
      <dsp:nvSpPr>
        <dsp:cNvPr id="0" name=""/>
        <dsp:cNvSpPr/>
      </dsp:nvSpPr>
      <dsp:spPr>
        <a:xfrm>
          <a:off x="2253797" y="593854"/>
          <a:ext cx="3722005" cy="1861002"/>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rtl="0">
            <a:lnSpc>
              <a:spcPct val="90000"/>
            </a:lnSpc>
            <a:spcBef>
              <a:spcPct val="0"/>
            </a:spcBef>
            <a:spcAft>
              <a:spcPct val="35000"/>
            </a:spcAft>
          </a:pPr>
          <a:r>
            <a:rPr lang="pl-PL" sz="3600" kern="1200" dirty="0" smtClean="0"/>
            <a:t>Odpowiedzialność międzynarodowa</a:t>
          </a:r>
          <a:endParaRPr lang="pl-PL" sz="3600" kern="1200" dirty="0"/>
        </a:p>
      </dsp:txBody>
      <dsp:txXfrm>
        <a:off x="2253797" y="593854"/>
        <a:ext cx="3722005" cy="1861002"/>
      </dsp:txXfrm>
    </dsp:sp>
    <dsp:sp modelId="{0AA7ECDE-690F-44C8-AAA0-83BC85C33FD8}">
      <dsp:nvSpPr>
        <dsp:cNvPr id="0" name=""/>
        <dsp:cNvSpPr/>
      </dsp:nvSpPr>
      <dsp:spPr>
        <a:xfrm>
          <a:off x="1984" y="3236478"/>
          <a:ext cx="3722005" cy="1861002"/>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rtl="0">
            <a:lnSpc>
              <a:spcPct val="90000"/>
            </a:lnSpc>
            <a:spcBef>
              <a:spcPct val="0"/>
            </a:spcBef>
            <a:spcAft>
              <a:spcPct val="35000"/>
            </a:spcAft>
          </a:pPr>
          <a:r>
            <a:rPr lang="pl-PL" sz="3600" kern="1200" dirty="0" smtClean="0"/>
            <a:t>Odpowiedzialność państwa</a:t>
          </a:r>
          <a:endParaRPr lang="pl-PL" sz="3600" kern="1200" dirty="0"/>
        </a:p>
      </dsp:txBody>
      <dsp:txXfrm>
        <a:off x="1984" y="3236478"/>
        <a:ext cx="3722005" cy="1861002"/>
      </dsp:txXfrm>
    </dsp:sp>
    <dsp:sp modelId="{C3EED534-C67C-4FD7-9233-E5B2E14FEE2B}">
      <dsp:nvSpPr>
        <dsp:cNvPr id="0" name=""/>
        <dsp:cNvSpPr/>
      </dsp:nvSpPr>
      <dsp:spPr>
        <a:xfrm>
          <a:off x="4505610" y="3236478"/>
          <a:ext cx="3722005" cy="1861002"/>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rtl="0">
            <a:lnSpc>
              <a:spcPct val="90000"/>
            </a:lnSpc>
            <a:spcBef>
              <a:spcPct val="0"/>
            </a:spcBef>
            <a:spcAft>
              <a:spcPct val="35000"/>
            </a:spcAft>
          </a:pPr>
          <a:r>
            <a:rPr lang="pl-PL" sz="3600" kern="1200" dirty="0" smtClean="0"/>
            <a:t>Odpowiedzialność jednostki </a:t>
          </a:r>
          <a:endParaRPr lang="pl-PL" sz="3600" kern="1200" dirty="0"/>
        </a:p>
      </dsp:txBody>
      <dsp:txXfrm>
        <a:off x="4505610" y="3236478"/>
        <a:ext cx="3722005" cy="1861002"/>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879F07F-801E-41B0-9FC5-7CDCBA87A11A}">
      <dsp:nvSpPr>
        <dsp:cNvPr id="0" name=""/>
        <dsp:cNvSpPr/>
      </dsp:nvSpPr>
      <dsp:spPr>
        <a:xfrm>
          <a:off x="4608455" y="1718891"/>
          <a:ext cx="2413426" cy="574285"/>
        </a:xfrm>
        <a:custGeom>
          <a:avLst/>
          <a:gdLst/>
          <a:ahLst/>
          <a:cxnLst/>
          <a:rect l="0" t="0" r="0" b="0"/>
          <a:pathLst>
            <a:path>
              <a:moveTo>
                <a:pt x="0" y="0"/>
              </a:moveTo>
              <a:lnTo>
                <a:pt x="0" y="391359"/>
              </a:lnTo>
              <a:lnTo>
                <a:pt x="2413426" y="391359"/>
              </a:lnTo>
              <a:lnTo>
                <a:pt x="2413426" y="574285"/>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AD5F179-F3D8-4C81-9A3B-D8BE0AA50E5D}">
      <dsp:nvSpPr>
        <dsp:cNvPr id="0" name=""/>
        <dsp:cNvSpPr/>
      </dsp:nvSpPr>
      <dsp:spPr>
        <a:xfrm>
          <a:off x="4562735" y="1718891"/>
          <a:ext cx="91440" cy="574285"/>
        </a:xfrm>
        <a:custGeom>
          <a:avLst/>
          <a:gdLst/>
          <a:ahLst/>
          <a:cxnLst/>
          <a:rect l="0" t="0" r="0" b="0"/>
          <a:pathLst>
            <a:path>
              <a:moveTo>
                <a:pt x="45720" y="0"/>
              </a:moveTo>
              <a:lnTo>
                <a:pt x="45720" y="574285"/>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B9D7AAF-AC11-4BB9-A5A3-58A3DEA4A6CE}">
      <dsp:nvSpPr>
        <dsp:cNvPr id="0" name=""/>
        <dsp:cNvSpPr/>
      </dsp:nvSpPr>
      <dsp:spPr>
        <a:xfrm>
          <a:off x="2195028" y="3547062"/>
          <a:ext cx="1206713" cy="574285"/>
        </a:xfrm>
        <a:custGeom>
          <a:avLst/>
          <a:gdLst/>
          <a:ahLst/>
          <a:cxnLst/>
          <a:rect l="0" t="0" r="0" b="0"/>
          <a:pathLst>
            <a:path>
              <a:moveTo>
                <a:pt x="0" y="0"/>
              </a:moveTo>
              <a:lnTo>
                <a:pt x="0" y="391359"/>
              </a:lnTo>
              <a:lnTo>
                <a:pt x="1206713" y="391359"/>
              </a:lnTo>
              <a:lnTo>
                <a:pt x="1206713" y="574285"/>
              </a:lnTo>
            </a:path>
          </a:pathLst>
        </a:custGeom>
        <a:noFill/>
        <a:ln w="381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8E5F5BB-9B03-41D6-8BDC-FBFD1C91F872}">
      <dsp:nvSpPr>
        <dsp:cNvPr id="0" name=""/>
        <dsp:cNvSpPr/>
      </dsp:nvSpPr>
      <dsp:spPr>
        <a:xfrm>
          <a:off x="988315" y="3547062"/>
          <a:ext cx="1206713" cy="574285"/>
        </a:xfrm>
        <a:custGeom>
          <a:avLst/>
          <a:gdLst/>
          <a:ahLst/>
          <a:cxnLst/>
          <a:rect l="0" t="0" r="0" b="0"/>
          <a:pathLst>
            <a:path>
              <a:moveTo>
                <a:pt x="1206713" y="0"/>
              </a:moveTo>
              <a:lnTo>
                <a:pt x="1206713" y="391359"/>
              </a:lnTo>
              <a:lnTo>
                <a:pt x="0" y="391359"/>
              </a:lnTo>
              <a:lnTo>
                <a:pt x="0" y="574285"/>
              </a:lnTo>
            </a:path>
          </a:pathLst>
        </a:custGeom>
        <a:noFill/>
        <a:ln w="381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DE1B4F5-E596-48C8-95CA-054324BCDF3C}">
      <dsp:nvSpPr>
        <dsp:cNvPr id="0" name=""/>
        <dsp:cNvSpPr/>
      </dsp:nvSpPr>
      <dsp:spPr>
        <a:xfrm>
          <a:off x="2195028" y="1718891"/>
          <a:ext cx="2413426" cy="574285"/>
        </a:xfrm>
        <a:custGeom>
          <a:avLst/>
          <a:gdLst/>
          <a:ahLst/>
          <a:cxnLst/>
          <a:rect l="0" t="0" r="0" b="0"/>
          <a:pathLst>
            <a:path>
              <a:moveTo>
                <a:pt x="2413426" y="0"/>
              </a:moveTo>
              <a:lnTo>
                <a:pt x="2413426" y="391359"/>
              </a:lnTo>
              <a:lnTo>
                <a:pt x="0" y="391359"/>
              </a:lnTo>
              <a:lnTo>
                <a:pt x="0" y="574285"/>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26505B9-2D0E-4999-B780-46B222C6D4F2}">
      <dsp:nvSpPr>
        <dsp:cNvPr id="0" name=""/>
        <dsp:cNvSpPr/>
      </dsp:nvSpPr>
      <dsp:spPr>
        <a:xfrm>
          <a:off x="3621144" y="465006"/>
          <a:ext cx="1974621" cy="1253884"/>
        </a:xfrm>
        <a:prstGeom prst="roundRect">
          <a:avLst>
            <a:gd name="adj" fmla="val 1000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4018BF-7167-4034-86A7-3A3AE9D570C6}">
      <dsp:nvSpPr>
        <dsp:cNvPr id="0" name=""/>
        <dsp:cNvSpPr/>
      </dsp:nvSpPr>
      <dsp:spPr>
        <a:xfrm>
          <a:off x="3840546" y="673439"/>
          <a:ext cx="1974621" cy="1253884"/>
        </a:xfrm>
        <a:prstGeom prst="roundRect">
          <a:avLst>
            <a:gd name="adj" fmla="val 10000"/>
          </a:avLst>
        </a:prstGeom>
        <a:solidFill>
          <a:schemeClr val="accent1">
            <a:alpha val="90000"/>
            <a:tint val="40000"/>
            <a:hueOff val="0"/>
            <a:satOff val="0"/>
            <a:lumOff val="0"/>
            <a:alphaOff val="0"/>
          </a:schemeClr>
        </a:solidFill>
        <a:ln w="381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pl-PL" sz="1700" kern="1200" dirty="0" smtClean="0"/>
            <a:t>Formy odpowiedzialności międzynarodowej </a:t>
          </a:r>
          <a:endParaRPr lang="pl-PL" sz="1700" kern="1200" dirty="0"/>
        </a:p>
      </dsp:txBody>
      <dsp:txXfrm>
        <a:off x="3840546" y="673439"/>
        <a:ext cx="1974621" cy="1253884"/>
      </dsp:txXfrm>
    </dsp:sp>
    <dsp:sp modelId="{D46ED260-1F5A-4F0F-87BE-FCF36305718B}">
      <dsp:nvSpPr>
        <dsp:cNvPr id="0" name=""/>
        <dsp:cNvSpPr/>
      </dsp:nvSpPr>
      <dsp:spPr>
        <a:xfrm>
          <a:off x="1207717" y="2293177"/>
          <a:ext cx="1974621" cy="1253884"/>
        </a:xfrm>
        <a:prstGeom prst="roundRect">
          <a:avLst>
            <a:gd name="adj" fmla="val 1000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54CF5BB-8145-4C00-8F93-3C9D4DF944BC}">
      <dsp:nvSpPr>
        <dsp:cNvPr id="0" name=""/>
        <dsp:cNvSpPr/>
      </dsp:nvSpPr>
      <dsp:spPr>
        <a:xfrm>
          <a:off x="1427120" y="2501609"/>
          <a:ext cx="1974621" cy="1253884"/>
        </a:xfrm>
        <a:prstGeom prst="roundRect">
          <a:avLst>
            <a:gd name="adj" fmla="val 10000"/>
          </a:avLst>
        </a:prstGeom>
        <a:solidFill>
          <a:schemeClr val="accent1">
            <a:alpha val="90000"/>
            <a:tint val="40000"/>
            <a:hueOff val="0"/>
            <a:satOff val="0"/>
            <a:lumOff val="0"/>
            <a:alphaOff val="0"/>
          </a:schemeClr>
        </a:solidFill>
        <a:ln w="381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pl-PL" sz="1700" kern="1200" dirty="0" smtClean="0"/>
            <a:t>Reparacja </a:t>
          </a:r>
          <a:endParaRPr lang="pl-PL" sz="1700" kern="1200" dirty="0"/>
        </a:p>
      </dsp:txBody>
      <dsp:txXfrm>
        <a:off x="1427120" y="2501609"/>
        <a:ext cx="1974621" cy="1253884"/>
      </dsp:txXfrm>
    </dsp:sp>
    <dsp:sp modelId="{4DB76581-5C9D-4F0A-A5D0-E0849A78E175}">
      <dsp:nvSpPr>
        <dsp:cNvPr id="0" name=""/>
        <dsp:cNvSpPr/>
      </dsp:nvSpPr>
      <dsp:spPr>
        <a:xfrm>
          <a:off x="1004" y="4121348"/>
          <a:ext cx="1974621" cy="1253884"/>
        </a:xfrm>
        <a:prstGeom prst="roundRect">
          <a:avLst>
            <a:gd name="adj" fmla="val 1000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5BBF7E-4A83-4D3C-9760-23CE0F772421}">
      <dsp:nvSpPr>
        <dsp:cNvPr id="0" name=""/>
        <dsp:cNvSpPr/>
      </dsp:nvSpPr>
      <dsp:spPr>
        <a:xfrm>
          <a:off x="220407" y="4329780"/>
          <a:ext cx="1974621" cy="1253884"/>
        </a:xfrm>
        <a:prstGeom prst="roundRect">
          <a:avLst>
            <a:gd name="adj" fmla="val 10000"/>
          </a:avLst>
        </a:prstGeom>
        <a:solidFill>
          <a:schemeClr val="accent1">
            <a:alpha val="90000"/>
            <a:tint val="40000"/>
            <a:hueOff val="0"/>
            <a:satOff val="0"/>
            <a:lumOff val="0"/>
            <a:alphaOff val="0"/>
          </a:schemeClr>
        </a:solidFill>
        <a:ln w="381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pl-PL" sz="1700" kern="1200" dirty="0" smtClean="0"/>
            <a:t>Restytucja</a:t>
          </a:r>
          <a:endParaRPr lang="pl-PL" sz="1700" kern="1200" dirty="0"/>
        </a:p>
      </dsp:txBody>
      <dsp:txXfrm>
        <a:off x="220407" y="4329780"/>
        <a:ext cx="1974621" cy="1253884"/>
      </dsp:txXfrm>
    </dsp:sp>
    <dsp:sp modelId="{BAABB841-9F4F-4936-8A3F-36B728543E2C}">
      <dsp:nvSpPr>
        <dsp:cNvPr id="0" name=""/>
        <dsp:cNvSpPr/>
      </dsp:nvSpPr>
      <dsp:spPr>
        <a:xfrm>
          <a:off x="2414431" y="4121348"/>
          <a:ext cx="1974621" cy="1253884"/>
        </a:xfrm>
        <a:prstGeom prst="roundRect">
          <a:avLst>
            <a:gd name="adj" fmla="val 1000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DB391E-CBDD-40F8-AC21-85FFB3BC22A7}">
      <dsp:nvSpPr>
        <dsp:cNvPr id="0" name=""/>
        <dsp:cNvSpPr/>
      </dsp:nvSpPr>
      <dsp:spPr>
        <a:xfrm>
          <a:off x="2633833" y="4329780"/>
          <a:ext cx="1974621" cy="1253884"/>
        </a:xfrm>
        <a:prstGeom prst="roundRect">
          <a:avLst>
            <a:gd name="adj" fmla="val 10000"/>
          </a:avLst>
        </a:prstGeom>
        <a:solidFill>
          <a:schemeClr val="accent1">
            <a:alpha val="90000"/>
            <a:tint val="40000"/>
            <a:hueOff val="0"/>
            <a:satOff val="0"/>
            <a:lumOff val="0"/>
            <a:alphaOff val="0"/>
          </a:schemeClr>
        </a:solidFill>
        <a:ln w="381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pl-PL" sz="1700" kern="1200" dirty="0" smtClean="0"/>
            <a:t>Odszkodowanie</a:t>
          </a:r>
          <a:endParaRPr lang="pl-PL" sz="1700" kern="1200" dirty="0"/>
        </a:p>
      </dsp:txBody>
      <dsp:txXfrm>
        <a:off x="2633833" y="4329780"/>
        <a:ext cx="1974621" cy="1253884"/>
      </dsp:txXfrm>
    </dsp:sp>
    <dsp:sp modelId="{8F547668-66DF-4A7D-A983-ECBBF23E9624}">
      <dsp:nvSpPr>
        <dsp:cNvPr id="0" name=""/>
        <dsp:cNvSpPr/>
      </dsp:nvSpPr>
      <dsp:spPr>
        <a:xfrm>
          <a:off x="3621144" y="2293177"/>
          <a:ext cx="1974621" cy="1253884"/>
        </a:xfrm>
        <a:prstGeom prst="roundRect">
          <a:avLst>
            <a:gd name="adj" fmla="val 1000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1CE366-8E89-439E-9275-5BC3004AC6DF}">
      <dsp:nvSpPr>
        <dsp:cNvPr id="0" name=""/>
        <dsp:cNvSpPr/>
      </dsp:nvSpPr>
      <dsp:spPr>
        <a:xfrm>
          <a:off x="3840546" y="2501609"/>
          <a:ext cx="1974621" cy="1253884"/>
        </a:xfrm>
        <a:prstGeom prst="roundRect">
          <a:avLst>
            <a:gd name="adj" fmla="val 10000"/>
          </a:avLst>
        </a:prstGeom>
        <a:solidFill>
          <a:schemeClr val="accent1">
            <a:alpha val="90000"/>
            <a:tint val="40000"/>
            <a:hueOff val="0"/>
            <a:satOff val="0"/>
            <a:lumOff val="0"/>
            <a:alphaOff val="0"/>
          </a:schemeClr>
        </a:solidFill>
        <a:ln w="381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pl-PL" sz="1700" kern="1200" dirty="0" smtClean="0"/>
            <a:t>Satysfakcja</a:t>
          </a:r>
          <a:endParaRPr lang="pl-PL" sz="1700" kern="1200" dirty="0"/>
        </a:p>
      </dsp:txBody>
      <dsp:txXfrm>
        <a:off x="3840546" y="2501609"/>
        <a:ext cx="1974621" cy="1253884"/>
      </dsp:txXfrm>
    </dsp:sp>
    <dsp:sp modelId="{D6E187C0-5899-4CCA-BE48-556CE52E49F6}">
      <dsp:nvSpPr>
        <dsp:cNvPr id="0" name=""/>
        <dsp:cNvSpPr/>
      </dsp:nvSpPr>
      <dsp:spPr>
        <a:xfrm>
          <a:off x="6034571" y="2293177"/>
          <a:ext cx="1974621" cy="1253884"/>
        </a:xfrm>
        <a:prstGeom prst="roundRect">
          <a:avLst>
            <a:gd name="adj" fmla="val 1000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8D058A-67E8-4C92-8F5E-AAAD5AD7B7B3}">
      <dsp:nvSpPr>
        <dsp:cNvPr id="0" name=""/>
        <dsp:cNvSpPr/>
      </dsp:nvSpPr>
      <dsp:spPr>
        <a:xfrm>
          <a:off x="6253973" y="2501609"/>
          <a:ext cx="1974621" cy="1253884"/>
        </a:xfrm>
        <a:prstGeom prst="roundRect">
          <a:avLst>
            <a:gd name="adj" fmla="val 10000"/>
          </a:avLst>
        </a:prstGeom>
        <a:solidFill>
          <a:schemeClr val="accent1">
            <a:alpha val="90000"/>
            <a:tint val="40000"/>
            <a:hueOff val="0"/>
            <a:satOff val="0"/>
            <a:lumOff val="0"/>
            <a:alphaOff val="0"/>
          </a:schemeClr>
        </a:solidFill>
        <a:ln w="381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pl-PL" sz="1700" kern="1200" dirty="0" smtClean="0"/>
            <a:t>Sankcja</a:t>
          </a:r>
          <a:endParaRPr lang="pl-PL" sz="1700" kern="1200" dirty="0"/>
        </a:p>
      </dsp:txBody>
      <dsp:txXfrm>
        <a:off x="6253973" y="2501609"/>
        <a:ext cx="1974621" cy="1253884"/>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26B3D42-E568-4DA7-BA43-84E906E19AAA}">
      <dsp:nvSpPr>
        <dsp:cNvPr id="0" name=""/>
        <dsp:cNvSpPr/>
      </dsp:nvSpPr>
      <dsp:spPr>
        <a:xfrm>
          <a:off x="5976960" y="2485522"/>
          <a:ext cx="323223" cy="3616481"/>
        </a:xfrm>
        <a:custGeom>
          <a:avLst/>
          <a:gdLst/>
          <a:ahLst/>
          <a:cxnLst/>
          <a:rect l="0" t="0" r="0" b="0"/>
          <a:pathLst>
            <a:path>
              <a:moveTo>
                <a:pt x="0" y="0"/>
              </a:moveTo>
              <a:lnTo>
                <a:pt x="0" y="3616481"/>
              </a:lnTo>
              <a:lnTo>
                <a:pt x="323223" y="3616481"/>
              </a:lnTo>
            </a:path>
          </a:pathLst>
        </a:custGeom>
        <a:noFill/>
        <a:ln w="38100" cap="flat" cmpd="sng" algn="ctr">
          <a:solidFill>
            <a:schemeClr val="accent1">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404059-744E-45A5-8BFC-0603B48F8007}">
      <dsp:nvSpPr>
        <dsp:cNvPr id="0" name=""/>
        <dsp:cNvSpPr/>
      </dsp:nvSpPr>
      <dsp:spPr>
        <a:xfrm>
          <a:off x="5976960" y="2485522"/>
          <a:ext cx="323223" cy="2248326"/>
        </a:xfrm>
        <a:custGeom>
          <a:avLst/>
          <a:gdLst/>
          <a:ahLst/>
          <a:cxnLst/>
          <a:rect l="0" t="0" r="0" b="0"/>
          <a:pathLst>
            <a:path>
              <a:moveTo>
                <a:pt x="0" y="0"/>
              </a:moveTo>
              <a:lnTo>
                <a:pt x="0" y="2248326"/>
              </a:lnTo>
              <a:lnTo>
                <a:pt x="323223" y="2248326"/>
              </a:lnTo>
            </a:path>
          </a:pathLst>
        </a:custGeom>
        <a:noFill/>
        <a:ln w="38100" cap="flat" cmpd="sng" algn="ctr">
          <a:solidFill>
            <a:schemeClr val="accent1">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A70C93-C925-43E6-B1F4-E4490C496033}">
      <dsp:nvSpPr>
        <dsp:cNvPr id="0" name=""/>
        <dsp:cNvSpPr/>
      </dsp:nvSpPr>
      <dsp:spPr>
        <a:xfrm>
          <a:off x="5976960" y="2485522"/>
          <a:ext cx="307655" cy="943477"/>
        </a:xfrm>
        <a:custGeom>
          <a:avLst/>
          <a:gdLst/>
          <a:ahLst/>
          <a:cxnLst/>
          <a:rect l="0" t="0" r="0" b="0"/>
          <a:pathLst>
            <a:path>
              <a:moveTo>
                <a:pt x="0" y="0"/>
              </a:moveTo>
              <a:lnTo>
                <a:pt x="0" y="943477"/>
              </a:lnTo>
              <a:lnTo>
                <a:pt x="307655" y="943477"/>
              </a:lnTo>
            </a:path>
          </a:pathLst>
        </a:custGeom>
        <a:noFill/>
        <a:ln w="38100" cap="flat" cmpd="sng" algn="ctr">
          <a:solidFill>
            <a:schemeClr val="accent1">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8C9CA5-0A3E-418D-A4E9-553A8449C286}">
      <dsp:nvSpPr>
        <dsp:cNvPr id="0" name=""/>
        <dsp:cNvSpPr/>
      </dsp:nvSpPr>
      <dsp:spPr>
        <a:xfrm>
          <a:off x="4301365" y="1214156"/>
          <a:ext cx="2496010" cy="245847"/>
        </a:xfrm>
        <a:custGeom>
          <a:avLst/>
          <a:gdLst/>
          <a:ahLst/>
          <a:cxnLst/>
          <a:rect l="0" t="0" r="0" b="0"/>
          <a:pathLst>
            <a:path>
              <a:moveTo>
                <a:pt x="0" y="0"/>
              </a:moveTo>
              <a:lnTo>
                <a:pt x="0" y="30488"/>
              </a:lnTo>
              <a:lnTo>
                <a:pt x="2496010" y="30488"/>
              </a:lnTo>
              <a:lnTo>
                <a:pt x="2496010" y="245847"/>
              </a:lnTo>
            </a:path>
          </a:pathLst>
        </a:custGeom>
        <a:noFill/>
        <a:ln w="381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B00970-7489-49D7-91A9-78AFC8868CBC}">
      <dsp:nvSpPr>
        <dsp:cNvPr id="0" name=""/>
        <dsp:cNvSpPr/>
      </dsp:nvSpPr>
      <dsp:spPr>
        <a:xfrm>
          <a:off x="3495205" y="2485522"/>
          <a:ext cx="307655" cy="2903771"/>
        </a:xfrm>
        <a:custGeom>
          <a:avLst/>
          <a:gdLst/>
          <a:ahLst/>
          <a:cxnLst/>
          <a:rect l="0" t="0" r="0" b="0"/>
          <a:pathLst>
            <a:path>
              <a:moveTo>
                <a:pt x="0" y="0"/>
              </a:moveTo>
              <a:lnTo>
                <a:pt x="0" y="2903771"/>
              </a:lnTo>
              <a:lnTo>
                <a:pt x="307655" y="2903771"/>
              </a:lnTo>
            </a:path>
          </a:pathLst>
        </a:custGeom>
        <a:noFill/>
        <a:ln w="38100" cap="flat" cmpd="sng" algn="ctr">
          <a:solidFill>
            <a:schemeClr val="accent1">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80D4E9-8F28-49F1-A2E8-72741F9FF86C}">
      <dsp:nvSpPr>
        <dsp:cNvPr id="0" name=""/>
        <dsp:cNvSpPr/>
      </dsp:nvSpPr>
      <dsp:spPr>
        <a:xfrm>
          <a:off x="3495205" y="2485522"/>
          <a:ext cx="307655" cy="943477"/>
        </a:xfrm>
        <a:custGeom>
          <a:avLst/>
          <a:gdLst/>
          <a:ahLst/>
          <a:cxnLst/>
          <a:rect l="0" t="0" r="0" b="0"/>
          <a:pathLst>
            <a:path>
              <a:moveTo>
                <a:pt x="0" y="0"/>
              </a:moveTo>
              <a:lnTo>
                <a:pt x="0" y="943477"/>
              </a:lnTo>
              <a:lnTo>
                <a:pt x="307655" y="943477"/>
              </a:lnTo>
            </a:path>
          </a:pathLst>
        </a:custGeom>
        <a:noFill/>
        <a:ln w="38100" cap="flat" cmpd="sng" algn="ctr">
          <a:solidFill>
            <a:schemeClr val="accent1">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1A043F-0726-4C96-9C72-9A22604C6B6C}">
      <dsp:nvSpPr>
        <dsp:cNvPr id="0" name=""/>
        <dsp:cNvSpPr/>
      </dsp:nvSpPr>
      <dsp:spPr>
        <a:xfrm>
          <a:off x="4255645" y="1214156"/>
          <a:ext cx="91440" cy="245847"/>
        </a:xfrm>
        <a:custGeom>
          <a:avLst/>
          <a:gdLst/>
          <a:ahLst/>
          <a:cxnLst/>
          <a:rect l="0" t="0" r="0" b="0"/>
          <a:pathLst>
            <a:path>
              <a:moveTo>
                <a:pt x="45720" y="0"/>
              </a:moveTo>
              <a:lnTo>
                <a:pt x="45720" y="30488"/>
              </a:lnTo>
              <a:lnTo>
                <a:pt x="59974" y="30488"/>
              </a:lnTo>
              <a:lnTo>
                <a:pt x="59974" y="245847"/>
              </a:lnTo>
            </a:path>
          </a:pathLst>
        </a:custGeom>
        <a:noFill/>
        <a:ln w="381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276AE71-4E00-4A7C-A2CF-5AF32F75CBFC}">
      <dsp:nvSpPr>
        <dsp:cNvPr id="0" name=""/>
        <dsp:cNvSpPr/>
      </dsp:nvSpPr>
      <dsp:spPr>
        <a:xfrm>
          <a:off x="1833864" y="1214156"/>
          <a:ext cx="2467500" cy="245847"/>
        </a:xfrm>
        <a:custGeom>
          <a:avLst/>
          <a:gdLst/>
          <a:ahLst/>
          <a:cxnLst/>
          <a:rect l="0" t="0" r="0" b="0"/>
          <a:pathLst>
            <a:path>
              <a:moveTo>
                <a:pt x="2467500" y="0"/>
              </a:moveTo>
              <a:lnTo>
                <a:pt x="2467500" y="30488"/>
              </a:lnTo>
              <a:lnTo>
                <a:pt x="0" y="30488"/>
              </a:lnTo>
              <a:lnTo>
                <a:pt x="0" y="245847"/>
              </a:lnTo>
            </a:path>
          </a:pathLst>
        </a:custGeom>
        <a:noFill/>
        <a:ln w="381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9A99551-6BEC-461A-8088-B086FB0803E2}">
      <dsp:nvSpPr>
        <dsp:cNvPr id="0" name=""/>
        <dsp:cNvSpPr/>
      </dsp:nvSpPr>
      <dsp:spPr>
        <a:xfrm>
          <a:off x="3275846" y="188637"/>
          <a:ext cx="2051037" cy="1025518"/>
        </a:xfrm>
        <a:prstGeom prst="rect">
          <a:avLst/>
        </a:prstGeom>
        <a:blipFill rotWithShape="0">
          <a:blip xmlns:r="http://schemas.openxmlformats.org/officeDocument/2006/relationships" r:embed="rId1">
            <a:duotone>
              <a:schemeClr val="accent1">
                <a:shade val="60000"/>
                <a:hueOff val="0"/>
                <a:satOff val="0"/>
                <a:lumOff val="0"/>
                <a:alphaOff val="0"/>
                <a:shade val="40000"/>
              </a:schemeClr>
              <a:schemeClr val="accent1">
                <a:shade val="60000"/>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0">
            <a:lnSpc>
              <a:spcPct val="90000"/>
            </a:lnSpc>
            <a:spcBef>
              <a:spcPct val="0"/>
            </a:spcBef>
            <a:spcAft>
              <a:spcPct val="35000"/>
            </a:spcAft>
          </a:pPr>
          <a:r>
            <a:rPr lang="pl-PL" sz="2400" kern="1200" dirty="0" smtClean="0"/>
            <a:t>Środki przymusu</a:t>
          </a:r>
          <a:endParaRPr lang="pl-PL" sz="2400" kern="1200" dirty="0"/>
        </a:p>
      </dsp:txBody>
      <dsp:txXfrm>
        <a:off x="3275846" y="188637"/>
        <a:ext cx="2051037" cy="1025518"/>
      </dsp:txXfrm>
    </dsp:sp>
    <dsp:sp modelId="{183973FC-5AB5-42C5-8B6A-5CA375AE4EB8}">
      <dsp:nvSpPr>
        <dsp:cNvPr id="0" name=""/>
        <dsp:cNvSpPr/>
      </dsp:nvSpPr>
      <dsp:spPr>
        <a:xfrm>
          <a:off x="808346" y="1460003"/>
          <a:ext cx="2051037" cy="1025518"/>
        </a:xfrm>
        <a:prstGeom prst="rect">
          <a:avLst/>
        </a:prstGeom>
        <a:blipFill rotWithShape="0">
          <a:blip xmlns:r="http://schemas.openxmlformats.org/officeDocument/2006/relationships" r:embed="rId1">
            <a:duotone>
              <a:schemeClr val="accent1">
                <a:shade val="80000"/>
                <a:hueOff val="0"/>
                <a:satOff val="0"/>
                <a:lumOff val="0"/>
                <a:alphaOff val="0"/>
                <a:shade val="40000"/>
              </a:schemeClr>
              <a:schemeClr val="accent1">
                <a:shade val="80000"/>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pl-PL" sz="1800" kern="1200" dirty="0" smtClean="0"/>
            <a:t>Środki socjologiczno-psychologiczne</a:t>
          </a:r>
          <a:endParaRPr lang="pl-PL" sz="1800" kern="1200" dirty="0"/>
        </a:p>
      </dsp:txBody>
      <dsp:txXfrm>
        <a:off x="808346" y="1460003"/>
        <a:ext cx="2051037" cy="1025518"/>
      </dsp:txXfrm>
    </dsp:sp>
    <dsp:sp modelId="{288F2FF4-9790-4384-B98C-DDF7C6316A5A}">
      <dsp:nvSpPr>
        <dsp:cNvPr id="0" name=""/>
        <dsp:cNvSpPr/>
      </dsp:nvSpPr>
      <dsp:spPr>
        <a:xfrm>
          <a:off x="3290101" y="1460003"/>
          <a:ext cx="2051037" cy="1025518"/>
        </a:xfrm>
        <a:prstGeom prst="rect">
          <a:avLst/>
        </a:prstGeom>
        <a:blipFill rotWithShape="0">
          <a:blip xmlns:r="http://schemas.openxmlformats.org/officeDocument/2006/relationships" r:embed="rId1">
            <a:duotone>
              <a:schemeClr val="accent1">
                <a:shade val="80000"/>
                <a:hueOff val="0"/>
                <a:satOff val="0"/>
                <a:lumOff val="0"/>
                <a:alphaOff val="0"/>
                <a:shade val="40000"/>
              </a:schemeClr>
              <a:schemeClr val="accent1">
                <a:shade val="80000"/>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pl-PL" sz="1800" kern="1200" dirty="0" smtClean="0"/>
            <a:t>Indywidualne środki przymusu (środki odwetowe)</a:t>
          </a:r>
          <a:endParaRPr lang="pl-PL" sz="1800" kern="1200" dirty="0"/>
        </a:p>
      </dsp:txBody>
      <dsp:txXfrm>
        <a:off x="3290101" y="1460003"/>
        <a:ext cx="2051037" cy="1025518"/>
      </dsp:txXfrm>
    </dsp:sp>
    <dsp:sp modelId="{558AD6D9-9089-4F34-B2B4-75779B079350}">
      <dsp:nvSpPr>
        <dsp:cNvPr id="0" name=""/>
        <dsp:cNvSpPr/>
      </dsp:nvSpPr>
      <dsp:spPr>
        <a:xfrm>
          <a:off x="3802860" y="2916240"/>
          <a:ext cx="2051037" cy="1025518"/>
        </a:xfrm>
        <a:prstGeom prst="rect">
          <a:avLst/>
        </a:prstGeom>
        <a:blipFill rotWithShape="0">
          <a:blip xmlns:r="http://schemas.openxmlformats.org/officeDocument/2006/relationships" r:embed="rId1">
            <a:duotone>
              <a:schemeClr val="accent1">
                <a:tint val="99000"/>
                <a:hueOff val="0"/>
                <a:satOff val="0"/>
                <a:lumOff val="0"/>
                <a:alphaOff val="0"/>
                <a:shade val="40000"/>
              </a:schemeClr>
              <a:schemeClr val="accent1">
                <a:tint val="99000"/>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rtl="0">
            <a:lnSpc>
              <a:spcPct val="90000"/>
            </a:lnSpc>
            <a:spcBef>
              <a:spcPct val="0"/>
            </a:spcBef>
            <a:spcAft>
              <a:spcPct val="35000"/>
            </a:spcAft>
          </a:pPr>
          <a:r>
            <a:rPr lang="pl-PL" sz="1400" kern="1200" dirty="0" smtClean="0"/>
            <a:t>Retorsje – środki zgodne z prawem międzynarodowym</a:t>
          </a:r>
          <a:endParaRPr lang="pl-PL" sz="1400" kern="1200" dirty="0"/>
        </a:p>
      </dsp:txBody>
      <dsp:txXfrm>
        <a:off x="3802860" y="2916240"/>
        <a:ext cx="2051037" cy="1025518"/>
      </dsp:txXfrm>
    </dsp:sp>
    <dsp:sp modelId="{28040780-19A1-464C-B46A-F77E21212868}">
      <dsp:nvSpPr>
        <dsp:cNvPr id="0" name=""/>
        <dsp:cNvSpPr/>
      </dsp:nvSpPr>
      <dsp:spPr>
        <a:xfrm>
          <a:off x="3802860" y="4372477"/>
          <a:ext cx="2051037" cy="2033634"/>
        </a:xfrm>
        <a:prstGeom prst="rect">
          <a:avLst/>
        </a:prstGeom>
        <a:blipFill rotWithShape="0">
          <a:blip xmlns:r="http://schemas.openxmlformats.org/officeDocument/2006/relationships" r:embed="rId1">
            <a:duotone>
              <a:schemeClr val="accent1">
                <a:tint val="99000"/>
                <a:hueOff val="0"/>
                <a:satOff val="0"/>
                <a:lumOff val="0"/>
                <a:alphaOff val="0"/>
                <a:shade val="40000"/>
              </a:schemeClr>
              <a:schemeClr val="accent1">
                <a:tint val="99000"/>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rtl="0">
            <a:lnSpc>
              <a:spcPct val="90000"/>
            </a:lnSpc>
            <a:spcBef>
              <a:spcPct val="0"/>
            </a:spcBef>
            <a:spcAft>
              <a:spcPct val="35000"/>
            </a:spcAft>
          </a:pPr>
          <a:r>
            <a:rPr lang="pl-PL" sz="1400" kern="1200" dirty="0" smtClean="0"/>
            <a:t>Represalia – mogą obejmować środki niegodne z prawem międzynarodowym pod warunkiem zachowania proporcjonalności do wcześniejszego działania państwa, które stało się przyczyną reakcji</a:t>
          </a:r>
          <a:endParaRPr lang="pl-PL" sz="1400" kern="1200" dirty="0"/>
        </a:p>
      </dsp:txBody>
      <dsp:txXfrm>
        <a:off x="3802860" y="4372477"/>
        <a:ext cx="2051037" cy="2033634"/>
      </dsp:txXfrm>
    </dsp:sp>
    <dsp:sp modelId="{75399073-EC94-4E16-B95B-10519A0FD3D6}">
      <dsp:nvSpPr>
        <dsp:cNvPr id="0" name=""/>
        <dsp:cNvSpPr/>
      </dsp:nvSpPr>
      <dsp:spPr>
        <a:xfrm>
          <a:off x="5771856" y="1460003"/>
          <a:ext cx="2051037" cy="1025518"/>
        </a:xfrm>
        <a:prstGeom prst="rect">
          <a:avLst/>
        </a:prstGeom>
        <a:blipFill rotWithShape="0">
          <a:blip xmlns:r="http://schemas.openxmlformats.org/officeDocument/2006/relationships" r:embed="rId1">
            <a:duotone>
              <a:schemeClr val="accent1">
                <a:shade val="80000"/>
                <a:hueOff val="0"/>
                <a:satOff val="0"/>
                <a:lumOff val="0"/>
                <a:alphaOff val="0"/>
                <a:shade val="40000"/>
              </a:schemeClr>
              <a:schemeClr val="accent1">
                <a:shade val="80000"/>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pl-PL" sz="1800" kern="1200" dirty="0" smtClean="0"/>
            <a:t>Sankcje zorganizowane (zbiorowe</a:t>
          </a:r>
          <a:r>
            <a:rPr lang="pl-PL" sz="1000" kern="1200" dirty="0" smtClean="0"/>
            <a:t>)</a:t>
          </a:r>
          <a:endParaRPr lang="pl-PL" sz="1000" kern="1200" dirty="0"/>
        </a:p>
      </dsp:txBody>
      <dsp:txXfrm>
        <a:off x="5771856" y="1460003"/>
        <a:ext cx="2051037" cy="1025518"/>
      </dsp:txXfrm>
    </dsp:sp>
    <dsp:sp modelId="{AAD32D73-9B92-468D-8AE5-74905114630C}">
      <dsp:nvSpPr>
        <dsp:cNvPr id="0" name=""/>
        <dsp:cNvSpPr/>
      </dsp:nvSpPr>
      <dsp:spPr>
        <a:xfrm>
          <a:off x="6284616" y="2916240"/>
          <a:ext cx="2051037" cy="1025518"/>
        </a:xfrm>
        <a:prstGeom prst="rect">
          <a:avLst/>
        </a:prstGeom>
        <a:blipFill rotWithShape="0">
          <a:blip xmlns:r="http://schemas.openxmlformats.org/officeDocument/2006/relationships" r:embed="rId1">
            <a:duotone>
              <a:schemeClr val="accent1">
                <a:tint val="99000"/>
                <a:hueOff val="0"/>
                <a:satOff val="0"/>
                <a:lumOff val="0"/>
                <a:alphaOff val="0"/>
                <a:shade val="40000"/>
              </a:schemeClr>
              <a:schemeClr val="accent1">
                <a:tint val="99000"/>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rtl="0">
            <a:lnSpc>
              <a:spcPct val="90000"/>
            </a:lnSpc>
            <a:spcBef>
              <a:spcPct val="0"/>
            </a:spcBef>
            <a:spcAft>
              <a:spcPct val="35000"/>
            </a:spcAft>
          </a:pPr>
          <a:r>
            <a:rPr lang="pl-PL" sz="1400" kern="1200" dirty="0" smtClean="0"/>
            <a:t>Sankcje organizacyjne np. wykluczenie z organizacji</a:t>
          </a:r>
          <a:endParaRPr lang="pl-PL" sz="1400" kern="1200" dirty="0"/>
        </a:p>
      </dsp:txBody>
      <dsp:txXfrm>
        <a:off x="6284616" y="2916240"/>
        <a:ext cx="2051037" cy="1025518"/>
      </dsp:txXfrm>
    </dsp:sp>
    <dsp:sp modelId="{CFC35AC9-2B79-485F-9D12-307B8E2BBADD}">
      <dsp:nvSpPr>
        <dsp:cNvPr id="0" name=""/>
        <dsp:cNvSpPr/>
      </dsp:nvSpPr>
      <dsp:spPr>
        <a:xfrm>
          <a:off x="6300183" y="4221090"/>
          <a:ext cx="2051037" cy="1025518"/>
        </a:xfrm>
        <a:prstGeom prst="rect">
          <a:avLst/>
        </a:prstGeom>
        <a:blipFill rotWithShape="0">
          <a:blip xmlns:r="http://schemas.openxmlformats.org/officeDocument/2006/relationships" r:embed="rId1">
            <a:duotone>
              <a:schemeClr val="accent1">
                <a:tint val="99000"/>
                <a:hueOff val="0"/>
                <a:satOff val="0"/>
                <a:lumOff val="0"/>
                <a:alphaOff val="0"/>
                <a:shade val="40000"/>
              </a:schemeClr>
              <a:schemeClr val="accent1">
                <a:tint val="99000"/>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rtl="0">
            <a:lnSpc>
              <a:spcPct val="90000"/>
            </a:lnSpc>
            <a:spcBef>
              <a:spcPct val="0"/>
            </a:spcBef>
            <a:spcAft>
              <a:spcPct val="35000"/>
            </a:spcAft>
          </a:pPr>
          <a:r>
            <a:rPr lang="pl-PL" sz="1400" kern="1200" dirty="0" smtClean="0"/>
            <a:t>Sankcje korygujące np. wycofanie pomocy</a:t>
          </a:r>
          <a:endParaRPr lang="pl-PL" sz="1400" kern="1200" dirty="0"/>
        </a:p>
      </dsp:txBody>
      <dsp:txXfrm>
        <a:off x="6300183" y="4221090"/>
        <a:ext cx="2051037" cy="1025518"/>
      </dsp:txXfrm>
    </dsp:sp>
    <dsp:sp modelId="{6D5E5378-0A9A-48C0-A62A-18F0A2E466A6}">
      <dsp:nvSpPr>
        <dsp:cNvPr id="0" name=""/>
        <dsp:cNvSpPr/>
      </dsp:nvSpPr>
      <dsp:spPr>
        <a:xfrm>
          <a:off x="6300183" y="5589245"/>
          <a:ext cx="2051037" cy="1025518"/>
        </a:xfrm>
        <a:prstGeom prst="rect">
          <a:avLst/>
        </a:prstGeom>
        <a:blipFill rotWithShape="0">
          <a:blip xmlns:r="http://schemas.openxmlformats.org/officeDocument/2006/relationships" r:embed="rId1">
            <a:duotone>
              <a:schemeClr val="accent1">
                <a:tint val="99000"/>
                <a:hueOff val="0"/>
                <a:satOff val="0"/>
                <a:lumOff val="0"/>
                <a:alphaOff val="0"/>
                <a:shade val="40000"/>
              </a:schemeClr>
              <a:schemeClr val="accent1">
                <a:tint val="99000"/>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rtl="0">
            <a:lnSpc>
              <a:spcPct val="90000"/>
            </a:lnSpc>
            <a:spcBef>
              <a:spcPct val="0"/>
            </a:spcBef>
            <a:spcAft>
              <a:spcPct val="35000"/>
            </a:spcAft>
          </a:pPr>
          <a:r>
            <a:rPr lang="pl-PL" sz="1400" kern="1200" dirty="0" smtClean="0"/>
            <a:t>Przymus bezpośredni, w tym interwencja zbrojna (zgodnie z Kartą Narodów Zjednoczonych</a:t>
          </a:r>
          <a:r>
            <a:rPr lang="pl-PL" sz="1000" kern="1200" dirty="0" smtClean="0"/>
            <a:t>)</a:t>
          </a:r>
          <a:endParaRPr lang="pl-PL" sz="1000" kern="1200" dirty="0"/>
        </a:p>
      </dsp:txBody>
      <dsp:txXfrm>
        <a:off x="6300183" y="5589245"/>
        <a:ext cx="2051037" cy="102551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9" name="Podtytuł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Tytuł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pl-PL" smtClean="0"/>
              <a:t>Kliknij, aby edytować styl</a:t>
            </a:r>
            <a:endParaRPr kumimoji="0" lang="en-US"/>
          </a:p>
        </p:txBody>
      </p:sp>
      <p:cxnSp>
        <p:nvCxnSpPr>
          <p:cNvPr id="8" name="Łącznik prosty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Łącznik prosty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ipsa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Symbol zastępczy daty 14"/>
          <p:cNvSpPr>
            <a:spLocks noGrp="1"/>
          </p:cNvSpPr>
          <p:nvPr>
            <p:ph type="dt" sz="half" idx="10"/>
          </p:nvPr>
        </p:nvSpPr>
        <p:spPr/>
        <p:txBody>
          <a:bodyPr/>
          <a:lstStyle/>
          <a:p>
            <a:fld id="{25594A80-85AC-4156-97FC-A1706FF36EFD}" type="datetimeFigureOut">
              <a:rPr lang="pl-PL" smtClean="0"/>
              <a:pPr/>
              <a:t>2020-04-05</a:t>
            </a:fld>
            <a:endParaRPr lang="pl-PL"/>
          </a:p>
        </p:txBody>
      </p:sp>
      <p:sp>
        <p:nvSpPr>
          <p:cNvPr id="16" name="Symbol zastępczy numeru slajdu 15"/>
          <p:cNvSpPr>
            <a:spLocks noGrp="1"/>
          </p:cNvSpPr>
          <p:nvPr>
            <p:ph type="sldNum" sz="quarter" idx="11"/>
          </p:nvPr>
        </p:nvSpPr>
        <p:spPr/>
        <p:txBody>
          <a:bodyPr/>
          <a:lstStyle/>
          <a:p>
            <a:fld id="{19FF019D-FFAB-47B6-B70D-6469F43C9D57}" type="slidenum">
              <a:rPr lang="pl-PL" smtClean="0"/>
              <a:pPr/>
              <a:t>‹#›</a:t>
            </a:fld>
            <a:endParaRPr lang="pl-PL"/>
          </a:p>
        </p:txBody>
      </p:sp>
      <p:sp>
        <p:nvSpPr>
          <p:cNvPr id="17" name="Symbol zastępczy stopki 16"/>
          <p:cNvSpPr>
            <a:spLocks noGrp="1"/>
          </p:cNvSpPr>
          <p:nvPr>
            <p:ph type="ftr" sz="quarter" idx="12"/>
          </p:nvPr>
        </p:nvSpPr>
        <p:spPr/>
        <p:txBody>
          <a:bodyPr/>
          <a:lstStyle/>
          <a:p>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25594A80-85AC-4156-97FC-A1706FF36EFD}" type="datetimeFigureOut">
              <a:rPr lang="pl-PL" smtClean="0"/>
              <a:pPr/>
              <a:t>2020-04-05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19FF019D-FFAB-47B6-B70D-6469F43C9D57}"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25594A80-85AC-4156-97FC-A1706FF36EFD}" type="datetimeFigureOut">
              <a:rPr lang="pl-PL" smtClean="0"/>
              <a:pPr/>
              <a:t>2020-04-05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19FF019D-FFAB-47B6-B70D-6469F43C9D57}"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9" name="Symbol zastępczy zawartości 8"/>
          <p:cNvSpPr>
            <a:spLocks noGrp="1"/>
          </p:cNvSpPr>
          <p:nvPr>
            <p:ph idx="1"/>
          </p:nvPr>
        </p:nvSpPr>
        <p:spPr>
          <a:xfrm>
            <a:off x="457200" y="1524000"/>
            <a:ext cx="822960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4" name="Symbol zastępczy daty 13"/>
          <p:cNvSpPr>
            <a:spLocks noGrp="1"/>
          </p:cNvSpPr>
          <p:nvPr>
            <p:ph type="dt" sz="half" idx="14"/>
          </p:nvPr>
        </p:nvSpPr>
        <p:spPr/>
        <p:txBody>
          <a:bodyPr/>
          <a:lstStyle/>
          <a:p>
            <a:fld id="{25594A80-85AC-4156-97FC-A1706FF36EFD}" type="datetimeFigureOut">
              <a:rPr lang="pl-PL" smtClean="0"/>
              <a:pPr/>
              <a:t>2020-04-05</a:t>
            </a:fld>
            <a:endParaRPr lang="pl-PL"/>
          </a:p>
        </p:txBody>
      </p:sp>
      <p:sp>
        <p:nvSpPr>
          <p:cNvPr id="15" name="Symbol zastępczy numeru slajdu 14"/>
          <p:cNvSpPr>
            <a:spLocks noGrp="1"/>
          </p:cNvSpPr>
          <p:nvPr>
            <p:ph type="sldNum" sz="quarter" idx="15"/>
          </p:nvPr>
        </p:nvSpPr>
        <p:spPr/>
        <p:txBody>
          <a:bodyPr/>
          <a:lstStyle>
            <a:lvl1pPr algn="ctr">
              <a:defRPr/>
            </a:lvl1pPr>
          </a:lstStyle>
          <a:p>
            <a:fld id="{19FF019D-FFAB-47B6-B70D-6469F43C9D57}" type="slidenum">
              <a:rPr lang="pl-PL" smtClean="0"/>
              <a:pPr/>
              <a:t>‹#›</a:t>
            </a:fld>
            <a:endParaRPr lang="pl-PL"/>
          </a:p>
        </p:txBody>
      </p:sp>
      <p:sp>
        <p:nvSpPr>
          <p:cNvPr id="16" name="Symbol zastępczy stopki 15"/>
          <p:cNvSpPr>
            <a:spLocks noGrp="1"/>
          </p:cNvSpPr>
          <p:nvPr>
            <p:ph type="ftr" sz="quarter" idx="16"/>
          </p:nvPr>
        </p:nvSpPr>
        <p:spPr/>
        <p:txBody>
          <a:bodyPr/>
          <a:lstStyle/>
          <a:p>
            <a:endParaRPr lang="pl-PL"/>
          </a:p>
        </p:txBody>
      </p:sp>
      <p:sp>
        <p:nvSpPr>
          <p:cNvPr id="17" name="Tytuł 16"/>
          <p:cNvSpPr>
            <a:spLocks noGrp="1"/>
          </p:cNvSpPr>
          <p:nvPr>
            <p:ph type="title"/>
          </p:nvPr>
        </p:nvSpPr>
        <p:spPr/>
        <p:txBody>
          <a:bodyPr rtlCol="0" anchor="b" anchorCtr="0"/>
          <a:lstStyle/>
          <a:p>
            <a:r>
              <a:rPr kumimoji="0" lang="pl-PL" smtClean="0"/>
              <a:t>Kliknij, aby edytować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4" name="Symbol zastępczy daty 3"/>
          <p:cNvSpPr>
            <a:spLocks noGrp="1"/>
          </p:cNvSpPr>
          <p:nvPr>
            <p:ph type="dt" sz="half" idx="10"/>
          </p:nvPr>
        </p:nvSpPr>
        <p:spPr/>
        <p:txBody>
          <a:bodyPr/>
          <a:lstStyle/>
          <a:p>
            <a:fld id="{25594A80-85AC-4156-97FC-A1706FF36EFD}" type="datetimeFigureOut">
              <a:rPr lang="pl-PL" smtClean="0"/>
              <a:pPr/>
              <a:t>2020-04-05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19FF019D-FFAB-47B6-B70D-6469F43C9D57}" type="slidenum">
              <a:rPr lang="pl-PL" smtClean="0"/>
              <a:pPr/>
              <a:t>‹#›</a:t>
            </a:fld>
            <a:endParaRPr lang="pl-PL"/>
          </a:p>
        </p:txBody>
      </p:sp>
      <p:sp>
        <p:nvSpPr>
          <p:cNvPr id="2" name="Tytuł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cxnSp>
        <p:nvCxnSpPr>
          <p:cNvPr id="7" name="Łącznik prosty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5" name="Symbol zastępczy daty 4"/>
          <p:cNvSpPr>
            <a:spLocks noGrp="1"/>
          </p:cNvSpPr>
          <p:nvPr>
            <p:ph type="dt" sz="half" idx="10"/>
          </p:nvPr>
        </p:nvSpPr>
        <p:spPr/>
        <p:txBody>
          <a:bodyPr/>
          <a:lstStyle/>
          <a:p>
            <a:fld id="{25594A80-85AC-4156-97FC-A1706FF36EFD}" type="datetimeFigureOut">
              <a:rPr lang="pl-PL" smtClean="0"/>
              <a:pPr/>
              <a:t>2020-04-05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19FF019D-FFAB-47B6-B70D-6469F43C9D57}" type="slidenum">
              <a:rPr lang="pl-PL" smtClean="0"/>
              <a:pPr/>
              <a:t>‹#›</a:t>
            </a:fld>
            <a:endParaRPr lang="pl-PL"/>
          </a:p>
        </p:txBody>
      </p:sp>
      <p:sp>
        <p:nvSpPr>
          <p:cNvPr id="2" name="Tytuł 1"/>
          <p:cNvSpPr>
            <a:spLocks noGrp="1"/>
          </p:cNvSpPr>
          <p:nvPr>
            <p:ph type="title"/>
          </p:nvPr>
        </p:nvSpPr>
        <p:spPr/>
        <p:txBody>
          <a:bodyPr/>
          <a:lstStyle/>
          <a:p>
            <a:r>
              <a:rPr kumimoji="0" lang="pl-PL" smtClean="0"/>
              <a:t>Kliknij, aby edytować styl</a:t>
            </a:r>
            <a:endParaRPr kumimoji="0" lang="en-US"/>
          </a:p>
        </p:txBody>
      </p:sp>
      <p:sp>
        <p:nvSpPr>
          <p:cNvPr id="11" name="Symbol zastępczy zawartości 10"/>
          <p:cNvSpPr>
            <a:spLocks noGrp="1"/>
          </p:cNvSpPr>
          <p:nvPr>
            <p:ph sz="half" idx="1"/>
          </p:nvPr>
        </p:nvSpPr>
        <p:spPr>
          <a:xfrm>
            <a:off x="457200" y="1524000"/>
            <a:ext cx="4059936"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3" name="Symbol zastępczy zawartości 12"/>
          <p:cNvSpPr>
            <a:spLocks noGrp="1"/>
          </p:cNvSpPr>
          <p:nvPr>
            <p:ph sz="half" idx="2"/>
          </p:nvPr>
        </p:nvSpPr>
        <p:spPr>
          <a:xfrm>
            <a:off x="4648200" y="1524000"/>
            <a:ext cx="4059936"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9" name="Symbol zastępczy numeru slajdu 8"/>
          <p:cNvSpPr>
            <a:spLocks noGrp="1"/>
          </p:cNvSpPr>
          <p:nvPr>
            <p:ph type="sldNum" sz="quarter" idx="12"/>
          </p:nvPr>
        </p:nvSpPr>
        <p:spPr/>
        <p:txBody>
          <a:bodyPr/>
          <a:lstStyle/>
          <a:p>
            <a:fld id="{19FF019D-FFAB-47B6-B70D-6469F43C9D57}" type="slidenum">
              <a:rPr lang="pl-PL" smtClean="0"/>
              <a:pPr/>
              <a:t>‹#›</a:t>
            </a:fld>
            <a:endParaRPr lang="pl-PL"/>
          </a:p>
        </p:txBody>
      </p:sp>
      <p:sp>
        <p:nvSpPr>
          <p:cNvPr id="8" name="Symbol zastępczy stopki 7"/>
          <p:cNvSpPr>
            <a:spLocks noGrp="1"/>
          </p:cNvSpPr>
          <p:nvPr>
            <p:ph type="ftr" sz="quarter" idx="11"/>
          </p:nvPr>
        </p:nvSpPr>
        <p:spPr/>
        <p:txBody>
          <a:bodyPr/>
          <a:lstStyle/>
          <a:p>
            <a:endParaRPr lang="pl-PL"/>
          </a:p>
        </p:txBody>
      </p:sp>
      <p:sp>
        <p:nvSpPr>
          <p:cNvPr id="7" name="Symbol zastępczy daty 6"/>
          <p:cNvSpPr>
            <a:spLocks noGrp="1"/>
          </p:cNvSpPr>
          <p:nvPr>
            <p:ph type="dt" sz="half" idx="10"/>
          </p:nvPr>
        </p:nvSpPr>
        <p:spPr/>
        <p:txBody>
          <a:bodyPr/>
          <a:lstStyle/>
          <a:p>
            <a:fld id="{25594A80-85AC-4156-97FC-A1706FF36EFD}" type="datetimeFigureOut">
              <a:rPr lang="pl-PL" smtClean="0"/>
              <a:pPr/>
              <a:t>2020-04-05</a:t>
            </a:fld>
            <a:endParaRPr lang="pl-PL"/>
          </a:p>
        </p:txBody>
      </p:sp>
      <p:sp>
        <p:nvSpPr>
          <p:cNvPr id="3" name="Symbol zastępczy tekstu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32" name="Symbol zastępczy zawartości 31"/>
          <p:cNvSpPr>
            <a:spLocks noGrp="1"/>
          </p:cNvSpPr>
          <p:nvPr>
            <p:ph sz="half" idx="2"/>
          </p:nvPr>
        </p:nvSpPr>
        <p:spPr>
          <a:xfrm>
            <a:off x="457200" y="2201896"/>
            <a:ext cx="4038600" cy="3913632"/>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34" name="Symbol zastępczy zawartości 33"/>
          <p:cNvSpPr>
            <a:spLocks noGrp="1"/>
          </p:cNvSpPr>
          <p:nvPr>
            <p:ph sz="quarter" idx="4"/>
          </p:nvPr>
        </p:nvSpPr>
        <p:spPr>
          <a:xfrm>
            <a:off x="4649788" y="2201896"/>
            <a:ext cx="4038600" cy="3913632"/>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2" name="Tytuł 1"/>
          <p:cNvSpPr>
            <a:spLocks noGrp="1"/>
          </p:cNvSpPr>
          <p:nvPr>
            <p:ph type="title"/>
          </p:nvPr>
        </p:nvSpPr>
        <p:spPr>
          <a:xfrm>
            <a:off x="457200" y="155448"/>
            <a:ext cx="8229600" cy="1143000"/>
          </a:xfrm>
        </p:spPr>
        <p:txBody>
          <a:bodyPr anchor="b" anchorCtr="0"/>
          <a:lstStyle>
            <a:lvl1pPr>
              <a:defRPr/>
            </a:lvl1pPr>
          </a:lstStyle>
          <a:p>
            <a:r>
              <a:rPr kumimoji="0" lang="pl-PL" smtClean="0"/>
              <a:t>Kliknij, aby edytować styl</a:t>
            </a:r>
            <a:endParaRPr kumimoji="0" lang="en-US"/>
          </a:p>
        </p:txBody>
      </p:sp>
      <p:sp>
        <p:nvSpPr>
          <p:cNvPr id="12" name="Symbol zastępczy tekstu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cxnSp>
        <p:nvCxnSpPr>
          <p:cNvPr id="10" name="Łącznik prosty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Łącznik prosty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p>
            <a:fld id="{25594A80-85AC-4156-97FC-A1706FF36EFD}" type="datetimeFigureOut">
              <a:rPr lang="pl-PL" smtClean="0"/>
              <a:pPr/>
              <a:t>2020-04-05</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19FF019D-FFAB-47B6-B70D-6469F43C9D57}" type="slidenum">
              <a:rPr lang="pl-PL" smtClean="0"/>
              <a:pPr/>
              <a:t>‹#›</a:t>
            </a:fld>
            <a:endParaRPr lang="pl-PL"/>
          </a:p>
        </p:txBody>
      </p:sp>
      <p:sp>
        <p:nvSpPr>
          <p:cNvPr id="2" name="Tytuł 1"/>
          <p:cNvSpPr>
            <a:spLocks noGrp="1"/>
          </p:cNvSpPr>
          <p:nvPr>
            <p:ph type="title"/>
          </p:nvPr>
        </p:nvSpPr>
        <p:spPr/>
        <p:txBody>
          <a:bodyPr/>
          <a:lstStyle/>
          <a:p>
            <a:r>
              <a:rPr kumimoji="0" lang="pl-PL" smtClean="0"/>
              <a:t>Kliknij, aby edytować styl</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5594A80-85AC-4156-97FC-A1706FF36EFD}" type="datetimeFigureOut">
              <a:rPr lang="pl-PL" smtClean="0"/>
              <a:pPr/>
              <a:t>2020-04-05</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19FF019D-FFAB-47B6-B70D-6469F43C9D57}"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29" name="Symbol zastępczy zawartości 28"/>
          <p:cNvSpPr>
            <a:spLocks noGrp="1"/>
          </p:cNvSpPr>
          <p:nvPr>
            <p:ph sz="quarter" idx="1"/>
          </p:nvPr>
        </p:nvSpPr>
        <p:spPr>
          <a:xfrm>
            <a:off x="457200" y="457200"/>
            <a:ext cx="6248400" cy="5715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3" name="Symbol zastępczy tekstu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31" name="Tytuł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pl-PL" smtClean="0"/>
              <a:t>Kliknij, aby edytować styl</a:t>
            </a:r>
            <a:endParaRPr kumimoji="0" lang="en-US"/>
          </a:p>
        </p:txBody>
      </p:sp>
      <p:sp>
        <p:nvSpPr>
          <p:cNvPr id="8" name="Symbol zastępczy daty 7"/>
          <p:cNvSpPr>
            <a:spLocks noGrp="1"/>
          </p:cNvSpPr>
          <p:nvPr>
            <p:ph type="dt" sz="half" idx="14"/>
          </p:nvPr>
        </p:nvSpPr>
        <p:spPr/>
        <p:txBody>
          <a:bodyPr/>
          <a:lstStyle/>
          <a:p>
            <a:fld id="{25594A80-85AC-4156-97FC-A1706FF36EFD}" type="datetimeFigureOut">
              <a:rPr lang="pl-PL" smtClean="0"/>
              <a:pPr/>
              <a:t>2020-04-05</a:t>
            </a:fld>
            <a:endParaRPr lang="pl-PL"/>
          </a:p>
        </p:txBody>
      </p:sp>
      <p:sp>
        <p:nvSpPr>
          <p:cNvPr id="9" name="Symbol zastępczy numeru slajdu 8"/>
          <p:cNvSpPr>
            <a:spLocks noGrp="1"/>
          </p:cNvSpPr>
          <p:nvPr>
            <p:ph type="sldNum" sz="quarter" idx="15"/>
          </p:nvPr>
        </p:nvSpPr>
        <p:spPr/>
        <p:txBody>
          <a:bodyPr/>
          <a:lstStyle/>
          <a:p>
            <a:fld id="{19FF019D-FFAB-47B6-B70D-6469F43C9D57}" type="slidenum">
              <a:rPr lang="pl-PL" smtClean="0"/>
              <a:pPr/>
              <a:t>‹#›</a:t>
            </a:fld>
            <a:endParaRPr lang="pl-PL"/>
          </a:p>
        </p:txBody>
      </p:sp>
      <p:sp>
        <p:nvSpPr>
          <p:cNvPr id="10" name="Symbol zastępczy stopki 9"/>
          <p:cNvSpPr>
            <a:spLocks noGrp="1"/>
          </p:cNvSpPr>
          <p:nvPr>
            <p:ph type="ftr" sz="quarter" idx="16"/>
          </p:nvPr>
        </p:nvSpPr>
        <p:spPr/>
        <p:txBody>
          <a:bodyPr/>
          <a:lstStyle/>
          <a:p>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pl-PL" smtClean="0"/>
              <a:t>Kliknij, aby edytować styl</a:t>
            </a:r>
            <a:endParaRPr kumimoji="0" lang="en-US"/>
          </a:p>
        </p:txBody>
      </p:sp>
      <p:sp>
        <p:nvSpPr>
          <p:cNvPr id="3" name="Symbol zastępczy obrazu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pl-PL" smtClean="0"/>
              <a:t>Kliknij ikonę, aby dodać obraz</a:t>
            </a:r>
            <a:endParaRPr kumimoji="0" lang="en-US"/>
          </a:p>
        </p:txBody>
      </p:sp>
      <p:sp>
        <p:nvSpPr>
          <p:cNvPr id="4" name="Symbol zastępczy tekstu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8" name="Symbol zastępczy daty 7"/>
          <p:cNvSpPr>
            <a:spLocks noGrp="1"/>
          </p:cNvSpPr>
          <p:nvPr>
            <p:ph type="dt" sz="half" idx="10"/>
          </p:nvPr>
        </p:nvSpPr>
        <p:spPr/>
        <p:txBody>
          <a:bodyPr/>
          <a:lstStyle/>
          <a:p>
            <a:fld id="{25594A80-85AC-4156-97FC-A1706FF36EFD}" type="datetimeFigureOut">
              <a:rPr lang="pl-PL" smtClean="0"/>
              <a:pPr/>
              <a:t>2020-04-05</a:t>
            </a:fld>
            <a:endParaRPr lang="pl-PL"/>
          </a:p>
        </p:txBody>
      </p:sp>
      <p:sp>
        <p:nvSpPr>
          <p:cNvPr id="9" name="Symbol zastępczy numeru slajdu 8"/>
          <p:cNvSpPr>
            <a:spLocks noGrp="1"/>
          </p:cNvSpPr>
          <p:nvPr>
            <p:ph type="sldNum" sz="quarter" idx="11"/>
          </p:nvPr>
        </p:nvSpPr>
        <p:spPr/>
        <p:txBody>
          <a:bodyPr/>
          <a:lstStyle/>
          <a:p>
            <a:fld id="{19FF019D-FFAB-47B6-B70D-6469F43C9D57}" type="slidenum">
              <a:rPr lang="pl-PL" smtClean="0"/>
              <a:pPr/>
              <a:t>‹#›</a:t>
            </a:fld>
            <a:endParaRPr lang="pl-PL"/>
          </a:p>
        </p:txBody>
      </p:sp>
      <p:sp>
        <p:nvSpPr>
          <p:cNvPr id="10" name="Symbol zastępczy stopki 9"/>
          <p:cNvSpPr>
            <a:spLocks noGrp="1"/>
          </p:cNvSpPr>
          <p:nvPr>
            <p:ph type="ftr" sz="quarter" idx="12"/>
          </p:nvPr>
        </p:nvSpPr>
        <p:spPr/>
        <p:txBody>
          <a:bodyPr/>
          <a:lstStyle/>
          <a:p>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Symbol zastępczy tekstu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24" name="Symbol zastępczy daty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25594A80-85AC-4156-97FC-A1706FF36EFD}" type="datetimeFigureOut">
              <a:rPr lang="pl-PL" smtClean="0"/>
              <a:pPr/>
              <a:t>2020-04-05</a:t>
            </a:fld>
            <a:endParaRPr lang="pl-PL"/>
          </a:p>
        </p:txBody>
      </p:sp>
      <p:sp>
        <p:nvSpPr>
          <p:cNvPr id="10" name="Symbol zastępczy stopki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pl-PL"/>
          </a:p>
        </p:txBody>
      </p:sp>
      <p:sp>
        <p:nvSpPr>
          <p:cNvPr id="22" name="Symbol zastępczy numeru slajdu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19FF019D-FFAB-47B6-B70D-6469F43C9D57}" type="slidenum">
              <a:rPr lang="pl-PL" smtClean="0"/>
              <a:pPr/>
              <a:t>‹#›</a:t>
            </a:fld>
            <a:endParaRPr lang="pl-PL"/>
          </a:p>
        </p:txBody>
      </p:sp>
      <p:sp>
        <p:nvSpPr>
          <p:cNvPr id="5" name="Symbol zastępczy tytułu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pl-PL" smtClean="0"/>
              <a:t>Kliknij, aby edytować styl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lstStyle/>
          <a:p>
            <a:endParaRPr lang="pl-PL"/>
          </a:p>
        </p:txBody>
      </p:sp>
      <p:sp>
        <p:nvSpPr>
          <p:cNvPr id="2" name="Tytuł 1"/>
          <p:cNvSpPr>
            <a:spLocks noGrp="1"/>
          </p:cNvSpPr>
          <p:nvPr>
            <p:ph type="ctrTitle"/>
          </p:nvPr>
        </p:nvSpPr>
        <p:spPr/>
        <p:txBody>
          <a:bodyPr/>
          <a:lstStyle/>
          <a:p>
            <a:r>
              <a:rPr lang="pl-PL" dirty="0" smtClean="0"/>
              <a:t>Odpowiedzialność międzynarodowa</a:t>
            </a:r>
            <a:endParaRPr lang="pl-P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dirty="0" smtClean="0"/>
          </a:p>
          <a:p>
            <a:endParaRPr lang="pl-PL" dirty="0" smtClean="0"/>
          </a:p>
          <a:p>
            <a:r>
              <a:rPr lang="pl-PL" dirty="0" smtClean="0"/>
              <a:t>Trybunał </a:t>
            </a:r>
            <a:r>
              <a:rPr lang="pl-PL" dirty="0" smtClean="0"/>
              <a:t>Norymberski i Tokijski</a:t>
            </a:r>
          </a:p>
          <a:p>
            <a:endParaRPr lang="pl-PL" dirty="0" smtClean="0"/>
          </a:p>
          <a:p>
            <a:endParaRPr lang="pl-PL" dirty="0" smtClean="0"/>
          </a:p>
          <a:p>
            <a:r>
              <a:rPr lang="pl-PL" dirty="0" smtClean="0"/>
              <a:t>Międzynarodowy </a:t>
            </a:r>
            <a:r>
              <a:rPr lang="pl-PL" dirty="0"/>
              <a:t>T</a:t>
            </a:r>
            <a:r>
              <a:rPr lang="pl-PL" dirty="0" smtClean="0"/>
              <a:t>rybunał </a:t>
            </a:r>
            <a:r>
              <a:rPr lang="pl-PL" dirty="0"/>
              <a:t>K</a:t>
            </a:r>
            <a:r>
              <a:rPr lang="pl-PL" dirty="0" smtClean="0"/>
              <a:t>arny</a:t>
            </a:r>
            <a:endParaRPr lang="pl-PL" dirty="0"/>
          </a:p>
        </p:txBody>
      </p:sp>
      <p:sp>
        <p:nvSpPr>
          <p:cNvPr id="2" name="Tytuł 1"/>
          <p:cNvSpPr>
            <a:spLocks noGrp="1"/>
          </p:cNvSpPr>
          <p:nvPr>
            <p:ph type="title"/>
          </p:nvPr>
        </p:nvSpPr>
        <p:spPr/>
        <p:txBody>
          <a:bodyPr/>
          <a:lstStyle/>
          <a:p>
            <a:r>
              <a:rPr lang="pl-PL" dirty="0" smtClean="0"/>
              <a:t>Odpowiedzialność jednostki</a:t>
            </a:r>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524000"/>
            <a:ext cx="8229600" cy="4929336"/>
          </a:xfrm>
        </p:spPr>
        <p:txBody>
          <a:bodyPr>
            <a:normAutofit fontScale="92500" lnSpcReduction="10000"/>
          </a:bodyPr>
          <a:lstStyle/>
          <a:p>
            <a:pPr algn="just"/>
            <a:r>
              <a:rPr lang="pl-PL" dirty="0" smtClean="0"/>
              <a:t>Państwo X związało się umową międzynarodową przewidującą zakaz stosowania kary konfiskaty majątku. Jednak pewien sędzia w tym kraju orzekł tę karę na podstawie obowiązujących od wielu lat przepisów krajowych. Po fakcie tłumaczył, że jego decyzja nie może być podstawą odpowiedzialności tego państwa, bo on jako sędzia jest niezawisły i podlega tylko ustawom tego kraju, co gwarantuje mu konstytucja.</a:t>
            </a:r>
          </a:p>
          <a:p>
            <a:r>
              <a:rPr lang="pl-PL" i="1" dirty="0" smtClean="0"/>
              <a:t>Oceń rozumowanie tego sędziego.</a:t>
            </a:r>
          </a:p>
          <a:p>
            <a:r>
              <a:rPr lang="pl-PL" i="1" dirty="0" smtClean="0"/>
              <a:t>Czy istnieje możliwość pociągnięcia państwa do odpowiedzialności międzynarodowej?</a:t>
            </a:r>
          </a:p>
          <a:p>
            <a:r>
              <a:rPr lang="pl-PL" i="1" dirty="0" smtClean="0"/>
              <a:t>Oceń spełnienie przesłanek odpowiedzialności w tej sytuacji.</a:t>
            </a:r>
            <a:endParaRPr lang="pl-PL" i="1" dirty="0"/>
          </a:p>
        </p:txBody>
      </p:sp>
      <p:sp>
        <p:nvSpPr>
          <p:cNvPr id="3" name="Tytuł 2"/>
          <p:cNvSpPr>
            <a:spLocks noGrp="1"/>
          </p:cNvSpPr>
          <p:nvPr>
            <p:ph type="title"/>
          </p:nvPr>
        </p:nvSpPr>
        <p:spPr/>
        <p:txBody>
          <a:bodyPr/>
          <a:lstStyle/>
          <a:p>
            <a:r>
              <a:rPr lang="pl-PL" dirty="0" smtClean="0"/>
              <a:t>Kazus </a:t>
            </a:r>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nvPr>
        </p:nvGraphicFramePr>
        <p:xfrm>
          <a:off x="179512" y="188640"/>
          <a:ext cx="8784976" cy="64807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4784"/>
            <a:ext cx="8229600" cy="4611216"/>
          </a:xfrm>
        </p:spPr>
        <p:txBody>
          <a:bodyPr/>
          <a:lstStyle/>
          <a:p>
            <a:pPr>
              <a:lnSpc>
                <a:spcPct val="150000"/>
              </a:lnSpc>
            </a:pPr>
            <a:r>
              <a:rPr lang="pl-PL" dirty="0" smtClean="0"/>
              <a:t>Przesłanki:</a:t>
            </a:r>
          </a:p>
          <a:p>
            <a:pPr lvl="1">
              <a:lnSpc>
                <a:spcPct val="150000"/>
              </a:lnSpc>
            </a:pPr>
            <a:r>
              <a:rPr lang="pl-PL" dirty="0" smtClean="0"/>
              <a:t>Zaistnienie </a:t>
            </a:r>
            <a:r>
              <a:rPr lang="pl-PL" dirty="0" smtClean="0"/>
              <a:t>aktu (działanie, zaniechanie</a:t>
            </a:r>
            <a:r>
              <a:rPr lang="pl-PL" dirty="0" smtClean="0"/>
              <a:t>),</a:t>
            </a:r>
            <a:endParaRPr lang="pl-PL" dirty="0" smtClean="0"/>
          </a:p>
          <a:p>
            <a:pPr lvl="1">
              <a:lnSpc>
                <a:spcPct val="150000"/>
              </a:lnSpc>
            </a:pPr>
            <a:r>
              <a:rPr lang="pl-PL" dirty="0" smtClean="0"/>
              <a:t>Bezprawność </a:t>
            </a:r>
            <a:r>
              <a:rPr lang="pl-PL" dirty="0" smtClean="0"/>
              <a:t>aktu,</a:t>
            </a:r>
            <a:endParaRPr lang="pl-PL" dirty="0" smtClean="0"/>
          </a:p>
          <a:p>
            <a:pPr lvl="1">
              <a:lnSpc>
                <a:spcPct val="150000"/>
              </a:lnSpc>
            </a:pPr>
            <a:r>
              <a:rPr lang="pl-PL" dirty="0" smtClean="0"/>
              <a:t>Przypisanie aktu (ustalenie podmiotu odpowiedzialnego</a:t>
            </a:r>
            <a:r>
              <a:rPr lang="pl-PL" dirty="0" smtClean="0"/>
              <a:t>),</a:t>
            </a:r>
            <a:endParaRPr lang="pl-PL" dirty="0" smtClean="0"/>
          </a:p>
          <a:p>
            <a:pPr lvl="1">
              <a:lnSpc>
                <a:spcPct val="150000"/>
              </a:lnSpc>
            </a:pPr>
            <a:r>
              <a:rPr lang="pl-PL" dirty="0" smtClean="0"/>
              <a:t>Szkoda (materialna, niematerialna) – szkoda nie zawsze musi </a:t>
            </a:r>
            <a:r>
              <a:rPr lang="pl-PL" dirty="0" smtClean="0"/>
              <a:t>wystąpić.</a:t>
            </a:r>
            <a:endParaRPr lang="pl-PL" dirty="0" smtClean="0"/>
          </a:p>
          <a:p>
            <a:endParaRPr lang="pl-PL" dirty="0"/>
          </a:p>
        </p:txBody>
      </p:sp>
      <p:sp>
        <p:nvSpPr>
          <p:cNvPr id="3" name="Tytuł 2"/>
          <p:cNvSpPr>
            <a:spLocks noGrp="1"/>
          </p:cNvSpPr>
          <p:nvPr>
            <p:ph type="title"/>
          </p:nvPr>
        </p:nvSpPr>
        <p:spPr>
          <a:xfrm>
            <a:off x="457200" y="152400"/>
            <a:ext cx="8229600" cy="1764432"/>
          </a:xfrm>
        </p:spPr>
        <p:txBody>
          <a:bodyPr>
            <a:normAutofit fontScale="90000"/>
          </a:bodyPr>
          <a:lstStyle/>
          <a:p>
            <a:r>
              <a:rPr lang="pl-PL" dirty="0" smtClean="0"/>
              <a:t>Koncepcja ogólna: odpowiedzialność za </a:t>
            </a:r>
            <a:r>
              <a:rPr lang="pl-PL" b="1" dirty="0" smtClean="0"/>
              <a:t>akt międzynarodowy bezprawny</a:t>
            </a:r>
            <a:r>
              <a:rPr lang="pl-PL" dirty="0" smtClean="0"/>
              <a:t/>
            </a:r>
            <a:br>
              <a:rPr lang="pl-PL" dirty="0" smtClean="0"/>
            </a:br>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r>
              <a:rPr lang="pl-PL" dirty="0" smtClean="0"/>
              <a:t>Przesłanki:</a:t>
            </a:r>
          </a:p>
          <a:p>
            <a:pPr lvl="1">
              <a:lnSpc>
                <a:spcPct val="150000"/>
              </a:lnSpc>
            </a:pPr>
            <a:r>
              <a:rPr lang="pl-PL" dirty="0" smtClean="0"/>
              <a:t>Zaistnienie aktu,</a:t>
            </a:r>
          </a:p>
          <a:p>
            <a:pPr lvl="1">
              <a:lnSpc>
                <a:spcPct val="150000"/>
              </a:lnSpc>
            </a:pPr>
            <a:r>
              <a:rPr lang="pl-PL" dirty="0" smtClean="0"/>
              <a:t>Przypisanie aktu,</a:t>
            </a:r>
          </a:p>
          <a:p>
            <a:pPr lvl="1">
              <a:lnSpc>
                <a:spcPct val="150000"/>
              </a:lnSpc>
            </a:pPr>
            <a:r>
              <a:rPr lang="pl-PL" dirty="0" smtClean="0"/>
              <a:t>szkoda.</a:t>
            </a:r>
          </a:p>
          <a:p>
            <a:endParaRPr lang="pl-PL" dirty="0" smtClean="0"/>
          </a:p>
          <a:p>
            <a:r>
              <a:rPr lang="pl-PL" dirty="0" smtClean="0"/>
              <a:t>UWAGA: akt nie musi być bezprawny </a:t>
            </a:r>
          </a:p>
          <a:p>
            <a:pPr>
              <a:buNone/>
            </a:pPr>
            <a:r>
              <a:rPr lang="pl-PL" dirty="0" smtClean="0"/>
              <a:t>(np. odpowiedzialność za szkody wyrządzone przez obiekt kosmiczny na Ziemi)</a:t>
            </a:r>
          </a:p>
        </p:txBody>
      </p:sp>
      <p:sp>
        <p:nvSpPr>
          <p:cNvPr id="3" name="Tytuł 2"/>
          <p:cNvSpPr>
            <a:spLocks noGrp="1"/>
          </p:cNvSpPr>
          <p:nvPr>
            <p:ph type="title"/>
          </p:nvPr>
        </p:nvSpPr>
        <p:spPr/>
        <p:txBody>
          <a:bodyPr>
            <a:normAutofit/>
          </a:bodyPr>
          <a:lstStyle/>
          <a:p>
            <a:pPr lvl="0"/>
            <a:r>
              <a:rPr lang="pl-PL" sz="3200" dirty="0" smtClean="0"/>
              <a:t>Odpowiedzialność </a:t>
            </a:r>
            <a:r>
              <a:rPr lang="pl-PL" sz="3200" b="1" dirty="0" smtClean="0"/>
              <a:t>na zasadzie ryzyka </a:t>
            </a:r>
            <a:r>
              <a:rPr lang="pl-PL" sz="3200" dirty="0" smtClean="0"/>
              <a:t>(odpowiedzialność bezwzględna, absolutna</a:t>
            </a:r>
            <a:r>
              <a:rPr lang="pl-PL" sz="3200" dirty="0" smtClean="0"/>
              <a:t>)</a:t>
            </a:r>
            <a:endParaRPr lang="pl-PL"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524000"/>
            <a:ext cx="8229600" cy="5334000"/>
          </a:xfrm>
        </p:spPr>
        <p:txBody>
          <a:bodyPr>
            <a:normAutofit/>
          </a:bodyPr>
          <a:lstStyle/>
          <a:p>
            <a:r>
              <a:rPr lang="pl-PL" dirty="0" smtClean="0"/>
              <a:t>Przesłanki:</a:t>
            </a:r>
          </a:p>
          <a:p>
            <a:pPr lvl="1">
              <a:lnSpc>
                <a:spcPct val="150000"/>
              </a:lnSpc>
            </a:pPr>
            <a:r>
              <a:rPr lang="pl-PL" dirty="0" smtClean="0"/>
              <a:t>Zaistnienie aktu (działanie, zaniechanie),</a:t>
            </a:r>
          </a:p>
          <a:p>
            <a:pPr lvl="1">
              <a:lnSpc>
                <a:spcPct val="150000"/>
              </a:lnSpc>
            </a:pPr>
            <a:r>
              <a:rPr lang="pl-PL" dirty="0" smtClean="0"/>
              <a:t>Bezprawność aktu,</a:t>
            </a:r>
          </a:p>
          <a:p>
            <a:pPr lvl="1">
              <a:lnSpc>
                <a:spcPct val="150000"/>
              </a:lnSpc>
            </a:pPr>
            <a:r>
              <a:rPr lang="pl-PL" dirty="0" smtClean="0"/>
              <a:t>Przypisanie aktu (ustalenie podmiotu odpowiedzialnego),</a:t>
            </a:r>
          </a:p>
          <a:p>
            <a:pPr lvl="1">
              <a:lnSpc>
                <a:spcPct val="150000"/>
              </a:lnSpc>
            </a:pPr>
            <a:r>
              <a:rPr lang="pl-PL" dirty="0" smtClean="0"/>
              <a:t>Wina podmiotu,</a:t>
            </a:r>
          </a:p>
          <a:p>
            <a:pPr lvl="1">
              <a:lnSpc>
                <a:spcPct val="150000"/>
              </a:lnSpc>
            </a:pPr>
            <a:r>
              <a:rPr lang="pl-PL" dirty="0" smtClean="0"/>
              <a:t>Szkoda.</a:t>
            </a:r>
          </a:p>
          <a:p>
            <a:r>
              <a:rPr lang="pl-PL" dirty="0" smtClean="0"/>
              <a:t>(np. odpowiedzialność za szkody wyrządzone w przestrzeni kosmicznej innemu obiektowi kosmicznemu)</a:t>
            </a:r>
          </a:p>
          <a:p>
            <a:endParaRPr lang="pl-PL" dirty="0"/>
          </a:p>
        </p:txBody>
      </p:sp>
      <p:sp>
        <p:nvSpPr>
          <p:cNvPr id="3" name="Tytuł 2"/>
          <p:cNvSpPr>
            <a:spLocks noGrp="1"/>
          </p:cNvSpPr>
          <p:nvPr>
            <p:ph type="title"/>
          </p:nvPr>
        </p:nvSpPr>
        <p:spPr/>
        <p:txBody>
          <a:bodyPr>
            <a:normAutofit fontScale="90000"/>
          </a:bodyPr>
          <a:lstStyle/>
          <a:p>
            <a:pPr lvl="0"/>
            <a:r>
              <a:rPr lang="pl-PL" dirty="0" smtClean="0"/>
              <a:t/>
            </a:r>
            <a:br>
              <a:rPr lang="pl-PL" dirty="0" smtClean="0"/>
            </a:br>
            <a:r>
              <a:rPr lang="pl-PL" dirty="0" smtClean="0"/>
              <a:t>Odpowiedzialność </a:t>
            </a:r>
            <a:r>
              <a:rPr lang="pl-PL" dirty="0" smtClean="0"/>
              <a:t>na zasadzie </a:t>
            </a:r>
            <a:r>
              <a:rPr lang="pl-PL" dirty="0" smtClean="0"/>
              <a:t>winy</a:t>
            </a:r>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nvPr>
        </p:nvGraphicFramePr>
        <p:xfrm>
          <a:off x="457200" y="404664"/>
          <a:ext cx="8229600" cy="5691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dirty="0" smtClean="0"/>
          </a:p>
          <a:p>
            <a:r>
              <a:rPr lang="pl-PL" dirty="0" smtClean="0"/>
              <a:t>Odpowiedzialność</a:t>
            </a:r>
          </a:p>
          <a:p>
            <a:pPr lvl="1">
              <a:lnSpc>
                <a:spcPct val="150000"/>
              </a:lnSpc>
            </a:pPr>
            <a:r>
              <a:rPr lang="pl-PL" dirty="0" smtClean="0"/>
              <a:t>Za działanie państwa</a:t>
            </a:r>
          </a:p>
          <a:p>
            <a:pPr lvl="1">
              <a:lnSpc>
                <a:spcPct val="150000"/>
              </a:lnSpc>
            </a:pPr>
            <a:r>
              <a:rPr lang="pl-PL" dirty="0" smtClean="0"/>
              <a:t>Za działanie organów państwa</a:t>
            </a:r>
            <a:endParaRPr lang="pl-PL" dirty="0"/>
          </a:p>
          <a:p>
            <a:endParaRPr lang="pl-PL" dirty="0" smtClean="0"/>
          </a:p>
          <a:p>
            <a:r>
              <a:rPr lang="pl-PL" dirty="0" smtClean="0"/>
              <a:t>Odpowiedzialność </a:t>
            </a:r>
            <a:r>
              <a:rPr lang="pl-PL" dirty="0" smtClean="0"/>
              <a:t>pośrednia państwa</a:t>
            </a:r>
            <a:endParaRPr lang="pl-PL" dirty="0" smtClean="0"/>
          </a:p>
        </p:txBody>
      </p:sp>
      <p:sp>
        <p:nvSpPr>
          <p:cNvPr id="2" name="Tytuł 1"/>
          <p:cNvSpPr>
            <a:spLocks noGrp="1"/>
          </p:cNvSpPr>
          <p:nvPr>
            <p:ph type="title"/>
          </p:nvPr>
        </p:nvSpPr>
        <p:spPr/>
        <p:txBody>
          <a:bodyPr/>
          <a:lstStyle/>
          <a:p>
            <a:r>
              <a:rPr lang="pl-PL" dirty="0" smtClean="0"/>
              <a:t>Odpowiedzialność </a:t>
            </a:r>
            <a:r>
              <a:rPr lang="pl-PL" dirty="0" smtClean="0"/>
              <a:t>państwa</a:t>
            </a:r>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ymbol zastępczy zawartości 4"/>
          <p:cNvGraphicFramePr>
            <a:graphicFrameLocks noGrp="1"/>
          </p:cNvGraphicFramePr>
          <p:nvPr>
            <p:ph idx="1"/>
          </p:nvPr>
        </p:nvGraphicFramePr>
        <p:xfrm>
          <a:off x="457200" y="404664"/>
          <a:ext cx="8229600"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er">
  <a:themeElements>
    <a:clrScheme name="Papi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i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i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164</TotalTime>
  <Words>364</Words>
  <Application>Microsoft Office PowerPoint</Application>
  <PresentationFormat>Pokaz na ekranie (4:3)</PresentationFormat>
  <Paragraphs>66</Paragraphs>
  <Slides>11</Slides>
  <Notes>0</Notes>
  <HiddenSlides>0</HiddenSlides>
  <MMClips>0</MMClips>
  <ScaleCrop>false</ScaleCrop>
  <HeadingPairs>
    <vt:vector size="4" baseType="variant">
      <vt:variant>
        <vt:lpstr>Motyw</vt:lpstr>
      </vt:variant>
      <vt:variant>
        <vt:i4>1</vt:i4>
      </vt:variant>
      <vt:variant>
        <vt:lpstr>Tytuły slajdów</vt:lpstr>
      </vt:variant>
      <vt:variant>
        <vt:i4>11</vt:i4>
      </vt:variant>
    </vt:vector>
  </HeadingPairs>
  <TitlesOfParts>
    <vt:vector size="12" baseType="lpstr">
      <vt:lpstr>Papier</vt:lpstr>
      <vt:lpstr>Odpowiedzialność międzynarodowa</vt:lpstr>
      <vt:lpstr>Slajd 2</vt:lpstr>
      <vt:lpstr>Koncepcja ogólna: odpowiedzialność za akt międzynarodowy bezprawny </vt:lpstr>
      <vt:lpstr>Odpowiedzialność na zasadzie ryzyka (odpowiedzialność bezwzględna, absolutna)</vt:lpstr>
      <vt:lpstr> Odpowiedzialność na zasadzie winy</vt:lpstr>
      <vt:lpstr>Slajd 6</vt:lpstr>
      <vt:lpstr>Odpowiedzialność państwa</vt:lpstr>
      <vt:lpstr>Slajd 8</vt:lpstr>
      <vt:lpstr>Slajd 9</vt:lpstr>
      <vt:lpstr>Odpowiedzialność jednostki</vt:lpstr>
      <vt:lpstr>Kazus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Odpowiedzialność międzynarodowa</dc:title>
  <dc:creator>Red</dc:creator>
  <cp:lastModifiedBy>Red</cp:lastModifiedBy>
  <cp:revision>11</cp:revision>
  <dcterms:created xsi:type="dcterms:W3CDTF">2019-03-26T17:13:52Z</dcterms:created>
  <dcterms:modified xsi:type="dcterms:W3CDTF">2020-04-05T16:06:43Z</dcterms:modified>
</cp:coreProperties>
</file>