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7" r:id="rId8"/>
    <p:sldId id="279" r:id="rId9"/>
    <p:sldId id="280" r:id="rId10"/>
    <p:sldId id="281" r:id="rId11"/>
    <p:sldId id="266" r:id="rId12"/>
    <p:sldId id="267" r:id="rId13"/>
    <p:sldId id="268" r:id="rId14"/>
    <p:sldId id="269" r:id="rId15"/>
    <p:sldId id="270" r:id="rId16"/>
    <p:sldId id="271" r:id="rId17"/>
    <p:sldId id="272" r:id="rId18"/>
    <p:sldId id="273" r:id="rId19"/>
    <p:sldId id="274" r:id="rId20"/>
    <p:sldId id="275" r:id="rId21"/>
    <p:sldId id="276"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258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4660"/>
  </p:normalViewPr>
  <p:slideViewPr>
    <p:cSldViewPr>
      <p:cViewPr varScale="1">
        <p:scale>
          <a:sx n="68" d="100"/>
          <a:sy n="68" d="100"/>
        </p:scale>
        <p:origin x="-57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038E8BB-CFC5-4354-979E-33CE2B0D82A4}" type="datetimeFigureOut">
              <a:rPr lang="pl-PL" smtClean="0"/>
              <a:pPr/>
              <a:t>2014-05-16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5C4744-0196-448C-97A2-8D2D7B81C4E3}" type="slidenum">
              <a:rPr lang="pl-PL" smtClean="0"/>
              <a:pPr/>
              <a:t>‹#›</a:t>
            </a:fld>
            <a:endParaRPr lang="pl-PL"/>
          </a:p>
        </p:txBody>
      </p:sp>
    </p:spTree>
    <p:extLst>
      <p:ext uri="{BB962C8B-B14F-4D97-AF65-F5344CB8AC3E}">
        <p14:creationId xmlns:p14="http://schemas.microsoft.com/office/powerpoint/2010/main" xmlns="" val="530424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038E8BB-CFC5-4354-979E-33CE2B0D82A4}" type="datetimeFigureOut">
              <a:rPr lang="pl-PL" smtClean="0"/>
              <a:pPr/>
              <a:t>2014-05-16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5C4744-0196-448C-97A2-8D2D7B81C4E3}" type="slidenum">
              <a:rPr lang="pl-PL" smtClean="0"/>
              <a:pPr/>
              <a:t>‹#›</a:t>
            </a:fld>
            <a:endParaRPr lang="pl-PL"/>
          </a:p>
        </p:txBody>
      </p:sp>
    </p:spTree>
    <p:extLst>
      <p:ext uri="{BB962C8B-B14F-4D97-AF65-F5344CB8AC3E}">
        <p14:creationId xmlns:p14="http://schemas.microsoft.com/office/powerpoint/2010/main" xmlns="" val="1328523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038E8BB-CFC5-4354-979E-33CE2B0D82A4}" type="datetimeFigureOut">
              <a:rPr lang="pl-PL" smtClean="0"/>
              <a:pPr/>
              <a:t>2014-05-16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5C4744-0196-448C-97A2-8D2D7B81C4E3}" type="slidenum">
              <a:rPr lang="pl-PL" smtClean="0"/>
              <a:pPr/>
              <a:t>‹#›</a:t>
            </a:fld>
            <a:endParaRPr lang="pl-PL"/>
          </a:p>
        </p:txBody>
      </p:sp>
    </p:spTree>
    <p:extLst>
      <p:ext uri="{BB962C8B-B14F-4D97-AF65-F5344CB8AC3E}">
        <p14:creationId xmlns:p14="http://schemas.microsoft.com/office/powerpoint/2010/main" xmlns="" val="1668595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038E8BB-CFC5-4354-979E-33CE2B0D82A4}" type="datetimeFigureOut">
              <a:rPr lang="pl-PL" smtClean="0"/>
              <a:pPr/>
              <a:t>2014-05-16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5C4744-0196-448C-97A2-8D2D7B81C4E3}" type="slidenum">
              <a:rPr lang="pl-PL" smtClean="0"/>
              <a:pPr/>
              <a:t>‹#›</a:t>
            </a:fld>
            <a:endParaRPr lang="pl-PL"/>
          </a:p>
        </p:txBody>
      </p:sp>
    </p:spTree>
    <p:extLst>
      <p:ext uri="{BB962C8B-B14F-4D97-AF65-F5344CB8AC3E}">
        <p14:creationId xmlns:p14="http://schemas.microsoft.com/office/powerpoint/2010/main" xmlns="" val="2634512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038E8BB-CFC5-4354-979E-33CE2B0D82A4}" type="datetimeFigureOut">
              <a:rPr lang="pl-PL" smtClean="0"/>
              <a:pPr/>
              <a:t>2014-05-16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5C4744-0196-448C-97A2-8D2D7B81C4E3}" type="slidenum">
              <a:rPr lang="pl-PL" smtClean="0"/>
              <a:pPr/>
              <a:t>‹#›</a:t>
            </a:fld>
            <a:endParaRPr lang="pl-PL"/>
          </a:p>
        </p:txBody>
      </p:sp>
    </p:spTree>
    <p:extLst>
      <p:ext uri="{BB962C8B-B14F-4D97-AF65-F5344CB8AC3E}">
        <p14:creationId xmlns:p14="http://schemas.microsoft.com/office/powerpoint/2010/main" xmlns="" val="116995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038E8BB-CFC5-4354-979E-33CE2B0D82A4}" type="datetimeFigureOut">
              <a:rPr lang="pl-PL" smtClean="0"/>
              <a:pPr/>
              <a:t>2014-05-16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35C4744-0196-448C-97A2-8D2D7B81C4E3}" type="slidenum">
              <a:rPr lang="pl-PL" smtClean="0"/>
              <a:pPr/>
              <a:t>‹#›</a:t>
            </a:fld>
            <a:endParaRPr lang="pl-PL"/>
          </a:p>
        </p:txBody>
      </p:sp>
    </p:spTree>
    <p:extLst>
      <p:ext uri="{BB962C8B-B14F-4D97-AF65-F5344CB8AC3E}">
        <p14:creationId xmlns:p14="http://schemas.microsoft.com/office/powerpoint/2010/main" xmlns="" val="2126866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038E8BB-CFC5-4354-979E-33CE2B0D82A4}" type="datetimeFigureOut">
              <a:rPr lang="pl-PL" smtClean="0"/>
              <a:pPr/>
              <a:t>2014-05-16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35C4744-0196-448C-97A2-8D2D7B81C4E3}" type="slidenum">
              <a:rPr lang="pl-PL" smtClean="0"/>
              <a:pPr/>
              <a:t>‹#›</a:t>
            </a:fld>
            <a:endParaRPr lang="pl-PL"/>
          </a:p>
        </p:txBody>
      </p:sp>
    </p:spTree>
    <p:extLst>
      <p:ext uri="{BB962C8B-B14F-4D97-AF65-F5344CB8AC3E}">
        <p14:creationId xmlns:p14="http://schemas.microsoft.com/office/powerpoint/2010/main" xmlns="" val="1585297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038E8BB-CFC5-4354-979E-33CE2B0D82A4}" type="datetimeFigureOut">
              <a:rPr lang="pl-PL" smtClean="0"/>
              <a:pPr/>
              <a:t>2014-05-16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35C4744-0196-448C-97A2-8D2D7B81C4E3}" type="slidenum">
              <a:rPr lang="pl-PL" smtClean="0"/>
              <a:pPr/>
              <a:t>‹#›</a:t>
            </a:fld>
            <a:endParaRPr lang="pl-PL"/>
          </a:p>
        </p:txBody>
      </p:sp>
    </p:spTree>
    <p:extLst>
      <p:ext uri="{BB962C8B-B14F-4D97-AF65-F5344CB8AC3E}">
        <p14:creationId xmlns:p14="http://schemas.microsoft.com/office/powerpoint/2010/main" xmlns="" val="395309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038E8BB-CFC5-4354-979E-33CE2B0D82A4}" type="datetimeFigureOut">
              <a:rPr lang="pl-PL" smtClean="0"/>
              <a:pPr/>
              <a:t>2014-05-16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35C4744-0196-448C-97A2-8D2D7B81C4E3}" type="slidenum">
              <a:rPr lang="pl-PL" smtClean="0"/>
              <a:pPr/>
              <a:t>‹#›</a:t>
            </a:fld>
            <a:endParaRPr lang="pl-PL"/>
          </a:p>
        </p:txBody>
      </p:sp>
    </p:spTree>
    <p:extLst>
      <p:ext uri="{BB962C8B-B14F-4D97-AF65-F5344CB8AC3E}">
        <p14:creationId xmlns:p14="http://schemas.microsoft.com/office/powerpoint/2010/main" xmlns="" val="3981672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038E8BB-CFC5-4354-979E-33CE2B0D82A4}" type="datetimeFigureOut">
              <a:rPr lang="pl-PL" smtClean="0"/>
              <a:pPr/>
              <a:t>2014-05-16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35C4744-0196-448C-97A2-8D2D7B81C4E3}" type="slidenum">
              <a:rPr lang="pl-PL" smtClean="0"/>
              <a:pPr/>
              <a:t>‹#›</a:t>
            </a:fld>
            <a:endParaRPr lang="pl-PL"/>
          </a:p>
        </p:txBody>
      </p:sp>
    </p:spTree>
    <p:extLst>
      <p:ext uri="{BB962C8B-B14F-4D97-AF65-F5344CB8AC3E}">
        <p14:creationId xmlns:p14="http://schemas.microsoft.com/office/powerpoint/2010/main" xmlns="" val="46834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038E8BB-CFC5-4354-979E-33CE2B0D82A4}" type="datetimeFigureOut">
              <a:rPr lang="pl-PL" smtClean="0"/>
              <a:pPr/>
              <a:t>2014-05-16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35C4744-0196-448C-97A2-8D2D7B81C4E3}" type="slidenum">
              <a:rPr lang="pl-PL" smtClean="0"/>
              <a:pPr/>
              <a:t>‹#›</a:t>
            </a:fld>
            <a:endParaRPr lang="pl-PL"/>
          </a:p>
        </p:txBody>
      </p:sp>
    </p:spTree>
    <p:extLst>
      <p:ext uri="{BB962C8B-B14F-4D97-AF65-F5344CB8AC3E}">
        <p14:creationId xmlns:p14="http://schemas.microsoft.com/office/powerpoint/2010/main" xmlns="" val="267679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0">
              <a:srgbClr val="F7258E"/>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8E8BB-CFC5-4354-979E-33CE2B0D82A4}" type="datetimeFigureOut">
              <a:rPr lang="pl-PL" smtClean="0"/>
              <a:pPr/>
              <a:t>2014-05-16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C4744-0196-448C-97A2-8D2D7B81C4E3}" type="slidenum">
              <a:rPr lang="pl-PL" smtClean="0"/>
              <a:pPr/>
              <a:t>‹#›</a:t>
            </a:fld>
            <a:endParaRPr lang="pl-PL"/>
          </a:p>
        </p:txBody>
      </p:sp>
    </p:spTree>
    <p:extLst>
      <p:ext uri="{BB962C8B-B14F-4D97-AF65-F5344CB8AC3E}">
        <p14:creationId xmlns:p14="http://schemas.microsoft.com/office/powerpoint/2010/main" xmlns="" val="241782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79512" y="188640"/>
            <a:ext cx="8964488" cy="5832648"/>
          </a:xfrm>
        </p:spPr>
        <p:txBody>
          <a:bodyPr>
            <a:noAutofit/>
          </a:bodyPr>
          <a:lstStyle/>
          <a:p>
            <a:r>
              <a:rPr lang="pl-PL" sz="4800" b="1" dirty="0" smtClean="0">
                <a:effectLst>
                  <a:outerShdw blurRad="38100" dist="38100" dir="2700000" algn="tl">
                    <a:srgbClr val="000000">
                      <a:alpha val="43137"/>
                    </a:srgbClr>
                  </a:outerShdw>
                </a:effectLst>
                <a:latin typeface="Bookman Old Style" panose="02050604050505020204" pitchFamily="18" charset="0"/>
              </a:rPr>
              <a:t>Odpowiedzialność odszkodowawcza</a:t>
            </a:r>
            <a:endParaRPr lang="pl-PL" sz="4800" b="1" dirty="0">
              <a:effectLst>
                <a:outerShdw blurRad="38100" dist="38100" dir="2700000" algn="tl">
                  <a:srgbClr val="000000">
                    <a:alpha val="43137"/>
                  </a:srgbClr>
                </a:outerShdw>
              </a:effectLst>
              <a:latin typeface="Bookman Old Style" panose="02050604050505020204" pitchFamily="18" charset="0"/>
            </a:endParaRPr>
          </a:p>
        </p:txBody>
      </p:sp>
    </p:spTree>
    <p:extLst>
      <p:ext uri="{BB962C8B-B14F-4D97-AF65-F5344CB8AC3E}">
        <p14:creationId xmlns:p14="http://schemas.microsoft.com/office/powerpoint/2010/main" xmlns="" val="3716471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2013" y="1797050"/>
            <a:ext cx="7419975" cy="3262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06064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645096"/>
            <a:ext cx="7754530" cy="52565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74681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64704"/>
            <a:ext cx="8719061" cy="4896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88442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456603"/>
            <a:ext cx="8451018" cy="60486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82144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360" y="836712"/>
            <a:ext cx="9050641" cy="53285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95839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692696"/>
            <a:ext cx="8560760" cy="46805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95151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19" y="476672"/>
            <a:ext cx="8624275" cy="58326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56709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410028"/>
            <a:ext cx="8280919" cy="58272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41374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836712"/>
            <a:ext cx="8496944" cy="45365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66613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5" y="1124744"/>
            <a:ext cx="8424937" cy="49685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1713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865" y="548680"/>
            <a:ext cx="8390020" cy="57606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57318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5" y="292876"/>
            <a:ext cx="8352928" cy="54570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55318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20688"/>
            <a:ext cx="8261427" cy="54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41715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881" y="620688"/>
            <a:ext cx="8664809" cy="57606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77287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764704"/>
            <a:ext cx="7670090" cy="4278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61562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1340768"/>
            <a:ext cx="9036496" cy="42484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52674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453723"/>
            <a:ext cx="8280919" cy="5999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27649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64704"/>
            <a:ext cx="8361849" cy="5035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63208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412750"/>
            <a:ext cx="8496944" cy="6032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52371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980728"/>
            <a:ext cx="7387051" cy="36724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17652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7" y="260648"/>
            <a:ext cx="7848872" cy="62646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98815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476672"/>
            <a:ext cx="8386475" cy="42484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04710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146285"/>
            <a:ext cx="8496943" cy="63790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3538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67544" y="100140"/>
            <a:ext cx="8064896" cy="5206554"/>
          </a:xfrm>
          <a:prstGeom prst="rect">
            <a:avLst/>
          </a:prstGeom>
        </p:spPr>
        <p:txBody>
          <a:bodyPr wrap="square">
            <a:spAutoFit/>
          </a:bodyPr>
          <a:lstStyle/>
          <a:p>
            <a:pPr>
              <a:lnSpc>
                <a:spcPct val="115000"/>
              </a:lnSpc>
              <a:spcAft>
                <a:spcPts val="1000"/>
              </a:spcAft>
            </a:pPr>
            <a:r>
              <a:rPr lang="pl-PL" sz="2000" dirty="0">
                <a:ea typeface="Calibri"/>
                <a:cs typeface="Times New Roman"/>
              </a:rPr>
              <a:t>Kazus 1. </a:t>
            </a:r>
          </a:p>
          <a:p>
            <a:pPr algn="just">
              <a:lnSpc>
                <a:spcPct val="115000"/>
              </a:lnSpc>
              <a:spcAft>
                <a:spcPts val="1000"/>
              </a:spcAft>
            </a:pPr>
            <a:r>
              <a:rPr lang="pl-PL" sz="2000" dirty="0">
                <a:ea typeface="Calibri"/>
                <a:cs typeface="Times New Roman"/>
              </a:rPr>
              <a:t>Wojciech zobowiązał się, że dostarczy Kazimierzowi paczkę. Nadawca paczki – Mariusz poinformował Wojciecha, że w paczce znajdują się książki. W rzeczywistości w paczce znajdowało się sporo pieniędzy o wartości wielokrotnie większej niż wartość książek, o których mówił Mariusz. Wojciech niósł paczkę, ale zmęczywszy się, po drodze udał się na piwo, a paczkę postawił przy stole. Paczkę skradziono. Mariusz dochodzi naprawienia szkody od Wojciecha. Jego żądanie obejmuje także wartość utraconych pieniędzy. </a:t>
            </a:r>
          </a:p>
          <a:p>
            <a:pPr algn="just">
              <a:lnSpc>
                <a:spcPct val="115000"/>
              </a:lnSpc>
              <a:spcAft>
                <a:spcPts val="1000"/>
              </a:spcAft>
            </a:pPr>
            <a:r>
              <a:rPr lang="pl-PL" sz="2000" b="1" dirty="0">
                <a:ea typeface="Calibri"/>
                <a:cs typeface="Times New Roman"/>
              </a:rPr>
              <a:t>Czy żądanie Mariusza jest zasadne?</a:t>
            </a:r>
          </a:p>
          <a:p>
            <a:pPr algn="just">
              <a:lnSpc>
                <a:spcPct val="115000"/>
              </a:lnSpc>
              <a:spcAft>
                <a:spcPts val="1000"/>
              </a:spcAft>
            </a:pPr>
            <a:r>
              <a:rPr lang="pl-PL" sz="2000" b="1" dirty="0">
                <a:ea typeface="Calibri"/>
                <a:cs typeface="Times New Roman"/>
              </a:rPr>
              <a:t>Z jakim rodzajem odpowiedzialności mamy do czynienia?</a:t>
            </a:r>
          </a:p>
          <a:p>
            <a:pPr algn="just">
              <a:lnSpc>
                <a:spcPct val="115000"/>
              </a:lnSpc>
              <a:spcAft>
                <a:spcPts val="1000"/>
              </a:spcAft>
            </a:pPr>
            <a:r>
              <a:rPr lang="pl-PL" sz="2000" b="1" dirty="0">
                <a:ea typeface="Calibri"/>
                <a:cs typeface="Times New Roman"/>
              </a:rPr>
              <a:t>Czy w sprawie, któraś ze stron mogłaby powołać się na instytucję przyczynienia się do szkody?</a:t>
            </a:r>
          </a:p>
        </p:txBody>
      </p:sp>
    </p:spTree>
    <p:extLst>
      <p:ext uri="{BB962C8B-B14F-4D97-AF65-F5344CB8AC3E}">
        <p14:creationId xmlns:p14="http://schemas.microsoft.com/office/powerpoint/2010/main" xmlns="" val="657053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99592" y="387655"/>
            <a:ext cx="7848872" cy="6188874"/>
          </a:xfrm>
          <a:prstGeom prst="rect">
            <a:avLst/>
          </a:prstGeom>
        </p:spPr>
        <p:txBody>
          <a:bodyPr wrap="square">
            <a:spAutoFit/>
          </a:bodyPr>
          <a:lstStyle/>
          <a:p>
            <a:pPr algn="just">
              <a:lnSpc>
                <a:spcPct val="115000"/>
              </a:lnSpc>
              <a:spcAft>
                <a:spcPts val="1000"/>
              </a:spcAft>
            </a:pPr>
            <a:r>
              <a:rPr lang="pl-PL" dirty="0">
                <a:ea typeface="Calibri"/>
                <a:cs typeface="Times New Roman"/>
              </a:rPr>
              <a:t>Kazus 2. </a:t>
            </a:r>
          </a:p>
          <a:p>
            <a:pPr algn="just">
              <a:lnSpc>
                <a:spcPct val="115000"/>
              </a:lnSpc>
              <a:spcAft>
                <a:spcPts val="1000"/>
              </a:spcAft>
            </a:pPr>
            <a:r>
              <a:rPr lang="pl-PL" sz="2400" dirty="0">
                <a:ea typeface="Calibri"/>
                <a:cs typeface="Times New Roman"/>
              </a:rPr>
              <a:t>Grzegorz zamówił u Piotra, handlującego materiałami budowlanymi, dachówki na pokrycie dachu budowlanego przez Grzegorza domu. Dachówki miały być gotowe w dniu 15 maja. W tym dniu Grzegorz zamówił ekipę budowlaną, która miała pokryć dach. Niestety w dniu 15 maja Piotr nie dostarczył dachówek. Miał je wszystkie przygotowane w swoim składzie i czekał na ich odbiór przez Grzegorza, który się jednak nie zjawił. Grzegorz dochodzi teraz naprawienia szkody, powstałej przez to, że musiał zapłacić wynagrodzenie ekipie budowlane, która bezczynnie siedziała na placu budowy. - Czy Grzegorz może dochodzić naprawienia szkody od Piotra?</a:t>
            </a:r>
          </a:p>
          <a:p>
            <a:pPr algn="just">
              <a:lnSpc>
                <a:spcPct val="115000"/>
              </a:lnSpc>
              <a:spcAft>
                <a:spcPts val="1000"/>
              </a:spcAft>
            </a:pPr>
            <a:r>
              <a:rPr lang="pl-PL" sz="2400" dirty="0">
                <a:ea typeface="Calibri"/>
                <a:cs typeface="Times New Roman"/>
              </a:rPr>
              <a:t>- z jakim rodzajem odpowiedzialności mamy do czynienia ?</a:t>
            </a:r>
          </a:p>
        </p:txBody>
      </p:sp>
    </p:spTree>
    <p:extLst>
      <p:ext uri="{BB962C8B-B14F-4D97-AF65-F5344CB8AC3E}">
        <p14:creationId xmlns:p14="http://schemas.microsoft.com/office/powerpoint/2010/main" xmlns="" val="45014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1124744"/>
            <a:ext cx="8115671" cy="4320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74533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745" y="548680"/>
            <a:ext cx="8716679" cy="51125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2256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239" y="548680"/>
            <a:ext cx="9034205" cy="45365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61847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332656"/>
            <a:ext cx="8568951" cy="6408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96948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2263" y="584200"/>
            <a:ext cx="8497887" cy="5688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37402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6225" y="498475"/>
            <a:ext cx="8589963" cy="5859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37737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7531" y="350658"/>
            <a:ext cx="8616957" cy="62466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6746997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236</Words>
  <Application>Microsoft Office PowerPoint</Application>
  <PresentationFormat>Pokaz na ekranie (4:3)</PresentationFormat>
  <Paragraphs>9</Paragraphs>
  <Slides>33</Slides>
  <Notes>0</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Motyw pakietu Office</vt:lpstr>
      <vt:lpstr>Odpowiedzialność odszkodowawcza</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Gosia</dc:creator>
  <cp:lastModifiedBy>m.wilczynska</cp:lastModifiedBy>
  <cp:revision>4</cp:revision>
  <dcterms:created xsi:type="dcterms:W3CDTF">2014-05-14T07:51:40Z</dcterms:created>
  <dcterms:modified xsi:type="dcterms:W3CDTF">2014-05-16T06:02:07Z</dcterms:modified>
</cp:coreProperties>
</file>