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B00B1E-580E-4B84-9DCB-83CCAD546F3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66D1358-DF7A-40F0-8346-B3530CC9AB74}">
      <dgm:prSet phldrT="[Tekst]" custT="1"/>
      <dgm:spPr/>
      <dgm:t>
        <a:bodyPr/>
        <a:lstStyle/>
        <a:p>
          <a:r>
            <a:rPr lang="pl-PL" sz="2000" b="1" dirty="0" smtClean="0">
              <a:latin typeface="Georgia" pitchFamily="18" charset="0"/>
            </a:rPr>
            <a:t>ODPOWIE-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smtClean="0">
              <a:latin typeface="Georgia" pitchFamily="18" charset="0"/>
            </a:rPr>
            <a:t>DZIALNOŚĆ </a:t>
          </a:r>
        </a:p>
        <a:p>
          <a:r>
            <a:rPr lang="pl-PL" sz="2000" b="1" dirty="0" smtClean="0">
              <a:latin typeface="Georgia" pitchFamily="18" charset="0"/>
            </a:rPr>
            <a:t>MATERIALNA</a:t>
          </a:r>
          <a:endParaRPr lang="pl-PL" sz="2000" b="1" dirty="0">
            <a:latin typeface="Georgia" pitchFamily="18" charset="0"/>
          </a:endParaRPr>
        </a:p>
      </dgm:t>
    </dgm:pt>
    <dgm:pt modelId="{A6D59033-ED11-43AC-B6CB-A158D5E0CB6B}" type="parTrans" cxnId="{5B1B68FA-6499-4B03-AA0D-93ACD11475BD}">
      <dgm:prSet/>
      <dgm:spPr/>
      <dgm:t>
        <a:bodyPr/>
        <a:lstStyle/>
        <a:p>
          <a:endParaRPr lang="pl-PL"/>
        </a:p>
      </dgm:t>
    </dgm:pt>
    <dgm:pt modelId="{AB9AF3FC-5C2F-4B68-80E1-3E77221EDF43}" type="sibTrans" cxnId="{5B1B68FA-6499-4B03-AA0D-93ACD11475BD}">
      <dgm:prSet/>
      <dgm:spPr/>
      <dgm:t>
        <a:bodyPr/>
        <a:lstStyle/>
        <a:p>
          <a:endParaRPr lang="pl-PL"/>
        </a:p>
      </dgm:t>
    </dgm:pt>
    <dgm:pt modelId="{90D7ECDA-6F6D-47B9-9D35-30984785D7A3}">
      <dgm:prSet phldrT="[Tekst]" custT="1"/>
      <dgm:spPr/>
      <dgm:t>
        <a:bodyPr/>
        <a:lstStyle/>
        <a:p>
          <a:r>
            <a:rPr lang="pl-PL" sz="2800" b="0" dirty="0" smtClean="0">
              <a:latin typeface="Georgia" pitchFamily="18" charset="0"/>
            </a:rPr>
            <a:t>Odpowiedzialność </a:t>
          </a:r>
          <a:r>
            <a:rPr lang="pl-PL" sz="2800" b="1" dirty="0" smtClean="0">
              <a:latin typeface="Georgia" pitchFamily="18" charset="0"/>
            </a:rPr>
            <a:t>na zasadach ogólnych</a:t>
          </a:r>
          <a:endParaRPr lang="pl-PL" sz="2800" b="1" dirty="0">
            <a:latin typeface="Georgia" pitchFamily="18" charset="0"/>
          </a:endParaRPr>
        </a:p>
      </dgm:t>
    </dgm:pt>
    <dgm:pt modelId="{F194342C-3E4A-4D5E-9792-A9A572A1381B}" type="parTrans" cxnId="{CF1D80F3-2FC9-424A-B6D5-E30870C5FCA6}">
      <dgm:prSet/>
      <dgm:spPr/>
      <dgm:t>
        <a:bodyPr/>
        <a:lstStyle/>
        <a:p>
          <a:endParaRPr lang="pl-PL"/>
        </a:p>
      </dgm:t>
    </dgm:pt>
    <dgm:pt modelId="{32C431FB-3118-4947-8DF7-A6632924CA38}" type="sibTrans" cxnId="{CF1D80F3-2FC9-424A-B6D5-E30870C5FCA6}">
      <dgm:prSet/>
      <dgm:spPr/>
      <dgm:t>
        <a:bodyPr/>
        <a:lstStyle/>
        <a:p>
          <a:endParaRPr lang="pl-PL"/>
        </a:p>
      </dgm:t>
    </dgm:pt>
    <dgm:pt modelId="{66D6F4CB-C419-4D23-B428-CA1A9BA62B5F}">
      <dgm:prSet phldrT="[Tekst]" custT="1"/>
      <dgm:spPr/>
      <dgm:t>
        <a:bodyPr/>
        <a:lstStyle/>
        <a:p>
          <a:r>
            <a:rPr lang="pl-PL" sz="2800" b="0" dirty="0" smtClean="0">
              <a:latin typeface="Georgia" pitchFamily="18" charset="0"/>
            </a:rPr>
            <a:t>Odpowiedzialność </a:t>
          </a:r>
          <a:br>
            <a:rPr lang="pl-PL" sz="2800" b="0" dirty="0" smtClean="0">
              <a:latin typeface="Georgia" pitchFamily="18" charset="0"/>
            </a:rPr>
          </a:br>
          <a:r>
            <a:rPr lang="pl-PL" sz="2800" b="1" dirty="0" smtClean="0">
              <a:latin typeface="Georgia" pitchFamily="18" charset="0"/>
            </a:rPr>
            <a:t>za mienie powierzone</a:t>
          </a:r>
          <a:endParaRPr lang="pl-PL" sz="2800" b="1" dirty="0">
            <a:latin typeface="Georgia" pitchFamily="18" charset="0"/>
          </a:endParaRPr>
        </a:p>
      </dgm:t>
    </dgm:pt>
    <dgm:pt modelId="{6BFAC5E2-E08D-4E3B-BE67-403679BE21B2}" type="parTrans" cxnId="{7BCCBA0E-C6C2-48D6-B896-E89B25BE754B}">
      <dgm:prSet/>
      <dgm:spPr/>
      <dgm:t>
        <a:bodyPr/>
        <a:lstStyle/>
        <a:p>
          <a:endParaRPr lang="pl-PL"/>
        </a:p>
      </dgm:t>
    </dgm:pt>
    <dgm:pt modelId="{D921497C-B329-42F9-831E-B9B707C864EF}" type="sibTrans" cxnId="{7BCCBA0E-C6C2-48D6-B896-E89B25BE754B}">
      <dgm:prSet/>
      <dgm:spPr/>
      <dgm:t>
        <a:bodyPr/>
        <a:lstStyle/>
        <a:p>
          <a:endParaRPr lang="pl-PL"/>
        </a:p>
      </dgm:t>
    </dgm:pt>
    <dgm:pt modelId="{FB22932A-53B4-4A3E-961C-F6D406B3E343}">
      <dgm:prSet phldrT="[Tekst]" custT="1"/>
      <dgm:spPr/>
      <dgm:t>
        <a:bodyPr/>
        <a:lstStyle/>
        <a:p>
          <a:r>
            <a:rPr lang="pl-PL" sz="2800" b="0" dirty="0" smtClean="0">
              <a:latin typeface="Georgia" pitchFamily="18" charset="0"/>
            </a:rPr>
            <a:t>Odpowiedzialność </a:t>
          </a:r>
          <a:br>
            <a:rPr lang="pl-PL" sz="2800" b="0" dirty="0" smtClean="0">
              <a:latin typeface="Georgia" pitchFamily="18" charset="0"/>
            </a:rPr>
          </a:br>
          <a:r>
            <a:rPr lang="pl-PL" sz="2800" b="1" dirty="0" smtClean="0">
              <a:latin typeface="Georgia" pitchFamily="18" charset="0"/>
            </a:rPr>
            <a:t>z winy umyślnej</a:t>
          </a:r>
          <a:endParaRPr lang="pl-PL" sz="2800" b="1" dirty="0">
            <a:latin typeface="Georgia" pitchFamily="18" charset="0"/>
          </a:endParaRPr>
        </a:p>
      </dgm:t>
    </dgm:pt>
    <dgm:pt modelId="{8BC823F4-184C-4FC1-A741-D38D01FE20BE}" type="parTrans" cxnId="{059C64C0-CBD3-4778-80C4-6B1DB4AA7081}">
      <dgm:prSet/>
      <dgm:spPr/>
      <dgm:t>
        <a:bodyPr/>
        <a:lstStyle/>
        <a:p>
          <a:endParaRPr lang="pl-PL"/>
        </a:p>
      </dgm:t>
    </dgm:pt>
    <dgm:pt modelId="{075E2A4C-5FAF-4B60-99B0-D1C8DE17DDA8}" type="sibTrans" cxnId="{059C64C0-CBD3-4778-80C4-6B1DB4AA7081}">
      <dgm:prSet/>
      <dgm:spPr/>
      <dgm:t>
        <a:bodyPr/>
        <a:lstStyle/>
        <a:p>
          <a:endParaRPr lang="pl-PL"/>
        </a:p>
      </dgm:t>
    </dgm:pt>
    <dgm:pt modelId="{3A73BDDF-FC26-4956-9699-A397D7E2EF4A}">
      <dgm:prSet phldrT="[Tekst]" custT="1"/>
      <dgm:spPr/>
      <dgm:t>
        <a:bodyPr/>
        <a:lstStyle/>
        <a:p>
          <a:r>
            <a:rPr lang="pl-PL" sz="2800" b="0" dirty="0" smtClean="0">
              <a:latin typeface="Georgia" pitchFamily="18" charset="0"/>
            </a:rPr>
            <a:t>Odpowiedzialność </a:t>
          </a:r>
          <a:r>
            <a:rPr lang="pl-PL" sz="2800" b="1" dirty="0" smtClean="0">
              <a:latin typeface="Georgia" pitchFamily="18" charset="0"/>
            </a:rPr>
            <a:t>odszkodowawcza</a:t>
          </a:r>
          <a:endParaRPr lang="pl-PL" sz="2800" b="1" dirty="0">
            <a:latin typeface="Georgia" pitchFamily="18" charset="0"/>
          </a:endParaRPr>
        </a:p>
      </dgm:t>
    </dgm:pt>
    <dgm:pt modelId="{4683D950-465F-479A-B2B9-FB11B97D9968}" type="parTrans" cxnId="{5EDC557F-73E7-4162-984E-D8967A34D4C1}">
      <dgm:prSet/>
      <dgm:spPr/>
      <dgm:t>
        <a:bodyPr/>
        <a:lstStyle/>
        <a:p>
          <a:endParaRPr lang="pl-PL"/>
        </a:p>
      </dgm:t>
    </dgm:pt>
    <dgm:pt modelId="{D7915365-FB5C-460F-819F-087438D043D0}" type="sibTrans" cxnId="{5EDC557F-73E7-4162-984E-D8967A34D4C1}">
      <dgm:prSet/>
      <dgm:spPr/>
      <dgm:t>
        <a:bodyPr/>
        <a:lstStyle/>
        <a:p>
          <a:endParaRPr lang="pl-PL"/>
        </a:p>
      </dgm:t>
    </dgm:pt>
    <dgm:pt modelId="{0B84467B-1F5B-4894-AEE0-8032F7BF9549}" type="pres">
      <dgm:prSet presAssocID="{B0B00B1E-580E-4B84-9DCB-83CCAD546F3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58AE27C-5F40-4E1B-A1A4-A19AB421F3EB}" type="pres">
      <dgm:prSet presAssocID="{B0B00B1E-580E-4B84-9DCB-83CCAD546F3F}" presName="matrix" presStyleCnt="0"/>
      <dgm:spPr/>
    </dgm:pt>
    <dgm:pt modelId="{E4684345-9CB0-4679-BC63-F2F66EB236D9}" type="pres">
      <dgm:prSet presAssocID="{B0B00B1E-580E-4B84-9DCB-83CCAD546F3F}" presName="tile1" presStyleLbl="node1" presStyleIdx="0" presStyleCnt="4"/>
      <dgm:spPr/>
      <dgm:t>
        <a:bodyPr/>
        <a:lstStyle/>
        <a:p>
          <a:endParaRPr lang="pl-PL"/>
        </a:p>
      </dgm:t>
    </dgm:pt>
    <dgm:pt modelId="{1ED8FD16-ECCE-41F0-9E9B-7F6280960561}" type="pres">
      <dgm:prSet presAssocID="{B0B00B1E-580E-4B84-9DCB-83CCAD546F3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DC4499-67C7-4446-A398-AE59CA32C0D7}" type="pres">
      <dgm:prSet presAssocID="{B0B00B1E-580E-4B84-9DCB-83CCAD546F3F}" presName="tile2" presStyleLbl="node1" presStyleIdx="1" presStyleCnt="4"/>
      <dgm:spPr/>
      <dgm:t>
        <a:bodyPr/>
        <a:lstStyle/>
        <a:p>
          <a:endParaRPr lang="pl-PL"/>
        </a:p>
      </dgm:t>
    </dgm:pt>
    <dgm:pt modelId="{486B4BE0-8ADB-47C8-9A52-186ED5805AB0}" type="pres">
      <dgm:prSet presAssocID="{B0B00B1E-580E-4B84-9DCB-83CCAD546F3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D9E5B98-D4B6-4EC3-B629-BD3AB705C90C}" type="pres">
      <dgm:prSet presAssocID="{B0B00B1E-580E-4B84-9DCB-83CCAD546F3F}" presName="tile3" presStyleLbl="node1" presStyleIdx="2" presStyleCnt="4"/>
      <dgm:spPr/>
      <dgm:t>
        <a:bodyPr/>
        <a:lstStyle/>
        <a:p>
          <a:endParaRPr lang="pl-PL"/>
        </a:p>
      </dgm:t>
    </dgm:pt>
    <dgm:pt modelId="{EFD01824-71B4-495C-9582-4E2040175BB0}" type="pres">
      <dgm:prSet presAssocID="{B0B00B1E-580E-4B84-9DCB-83CCAD546F3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1F182F-1E96-4D71-82E1-97ABA28DA972}" type="pres">
      <dgm:prSet presAssocID="{B0B00B1E-580E-4B84-9DCB-83CCAD546F3F}" presName="tile4" presStyleLbl="node1" presStyleIdx="3" presStyleCnt="4"/>
      <dgm:spPr/>
      <dgm:t>
        <a:bodyPr/>
        <a:lstStyle/>
        <a:p>
          <a:endParaRPr lang="pl-PL"/>
        </a:p>
      </dgm:t>
    </dgm:pt>
    <dgm:pt modelId="{9D323C15-3F8D-40F6-BB42-2679080B79E2}" type="pres">
      <dgm:prSet presAssocID="{B0B00B1E-580E-4B84-9DCB-83CCAD546F3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BB399F-A35B-4D4B-ADDA-B739E3562BC5}" type="pres">
      <dgm:prSet presAssocID="{B0B00B1E-580E-4B84-9DCB-83CCAD546F3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45A7230B-ABC2-4096-A4AC-C657F2269822}" type="presOf" srcId="{66D6F4CB-C419-4D23-B428-CA1A9BA62B5F}" destId="{486B4BE0-8ADB-47C8-9A52-186ED5805AB0}" srcOrd="1" destOrd="0" presId="urn:microsoft.com/office/officeart/2005/8/layout/matrix1"/>
    <dgm:cxn modelId="{5EDC557F-73E7-4162-984E-D8967A34D4C1}" srcId="{066D1358-DF7A-40F0-8346-B3530CC9AB74}" destId="{3A73BDDF-FC26-4956-9699-A397D7E2EF4A}" srcOrd="3" destOrd="0" parTransId="{4683D950-465F-479A-B2B9-FB11B97D9968}" sibTransId="{D7915365-FB5C-460F-819F-087438D043D0}"/>
    <dgm:cxn modelId="{7BCCBA0E-C6C2-48D6-B896-E89B25BE754B}" srcId="{066D1358-DF7A-40F0-8346-B3530CC9AB74}" destId="{66D6F4CB-C419-4D23-B428-CA1A9BA62B5F}" srcOrd="1" destOrd="0" parTransId="{6BFAC5E2-E08D-4E3B-BE67-403679BE21B2}" sibTransId="{D921497C-B329-42F9-831E-B9B707C864EF}"/>
    <dgm:cxn modelId="{9FB2CE4E-7534-44B5-95BD-4C1C5911E769}" type="presOf" srcId="{FB22932A-53B4-4A3E-961C-F6D406B3E343}" destId="{EFD01824-71B4-495C-9582-4E2040175BB0}" srcOrd="1" destOrd="0" presId="urn:microsoft.com/office/officeart/2005/8/layout/matrix1"/>
    <dgm:cxn modelId="{059C64C0-CBD3-4778-80C4-6B1DB4AA7081}" srcId="{066D1358-DF7A-40F0-8346-B3530CC9AB74}" destId="{FB22932A-53B4-4A3E-961C-F6D406B3E343}" srcOrd="2" destOrd="0" parTransId="{8BC823F4-184C-4FC1-A741-D38D01FE20BE}" sibTransId="{075E2A4C-5FAF-4B60-99B0-D1C8DE17DDA8}"/>
    <dgm:cxn modelId="{480143BE-0087-447A-AB93-D63BFC10620C}" type="presOf" srcId="{3A73BDDF-FC26-4956-9699-A397D7E2EF4A}" destId="{5C1F182F-1E96-4D71-82E1-97ABA28DA972}" srcOrd="0" destOrd="0" presId="urn:microsoft.com/office/officeart/2005/8/layout/matrix1"/>
    <dgm:cxn modelId="{EFBAD548-F0BE-48A4-9423-14509EC36BBB}" type="presOf" srcId="{90D7ECDA-6F6D-47B9-9D35-30984785D7A3}" destId="{1ED8FD16-ECCE-41F0-9E9B-7F6280960561}" srcOrd="1" destOrd="0" presId="urn:microsoft.com/office/officeart/2005/8/layout/matrix1"/>
    <dgm:cxn modelId="{01759A60-B470-4E34-A890-F52DB8F5A9CC}" type="presOf" srcId="{B0B00B1E-580E-4B84-9DCB-83CCAD546F3F}" destId="{0B84467B-1F5B-4894-AEE0-8032F7BF9549}" srcOrd="0" destOrd="0" presId="urn:microsoft.com/office/officeart/2005/8/layout/matrix1"/>
    <dgm:cxn modelId="{CF1D80F3-2FC9-424A-B6D5-E30870C5FCA6}" srcId="{066D1358-DF7A-40F0-8346-B3530CC9AB74}" destId="{90D7ECDA-6F6D-47B9-9D35-30984785D7A3}" srcOrd="0" destOrd="0" parTransId="{F194342C-3E4A-4D5E-9792-A9A572A1381B}" sibTransId="{32C431FB-3118-4947-8DF7-A6632924CA38}"/>
    <dgm:cxn modelId="{2B6BF8DF-5111-49EC-BCB6-65FCCCC65B36}" type="presOf" srcId="{90D7ECDA-6F6D-47B9-9D35-30984785D7A3}" destId="{E4684345-9CB0-4679-BC63-F2F66EB236D9}" srcOrd="0" destOrd="0" presId="urn:microsoft.com/office/officeart/2005/8/layout/matrix1"/>
    <dgm:cxn modelId="{CC89F2F8-A2D2-421D-82AA-B43A90422B10}" type="presOf" srcId="{66D6F4CB-C419-4D23-B428-CA1A9BA62B5F}" destId="{08DC4499-67C7-4446-A398-AE59CA32C0D7}" srcOrd="0" destOrd="0" presId="urn:microsoft.com/office/officeart/2005/8/layout/matrix1"/>
    <dgm:cxn modelId="{5B1B68FA-6499-4B03-AA0D-93ACD11475BD}" srcId="{B0B00B1E-580E-4B84-9DCB-83CCAD546F3F}" destId="{066D1358-DF7A-40F0-8346-B3530CC9AB74}" srcOrd="0" destOrd="0" parTransId="{A6D59033-ED11-43AC-B6CB-A158D5E0CB6B}" sibTransId="{AB9AF3FC-5C2F-4B68-80E1-3E77221EDF43}"/>
    <dgm:cxn modelId="{F58933BF-AF87-4C73-B5BA-28B7CC0845D9}" type="presOf" srcId="{066D1358-DF7A-40F0-8346-B3530CC9AB74}" destId="{19BB399F-A35B-4D4B-ADDA-B739E3562BC5}" srcOrd="0" destOrd="0" presId="urn:microsoft.com/office/officeart/2005/8/layout/matrix1"/>
    <dgm:cxn modelId="{A0C25ADE-EBBF-42F5-BCB5-1ADDA0A5749C}" type="presOf" srcId="{FB22932A-53B4-4A3E-961C-F6D406B3E343}" destId="{1D9E5B98-D4B6-4EC3-B629-BD3AB705C90C}" srcOrd="0" destOrd="0" presId="urn:microsoft.com/office/officeart/2005/8/layout/matrix1"/>
    <dgm:cxn modelId="{479D7F61-91CF-4EBD-9B0F-B9482533E45A}" type="presOf" srcId="{3A73BDDF-FC26-4956-9699-A397D7E2EF4A}" destId="{9D323C15-3F8D-40F6-BB42-2679080B79E2}" srcOrd="1" destOrd="0" presId="urn:microsoft.com/office/officeart/2005/8/layout/matrix1"/>
    <dgm:cxn modelId="{8E5238F6-4813-407A-81B6-276B7A813C14}" type="presParOf" srcId="{0B84467B-1F5B-4894-AEE0-8032F7BF9549}" destId="{058AE27C-5F40-4E1B-A1A4-A19AB421F3EB}" srcOrd="0" destOrd="0" presId="urn:microsoft.com/office/officeart/2005/8/layout/matrix1"/>
    <dgm:cxn modelId="{E679422A-A931-496A-80A0-E88B27583A53}" type="presParOf" srcId="{058AE27C-5F40-4E1B-A1A4-A19AB421F3EB}" destId="{E4684345-9CB0-4679-BC63-F2F66EB236D9}" srcOrd="0" destOrd="0" presId="urn:microsoft.com/office/officeart/2005/8/layout/matrix1"/>
    <dgm:cxn modelId="{4150A9BB-2DB3-4ECB-B843-6DE53B656399}" type="presParOf" srcId="{058AE27C-5F40-4E1B-A1A4-A19AB421F3EB}" destId="{1ED8FD16-ECCE-41F0-9E9B-7F6280960561}" srcOrd="1" destOrd="0" presId="urn:microsoft.com/office/officeart/2005/8/layout/matrix1"/>
    <dgm:cxn modelId="{F570DC43-130C-47B4-9021-C99FCD9D81FF}" type="presParOf" srcId="{058AE27C-5F40-4E1B-A1A4-A19AB421F3EB}" destId="{08DC4499-67C7-4446-A398-AE59CA32C0D7}" srcOrd="2" destOrd="0" presId="urn:microsoft.com/office/officeart/2005/8/layout/matrix1"/>
    <dgm:cxn modelId="{4627C38B-D366-4501-B239-4FCB94C0632C}" type="presParOf" srcId="{058AE27C-5F40-4E1B-A1A4-A19AB421F3EB}" destId="{486B4BE0-8ADB-47C8-9A52-186ED5805AB0}" srcOrd="3" destOrd="0" presId="urn:microsoft.com/office/officeart/2005/8/layout/matrix1"/>
    <dgm:cxn modelId="{A06402E2-3203-4E20-B3DC-0AEB59C8A38C}" type="presParOf" srcId="{058AE27C-5F40-4E1B-A1A4-A19AB421F3EB}" destId="{1D9E5B98-D4B6-4EC3-B629-BD3AB705C90C}" srcOrd="4" destOrd="0" presId="urn:microsoft.com/office/officeart/2005/8/layout/matrix1"/>
    <dgm:cxn modelId="{D556A6A2-EE14-4043-8850-08C907F06894}" type="presParOf" srcId="{058AE27C-5F40-4E1B-A1A4-A19AB421F3EB}" destId="{EFD01824-71B4-495C-9582-4E2040175BB0}" srcOrd="5" destOrd="0" presId="urn:microsoft.com/office/officeart/2005/8/layout/matrix1"/>
    <dgm:cxn modelId="{E5F0D2EA-DB41-4FB9-B23D-081CA987AFB9}" type="presParOf" srcId="{058AE27C-5F40-4E1B-A1A4-A19AB421F3EB}" destId="{5C1F182F-1E96-4D71-82E1-97ABA28DA972}" srcOrd="6" destOrd="0" presId="urn:microsoft.com/office/officeart/2005/8/layout/matrix1"/>
    <dgm:cxn modelId="{69C20F19-7D59-4570-88C0-C53E625EF98B}" type="presParOf" srcId="{058AE27C-5F40-4E1B-A1A4-A19AB421F3EB}" destId="{9D323C15-3F8D-40F6-BB42-2679080B79E2}" srcOrd="7" destOrd="0" presId="urn:microsoft.com/office/officeart/2005/8/layout/matrix1"/>
    <dgm:cxn modelId="{1C52C9A6-9A50-45A2-936D-A231A5747823}" type="presParOf" srcId="{0B84467B-1F5B-4894-AEE0-8032F7BF9549}" destId="{19BB399F-A35B-4D4B-ADDA-B739E3562BC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CEE674-08F9-4E8E-BD74-4DB8F62D3392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3542A644-6C6D-456B-A185-1854BF17EE6D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Bezprawność</a:t>
          </a:r>
          <a:endParaRPr lang="pl-PL" sz="1800" dirty="0">
            <a:latin typeface="Georgia" pitchFamily="18" charset="0"/>
          </a:endParaRPr>
        </a:p>
      </dgm:t>
    </dgm:pt>
    <dgm:pt modelId="{532D43E0-7D5B-4975-8466-1F79C3141B40}" type="parTrans" cxnId="{787E209B-E36A-4550-B1B8-7065EB5F16C5}">
      <dgm:prSet/>
      <dgm:spPr/>
      <dgm:t>
        <a:bodyPr/>
        <a:lstStyle/>
        <a:p>
          <a:endParaRPr lang="pl-PL"/>
        </a:p>
      </dgm:t>
    </dgm:pt>
    <dgm:pt modelId="{0A9D3772-6F88-4CEA-A854-4CBF32A94821}" type="sibTrans" cxnId="{787E209B-E36A-4550-B1B8-7065EB5F16C5}">
      <dgm:prSet/>
      <dgm:spPr/>
      <dgm:t>
        <a:bodyPr/>
        <a:lstStyle/>
        <a:p>
          <a:endParaRPr lang="pl-PL"/>
        </a:p>
      </dgm:t>
    </dgm:pt>
    <dgm:pt modelId="{6461A6C4-A242-4B68-A5D5-FE9CA7FB44A7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Wina</a:t>
          </a:r>
          <a:endParaRPr lang="pl-PL" sz="900" dirty="0">
            <a:latin typeface="Georgia" pitchFamily="18" charset="0"/>
          </a:endParaRPr>
        </a:p>
      </dgm:t>
    </dgm:pt>
    <dgm:pt modelId="{0FBF6B79-B690-45F5-8B94-58CD8EEA1FEF}" type="parTrans" cxnId="{14A9107C-12B4-4FA3-9116-07EDF37E499A}">
      <dgm:prSet/>
      <dgm:spPr/>
      <dgm:t>
        <a:bodyPr/>
        <a:lstStyle/>
        <a:p>
          <a:endParaRPr lang="pl-PL"/>
        </a:p>
      </dgm:t>
    </dgm:pt>
    <dgm:pt modelId="{E55419E8-CC9E-4C6F-A2F9-627A5A8EFD44}" type="sibTrans" cxnId="{14A9107C-12B4-4FA3-9116-07EDF37E499A}">
      <dgm:prSet/>
      <dgm:spPr/>
      <dgm:t>
        <a:bodyPr/>
        <a:lstStyle/>
        <a:p>
          <a:endParaRPr lang="pl-PL"/>
        </a:p>
      </dgm:t>
    </dgm:pt>
    <dgm:pt modelId="{14069A2B-48C7-47CB-8A23-72629550E5B4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Odpowie</a:t>
          </a:r>
          <a:br>
            <a:rPr lang="pl-PL" sz="1800" dirty="0" smtClean="0">
              <a:latin typeface="Georgia" pitchFamily="18" charset="0"/>
            </a:rPr>
          </a:br>
          <a:r>
            <a:rPr lang="pl-PL" sz="1800" dirty="0" err="1" smtClean="0">
              <a:latin typeface="Georgia" pitchFamily="18" charset="0"/>
            </a:rPr>
            <a:t>dzialność</a:t>
          </a:r>
          <a:endParaRPr lang="pl-PL" sz="1800" dirty="0">
            <a:latin typeface="Georgia" pitchFamily="18" charset="0"/>
          </a:endParaRPr>
        </a:p>
      </dgm:t>
    </dgm:pt>
    <dgm:pt modelId="{1921F722-4529-4DCE-89AB-85034E87204A}" type="parTrans" cxnId="{C1FD0C8A-7367-4A8A-AF52-BD3BA503FF43}">
      <dgm:prSet/>
      <dgm:spPr/>
      <dgm:t>
        <a:bodyPr/>
        <a:lstStyle/>
        <a:p>
          <a:endParaRPr lang="pl-PL"/>
        </a:p>
      </dgm:t>
    </dgm:pt>
    <dgm:pt modelId="{59C1BE2A-674F-485E-869F-005E09AB86AA}" type="sibTrans" cxnId="{C1FD0C8A-7367-4A8A-AF52-BD3BA503FF43}">
      <dgm:prSet/>
      <dgm:spPr/>
      <dgm:t>
        <a:bodyPr/>
        <a:lstStyle/>
        <a:p>
          <a:endParaRPr lang="pl-PL"/>
        </a:p>
      </dgm:t>
    </dgm:pt>
    <dgm:pt modelId="{09703B2E-5ED1-4D40-9741-74FDF21D615B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Szkoda</a:t>
          </a:r>
          <a:endParaRPr lang="pl-PL" sz="1800" dirty="0">
            <a:latin typeface="Georgia" pitchFamily="18" charset="0"/>
          </a:endParaRPr>
        </a:p>
      </dgm:t>
    </dgm:pt>
    <dgm:pt modelId="{F96CB8B4-6D78-4B4B-95E8-39B25AD3280B}" type="parTrans" cxnId="{F2D6A96A-B6E0-47C8-83EF-CE7120E90034}">
      <dgm:prSet/>
      <dgm:spPr/>
      <dgm:t>
        <a:bodyPr/>
        <a:lstStyle/>
        <a:p>
          <a:endParaRPr lang="pl-PL"/>
        </a:p>
      </dgm:t>
    </dgm:pt>
    <dgm:pt modelId="{D28E6B29-3326-4830-B109-E48FDB5DE7FF}" type="sibTrans" cxnId="{F2D6A96A-B6E0-47C8-83EF-CE7120E90034}">
      <dgm:prSet/>
      <dgm:spPr/>
      <dgm:t>
        <a:bodyPr/>
        <a:lstStyle/>
        <a:p>
          <a:endParaRPr lang="pl-PL"/>
        </a:p>
      </dgm:t>
    </dgm:pt>
    <dgm:pt modelId="{B7AD1019-29CB-4C49-89A0-3EC0B3C96F65}">
      <dgm:prSet phldrT="[Tekst]" custT="1"/>
      <dgm:spPr/>
      <dgm:t>
        <a:bodyPr/>
        <a:lstStyle/>
        <a:p>
          <a:r>
            <a:rPr lang="pl-PL" sz="1800" dirty="0" smtClean="0">
              <a:latin typeface="Georgia" pitchFamily="18" charset="0"/>
            </a:rPr>
            <a:t>Związek przyczynowy</a:t>
          </a:r>
          <a:endParaRPr lang="pl-PL" sz="1800" dirty="0">
            <a:latin typeface="Georgia" pitchFamily="18" charset="0"/>
          </a:endParaRPr>
        </a:p>
      </dgm:t>
    </dgm:pt>
    <dgm:pt modelId="{4E4548F8-9E57-4A35-9FD6-443380ACA25B}" type="parTrans" cxnId="{A58FE0C5-6A0F-4562-933C-D5B8FB8B839F}">
      <dgm:prSet/>
      <dgm:spPr/>
      <dgm:t>
        <a:bodyPr/>
        <a:lstStyle/>
        <a:p>
          <a:endParaRPr lang="pl-PL"/>
        </a:p>
      </dgm:t>
    </dgm:pt>
    <dgm:pt modelId="{3BBC8B99-4AD3-49A2-9B57-994145B514F1}" type="sibTrans" cxnId="{A58FE0C5-6A0F-4562-933C-D5B8FB8B839F}">
      <dgm:prSet/>
      <dgm:spPr/>
      <dgm:t>
        <a:bodyPr/>
        <a:lstStyle/>
        <a:p>
          <a:endParaRPr lang="pl-PL"/>
        </a:p>
      </dgm:t>
    </dgm:pt>
    <dgm:pt modelId="{C6791007-8C24-43B5-80A5-74809D639D71}" type="pres">
      <dgm:prSet presAssocID="{81CEE674-08F9-4E8E-BD74-4DB8F62D3392}" presName="linearFlow" presStyleCnt="0">
        <dgm:presLayoutVars>
          <dgm:dir/>
          <dgm:resizeHandles val="exact"/>
        </dgm:presLayoutVars>
      </dgm:prSet>
      <dgm:spPr/>
    </dgm:pt>
    <dgm:pt modelId="{CC22D571-CE4B-4508-940A-2A2F2049EAF7}" type="pres">
      <dgm:prSet presAssocID="{3542A644-6C6D-456B-A185-1854BF17EE6D}" presName="node" presStyleLbl="node1" presStyleIdx="0" presStyleCnt="5" custScaleX="245386" custScaleY="234596" custLinFactY="-68992" custLinFactNeighborX="99322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D9A245-EB73-4CA2-BC72-CECBCB775E6D}" type="pres">
      <dgm:prSet presAssocID="{0A9D3772-6F88-4CEA-A854-4CBF32A94821}" presName="spacerL" presStyleCnt="0"/>
      <dgm:spPr/>
    </dgm:pt>
    <dgm:pt modelId="{51E73E95-0B01-462B-BBE8-B79730398AE6}" type="pres">
      <dgm:prSet presAssocID="{0A9D3772-6F88-4CEA-A854-4CBF32A94821}" presName="sibTrans" presStyleLbl="sibTrans2D1" presStyleIdx="0" presStyleCnt="4"/>
      <dgm:spPr/>
      <dgm:t>
        <a:bodyPr/>
        <a:lstStyle/>
        <a:p>
          <a:endParaRPr lang="pl-PL"/>
        </a:p>
      </dgm:t>
    </dgm:pt>
    <dgm:pt modelId="{59675EE3-6951-40FD-BB00-514E5B49371B}" type="pres">
      <dgm:prSet presAssocID="{0A9D3772-6F88-4CEA-A854-4CBF32A94821}" presName="spacerR" presStyleCnt="0"/>
      <dgm:spPr/>
    </dgm:pt>
    <dgm:pt modelId="{66102699-7679-42A7-A52B-E4F616B89814}" type="pres">
      <dgm:prSet presAssocID="{6461A6C4-A242-4B68-A5D5-FE9CA7FB44A7}" presName="node" presStyleLbl="node1" presStyleIdx="1" presStyleCnt="5" custScaleX="244962" custScaleY="253871" custLinFactY="96823" custLinFactNeighborX="46495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59CFD7-3C90-4005-AD8C-AC6AC5E16D13}" type="pres">
      <dgm:prSet presAssocID="{E55419E8-CC9E-4C6F-A2F9-627A5A8EFD44}" presName="spacerL" presStyleCnt="0"/>
      <dgm:spPr/>
    </dgm:pt>
    <dgm:pt modelId="{798F99A8-B526-4775-9CF7-30BBE30A9AC1}" type="pres">
      <dgm:prSet presAssocID="{E55419E8-CC9E-4C6F-A2F9-627A5A8EFD44}" presName="sibTrans" presStyleLbl="sibTrans2D1" presStyleIdx="1" presStyleCnt="4"/>
      <dgm:spPr/>
      <dgm:t>
        <a:bodyPr/>
        <a:lstStyle/>
        <a:p>
          <a:endParaRPr lang="pl-PL"/>
        </a:p>
      </dgm:t>
    </dgm:pt>
    <dgm:pt modelId="{D81C8ED1-561A-48B1-B6BC-26A8F9BEC690}" type="pres">
      <dgm:prSet presAssocID="{E55419E8-CC9E-4C6F-A2F9-627A5A8EFD44}" presName="spacerR" presStyleCnt="0"/>
      <dgm:spPr/>
    </dgm:pt>
    <dgm:pt modelId="{EA899813-93CF-4E3B-ADB5-128F3303E191}" type="pres">
      <dgm:prSet presAssocID="{09703B2E-5ED1-4D40-9741-74FDF21D615B}" presName="node" presStyleLbl="node1" presStyleIdx="2" presStyleCnt="5" custScaleX="235941" custScaleY="236582" custLinFactY="-68992" custLinFactNeighborX="-20356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3B645E-23D4-4652-923C-BCD1E4F648A0}" type="pres">
      <dgm:prSet presAssocID="{D28E6B29-3326-4830-B109-E48FDB5DE7FF}" presName="spacerL" presStyleCnt="0"/>
      <dgm:spPr/>
    </dgm:pt>
    <dgm:pt modelId="{8FDBCA47-21C6-4BDF-8D81-9B22F84B52B9}" type="pres">
      <dgm:prSet presAssocID="{D28E6B29-3326-4830-B109-E48FDB5DE7FF}" presName="sibTrans" presStyleLbl="sibTrans2D1" presStyleIdx="2" presStyleCnt="4"/>
      <dgm:spPr/>
      <dgm:t>
        <a:bodyPr/>
        <a:lstStyle/>
        <a:p>
          <a:endParaRPr lang="pl-PL"/>
        </a:p>
      </dgm:t>
    </dgm:pt>
    <dgm:pt modelId="{D7961C5C-5139-4E0A-8FB6-9AA488BE5F3A}" type="pres">
      <dgm:prSet presAssocID="{D28E6B29-3326-4830-B109-E48FDB5DE7FF}" presName="spacerR" presStyleCnt="0"/>
      <dgm:spPr/>
    </dgm:pt>
    <dgm:pt modelId="{7A9CB968-E821-4697-A28D-CDC0C5616166}" type="pres">
      <dgm:prSet presAssocID="{B7AD1019-29CB-4C49-89A0-3EC0B3C96F65}" presName="node" presStyleLbl="node1" presStyleIdx="3" presStyleCnt="5" custScaleX="265865" custScaleY="261842" custLinFactX="312" custLinFactY="9019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7F6460-4EBD-42AD-AA6A-71A1EAC61D66}" type="pres">
      <dgm:prSet presAssocID="{3BBC8B99-4AD3-49A2-9B57-994145B514F1}" presName="spacerL" presStyleCnt="0"/>
      <dgm:spPr/>
    </dgm:pt>
    <dgm:pt modelId="{1AD7EB77-2D41-4749-BD06-3181DD3F9253}" type="pres">
      <dgm:prSet presAssocID="{3BBC8B99-4AD3-49A2-9B57-994145B514F1}" presName="sibTrans" presStyleLbl="sibTrans2D1" presStyleIdx="3" presStyleCnt="4"/>
      <dgm:spPr/>
      <dgm:t>
        <a:bodyPr/>
        <a:lstStyle/>
        <a:p>
          <a:endParaRPr lang="pl-PL"/>
        </a:p>
      </dgm:t>
    </dgm:pt>
    <dgm:pt modelId="{EBB01759-ED7B-4429-AFA4-A1467BEB9609}" type="pres">
      <dgm:prSet presAssocID="{3BBC8B99-4AD3-49A2-9B57-994145B514F1}" presName="spacerR" presStyleCnt="0"/>
      <dgm:spPr/>
    </dgm:pt>
    <dgm:pt modelId="{B93933B8-044D-4111-A44F-08E370B49417}" type="pres">
      <dgm:prSet presAssocID="{14069A2B-48C7-47CB-8A23-72629550E5B4}" presName="node" presStyleLbl="node1" presStyleIdx="4" presStyleCnt="5" custScaleX="316302" custScaleY="31365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581BCF9-BFB8-42D6-829A-066737680A89}" type="presOf" srcId="{14069A2B-48C7-47CB-8A23-72629550E5B4}" destId="{B93933B8-044D-4111-A44F-08E370B49417}" srcOrd="0" destOrd="0" presId="urn:microsoft.com/office/officeart/2005/8/layout/equation1"/>
    <dgm:cxn modelId="{74800258-F1C8-46BC-AD7A-4DC65678775E}" type="presOf" srcId="{B7AD1019-29CB-4C49-89A0-3EC0B3C96F65}" destId="{7A9CB968-E821-4697-A28D-CDC0C5616166}" srcOrd="0" destOrd="0" presId="urn:microsoft.com/office/officeart/2005/8/layout/equation1"/>
    <dgm:cxn modelId="{F2D6A96A-B6E0-47C8-83EF-CE7120E90034}" srcId="{81CEE674-08F9-4E8E-BD74-4DB8F62D3392}" destId="{09703B2E-5ED1-4D40-9741-74FDF21D615B}" srcOrd="2" destOrd="0" parTransId="{F96CB8B4-6D78-4B4B-95E8-39B25AD3280B}" sibTransId="{D28E6B29-3326-4830-B109-E48FDB5DE7FF}"/>
    <dgm:cxn modelId="{0C5C5497-A299-4658-801A-99FAB352F4B7}" type="presOf" srcId="{E55419E8-CC9E-4C6F-A2F9-627A5A8EFD44}" destId="{798F99A8-B526-4775-9CF7-30BBE30A9AC1}" srcOrd="0" destOrd="0" presId="urn:microsoft.com/office/officeart/2005/8/layout/equation1"/>
    <dgm:cxn modelId="{A4DD1744-86E0-4255-BE2D-BB73946B8016}" type="presOf" srcId="{D28E6B29-3326-4830-B109-E48FDB5DE7FF}" destId="{8FDBCA47-21C6-4BDF-8D81-9B22F84B52B9}" srcOrd="0" destOrd="0" presId="urn:microsoft.com/office/officeart/2005/8/layout/equation1"/>
    <dgm:cxn modelId="{396E65D5-F2FA-445F-A9FB-EF14E8D21B36}" type="presOf" srcId="{6461A6C4-A242-4B68-A5D5-FE9CA7FB44A7}" destId="{66102699-7679-42A7-A52B-E4F616B89814}" srcOrd="0" destOrd="0" presId="urn:microsoft.com/office/officeart/2005/8/layout/equation1"/>
    <dgm:cxn modelId="{A0D884CB-BFB9-4765-9A35-9A0940F1034F}" type="presOf" srcId="{3BBC8B99-4AD3-49A2-9B57-994145B514F1}" destId="{1AD7EB77-2D41-4749-BD06-3181DD3F9253}" srcOrd="0" destOrd="0" presId="urn:microsoft.com/office/officeart/2005/8/layout/equation1"/>
    <dgm:cxn modelId="{130822AD-D4CF-4197-B3DF-27DFF2E90A57}" type="presOf" srcId="{09703B2E-5ED1-4D40-9741-74FDF21D615B}" destId="{EA899813-93CF-4E3B-ADB5-128F3303E191}" srcOrd="0" destOrd="0" presId="urn:microsoft.com/office/officeart/2005/8/layout/equation1"/>
    <dgm:cxn modelId="{53EE07F3-9FF8-48AC-9CC2-C9957C13B08D}" type="presOf" srcId="{81CEE674-08F9-4E8E-BD74-4DB8F62D3392}" destId="{C6791007-8C24-43B5-80A5-74809D639D71}" srcOrd="0" destOrd="0" presId="urn:microsoft.com/office/officeart/2005/8/layout/equation1"/>
    <dgm:cxn modelId="{A58FE0C5-6A0F-4562-933C-D5B8FB8B839F}" srcId="{81CEE674-08F9-4E8E-BD74-4DB8F62D3392}" destId="{B7AD1019-29CB-4C49-89A0-3EC0B3C96F65}" srcOrd="3" destOrd="0" parTransId="{4E4548F8-9E57-4A35-9FD6-443380ACA25B}" sibTransId="{3BBC8B99-4AD3-49A2-9B57-994145B514F1}"/>
    <dgm:cxn modelId="{C1FD0C8A-7367-4A8A-AF52-BD3BA503FF43}" srcId="{81CEE674-08F9-4E8E-BD74-4DB8F62D3392}" destId="{14069A2B-48C7-47CB-8A23-72629550E5B4}" srcOrd="4" destOrd="0" parTransId="{1921F722-4529-4DCE-89AB-85034E87204A}" sibTransId="{59C1BE2A-674F-485E-869F-005E09AB86AA}"/>
    <dgm:cxn modelId="{787E209B-E36A-4550-B1B8-7065EB5F16C5}" srcId="{81CEE674-08F9-4E8E-BD74-4DB8F62D3392}" destId="{3542A644-6C6D-456B-A185-1854BF17EE6D}" srcOrd="0" destOrd="0" parTransId="{532D43E0-7D5B-4975-8466-1F79C3141B40}" sibTransId="{0A9D3772-6F88-4CEA-A854-4CBF32A94821}"/>
    <dgm:cxn modelId="{FF76C3F3-2225-4A1C-8BA2-EB5EEFC41204}" type="presOf" srcId="{3542A644-6C6D-456B-A185-1854BF17EE6D}" destId="{CC22D571-CE4B-4508-940A-2A2F2049EAF7}" srcOrd="0" destOrd="0" presId="urn:microsoft.com/office/officeart/2005/8/layout/equation1"/>
    <dgm:cxn modelId="{C05C0536-987C-487A-8F07-517F6E4D899A}" type="presOf" srcId="{0A9D3772-6F88-4CEA-A854-4CBF32A94821}" destId="{51E73E95-0B01-462B-BBE8-B79730398AE6}" srcOrd="0" destOrd="0" presId="urn:microsoft.com/office/officeart/2005/8/layout/equation1"/>
    <dgm:cxn modelId="{14A9107C-12B4-4FA3-9116-07EDF37E499A}" srcId="{81CEE674-08F9-4E8E-BD74-4DB8F62D3392}" destId="{6461A6C4-A242-4B68-A5D5-FE9CA7FB44A7}" srcOrd="1" destOrd="0" parTransId="{0FBF6B79-B690-45F5-8B94-58CD8EEA1FEF}" sibTransId="{E55419E8-CC9E-4C6F-A2F9-627A5A8EFD44}"/>
    <dgm:cxn modelId="{F3A6217B-096A-457C-9A77-3A2504F281D0}" type="presParOf" srcId="{C6791007-8C24-43B5-80A5-74809D639D71}" destId="{CC22D571-CE4B-4508-940A-2A2F2049EAF7}" srcOrd="0" destOrd="0" presId="urn:microsoft.com/office/officeart/2005/8/layout/equation1"/>
    <dgm:cxn modelId="{A7A905A1-424E-41C3-85C8-E68C36EDD7D3}" type="presParOf" srcId="{C6791007-8C24-43B5-80A5-74809D639D71}" destId="{19D9A245-EB73-4CA2-BC72-CECBCB775E6D}" srcOrd="1" destOrd="0" presId="urn:microsoft.com/office/officeart/2005/8/layout/equation1"/>
    <dgm:cxn modelId="{06253D3C-7B7F-40FD-81C2-FA7CFF509509}" type="presParOf" srcId="{C6791007-8C24-43B5-80A5-74809D639D71}" destId="{51E73E95-0B01-462B-BBE8-B79730398AE6}" srcOrd="2" destOrd="0" presId="urn:microsoft.com/office/officeart/2005/8/layout/equation1"/>
    <dgm:cxn modelId="{5663FE78-2298-41D2-8F91-7E9CA6C1FF52}" type="presParOf" srcId="{C6791007-8C24-43B5-80A5-74809D639D71}" destId="{59675EE3-6951-40FD-BB00-514E5B49371B}" srcOrd="3" destOrd="0" presId="urn:microsoft.com/office/officeart/2005/8/layout/equation1"/>
    <dgm:cxn modelId="{F1E90970-F069-4605-8B8A-BACF6297287E}" type="presParOf" srcId="{C6791007-8C24-43B5-80A5-74809D639D71}" destId="{66102699-7679-42A7-A52B-E4F616B89814}" srcOrd="4" destOrd="0" presId="urn:microsoft.com/office/officeart/2005/8/layout/equation1"/>
    <dgm:cxn modelId="{E4492A7D-9BB0-440C-BB55-F0FCD4A8BCCB}" type="presParOf" srcId="{C6791007-8C24-43B5-80A5-74809D639D71}" destId="{0E59CFD7-3C90-4005-AD8C-AC6AC5E16D13}" srcOrd="5" destOrd="0" presId="urn:microsoft.com/office/officeart/2005/8/layout/equation1"/>
    <dgm:cxn modelId="{0B3C3C3D-4379-493E-80B9-A68B632DFDC5}" type="presParOf" srcId="{C6791007-8C24-43B5-80A5-74809D639D71}" destId="{798F99A8-B526-4775-9CF7-30BBE30A9AC1}" srcOrd="6" destOrd="0" presId="urn:microsoft.com/office/officeart/2005/8/layout/equation1"/>
    <dgm:cxn modelId="{0B37D7C4-238B-46FF-BD5E-E86070302A24}" type="presParOf" srcId="{C6791007-8C24-43B5-80A5-74809D639D71}" destId="{D81C8ED1-561A-48B1-B6BC-26A8F9BEC690}" srcOrd="7" destOrd="0" presId="urn:microsoft.com/office/officeart/2005/8/layout/equation1"/>
    <dgm:cxn modelId="{415B4830-097F-4B27-AF37-3ACF32501065}" type="presParOf" srcId="{C6791007-8C24-43B5-80A5-74809D639D71}" destId="{EA899813-93CF-4E3B-ADB5-128F3303E191}" srcOrd="8" destOrd="0" presId="urn:microsoft.com/office/officeart/2005/8/layout/equation1"/>
    <dgm:cxn modelId="{56FDE3EE-D630-4359-8256-98CE7428D7A2}" type="presParOf" srcId="{C6791007-8C24-43B5-80A5-74809D639D71}" destId="{763B645E-23D4-4652-923C-BCD1E4F648A0}" srcOrd="9" destOrd="0" presId="urn:microsoft.com/office/officeart/2005/8/layout/equation1"/>
    <dgm:cxn modelId="{1AD458BF-11F9-4371-9108-D9D9A7DDB588}" type="presParOf" srcId="{C6791007-8C24-43B5-80A5-74809D639D71}" destId="{8FDBCA47-21C6-4BDF-8D81-9B22F84B52B9}" srcOrd="10" destOrd="0" presId="urn:microsoft.com/office/officeart/2005/8/layout/equation1"/>
    <dgm:cxn modelId="{F597B29C-A565-48BE-AB6B-9BB1D7EDFE58}" type="presParOf" srcId="{C6791007-8C24-43B5-80A5-74809D639D71}" destId="{D7961C5C-5139-4E0A-8FB6-9AA488BE5F3A}" srcOrd="11" destOrd="0" presId="urn:microsoft.com/office/officeart/2005/8/layout/equation1"/>
    <dgm:cxn modelId="{7078CBFB-1DC1-40F3-B1DE-9744695B5848}" type="presParOf" srcId="{C6791007-8C24-43B5-80A5-74809D639D71}" destId="{7A9CB968-E821-4697-A28D-CDC0C5616166}" srcOrd="12" destOrd="0" presId="urn:microsoft.com/office/officeart/2005/8/layout/equation1"/>
    <dgm:cxn modelId="{DDE2CABA-5C0D-4293-BD9B-D76594B4B863}" type="presParOf" srcId="{C6791007-8C24-43B5-80A5-74809D639D71}" destId="{B67F6460-4EBD-42AD-AA6A-71A1EAC61D66}" srcOrd="13" destOrd="0" presId="urn:microsoft.com/office/officeart/2005/8/layout/equation1"/>
    <dgm:cxn modelId="{55309735-0249-41C8-9AA8-9481B4AEFF77}" type="presParOf" srcId="{C6791007-8C24-43B5-80A5-74809D639D71}" destId="{1AD7EB77-2D41-4749-BD06-3181DD3F9253}" srcOrd="14" destOrd="0" presId="urn:microsoft.com/office/officeart/2005/8/layout/equation1"/>
    <dgm:cxn modelId="{A8D47190-BFAE-4566-88D3-39A37309B681}" type="presParOf" srcId="{C6791007-8C24-43B5-80A5-74809D639D71}" destId="{EBB01759-ED7B-4429-AFA4-A1467BEB9609}" srcOrd="15" destOrd="0" presId="urn:microsoft.com/office/officeart/2005/8/layout/equation1"/>
    <dgm:cxn modelId="{64B8F26E-1447-4BA2-ACC8-A271B35E05A5}" type="presParOf" srcId="{C6791007-8C24-43B5-80A5-74809D639D71}" destId="{B93933B8-044D-4111-A44F-08E370B4941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CD2296-E045-4F58-982C-582DAEA2A3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2703DAD-667C-4B81-ACDE-51CFD61A8920}">
      <dgm:prSet phldrT="[Tekst]"/>
      <dgm:spPr/>
      <dgm:t>
        <a:bodyPr/>
        <a:lstStyle/>
        <a:p>
          <a:r>
            <a:rPr lang="pl-PL" b="1" dirty="0" smtClean="0"/>
            <a:t>działanie w granicach dopuszczalnego ryzyka</a:t>
          </a:r>
          <a:endParaRPr lang="pl-PL" b="1" dirty="0"/>
        </a:p>
      </dgm:t>
    </dgm:pt>
    <dgm:pt modelId="{E200C738-D036-4D8E-B0C8-8CA736D2AB39}" type="parTrans" cxnId="{7FF30E26-3827-4DD0-8AEB-F4748D6240BB}">
      <dgm:prSet/>
      <dgm:spPr/>
      <dgm:t>
        <a:bodyPr/>
        <a:lstStyle/>
        <a:p>
          <a:endParaRPr lang="pl-PL"/>
        </a:p>
      </dgm:t>
    </dgm:pt>
    <dgm:pt modelId="{93695380-3555-4B11-B50C-680EEF1F55D6}" type="sibTrans" cxnId="{7FF30E26-3827-4DD0-8AEB-F4748D6240BB}">
      <dgm:prSet/>
      <dgm:spPr/>
      <dgm:t>
        <a:bodyPr/>
        <a:lstStyle/>
        <a:p>
          <a:endParaRPr lang="pl-PL"/>
        </a:p>
      </dgm:t>
    </dgm:pt>
    <dgm:pt modelId="{691FE468-FE0E-4437-B88F-A358AAAA82FB}">
      <dgm:prSet phldrT="[Tekst]"/>
      <dgm:spPr/>
      <dgm:t>
        <a:bodyPr/>
        <a:lstStyle/>
        <a:p>
          <a:r>
            <a:rPr lang="pl-PL" b="1" dirty="0" smtClean="0"/>
            <a:t>stan psychofizyczny</a:t>
          </a:r>
          <a:endParaRPr lang="pl-PL" b="1" dirty="0"/>
        </a:p>
      </dgm:t>
    </dgm:pt>
    <dgm:pt modelId="{05F16D59-276F-4494-8AC2-1CF22F9F36B3}" type="parTrans" cxnId="{09525E29-0184-4613-95DB-6CC7F29479F6}">
      <dgm:prSet/>
      <dgm:spPr/>
      <dgm:t>
        <a:bodyPr/>
        <a:lstStyle/>
        <a:p>
          <a:endParaRPr lang="pl-PL"/>
        </a:p>
      </dgm:t>
    </dgm:pt>
    <dgm:pt modelId="{AD058F97-B622-4AED-BF6A-A15AA574D54F}" type="sibTrans" cxnId="{09525E29-0184-4613-95DB-6CC7F29479F6}">
      <dgm:prSet/>
      <dgm:spPr/>
      <dgm:t>
        <a:bodyPr/>
        <a:lstStyle/>
        <a:p>
          <a:endParaRPr lang="pl-PL"/>
        </a:p>
      </dgm:t>
    </dgm:pt>
    <dgm:pt modelId="{0FB92DD9-878C-4465-BC6A-09DEC493E500}">
      <dgm:prSet phldrT="[Tekst]"/>
      <dgm:spPr/>
      <dgm:t>
        <a:bodyPr/>
        <a:lstStyle/>
        <a:p>
          <a:r>
            <a:rPr lang="pl-PL" b="1" dirty="0" smtClean="0"/>
            <a:t>stan wyższej konieczności</a:t>
          </a:r>
          <a:endParaRPr lang="pl-PL" b="1" dirty="0"/>
        </a:p>
      </dgm:t>
    </dgm:pt>
    <dgm:pt modelId="{70D5A5F9-0BA3-4201-92B4-6F7B0AF47703}" type="parTrans" cxnId="{5F78C9AC-7A63-4937-9010-AC160A91F03B}">
      <dgm:prSet/>
      <dgm:spPr/>
      <dgm:t>
        <a:bodyPr/>
        <a:lstStyle/>
        <a:p>
          <a:endParaRPr lang="pl-PL"/>
        </a:p>
      </dgm:t>
    </dgm:pt>
    <dgm:pt modelId="{2D29491D-EE8F-49C6-8845-8E77AC789E7A}" type="sibTrans" cxnId="{5F78C9AC-7A63-4937-9010-AC160A91F03B}">
      <dgm:prSet/>
      <dgm:spPr/>
      <dgm:t>
        <a:bodyPr/>
        <a:lstStyle/>
        <a:p>
          <a:endParaRPr lang="pl-PL"/>
        </a:p>
      </dgm:t>
    </dgm:pt>
    <dgm:pt modelId="{1A07A5FA-DAF7-4C26-BCA2-D7FC00FC1A71}" type="pres">
      <dgm:prSet presAssocID="{86CD2296-E045-4F58-982C-582DAEA2A3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81C2415-6E71-46B7-A909-23015234D972}" type="pres">
      <dgm:prSet presAssocID="{32703DAD-667C-4B81-ACDE-51CFD61A8920}" presName="hierRoot1" presStyleCnt="0">
        <dgm:presLayoutVars>
          <dgm:hierBranch val="init"/>
        </dgm:presLayoutVars>
      </dgm:prSet>
      <dgm:spPr/>
    </dgm:pt>
    <dgm:pt modelId="{0577BEBC-3F7C-4182-A50D-489E931F991B}" type="pres">
      <dgm:prSet presAssocID="{32703DAD-667C-4B81-ACDE-51CFD61A8920}" presName="rootComposite1" presStyleCnt="0"/>
      <dgm:spPr/>
    </dgm:pt>
    <dgm:pt modelId="{9E66EC9D-C7DA-4279-B744-60EC30365642}" type="pres">
      <dgm:prSet presAssocID="{32703DAD-667C-4B81-ACDE-51CFD61A8920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3C3DCBE-1150-4FC0-843B-F5E5145E9430}" type="pres">
      <dgm:prSet presAssocID="{32703DAD-667C-4B81-ACDE-51CFD61A8920}" presName="rootConnector1" presStyleLbl="node1" presStyleIdx="0" presStyleCnt="0"/>
      <dgm:spPr/>
      <dgm:t>
        <a:bodyPr/>
        <a:lstStyle/>
        <a:p>
          <a:endParaRPr lang="pl-PL"/>
        </a:p>
      </dgm:t>
    </dgm:pt>
    <dgm:pt modelId="{585D0A7A-03BE-4B09-A9C8-8B0F43D6C7B2}" type="pres">
      <dgm:prSet presAssocID="{32703DAD-667C-4B81-ACDE-51CFD61A8920}" presName="hierChild2" presStyleCnt="0"/>
      <dgm:spPr/>
    </dgm:pt>
    <dgm:pt modelId="{D8138D68-FB81-414C-826E-384D4DBCA8BC}" type="pres">
      <dgm:prSet presAssocID="{32703DAD-667C-4B81-ACDE-51CFD61A8920}" presName="hierChild3" presStyleCnt="0"/>
      <dgm:spPr/>
    </dgm:pt>
    <dgm:pt modelId="{2F1A0FA7-FCF8-4526-89B7-8C0FFFF64F0A}" type="pres">
      <dgm:prSet presAssocID="{0FB92DD9-878C-4465-BC6A-09DEC493E500}" presName="hierRoot1" presStyleCnt="0">
        <dgm:presLayoutVars>
          <dgm:hierBranch val="init"/>
        </dgm:presLayoutVars>
      </dgm:prSet>
      <dgm:spPr/>
    </dgm:pt>
    <dgm:pt modelId="{296C7193-B3C2-44DE-AA00-B173C16D5AE3}" type="pres">
      <dgm:prSet presAssocID="{0FB92DD9-878C-4465-BC6A-09DEC493E500}" presName="rootComposite1" presStyleCnt="0"/>
      <dgm:spPr/>
    </dgm:pt>
    <dgm:pt modelId="{A33AD64D-54CE-4559-9A02-26625A689378}" type="pres">
      <dgm:prSet presAssocID="{0FB92DD9-878C-4465-BC6A-09DEC493E500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06EDC61-FF49-47A8-8777-7714FAE33176}" type="pres">
      <dgm:prSet presAssocID="{0FB92DD9-878C-4465-BC6A-09DEC493E500}" presName="rootConnector1" presStyleLbl="node1" presStyleIdx="0" presStyleCnt="0"/>
      <dgm:spPr/>
      <dgm:t>
        <a:bodyPr/>
        <a:lstStyle/>
        <a:p>
          <a:endParaRPr lang="pl-PL"/>
        </a:p>
      </dgm:t>
    </dgm:pt>
    <dgm:pt modelId="{842D6DFA-68A0-4302-8FC1-C520F44DBD03}" type="pres">
      <dgm:prSet presAssocID="{0FB92DD9-878C-4465-BC6A-09DEC493E500}" presName="hierChild2" presStyleCnt="0"/>
      <dgm:spPr/>
    </dgm:pt>
    <dgm:pt modelId="{A61357A6-8899-4B7D-87CD-32F1AD0F3479}" type="pres">
      <dgm:prSet presAssocID="{0FB92DD9-878C-4465-BC6A-09DEC493E500}" presName="hierChild3" presStyleCnt="0"/>
      <dgm:spPr/>
    </dgm:pt>
    <dgm:pt modelId="{222CF51C-FCFA-4F93-B1C9-5B613E4D5E6D}" type="pres">
      <dgm:prSet presAssocID="{691FE468-FE0E-4437-B88F-A358AAAA82FB}" presName="hierRoot1" presStyleCnt="0">
        <dgm:presLayoutVars>
          <dgm:hierBranch val="init"/>
        </dgm:presLayoutVars>
      </dgm:prSet>
      <dgm:spPr/>
    </dgm:pt>
    <dgm:pt modelId="{BAF1D393-2E60-4512-8ADE-645217D75E81}" type="pres">
      <dgm:prSet presAssocID="{691FE468-FE0E-4437-B88F-A358AAAA82FB}" presName="rootComposite1" presStyleCnt="0"/>
      <dgm:spPr/>
    </dgm:pt>
    <dgm:pt modelId="{97DD9598-F8E5-48C7-A024-6F8B16C1059B}" type="pres">
      <dgm:prSet presAssocID="{691FE468-FE0E-4437-B88F-A358AAAA82FB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054ABAC-8D6D-4794-8736-61D0357B33C0}" type="pres">
      <dgm:prSet presAssocID="{691FE468-FE0E-4437-B88F-A358AAAA82F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F4E7502-BD3C-46F7-8E0C-5380203729D1}" type="pres">
      <dgm:prSet presAssocID="{691FE468-FE0E-4437-B88F-A358AAAA82FB}" presName="hierChild2" presStyleCnt="0"/>
      <dgm:spPr/>
    </dgm:pt>
    <dgm:pt modelId="{E62ED29C-9F91-41B3-AE12-3AE8E904C4B3}" type="pres">
      <dgm:prSet presAssocID="{691FE468-FE0E-4437-B88F-A358AAAA82FB}" presName="hierChild3" presStyleCnt="0"/>
      <dgm:spPr/>
    </dgm:pt>
  </dgm:ptLst>
  <dgm:cxnLst>
    <dgm:cxn modelId="{EC761FB5-9DA7-45D9-B7B3-BC371117DBE1}" type="presOf" srcId="{0FB92DD9-878C-4465-BC6A-09DEC493E500}" destId="{306EDC61-FF49-47A8-8777-7714FAE33176}" srcOrd="1" destOrd="0" presId="urn:microsoft.com/office/officeart/2005/8/layout/orgChart1"/>
    <dgm:cxn modelId="{5F78C9AC-7A63-4937-9010-AC160A91F03B}" srcId="{86CD2296-E045-4F58-982C-582DAEA2A35C}" destId="{0FB92DD9-878C-4465-BC6A-09DEC493E500}" srcOrd="1" destOrd="0" parTransId="{70D5A5F9-0BA3-4201-92B4-6F7B0AF47703}" sibTransId="{2D29491D-EE8F-49C6-8845-8E77AC789E7A}"/>
    <dgm:cxn modelId="{C2257A8C-5D14-4ED5-BB13-5421148E4BDB}" type="presOf" srcId="{32703DAD-667C-4B81-ACDE-51CFD61A8920}" destId="{C3C3DCBE-1150-4FC0-843B-F5E5145E9430}" srcOrd="1" destOrd="0" presId="urn:microsoft.com/office/officeart/2005/8/layout/orgChart1"/>
    <dgm:cxn modelId="{1D30232A-9567-4C21-9C12-AF49A82B3916}" type="presOf" srcId="{691FE468-FE0E-4437-B88F-A358AAAA82FB}" destId="{97DD9598-F8E5-48C7-A024-6F8B16C1059B}" srcOrd="0" destOrd="0" presId="urn:microsoft.com/office/officeart/2005/8/layout/orgChart1"/>
    <dgm:cxn modelId="{F6AE2582-FDA1-4F5A-920C-6AC6269AAEA6}" type="presOf" srcId="{86CD2296-E045-4F58-982C-582DAEA2A35C}" destId="{1A07A5FA-DAF7-4C26-BCA2-D7FC00FC1A71}" srcOrd="0" destOrd="0" presId="urn:microsoft.com/office/officeart/2005/8/layout/orgChart1"/>
    <dgm:cxn modelId="{D8EEE6C7-3AE0-456F-A1A6-F75665CC0BB2}" type="presOf" srcId="{0FB92DD9-878C-4465-BC6A-09DEC493E500}" destId="{A33AD64D-54CE-4559-9A02-26625A689378}" srcOrd="0" destOrd="0" presId="urn:microsoft.com/office/officeart/2005/8/layout/orgChart1"/>
    <dgm:cxn modelId="{7FF30E26-3827-4DD0-8AEB-F4748D6240BB}" srcId="{86CD2296-E045-4F58-982C-582DAEA2A35C}" destId="{32703DAD-667C-4B81-ACDE-51CFD61A8920}" srcOrd="0" destOrd="0" parTransId="{E200C738-D036-4D8E-B0C8-8CA736D2AB39}" sibTransId="{93695380-3555-4B11-B50C-680EEF1F55D6}"/>
    <dgm:cxn modelId="{D45AF273-430A-462F-BB79-C41B844E70E6}" type="presOf" srcId="{691FE468-FE0E-4437-B88F-A358AAAA82FB}" destId="{2054ABAC-8D6D-4794-8736-61D0357B33C0}" srcOrd="1" destOrd="0" presId="urn:microsoft.com/office/officeart/2005/8/layout/orgChart1"/>
    <dgm:cxn modelId="{09525E29-0184-4613-95DB-6CC7F29479F6}" srcId="{86CD2296-E045-4F58-982C-582DAEA2A35C}" destId="{691FE468-FE0E-4437-B88F-A358AAAA82FB}" srcOrd="2" destOrd="0" parTransId="{05F16D59-276F-4494-8AC2-1CF22F9F36B3}" sibTransId="{AD058F97-B622-4AED-BF6A-A15AA574D54F}"/>
    <dgm:cxn modelId="{84A6EB1C-F62C-4A18-A0A8-B5B6BA54F2F9}" type="presOf" srcId="{32703DAD-667C-4B81-ACDE-51CFD61A8920}" destId="{9E66EC9D-C7DA-4279-B744-60EC30365642}" srcOrd="0" destOrd="0" presId="urn:microsoft.com/office/officeart/2005/8/layout/orgChart1"/>
    <dgm:cxn modelId="{32B57363-B3F8-4F9C-A878-ADD286A6A24D}" type="presParOf" srcId="{1A07A5FA-DAF7-4C26-BCA2-D7FC00FC1A71}" destId="{F81C2415-6E71-46B7-A909-23015234D972}" srcOrd="0" destOrd="0" presId="urn:microsoft.com/office/officeart/2005/8/layout/orgChart1"/>
    <dgm:cxn modelId="{D8F5F8AA-03D2-4609-B76B-7B6D0A163AD7}" type="presParOf" srcId="{F81C2415-6E71-46B7-A909-23015234D972}" destId="{0577BEBC-3F7C-4182-A50D-489E931F991B}" srcOrd="0" destOrd="0" presId="urn:microsoft.com/office/officeart/2005/8/layout/orgChart1"/>
    <dgm:cxn modelId="{11940B98-CC8B-42ED-9C34-2F47DD9F5A46}" type="presParOf" srcId="{0577BEBC-3F7C-4182-A50D-489E931F991B}" destId="{9E66EC9D-C7DA-4279-B744-60EC30365642}" srcOrd="0" destOrd="0" presId="urn:microsoft.com/office/officeart/2005/8/layout/orgChart1"/>
    <dgm:cxn modelId="{F8BA97A6-ADE7-41A2-BD16-603AA146661C}" type="presParOf" srcId="{0577BEBC-3F7C-4182-A50D-489E931F991B}" destId="{C3C3DCBE-1150-4FC0-843B-F5E5145E9430}" srcOrd="1" destOrd="0" presId="urn:microsoft.com/office/officeart/2005/8/layout/orgChart1"/>
    <dgm:cxn modelId="{307860DF-FB4D-47AA-9F28-A55249D31B8E}" type="presParOf" srcId="{F81C2415-6E71-46B7-A909-23015234D972}" destId="{585D0A7A-03BE-4B09-A9C8-8B0F43D6C7B2}" srcOrd="1" destOrd="0" presId="urn:microsoft.com/office/officeart/2005/8/layout/orgChart1"/>
    <dgm:cxn modelId="{A2520965-7729-4762-9D8A-BF0E5EAE9ECD}" type="presParOf" srcId="{F81C2415-6E71-46B7-A909-23015234D972}" destId="{D8138D68-FB81-414C-826E-384D4DBCA8BC}" srcOrd="2" destOrd="0" presId="urn:microsoft.com/office/officeart/2005/8/layout/orgChart1"/>
    <dgm:cxn modelId="{AAFFBE09-FE33-48DA-B8FE-0C7DACDC3E1C}" type="presParOf" srcId="{1A07A5FA-DAF7-4C26-BCA2-D7FC00FC1A71}" destId="{2F1A0FA7-FCF8-4526-89B7-8C0FFFF64F0A}" srcOrd="1" destOrd="0" presId="urn:microsoft.com/office/officeart/2005/8/layout/orgChart1"/>
    <dgm:cxn modelId="{48DC67EC-A590-4EE0-9F1E-9396E509F6CE}" type="presParOf" srcId="{2F1A0FA7-FCF8-4526-89B7-8C0FFFF64F0A}" destId="{296C7193-B3C2-44DE-AA00-B173C16D5AE3}" srcOrd="0" destOrd="0" presId="urn:microsoft.com/office/officeart/2005/8/layout/orgChart1"/>
    <dgm:cxn modelId="{0E166953-2811-4570-955C-829C45BDE3DE}" type="presParOf" srcId="{296C7193-B3C2-44DE-AA00-B173C16D5AE3}" destId="{A33AD64D-54CE-4559-9A02-26625A689378}" srcOrd="0" destOrd="0" presId="urn:microsoft.com/office/officeart/2005/8/layout/orgChart1"/>
    <dgm:cxn modelId="{284AB34B-28D5-40C3-9C3E-0C0AC463F50E}" type="presParOf" srcId="{296C7193-B3C2-44DE-AA00-B173C16D5AE3}" destId="{306EDC61-FF49-47A8-8777-7714FAE33176}" srcOrd="1" destOrd="0" presId="urn:microsoft.com/office/officeart/2005/8/layout/orgChart1"/>
    <dgm:cxn modelId="{4293744D-39BD-4AA2-AA98-AE96DEE6AE99}" type="presParOf" srcId="{2F1A0FA7-FCF8-4526-89B7-8C0FFFF64F0A}" destId="{842D6DFA-68A0-4302-8FC1-C520F44DBD03}" srcOrd="1" destOrd="0" presId="urn:microsoft.com/office/officeart/2005/8/layout/orgChart1"/>
    <dgm:cxn modelId="{83176D09-81D0-4876-8C6D-935EB438CEF9}" type="presParOf" srcId="{2F1A0FA7-FCF8-4526-89B7-8C0FFFF64F0A}" destId="{A61357A6-8899-4B7D-87CD-32F1AD0F3479}" srcOrd="2" destOrd="0" presId="urn:microsoft.com/office/officeart/2005/8/layout/orgChart1"/>
    <dgm:cxn modelId="{8C402991-FF93-45C9-AAA5-6417B2DED465}" type="presParOf" srcId="{1A07A5FA-DAF7-4C26-BCA2-D7FC00FC1A71}" destId="{222CF51C-FCFA-4F93-B1C9-5B613E4D5E6D}" srcOrd="2" destOrd="0" presId="urn:microsoft.com/office/officeart/2005/8/layout/orgChart1"/>
    <dgm:cxn modelId="{15B197AF-AD56-46A4-8A6B-1A40AB1E69A6}" type="presParOf" srcId="{222CF51C-FCFA-4F93-B1C9-5B613E4D5E6D}" destId="{BAF1D393-2E60-4512-8ADE-645217D75E81}" srcOrd="0" destOrd="0" presId="urn:microsoft.com/office/officeart/2005/8/layout/orgChart1"/>
    <dgm:cxn modelId="{F67E3409-E9C3-4BD7-A8EA-20A9C7EBAACE}" type="presParOf" srcId="{BAF1D393-2E60-4512-8ADE-645217D75E81}" destId="{97DD9598-F8E5-48C7-A024-6F8B16C1059B}" srcOrd="0" destOrd="0" presId="urn:microsoft.com/office/officeart/2005/8/layout/orgChart1"/>
    <dgm:cxn modelId="{EE788417-05FF-4686-8ABF-35C972EDE0F0}" type="presParOf" srcId="{BAF1D393-2E60-4512-8ADE-645217D75E81}" destId="{2054ABAC-8D6D-4794-8736-61D0357B33C0}" srcOrd="1" destOrd="0" presId="urn:microsoft.com/office/officeart/2005/8/layout/orgChart1"/>
    <dgm:cxn modelId="{B04EFAD7-5B44-48F8-86AD-470855FDF570}" type="presParOf" srcId="{222CF51C-FCFA-4F93-B1C9-5B613E4D5E6D}" destId="{4F4E7502-BD3C-46F7-8E0C-5380203729D1}" srcOrd="1" destOrd="0" presId="urn:microsoft.com/office/officeart/2005/8/layout/orgChart1"/>
    <dgm:cxn modelId="{56F803AE-C872-4126-8B9B-5514184E4458}" type="presParOf" srcId="{222CF51C-FCFA-4F93-B1C9-5B613E4D5E6D}" destId="{E62ED29C-9F91-41B3-AE12-3AE8E904C4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14DE93-E6EC-4D97-8823-F044E2096D1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D81176-3F3F-4A60-A04D-552AB349DCCB}">
      <dgm:prSet phldrT="[Tekst]"/>
      <dgm:spPr/>
      <dgm:t>
        <a:bodyPr/>
        <a:lstStyle/>
        <a:p>
          <a:r>
            <a:rPr lang="pl-PL" b="1" dirty="0" smtClean="0"/>
            <a:t>wina</a:t>
          </a:r>
          <a:endParaRPr lang="pl-PL" b="1" dirty="0"/>
        </a:p>
      </dgm:t>
    </dgm:pt>
    <dgm:pt modelId="{795B9B1B-6FA7-48F9-98DD-4A97BB3AFD24}" type="parTrans" cxnId="{5D355F7B-0E7E-40CF-8E60-1FACA79F2A91}">
      <dgm:prSet/>
      <dgm:spPr/>
      <dgm:t>
        <a:bodyPr/>
        <a:lstStyle/>
        <a:p>
          <a:endParaRPr lang="pl-PL"/>
        </a:p>
      </dgm:t>
    </dgm:pt>
    <dgm:pt modelId="{84EAAE1A-DEF2-472D-A30E-62032D40880E}" type="sibTrans" cxnId="{5D355F7B-0E7E-40CF-8E60-1FACA79F2A91}">
      <dgm:prSet/>
      <dgm:spPr/>
      <dgm:t>
        <a:bodyPr/>
        <a:lstStyle/>
        <a:p>
          <a:endParaRPr lang="pl-PL"/>
        </a:p>
      </dgm:t>
    </dgm:pt>
    <dgm:pt modelId="{08944739-5C5C-480E-AD4F-4FC50C1B7F98}" type="asst">
      <dgm:prSet phldrT="[Tekst]"/>
      <dgm:spPr/>
      <dgm:t>
        <a:bodyPr/>
        <a:lstStyle/>
        <a:p>
          <a:r>
            <a:rPr lang="pl-PL" b="1" dirty="0" smtClean="0"/>
            <a:t>umyślna</a:t>
          </a:r>
          <a:endParaRPr lang="pl-PL" b="1" dirty="0"/>
        </a:p>
      </dgm:t>
    </dgm:pt>
    <dgm:pt modelId="{96669E3C-FFF4-4A20-8B1B-14548E3395BE}" type="parTrans" cxnId="{E32738EF-9205-41D2-BE98-3B25A44B737D}">
      <dgm:prSet/>
      <dgm:spPr/>
      <dgm:t>
        <a:bodyPr/>
        <a:lstStyle/>
        <a:p>
          <a:endParaRPr lang="pl-PL" b="1"/>
        </a:p>
      </dgm:t>
    </dgm:pt>
    <dgm:pt modelId="{B3DD0A95-3A7A-48C0-8BBC-84D2FE43D238}" type="sibTrans" cxnId="{E32738EF-9205-41D2-BE98-3B25A44B737D}">
      <dgm:prSet/>
      <dgm:spPr/>
      <dgm:t>
        <a:bodyPr/>
        <a:lstStyle/>
        <a:p>
          <a:endParaRPr lang="pl-PL"/>
        </a:p>
      </dgm:t>
    </dgm:pt>
    <dgm:pt modelId="{70D8EE14-4FF4-44CB-A374-BA6E72534A5B}" type="asst">
      <dgm:prSet phldrT="[Tekst]"/>
      <dgm:spPr/>
      <dgm:t>
        <a:bodyPr/>
        <a:lstStyle/>
        <a:p>
          <a:r>
            <a:rPr lang="pl-PL" b="1" dirty="0" smtClean="0"/>
            <a:t>nieumyślna</a:t>
          </a:r>
          <a:endParaRPr lang="pl-PL" b="1" dirty="0"/>
        </a:p>
      </dgm:t>
    </dgm:pt>
    <dgm:pt modelId="{E2158284-DED8-4203-9501-A0F6293BE49F}" type="parTrans" cxnId="{9FCF2592-E7B8-4A65-9794-1B67BEDF5D74}">
      <dgm:prSet/>
      <dgm:spPr/>
      <dgm:t>
        <a:bodyPr/>
        <a:lstStyle/>
        <a:p>
          <a:endParaRPr lang="pl-PL" b="1"/>
        </a:p>
      </dgm:t>
    </dgm:pt>
    <dgm:pt modelId="{FE60CBFA-6369-4C53-A312-0E44E35D023F}" type="sibTrans" cxnId="{9FCF2592-E7B8-4A65-9794-1B67BEDF5D74}">
      <dgm:prSet/>
      <dgm:spPr/>
      <dgm:t>
        <a:bodyPr/>
        <a:lstStyle/>
        <a:p>
          <a:endParaRPr lang="pl-PL"/>
        </a:p>
      </dgm:t>
    </dgm:pt>
    <dgm:pt modelId="{350EA503-6412-4489-9C87-D29CACCBA56C}" type="asst">
      <dgm:prSet phldrT="[Tekst]"/>
      <dgm:spPr/>
      <dgm:t>
        <a:bodyPr/>
        <a:lstStyle/>
        <a:p>
          <a:r>
            <a:rPr lang="pl-PL" b="1" dirty="0" smtClean="0"/>
            <a:t>niedbalstwo</a:t>
          </a:r>
          <a:endParaRPr lang="pl-PL" b="1" dirty="0"/>
        </a:p>
      </dgm:t>
    </dgm:pt>
    <dgm:pt modelId="{0E8E8F3D-89DD-46B9-95A8-F65123B9F16E}" type="parTrans" cxnId="{D16FD5AB-F0B6-4360-B4EA-8DC0BF686D83}">
      <dgm:prSet/>
      <dgm:spPr/>
      <dgm:t>
        <a:bodyPr/>
        <a:lstStyle/>
        <a:p>
          <a:endParaRPr lang="pl-PL" b="1"/>
        </a:p>
      </dgm:t>
    </dgm:pt>
    <dgm:pt modelId="{7CC04496-BF5F-4E10-8077-A740BDDED69E}" type="sibTrans" cxnId="{D16FD5AB-F0B6-4360-B4EA-8DC0BF686D83}">
      <dgm:prSet/>
      <dgm:spPr/>
      <dgm:t>
        <a:bodyPr/>
        <a:lstStyle/>
        <a:p>
          <a:endParaRPr lang="pl-PL"/>
        </a:p>
      </dgm:t>
    </dgm:pt>
    <dgm:pt modelId="{4B12F343-F8C1-42B1-A8A3-745F1023601F}" type="asst">
      <dgm:prSet phldrT="[Tekst]"/>
      <dgm:spPr/>
      <dgm:t>
        <a:bodyPr/>
        <a:lstStyle/>
        <a:p>
          <a:r>
            <a:rPr lang="pl-PL" b="1" dirty="0" smtClean="0"/>
            <a:t>lekkomyślność</a:t>
          </a:r>
          <a:endParaRPr lang="pl-PL" b="1" dirty="0"/>
        </a:p>
      </dgm:t>
    </dgm:pt>
    <dgm:pt modelId="{06C961B1-9BAB-4E37-8FBC-8D1E82D3DE28}" type="parTrans" cxnId="{2D7381CA-15B8-48BC-AD03-4A451273C452}">
      <dgm:prSet/>
      <dgm:spPr/>
      <dgm:t>
        <a:bodyPr/>
        <a:lstStyle/>
        <a:p>
          <a:endParaRPr lang="pl-PL" b="1"/>
        </a:p>
      </dgm:t>
    </dgm:pt>
    <dgm:pt modelId="{D48509BB-30D0-4D54-BBEB-A764BDDB03BA}" type="sibTrans" cxnId="{2D7381CA-15B8-48BC-AD03-4A451273C452}">
      <dgm:prSet/>
      <dgm:spPr/>
      <dgm:t>
        <a:bodyPr/>
        <a:lstStyle/>
        <a:p>
          <a:endParaRPr lang="pl-PL"/>
        </a:p>
      </dgm:t>
    </dgm:pt>
    <dgm:pt modelId="{D37DDBA1-36C0-47CA-BFB2-59BBFCD14973}" type="asst">
      <dgm:prSet phldrT="[Tekst]"/>
      <dgm:spPr/>
      <dgm:t>
        <a:bodyPr/>
        <a:lstStyle/>
        <a:p>
          <a:r>
            <a:rPr lang="pl-PL" b="1" i="1" dirty="0" err="1" smtClean="0"/>
            <a:t>dolus</a:t>
          </a:r>
          <a:r>
            <a:rPr lang="pl-PL" b="1" i="1" dirty="0" smtClean="0"/>
            <a:t> </a:t>
          </a:r>
          <a:r>
            <a:rPr lang="pl-PL" b="1" i="1" dirty="0" err="1" smtClean="0"/>
            <a:t>eventualis</a:t>
          </a:r>
          <a:endParaRPr lang="pl-PL" b="1" i="1" dirty="0"/>
        </a:p>
      </dgm:t>
    </dgm:pt>
    <dgm:pt modelId="{3820B68A-1972-41E3-A4F3-6B7407FD1B29}" type="parTrans" cxnId="{29EF37BB-31B6-43D7-9DFE-2501D07F14FF}">
      <dgm:prSet/>
      <dgm:spPr/>
      <dgm:t>
        <a:bodyPr/>
        <a:lstStyle/>
        <a:p>
          <a:endParaRPr lang="pl-PL" b="1"/>
        </a:p>
      </dgm:t>
    </dgm:pt>
    <dgm:pt modelId="{28C88A88-52B9-40AA-AF45-0B68E5FB419A}" type="sibTrans" cxnId="{29EF37BB-31B6-43D7-9DFE-2501D07F14FF}">
      <dgm:prSet/>
      <dgm:spPr/>
      <dgm:t>
        <a:bodyPr/>
        <a:lstStyle/>
        <a:p>
          <a:endParaRPr lang="pl-PL"/>
        </a:p>
      </dgm:t>
    </dgm:pt>
    <dgm:pt modelId="{C2F99C25-EA66-4D11-A8F5-D05A21D76596}" type="asst">
      <dgm:prSet phldrT="[Tekst]"/>
      <dgm:spPr/>
      <dgm:t>
        <a:bodyPr/>
        <a:lstStyle/>
        <a:p>
          <a:r>
            <a:rPr lang="pl-PL" b="1" i="1" dirty="0" err="1" smtClean="0"/>
            <a:t>dolus</a:t>
          </a:r>
          <a:r>
            <a:rPr lang="pl-PL" b="1" i="1" dirty="0" smtClean="0"/>
            <a:t> </a:t>
          </a:r>
          <a:r>
            <a:rPr lang="pl-PL" b="1" i="1" dirty="0" err="1" smtClean="0"/>
            <a:t>directus</a:t>
          </a:r>
          <a:endParaRPr lang="pl-PL" b="1" i="1" dirty="0"/>
        </a:p>
      </dgm:t>
    </dgm:pt>
    <dgm:pt modelId="{44DE20BD-9CB0-4F4A-B83B-EB698632288E}" type="parTrans" cxnId="{56A70B40-D6CD-449A-9C4D-A81E05877AB3}">
      <dgm:prSet/>
      <dgm:spPr/>
      <dgm:t>
        <a:bodyPr/>
        <a:lstStyle/>
        <a:p>
          <a:endParaRPr lang="pl-PL" b="1"/>
        </a:p>
      </dgm:t>
    </dgm:pt>
    <dgm:pt modelId="{DAC1E946-034E-4D84-990E-1D68BADBD289}" type="sibTrans" cxnId="{56A70B40-D6CD-449A-9C4D-A81E05877AB3}">
      <dgm:prSet/>
      <dgm:spPr/>
      <dgm:t>
        <a:bodyPr/>
        <a:lstStyle/>
        <a:p>
          <a:endParaRPr lang="pl-PL"/>
        </a:p>
      </dgm:t>
    </dgm:pt>
    <dgm:pt modelId="{7AFA6DA9-E8F3-491E-A12A-0C402266EA98}" type="pres">
      <dgm:prSet presAssocID="{FB14DE93-E6EC-4D97-8823-F044E2096D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6C1B5F3-D85C-4092-BD63-1B39A566EA0B}" type="pres">
      <dgm:prSet presAssocID="{75D81176-3F3F-4A60-A04D-552AB349DCCB}" presName="hierRoot1" presStyleCnt="0">
        <dgm:presLayoutVars>
          <dgm:hierBranch val="init"/>
        </dgm:presLayoutVars>
      </dgm:prSet>
      <dgm:spPr/>
    </dgm:pt>
    <dgm:pt modelId="{5DA16B12-06A3-4812-8FCD-3CDE1C097FCB}" type="pres">
      <dgm:prSet presAssocID="{75D81176-3F3F-4A60-A04D-552AB349DCCB}" presName="rootComposite1" presStyleCnt="0"/>
      <dgm:spPr/>
    </dgm:pt>
    <dgm:pt modelId="{0F42418A-3BAE-4079-AB01-CCD5C584224B}" type="pres">
      <dgm:prSet presAssocID="{75D81176-3F3F-4A60-A04D-552AB349DC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7E3380A-DA11-4C40-8146-C8B0CF258B25}" type="pres">
      <dgm:prSet presAssocID="{75D81176-3F3F-4A60-A04D-552AB349DCC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BA42CBCE-B227-46C3-BCC9-152824E4AB6A}" type="pres">
      <dgm:prSet presAssocID="{75D81176-3F3F-4A60-A04D-552AB349DCCB}" presName="hierChild2" presStyleCnt="0"/>
      <dgm:spPr/>
    </dgm:pt>
    <dgm:pt modelId="{F16CE5AF-C16D-49DC-A150-9EB4908FED1D}" type="pres">
      <dgm:prSet presAssocID="{75D81176-3F3F-4A60-A04D-552AB349DCCB}" presName="hierChild3" presStyleCnt="0"/>
      <dgm:spPr/>
    </dgm:pt>
    <dgm:pt modelId="{46AC4BF4-2DDB-423A-BA4D-69FA0769D8C2}" type="pres">
      <dgm:prSet presAssocID="{96669E3C-FFF4-4A20-8B1B-14548E3395BE}" presName="Name111" presStyleLbl="parChTrans1D2" presStyleIdx="0" presStyleCnt="2"/>
      <dgm:spPr/>
      <dgm:t>
        <a:bodyPr/>
        <a:lstStyle/>
        <a:p>
          <a:endParaRPr lang="pl-PL"/>
        </a:p>
      </dgm:t>
    </dgm:pt>
    <dgm:pt modelId="{C83A4282-BCC0-4060-98E4-FDDFD6E3A2D2}" type="pres">
      <dgm:prSet presAssocID="{08944739-5C5C-480E-AD4F-4FC50C1B7F98}" presName="hierRoot3" presStyleCnt="0">
        <dgm:presLayoutVars>
          <dgm:hierBranch val="init"/>
        </dgm:presLayoutVars>
      </dgm:prSet>
      <dgm:spPr/>
    </dgm:pt>
    <dgm:pt modelId="{F2D7610F-7962-4FA4-9C9B-4BC70AD94520}" type="pres">
      <dgm:prSet presAssocID="{08944739-5C5C-480E-AD4F-4FC50C1B7F98}" presName="rootComposite3" presStyleCnt="0"/>
      <dgm:spPr/>
    </dgm:pt>
    <dgm:pt modelId="{2CE247CA-7A4B-4328-AA00-FEAA6B2207F3}" type="pres">
      <dgm:prSet presAssocID="{08944739-5C5C-480E-AD4F-4FC50C1B7F98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53601D6-8E78-4A70-B17F-F159C610AB7A}" type="pres">
      <dgm:prSet presAssocID="{08944739-5C5C-480E-AD4F-4FC50C1B7F98}" presName="rootConnector3" presStyleLbl="asst1" presStyleIdx="0" presStyleCnt="6"/>
      <dgm:spPr/>
      <dgm:t>
        <a:bodyPr/>
        <a:lstStyle/>
        <a:p>
          <a:endParaRPr lang="pl-PL"/>
        </a:p>
      </dgm:t>
    </dgm:pt>
    <dgm:pt modelId="{860DC374-E15D-416C-B002-544E28CE2A66}" type="pres">
      <dgm:prSet presAssocID="{08944739-5C5C-480E-AD4F-4FC50C1B7F98}" presName="hierChild6" presStyleCnt="0"/>
      <dgm:spPr/>
    </dgm:pt>
    <dgm:pt modelId="{D8179622-CDBA-47FB-B995-527D0665F559}" type="pres">
      <dgm:prSet presAssocID="{08944739-5C5C-480E-AD4F-4FC50C1B7F98}" presName="hierChild7" presStyleCnt="0"/>
      <dgm:spPr/>
    </dgm:pt>
    <dgm:pt modelId="{5223FEB5-CF8E-4549-BA5F-978073155784}" type="pres">
      <dgm:prSet presAssocID="{44DE20BD-9CB0-4F4A-B83B-EB698632288E}" presName="Name111" presStyleLbl="parChTrans1D3" presStyleIdx="0" presStyleCnt="4"/>
      <dgm:spPr/>
      <dgm:t>
        <a:bodyPr/>
        <a:lstStyle/>
        <a:p>
          <a:endParaRPr lang="pl-PL"/>
        </a:p>
      </dgm:t>
    </dgm:pt>
    <dgm:pt modelId="{251D9170-02AA-4672-970D-9DF6C2AF4F36}" type="pres">
      <dgm:prSet presAssocID="{C2F99C25-EA66-4D11-A8F5-D05A21D76596}" presName="hierRoot3" presStyleCnt="0">
        <dgm:presLayoutVars>
          <dgm:hierBranch val="init"/>
        </dgm:presLayoutVars>
      </dgm:prSet>
      <dgm:spPr/>
    </dgm:pt>
    <dgm:pt modelId="{8C648970-FEFC-4313-B54F-D7460377BB0C}" type="pres">
      <dgm:prSet presAssocID="{C2F99C25-EA66-4D11-A8F5-D05A21D76596}" presName="rootComposite3" presStyleCnt="0"/>
      <dgm:spPr/>
    </dgm:pt>
    <dgm:pt modelId="{476E583C-C548-40E4-8700-CDF853C1393C}" type="pres">
      <dgm:prSet presAssocID="{C2F99C25-EA66-4D11-A8F5-D05A21D76596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4C6915C-558B-4D57-AFF2-84DB8A89C525}" type="pres">
      <dgm:prSet presAssocID="{C2F99C25-EA66-4D11-A8F5-D05A21D76596}" presName="rootConnector3" presStyleLbl="asst1" presStyleIdx="1" presStyleCnt="6"/>
      <dgm:spPr/>
      <dgm:t>
        <a:bodyPr/>
        <a:lstStyle/>
        <a:p>
          <a:endParaRPr lang="pl-PL"/>
        </a:p>
      </dgm:t>
    </dgm:pt>
    <dgm:pt modelId="{F20249AA-022D-4809-910C-71E26D41F16A}" type="pres">
      <dgm:prSet presAssocID="{C2F99C25-EA66-4D11-A8F5-D05A21D76596}" presName="hierChild6" presStyleCnt="0"/>
      <dgm:spPr/>
    </dgm:pt>
    <dgm:pt modelId="{E329B9BE-E954-4340-A931-F99A3A408C94}" type="pres">
      <dgm:prSet presAssocID="{C2F99C25-EA66-4D11-A8F5-D05A21D76596}" presName="hierChild7" presStyleCnt="0"/>
      <dgm:spPr/>
    </dgm:pt>
    <dgm:pt modelId="{9EE97FE4-A9E1-472D-A88D-A0D9DDF5EFD8}" type="pres">
      <dgm:prSet presAssocID="{3820B68A-1972-41E3-A4F3-6B7407FD1B29}" presName="Name111" presStyleLbl="parChTrans1D3" presStyleIdx="1" presStyleCnt="4"/>
      <dgm:spPr/>
      <dgm:t>
        <a:bodyPr/>
        <a:lstStyle/>
        <a:p>
          <a:endParaRPr lang="pl-PL"/>
        </a:p>
      </dgm:t>
    </dgm:pt>
    <dgm:pt modelId="{EF4A853B-D508-474A-87C1-6B43DED9B686}" type="pres">
      <dgm:prSet presAssocID="{D37DDBA1-36C0-47CA-BFB2-59BBFCD14973}" presName="hierRoot3" presStyleCnt="0">
        <dgm:presLayoutVars>
          <dgm:hierBranch val="init"/>
        </dgm:presLayoutVars>
      </dgm:prSet>
      <dgm:spPr/>
    </dgm:pt>
    <dgm:pt modelId="{1744177D-7643-4B1D-8556-D85252E05758}" type="pres">
      <dgm:prSet presAssocID="{D37DDBA1-36C0-47CA-BFB2-59BBFCD14973}" presName="rootComposite3" presStyleCnt="0"/>
      <dgm:spPr/>
    </dgm:pt>
    <dgm:pt modelId="{7C9EA69A-0A73-4179-8FC4-5133E77F381B}" type="pres">
      <dgm:prSet presAssocID="{D37DDBA1-36C0-47CA-BFB2-59BBFCD14973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C24B5F3-4DB9-4BA0-B749-4883D88B660E}" type="pres">
      <dgm:prSet presAssocID="{D37DDBA1-36C0-47CA-BFB2-59BBFCD14973}" presName="rootConnector3" presStyleLbl="asst1" presStyleIdx="2" presStyleCnt="6"/>
      <dgm:spPr/>
      <dgm:t>
        <a:bodyPr/>
        <a:lstStyle/>
        <a:p>
          <a:endParaRPr lang="pl-PL"/>
        </a:p>
      </dgm:t>
    </dgm:pt>
    <dgm:pt modelId="{4F053399-F52E-4049-B7F5-BD406A32365E}" type="pres">
      <dgm:prSet presAssocID="{D37DDBA1-36C0-47CA-BFB2-59BBFCD14973}" presName="hierChild6" presStyleCnt="0"/>
      <dgm:spPr/>
    </dgm:pt>
    <dgm:pt modelId="{9BC1BB93-C42E-45DF-A927-13FEC6B27DA4}" type="pres">
      <dgm:prSet presAssocID="{D37DDBA1-36C0-47CA-BFB2-59BBFCD14973}" presName="hierChild7" presStyleCnt="0"/>
      <dgm:spPr/>
    </dgm:pt>
    <dgm:pt modelId="{64392434-8224-4A92-A7E8-F5D2D7FC2CCC}" type="pres">
      <dgm:prSet presAssocID="{E2158284-DED8-4203-9501-A0F6293BE49F}" presName="Name111" presStyleLbl="parChTrans1D2" presStyleIdx="1" presStyleCnt="2"/>
      <dgm:spPr/>
      <dgm:t>
        <a:bodyPr/>
        <a:lstStyle/>
        <a:p>
          <a:endParaRPr lang="pl-PL"/>
        </a:p>
      </dgm:t>
    </dgm:pt>
    <dgm:pt modelId="{F875389D-9A16-4859-9EAB-D59E8DC17691}" type="pres">
      <dgm:prSet presAssocID="{70D8EE14-4FF4-44CB-A374-BA6E72534A5B}" presName="hierRoot3" presStyleCnt="0">
        <dgm:presLayoutVars>
          <dgm:hierBranch val="init"/>
        </dgm:presLayoutVars>
      </dgm:prSet>
      <dgm:spPr/>
    </dgm:pt>
    <dgm:pt modelId="{B0A0ABBC-9FA4-41D2-904B-D2A7B99F41BD}" type="pres">
      <dgm:prSet presAssocID="{70D8EE14-4FF4-44CB-A374-BA6E72534A5B}" presName="rootComposite3" presStyleCnt="0"/>
      <dgm:spPr/>
    </dgm:pt>
    <dgm:pt modelId="{35DBBE95-5401-4625-9757-C649920A228B}" type="pres">
      <dgm:prSet presAssocID="{70D8EE14-4FF4-44CB-A374-BA6E72534A5B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084CE30-C76D-4776-965B-3AFFD31B6241}" type="pres">
      <dgm:prSet presAssocID="{70D8EE14-4FF4-44CB-A374-BA6E72534A5B}" presName="rootConnector3" presStyleLbl="asst1" presStyleIdx="3" presStyleCnt="6"/>
      <dgm:spPr/>
      <dgm:t>
        <a:bodyPr/>
        <a:lstStyle/>
        <a:p>
          <a:endParaRPr lang="pl-PL"/>
        </a:p>
      </dgm:t>
    </dgm:pt>
    <dgm:pt modelId="{0DE87DD1-6746-4027-9E08-8B0C6F47EFB8}" type="pres">
      <dgm:prSet presAssocID="{70D8EE14-4FF4-44CB-A374-BA6E72534A5B}" presName="hierChild6" presStyleCnt="0"/>
      <dgm:spPr/>
    </dgm:pt>
    <dgm:pt modelId="{136BDC3A-B619-4D5A-B6CF-D05A3242D7C0}" type="pres">
      <dgm:prSet presAssocID="{70D8EE14-4FF4-44CB-A374-BA6E72534A5B}" presName="hierChild7" presStyleCnt="0"/>
      <dgm:spPr/>
    </dgm:pt>
    <dgm:pt modelId="{49E12D48-6534-4134-BA7C-520D8CA1EA3E}" type="pres">
      <dgm:prSet presAssocID="{06C961B1-9BAB-4E37-8FBC-8D1E82D3DE28}" presName="Name111" presStyleLbl="parChTrans1D3" presStyleIdx="2" presStyleCnt="4"/>
      <dgm:spPr/>
      <dgm:t>
        <a:bodyPr/>
        <a:lstStyle/>
        <a:p>
          <a:endParaRPr lang="pl-PL"/>
        </a:p>
      </dgm:t>
    </dgm:pt>
    <dgm:pt modelId="{9B053B40-85E6-4573-A9A0-2C63BD25FB5C}" type="pres">
      <dgm:prSet presAssocID="{4B12F343-F8C1-42B1-A8A3-745F1023601F}" presName="hierRoot3" presStyleCnt="0">
        <dgm:presLayoutVars>
          <dgm:hierBranch val="init"/>
        </dgm:presLayoutVars>
      </dgm:prSet>
      <dgm:spPr/>
    </dgm:pt>
    <dgm:pt modelId="{213762DE-5EAF-4F66-8A7D-5C5E7D4278F0}" type="pres">
      <dgm:prSet presAssocID="{4B12F343-F8C1-42B1-A8A3-745F1023601F}" presName="rootComposite3" presStyleCnt="0"/>
      <dgm:spPr/>
    </dgm:pt>
    <dgm:pt modelId="{3B7F38B9-BB56-4C0F-9A9D-942424D1ACE3}" type="pres">
      <dgm:prSet presAssocID="{4B12F343-F8C1-42B1-A8A3-745F1023601F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1D7FCB4-6A2F-43EB-BA96-A3B226CC6029}" type="pres">
      <dgm:prSet presAssocID="{4B12F343-F8C1-42B1-A8A3-745F1023601F}" presName="rootConnector3" presStyleLbl="asst1" presStyleIdx="4" presStyleCnt="6"/>
      <dgm:spPr/>
      <dgm:t>
        <a:bodyPr/>
        <a:lstStyle/>
        <a:p>
          <a:endParaRPr lang="pl-PL"/>
        </a:p>
      </dgm:t>
    </dgm:pt>
    <dgm:pt modelId="{955D8C86-42ED-47EC-BE2F-9DACDC279899}" type="pres">
      <dgm:prSet presAssocID="{4B12F343-F8C1-42B1-A8A3-745F1023601F}" presName="hierChild6" presStyleCnt="0"/>
      <dgm:spPr/>
    </dgm:pt>
    <dgm:pt modelId="{1D4BDEA4-0BD3-4B2D-8263-E9E3ED72F5ED}" type="pres">
      <dgm:prSet presAssocID="{4B12F343-F8C1-42B1-A8A3-745F1023601F}" presName="hierChild7" presStyleCnt="0"/>
      <dgm:spPr/>
    </dgm:pt>
    <dgm:pt modelId="{897626F9-8F6B-4894-A002-83D0E3AD6ED5}" type="pres">
      <dgm:prSet presAssocID="{0E8E8F3D-89DD-46B9-95A8-F65123B9F16E}" presName="Name111" presStyleLbl="parChTrans1D3" presStyleIdx="3" presStyleCnt="4"/>
      <dgm:spPr/>
      <dgm:t>
        <a:bodyPr/>
        <a:lstStyle/>
        <a:p>
          <a:endParaRPr lang="pl-PL"/>
        </a:p>
      </dgm:t>
    </dgm:pt>
    <dgm:pt modelId="{28C5FDC3-1081-40F8-9264-11C1C4347342}" type="pres">
      <dgm:prSet presAssocID="{350EA503-6412-4489-9C87-D29CACCBA56C}" presName="hierRoot3" presStyleCnt="0">
        <dgm:presLayoutVars>
          <dgm:hierBranch val="init"/>
        </dgm:presLayoutVars>
      </dgm:prSet>
      <dgm:spPr/>
    </dgm:pt>
    <dgm:pt modelId="{0384CC8A-6500-416C-8A96-265E50CA7922}" type="pres">
      <dgm:prSet presAssocID="{350EA503-6412-4489-9C87-D29CACCBA56C}" presName="rootComposite3" presStyleCnt="0"/>
      <dgm:spPr/>
    </dgm:pt>
    <dgm:pt modelId="{CA65D661-3557-416A-B568-7360499A2FC0}" type="pres">
      <dgm:prSet presAssocID="{350EA503-6412-4489-9C87-D29CACCBA56C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9BD1A03-14CF-4CAE-904C-09507A8E0A73}" type="pres">
      <dgm:prSet presAssocID="{350EA503-6412-4489-9C87-D29CACCBA56C}" presName="rootConnector3" presStyleLbl="asst1" presStyleIdx="5" presStyleCnt="6"/>
      <dgm:spPr/>
      <dgm:t>
        <a:bodyPr/>
        <a:lstStyle/>
        <a:p>
          <a:endParaRPr lang="pl-PL"/>
        </a:p>
      </dgm:t>
    </dgm:pt>
    <dgm:pt modelId="{21F1131A-EAEA-448F-8AD3-A9CDA8160F4A}" type="pres">
      <dgm:prSet presAssocID="{350EA503-6412-4489-9C87-D29CACCBA56C}" presName="hierChild6" presStyleCnt="0"/>
      <dgm:spPr/>
    </dgm:pt>
    <dgm:pt modelId="{E1FAA5F5-5422-4061-B6E9-B1B6B4D2A92C}" type="pres">
      <dgm:prSet presAssocID="{350EA503-6412-4489-9C87-D29CACCBA56C}" presName="hierChild7" presStyleCnt="0"/>
      <dgm:spPr/>
    </dgm:pt>
  </dgm:ptLst>
  <dgm:cxnLst>
    <dgm:cxn modelId="{C98C894E-73F6-4194-832E-0387F837C270}" type="presOf" srcId="{08944739-5C5C-480E-AD4F-4FC50C1B7F98}" destId="{2CE247CA-7A4B-4328-AA00-FEAA6B2207F3}" srcOrd="0" destOrd="0" presId="urn:microsoft.com/office/officeart/2005/8/layout/orgChart1"/>
    <dgm:cxn modelId="{2D7381CA-15B8-48BC-AD03-4A451273C452}" srcId="{70D8EE14-4FF4-44CB-A374-BA6E72534A5B}" destId="{4B12F343-F8C1-42B1-A8A3-745F1023601F}" srcOrd="0" destOrd="0" parTransId="{06C961B1-9BAB-4E37-8FBC-8D1E82D3DE28}" sibTransId="{D48509BB-30D0-4D54-BBEB-A764BDDB03BA}"/>
    <dgm:cxn modelId="{5D355F7B-0E7E-40CF-8E60-1FACA79F2A91}" srcId="{FB14DE93-E6EC-4D97-8823-F044E2096D17}" destId="{75D81176-3F3F-4A60-A04D-552AB349DCCB}" srcOrd="0" destOrd="0" parTransId="{795B9B1B-6FA7-48F9-98DD-4A97BB3AFD24}" sibTransId="{84EAAE1A-DEF2-472D-A30E-62032D40880E}"/>
    <dgm:cxn modelId="{5B0726F7-C467-4D73-906B-8A7E9F7E7E80}" type="presOf" srcId="{C2F99C25-EA66-4D11-A8F5-D05A21D76596}" destId="{44C6915C-558B-4D57-AFF2-84DB8A89C525}" srcOrd="1" destOrd="0" presId="urn:microsoft.com/office/officeart/2005/8/layout/orgChart1"/>
    <dgm:cxn modelId="{23D71C0E-09BC-4332-9D98-F5800E369BDC}" type="presOf" srcId="{C2F99C25-EA66-4D11-A8F5-D05A21D76596}" destId="{476E583C-C548-40E4-8700-CDF853C1393C}" srcOrd="0" destOrd="0" presId="urn:microsoft.com/office/officeart/2005/8/layout/orgChart1"/>
    <dgm:cxn modelId="{5A65FFB5-7994-4D63-B34A-7622340F9235}" type="presOf" srcId="{06C961B1-9BAB-4E37-8FBC-8D1E82D3DE28}" destId="{49E12D48-6534-4134-BA7C-520D8CA1EA3E}" srcOrd="0" destOrd="0" presId="urn:microsoft.com/office/officeart/2005/8/layout/orgChart1"/>
    <dgm:cxn modelId="{5DBDCECA-232F-48B4-B641-D84159E23F37}" type="presOf" srcId="{96669E3C-FFF4-4A20-8B1B-14548E3395BE}" destId="{46AC4BF4-2DDB-423A-BA4D-69FA0769D8C2}" srcOrd="0" destOrd="0" presId="urn:microsoft.com/office/officeart/2005/8/layout/orgChart1"/>
    <dgm:cxn modelId="{A6024EDE-30C0-4872-8488-7471D3CE2D9F}" type="presOf" srcId="{70D8EE14-4FF4-44CB-A374-BA6E72534A5B}" destId="{1084CE30-C76D-4776-965B-3AFFD31B6241}" srcOrd="1" destOrd="0" presId="urn:microsoft.com/office/officeart/2005/8/layout/orgChart1"/>
    <dgm:cxn modelId="{05C5B661-C5B1-4A0E-8247-22E528C0A64E}" type="presOf" srcId="{4B12F343-F8C1-42B1-A8A3-745F1023601F}" destId="{3B7F38B9-BB56-4C0F-9A9D-942424D1ACE3}" srcOrd="0" destOrd="0" presId="urn:microsoft.com/office/officeart/2005/8/layout/orgChart1"/>
    <dgm:cxn modelId="{56A70B40-D6CD-449A-9C4D-A81E05877AB3}" srcId="{08944739-5C5C-480E-AD4F-4FC50C1B7F98}" destId="{C2F99C25-EA66-4D11-A8F5-D05A21D76596}" srcOrd="0" destOrd="0" parTransId="{44DE20BD-9CB0-4F4A-B83B-EB698632288E}" sibTransId="{DAC1E946-034E-4D84-990E-1D68BADBD289}"/>
    <dgm:cxn modelId="{0CCB0A24-DA37-4669-B6B6-9E8892E07DA5}" type="presOf" srcId="{350EA503-6412-4489-9C87-D29CACCBA56C}" destId="{B9BD1A03-14CF-4CAE-904C-09507A8E0A73}" srcOrd="1" destOrd="0" presId="urn:microsoft.com/office/officeart/2005/8/layout/orgChart1"/>
    <dgm:cxn modelId="{7994E212-56C9-4C57-91E5-5B302B7E6DBC}" type="presOf" srcId="{3820B68A-1972-41E3-A4F3-6B7407FD1B29}" destId="{9EE97FE4-A9E1-472D-A88D-A0D9DDF5EFD8}" srcOrd="0" destOrd="0" presId="urn:microsoft.com/office/officeart/2005/8/layout/orgChart1"/>
    <dgm:cxn modelId="{29EF37BB-31B6-43D7-9DFE-2501D07F14FF}" srcId="{08944739-5C5C-480E-AD4F-4FC50C1B7F98}" destId="{D37DDBA1-36C0-47CA-BFB2-59BBFCD14973}" srcOrd="1" destOrd="0" parTransId="{3820B68A-1972-41E3-A4F3-6B7407FD1B29}" sibTransId="{28C88A88-52B9-40AA-AF45-0B68E5FB419A}"/>
    <dgm:cxn modelId="{E32738EF-9205-41D2-BE98-3B25A44B737D}" srcId="{75D81176-3F3F-4A60-A04D-552AB349DCCB}" destId="{08944739-5C5C-480E-AD4F-4FC50C1B7F98}" srcOrd="0" destOrd="0" parTransId="{96669E3C-FFF4-4A20-8B1B-14548E3395BE}" sibTransId="{B3DD0A95-3A7A-48C0-8BBC-84D2FE43D238}"/>
    <dgm:cxn modelId="{9FCF2592-E7B8-4A65-9794-1B67BEDF5D74}" srcId="{75D81176-3F3F-4A60-A04D-552AB349DCCB}" destId="{70D8EE14-4FF4-44CB-A374-BA6E72534A5B}" srcOrd="1" destOrd="0" parTransId="{E2158284-DED8-4203-9501-A0F6293BE49F}" sibTransId="{FE60CBFA-6369-4C53-A312-0E44E35D023F}"/>
    <dgm:cxn modelId="{19653D3F-C540-47D0-B80E-890BF0CA66E0}" type="presOf" srcId="{E2158284-DED8-4203-9501-A0F6293BE49F}" destId="{64392434-8224-4A92-A7E8-F5D2D7FC2CCC}" srcOrd="0" destOrd="0" presId="urn:microsoft.com/office/officeart/2005/8/layout/orgChart1"/>
    <dgm:cxn modelId="{D16FD5AB-F0B6-4360-B4EA-8DC0BF686D83}" srcId="{70D8EE14-4FF4-44CB-A374-BA6E72534A5B}" destId="{350EA503-6412-4489-9C87-D29CACCBA56C}" srcOrd="1" destOrd="0" parTransId="{0E8E8F3D-89DD-46B9-95A8-F65123B9F16E}" sibTransId="{7CC04496-BF5F-4E10-8077-A740BDDED69E}"/>
    <dgm:cxn modelId="{CEF2DDF5-D71E-4C5F-B05F-53E05A31F83D}" type="presOf" srcId="{D37DDBA1-36C0-47CA-BFB2-59BBFCD14973}" destId="{7C9EA69A-0A73-4179-8FC4-5133E77F381B}" srcOrd="0" destOrd="0" presId="urn:microsoft.com/office/officeart/2005/8/layout/orgChart1"/>
    <dgm:cxn modelId="{EADF24BD-AC97-48D2-A2F1-C4D976565115}" type="presOf" srcId="{75D81176-3F3F-4A60-A04D-552AB349DCCB}" destId="{0F42418A-3BAE-4079-AB01-CCD5C584224B}" srcOrd="0" destOrd="0" presId="urn:microsoft.com/office/officeart/2005/8/layout/orgChart1"/>
    <dgm:cxn modelId="{D9D010DC-7EC8-4DF6-BF07-6C13FF1E39D6}" type="presOf" srcId="{75D81176-3F3F-4A60-A04D-552AB349DCCB}" destId="{A7E3380A-DA11-4C40-8146-C8B0CF258B25}" srcOrd="1" destOrd="0" presId="urn:microsoft.com/office/officeart/2005/8/layout/orgChart1"/>
    <dgm:cxn modelId="{B7AD4F2B-49B1-4E98-AEF1-D41D12E0E49F}" type="presOf" srcId="{4B12F343-F8C1-42B1-A8A3-745F1023601F}" destId="{41D7FCB4-6A2F-43EB-BA96-A3B226CC6029}" srcOrd="1" destOrd="0" presId="urn:microsoft.com/office/officeart/2005/8/layout/orgChart1"/>
    <dgm:cxn modelId="{9E344D2B-4FE2-48D1-9B05-7097B04AB1E5}" type="presOf" srcId="{08944739-5C5C-480E-AD4F-4FC50C1B7F98}" destId="{F53601D6-8E78-4A70-B17F-F159C610AB7A}" srcOrd="1" destOrd="0" presId="urn:microsoft.com/office/officeart/2005/8/layout/orgChart1"/>
    <dgm:cxn modelId="{3A302049-943B-45E0-9505-B23DE8CEF309}" type="presOf" srcId="{0E8E8F3D-89DD-46B9-95A8-F65123B9F16E}" destId="{897626F9-8F6B-4894-A002-83D0E3AD6ED5}" srcOrd="0" destOrd="0" presId="urn:microsoft.com/office/officeart/2005/8/layout/orgChart1"/>
    <dgm:cxn modelId="{92052809-EF34-483F-B512-44FE0A2FB65F}" type="presOf" srcId="{350EA503-6412-4489-9C87-D29CACCBA56C}" destId="{CA65D661-3557-416A-B568-7360499A2FC0}" srcOrd="0" destOrd="0" presId="urn:microsoft.com/office/officeart/2005/8/layout/orgChart1"/>
    <dgm:cxn modelId="{35B3A662-ABA5-4469-B34F-1B962CD3143C}" type="presOf" srcId="{44DE20BD-9CB0-4F4A-B83B-EB698632288E}" destId="{5223FEB5-CF8E-4549-BA5F-978073155784}" srcOrd="0" destOrd="0" presId="urn:microsoft.com/office/officeart/2005/8/layout/orgChart1"/>
    <dgm:cxn modelId="{C75B2D20-D93C-4C22-BE59-C23150083A88}" type="presOf" srcId="{70D8EE14-4FF4-44CB-A374-BA6E72534A5B}" destId="{35DBBE95-5401-4625-9757-C649920A228B}" srcOrd="0" destOrd="0" presId="urn:microsoft.com/office/officeart/2005/8/layout/orgChart1"/>
    <dgm:cxn modelId="{5015D316-A0E8-4127-B693-9EF8EAD5B3A1}" type="presOf" srcId="{D37DDBA1-36C0-47CA-BFB2-59BBFCD14973}" destId="{AC24B5F3-4DB9-4BA0-B749-4883D88B660E}" srcOrd="1" destOrd="0" presId="urn:microsoft.com/office/officeart/2005/8/layout/orgChart1"/>
    <dgm:cxn modelId="{A3C03B14-5AC9-4B58-A9FD-8C550D0347AA}" type="presOf" srcId="{FB14DE93-E6EC-4D97-8823-F044E2096D17}" destId="{7AFA6DA9-E8F3-491E-A12A-0C402266EA98}" srcOrd="0" destOrd="0" presId="urn:microsoft.com/office/officeart/2005/8/layout/orgChart1"/>
    <dgm:cxn modelId="{49BDADE9-3DFF-4AA1-ABC3-564E34650CE5}" type="presParOf" srcId="{7AFA6DA9-E8F3-491E-A12A-0C402266EA98}" destId="{F6C1B5F3-D85C-4092-BD63-1B39A566EA0B}" srcOrd="0" destOrd="0" presId="urn:microsoft.com/office/officeart/2005/8/layout/orgChart1"/>
    <dgm:cxn modelId="{2BAC8996-0F26-476C-95E2-88DE0B58620A}" type="presParOf" srcId="{F6C1B5F3-D85C-4092-BD63-1B39A566EA0B}" destId="{5DA16B12-06A3-4812-8FCD-3CDE1C097FCB}" srcOrd="0" destOrd="0" presId="urn:microsoft.com/office/officeart/2005/8/layout/orgChart1"/>
    <dgm:cxn modelId="{59F60868-F787-4F9E-A618-C5673B41C41D}" type="presParOf" srcId="{5DA16B12-06A3-4812-8FCD-3CDE1C097FCB}" destId="{0F42418A-3BAE-4079-AB01-CCD5C584224B}" srcOrd="0" destOrd="0" presId="urn:microsoft.com/office/officeart/2005/8/layout/orgChart1"/>
    <dgm:cxn modelId="{201D2562-102A-4213-AE90-39E47FB16D59}" type="presParOf" srcId="{5DA16B12-06A3-4812-8FCD-3CDE1C097FCB}" destId="{A7E3380A-DA11-4C40-8146-C8B0CF258B25}" srcOrd="1" destOrd="0" presId="urn:microsoft.com/office/officeart/2005/8/layout/orgChart1"/>
    <dgm:cxn modelId="{BA9B2738-AB62-4638-9EEC-C9FB1A55B8AF}" type="presParOf" srcId="{F6C1B5F3-D85C-4092-BD63-1B39A566EA0B}" destId="{BA42CBCE-B227-46C3-BCC9-152824E4AB6A}" srcOrd="1" destOrd="0" presId="urn:microsoft.com/office/officeart/2005/8/layout/orgChart1"/>
    <dgm:cxn modelId="{C725ED69-393B-4BAC-AF2B-AD99F861E1BD}" type="presParOf" srcId="{F6C1B5F3-D85C-4092-BD63-1B39A566EA0B}" destId="{F16CE5AF-C16D-49DC-A150-9EB4908FED1D}" srcOrd="2" destOrd="0" presId="urn:microsoft.com/office/officeart/2005/8/layout/orgChart1"/>
    <dgm:cxn modelId="{73160E7D-30EB-41BA-BFFA-D3CAAF3E0230}" type="presParOf" srcId="{F16CE5AF-C16D-49DC-A150-9EB4908FED1D}" destId="{46AC4BF4-2DDB-423A-BA4D-69FA0769D8C2}" srcOrd="0" destOrd="0" presId="urn:microsoft.com/office/officeart/2005/8/layout/orgChart1"/>
    <dgm:cxn modelId="{CDAE6D5F-E9F6-446E-9447-3FA03F62DB39}" type="presParOf" srcId="{F16CE5AF-C16D-49DC-A150-9EB4908FED1D}" destId="{C83A4282-BCC0-4060-98E4-FDDFD6E3A2D2}" srcOrd="1" destOrd="0" presId="urn:microsoft.com/office/officeart/2005/8/layout/orgChart1"/>
    <dgm:cxn modelId="{60D979E8-8101-450B-B86C-72E2C12C0D9A}" type="presParOf" srcId="{C83A4282-BCC0-4060-98E4-FDDFD6E3A2D2}" destId="{F2D7610F-7962-4FA4-9C9B-4BC70AD94520}" srcOrd="0" destOrd="0" presId="urn:microsoft.com/office/officeart/2005/8/layout/orgChart1"/>
    <dgm:cxn modelId="{09F82CEA-D0D9-4C5E-9BB4-104AB0E194E5}" type="presParOf" srcId="{F2D7610F-7962-4FA4-9C9B-4BC70AD94520}" destId="{2CE247CA-7A4B-4328-AA00-FEAA6B2207F3}" srcOrd="0" destOrd="0" presId="urn:microsoft.com/office/officeart/2005/8/layout/orgChart1"/>
    <dgm:cxn modelId="{84B1FE94-DBD7-4174-B4DA-9FF5B4208475}" type="presParOf" srcId="{F2D7610F-7962-4FA4-9C9B-4BC70AD94520}" destId="{F53601D6-8E78-4A70-B17F-F159C610AB7A}" srcOrd="1" destOrd="0" presId="urn:microsoft.com/office/officeart/2005/8/layout/orgChart1"/>
    <dgm:cxn modelId="{1252E940-99C1-4B7E-BBDB-3EA669D07DCF}" type="presParOf" srcId="{C83A4282-BCC0-4060-98E4-FDDFD6E3A2D2}" destId="{860DC374-E15D-416C-B002-544E28CE2A66}" srcOrd="1" destOrd="0" presId="urn:microsoft.com/office/officeart/2005/8/layout/orgChart1"/>
    <dgm:cxn modelId="{59B1FCCC-A73B-452F-BA4A-FA7984C5F696}" type="presParOf" srcId="{C83A4282-BCC0-4060-98E4-FDDFD6E3A2D2}" destId="{D8179622-CDBA-47FB-B995-527D0665F559}" srcOrd="2" destOrd="0" presId="urn:microsoft.com/office/officeart/2005/8/layout/orgChart1"/>
    <dgm:cxn modelId="{C397B07B-D2EC-42CE-9DDB-C9E7B4EFC8F7}" type="presParOf" srcId="{D8179622-CDBA-47FB-B995-527D0665F559}" destId="{5223FEB5-CF8E-4549-BA5F-978073155784}" srcOrd="0" destOrd="0" presId="urn:microsoft.com/office/officeart/2005/8/layout/orgChart1"/>
    <dgm:cxn modelId="{14AC9DDA-D392-40C6-85E3-375EF76A0181}" type="presParOf" srcId="{D8179622-CDBA-47FB-B995-527D0665F559}" destId="{251D9170-02AA-4672-970D-9DF6C2AF4F36}" srcOrd="1" destOrd="0" presId="urn:microsoft.com/office/officeart/2005/8/layout/orgChart1"/>
    <dgm:cxn modelId="{69547171-7A73-4C57-8F70-7EEA5A442F45}" type="presParOf" srcId="{251D9170-02AA-4672-970D-9DF6C2AF4F36}" destId="{8C648970-FEFC-4313-B54F-D7460377BB0C}" srcOrd="0" destOrd="0" presId="urn:microsoft.com/office/officeart/2005/8/layout/orgChart1"/>
    <dgm:cxn modelId="{698A058E-61C8-4C75-A44E-FAF16DCE0086}" type="presParOf" srcId="{8C648970-FEFC-4313-B54F-D7460377BB0C}" destId="{476E583C-C548-40E4-8700-CDF853C1393C}" srcOrd="0" destOrd="0" presId="urn:microsoft.com/office/officeart/2005/8/layout/orgChart1"/>
    <dgm:cxn modelId="{C0122D0D-184F-44C2-9153-EBE56726541B}" type="presParOf" srcId="{8C648970-FEFC-4313-B54F-D7460377BB0C}" destId="{44C6915C-558B-4D57-AFF2-84DB8A89C525}" srcOrd="1" destOrd="0" presId="urn:microsoft.com/office/officeart/2005/8/layout/orgChart1"/>
    <dgm:cxn modelId="{A1C82D93-4170-4040-9FCD-CEA7FF7E79B0}" type="presParOf" srcId="{251D9170-02AA-4672-970D-9DF6C2AF4F36}" destId="{F20249AA-022D-4809-910C-71E26D41F16A}" srcOrd="1" destOrd="0" presId="urn:microsoft.com/office/officeart/2005/8/layout/orgChart1"/>
    <dgm:cxn modelId="{F3B5BA8B-E5EF-428B-AECF-46C47ABA13AB}" type="presParOf" srcId="{251D9170-02AA-4672-970D-9DF6C2AF4F36}" destId="{E329B9BE-E954-4340-A931-F99A3A408C94}" srcOrd="2" destOrd="0" presId="urn:microsoft.com/office/officeart/2005/8/layout/orgChart1"/>
    <dgm:cxn modelId="{36B44FBA-C31E-4C0D-86E8-3B761FB8EDA5}" type="presParOf" srcId="{D8179622-CDBA-47FB-B995-527D0665F559}" destId="{9EE97FE4-A9E1-472D-A88D-A0D9DDF5EFD8}" srcOrd="2" destOrd="0" presId="urn:microsoft.com/office/officeart/2005/8/layout/orgChart1"/>
    <dgm:cxn modelId="{47EA6FA8-80DD-46E9-9262-79E9F0428E3C}" type="presParOf" srcId="{D8179622-CDBA-47FB-B995-527D0665F559}" destId="{EF4A853B-D508-474A-87C1-6B43DED9B686}" srcOrd="3" destOrd="0" presId="urn:microsoft.com/office/officeart/2005/8/layout/orgChart1"/>
    <dgm:cxn modelId="{CA880E12-A4EC-4BD7-B2B7-2E3B65F275A6}" type="presParOf" srcId="{EF4A853B-D508-474A-87C1-6B43DED9B686}" destId="{1744177D-7643-4B1D-8556-D85252E05758}" srcOrd="0" destOrd="0" presId="urn:microsoft.com/office/officeart/2005/8/layout/orgChart1"/>
    <dgm:cxn modelId="{90060A21-B3F7-4926-8C86-441ADC30CA71}" type="presParOf" srcId="{1744177D-7643-4B1D-8556-D85252E05758}" destId="{7C9EA69A-0A73-4179-8FC4-5133E77F381B}" srcOrd="0" destOrd="0" presId="urn:microsoft.com/office/officeart/2005/8/layout/orgChart1"/>
    <dgm:cxn modelId="{F289CDC0-0F6D-4A47-B3D0-5DF8D4719C67}" type="presParOf" srcId="{1744177D-7643-4B1D-8556-D85252E05758}" destId="{AC24B5F3-4DB9-4BA0-B749-4883D88B660E}" srcOrd="1" destOrd="0" presId="urn:microsoft.com/office/officeart/2005/8/layout/orgChart1"/>
    <dgm:cxn modelId="{1186B78A-D01B-4636-ACEE-3C9EDC4B5A39}" type="presParOf" srcId="{EF4A853B-D508-474A-87C1-6B43DED9B686}" destId="{4F053399-F52E-4049-B7F5-BD406A32365E}" srcOrd="1" destOrd="0" presId="urn:microsoft.com/office/officeart/2005/8/layout/orgChart1"/>
    <dgm:cxn modelId="{DF4E1DBA-34DB-4810-98BB-7A87E0D5F207}" type="presParOf" srcId="{EF4A853B-D508-474A-87C1-6B43DED9B686}" destId="{9BC1BB93-C42E-45DF-A927-13FEC6B27DA4}" srcOrd="2" destOrd="0" presId="urn:microsoft.com/office/officeart/2005/8/layout/orgChart1"/>
    <dgm:cxn modelId="{CBEE7AB2-AD61-4DCC-A4F2-ECB962A3A7A8}" type="presParOf" srcId="{F16CE5AF-C16D-49DC-A150-9EB4908FED1D}" destId="{64392434-8224-4A92-A7E8-F5D2D7FC2CCC}" srcOrd="2" destOrd="0" presId="urn:microsoft.com/office/officeart/2005/8/layout/orgChart1"/>
    <dgm:cxn modelId="{0B003FFD-1D5C-4BD5-86CB-B02F84351F53}" type="presParOf" srcId="{F16CE5AF-C16D-49DC-A150-9EB4908FED1D}" destId="{F875389D-9A16-4859-9EAB-D59E8DC17691}" srcOrd="3" destOrd="0" presId="urn:microsoft.com/office/officeart/2005/8/layout/orgChart1"/>
    <dgm:cxn modelId="{B10D7587-DD96-4BA3-8697-8C4CB19AD8B6}" type="presParOf" srcId="{F875389D-9A16-4859-9EAB-D59E8DC17691}" destId="{B0A0ABBC-9FA4-41D2-904B-D2A7B99F41BD}" srcOrd="0" destOrd="0" presId="urn:microsoft.com/office/officeart/2005/8/layout/orgChart1"/>
    <dgm:cxn modelId="{E02174D1-A3F1-492E-9092-8708089B1D24}" type="presParOf" srcId="{B0A0ABBC-9FA4-41D2-904B-D2A7B99F41BD}" destId="{35DBBE95-5401-4625-9757-C649920A228B}" srcOrd="0" destOrd="0" presId="urn:microsoft.com/office/officeart/2005/8/layout/orgChart1"/>
    <dgm:cxn modelId="{D5C7418B-4FF6-4D36-9075-0F47B2885380}" type="presParOf" srcId="{B0A0ABBC-9FA4-41D2-904B-D2A7B99F41BD}" destId="{1084CE30-C76D-4776-965B-3AFFD31B6241}" srcOrd="1" destOrd="0" presId="urn:microsoft.com/office/officeart/2005/8/layout/orgChart1"/>
    <dgm:cxn modelId="{21085654-76FF-433C-BE3A-03C2BF79A49A}" type="presParOf" srcId="{F875389D-9A16-4859-9EAB-D59E8DC17691}" destId="{0DE87DD1-6746-4027-9E08-8B0C6F47EFB8}" srcOrd="1" destOrd="0" presId="urn:microsoft.com/office/officeart/2005/8/layout/orgChart1"/>
    <dgm:cxn modelId="{8D9387B7-3E38-4296-8F9C-EA455E418E06}" type="presParOf" srcId="{F875389D-9A16-4859-9EAB-D59E8DC17691}" destId="{136BDC3A-B619-4D5A-B6CF-D05A3242D7C0}" srcOrd="2" destOrd="0" presId="urn:microsoft.com/office/officeart/2005/8/layout/orgChart1"/>
    <dgm:cxn modelId="{A1F25D51-ECC8-4B91-800B-6EF6102385B8}" type="presParOf" srcId="{136BDC3A-B619-4D5A-B6CF-D05A3242D7C0}" destId="{49E12D48-6534-4134-BA7C-520D8CA1EA3E}" srcOrd="0" destOrd="0" presId="urn:microsoft.com/office/officeart/2005/8/layout/orgChart1"/>
    <dgm:cxn modelId="{191753E5-2B6C-4002-8F6F-EB6B060A9D02}" type="presParOf" srcId="{136BDC3A-B619-4D5A-B6CF-D05A3242D7C0}" destId="{9B053B40-85E6-4573-A9A0-2C63BD25FB5C}" srcOrd="1" destOrd="0" presId="urn:microsoft.com/office/officeart/2005/8/layout/orgChart1"/>
    <dgm:cxn modelId="{572E8E3A-42DD-4441-8E72-C2A60B21BBE4}" type="presParOf" srcId="{9B053B40-85E6-4573-A9A0-2C63BD25FB5C}" destId="{213762DE-5EAF-4F66-8A7D-5C5E7D4278F0}" srcOrd="0" destOrd="0" presId="urn:microsoft.com/office/officeart/2005/8/layout/orgChart1"/>
    <dgm:cxn modelId="{7421162B-161E-482E-A547-53F06A6C32F2}" type="presParOf" srcId="{213762DE-5EAF-4F66-8A7D-5C5E7D4278F0}" destId="{3B7F38B9-BB56-4C0F-9A9D-942424D1ACE3}" srcOrd="0" destOrd="0" presId="urn:microsoft.com/office/officeart/2005/8/layout/orgChart1"/>
    <dgm:cxn modelId="{EE6FDDCF-5E9D-47BE-8DCF-466D6A8B2F02}" type="presParOf" srcId="{213762DE-5EAF-4F66-8A7D-5C5E7D4278F0}" destId="{41D7FCB4-6A2F-43EB-BA96-A3B226CC6029}" srcOrd="1" destOrd="0" presId="urn:microsoft.com/office/officeart/2005/8/layout/orgChart1"/>
    <dgm:cxn modelId="{CE6888AB-C7D7-43DC-8950-D5B988F3B83A}" type="presParOf" srcId="{9B053B40-85E6-4573-A9A0-2C63BD25FB5C}" destId="{955D8C86-42ED-47EC-BE2F-9DACDC279899}" srcOrd="1" destOrd="0" presId="urn:microsoft.com/office/officeart/2005/8/layout/orgChart1"/>
    <dgm:cxn modelId="{03322900-0044-424A-B094-AEAB4E679E42}" type="presParOf" srcId="{9B053B40-85E6-4573-A9A0-2C63BD25FB5C}" destId="{1D4BDEA4-0BD3-4B2D-8263-E9E3ED72F5ED}" srcOrd="2" destOrd="0" presId="urn:microsoft.com/office/officeart/2005/8/layout/orgChart1"/>
    <dgm:cxn modelId="{0C05DFAE-1E95-423D-A629-6380E26293A2}" type="presParOf" srcId="{136BDC3A-B619-4D5A-B6CF-D05A3242D7C0}" destId="{897626F9-8F6B-4894-A002-83D0E3AD6ED5}" srcOrd="2" destOrd="0" presId="urn:microsoft.com/office/officeart/2005/8/layout/orgChart1"/>
    <dgm:cxn modelId="{A51B2FD5-4C15-4792-96EC-01DF64E026DE}" type="presParOf" srcId="{136BDC3A-B619-4D5A-B6CF-D05A3242D7C0}" destId="{28C5FDC3-1081-40F8-9264-11C1C4347342}" srcOrd="3" destOrd="0" presId="urn:microsoft.com/office/officeart/2005/8/layout/orgChart1"/>
    <dgm:cxn modelId="{139C718B-FD04-4594-9806-17A3196A7BA4}" type="presParOf" srcId="{28C5FDC3-1081-40F8-9264-11C1C4347342}" destId="{0384CC8A-6500-416C-8A96-265E50CA7922}" srcOrd="0" destOrd="0" presId="urn:microsoft.com/office/officeart/2005/8/layout/orgChart1"/>
    <dgm:cxn modelId="{CAEDBBC7-5F08-4F79-BDB0-32812F65BA73}" type="presParOf" srcId="{0384CC8A-6500-416C-8A96-265E50CA7922}" destId="{CA65D661-3557-416A-B568-7360499A2FC0}" srcOrd="0" destOrd="0" presId="urn:microsoft.com/office/officeart/2005/8/layout/orgChart1"/>
    <dgm:cxn modelId="{27DACA17-887C-4E3C-B8BB-41E3352F49C9}" type="presParOf" srcId="{0384CC8A-6500-416C-8A96-265E50CA7922}" destId="{B9BD1A03-14CF-4CAE-904C-09507A8E0A73}" srcOrd="1" destOrd="0" presId="urn:microsoft.com/office/officeart/2005/8/layout/orgChart1"/>
    <dgm:cxn modelId="{840BEA1C-BCFE-4E86-B2AC-661ACED9D2F9}" type="presParOf" srcId="{28C5FDC3-1081-40F8-9264-11C1C4347342}" destId="{21F1131A-EAEA-448F-8AD3-A9CDA8160F4A}" srcOrd="1" destOrd="0" presId="urn:microsoft.com/office/officeart/2005/8/layout/orgChart1"/>
    <dgm:cxn modelId="{6B757A42-2A12-4FF5-BE15-4B6375844928}" type="presParOf" srcId="{28C5FDC3-1081-40F8-9264-11C1C4347342}" destId="{E1FAA5F5-5422-4061-B6E9-B1B6B4D2A9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ECFF7A-8E7C-4C01-9A55-B66936E6DC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FF45FD-7A44-4872-B1C1-1941B8215F05}">
      <dgm:prSet phldrT="[Tekst]"/>
      <dgm:spPr/>
      <dgm:t>
        <a:bodyPr/>
        <a:lstStyle/>
        <a:p>
          <a:r>
            <a:rPr lang="pl-PL" b="1" dirty="0" smtClean="0"/>
            <a:t>niepoczytalność</a:t>
          </a:r>
          <a:endParaRPr lang="pl-PL" b="1" dirty="0"/>
        </a:p>
      </dgm:t>
    </dgm:pt>
    <dgm:pt modelId="{BC3B2288-CB62-472C-8306-1A7570F31A1C}" type="parTrans" cxnId="{D1EB0E9A-1F33-4D2F-92E8-1D9C3A1C51D2}">
      <dgm:prSet/>
      <dgm:spPr/>
      <dgm:t>
        <a:bodyPr/>
        <a:lstStyle/>
        <a:p>
          <a:endParaRPr lang="pl-PL"/>
        </a:p>
      </dgm:t>
    </dgm:pt>
    <dgm:pt modelId="{FC3F87FB-F235-4281-83FA-32EF95017703}" type="sibTrans" cxnId="{D1EB0E9A-1F33-4D2F-92E8-1D9C3A1C51D2}">
      <dgm:prSet/>
      <dgm:spPr/>
      <dgm:t>
        <a:bodyPr/>
        <a:lstStyle/>
        <a:p>
          <a:endParaRPr lang="pl-PL"/>
        </a:p>
      </dgm:t>
    </dgm:pt>
    <dgm:pt modelId="{F96BA4E2-090D-4086-ACDF-D3DD5F8E327E}" type="asst">
      <dgm:prSet phldrT="[Tekst]"/>
      <dgm:spPr/>
      <dgm:t>
        <a:bodyPr/>
        <a:lstStyle/>
        <a:p>
          <a:r>
            <a:rPr lang="pl-PL" b="1" dirty="0" smtClean="0"/>
            <a:t>nieudolność</a:t>
          </a:r>
          <a:endParaRPr lang="pl-PL" b="1" dirty="0"/>
        </a:p>
      </dgm:t>
    </dgm:pt>
    <dgm:pt modelId="{8D97039B-723A-4CA1-B9DC-CC7AF4FC40FE}" type="parTrans" cxnId="{74D75648-1441-471F-B595-E599E06CA007}">
      <dgm:prSet/>
      <dgm:spPr/>
      <dgm:t>
        <a:bodyPr/>
        <a:lstStyle/>
        <a:p>
          <a:endParaRPr lang="pl-PL"/>
        </a:p>
      </dgm:t>
    </dgm:pt>
    <dgm:pt modelId="{1DC385CC-6433-4016-92B8-8FBF37F84577}" type="sibTrans" cxnId="{74D75648-1441-471F-B595-E599E06CA007}">
      <dgm:prSet/>
      <dgm:spPr/>
      <dgm:t>
        <a:bodyPr/>
        <a:lstStyle/>
        <a:p>
          <a:endParaRPr lang="pl-PL"/>
        </a:p>
      </dgm:t>
    </dgm:pt>
    <dgm:pt modelId="{3BB8038C-8ECC-4FB1-B750-C2B5FD1D4134}">
      <dgm:prSet phldrT="[Tekst]"/>
      <dgm:spPr/>
      <dgm:t>
        <a:bodyPr/>
        <a:lstStyle/>
        <a:p>
          <a:r>
            <a:rPr lang="pl-PL" b="1" dirty="0" smtClean="0"/>
            <a:t>stan wyższej konieczności</a:t>
          </a:r>
          <a:endParaRPr lang="pl-PL" b="1" dirty="0"/>
        </a:p>
      </dgm:t>
    </dgm:pt>
    <dgm:pt modelId="{57DBDAC9-E6F0-4C73-B239-B79972F9728F}" type="parTrans" cxnId="{F9EDEEE5-A631-4A7C-8846-082D4D9D6806}">
      <dgm:prSet/>
      <dgm:spPr/>
      <dgm:t>
        <a:bodyPr/>
        <a:lstStyle/>
        <a:p>
          <a:endParaRPr lang="pl-PL"/>
        </a:p>
      </dgm:t>
    </dgm:pt>
    <dgm:pt modelId="{424BB156-7FC4-41B7-AC8D-529060ADB7C6}" type="sibTrans" cxnId="{F9EDEEE5-A631-4A7C-8846-082D4D9D6806}">
      <dgm:prSet/>
      <dgm:spPr/>
      <dgm:t>
        <a:bodyPr/>
        <a:lstStyle/>
        <a:p>
          <a:endParaRPr lang="pl-PL"/>
        </a:p>
      </dgm:t>
    </dgm:pt>
    <dgm:pt modelId="{4A053536-766A-42F4-AFB4-CB380B2A1F2C}" type="pres">
      <dgm:prSet presAssocID="{A4ECFF7A-8E7C-4C01-9A55-B66936E6DC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C3329B8-FE7D-457A-95F3-A0E25E9B270F}" type="pres">
      <dgm:prSet presAssocID="{16FF45FD-7A44-4872-B1C1-1941B8215F05}" presName="hierRoot1" presStyleCnt="0">
        <dgm:presLayoutVars>
          <dgm:hierBranch val="init"/>
        </dgm:presLayoutVars>
      </dgm:prSet>
      <dgm:spPr/>
    </dgm:pt>
    <dgm:pt modelId="{A4A91CC8-A266-4BCD-A81D-802DA01F25FD}" type="pres">
      <dgm:prSet presAssocID="{16FF45FD-7A44-4872-B1C1-1941B8215F05}" presName="rootComposite1" presStyleCnt="0"/>
      <dgm:spPr/>
    </dgm:pt>
    <dgm:pt modelId="{2D73E9CF-359F-49FB-AADF-1DA4A075F913}" type="pres">
      <dgm:prSet presAssocID="{16FF45FD-7A44-4872-B1C1-1941B8215F05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AE2ACAD-BEF2-4A72-B5F2-8CE1D6AF3D13}" type="pres">
      <dgm:prSet presAssocID="{16FF45FD-7A44-4872-B1C1-1941B8215F05}" presName="rootConnector1" presStyleLbl="node1" presStyleIdx="0" presStyleCnt="0"/>
      <dgm:spPr/>
      <dgm:t>
        <a:bodyPr/>
        <a:lstStyle/>
        <a:p>
          <a:endParaRPr lang="pl-PL"/>
        </a:p>
      </dgm:t>
    </dgm:pt>
    <dgm:pt modelId="{8AC731BD-C253-461A-9B21-6B219C75DE9F}" type="pres">
      <dgm:prSet presAssocID="{16FF45FD-7A44-4872-B1C1-1941B8215F05}" presName="hierChild2" presStyleCnt="0"/>
      <dgm:spPr/>
    </dgm:pt>
    <dgm:pt modelId="{3E0F99BF-07EC-4E59-A9EB-C03D0161B56D}" type="pres">
      <dgm:prSet presAssocID="{16FF45FD-7A44-4872-B1C1-1941B8215F05}" presName="hierChild3" presStyleCnt="0"/>
      <dgm:spPr/>
    </dgm:pt>
    <dgm:pt modelId="{ACE35B0E-9226-437C-A8D8-68966DF60EBA}" type="pres">
      <dgm:prSet presAssocID="{F96BA4E2-090D-4086-ACDF-D3DD5F8E327E}" presName="hierRoot1" presStyleCnt="0">
        <dgm:presLayoutVars>
          <dgm:hierBranch val="init"/>
        </dgm:presLayoutVars>
      </dgm:prSet>
      <dgm:spPr/>
    </dgm:pt>
    <dgm:pt modelId="{7B35C940-21D4-4D48-8390-94DBBE166C6E}" type="pres">
      <dgm:prSet presAssocID="{F96BA4E2-090D-4086-ACDF-D3DD5F8E327E}" presName="rootComposite1" presStyleCnt="0"/>
      <dgm:spPr/>
    </dgm:pt>
    <dgm:pt modelId="{170DF6CD-2755-4896-A6BA-81A8EB06D401}" type="pres">
      <dgm:prSet presAssocID="{F96BA4E2-090D-4086-ACDF-D3DD5F8E327E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8C12E2A-0643-409F-9FC6-BFED10C86399}" type="pres">
      <dgm:prSet presAssocID="{F96BA4E2-090D-4086-ACDF-D3DD5F8E327E}" presName="rootConnector1" presStyleLbl="asst0" presStyleIdx="0" presStyleCnt="0"/>
      <dgm:spPr/>
      <dgm:t>
        <a:bodyPr/>
        <a:lstStyle/>
        <a:p>
          <a:endParaRPr lang="pl-PL"/>
        </a:p>
      </dgm:t>
    </dgm:pt>
    <dgm:pt modelId="{7D7392E0-C2F2-4EC3-BFEC-F7EFE6FB54B4}" type="pres">
      <dgm:prSet presAssocID="{F96BA4E2-090D-4086-ACDF-D3DD5F8E327E}" presName="hierChild2" presStyleCnt="0"/>
      <dgm:spPr/>
    </dgm:pt>
    <dgm:pt modelId="{30B971C3-80A4-476A-BD3C-D9C215AE259B}" type="pres">
      <dgm:prSet presAssocID="{F96BA4E2-090D-4086-ACDF-D3DD5F8E327E}" presName="hierChild3" presStyleCnt="0"/>
      <dgm:spPr/>
    </dgm:pt>
    <dgm:pt modelId="{024F1D0C-861A-4772-9E98-ADDD66CE4D79}" type="pres">
      <dgm:prSet presAssocID="{3BB8038C-8ECC-4FB1-B750-C2B5FD1D4134}" presName="hierRoot1" presStyleCnt="0">
        <dgm:presLayoutVars>
          <dgm:hierBranch val="init"/>
        </dgm:presLayoutVars>
      </dgm:prSet>
      <dgm:spPr/>
    </dgm:pt>
    <dgm:pt modelId="{E3B42E6C-0220-4C47-8933-06603F238C3F}" type="pres">
      <dgm:prSet presAssocID="{3BB8038C-8ECC-4FB1-B750-C2B5FD1D4134}" presName="rootComposite1" presStyleCnt="0"/>
      <dgm:spPr/>
    </dgm:pt>
    <dgm:pt modelId="{B941557A-33E3-4B0B-B84A-29583DFF62B0}" type="pres">
      <dgm:prSet presAssocID="{3BB8038C-8ECC-4FB1-B750-C2B5FD1D4134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E17E43C-F799-48F9-B516-00ADF4087704}" type="pres">
      <dgm:prSet presAssocID="{3BB8038C-8ECC-4FB1-B750-C2B5FD1D413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44617F78-AEFF-4546-BA57-A34CD8DB81A9}" type="pres">
      <dgm:prSet presAssocID="{3BB8038C-8ECC-4FB1-B750-C2B5FD1D4134}" presName="hierChild2" presStyleCnt="0"/>
      <dgm:spPr/>
    </dgm:pt>
    <dgm:pt modelId="{03E641F5-E5E9-48C3-98E7-0A4D772990A1}" type="pres">
      <dgm:prSet presAssocID="{3BB8038C-8ECC-4FB1-B750-C2B5FD1D4134}" presName="hierChild3" presStyleCnt="0"/>
      <dgm:spPr/>
    </dgm:pt>
  </dgm:ptLst>
  <dgm:cxnLst>
    <dgm:cxn modelId="{F9EDEEE5-A631-4A7C-8846-082D4D9D6806}" srcId="{A4ECFF7A-8E7C-4C01-9A55-B66936E6DC83}" destId="{3BB8038C-8ECC-4FB1-B750-C2B5FD1D4134}" srcOrd="2" destOrd="0" parTransId="{57DBDAC9-E6F0-4C73-B239-B79972F9728F}" sibTransId="{424BB156-7FC4-41B7-AC8D-529060ADB7C6}"/>
    <dgm:cxn modelId="{7D9F1F47-4385-4D6E-BE17-4A08DAAB0897}" type="presOf" srcId="{16FF45FD-7A44-4872-B1C1-1941B8215F05}" destId="{3AE2ACAD-BEF2-4A72-B5F2-8CE1D6AF3D13}" srcOrd="1" destOrd="0" presId="urn:microsoft.com/office/officeart/2005/8/layout/orgChart1"/>
    <dgm:cxn modelId="{66B16FC7-D8C3-408A-8839-5B8DC0C06CAF}" type="presOf" srcId="{16FF45FD-7A44-4872-B1C1-1941B8215F05}" destId="{2D73E9CF-359F-49FB-AADF-1DA4A075F913}" srcOrd="0" destOrd="0" presId="urn:microsoft.com/office/officeart/2005/8/layout/orgChart1"/>
    <dgm:cxn modelId="{E7AD4CC0-3599-4848-A141-6746AD041F55}" type="presOf" srcId="{F96BA4E2-090D-4086-ACDF-D3DD5F8E327E}" destId="{F8C12E2A-0643-409F-9FC6-BFED10C86399}" srcOrd="1" destOrd="0" presId="urn:microsoft.com/office/officeart/2005/8/layout/orgChart1"/>
    <dgm:cxn modelId="{1489D708-EDB7-41E0-9196-BA0D1F7C7FEE}" type="presOf" srcId="{F96BA4E2-090D-4086-ACDF-D3DD5F8E327E}" destId="{170DF6CD-2755-4896-A6BA-81A8EB06D401}" srcOrd="0" destOrd="0" presId="urn:microsoft.com/office/officeart/2005/8/layout/orgChart1"/>
    <dgm:cxn modelId="{09AFB401-C1A1-4443-A072-A9192B00BD05}" type="presOf" srcId="{3BB8038C-8ECC-4FB1-B750-C2B5FD1D4134}" destId="{B941557A-33E3-4B0B-B84A-29583DFF62B0}" srcOrd="0" destOrd="0" presId="urn:microsoft.com/office/officeart/2005/8/layout/orgChart1"/>
    <dgm:cxn modelId="{74D75648-1441-471F-B595-E599E06CA007}" srcId="{A4ECFF7A-8E7C-4C01-9A55-B66936E6DC83}" destId="{F96BA4E2-090D-4086-ACDF-D3DD5F8E327E}" srcOrd="1" destOrd="0" parTransId="{8D97039B-723A-4CA1-B9DC-CC7AF4FC40FE}" sibTransId="{1DC385CC-6433-4016-92B8-8FBF37F84577}"/>
    <dgm:cxn modelId="{805B0956-D0DC-43B0-8FAC-7B1E0F5C37C1}" type="presOf" srcId="{3BB8038C-8ECC-4FB1-B750-C2B5FD1D4134}" destId="{4E17E43C-F799-48F9-B516-00ADF4087704}" srcOrd="1" destOrd="0" presId="urn:microsoft.com/office/officeart/2005/8/layout/orgChart1"/>
    <dgm:cxn modelId="{D1EB0E9A-1F33-4D2F-92E8-1D9C3A1C51D2}" srcId="{A4ECFF7A-8E7C-4C01-9A55-B66936E6DC83}" destId="{16FF45FD-7A44-4872-B1C1-1941B8215F05}" srcOrd="0" destOrd="0" parTransId="{BC3B2288-CB62-472C-8306-1A7570F31A1C}" sibTransId="{FC3F87FB-F235-4281-83FA-32EF95017703}"/>
    <dgm:cxn modelId="{7F3F6E9D-182E-4816-9B3F-9A2AF17802A0}" type="presOf" srcId="{A4ECFF7A-8E7C-4C01-9A55-B66936E6DC83}" destId="{4A053536-766A-42F4-AFB4-CB380B2A1F2C}" srcOrd="0" destOrd="0" presId="urn:microsoft.com/office/officeart/2005/8/layout/orgChart1"/>
    <dgm:cxn modelId="{E808F839-5BA0-4650-B957-7C98798D3DCF}" type="presParOf" srcId="{4A053536-766A-42F4-AFB4-CB380B2A1F2C}" destId="{7C3329B8-FE7D-457A-95F3-A0E25E9B270F}" srcOrd="0" destOrd="0" presId="urn:microsoft.com/office/officeart/2005/8/layout/orgChart1"/>
    <dgm:cxn modelId="{EEF52444-BEA5-4683-B060-DBBE5FC37782}" type="presParOf" srcId="{7C3329B8-FE7D-457A-95F3-A0E25E9B270F}" destId="{A4A91CC8-A266-4BCD-A81D-802DA01F25FD}" srcOrd="0" destOrd="0" presId="urn:microsoft.com/office/officeart/2005/8/layout/orgChart1"/>
    <dgm:cxn modelId="{E7F71E6E-B1C9-4487-A57D-E1D6BC272203}" type="presParOf" srcId="{A4A91CC8-A266-4BCD-A81D-802DA01F25FD}" destId="{2D73E9CF-359F-49FB-AADF-1DA4A075F913}" srcOrd="0" destOrd="0" presId="urn:microsoft.com/office/officeart/2005/8/layout/orgChart1"/>
    <dgm:cxn modelId="{B35ED664-2C58-4772-A2D0-365D0C43B23E}" type="presParOf" srcId="{A4A91CC8-A266-4BCD-A81D-802DA01F25FD}" destId="{3AE2ACAD-BEF2-4A72-B5F2-8CE1D6AF3D13}" srcOrd="1" destOrd="0" presId="urn:microsoft.com/office/officeart/2005/8/layout/orgChart1"/>
    <dgm:cxn modelId="{908986CC-374E-4D7E-A1D0-AF9465211BBE}" type="presParOf" srcId="{7C3329B8-FE7D-457A-95F3-A0E25E9B270F}" destId="{8AC731BD-C253-461A-9B21-6B219C75DE9F}" srcOrd="1" destOrd="0" presId="urn:microsoft.com/office/officeart/2005/8/layout/orgChart1"/>
    <dgm:cxn modelId="{7957DCE1-A668-42F7-BB93-7A66B6D7BD4F}" type="presParOf" srcId="{7C3329B8-FE7D-457A-95F3-A0E25E9B270F}" destId="{3E0F99BF-07EC-4E59-A9EB-C03D0161B56D}" srcOrd="2" destOrd="0" presId="urn:microsoft.com/office/officeart/2005/8/layout/orgChart1"/>
    <dgm:cxn modelId="{F94DC0E0-ED0F-4C9A-8552-468DCE4D5FFC}" type="presParOf" srcId="{4A053536-766A-42F4-AFB4-CB380B2A1F2C}" destId="{ACE35B0E-9226-437C-A8D8-68966DF60EBA}" srcOrd="1" destOrd="0" presId="urn:microsoft.com/office/officeart/2005/8/layout/orgChart1"/>
    <dgm:cxn modelId="{C394ACCE-066E-430B-AB65-F491F3A52D86}" type="presParOf" srcId="{ACE35B0E-9226-437C-A8D8-68966DF60EBA}" destId="{7B35C940-21D4-4D48-8390-94DBBE166C6E}" srcOrd="0" destOrd="0" presId="urn:microsoft.com/office/officeart/2005/8/layout/orgChart1"/>
    <dgm:cxn modelId="{5373E7CB-34C3-40C5-8D9B-4AEE46610321}" type="presParOf" srcId="{7B35C940-21D4-4D48-8390-94DBBE166C6E}" destId="{170DF6CD-2755-4896-A6BA-81A8EB06D401}" srcOrd="0" destOrd="0" presId="urn:microsoft.com/office/officeart/2005/8/layout/orgChart1"/>
    <dgm:cxn modelId="{1152B283-D746-4BBB-A941-E70C786C7176}" type="presParOf" srcId="{7B35C940-21D4-4D48-8390-94DBBE166C6E}" destId="{F8C12E2A-0643-409F-9FC6-BFED10C86399}" srcOrd="1" destOrd="0" presId="urn:microsoft.com/office/officeart/2005/8/layout/orgChart1"/>
    <dgm:cxn modelId="{2FCED570-E494-4697-9F60-358CCBFB1AD3}" type="presParOf" srcId="{ACE35B0E-9226-437C-A8D8-68966DF60EBA}" destId="{7D7392E0-C2F2-4EC3-BFEC-F7EFE6FB54B4}" srcOrd="1" destOrd="0" presId="urn:microsoft.com/office/officeart/2005/8/layout/orgChart1"/>
    <dgm:cxn modelId="{83234F8D-08F6-4E3A-B098-9C3C18F6CAB4}" type="presParOf" srcId="{ACE35B0E-9226-437C-A8D8-68966DF60EBA}" destId="{30B971C3-80A4-476A-BD3C-D9C215AE259B}" srcOrd="2" destOrd="0" presId="urn:microsoft.com/office/officeart/2005/8/layout/orgChart1"/>
    <dgm:cxn modelId="{D4BCEFCB-69DF-4586-AB1E-6AC202263755}" type="presParOf" srcId="{4A053536-766A-42F4-AFB4-CB380B2A1F2C}" destId="{024F1D0C-861A-4772-9E98-ADDD66CE4D79}" srcOrd="2" destOrd="0" presId="urn:microsoft.com/office/officeart/2005/8/layout/orgChart1"/>
    <dgm:cxn modelId="{04D53245-F518-4E7E-9E58-BAFE1AF5D1D7}" type="presParOf" srcId="{024F1D0C-861A-4772-9E98-ADDD66CE4D79}" destId="{E3B42E6C-0220-4C47-8933-06603F238C3F}" srcOrd="0" destOrd="0" presId="urn:microsoft.com/office/officeart/2005/8/layout/orgChart1"/>
    <dgm:cxn modelId="{4B663D2D-F44A-481A-B3E3-5F89ED67DFF6}" type="presParOf" srcId="{E3B42E6C-0220-4C47-8933-06603F238C3F}" destId="{B941557A-33E3-4B0B-B84A-29583DFF62B0}" srcOrd="0" destOrd="0" presId="urn:microsoft.com/office/officeart/2005/8/layout/orgChart1"/>
    <dgm:cxn modelId="{67AB2FE0-F228-4224-BC16-1D13ED51EFF9}" type="presParOf" srcId="{E3B42E6C-0220-4C47-8933-06603F238C3F}" destId="{4E17E43C-F799-48F9-B516-00ADF4087704}" srcOrd="1" destOrd="0" presId="urn:microsoft.com/office/officeart/2005/8/layout/orgChart1"/>
    <dgm:cxn modelId="{E87C88CA-1A7D-4E0D-BF51-C2CB6B1C1121}" type="presParOf" srcId="{024F1D0C-861A-4772-9E98-ADDD66CE4D79}" destId="{44617F78-AEFF-4546-BA57-A34CD8DB81A9}" srcOrd="1" destOrd="0" presId="urn:microsoft.com/office/officeart/2005/8/layout/orgChart1"/>
    <dgm:cxn modelId="{D5B3694D-6241-43B9-9312-7325D8F5CD72}" type="presParOf" srcId="{024F1D0C-861A-4772-9E98-ADDD66CE4D79}" destId="{03E641F5-E5E9-48C3-98E7-0A4D772990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F68A89-6CD1-4BB4-9BCC-E6865453B31B}" type="doc">
      <dgm:prSet loTypeId="urn:microsoft.com/office/officeart/2005/8/layout/cycle4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6C53003-5D40-4F86-B30D-52604DB3E87B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Prawidłowe </a:t>
          </a:r>
          <a:r>
            <a:rPr lang="pl-PL" sz="2000" b="1" dirty="0" err="1" smtClean="0">
              <a:latin typeface="Georgia" pitchFamily="18" charset="0"/>
            </a:rPr>
            <a:t>powierze</a:t>
          </a:r>
          <a:r>
            <a:rPr lang="pl-PL" sz="2000" b="1" dirty="0" smtClean="0">
              <a:latin typeface="Georgia" pitchFamily="18" charset="0"/>
            </a:rPr>
            <a:t>-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smtClean="0">
              <a:latin typeface="Georgia" pitchFamily="18" charset="0"/>
            </a:rPr>
            <a:t>nie mienia</a:t>
          </a:r>
          <a:endParaRPr lang="pl-PL" sz="2000" b="1" dirty="0">
            <a:latin typeface="Georgia" pitchFamily="18" charset="0"/>
          </a:endParaRPr>
        </a:p>
      </dgm:t>
    </dgm:pt>
    <dgm:pt modelId="{8D82090A-123A-4D32-AC8C-38B336BD5693}" type="parTrans" cxnId="{1E070691-0262-475C-A3FD-DA59536A6775}">
      <dgm:prSet/>
      <dgm:spPr/>
      <dgm:t>
        <a:bodyPr/>
        <a:lstStyle/>
        <a:p>
          <a:endParaRPr lang="pl-PL"/>
        </a:p>
      </dgm:t>
    </dgm:pt>
    <dgm:pt modelId="{16731075-D3B3-464C-8E73-578607F53450}" type="sibTrans" cxnId="{1E070691-0262-475C-A3FD-DA59536A6775}">
      <dgm:prSet/>
      <dgm:spPr/>
      <dgm:t>
        <a:bodyPr/>
        <a:lstStyle/>
        <a:p>
          <a:endParaRPr lang="pl-PL"/>
        </a:p>
      </dgm:t>
    </dgm:pt>
    <dgm:pt modelId="{3AB7AE48-395F-4F17-A88A-BF4C48F3684B}">
      <dgm:prSet/>
      <dgm:spPr/>
      <dgm:t>
        <a:bodyPr/>
        <a:lstStyle/>
        <a:p>
          <a:pPr rtl="0"/>
          <a:r>
            <a:rPr lang="pl-PL" b="1" dirty="0" smtClean="0">
              <a:latin typeface="Georgia" pitchFamily="18" charset="0"/>
            </a:rPr>
            <a:t>Naruszenie obowiązku zwrotu albo wyliczenia się </a:t>
          </a:r>
          <a:endParaRPr lang="pl-PL" b="1" dirty="0">
            <a:latin typeface="Georgia" pitchFamily="18" charset="0"/>
          </a:endParaRPr>
        </a:p>
      </dgm:t>
    </dgm:pt>
    <dgm:pt modelId="{D5A6EE2D-563E-4226-A902-6E0B3E364C97}" type="parTrans" cxnId="{95081E4E-8093-45A8-BC2B-7993C379B773}">
      <dgm:prSet/>
      <dgm:spPr/>
      <dgm:t>
        <a:bodyPr/>
        <a:lstStyle/>
        <a:p>
          <a:endParaRPr lang="pl-PL"/>
        </a:p>
      </dgm:t>
    </dgm:pt>
    <dgm:pt modelId="{6748ACD6-98BD-43D5-914F-40A6B3A09FFA}" type="sibTrans" cxnId="{95081E4E-8093-45A8-BC2B-7993C379B773}">
      <dgm:prSet/>
      <dgm:spPr/>
      <dgm:t>
        <a:bodyPr/>
        <a:lstStyle/>
        <a:p>
          <a:endParaRPr lang="pl-PL"/>
        </a:p>
      </dgm:t>
    </dgm:pt>
    <dgm:pt modelId="{279BE892-8779-4F50-84D3-F0C91AC6E6B0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Zawiniona </a:t>
          </a:r>
          <a:r>
            <a:rPr lang="pl-PL" sz="2000" b="1" dirty="0" err="1" smtClean="0">
              <a:latin typeface="Georgia" pitchFamily="18" charset="0"/>
            </a:rPr>
            <a:t>bezpra</a:t>
          </a:r>
          <a:r>
            <a:rPr lang="pl-PL" sz="2000" b="1" dirty="0" smtClean="0">
              <a:latin typeface="Georgia" pitchFamily="18" charset="0"/>
            </a:rPr>
            <a:t>-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err="1" smtClean="0">
              <a:latin typeface="Georgia" pitchFamily="18" charset="0"/>
            </a:rPr>
            <a:t>wność</a:t>
          </a:r>
          <a:endParaRPr lang="pl-PL" sz="2000" b="1" dirty="0">
            <a:latin typeface="Georgia" pitchFamily="18" charset="0"/>
          </a:endParaRPr>
        </a:p>
      </dgm:t>
    </dgm:pt>
    <dgm:pt modelId="{ADE336D4-DE23-4EB5-87A5-DBFD80F79507}" type="parTrans" cxnId="{188E960E-89A5-462F-881E-9C5F50837600}">
      <dgm:prSet/>
      <dgm:spPr/>
      <dgm:t>
        <a:bodyPr/>
        <a:lstStyle/>
        <a:p>
          <a:endParaRPr lang="pl-PL"/>
        </a:p>
      </dgm:t>
    </dgm:pt>
    <dgm:pt modelId="{7C2475E8-205F-4AA9-BDC6-B2793E040E79}" type="sibTrans" cxnId="{188E960E-89A5-462F-881E-9C5F50837600}">
      <dgm:prSet/>
      <dgm:spPr/>
      <dgm:t>
        <a:bodyPr/>
        <a:lstStyle/>
        <a:p>
          <a:endParaRPr lang="pl-PL"/>
        </a:p>
      </dgm:t>
    </dgm:pt>
    <dgm:pt modelId="{E1198E5A-4A41-48AD-8333-882DB860A9C5}">
      <dgm:prSet custT="1"/>
      <dgm:spPr/>
      <dgm:t>
        <a:bodyPr/>
        <a:lstStyle/>
        <a:p>
          <a:pPr rtl="0"/>
          <a:r>
            <a:rPr lang="pl-PL" sz="2000" b="1" dirty="0" smtClean="0">
              <a:latin typeface="Georgia" pitchFamily="18" charset="0"/>
            </a:rPr>
            <a:t>Związek przyczyno-</a:t>
          </a:r>
          <a:br>
            <a:rPr lang="pl-PL" sz="2000" b="1" dirty="0" smtClean="0">
              <a:latin typeface="Georgia" pitchFamily="18" charset="0"/>
            </a:rPr>
          </a:br>
          <a:r>
            <a:rPr lang="pl-PL" sz="2000" b="1" dirty="0" smtClean="0">
              <a:latin typeface="Georgia" pitchFamily="18" charset="0"/>
            </a:rPr>
            <a:t>wy</a:t>
          </a:r>
          <a:endParaRPr lang="pl-PL" sz="2000" b="1" dirty="0">
            <a:latin typeface="Georgia" pitchFamily="18" charset="0"/>
          </a:endParaRPr>
        </a:p>
      </dgm:t>
    </dgm:pt>
    <dgm:pt modelId="{84022EFF-E44A-47DA-895F-26CD4B217C3B}" type="parTrans" cxnId="{D6B251D2-21ED-406D-A351-12977A2B39CD}">
      <dgm:prSet/>
      <dgm:spPr/>
      <dgm:t>
        <a:bodyPr/>
        <a:lstStyle/>
        <a:p>
          <a:endParaRPr lang="pl-PL"/>
        </a:p>
      </dgm:t>
    </dgm:pt>
    <dgm:pt modelId="{01793C77-EE84-45C3-949B-A9156A783646}" type="sibTrans" cxnId="{D6B251D2-21ED-406D-A351-12977A2B39CD}">
      <dgm:prSet/>
      <dgm:spPr/>
      <dgm:t>
        <a:bodyPr/>
        <a:lstStyle/>
        <a:p>
          <a:endParaRPr lang="pl-PL"/>
        </a:p>
      </dgm:t>
    </dgm:pt>
    <dgm:pt modelId="{DA40898D-0ACC-4D51-9027-77E0C2D0D783}" type="pres">
      <dgm:prSet presAssocID="{E2F68A89-6CD1-4BB4-9BCC-E6865453B31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B2A4A4E-7924-4922-9D14-455057990F5D}" type="pres">
      <dgm:prSet presAssocID="{E2F68A89-6CD1-4BB4-9BCC-E6865453B31B}" presName="children" presStyleCnt="0"/>
      <dgm:spPr/>
      <dgm:t>
        <a:bodyPr/>
        <a:lstStyle/>
        <a:p>
          <a:endParaRPr lang="pl-PL"/>
        </a:p>
      </dgm:t>
    </dgm:pt>
    <dgm:pt modelId="{20357356-AD30-48FA-90B0-11DDD261324B}" type="pres">
      <dgm:prSet presAssocID="{E2F68A89-6CD1-4BB4-9BCC-E6865453B31B}" presName="childPlaceholder" presStyleCnt="0"/>
      <dgm:spPr/>
      <dgm:t>
        <a:bodyPr/>
        <a:lstStyle/>
        <a:p>
          <a:endParaRPr lang="pl-PL"/>
        </a:p>
      </dgm:t>
    </dgm:pt>
    <dgm:pt modelId="{A024752B-0849-4E7B-BB61-DD6709DEAF99}" type="pres">
      <dgm:prSet presAssocID="{E2F68A89-6CD1-4BB4-9BCC-E6865453B31B}" presName="circle" presStyleCnt="0"/>
      <dgm:spPr/>
      <dgm:t>
        <a:bodyPr/>
        <a:lstStyle/>
        <a:p>
          <a:endParaRPr lang="pl-PL"/>
        </a:p>
      </dgm:t>
    </dgm:pt>
    <dgm:pt modelId="{7A5F47EB-3E84-4E37-A573-7965FAA04729}" type="pres">
      <dgm:prSet presAssocID="{E2F68A89-6CD1-4BB4-9BCC-E6865453B31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F4B75E-4E4C-42FD-B73C-903F08CB90C1}" type="pres">
      <dgm:prSet presAssocID="{E2F68A89-6CD1-4BB4-9BCC-E6865453B31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0CBDF3-38BE-40D9-9EDC-E69A50296D9A}" type="pres">
      <dgm:prSet presAssocID="{E2F68A89-6CD1-4BB4-9BCC-E6865453B31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ABADA1-9D14-4F29-9CB0-ADE22207D51C}" type="pres">
      <dgm:prSet presAssocID="{E2F68A89-6CD1-4BB4-9BCC-E6865453B31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561371-AAB3-4010-BBF1-61DFD84BB815}" type="pres">
      <dgm:prSet presAssocID="{E2F68A89-6CD1-4BB4-9BCC-E6865453B31B}" presName="quadrantPlaceholder" presStyleCnt="0"/>
      <dgm:spPr/>
      <dgm:t>
        <a:bodyPr/>
        <a:lstStyle/>
        <a:p>
          <a:endParaRPr lang="pl-PL"/>
        </a:p>
      </dgm:t>
    </dgm:pt>
    <dgm:pt modelId="{D2DEEFA8-7BBB-4B55-BD1E-02E78D9E37C2}" type="pres">
      <dgm:prSet presAssocID="{E2F68A89-6CD1-4BB4-9BCC-E6865453B31B}" presName="center1" presStyleLbl="fgShp" presStyleIdx="0" presStyleCnt="2"/>
      <dgm:spPr/>
      <dgm:t>
        <a:bodyPr/>
        <a:lstStyle/>
        <a:p>
          <a:endParaRPr lang="pl-PL"/>
        </a:p>
      </dgm:t>
    </dgm:pt>
    <dgm:pt modelId="{970F0831-5139-44EE-9F97-6258F8C249CF}" type="pres">
      <dgm:prSet presAssocID="{E2F68A89-6CD1-4BB4-9BCC-E6865453B31B}" presName="center2" presStyleLbl="fgShp" presStyleIdx="1" presStyleCnt="2"/>
      <dgm:spPr/>
      <dgm:t>
        <a:bodyPr/>
        <a:lstStyle/>
        <a:p>
          <a:endParaRPr lang="pl-PL"/>
        </a:p>
      </dgm:t>
    </dgm:pt>
  </dgm:ptLst>
  <dgm:cxnLst>
    <dgm:cxn modelId="{1E070691-0262-475C-A3FD-DA59536A6775}" srcId="{E2F68A89-6CD1-4BB4-9BCC-E6865453B31B}" destId="{26C53003-5D40-4F86-B30D-52604DB3E87B}" srcOrd="0" destOrd="0" parTransId="{8D82090A-123A-4D32-AC8C-38B336BD5693}" sibTransId="{16731075-D3B3-464C-8E73-578607F53450}"/>
    <dgm:cxn modelId="{95081E4E-8093-45A8-BC2B-7993C379B773}" srcId="{E2F68A89-6CD1-4BB4-9BCC-E6865453B31B}" destId="{3AB7AE48-395F-4F17-A88A-BF4C48F3684B}" srcOrd="1" destOrd="0" parTransId="{D5A6EE2D-563E-4226-A902-6E0B3E364C97}" sibTransId="{6748ACD6-98BD-43D5-914F-40A6B3A09FFA}"/>
    <dgm:cxn modelId="{057BD766-395E-4F2D-957E-2A794FF55D46}" type="presOf" srcId="{E1198E5A-4A41-48AD-8333-882DB860A9C5}" destId="{7CABADA1-9D14-4F29-9CB0-ADE22207D51C}" srcOrd="0" destOrd="0" presId="urn:microsoft.com/office/officeart/2005/8/layout/cycle4"/>
    <dgm:cxn modelId="{D6B251D2-21ED-406D-A351-12977A2B39CD}" srcId="{E2F68A89-6CD1-4BB4-9BCC-E6865453B31B}" destId="{E1198E5A-4A41-48AD-8333-882DB860A9C5}" srcOrd="3" destOrd="0" parTransId="{84022EFF-E44A-47DA-895F-26CD4B217C3B}" sibTransId="{01793C77-EE84-45C3-949B-A9156A783646}"/>
    <dgm:cxn modelId="{CB68C6CC-B258-4CEC-9BB9-ADBD0FC4E28D}" type="presOf" srcId="{3AB7AE48-395F-4F17-A88A-BF4C48F3684B}" destId="{83F4B75E-4E4C-42FD-B73C-903F08CB90C1}" srcOrd="0" destOrd="0" presId="urn:microsoft.com/office/officeart/2005/8/layout/cycle4"/>
    <dgm:cxn modelId="{549E8B4A-7A9D-47A9-9E1C-D86BF09D601D}" type="presOf" srcId="{E2F68A89-6CD1-4BB4-9BCC-E6865453B31B}" destId="{DA40898D-0ACC-4D51-9027-77E0C2D0D783}" srcOrd="0" destOrd="0" presId="urn:microsoft.com/office/officeart/2005/8/layout/cycle4"/>
    <dgm:cxn modelId="{09512488-DF6A-45F5-A4A5-70C0F2AFDF3C}" type="presOf" srcId="{26C53003-5D40-4F86-B30D-52604DB3E87B}" destId="{7A5F47EB-3E84-4E37-A573-7965FAA04729}" srcOrd="0" destOrd="0" presId="urn:microsoft.com/office/officeart/2005/8/layout/cycle4"/>
    <dgm:cxn modelId="{90D96134-E3AB-41B6-B691-7186F1BC080A}" type="presOf" srcId="{279BE892-8779-4F50-84D3-F0C91AC6E6B0}" destId="{910CBDF3-38BE-40D9-9EDC-E69A50296D9A}" srcOrd="0" destOrd="0" presId="urn:microsoft.com/office/officeart/2005/8/layout/cycle4"/>
    <dgm:cxn modelId="{188E960E-89A5-462F-881E-9C5F50837600}" srcId="{E2F68A89-6CD1-4BB4-9BCC-E6865453B31B}" destId="{279BE892-8779-4F50-84D3-F0C91AC6E6B0}" srcOrd="2" destOrd="0" parTransId="{ADE336D4-DE23-4EB5-87A5-DBFD80F79507}" sibTransId="{7C2475E8-205F-4AA9-BDC6-B2793E040E79}"/>
    <dgm:cxn modelId="{29DCA514-6273-4AD2-BB7A-AC28F81F37B9}" type="presParOf" srcId="{DA40898D-0ACC-4D51-9027-77E0C2D0D783}" destId="{5B2A4A4E-7924-4922-9D14-455057990F5D}" srcOrd="0" destOrd="0" presId="urn:microsoft.com/office/officeart/2005/8/layout/cycle4"/>
    <dgm:cxn modelId="{F54E6798-0456-49C5-A63F-837565BA6BBB}" type="presParOf" srcId="{5B2A4A4E-7924-4922-9D14-455057990F5D}" destId="{20357356-AD30-48FA-90B0-11DDD261324B}" srcOrd="0" destOrd="0" presId="urn:microsoft.com/office/officeart/2005/8/layout/cycle4"/>
    <dgm:cxn modelId="{4C3B7E43-F886-402B-8F07-2A7A70EBA80A}" type="presParOf" srcId="{DA40898D-0ACC-4D51-9027-77E0C2D0D783}" destId="{A024752B-0849-4E7B-BB61-DD6709DEAF99}" srcOrd="1" destOrd="0" presId="urn:microsoft.com/office/officeart/2005/8/layout/cycle4"/>
    <dgm:cxn modelId="{E790CB95-106D-4933-B5A7-DF13AF818A8F}" type="presParOf" srcId="{A024752B-0849-4E7B-BB61-DD6709DEAF99}" destId="{7A5F47EB-3E84-4E37-A573-7965FAA04729}" srcOrd="0" destOrd="0" presId="urn:microsoft.com/office/officeart/2005/8/layout/cycle4"/>
    <dgm:cxn modelId="{80E2A6EE-0EBF-47FD-B2B0-AEE8B85E99C2}" type="presParOf" srcId="{A024752B-0849-4E7B-BB61-DD6709DEAF99}" destId="{83F4B75E-4E4C-42FD-B73C-903F08CB90C1}" srcOrd="1" destOrd="0" presId="urn:microsoft.com/office/officeart/2005/8/layout/cycle4"/>
    <dgm:cxn modelId="{9CE1BA64-9FC6-4CD7-B6F8-E78D9073278F}" type="presParOf" srcId="{A024752B-0849-4E7B-BB61-DD6709DEAF99}" destId="{910CBDF3-38BE-40D9-9EDC-E69A50296D9A}" srcOrd="2" destOrd="0" presId="urn:microsoft.com/office/officeart/2005/8/layout/cycle4"/>
    <dgm:cxn modelId="{2675481C-C260-4D7A-9E54-CD1FE08589E2}" type="presParOf" srcId="{A024752B-0849-4E7B-BB61-DD6709DEAF99}" destId="{7CABADA1-9D14-4F29-9CB0-ADE22207D51C}" srcOrd="3" destOrd="0" presId="urn:microsoft.com/office/officeart/2005/8/layout/cycle4"/>
    <dgm:cxn modelId="{B7F10EEC-E952-47CF-B48C-8AEDE62653CE}" type="presParOf" srcId="{A024752B-0849-4E7B-BB61-DD6709DEAF99}" destId="{32561371-AAB3-4010-BBF1-61DFD84BB815}" srcOrd="4" destOrd="0" presId="urn:microsoft.com/office/officeart/2005/8/layout/cycle4"/>
    <dgm:cxn modelId="{3054AD5F-1E9D-4319-ACB2-91FF36292F6D}" type="presParOf" srcId="{DA40898D-0ACC-4D51-9027-77E0C2D0D783}" destId="{D2DEEFA8-7BBB-4B55-BD1E-02E78D9E37C2}" srcOrd="2" destOrd="0" presId="urn:microsoft.com/office/officeart/2005/8/layout/cycle4"/>
    <dgm:cxn modelId="{135C7B09-4CFB-4D5D-A73B-7EDD107872B3}" type="presParOf" srcId="{DA40898D-0ACC-4D51-9027-77E0C2D0D783}" destId="{970F0831-5139-44EE-9F97-6258F8C249C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95ACE7-FA5B-45E4-80F0-1A4DF30326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2443CF3-0F87-4DD0-A3DC-91F0F910F8C4}">
      <dgm:prSet phldrT="[Tekst]" custT="1"/>
      <dgm:spPr/>
      <dgm:t>
        <a:bodyPr/>
        <a:lstStyle/>
        <a:p>
          <a:r>
            <a:rPr lang="pl-PL" sz="1600" b="1" i="1" dirty="0" smtClean="0">
              <a:latin typeface="Georgia" pitchFamily="18" charset="0"/>
            </a:rPr>
            <a:t>Nie zwraca mienia lub nie wylicza się z mienia tylko taki pracownik, u którego stwierdzono ilościowy brak określonych przedmiotów lub określonej gotówki. Natomiast pracownik dopełnia obowiązku zwrotu mienia albo obowiązku wyliczenia się (…) jeśli zwraca lub wylicza się z powierzonego mu mienia pod względem ilościowym, choćby nawet mienie było uszkodzone. </a:t>
          </a:r>
          <a:endParaRPr lang="en-US" sz="1600" b="1" i="1" dirty="0" smtClean="0">
            <a:latin typeface="Georgia" pitchFamily="18" charset="0"/>
          </a:endParaRPr>
        </a:p>
        <a:p>
          <a:r>
            <a:rPr lang="pl-PL" sz="1600" dirty="0" smtClean="0">
              <a:latin typeface="Georgia" pitchFamily="18" charset="0"/>
            </a:rPr>
            <a:t>Uchwała SN z dnia 18.12.1976 r. V PZP6/76</a:t>
          </a:r>
          <a:endParaRPr lang="pl-PL" sz="1600" dirty="0"/>
        </a:p>
      </dgm:t>
    </dgm:pt>
    <dgm:pt modelId="{E866B901-7F88-4A11-B3BF-0678800F2115}" type="parTrans" cxnId="{BD0C4D7A-66D7-4B03-9080-71D34DC7C046}">
      <dgm:prSet/>
      <dgm:spPr/>
      <dgm:t>
        <a:bodyPr/>
        <a:lstStyle/>
        <a:p>
          <a:endParaRPr lang="pl-PL"/>
        </a:p>
      </dgm:t>
    </dgm:pt>
    <dgm:pt modelId="{008647F1-5355-4581-98E8-1BAD3407E915}" type="sibTrans" cxnId="{BD0C4D7A-66D7-4B03-9080-71D34DC7C046}">
      <dgm:prSet/>
      <dgm:spPr/>
      <dgm:t>
        <a:bodyPr/>
        <a:lstStyle/>
        <a:p>
          <a:endParaRPr lang="pl-PL"/>
        </a:p>
      </dgm:t>
    </dgm:pt>
    <dgm:pt modelId="{900BEEDD-0CCA-4DF7-9B96-BAD2DA06C568}" type="pres">
      <dgm:prSet presAssocID="{8F95ACE7-FA5B-45E4-80F0-1A4DF30326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B291F00-B36D-493C-920B-86D242390300}" type="pres">
      <dgm:prSet presAssocID="{C2443CF3-0F87-4DD0-A3DC-91F0F910F8C4}" presName="hierRoot1" presStyleCnt="0">
        <dgm:presLayoutVars>
          <dgm:hierBranch val="init"/>
        </dgm:presLayoutVars>
      </dgm:prSet>
      <dgm:spPr/>
    </dgm:pt>
    <dgm:pt modelId="{A508C421-7038-49B5-8497-24B720813D6A}" type="pres">
      <dgm:prSet presAssocID="{C2443CF3-0F87-4DD0-A3DC-91F0F910F8C4}" presName="rootComposite1" presStyleCnt="0"/>
      <dgm:spPr/>
    </dgm:pt>
    <dgm:pt modelId="{BCECA290-C4AF-44C8-9B84-DBE3989EC168}" type="pres">
      <dgm:prSet presAssocID="{C2443CF3-0F87-4DD0-A3DC-91F0F910F8C4}" presName="rootText1" presStyleLbl="node0" presStyleIdx="0" presStyleCnt="1" custScaleX="96074" custScaleY="47974" custLinFactNeighborX="-38" custLinFactNeighborY="-475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BB60FB7-D8E2-4EA8-9FA2-905859FE99C9}" type="pres">
      <dgm:prSet presAssocID="{C2443CF3-0F87-4DD0-A3DC-91F0F910F8C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A4025327-692E-41B1-B35B-6CC255EEB33B}" type="pres">
      <dgm:prSet presAssocID="{C2443CF3-0F87-4DD0-A3DC-91F0F910F8C4}" presName="hierChild2" presStyleCnt="0"/>
      <dgm:spPr/>
    </dgm:pt>
    <dgm:pt modelId="{1B94A6F3-2B16-4864-A056-DD2EA2525C4A}" type="pres">
      <dgm:prSet presAssocID="{C2443CF3-0F87-4DD0-A3DC-91F0F910F8C4}" presName="hierChild3" presStyleCnt="0"/>
      <dgm:spPr/>
    </dgm:pt>
  </dgm:ptLst>
  <dgm:cxnLst>
    <dgm:cxn modelId="{2A8EB25E-8A60-4A3D-B8D4-01EC86C1ABE6}" type="presOf" srcId="{C2443CF3-0F87-4DD0-A3DC-91F0F910F8C4}" destId="{BCECA290-C4AF-44C8-9B84-DBE3989EC168}" srcOrd="0" destOrd="0" presId="urn:microsoft.com/office/officeart/2005/8/layout/orgChart1"/>
    <dgm:cxn modelId="{676778DD-FFE3-4320-9194-1145D8F47C7D}" type="presOf" srcId="{8F95ACE7-FA5B-45E4-80F0-1A4DF3032627}" destId="{900BEEDD-0CCA-4DF7-9B96-BAD2DA06C568}" srcOrd="0" destOrd="0" presId="urn:microsoft.com/office/officeart/2005/8/layout/orgChart1"/>
    <dgm:cxn modelId="{7ECA705C-E74F-4A58-A9CD-C5D29E8569A4}" type="presOf" srcId="{C2443CF3-0F87-4DD0-A3DC-91F0F910F8C4}" destId="{9BB60FB7-D8E2-4EA8-9FA2-905859FE99C9}" srcOrd="1" destOrd="0" presId="urn:microsoft.com/office/officeart/2005/8/layout/orgChart1"/>
    <dgm:cxn modelId="{BD0C4D7A-66D7-4B03-9080-71D34DC7C046}" srcId="{8F95ACE7-FA5B-45E4-80F0-1A4DF3032627}" destId="{C2443CF3-0F87-4DD0-A3DC-91F0F910F8C4}" srcOrd="0" destOrd="0" parTransId="{E866B901-7F88-4A11-B3BF-0678800F2115}" sibTransId="{008647F1-5355-4581-98E8-1BAD3407E915}"/>
    <dgm:cxn modelId="{82431C5B-AE76-4287-924E-484C1D06A275}" type="presParOf" srcId="{900BEEDD-0CCA-4DF7-9B96-BAD2DA06C568}" destId="{9B291F00-B36D-493C-920B-86D242390300}" srcOrd="0" destOrd="0" presId="urn:microsoft.com/office/officeart/2005/8/layout/orgChart1"/>
    <dgm:cxn modelId="{96CD0C2F-3053-4B65-B896-8FD3E4B0AFB0}" type="presParOf" srcId="{9B291F00-B36D-493C-920B-86D242390300}" destId="{A508C421-7038-49B5-8497-24B720813D6A}" srcOrd="0" destOrd="0" presId="urn:microsoft.com/office/officeart/2005/8/layout/orgChart1"/>
    <dgm:cxn modelId="{1791FB9A-10FE-47C8-9070-53DEC2C2C731}" type="presParOf" srcId="{A508C421-7038-49B5-8497-24B720813D6A}" destId="{BCECA290-C4AF-44C8-9B84-DBE3989EC168}" srcOrd="0" destOrd="0" presId="urn:microsoft.com/office/officeart/2005/8/layout/orgChart1"/>
    <dgm:cxn modelId="{4E628530-DE6C-4BA1-8C9D-8819A991A402}" type="presParOf" srcId="{A508C421-7038-49B5-8497-24B720813D6A}" destId="{9BB60FB7-D8E2-4EA8-9FA2-905859FE99C9}" srcOrd="1" destOrd="0" presId="urn:microsoft.com/office/officeart/2005/8/layout/orgChart1"/>
    <dgm:cxn modelId="{356FE5E8-0266-4FE6-8C40-C35EF15639F1}" type="presParOf" srcId="{9B291F00-B36D-493C-920B-86D242390300}" destId="{A4025327-692E-41B1-B35B-6CC255EEB33B}" srcOrd="1" destOrd="0" presId="urn:microsoft.com/office/officeart/2005/8/layout/orgChart1"/>
    <dgm:cxn modelId="{C72DD626-B732-4D4C-85D7-E45C22E0A40C}" type="presParOf" srcId="{9B291F00-B36D-493C-920B-86D242390300}" destId="{1B94A6F3-2B16-4864-A056-DD2EA2525C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684345-9CB0-4679-BC63-F2F66EB236D9}">
      <dsp:nvSpPr>
        <dsp:cNvPr id="0" name=""/>
        <dsp:cNvSpPr/>
      </dsp:nvSpPr>
      <dsp:spPr>
        <a:xfrm rot="16200000">
          <a:off x="681911" y="-681911"/>
          <a:ext cx="2436812" cy="38006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latin typeface="Georgia" pitchFamily="18" charset="0"/>
            </a:rPr>
            <a:t>Odpowiedzialność </a:t>
          </a:r>
          <a:r>
            <a:rPr lang="pl-PL" sz="2800" b="1" kern="1200" dirty="0" smtClean="0">
              <a:latin typeface="Georgia" pitchFamily="18" charset="0"/>
            </a:rPr>
            <a:t>na zasadach ogólnych</a:t>
          </a:r>
          <a:endParaRPr lang="pl-PL" sz="2800" b="1" kern="1200" dirty="0">
            <a:latin typeface="Georgia" pitchFamily="18" charset="0"/>
          </a:endParaRPr>
        </a:p>
      </dsp:txBody>
      <dsp:txXfrm rot="16200000">
        <a:off x="986513" y="-986513"/>
        <a:ext cx="1827609" cy="3800636"/>
      </dsp:txXfrm>
    </dsp:sp>
    <dsp:sp modelId="{08DC4499-67C7-4446-A398-AE59CA32C0D7}">
      <dsp:nvSpPr>
        <dsp:cNvPr id="0" name=""/>
        <dsp:cNvSpPr/>
      </dsp:nvSpPr>
      <dsp:spPr>
        <a:xfrm>
          <a:off x="3800636" y="0"/>
          <a:ext cx="3800636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latin typeface="Georgia" pitchFamily="18" charset="0"/>
            </a:rPr>
            <a:t>Odpowiedzialność </a:t>
          </a:r>
          <a:br>
            <a:rPr lang="pl-PL" sz="2800" b="0" kern="1200" dirty="0" smtClean="0">
              <a:latin typeface="Georgia" pitchFamily="18" charset="0"/>
            </a:rPr>
          </a:br>
          <a:r>
            <a:rPr lang="pl-PL" sz="2800" b="1" kern="1200" dirty="0" smtClean="0">
              <a:latin typeface="Georgia" pitchFamily="18" charset="0"/>
            </a:rPr>
            <a:t>za mienie powierzone</a:t>
          </a:r>
          <a:endParaRPr lang="pl-PL" sz="2800" b="1" kern="1200" dirty="0">
            <a:latin typeface="Georgia" pitchFamily="18" charset="0"/>
          </a:endParaRPr>
        </a:p>
      </dsp:txBody>
      <dsp:txXfrm>
        <a:off x="3800636" y="0"/>
        <a:ext cx="3800636" cy="1827609"/>
      </dsp:txXfrm>
    </dsp:sp>
    <dsp:sp modelId="{1D9E5B98-D4B6-4EC3-B629-BD3AB705C90C}">
      <dsp:nvSpPr>
        <dsp:cNvPr id="0" name=""/>
        <dsp:cNvSpPr/>
      </dsp:nvSpPr>
      <dsp:spPr>
        <a:xfrm rot="10800000">
          <a:off x="0" y="2436812"/>
          <a:ext cx="3800636" cy="24368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latin typeface="Georgia" pitchFamily="18" charset="0"/>
            </a:rPr>
            <a:t>Odpowiedzialność </a:t>
          </a:r>
          <a:br>
            <a:rPr lang="pl-PL" sz="2800" b="0" kern="1200" dirty="0" smtClean="0">
              <a:latin typeface="Georgia" pitchFamily="18" charset="0"/>
            </a:rPr>
          </a:br>
          <a:r>
            <a:rPr lang="pl-PL" sz="2800" b="1" kern="1200" dirty="0" smtClean="0">
              <a:latin typeface="Georgia" pitchFamily="18" charset="0"/>
            </a:rPr>
            <a:t>z winy umyślnej</a:t>
          </a:r>
          <a:endParaRPr lang="pl-PL" sz="2800" b="1" kern="1200" dirty="0">
            <a:latin typeface="Georgia" pitchFamily="18" charset="0"/>
          </a:endParaRPr>
        </a:p>
      </dsp:txBody>
      <dsp:txXfrm rot="10800000">
        <a:off x="0" y="3046015"/>
        <a:ext cx="3800636" cy="1827609"/>
      </dsp:txXfrm>
    </dsp:sp>
    <dsp:sp modelId="{5C1F182F-1E96-4D71-82E1-97ABA28DA972}">
      <dsp:nvSpPr>
        <dsp:cNvPr id="0" name=""/>
        <dsp:cNvSpPr/>
      </dsp:nvSpPr>
      <dsp:spPr>
        <a:xfrm rot="5400000">
          <a:off x="4482547" y="1754900"/>
          <a:ext cx="2436812" cy="38006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latin typeface="Georgia" pitchFamily="18" charset="0"/>
            </a:rPr>
            <a:t>Odpowiedzialność </a:t>
          </a:r>
          <a:r>
            <a:rPr lang="pl-PL" sz="2800" b="1" kern="1200" dirty="0" smtClean="0">
              <a:latin typeface="Georgia" pitchFamily="18" charset="0"/>
            </a:rPr>
            <a:t>odszkodowawcza</a:t>
          </a:r>
          <a:endParaRPr lang="pl-PL" sz="2800" b="1" kern="1200" dirty="0">
            <a:latin typeface="Georgia" pitchFamily="18" charset="0"/>
          </a:endParaRPr>
        </a:p>
      </dsp:txBody>
      <dsp:txXfrm rot="5400000">
        <a:off x="4787149" y="2059502"/>
        <a:ext cx="1827609" cy="3800636"/>
      </dsp:txXfrm>
    </dsp:sp>
    <dsp:sp modelId="{19BB399F-A35B-4D4B-ADDA-B739E3562BC5}">
      <dsp:nvSpPr>
        <dsp:cNvPr id="0" name=""/>
        <dsp:cNvSpPr/>
      </dsp:nvSpPr>
      <dsp:spPr>
        <a:xfrm>
          <a:off x="2660445" y="1827609"/>
          <a:ext cx="2280381" cy="121840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ODPOWIE-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smtClean="0">
              <a:latin typeface="Georgia" pitchFamily="18" charset="0"/>
            </a:rPr>
            <a:t>DZIALNOŚĆ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MATERIALNA</a:t>
          </a:r>
          <a:endParaRPr lang="pl-PL" sz="2000" b="1" kern="1200" dirty="0">
            <a:latin typeface="Georgia" pitchFamily="18" charset="0"/>
          </a:endParaRPr>
        </a:p>
      </dsp:txBody>
      <dsp:txXfrm>
        <a:off x="2660445" y="1827609"/>
        <a:ext cx="2280381" cy="12184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22D571-CE4B-4508-940A-2A2F2049EAF7}">
      <dsp:nvSpPr>
        <dsp:cNvPr id="0" name=""/>
        <dsp:cNvSpPr/>
      </dsp:nvSpPr>
      <dsp:spPr>
        <a:xfrm>
          <a:off x="41505" y="375517"/>
          <a:ext cx="1199049" cy="1146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Georgia" pitchFamily="18" charset="0"/>
            </a:rPr>
            <a:t>Bezprawność</a:t>
          </a:r>
          <a:endParaRPr lang="pl-PL" sz="1800" kern="1200" dirty="0">
            <a:latin typeface="Georgia" pitchFamily="18" charset="0"/>
          </a:endParaRPr>
        </a:p>
      </dsp:txBody>
      <dsp:txXfrm>
        <a:off x="41505" y="375517"/>
        <a:ext cx="1199049" cy="1146325"/>
      </dsp:txXfrm>
    </dsp:sp>
    <dsp:sp modelId="{51E73E95-0B01-462B-BBE8-B79730398AE6}">
      <dsp:nvSpPr>
        <dsp:cNvPr id="0" name=""/>
        <dsp:cNvSpPr/>
      </dsp:nvSpPr>
      <dsp:spPr>
        <a:xfrm>
          <a:off x="1240824" y="1632735"/>
          <a:ext cx="283410" cy="2834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1240824" y="1632735"/>
        <a:ext cx="283410" cy="283410"/>
      </dsp:txXfrm>
    </dsp:sp>
    <dsp:sp modelId="{66102699-7679-42A7-A52B-E4F616B89814}">
      <dsp:nvSpPr>
        <dsp:cNvPr id="0" name=""/>
        <dsp:cNvSpPr/>
      </dsp:nvSpPr>
      <dsp:spPr>
        <a:xfrm>
          <a:off x="1582360" y="2115937"/>
          <a:ext cx="1196978" cy="12405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Georgia" pitchFamily="18" charset="0"/>
            </a:rPr>
            <a:t>Wina</a:t>
          </a:r>
          <a:endParaRPr lang="pl-PL" sz="900" kern="1200" dirty="0">
            <a:latin typeface="Georgia" pitchFamily="18" charset="0"/>
          </a:endParaRPr>
        </a:p>
      </dsp:txBody>
      <dsp:txXfrm>
        <a:off x="1582360" y="2115937"/>
        <a:ext cx="1196978" cy="1240510"/>
      </dsp:txXfrm>
    </dsp:sp>
    <dsp:sp modelId="{798F99A8-B526-4775-9CF7-30BBE30A9AC1}">
      <dsp:nvSpPr>
        <dsp:cNvPr id="0" name=""/>
        <dsp:cNvSpPr/>
      </dsp:nvSpPr>
      <dsp:spPr>
        <a:xfrm>
          <a:off x="2800567" y="1632735"/>
          <a:ext cx="283410" cy="2834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800567" y="1632735"/>
        <a:ext cx="283410" cy="283410"/>
      </dsp:txXfrm>
    </dsp:sp>
    <dsp:sp modelId="{EA899813-93CF-4E3B-ADB5-128F3303E191}">
      <dsp:nvSpPr>
        <dsp:cNvPr id="0" name=""/>
        <dsp:cNvSpPr/>
      </dsp:nvSpPr>
      <dsp:spPr>
        <a:xfrm>
          <a:off x="3115578" y="370665"/>
          <a:ext cx="1152898" cy="1156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Georgia" pitchFamily="18" charset="0"/>
            </a:rPr>
            <a:t>Szkoda</a:t>
          </a:r>
          <a:endParaRPr lang="pl-PL" sz="1800" kern="1200" dirty="0">
            <a:latin typeface="Georgia" pitchFamily="18" charset="0"/>
          </a:endParaRPr>
        </a:p>
      </dsp:txBody>
      <dsp:txXfrm>
        <a:off x="3115578" y="370665"/>
        <a:ext cx="1152898" cy="1156030"/>
      </dsp:txXfrm>
    </dsp:sp>
    <dsp:sp modelId="{8FDBCA47-21C6-4BDF-8D81-9B22F84B52B9}">
      <dsp:nvSpPr>
        <dsp:cNvPr id="0" name=""/>
        <dsp:cNvSpPr/>
      </dsp:nvSpPr>
      <dsp:spPr>
        <a:xfrm>
          <a:off x="4316231" y="1632735"/>
          <a:ext cx="283410" cy="2834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316231" y="1632735"/>
        <a:ext cx="283410" cy="283410"/>
      </dsp:txXfrm>
    </dsp:sp>
    <dsp:sp modelId="{7A9CB968-E821-4697-A28D-CDC0C5616166}">
      <dsp:nvSpPr>
        <dsp:cNvPr id="0" name=""/>
        <dsp:cNvSpPr/>
      </dsp:nvSpPr>
      <dsp:spPr>
        <a:xfrm>
          <a:off x="4680520" y="2064095"/>
          <a:ext cx="1299118" cy="12794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Georgia" pitchFamily="18" charset="0"/>
            </a:rPr>
            <a:t>Związek przyczynowy</a:t>
          </a:r>
          <a:endParaRPr lang="pl-PL" sz="1800" kern="1200" dirty="0">
            <a:latin typeface="Georgia" pitchFamily="18" charset="0"/>
          </a:endParaRPr>
        </a:p>
      </dsp:txBody>
      <dsp:txXfrm>
        <a:off x="4680520" y="2064095"/>
        <a:ext cx="1299118" cy="1279460"/>
      </dsp:txXfrm>
    </dsp:sp>
    <dsp:sp modelId="{1AD7EB77-2D41-4749-BD06-3181DD3F9253}">
      <dsp:nvSpPr>
        <dsp:cNvPr id="0" name=""/>
        <dsp:cNvSpPr/>
      </dsp:nvSpPr>
      <dsp:spPr>
        <a:xfrm>
          <a:off x="5978114" y="1632735"/>
          <a:ext cx="283410" cy="28341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>
        <a:off x="5978114" y="1632735"/>
        <a:ext cx="283410" cy="283410"/>
      </dsp:txXfrm>
    </dsp:sp>
    <dsp:sp modelId="{B93933B8-044D-4111-A44F-08E370B49417}">
      <dsp:nvSpPr>
        <dsp:cNvPr id="0" name=""/>
        <dsp:cNvSpPr/>
      </dsp:nvSpPr>
      <dsp:spPr>
        <a:xfrm>
          <a:off x="6301201" y="1008111"/>
          <a:ext cx="1545572" cy="15326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Georgia" pitchFamily="18" charset="0"/>
            </a:rPr>
            <a:t>Odpowie</a:t>
          </a:r>
          <a:br>
            <a:rPr lang="pl-PL" sz="1800" kern="1200" dirty="0" smtClean="0">
              <a:latin typeface="Georgia" pitchFamily="18" charset="0"/>
            </a:rPr>
          </a:br>
          <a:r>
            <a:rPr lang="pl-PL" sz="1800" kern="1200" dirty="0" err="1" smtClean="0">
              <a:latin typeface="Georgia" pitchFamily="18" charset="0"/>
            </a:rPr>
            <a:t>dzialność</a:t>
          </a:r>
          <a:endParaRPr lang="pl-PL" sz="1800" kern="1200" dirty="0">
            <a:latin typeface="Georgia" pitchFamily="18" charset="0"/>
          </a:endParaRPr>
        </a:p>
      </dsp:txBody>
      <dsp:txXfrm>
        <a:off x="6301201" y="1008111"/>
        <a:ext cx="1545572" cy="15326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66EC9D-C7DA-4279-B744-60EC30365642}">
      <dsp:nvSpPr>
        <dsp:cNvPr id="0" name=""/>
        <dsp:cNvSpPr/>
      </dsp:nvSpPr>
      <dsp:spPr>
        <a:xfrm>
          <a:off x="500" y="67020"/>
          <a:ext cx="2180191" cy="10900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działanie w granicach dopuszczalnego ryzyka</a:t>
          </a:r>
          <a:endParaRPr lang="pl-PL" sz="1900" b="1" kern="1200" dirty="0"/>
        </a:p>
      </dsp:txBody>
      <dsp:txXfrm>
        <a:off x="500" y="67020"/>
        <a:ext cx="2180191" cy="1090095"/>
      </dsp:txXfrm>
    </dsp:sp>
    <dsp:sp modelId="{A33AD64D-54CE-4559-9A02-26625A689378}">
      <dsp:nvSpPr>
        <dsp:cNvPr id="0" name=""/>
        <dsp:cNvSpPr/>
      </dsp:nvSpPr>
      <dsp:spPr>
        <a:xfrm>
          <a:off x="2638532" y="67020"/>
          <a:ext cx="2180191" cy="10900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stan wyższej konieczności</a:t>
          </a:r>
          <a:endParaRPr lang="pl-PL" sz="1900" b="1" kern="1200" dirty="0"/>
        </a:p>
      </dsp:txBody>
      <dsp:txXfrm>
        <a:off x="2638532" y="67020"/>
        <a:ext cx="2180191" cy="1090095"/>
      </dsp:txXfrm>
    </dsp:sp>
    <dsp:sp modelId="{97DD9598-F8E5-48C7-A024-6F8B16C1059B}">
      <dsp:nvSpPr>
        <dsp:cNvPr id="0" name=""/>
        <dsp:cNvSpPr/>
      </dsp:nvSpPr>
      <dsp:spPr>
        <a:xfrm>
          <a:off x="5276563" y="67020"/>
          <a:ext cx="2180191" cy="10900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stan psychofizyczny</a:t>
          </a:r>
          <a:endParaRPr lang="pl-PL" sz="1900" b="1" kern="1200" dirty="0"/>
        </a:p>
      </dsp:txBody>
      <dsp:txXfrm>
        <a:off x="5276563" y="67020"/>
        <a:ext cx="2180191" cy="10900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7626F9-8F6B-4894-A002-83D0E3AD6ED5}">
      <dsp:nvSpPr>
        <dsp:cNvPr id="0" name=""/>
        <dsp:cNvSpPr/>
      </dsp:nvSpPr>
      <dsp:spPr>
        <a:xfrm>
          <a:off x="6145812" y="2930097"/>
          <a:ext cx="182942" cy="801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461"/>
              </a:lnTo>
              <a:lnTo>
                <a:pt x="182942" y="8014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12D48-6534-4134-BA7C-520D8CA1EA3E}">
      <dsp:nvSpPr>
        <dsp:cNvPr id="0" name=""/>
        <dsp:cNvSpPr/>
      </dsp:nvSpPr>
      <dsp:spPr>
        <a:xfrm>
          <a:off x="5962870" y="2930097"/>
          <a:ext cx="182942" cy="801461"/>
        </a:xfrm>
        <a:custGeom>
          <a:avLst/>
          <a:gdLst/>
          <a:ahLst/>
          <a:cxnLst/>
          <a:rect l="0" t="0" r="0" b="0"/>
          <a:pathLst>
            <a:path>
              <a:moveTo>
                <a:pt x="182942" y="0"/>
              </a:moveTo>
              <a:lnTo>
                <a:pt x="182942" y="801461"/>
              </a:lnTo>
              <a:lnTo>
                <a:pt x="0" y="8014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92434-8224-4A92-A7E8-F5D2D7FC2CCC}">
      <dsp:nvSpPr>
        <dsp:cNvPr id="0" name=""/>
        <dsp:cNvSpPr/>
      </dsp:nvSpPr>
      <dsp:spPr>
        <a:xfrm>
          <a:off x="4037620" y="1693058"/>
          <a:ext cx="1237038" cy="801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461"/>
              </a:lnTo>
              <a:lnTo>
                <a:pt x="1237038" y="8014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E97FE4-A9E1-472D-A88D-A0D9DDF5EFD8}">
      <dsp:nvSpPr>
        <dsp:cNvPr id="0" name=""/>
        <dsp:cNvSpPr/>
      </dsp:nvSpPr>
      <dsp:spPr>
        <a:xfrm>
          <a:off x="1929427" y="2930097"/>
          <a:ext cx="182942" cy="801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461"/>
              </a:lnTo>
              <a:lnTo>
                <a:pt x="182942" y="8014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3FEB5-CF8E-4549-BA5F-978073155784}">
      <dsp:nvSpPr>
        <dsp:cNvPr id="0" name=""/>
        <dsp:cNvSpPr/>
      </dsp:nvSpPr>
      <dsp:spPr>
        <a:xfrm>
          <a:off x="1746485" y="2930097"/>
          <a:ext cx="182942" cy="801461"/>
        </a:xfrm>
        <a:custGeom>
          <a:avLst/>
          <a:gdLst/>
          <a:ahLst/>
          <a:cxnLst/>
          <a:rect l="0" t="0" r="0" b="0"/>
          <a:pathLst>
            <a:path>
              <a:moveTo>
                <a:pt x="182942" y="0"/>
              </a:moveTo>
              <a:lnTo>
                <a:pt x="182942" y="801461"/>
              </a:lnTo>
              <a:lnTo>
                <a:pt x="0" y="8014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C4BF4-2DDB-423A-BA4D-69FA0769D8C2}">
      <dsp:nvSpPr>
        <dsp:cNvPr id="0" name=""/>
        <dsp:cNvSpPr/>
      </dsp:nvSpPr>
      <dsp:spPr>
        <a:xfrm>
          <a:off x="2800581" y="1693058"/>
          <a:ext cx="1237038" cy="801461"/>
        </a:xfrm>
        <a:custGeom>
          <a:avLst/>
          <a:gdLst/>
          <a:ahLst/>
          <a:cxnLst/>
          <a:rect l="0" t="0" r="0" b="0"/>
          <a:pathLst>
            <a:path>
              <a:moveTo>
                <a:pt x="1237038" y="0"/>
              </a:moveTo>
              <a:lnTo>
                <a:pt x="1237038" y="801461"/>
              </a:lnTo>
              <a:lnTo>
                <a:pt x="0" y="8014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2418A-3BAE-4079-AB01-CCD5C584224B}">
      <dsp:nvSpPr>
        <dsp:cNvPr id="0" name=""/>
        <dsp:cNvSpPr/>
      </dsp:nvSpPr>
      <dsp:spPr>
        <a:xfrm>
          <a:off x="3166466" y="821904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wina</a:t>
          </a:r>
          <a:endParaRPr lang="pl-PL" sz="1700" b="1" kern="1200" dirty="0"/>
        </a:p>
      </dsp:txBody>
      <dsp:txXfrm>
        <a:off x="3166466" y="821904"/>
        <a:ext cx="1742307" cy="871153"/>
      </dsp:txXfrm>
    </dsp:sp>
    <dsp:sp modelId="{2CE247CA-7A4B-4328-AA00-FEAA6B2207F3}">
      <dsp:nvSpPr>
        <dsp:cNvPr id="0" name=""/>
        <dsp:cNvSpPr/>
      </dsp:nvSpPr>
      <dsp:spPr>
        <a:xfrm>
          <a:off x="1058273" y="2058943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umyślna</a:t>
          </a:r>
          <a:endParaRPr lang="pl-PL" sz="1700" b="1" kern="1200" dirty="0"/>
        </a:p>
      </dsp:txBody>
      <dsp:txXfrm>
        <a:off x="1058273" y="2058943"/>
        <a:ext cx="1742307" cy="871153"/>
      </dsp:txXfrm>
    </dsp:sp>
    <dsp:sp modelId="{476E583C-C548-40E4-8700-CDF853C1393C}">
      <dsp:nvSpPr>
        <dsp:cNvPr id="0" name=""/>
        <dsp:cNvSpPr/>
      </dsp:nvSpPr>
      <dsp:spPr>
        <a:xfrm>
          <a:off x="4177" y="3295982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1" kern="1200" dirty="0" err="1" smtClean="0"/>
            <a:t>dolus</a:t>
          </a:r>
          <a:r>
            <a:rPr lang="pl-PL" sz="1700" b="1" i="1" kern="1200" dirty="0" smtClean="0"/>
            <a:t> </a:t>
          </a:r>
          <a:r>
            <a:rPr lang="pl-PL" sz="1700" b="1" i="1" kern="1200" dirty="0" err="1" smtClean="0"/>
            <a:t>directus</a:t>
          </a:r>
          <a:endParaRPr lang="pl-PL" sz="1700" b="1" i="1" kern="1200" dirty="0"/>
        </a:p>
      </dsp:txBody>
      <dsp:txXfrm>
        <a:off x="4177" y="3295982"/>
        <a:ext cx="1742307" cy="871153"/>
      </dsp:txXfrm>
    </dsp:sp>
    <dsp:sp modelId="{7C9EA69A-0A73-4179-8FC4-5133E77F381B}">
      <dsp:nvSpPr>
        <dsp:cNvPr id="0" name=""/>
        <dsp:cNvSpPr/>
      </dsp:nvSpPr>
      <dsp:spPr>
        <a:xfrm>
          <a:off x="2112369" y="3295982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i="1" kern="1200" dirty="0" err="1" smtClean="0"/>
            <a:t>dolus</a:t>
          </a:r>
          <a:r>
            <a:rPr lang="pl-PL" sz="1700" b="1" i="1" kern="1200" dirty="0" smtClean="0"/>
            <a:t> </a:t>
          </a:r>
          <a:r>
            <a:rPr lang="pl-PL" sz="1700" b="1" i="1" kern="1200" dirty="0" err="1" smtClean="0"/>
            <a:t>eventualis</a:t>
          </a:r>
          <a:endParaRPr lang="pl-PL" sz="1700" b="1" i="1" kern="1200" dirty="0"/>
        </a:p>
      </dsp:txBody>
      <dsp:txXfrm>
        <a:off x="2112369" y="3295982"/>
        <a:ext cx="1742307" cy="871153"/>
      </dsp:txXfrm>
    </dsp:sp>
    <dsp:sp modelId="{35DBBE95-5401-4625-9757-C649920A228B}">
      <dsp:nvSpPr>
        <dsp:cNvPr id="0" name=""/>
        <dsp:cNvSpPr/>
      </dsp:nvSpPr>
      <dsp:spPr>
        <a:xfrm>
          <a:off x="5274658" y="2058943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nieumyślna</a:t>
          </a:r>
          <a:endParaRPr lang="pl-PL" sz="1700" b="1" kern="1200" dirty="0"/>
        </a:p>
      </dsp:txBody>
      <dsp:txXfrm>
        <a:off x="5274658" y="2058943"/>
        <a:ext cx="1742307" cy="871153"/>
      </dsp:txXfrm>
    </dsp:sp>
    <dsp:sp modelId="{3B7F38B9-BB56-4C0F-9A9D-942424D1ACE3}">
      <dsp:nvSpPr>
        <dsp:cNvPr id="0" name=""/>
        <dsp:cNvSpPr/>
      </dsp:nvSpPr>
      <dsp:spPr>
        <a:xfrm>
          <a:off x="4220562" y="3295982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lekkomyślność</a:t>
          </a:r>
          <a:endParaRPr lang="pl-PL" sz="1700" b="1" kern="1200" dirty="0"/>
        </a:p>
      </dsp:txBody>
      <dsp:txXfrm>
        <a:off x="4220562" y="3295982"/>
        <a:ext cx="1742307" cy="871153"/>
      </dsp:txXfrm>
    </dsp:sp>
    <dsp:sp modelId="{CA65D661-3557-416A-B568-7360499A2FC0}">
      <dsp:nvSpPr>
        <dsp:cNvPr id="0" name=""/>
        <dsp:cNvSpPr/>
      </dsp:nvSpPr>
      <dsp:spPr>
        <a:xfrm>
          <a:off x="6328754" y="3295982"/>
          <a:ext cx="1742307" cy="871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niedbalstwo</a:t>
          </a:r>
          <a:endParaRPr lang="pl-PL" sz="1700" b="1" kern="1200" dirty="0"/>
        </a:p>
      </dsp:txBody>
      <dsp:txXfrm>
        <a:off x="6328754" y="3295982"/>
        <a:ext cx="1742307" cy="8711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73E9CF-359F-49FB-AADF-1DA4A075F913}">
      <dsp:nvSpPr>
        <dsp:cNvPr id="0" name=""/>
        <dsp:cNvSpPr/>
      </dsp:nvSpPr>
      <dsp:spPr>
        <a:xfrm>
          <a:off x="505" y="216017"/>
          <a:ext cx="2201243" cy="11006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niepoczytalność</a:t>
          </a:r>
          <a:endParaRPr lang="pl-PL" sz="2000" b="1" kern="1200" dirty="0"/>
        </a:p>
      </dsp:txBody>
      <dsp:txXfrm>
        <a:off x="505" y="216017"/>
        <a:ext cx="2201243" cy="1100621"/>
      </dsp:txXfrm>
    </dsp:sp>
    <dsp:sp modelId="{170DF6CD-2755-4896-A6BA-81A8EB06D401}">
      <dsp:nvSpPr>
        <dsp:cNvPr id="0" name=""/>
        <dsp:cNvSpPr/>
      </dsp:nvSpPr>
      <dsp:spPr>
        <a:xfrm>
          <a:off x="2664010" y="216017"/>
          <a:ext cx="2201243" cy="11006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nieudolność</a:t>
          </a:r>
          <a:endParaRPr lang="pl-PL" sz="2000" b="1" kern="1200" dirty="0"/>
        </a:p>
      </dsp:txBody>
      <dsp:txXfrm>
        <a:off x="2664010" y="216017"/>
        <a:ext cx="2201243" cy="1100621"/>
      </dsp:txXfrm>
    </dsp:sp>
    <dsp:sp modelId="{B941557A-33E3-4B0B-B84A-29583DFF62B0}">
      <dsp:nvSpPr>
        <dsp:cNvPr id="0" name=""/>
        <dsp:cNvSpPr/>
      </dsp:nvSpPr>
      <dsp:spPr>
        <a:xfrm>
          <a:off x="5327514" y="216017"/>
          <a:ext cx="2201243" cy="11006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stan wyższej konieczności</a:t>
          </a:r>
          <a:endParaRPr lang="pl-PL" sz="2000" b="1" kern="1200" dirty="0"/>
        </a:p>
      </dsp:txBody>
      <dsp:txXfrm>
        <a:off x="5327514" y="216017"/>
        <a:ext cx="2201243" cy="11006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5F47EB-3E84-4E37-A573-7965FAA04729}">
      <dsp:nvSpPr>
        <dsp:cNvPr id="0" name=""/>
        <dsp:cNvSpPr/>
      </dsp:nvSpPr>
      <dsp:spPr>
        <a:xfrm>
          <a:off x="1621149" y="347317"/>
          <a:ext cx="2638397" cy="263839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Prawidłowe </a:t>
          </a:r>
          <a:r>
            <a:rPr lang="pl-PL" sz="2000" b="1" kern="1200" dirty="0" err="1" smtClean="0">
              <a:latin typeface="Georgia" pitchFamily="18" charset="0"/>
            </a:rPr>
            <a:t>powierze</a:t>
          </a:r>
          <a:r>
            <a:rPr lang="pl-PL" sz="2000" b="1" kern="1200" dirty="0" smtClean="0">
              <a:latin typeface="Georgia" pitchFamily="18" charset="0"/>
            </a:rPr>
            <a:t>-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smtClean="0">
              <a:latin typeface="Georgia" pitchFamily="18" charset="0"/>
            </a:rPr>
            <a:t>nie mienia</a:t>
          </a:r>
          <a:endParaRPr lang="pl-PL" sz="2000" b="1" kern="1200" dirty="0">
            <a:latin typeface="Georgia" pitchFamily="18" charset="0"/>
          </a:endParaRPr>
        </a:p>
      </dsp:txBody>
      <dsp:txXfrm>
        <a:off x="1621149" y="347317"/>
        <a:ext cx="2638397" cy="2638397"/>
      </dsp:txXfrm>
    </dsp:sp>
    <dsp:sp modelId="{83F4B75E-4E4C-42FD-B73C-903F08CB90C1}">
      <dsp:nvSpPr>
        <dsp:cNvPr id="0" name=""/>
        <dsp:cNvSpPr/>
      </dsp:nvSpPr>
      <dsp:spPr>
        <a:xfrm rot="5400000">
          <a:off x="4381412" y="347317"/>
          <a:ext cx="2638397" cy="263839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Naruszenie obowiązku zwrotu albo wyliczenia się </a:t>
          </a:r>
          <a:endParaRPr lang="pl-PL" sz="2000" b="1" kern="1200" dirty="0">
            <a:latin typeface="Georgia" pitchFamily="18" charset="0"/>
          </a:endParaRPr>
        </a:p>
      </dsp:txBody>
      <dsp:txXfrm rot="5400000">
        <a:off x="4381412" y="347317"/>
        <a:ext cx="2638397" cy="2638397"/>
      </dsp:txXfrm>
    </dsp:sp>
    <dsp:sp modelId="{910CBDF3-38BE-40D9-9EDC-E69A50296D9A}">
      <dsp:nvSpPr>
        <dsp:cNvPr id="0" name=""/>
        <dsp:cNvSpPr/>
      </dsp:nvSpPr>
      <dsp:spPr>
        <a:xfrm rot="10800000">
          <a:off x="4381412" y="3107580"/>
          <a:ext cx="2638397" cy="263839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Zawiniona </a:t>
          </a:r>
          <a:r>
            <a:rPr lang="pl-PL" sz="2000" b="1" kern="1200" dirty="0" err="1" smtClean="0">
              <a:latin typeface="Georgia" pitchFamily="18" charset="0"/>
            </a:rPr>
            <a:t>bezpra</a:t>
          </a:r>
          <a:r>
            <a:rPr lang="pl-PL" sz="2000" b="1" kern="1200" dirty="0" smtClean="0">
              <a:latin typeface="Georgia" pitchFamily="18" charset="0"/>
            </a:rPr>
            <a:t>-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err="1" smtClean="0">
              <a:latin typeface="Georgia" pitchFamily="18" charset="0"/>
            </a:rPr>
            <a:t>wność</a:t>
          </a:r>
          <a:endParaRPr lang="pl-PL" sz="2000" b="1" kern="1200" dirty="0">
            <a:latin typeface="Georgia" pitchFamily="18" charset="0"/>
          </a:endParaRPr>
        </a:p>
      </dsp:txBody>
      <dsp:txXfrm rot="10800000">
        <a:off x="4381412" y="3107580"/>
        <a:ext cx="2638397" cy="2638397"/>
      </dsp:txXfrm>
    </dsp:sp>
    <dsp:sp modelId="{7CABADA1-9D14-4F29-9CB0-ADE22207D51C}">
      <dsp:nvSpPr>
        <dsp:cNvPr id="0" name=""/>
        <dsp:cNvSpPr/>
      </dsp:nvSpPr>
      <dsp:spPr>
        <a:xfrm rot="16200000">
          <a:off x="1621149" y="3107580"/>
          <a:ext cx="2638397" cy="263839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latin typeface="Georgia" pitchFamily="18" charset="0"/>
            </a:rPr>
            <a:t>Związek przyczyno-</a:t>
          </a:r>
          <a:br>
            <a:rPr lang="pl-PL" sz="2000" b="1" kern="1200" dirty="0" smtClean="0">
              <a:latin typeface="Georgia" pitchFamily="18" charset="0"/>
            </a:rPr>
          </a:br>
          <a:r>
            <a:rPr lang="pl-PL" sz="2000" b="1" kern="1200" dirty="0" smtClean="0">
              <a:latin typeface="Georgia" pitchFamily="18" charset="0"/>
            </a:rPr>
            <a:t>wy</a:t>
          </a:r>
          <a:endParaRPr lang="pl-PL" sz="2000" b="1" kern="1200" dirty="0">
            <a:latin typeface="Georgia" pitchFamily="18" charset="0"/>
          </a:endParaRPr>
        </a:p>
      </dsp:txBody>
      <dsp:txXfrm rot="16200000">
        <a:off x="1621149" y="3107580"/>
        <a:ext cx="2638397" cy="2638397"/>
      </dsp:txXfrm>
    </dsp:sp>
    <dsp:sp modelId="{D2DEEFA8-7BBB-4B55-BD1E-02E78D9E37C2}">
      <dsp:nvSpPr>
        <dsp:cNvPr id="0" name=""/>
        <dsp:cNvSpPr/>
      </dsp:nvSpPr>
      <dsp:spPr>
        <a:xfrm>
          <a:off x="3865006" y="2498251"/>
          <a:ext cx="910947" cy="79212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0F0831-5139-44EE-9F97-6258F8C249CF}">
      <dsp:nvSpPr>
        <dsp:cNvPr id="0" name=""/>
        <dsp:cNvSpPr/>
      </dsp:nvSpPr>
      <dsp:spPr>
        <a:xfrm rot="10800000">
          <a:off x="3865006" y="2802916"/>
          <a:ext cx="910947" cy="79212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ECA290-C4AF-44C8-9B84-DBE3989EC168}">
      <dsp:nvSpPr>
        <dsp:cNvPr id="0" name=""/>
        <dsp:cNvSpPr/>
      </dsp:nvSpPr>
      <dsp:spPr>
        <a:xfrm>
          <a:off x="9" y="0"/>
          <a:ext cx="7461679" cy="1862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i="1" kern="1200" dirty="0" smtClean="0">
              <a:latin typeface="Georgia" pitchFamily="18" charset="0"/>
            </a:rPr>
            <a:t>Nie zwraca mienia lub nie wylicza się z mienia tylko taki pracownik, u którego stwierdzono ilościowy brak określonych przedmiotów lub określonej gotówki. Natomiast pracownik dopełnia obowiązku zwrotu mienia albo obowiązku wyliczenia się (…) jeśli zwraca lub wylicza się z powierzonego mu mienia pod względem ilościowym, choćby nawet mienie było uszkodzone. </a:t>
          </a:r>
          <a:endParaRPr lang="en-US" sz="1600" b="1" i="1" kern="1200" dirty="0" smtClean="0">
            <a:latin typeface="Georg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latin typeface="Georgia" pitchFamily="18" charset="0"/>
            </a:rPr>
            <a:t>Uchwała SN z dnia 18.12.1976 r. V PZP6/76</a:t>
          </a:r>
          <a:endParaRPr lang="pl-PL" sz="1600" kern="1200" dirty="0"/>
        </a:p>
      </dsp:txBody>
      <dsp:txXfrm>
        <a:off x="9" y="0"/>
        <a:ext cx="7461679" cy="1862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1DEFC2-84B5-4DE7-AC41-2314F3CD9F4E}" type="datetimeFigureOut">
              <a:rPr lang="pl-PL" smtClean="0"/>
              <a:t>2017-04-27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ED324B-EF05-476B-8706-7FB987400C3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dirty="0" smtClean="0">
                <a:solidFill>
                  <a:srgbClr val="FFC000"/>
                </a:solidFill>
                <a:latin typeface="Georgia" pitchFamily="18" charset="0"/>
              </a:rPr>
              <a:t>Odpowiedzialność pracownicza</a:t>
            </a:r>
            <a:endParaRPr lang="pl-PL" sz="4800" dirty="0">
              <a:solidFill>
                <a:srgbClr val="FFC000"/>
              </a:solidFill>
              <a:latin typeface="Georgi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pPr lvl="1" algn="r"/>
            <a:r>
              <a:rPr lang="pl-PL" sz="1800" dirty="0" smtClean="0">
                <a:solidFill>
                  <a:srgbClr val="FFC000"/>
                </a:solidFill>
                <a:latin typeface="Georgia" pitchFamily="18" charset="0"/>
              </a:rPr>
              <a:t>Kamila </a:t>
            </a:r>
            <a:r>
              <a:rPr lang="pl-PL" sz="1800" dirty="0" err="1" smtClean="0">
                <a:solidFill>
                  <a:srgbClr val="FFC000"/>
                </a:solidFill>
                <a:latin typeface="Georgia" pitchFamily="18" charset="0"/>
              </a:rPr>
              <a:t>Siejka</a:t>
            </a:r>
            <a:endParaRPr lang="pl-PL" sz="1800" dirty="0">
              <a:solidFill>
                <a:srgbClr val="FFC000"/>
              </a:solidFill>
              <a:latin typeface="Georgia" pitchFamily="18" charset="0"/>
            </a:endParaRPr>
          </a:p>
        </p:txBody>
      </p:sp>
      <p:pic>
        <p:nvPicPr>
          <p:cNvPr id="1028" name="Picture 4" descr="C:\Program Files\Microsoft Office\MEDIA\CAGCAT10\j01995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48680"/>
            <a:ext cx="2495837" cy="2680258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339752" y="5014917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rgbClr val="FFC000"/>
                </a:solidFill>
                <a:latin typeface="Georgia" pitchFamily="18" charset="0"/>
              </a:rPr>
              <a:t>materialna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cap="small" dirty="0" smtClean="0">
                <a:solidFill>
                  <a:srgbClr val="FFC000"/>
                </a:solidFill>
                <a:latin typeface="Georgia" pitchFamily="18" charset="0"/>
              </a:rPr>
              <a:t>adekwatny związek przyczynowy</a:t>
            </a:r>
            <a:endParaRPr lang="pl-PL" dirty="0" smtClean="0">
              <a:latin typeface="Georgia" pitchFamily="18" charset="0"/>
            </a:endParaRPr>
          </a:p>
          <a:p>
            <a:pPr algn="just"/>
            <a:r>
              <a:rPr lang="pl-PL" dirty="0" smtClean="0">
                <a:latin typeface="Georgia" pitchFamily="18" charset="0"/>
              </a:rPr>
              <a:t>związek </a:t>
            </a:r>
            <a:r>
              <a:rPr lang="pl-PL" b="1" dirty="0" smtClean="0">
                <a:latin typeface="Georgia" pitchFamily="18" charset="0"/>
              </a:rPr>
              <a:t>między zawinioną bezprawnością </a:t>
            </a:r>
            <a:br>
              <a:rPr lang="pl-PL" b="1" dirty="0" smtClean="0">
                <a:latin typeface="Georgia" pitchFamily="18" charset="0"/>
              </a:rPr>
            </a:br>
            <a:r>
              <a:rPr lang="pl-PL" b="1" dirty="0" smtClean="0">
                <a:latin typeface="Georgia" pitchFamily="18" charset="0"/>
              </a:rPr>
              <a:t>a szkodą</a:t>
            </a:r>
            <a:r>
              <a:rPr lang="pl-PL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l-PL" dirty="0" smtClean="0"/>
              <a:t>przyjmuje się koncepcję adekwatnego związku przyczynowego, odpowiedzialność jest ograniczona tylko do </a:t>
            </a:r>
            <a:r>
              <a:rPr lang="pl-PL" b="1" dirty="0" smtClean="0"/>
              <a:t>normalnych następstw działania lub zaniechania</a:t>
            </a:r>
            <a:r>
              <a:rPr lang="pl-PL" dirty="0" smtClean="0"/>
              <a:t>, z którego wynikła szkoda,</a:t>
            </a:r>
          </a:p>
          <a:p>
            <a:pPr algn="just"/>
            <a:r>
              <a:rPr lang="pl-PL" dirty="0" smtClean="0"/>
              <a:t>pracownik nie ponosi odpowiedzialności </a:t>
            </a:r>
            <a:br>
              <a:rPr lang="pl-PL" dirty="0" smtClean="0"/>
            </a:br>
            <a:r>
              <a:rPr lang="pl-PL" dirty="0" smtClean="0"/>
              <a:t>w zakresie w jakim pracodawca lub inna osoba przyczyniły się do powstania szkody albo zwiększenia,</a:t>
            </a:r>
          </a:p>
          <a:p>
            <a:pPr algn="just"/>
            <a:r>
              <a:rPr lang="pl-PL" dirty="0" smtClean="0"/>
              <a:t>wyjątek tożsamy jak przy przesłance winy,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odszkodowanie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251520" y="1556792"/>
          <a:ext cx="867645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27677"/>
                <a:gridCol w="30404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Wina</a:t>
                      </a:r>
                      <a:r>
                        <a:rPr lang="pl-PL" baseline="0" dirty="0" smtClean="0"/>
                        <a:t> nieumyślna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Wina</a:t>
                      </a:r>
                      <a:r>
                        <a:rPr lang="pl-PL" baseline="0" dirty="0" smtClean="0"/>
                        <a:t> umyślna</a:t>
                      </a:r>
                      <a:endParaRPr lang="pl-P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Szkoda</a:t>
                      </a:r>
                      <a:r>
                        <a:rPr lang="pl-PL" baseline="0" dirty="0" smtClean="0"/>
                        <a:t> wyrządzona osobie trzeciej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 </a:t>
                      </a:r>
                      <a:r>
                        <a:rPr lang="pl-PL" sz="1700" dirty="0" smtClean="0"/>
                        <a:t>odpowiedzialność tylko</a:t>
                      </a:r>
                      <a:r>
                        <a:rPr lang="pl-PL" sz="1700" baseline="0" dirty="0" smtClean="0"/>
                        <a:t> za rzeczywistą stratę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odszkodowanie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 może przewyższać kwoty trzymiesięcznego wynagrodzenia,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kwotę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odszkodowania określa </a:t>
                      </a: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wynagrodzenie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przysługujące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pracownikowi w dniu wyrządzenia szkody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pl-PL" sz="17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charakter</a:t>
                      </a: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wychowawczo-prewencyjny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pl-PL" sz="17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możliwość dalszego obniżenia odszkodowania na podstawie ugody</a:t>
                      </a:r>
                      <a:endParaRPr lang="pl-PL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odpowiedzialność </a:t>
                      </a:r>
                      <a:br>
                        <a:rPr lang="pl-PL" dirty="0" smtClean="0"/>
                      </a:br>
                      <a:r>
                        <a:rPr lang="pl-PL" dirty="0" smtClean="0"/>
                        <a:t>za</a:t>
                      </a:r>
                      <a:r>
                        <a:rPr lang="pl-PL" baseline="0" dirty="0" smtClean="0"/>
                        <a:t> rzeczywistą stratę </a:t>
                      </a:r>
                      <a:br>
                        <a:rPr lang="pl-PL" baseline="0" dirty="0" smtClean="0"/>
                      </a:br>
                      <a:r>
                        <a:rPr lang="pl-PL" baseline="0" dirty="0" smtClean="0"/>
                        <a:t>i utracone korzyści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pl-PL" baseline="0" dirty="0" smtClean="0"/>
                        <a:t>(</a:t>
                      </a:r>
                      <a:r>
                        <a:rPr lang="pl-PL" i="1" baseline="0" dirty="0" err="1" smtClean="0"/>
                        <a:t>damnum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emergens</a:t>
                      </a:r>
                      <a:r>
                        <a:rPr lang="pl-PL" i="1" baseline="0" dirty="0" smtClean="0"/>
                        <a:t> </a:t>
                      </a:r>
                      <a:br>
                        <a:rPr lang="pl-PL" i="1" baseline="0" dirty="0" smtClean="0"/>
                      </a:br>
                      <a:r>
                        <a:rPr lang="pl-PL" i="1" baseline="0" dirty="0" smtClean="0"/>
                        <a:t>i </a:t>
                      </a:r>
                      <a:r>
                        <a:rPr lang="pl-PL" i="1" baseline="0" dirty="0" err="1" smtClean="0"/>
                        <a:t>lucrum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cessans</a:t>
                      </a:r>
                      <a:r>
                        <a:rPr lang="pl-PL" baseline="0" dirty="0" smtClean="0"/>
                        <a:t>)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pl-PL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brak ograniczenia </a:t>
                      </a:r>
                      <a:br>
                        <a:rPr lang="pl-PL" dirty="0" smtClean="0"/>
                      </a:br>
                      <a:r>
                        <a:rPr lang="pl-PL" dirty="0" smtClean="0"/>
                        <a:t>do </a:t>
                      </a:r>
                      <a:r>
                        <a:rPr kumimoji="0"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kwoty trzymiesięcznego wynagrodzenia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pl-PL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szkoda wyrządzona osobie trzeciej umyślnie również pociąga pełną odpowiedzialność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 szkoda </a:t>
                      </a:r>
                      <a:r>
                        <a:rPr lang="pl-PL" i="1" dirty="0" smtClean="0"/>
                        <a:t>przy wykonywaniu obowiązków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i="0" dirty="0" smtClean="0"/>
                        <a:t>bezprawność,</a:t>
                      </a:r>
                      <a:r>
                        <a:rPr lang="pl-PL" i="0" baseline="0" dirty="0" smtClean="0"/>
                        <a:t> </a:t>
                      </a:r>
                      <a:r>
                        <a:rPr lang="pl-PL" i="0" dirty="0" smtClean="0"/>
                        <a:t>wina nieumyślna, związek</a:t>
                      </a:r>
                      <a:r>
                        <a:rPr lang="pl-PL" i="0" baseline="0" dirty="0" smtClean="0"/>
                        <a:t> przyczynowy, szkoda</a:t>
                      </a:r>
                      <a:endParaRPr lang="pl-PL" i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i="0" dirty="0" smtClean="0"/>
                        <a:t>dotyczy także szkody wyrządzonej</a:t>
                      </a:r>
                      <a:r>
                        <a:rPr lang="pl-PL" i="0" baseline="0" dirty="0" smtClean="0"/>
                        <a:t> innemu pracownikowi lub innemu pracodawcy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i="0" baseline="0" dirty="0" smtClean="0"/>
                        <a:t>pracodawca odpowiada względem os. trzeciej </a:t>
                      </a:r>
                      <a:br>
                        <a:rPr lang="pl-PL" i="0" baseline="0" dirty="0" smtClean="0"/>
                      </a:br>
                      <a:r>
                        <a:rPr lang="pl-PL" i="0" baseline="0" dirty="0" smtClean="0"/>
                        <a:t>w pełnej wysokości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i="0" baseline="0" dirty="0" smtClean="0"/>
                        <a:t>pracodawca ma regres do pracownika ograniczony do </a:t>
                      </a:r>
                      <a:r>
                        <a:rPr kumimoji="0"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kwoty trzymiesięcznego wynagrodzenia</a:t>
                      </a:r>
                      <a:endParaRPr lang="pl-PL" i="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124-127 </a:t>
            </a:r>
            <a:r>
              <a:rPr lang="pl-PL" b="1" dirty="0" err="1" smtClean="0">
                <a:solidFill>
                  <a:srgbClr val="FFC000"/>
                </a:solidFill>
                <a:latin typeface="Georgia" pitchFamily="18" charset="0"/>
              </a:rPr>
              <a:t>kp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>
                <a:latin typeface="Georgia" pitchFamily="18" charset="0"/>
              </a:rPr>
              <a:t>dotyczy </a:t>
            </a:r>
            <a:r>
              <a:rPr lang="pl-PL" b="1" dirty="0" smtClean="0">
                <a:latin typeface="Georgia" pitchFamily="18" charset="0"/>
              </a:rPr>
              <a:t>pracowników, którym powierzono mienie z obowiązkiem zwrotu albo </a:t>
            </a:r>
            <a:br>
              <a:rPr lang="pl-PL" b="1" dirty="0" smtClean="0">
                <a:latin typeface="Georgia" pitchFamily="18" charset="0"/>
              </a:rPr>
            </a:br>
            <a:r>
              <a:rPr lang="pl-PL" b="1" dirty="0" smtClean="0">
                <a:latin typeface="Georgia" pitchFamily="18" charset="0"/>
              </a:rPr>
              <a:t>do wyliczenia się</a:t>
            </a:r>
            <a:r>
              <a:rPr lang="pl-PL" dirty="0" smtClean="0">
                <a:latin typeface="Georgia" pitchFamily="18" charset="0"/>
              </a:rPr>
              <a:t>,</a:t>
            </a:r>
          </a:p>
          <a:p>
            <a:pPr algn="just"/>
            <a:r>
              <a:rPr lang="pl-PL" b="1" dirty="0" smtClean="0">
                <a:latin typeface="Georgia" pitchFamily="18" charset="0"/>
              </a:rPr>
              <a:t>surowsza</a:t>
            </a:r>
            <a:r>
              <a:rPr lang="pl-PL" dirty="0" smtClean="0">
                <a:latin typeface="Georgia" pitchFamily="18" charset="0"/>
              </a:rPr>
              <a:t> niż odpowiedzialność na zasadach ogólnych, </a:t>
            </a:r>
            <a:r>
              <a:rPr lang="pl-PL" b="1" dirty="0" smtClean="0">
                <a:latin typeface="Georgia" pitchFamily="18" charset="0"/>
              </a:rPr>
              <a:t>pracownik odpowiada w pełnej wysokości </a:t>
            </a:r>
            <a:r>
              <a:rPr lang="pl-PL" dirty="0" smtClean="0">
                <a:latin typeface="Georgia" pitchFamily="18" charset="0"/>
              </a:rPr>
              <a:t>(</a:t>
            </a:r>
            <a:r>
              <a:rPr lang="pl-PL" i="1" dirty="0" err="1" smtClean="0"/>
              <a:t>damnum</a:t>
            </a:r>
            <a:r>
              <a:rPr lang="pl-PL" i="1" dirty="0" smtClean="0"/>
              <a:t> </a:t>
            </a:r>
            <a:r>
              <a:rPr lang="pl-PL" i="1" dirty="0" err="1" smtClean="0"/>
              <a:t>emergens</a:t>
            </a:r>
            <a:r>
              <a:rPr lang="pl-PL" i="1" dirty="0" smtClean="0"/>
              <a:t> i </a:t>
            </a:r>
            <a:r>
              <a:rPr lang="pl-PL" i="1" dirty="0" err="1" smtClean="0"/>
              <a:t>lucrum</a:t>
            </a:r>
            <a:r>
              <a:rPr lang="pl-PL" i="1" dirty="0" smtClean="0"/>
              <a:t> </a:t>
            </a:r>
            <a:r>
              <a:rPr lang="pl-PL" i="1" dirty="0" err="1" smtClean="0"/>
              <a:t>cessans</a:t>
            </a:r>
            <a:r>
              <a:rPr lang="pl-PL" dirty="0" smtClean="0"/>
              <a:t>),</a:t>
            </a:r>
            <a:r>
              <a:rPr lang="pl-PL" dirty="0" smtClean="0">
                <a:latin typeface="Georgia" pitchFamily="18" charset="0"/>
              </a:rPr>
              <a:t> niezależnie od rodzaju winy,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zaostrzenie wynika z obowiązku szczególnej pieczy nad mieniem, </a:t>
            </a:r>
          </a:p>
          <a:p>
            <a:r>
              <a:rPr lang="pl-PL" dirty="0" smtClean="0">
                <a:latin typeface="Georgia" pitchFamily="18" charset="0"/>
              </a:rPr>
              <a:t>ciężar dowodu na pracodawcy ciąży tylko w zakresie wykazania szkody i jej wysokości,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1143000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323528" y="1052736"/>
          <a:ext cx="8640960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491880" y="1700808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cap="small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5256584" cy="5040560"/>
          </a:xfrm>
        </p:spPr>
        <p:txBody>
          <a:bodyPr>
            <a:noAutofit/>
          </a:bodyPr>
          <a:lstStyle/>
          <a:p>
            <a:r>
              <a:rPr lang="pl-PL" sz="2000" dirty="0" smtClean="0">
                <a:latin typeface="Georgia" pitchFamily="18" charset="0"/>
              </a:rPr>
              <a:t>ogólne </a:t>
            </a:r>
            <a:r>
              <a:rPr lang="pl-PL" sz="2000" b="1" dirty="0" smtClean="0">
                <a:latin typeface="Georgia" pitchFamily="18" charset="0"/>
              </a:rPr>
              <a:t>warunki prawidłowego powierzenia</a:t>
            </a:r>
            <a:r>
              <a:rPr lang="pl-PL" sz="2000" dirty="0" smtClean="0">
                <a:latin typeface="Georgia" pitchFamily="18" charset="0"/>
              </a:rPr>
              <a:t>: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 smtClean="0">
                <a:latin typeface="Georgia" pitchFamily="18" charset="0"/>
              </a:rPr>
              <a:t>zgoda pracownika,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 smtClean="0">
                <a:latin typeface="Georgia" pitchFamily="18" charset="0"/>
              </a:rPr>
              <a:t>powierzenie mienia w taki sposób, by pracownik  mógł sprawdzić jego stan ilościowy i jakościowy, objąć je w posiadanie i sprawować nad nim pieczę,</a:t>
            </a:r>
          </a:p>
          <a:p>
            <a:r>
              <a:rPr lang="pl-PL" sz="2000" dirty="0" smtClean="0">
                <a:latin typeface="Georgia" pitchFamily="18" charset="0"/>
              </a:rPr>
              <a:t>przedmiot powierzenia: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 smtClean="0"/>
              <a:t>pieniądze, papiery wartościowe lub kosztowności,</a:t>
            </a:r>
            <a:r>
              <a:rPr lang="pl-PL" sz="2000" b="1" dirty="0" smtClean="0"/>
              <a:t> 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 smtClean="0"/>
              <a:t>narzędzia i instrumenty lub podobne przedmioty, a także środki ochrony indywidualnej oraz odzież i obuwie robocze, 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 smtClean="0"/>
              <a:t>inne powierzone mienie,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5436096" y="2204864"/>
            <a:ext cx="3240360" cy="410445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 fontScale="55000" lnSpcReduction="20000"/>
          </a:bodyPr>
          <a:lstStyle/>
          <a:p>
            <a:pPr indent="0" algn="just">
              <a:buNone/>
            </a:pPr>
            <a:endParaRPr lang="pl-PL" b="1" i="1" dirty="0" smtClean="0">
              <a:latin typeface="Georgia" pitchFamily="18" charset="0"/>
            </a:endParaRPr>
          </a:p>
          <a:p>
            <a:pPr indent="0" algn="just">
              <a:buNone/>
            </a:pPr>
            <a:r>
              <a:rPr lang="pl-PL" b="1" i="1" dirty="0" smtClean="0">
                <a:latin typeface="Georgia" pitchFamily="18" charset="0"/>
              </a:rPr>
              <a:t>Sposób owego prawidłowego powierzenia mienia nie został określony powszechnie </a:t>
            </a:r>
            <a:br>
              <a:rPr lang="pl-PL" b="1" i="1" dirty="0" smtClean="0">
                <a:latin typeface="Georgia" pitchFamily="18" charset="0"/>
              </a:rPr>
            </a:br>
            <a:r>
              <a:rPr lang="pl-PL" b="1" i="1" dirty="0" smtClean="0">
                <a:latin typeface="Georgia" pitchFamily="18" charset="0"/>
              </a:rPr>
              <a:t>i jednolicie. W praktyce może przybrać rozmaitą formę. Prawidłowo można pracownikowi powierzyć mienie przez fizyczne, bezpośrednie jego wręczenie - przekazanie (oddanie) </a:t>
            </a:r>
            <a:br>
              <a:rPr lang="pl-PL" b="1" i="1" dirty="0" smtClean="0">
                <a:latin typeface="Georgia" pitchFamily="18" charset="0"/>
              </a:rPr>
            </a:br>
            <a:r>
              <a:rPr lang="pl-PL" b="1" i="1" dirty="0" smtClean="0">
                <a:latin typeface="Georgia" pitchFamily="18" charset="0"/>
              </a:rPr>
              <a:t>w posiadanie, ale też przez upoważnienie do objęcia go w posiadanie od osób trzecich. Jedynym wymogiem prawidłowego powierzenia mienia jest to by znany był jego rodzaj i (lub) wartość oraz by pracownik miał możliwość sprawowania nad nim pieczy. </a:t>
            </a:r>
          </a:p>
          <a:p>
            <a:pPr algn="just"/>
            <a:endParaRPr lang="pl-PL" b="1" i="1" dirty="0" smtClean="0">
              <a:latin typeface="Georgia" pitchFamily="18" charset="0"/>
            </a:endParaRPr>
          </a:p>
          <a:p>
            <a:pPr algn="just">
              <a:buNone/>
            </a:pPr>
            <a:r>
              <a:rPr lang="pl-PL" dirty="0" smtClean="0">
                <a:latin typeface="Georgia" pitchFamily="18" charset="0"/>
              </a:rPr>
              <a:t>	SN wyrok z dnia 14.05.1998 r. </a:t>
            </a:r>
            <a:r>
              <a:rPr lang="pl-PL" dirty="0" smtClean="0"/>
              <a:t>I PKN 129/98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pl-PL" sz="2000" dirty="0" smtClean="0">
                <a:latin typeface="Georgia" pitchFamily="18" charset="0"/>
              </a:rPr>
              <a:t>naruszenie obowiązku zwrotu albo wyliczenia się,</a:t>
            </a:r>
            <a:endParaRPr lang="en-US" sz="2000" dirty="0" smtClean="0">
              <a:latin typeface="Georgia" pitchFamily="18" charset="0"/>
            </a:endParaRPr>
          </a:p>
          <a:p>
            <a:pPr lvl="0"/>
            <a:endParaRPr lang="en-US" sz="2000" dirty="0" smtClean="0">
              <a:latin typeface="Georgia" pitchFamily="18" charset="0"/>
            </a:endParaRPr>
          </a:p>
          <a:p>
            <a:pPr lvl="0"/>
            <a:endParaRPr lang="en-US" sz="2000" dirty="0" smtClean="0">
              <a:latin typeface="Georgia" pitchFamily="18" charset="0"/>
            </a:endParaRPr>
          </a:p>
          <a:p>
            <a:pPr lvl="0"/>
            <a:endParaRPr lang="en-US" sz="2000" dirty="0" smtClean="0">
              <a:latin typeface="Georgia" pitchFamily="18" charset="0"/>
            </a:endParaRPr>
          </a:p>
          <a:p>
            <a:pPr lvl="0"/>
            <a:endParaRPr lang="en-US" sz="2000" dirty="0" smtClean="0">
              <a:latin typeface="Georgia" pitchFamily="18" charset="0"/>
            </a:endParaRPr>
          </a:p>
          <a:p>
            <a:pPr lvl="0"/>
            <a:endParaRPr lang="en-US" sz="2000" dirty="0" smtClean="0">
              <a:latin typeface="Georgia" pitchFamily="18" charset="0"/>
            </a:endParaRPr>
          </a:p>
          <a:p>
            <a:pPr algn="just"/>
            <a:r>
              <a:rPr lang="pl-PL" sz="2000" dirty="0" smtClean="0">
                <a:latin typeface="Georgia" pitchFamily="18" charset="0"/>
              </a:rPr>
              <a:t>między działaniem (zaniechaniem) pracownika a powstaniem szkody musi wystąpić normalny związek przyczynowy,</a:t>
            </a:r>
          </a:p>
          <a:p>
            <a:pPr lvl="0" algn="just"/>
            <a:r>
              <a:rPr lang="pl-PL" sz="2000" dirty="0" smtClean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win</a:t>
            </a:r>
            <a:r>
              <a:rPr lang="pl-PL" sz="2000" dirty="0" smtClean="0">
                <a:latin typeface="Georgia" pitchFamily="18" charset="0"/>
              </a:rPr>
              <a:t>ę pracownika się </a:t>
            </a:r>
            <a:r>
              <a:rPr lang="pl-PL" sz="2000" b="1" dirty="0" err="1" smtClean="0">
                <a:latin typeface="Georgia" pitchFamily="18" charset="0"/>
              </a:rPr>
              <a:t>domniemuje</a:t>
            </a:r>
            <a:r>
              <a:rPr lang="pl-PL" sz="2000" b="1" dirty="0" smtClean="0">
                <a:latin typeface="Georgia" pitchFamily="18" charset="0"/>
              </a:rPr>
              <a:t> </a:t>
            </a:r>
            <a:r>
              <a:rPr lang="pl-PL" sz="2000" dirty="0" smtClean="0">
                <a:latin typeface="Georgia" pitchFamily="18" charset="0"/>
              </a:rPr>
              <a:t>, </a:t>
            </a:r>
          </a:p>
          <a:p>
            <a:pPr lvl="0" algn="just"/>
            <a:r>
              <a:rPr lang="pl-PL" sz="2000" dirty="0" smtClean="0">
                <a:latin typeface="Georgia" pitchFamily="18" charset="0"/>
              </a:rPr>
              <a:t>od odpowiedzialności pracownik może się uwolnić, </a:t>
            </a:r>
            <a:r>
              <a:rPr lang="pl-PL" sz="2000" b="1" dirty="0" smtClean="0">
                <a:latin typeface="Georgia" pitchFamily="18" charset="0"/>
              </a:rPr>
              <a:t>jeżeli wykaże</a:t>
            </a:r>
            <a:r>
              <a:rPr lang="pl-PL" sz="2000" dirty="0" smtClean="0">
                <a:latin typeface="Georgia" pitchFamily="18" charset="0"/>
              </a:rPr>
              <a:t>, że szkoda powstała z przyczyn od niego niezależnych, a w szczególności wskutek niezapewnienia przez pracodawcę warunków umożliwiających zabezpieczenie powierzonego mienia,</a:t>
            </a:r>
          </a:p>
          <a:p>
            <a:pPr lvl="0"/>
            <a:endParaRPr lang="pl-PL" sz="2000" dirty="0" smtClean="0">
              <a:latin typeface="Georgia" pitchFamily="18" charset="0"/>
            </a:endParaRPr>
          </a:p>
          <a:p>
            <a:pPr lvl="0"/>
            <a:endParaRPr lang="pl-PL" sz="2000" dirty="0" smtClean="0">
              <a:latin typeface="Georgia" pitchFamily="18" charset="0"/>
            </a:endParaRPr>
          </a:p>
        </p:txBody>
      </p:sp>
      <p:graphicFrame>
        <p:nvGraphicFramePr>
          <p:cNvPr id="7" name="Symbol zastępczy zawartości 6"/>
          <p:cNvGraphicFramePr>
            <a:graphicFrameLocks/>
          </p:cNvGraphicFramePr>
          <p:nvPr/>
        </p:nvGraphicFramePr>
        <p:xfrm>
          <a:off x="467544" y="2060848"/>
          <a:ext cx="746760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pracownik nie ponosi odpowiedzialności za szkodę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 takim zakresie, w jakim pracodawca lub inna osoba przyczyniły się do jej powstania albo zwiększenia,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odstępstwa od kodeksowych zasad przewiduje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rozporządzenie Rady Ministrów w sprawie warunków odpowiedzialności materialnej pracowników za szkodę w powierzonym mieniu z dnia 10 października 1975 r. (tekst jednolity: </a:t>
            </a:r>
            <a:r>
              <a:rPr lang="pl-PL" b="1" dirty="0" err="1" smtClean="0">
                <a:solidFill>
                  <a:srgbClr val="FFC000"/>
                </a:solidFill>
                <a:latin typeface="Georgia" pitchFamily="18" charset="0"/>
              </a:rPr>
              <a:t>Dz.U</a:t>
            </a: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.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z 1996 r. Nr 143, poz. 662)</a:t>
            </a:r>
            <a:endParaRPr lang="pl-PL" dirty="0" smtClean="0">
              <a:solidFill>
                <a:srgbClr val="FFC000"/>
              </a:solidFill>
              <a:latin typeface="Georgia" pitchFamily="18" charset="0"/>
            </a:endParaRPr>
          </a:p>
          <a:p>
            <a:pPr algn="just"/>
            <a:r>
              <a:rPr lang="pl-PL" dirty="0" smtClean="0">
                <a:latin typeface="Georgia" pitchFamily="18" charset="0"/>
              </a:rPr>
              <a:t>liberalizuje odpowiedzialność odszkodowawczą pracowników zatrudnionych w specyficznych placówkach handlowych i w związku z tym narażonych na różnego rodzaju ubytki w powierzonym ich pieczy mieniu,</a:t>
            </a:r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Wspólna odpowiedzialność za szkodę 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 mieniu powierzonym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podstawą łącznego powierzenia mienia jest umowa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o współodpowiedzialności materialnej, zawarta przez pracowników z pracodawcą na piśmie </a:t>
            </a:r>
            <a:r>
              <a:rPr lang="pl-PL" b="1" dirty="0" smtClean="0">
                <a:latin typeface="Georgia" pitchFamily="18" charset="0"/>
              </a:rPr>
              <a:t>pod rygorem nieważności </a:t>
            </a:r>
            <a:r>
              <a:rPr lang="pl-PL" dirty="0" smtClean="0">
                <a:latin typeface="Georgia" pitchFamily="18" charset="0"/>
              </a:rPr>
              <a:t>oraz  powierzenie mienia łącznie wszystkim pracownikom, którzy mają być objęci tą odpowiedzialnością,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wspólna odpowiedzialność niesie za sobą duże ryzyko dla pracownika, jeśli chodzi o postępowanie innych osób objętych umową,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pracownicy odpowiadają w częściach określonych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 umowie, chyba, że uda się ustalić, że szkoda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w całości lub w części została spowodowana przez niektórych pracowników, wówczas odpowiadają tylko sprawcy szkody,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zgodnie z delegacją ustawową 4.10.1974 r. Rada Ministrów wydała rozporządzenie: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w sprawie wspólnej odpowiedzialności materialnej pracowników za powierzone mienie (tekst jednolity: </a:t>
            </a:r>
            <a:r>
              <a:rPr lang="pl-PL" b="1" dirty="0" err="1" smtClean="0">
                <a:solidFill>
                  <a:srgbClr val="FFC000"/>
                </a:solidFill>
                <a:latin typeface="Georgia" pitchFamily="18" charset="0"/>
              </a:rPr>
              <a:t>Dz.U</a:t>
            </a: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. z 1996 r., Nr 143, poz. 663)</a:t>
            </a:r>
          </a:p>
          <a:p>
            <a:pPr algn="just"/>
            <a:endParaRPr lang="pl-PL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323528" y="1600200"/>
          <a:ext cx="7601272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114-121</a:t>
            </a:r>
            <a:r>
              <a:rPr lang="pl-PL" b="1" baseline="30000" dirty="0" smtClean="0">
                <a:solidFill>
                  <a:srgbClr val="FFC000"/>
                </a:solidFill>
                <a:latin typeface="Georgia" pitchFamily="18" charset="0"/>
              </a:rPr>
              <a:t>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>
                <a:latin typeface="Georgia" pitchFamily="18" charset="0"/>
              </a:rPr>
              <a:t>ponoszenie przez pracowników </a:t>
            </a:r>
            <a:r>
              <a:rPr lang="pl-PL" b="1" dirty="0" smtClean="0">
                <a:latin typeface="Georgia" pitchFamily="18" charset="0"/>
              </a:rPr>
              <a:t>negatywnych skutków majątkowych </a:t>
            </a:r>
            <a:r>
              <a:rPr lang="pl-PL" dirty="0" smtClean="0">
                <a:latin typeface="Georgia" pitchFamily="18" charset="0"/>
              </a:rPr>
              <a:t>z powodu </a:t>
            </a:r>
            <a:r>
              <a:rPr lang="pl-PL" b="1" dirty="0" smtClean="0">
                <a:latin typeface="Georgia" pitchFamily="18" charset="0"/>
              </a:rPr>
              <a:t>wyrządzenia szkody </a:t>
            </a:r>
            <a:r>
              <a:rPr lang="pl-PL" dirty="0" smtClean="0">
                <a:latin typeface="Georgia" pitchFamily="18" charset="0"/>
              </a:rPr>
              <a:t>wskutek </a:t>
            </a:r>
            <a:r>
              <a:rPr lang="pl-PL" b="1" dirty="0" smtClean="0">
                <a:latin typeface="Georgia" pitchFamily="18" charset="0"/>
              </a:rPr>
              <a:t>zawinionego naruszenia obowiązków </a:t>
            </a:r>
            <a:r>
              <a:rPr lang="pl-PL" dirty="0" smtClean="0">
                <a:latin typeface="Georgia" pitchFamily="18" charset="0"/>
              </a:rPr>
              <a:t>pracowniczych,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ma charakter osobisty,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dochodzenie od pracownika rekompensaty poniesionej szkody jest uzależnione od woli pracodawcy,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uzyskanie odszkodowania wymaga wystąpienia na drogę sądową (o ile strony nie zawrą ugody),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obowiązki pracowników dotyczą sfery jakościowej pracy – sumienności i staranności, wykonywania poleceń pracodawcy, określają stosunek pracownika do zakładu pracy oraz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do współpracowników poprzez przestrzeganie zasad współżycia społecznego, dotyczą także przestrzegania czasu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i porządku pracy, lecz przy tej ostatniej grupie stosujemy odpowiedzialność porządkową,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323528" y="3309119"/>
          <a:ext cx="7848872" cy="3548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539552" y="1412776"/>
            <a:ext cx="7920880" cy="20313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2100" dirty="0" smtClean="0"/>
              <a:t>Odpowiedzialność materialna dotyczy pracowników, którzy przez </a:t>
            </a:r>
            <a:r>
              <a:rPr lang="pl-PL" sz="2100" b="1" dirty="0" smtClean="0"/>
              <a:t>niewykonanie lub nienależyte wykonanie </a:t>
            </a:r>
            <a:r>
              <a:rPr lang="pl-PL" sz="2100" dirty="0" smtClean="0"/>
              <a:t>swoich obowiązków pracowniczych </a:t>
            </a:r>
            <a:r>
              <a:rPr lang="pl-PL" sz="2100" b="1" dirty="0" smtClean="0"/>
              <a:t>ze swej winy</a:t>
            </a:r>
            <a:r>
              <a:rPr lang="pl-PL" sz="2100" dirty="0" smtClean="0"/>
              <a:t> wyrządzili pracodawcy </a:t>
            </a:r>
            <a:r>
              <a:rPr lang="pl-PL" sz="2100" b="1" dirty="0" smtClean="0"/>
              <a:t>szkodę</a:t>
            </a:r>
          </a:p>
          <a:p>
            <a:pPr algn="ctr"/>
            <a:r>
              <a:rPr lang="pl-PL" sz="2100" b="1" dirty="0" smtClean="0"/>
              <a:t>wszystkie przesłanki muszą być spełnione ŁĄCZNIE</a:t>
            </a:r>
          </a:p>
          <a:p>
            <a:pPr algn="ctr"/>
            <a:r>
              <a:rPr lang="pl-PL" sz="2100" b="1" dirty="0" smtClean="0"/>
              <a:t>a ciężar dowodu spoczywa na pracodawcy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2200" b="1" cap="small" dirty="0" smtClean="0">
                <a:solidFill>
                  <a:srgbClr val="FFC000"/>
                </a:solidFill>
                <a:latin typeface="Georgia" pitchFamily="18" charset="0"/>
              </a:rPr>
              <a:t>Bezprawność</a:t>
            </a:r>
            <a:endParaRPr lang="pl-PL" sz="2200" dirty="0" smtClean="0">
              <a:latin typeface="Georgia" pitchFamily="18" charset="0"/>
            </a:endParaRPr>
          </a:p>
          <a:p>
            <a:pPr algn="just"/>
            <a:r>
              <a:rPr lang="pl-PL" sz="2200" b="1" dirty="0" smtClean="0">
                <a:latin typeface="Georgia" pitchFamily="18" charset="0"/>
              </a:rPr>
              <a:t>element obiektywny</a:t>
            </a:r>
            <a:r>
              <a:rPr lang="pl-PL" sz="2200" dirty="0" smtClean="0">
                <a:latin typeface="Georgia" pitchFamily="18" charset="0"/>
              </a:rPr>
              <a:t>, naruszenie obiektywnych reguł staranności, które powstają automatycznie </a:t>
            </a:r>
            <a:br>
              <a:rPr lang="pl-PL" sz="2200" dirty="0" smtClean="0">
                <a:latin typeface="Georgia" pitchFamily="18" charset="0"/>
              </a:rPr>
            </a:br>
            <a:r>
              <a:rPr lang="pl-PL" sz="2200" dirty="0" smtClean="0">
                <a:latin typeface="Georgia" pitchFamily="18" charset="0"/>
              </a:rPr>
              <a:t>z nawiązaniem stosunku pracy, </a:t>
            </a:r>
          </a:p>
          <a:p>
            <a:pPr algn="just"/>
            <a:r>
              <a:rPr lang="pl-PL" sz="2200" dirty="0" smtClean="0">
                <a:latin typeface="Georgia" pitchFamily="18" charset="0"/>
              </a:rPr>
              <a:t>niewykonanie lub nienależyte wykonanie obowiązku pracowniczego, który wynika z przepisów prawa pracy, bez względu na zakwalifikowanie go jako podstawowego lun innego (SN wyrok z 5.05.1999 r., IPKN 680/99),</a:t>
            </a:r>
          </a:p>
          <a:p>
            <a:pPr algn="just"/>
            <a:r>
              <a:rPr lang="pl-PL" sz="2200" dirty="0" smtClean="0">
                <a:latin typeface="Georgia" pitchFamily="18" charset="0"/>
              </a:rPr>
              <a:t>okoliczności wyłączające bezprawność:</a:t>
            </a:r>
          </a:p>
          <a:p>
            <a:pPr algn="just"/>
            <a:endParaRPr lang="pl-PL" sz="2200" dirty="0">
              <a:latin typeface="Georgia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539552" y="5085184"/>
          <a:ext cx="745725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cap="small" dirty="0" smtClean="0">
                <a:solidFill>
                  <a:srgbClr val="FFC000"/>
                </a:solidFill>
                <a:latin typeface="Georgia" pitchFamily="18" charset="0"/>
              </a:rPr>
              <a:t>wina</a:t>
            </a:r>
            <a:endParaRPr lang="pl-PL" dirty="0" smtClean="0">
              <a:latin typeface="Georgia" pitchFamily="18" charset="0"/>
            </a:endParaRPr>
          </a:p>
          <a:p>
            <a:r>
              <a:rPr lang="pl-PL" b="1" dirty="0" smtClean="0">
                <a:latin typeface="Georgia" pitchFamily="18" charset="0"/>
              </a:rPr>
              <a:t>element subiektywny</a:t>
            </a:r>
            <a:r>
              <a:rPr lang="pl-PL" dirty="0" smtClean="0">
                <a:latin typeface="Georgia" pitchFamily="18" charset="0"/>
              </a:rPr>
              <a:t>, podmiotowy,</a:t>
            </a:r>
          </a:p>
          <a:p>
            <a:r>
              <a:rPr lang="pl-PL" dirty="0" smtClean="0">
                <a:latin typeface="Georgia" pitchFamily="18" charset="0"/>
              </a:rPr>
              <a:t>jest wyznacznikiem granic odpowiedzialności,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pracownik odpowiada tylko za swoje czyny, </a:t>
            </a:r>
            <a:br>
              <a:rPr lang="pl-PL" dirty="0" smtClean="0">
                <a:latin typeface="Georgia" pitchFamily="18" charset="0"/>
              </a:rPr>
            </a:br>
            <a:r>
              <a:rPr lang="pl-PL" b="1" cap="small" dirty="0" smtClean="0">
                <a:solidFill>
                  <a:srgbClr val="FFC000"/>
                </a:solidFill>
                <a:latin typeface="Georgia" pitchFamily="18" charset="0"/>
              </a:rPr>
              <a:t>wyjątek </a:t>
            </a:r>
            <a:r>
              <a:rPr lang="pl-PL" dirty="0" smtClean="0">
                <a:latin typeface="Georgia" pitchFamily="18" charset="0"/>
              </a:rPr>
              <a:t>przy wspólnym wyrządzeniu szkody przez kilku pracowników, każdy odpowiada za część szkody stosownie do przyczynienia się do niej </a:t>
            </a:r>
            <a:br>
              <a:rPr lang="pl-PL" dirty="0" smtClean="0">
                <a:latin typeface="Georgia" pitchFamily="18" charset="0"/>
              </a:rPr>
            </a:br>
            <a:r>
              <a:rPr lang="pl-PL" dirty="0" smtClean="0">
                <a:latin typeface="Georgia" pitchFamily="18" charset="0"/>
              </a:rPr>
              <a:t>i stopnia winy, jednak gdy nie można tego ustalić – pracownicy, którzy wyrządzili szkodę odpowiadają w częściach równych</a:t>
            </a:r>
          </a:p>
          <a:p>
            <a:pPr algn="just"/>
            <a:r>
              <a:rPr lang="pl-PL" dirty="0" smtClean="0">
                <a:latin typeface="Georgia" pitchFamily="18" charset="0"/>
              </a:rPr>
              <a:t>teoria prawa pracy sięga tutaj do teorii prawa karnego – koncepcji </a:t>
            </a:r>
            <a:r>
              <a:rPr lang="pl-PL" b="1" dirty="0" smtClean="0">
                <a:latin typeface="Georgia" pitchFamily="18" charset="0"/>
              </a:rPr>
              <a:t>winy umyślnej </a:t>
            </a:r>
            <a:br>
              <a:rPr lang="pl-PL" b="1" dirty="0" smtClean="0">
                <a:latin typeface="Georgia" pitchFamily="18" charset="0"/>
              </a:rPr>
            </a:br>
            <a:r>
              <a:rPr lang="pl-PL" b="1" dirty="0" smtClean="0">
                <a:latin typeface="Georgia" pitchFamily="18" charset="0"/>
              </a:rPr>
              <a:t>i nieumyślnej 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395536" y="1052736"/>
          <a:ext cx="8075240" cy="4989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wina umyślna – sprawca ma świadomość szkodliwości skutków działania i zmierza do tego bezpośrednio </a:t>
            </a:r>
            <a:r>
              <a:rPr lang="pl-PL" i="1" dirty="0" smtClean="0"/>
              <a:t>(zamiar bezpośredni) </a:t>
            </a:r>
            <a:r>
              <a:rPr lang="pl-PL" dirty="0" smtClean="0"/>
              <a:t>lub </a:t>
            </a:r>
            <a:br>
              <a:rPr lang="pl-PL" dirty="0" smtClean="0"/>
            </a:br>
            <a:r>
              <a:rPr lang="pl-PL" dirty="0" smtClean="0"/>
              <a:t>co najmniej godzi się na nie (</a:t>
            </a:r>
            <a:r>
              <a:rPr lang="pl-PL" i="1" dirty="0" smtClean="0"/>
              <a:t>zamiar ewentualny</a:t>
            </a:r>
            <a:r>
              <a:rPr lang="pl-PL" dirty="0" smtClean="0"/>
              <a:t>),</a:t>
            </a:r>
          </a:p>
          <a:p>
            <a:pPr algn="just"/>
            <a:r>
              <a:rPr lang="pl-PL" dirty="0" smtClean="0"/>
              <a:t>wina nieumyślna – sprawca ma świadomość szkodliwości skutków działania, jednak bezpodstawnie przypuszcza, że ich uniknie (</a:t>
            </a:r>
            <a:r>
              <a:rPr lang="pl-PL" i="1" dirty="0" smtClean="0"/>
              <a:t>lekkomyślność</a:t>
            </a:r>
            <a:r>
              <a:rPr lang="pl-PL" dirty="0" smtClean="0"/>
              <a:t>) lub nie przewiduje skutków, choć może i powinien (</a:t>
            </a:r>
            <a:r>
              <a:rPr lang="pl-PL" i="1" dirty="0" smtClean="0"/>
              <a:t>niedbalstwo</a:t>
            </a:r>
            <a:r>
              <a:rPr lang="pl-PL" dirty="0" smtClean="0"/>
              <a:t>), </a:t>
            </a:r>
          </a:p>
          <a:p>
            <a:pPr algn="just"/>
            <a:r>
              <a:rPr lang="pl-PL" dirty="0" smtClean="0"/>
              <a:t>okoliczności wyłączające winę:</a:t>
            </a:r>
          </a:p>
          <a:p>
            <a:pPr algn="just"/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467544" y="5325343"/>
          <a:ext cx="7529264" cy="1532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Odpowiedzialność materialna</a:t>
            </a:r>
            <a:b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</a:br>
            <a:r>
              <a:rPr lang="pl-PL" b="1" dirty="0" smtClean="0">
                <a:solidFill>
                  <a:srgbClr val="FFC000"/>
                </a:solidFill>
                <a:latin typeface="Georgia" pitchFamily="18" charset="0"/>
              </a:rPr>
              <a:t>przesłanki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cap="small" dirty="0" smtClean="0">
                <a:solidFill>
                  <a:srgbClr val="FFC000"/>
                </a:solidFill>
                <a:latin typeface="Georgia" pitchFamily="18" charset="0"/>
              </a:rPr>
              <a:t>szkoda</a:t>
            </a:r>
            <a:endParaRPr lang="pl-PL" dirty="0" smtClean="0">
              <a:latin typeface="Georgia" pitchFamily="18" charset="0"/>
            </a:endParaRPr>
          </a:p>
          <a:p>
            <a:pPr algn="just"/>
            <a:r>
              <a:rPr lang="pl-PL" b="1" dirty="0" smtClean="0">
                <a:latin typeface="Georgia" pitchFamily="18" charset="0"/>
              </a:rPr>
              <a:t>uszczerbek poniesiony przez pracodawcę </a:t>
            </a:r>
            <a:r>
              <a:rPr lang="pl-PL" dirty="0" smtClean="0">
                <a:latin typeface="Georgia" pitchFamily="18" charset="0"/>
              </a:rPr>
              <a:t>na skutek niewykonania lub nienależytego wykonania obowiązków pracowniczych,</a:t>
            </a:r>
          </a:p>
          <a:p>
            <a:pPr algn="just"/>
            <a:r>
              <a:rPr lang="pl-PL" dirty="0" smtClean="0"/>
              <a:t>uszczerbek majątkowy może wystąpić w różnych postaciach, np. zniszczenie lub ubytek mienia, zwiększenie zobowiązań pracodawcy, niemożność osiągnięcia korzyści,</a:t>
            </a:r>
          </a:p>
          <a:p>
            <a:pPr algn="just"/>
            <a:r>
              <a:rPr lang="pl-PL" dirty="0" smtClean="0"/>
              <a:t>nie jest szkodą tzw. ubytek naturalny, spowodowany procesami biofizycznymi lub chemicznymi,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587</Words>
  <Application>Microsoft Office PowerPoint</Application>
  <PresentationFormat>Pokaz na ekranie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Wykusz</vt:lpstr>
      <vt:lpstr>Odpowiedzialność pracownicza</vt:lpstr>
      <vt:lpstr>Odpowiedzialność materialna </vt:lpstr>
      <vt:lpstr>Odpowiedzialność materialna 114-1211</vt:lpstr>
      <vt:lpstr>Odpowiedzialność materialna przesłanki</vt:lpstr>
      <vt:lpstr>Odpowiedzialność materialna przesłanki</vt:lpstr>
      <vt:lpstr>Odpowiedzialność materialna przesłanki</vt:lpstr>
      <vt:lpstr>Odpowiedzialność materialna przesłanki</vt:lpstr>
      <vt:lpstr>Odpowiedzialność materialna przesłanki</vt:lpstr>
      <vt:lpstr>Odpowiedzialność materialna przesłanki</vt:lpstr>
      <vt:lpstr>Odpowiedzialność materialna przesłanki</vt:lpstr>
      <vt:lpstr>Odpowiedzialność materialna odszkodowanie</vt:lpstr>
      <vt:lpstr>Odpowiedzialność za szkodę  w mieniu powierzonym 124-127 kp</vt:lpstr>
      <vt:lpstr>Odpowiedzialność za szkodę  w mieniu powierzonym </vt:lpstr>
      <vt:lpstr>Odpowiedzialność za szkodę  w mieniu powierzonym </vt:lpstr>
      <vt:lpstr>Odpowiedzialność za szkodę  w mieniu powierzonym </vt:lpstr>
      <vt:lpstr>Odpowiedzialność za szkodę  w mieniu powierzonym </vt:lpstr>
      <vt:lpstr>Wspólna odpowiedzialność za szkodę  w mieniu powierzonym 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pracownicza</dc:title>
  <dc:creator>Kamila</dc:creator>
  <cp:lastModifiedBy>Kamila</cp:lastModifiedBy>
  <cp:revision>2</cp:revision>
  <dcterms:created xsi:type="dcterms:W3CDTF">2017-04-27T17:31:53Z</dcterms:created>
  <dcterms:modified xsi:type="dcterms:W3CDTF">2017-04-27T17:47:35Z</dcterms:modified>
</cp:coreProperties>
</file>