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80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7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D70242-90F0-426E-BE88-73AE58EC481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63FBC3-ACE9-49B2-9442-3489E80BCE88}">
      <dgm:prSet phldrT="[Tekst]"/>
      <dgm:spPr/>
      <dgm:t>
        <a:bodyPr/>
        <a:lstStyle/>
        <a:p>
          <a:r>
            <a:rPr lang="pl-PL" dirty="0" smtClean="0"/>
            <a:t>Prawa rzeczowe</a:t>
          </a:r>
          <a:endParaRPr lang="pl-PL" dirty="0"/>
        </a:p>
      </dgm:t>
    </dgm:pt>
    <dgm:pt modelId="{23AE4A41-B0BF-4C90-BC1D-B357A48D0A8E}" type="parTrans" cxnId="{CC452455-F1CF-423C-94D9-42B34DC81D5F}">
      <dgm:prSet/>
      <dgm:spPr/>
      <dgm:t>
        <a:bodyPr/>
        <a:lstStyle/>
        <a:p>
          <a:endParaRPr lang="pl-PL"/>
        </a:p>
      </dgm:t>
    </dgm:pt>
    <dgm:pt modelId="{BC0C966C-F515-4C6F-AD1E-8C51294F5960}" type="sibTrans" cxnId="{CC452455-F1CF-423C-94D9-42B34DC81D5F}">
      <dgm:prSet/>
      <dgm:spPr/>
      <dgm:t>
        <a:bodyPr/>
        <a:lstStyle/>
        <a:p>
          <a:endParaRPr lang="pl-PL"/>
        </a:p>
      </dgm:t>
    </dgm:pt>
    <dgm:pt modelId="{756CA6FD-044C-433A-B229-6D989A169F2A}">
      <dgm:prSet phldrT="[Tekst]"/>
      <dgm:spPr/>
      <dgm:t>
        <a:bodyPr/>
        <a:lstStyle/>
        <a:p>
          <a:r>
            <a:rPr lang="pl-PL" dirty="0" smtClean="0"/>
            <a:t>Użytkowanie wieczyste</a:t>
          </a:r>
          <a:endParaRPr lang="pl-PL" dirty="0"/>
        </a:p>
      </dgm:t>
    </dgm:pt>
    <dgm:pt modelId="{060404AB-3FF4-4B90-B81C-BAF05DE2C5D2}" type="parTrans" cxnId="{CCB62EB1-82F2-4EFE-8AC2-B13EB78ACC9B}">
      <dgm:prSet/>
      <dgm:spPr/>
      <dgm:t>
        <a:bodyPr/>
        <a:lstStyle/>
        <a:p>
          <a:endParaRPr lang="pl-PL"/>
        </a:p>
      </dgm:t>
    </dgm:pt>
    <dgm:pt modelId="{6E5693E7-61FA-48CC-BD12-0F795495A600}" type="sibTrans" cxnId="{CCB62EB1-82F2-4EFE-8AC2-B13EB78ACC9B}">
      <dgm:prSet/>
      <dgm:spPr/>
      <dgm:t>
        <a:bodyPr/>
        <a:lstStyle/>
        <a:p>
          <a:endParaRPr lang="pl-PL"/>
        </a:p>
      </dgm:t>
    </dgm:pt>
    <dgm:pt modelId="{21285F01-ABF1-4DA2-AEB2-22BAA617D3EC}">
      <dgm:prSet phldrT="[Tekst]"/>
      <dgm:spPr/>
      <dgm:t>
        <a:bodyPr/>
        <a:lstStyle/>
        <a:p>
          <a:r>
            <a:rPr lang="pl-PL" dirty="0" smtClean="0"/>
            <a:t>Ograniczone prawa rzeczowe</a:t>
          </a:r>
          <a:endParaRPr lang="pl-PL" dirty="0"/>
        </a:p>
      </dgm:t>
    </dgm:pt>
    <dgm:pt modelId="{3644582D-FA01-45C3-B785-E5A0E062985B}" type="parTrans" cxnId="{C9670985-0EA6-4578-AC48-4864F278ED2C}">
      <dgm:prSet/>
      <dgm:spPr/>
      <dgm:t>
        <a:bodyPr/>
        <a:lstStyle/>
        <a:p>
          <a:endParaRPr lang="pl-PL"/>
        </a:p>
      </dgm:t>
    </dgm:pt>
    <dgm:pt modelId="{8459AB56-85C3-404E-B416-6596C9E2A6BC}" type="sibTrans" cxnId="{C9670985-0EA6-4578-AC48-4864F278ED2C}">
      <dgm:prSet/>
      <dgm:spPr/>
      <dgm:t>
        <a:bodyPr/>
        <a:lstStyle/>
        <a:p>
          <a:endParaRPr lang="pl-PL"/>
        </a:p>
      </dgm:t>
    </dgm:pt>
    <dgm:pt modelId="{3C3F19EA-7389-4211-9AD2-20628672952E}">
      <dgm:prSet/>
      <dgm:spPr/>
      <dgm:t>
        <a:bodyPr/>
        <a:lstStyle/>
        <a:p>
          <a:r>
            <a:rPr lang="pl-PL" dirty="0" smtClean="0"/>
            <a:t>Własność</a:t>
          </a:r>
          <a:endParaRPr lang="pl-PL" dirty="0"/>
        </a:p>
      </dgm:t>
    </dgm:pt>
    <dgm:pt modelId="{091157D8-DB80-467B-940D-88942A335860}" type="parTrans" cxnId="{BDD054FF-478E-4EC7-B848-512B062FD795}">
      <dgm:prSet/>
      <dgm:spPr/>
      <dgm:t>
        <a:bodyPr/>
        <a:lstStyle/>
        <a:p>
          <a:endParaRPr lang="pl-PL"/>
        </a:p>
      </dgm:t>
    </dgm:pt>
    <dgm:pt modelId="{3A3DBF85-9635-4CA1-B025-5B82D146F1A9}" type="sibTrans" cxnId="{BDD054FF-478E-4EC7-B848-512B062FD795}">
      <dgm:prSet/>
      <dgm:spPr/>
      <dgm:t>
        <a:bodyPr/>
        <a:lstStyle/>
        <a:p>
          <a:endParaRPr lang="pl-PL"/>
        </a:p>
      </dgm:t>
    </dgm:pt>
    <dgm:pt modelId="{6DBC0B78-056C-49DE-937F-8D760F5B9C7E}" type="pres">
      <dgm:prSet presAssocID="{47D70242-90F0-426E-BE88-73AE58EC48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22AFF83B-AAD6-42AA-B7FD-F0FB25AEF6D2}" type="pres">
      <dgm:prSet presAssocID="{CD63FBC3-ACE9-49B2-9442-3489E80BCE88}" presName="hierRoot1" presStyleCnt="0"/>
      <dgm:spPr/>
    </dgm:pt>
    <dgm:pt modelId="{D29C081F-71D1-4B7E-AC81-2FE067FAA4F6}" type="pres">
      <dgm:prSet presAssocID="{CD63FBC3-ACE9-49B2-9442-3489E80BCE88}" presName="composite" presStyleCnt="0"/>
      <dgm:spPr/>
    </dgm:pt>
    <dgm:pt modelId="{8D2F8EF9-4EA8-4F36-9F68-A294CF55DE45}" type="pres">
      <dgm:prSet presAssocID="{CD63FBC3-ACE9-49B2-9442-3489E80BCE88}" presName="background" presStyleLbl="node0" presStyleIdx="0" presStyleCnt="1"/>
      <dgm:spPr/>
    </dgm:pt>
    <dgm:pt modelId="{1177F6CF-4B7A-4E05-8E33-D8437011A8A9}" type="pres">
      <dgm:prSet presAssocID="{CD63FBC3-ACE9-49B2-9442-3489E80BCE8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E9D1B39-2EA6-44D7-A146-4EAD0F171E5D}" type="pres">
      <dgm:prSet presAssocID="{CD63FBC3-ACE9-49B2-9442-3489E80BCE88}" presName="hierChild2" presStyleCnt="0"/>
      <dgm:spPr/>
    </dgm:pt>
    <dgm:pt modelId="{C5955DF5-4596-4B6B-954C-8C5A8325A24C}" type="pres">
      <dgm:prSet presAssocID="{091157D8-DB80-467B-940D-88942A335860}" presName="Name10" presStyleLbl="parChTrans1D2" presStyleIdx="0" presStyleCnt="3"/>
      <dgm:spPr/>
      <dgm:t>
        <a:bodyPr/>
        <a:lstStyle/>
        <a:p>
          <a:endParaRPr lang="pl-PL"/>
        </a:p>
      </dgm:t>
    </dgm:pt>
    <dgm:pt modelId="{54F2BABD-7FEA-45D5-845B-0C30E9206E3B}" type="pres">
      <dgm:prSet presAssocID="{3C3F19EA-7389-4211-9AD2-20628672952E}" presName="hierRoot2" presStyleCnt="0"/>
      <dgm:spPr/>
    </dgm:pt>
    <dgm:pt modelId="{5FA97580-7D37-4893-BAF8-E2EF582642D8}" type="pres">
      <dgm:prSet presAssocID="{3C3F19EA-7389-4211-9AD2-20628672952E}" presName="composite2" presStyleCnt="0"/>
      <dgm:spPr/>
    </dgm:pt>
    <dgm:pt modelId="{37101DA8-F456-4D25-AFDF-EADE1AFDAB73}" type="pres">
      <dgm:prSet presAssocID="{3C3F19EA-7389-4211-9AD2-20628672952E}" presName="background2" presStyleLbl="node2" presStyleIdx="0" presStyleCnt="3"/>
      <dgm:spPr/>
    </dgm:pt>
    <dgm:pt modelId="{F723BEBB-4E91-4379-8E49-0425432E46FF}" type="pres">
      <dgm:prSet presAssocID="{3C3F19EA-7389-4211-9AD2-20628672952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E0224A8-9F88-49AC-88DC-F224F7A049D2}" type="pres">
      <dgm:prSet presAssocID="{3C3F19EA-7389-4211-9AD2-20628672952E}" presName="hierChild3" presStyleCnt="0"/>
      <dgm:spPr/>
    </dgm:pt>
    <dgm:pt modelId="{06EDBE83-044F-421F-9A98-86CCBD4497D1}" type="pres">
      <dgm:prSet presAssocID="{060404AB-3FF4-4B90-B81C-BAF05DE2C5D2}" presName="Name10" presStyleLbl="parChTrans1D2" presStyleIdx="1" presStyleCnt="3"/>
      <dgm:spPr/>
      <dgm:t>
        <a:bodyPr/>
        <a:lstStyle/>
        <a:p>
          <a:endParaRPr lang="pl-PL"/>
        </a:p>
      </dgm:t>
    </dgm:pt>
    <dgm:pt modelId="{624B44AB-D1A0-416D-8B3C-9772C9ADD099}" type="pres">
      <dgm:prSet presAssocID="{756CA6FD-044C-433A-B229-6D989A169F2A}" presName="hierRoot2" presStyleCnt="0"/>
      <dgm:spPr/>
    </dgm:pt>
    <dgm:pt modelId="{D6BEA962-D7EC-4A76-BC21-6D7A96A5E57C}" type="pres">
      <dgm:prSet presAssocID="{756CA6FD-044C-433A-B229-6D989A169F2A}" presName="composite2" presStyleCnt="0"/>
      <dgm:spPr/>
    </dgm:pt>
    <dgm:pt modelId="{64045791-EDF4-4D04-8B2E-E31B14C2005E}" type="pres">
      <dgm:prSet presAssocID="{756CA6FD-044C-433A-B229-6D989A169F2A}" presName="background2" presStyleLbl="node2" presStyleIdx="1" presStyleCnt="3"/>
      <dgm:spPr/>
      <dgm:t>
        <a:bodyPr/>
        <a:lstStyle/>
        <a:p>
          <a:endParaRPr lang="pl-PL"/>
        </a:p>
      </dgm:t>
    </dgm:pt>
    <dgm:pt modelId="{F2F77D41-CE31-4F6F-A2E1-4256E33BC57E}" type="pres">
      <dgm:prSet presAssocID="{756CA6FD-044C-433A-B229-6D989A169F2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3269464-BA53-42A5-8759-90BC6F3CF002}" type="pres">
      <dgm:prSet presAssocID="{756CA6FD-044C-433A-B229-6D989A169F2A}" presName="hierChild3" presStyleCnt="0"/>
      <dgm:spPr/>
    </dgm:pt>
    <dgm:pt modelId="{AFBDF1A5-5407-4194-8EA7-5D6260A61B14}" type="pres">
      <dgm:prSet presAssocID="{3644582D-FA01-45C3-B785-E5A0E062985B}" presName="Name10" presStyleLbl="parChTrans1D2" presStyleIdx="2" presStyleCnt="3"/>
      <dgm:spPr/>
      <dgm:t>
        <a:bodyPr/>
        <a:lstStyle/>
        <a:p>
          <a:endParaRPr lang="pl-PL"/>
        </a:p>
      </dgm:t>
    </dgm:pt>
    <dgm:pt modelId="{F66FD5B3-73B2-489B-BD89-1E902E99A94E}" type="pres">
      <dgm:prSet presAssocID="{21285F01-ABF1-4DA2-AEB2-22BAA617D3EC}" presName="hierRoot2" presStyleCnt="0"/>
      <dgm:spPr/>
    </dgm:pt>
    <dgm:pt modelId="{0C1A10BD-BA63-412E-91E6-301A2EE24EB0}" type="pres">
      <dgm:prSet presAssocID="{21285F01-ABF1-4DA2-AEB2-22BAA617D3EC}" presName="composite2" presStyleCnt="0"/>
      <dgm:spPr/>
    </dgm:pt>
    <dgm:pt modelId="{557A670F-B41E-4A37-8904-4AF8AE959BA1}" type="pres">
      <dgm:prSet presAssocID="{21285F01-ABF1-4DA2-AEB2-22BAA617D3EC}" presName="background2" presStyleLbl="node2" presStyleIdx="2" presStyleCnt="3"/>
      <dgm:spPr/>
    </dgm:pt>
    <dgm:pt modelId="{2D78F638-62B6-458F-ABC0-6CD71FE4BB74}" type="pres">
      <dgm:prSet presAssocID="{21285F01-ABF1-4DA2-AEB2-22BAA617D3E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F4B801E-81F6-42CD-BF9A-BC704AB26E96}" type="pres">
      <dgm:prSet presAssocID="{21285F01-ABF1-4DA2-AEB2-22BAA617D3EC}" presName="hierChild3" presStyleCnt="0"/>
      <dgm:spPr/>
    </dgm:pt>
  </dgm:ptLst>
  <dgm:cxnLst>
    <dgm:cxn modelId="{C53A56B9-DD9B-4229-A538-73ECEA1B2167}" type="presOf" srcId="{3C3F19EA-7389-4211-9AD2-20628672952E}" destId="{F723BEBB-4E91-4379-8E49-0425432E46FF}" srcOrd="0" destOrd="0" presId="urn:microsoft.com/office/officeart/2005/8/layout/hierarchy1"/>
    <dgm:cxn modelId="{1A16E398-1182-4A7E-B4D6-458D270F6F06}" type="presOf" srcId="{091157D8-DB80-467B-940D-88942A335860}" destId="{C5955DF5-4596-4B6B-954C-8C5A8325A24C}" srcOrd="0" destOrd="0" presId="urn:microsoft.com/office/officeart/2005/8/layout/hierarchy1"/>
    <dgm:cxn modelId="{A1B6201F-856D-47E0-8DC6-DC6E654A68B1}" type="presOf" srcId="{21285F01-ABF1-4DA2-AEB2-22BAA617D3EC}" destId="{2D78F638-62B6-458F-ABC0-6CD71FE4BB74}" srcOrd="0" destOrd="0" presId="urn:microsoft.com/office/officeart/2005/8/layout/hierarchy1"/>
    <dgm:cxn modelId="{BDD054FF-478E-4EC7-B848-512B062FD795}" srcId="{CD63FBC3-ACE9-49B2-9442-3489E80BCE88}" destId="{3C3F19EA-7389-4211-9AD2-20628672952E}" srcOrd="0" destOrd="0" parTransId="{091157D8-DB80-467B-940D-88942A335860}" sibTransId="{3A3DBF85-9635-4CA1-B025-5B82D146F1A9}"/>
    <dgm:cxn modelId="{F5D16023-267B-40D8-9BD1-BA0CC68DAF76}" type="presOf" srcId="{3644582D-FA01-45C3-B785-E5A0E062985B}" destId="{AFBDF1A5-5407-4194-8EA7-5D6260A61B14}" srcOrd="0" destOrd="0" presId="urn:microsoft.com/office/officeart/2005/8/layout/hierarchy1"/>
    <dgm:cxn modelId="{776799AC-7289-4848-929F-B6A8FFDAC356}" type="presOf" srcId="{CD63FBC3-ACE9-49B2-9442-3489E80BCE88}" destId="{1177F6CF-4B7A-4E05-8E33-D8437011A8A9}" srcOrd="0" destOrd="0" presId="urn:microsoft.com/office/officeart/2005/8/layout/hierarchy1"/>
    <dgm:cxn modelId="{8D39276B-CAE1-49BF-8619-068C6EB9CF5A}" type="presOf" srcId="{756CA6FD-044C-433A-B229-6D989A169F2A}" destId="{F2F77D41-CE31-4F6F-A2E1-4256E33BC57E}" srcOrd="0" destOrd="0" presId="urn:microsoft.com/office/officeart/2005/8/layout/hierarchy1"/>
    <dgm:cxn modelId="{34F1527A-AAFC-4E72-89B5-9860F9D5976F}" type="presOf" srcId="{47D70242-90F0-426E-BE88-73AE58EC481A}" destId="{6DBC0B78-056C-49DE-937F-8D760F5B9C7E}" srcOrd="0" destOrd="0" presId="urn:microsoft.com/office/officeart/2005/8/layout/hierarchy1"/>
    <dgm:cxn modelId="{CC452455-F1CF-423C-94D9-42B34DC81D5F}" srcId="{47D70242-90F0-426E-BE88-73AE58EC481A}" destId="{CD63FBC3-ACE9-49B2-9442-3489E80BCE88}" srcOrd="0" destOrd="0" parTransId="{23AE4A41-B0BF-4C90-BC1D-B357A48D0A8E}" sibTransId="{BC0C966C-F515-4C6F-AD1E-8C51294F5960}"/>
    <dgm:cxn modelId="{7BBBCC24-618D-4687-9C96-6032B9667B5C}" type="presOf" srcId="{060404AB-3FF4-4B90-B81C-BAF05DE2C5D2}" destId="{06EDBE83-044F-421F-9A98-86CCBD4497D1}" srcOrd="0" destOrd="0" presId="urn:microsoft.com/office/officeart/2005/8/layout/hierarchy1"/>
    <dgm:cxn modelId="{C9670985-0EA6-4578-AC48-4864F278ED2C}" srcId="{CD63FBC3-ACE9-49B2-9442-3489E80BCE88}" destId="{21285F01-ABF1-4DA2-AEB2-22BAA617D3EC}" srcOrd="2" destOrd="0" parTransId="{3644582D-FA01-45C3-B785-E5A0E062985B}" sibTransId="{8459AB56-85C3-404E-B416-6596C9E2A6BC}"/>
    <dgm:cxn modelId="{CCB62EB1-82F2-4EFE-8AC2-B13EB78ACC9B}" srcId="{CD63FBC3-ACE9-49B2-9442-3489E80BCE88}" destId="{756CA6FD-044C-433A-B229-6D989A169F2A}" srcOrd="1" destOrd="0" parTransId="{060404AB-3FF4-4B90-B81C-BAF05DE2C5D2}" sibTransId="{6E5693E7-61FA-48CC-BD12-0F795495A600}"/>
    <dgm:cxn modelId="{837B2192-8953-4B1B-BB18-ACF2113EAB56}" type="presParOf" srcId="{6DBC0B78-056C-49DE-937F-8D760F5B9C7E}" destId="{22AFF83B-AAD6-42AA-B7FD-F0FB25AEF6D2}" srcOrd="0" destOrd="0" presId="urn:microsoft.com/office/officeart/2005/8/layout/hierarchy1"/>
    <dgm:cxn modelId="{79C8018D-4F93-4A23-90AC-CBA2682ADF49}" type="presParOf" srcId="{22AFF83B-AAD6-42AA-B7FD-F0FB25AEF6D2}" destId="{D29C081F-71D1-4B7E-AC81-2FE067FAA4F6}" srcOrd="0" destOrd="0" presId="urn:microsoft.com/office/officeart/2005/8/layout/hierarchy1"/>
    <dgm:cxn modelId="{ED36047D-2131-4E96-AF63-4B929CCB869F}" type="presParOf" srcId="{D29C081F-71D1-4B7E-AC81-2FE067FAA4F6}" destId="{8D2F8EF9-4EA8-4F36-9F68-A294CF55DE45}" srcOrd="0" destOrd="0" presId="urn:microsoft.com/office/officeart/2005/8/layout/hierarchy1"/>
    <dgm:cxn modelId="{F0CFA896-055A-4C49-9C91-0D3FB67A4603}" type="presParOf" srcId="{D29C081F-71D1-4B7E-AC81-2FE067FAA4F6}" destId="{1177F6CF-4B7A-4E05-8E33-D8437011A8A9}" srcOrd="1" destOrd="0" presId="urn:microsoft.com/office/officeart/2005/8/layout/hierarchy1"/>
    <dgm:cxn modelId="{346C5B3B-D951-48A4-B82D-CDB0BC832C43}" type="presParOf" srcId="{22AFF83B-AAD6-42AA-B7FD-F0FB25AEF6D2}" destId="{0E9D1B39-2EA6-44D7-A146-4EAD0F171E5D}" srcOrd="1" destOrd="0" presId="urn:microsoft.com/office/officeart/2005/8/layout/hierarchy1"/>
    <dgm:cxn modelId="{24EE454B-C1A8-4FC5-8320-18EB9CD8380C}" type="presParOf" srcId="{0E9D1B39-2EA6-44D7-A146-4EAD0F171E5D}" destId="{C5955DF5-4596-4B6B-954C-8C5A8325A24C}" srcOrd="0" destOrd="0" presId="urn:microsoft.com/office/officeart/2005/8/layout/hierarchy1"/>
    <dgm:cxn modelId="{E5E67054-CCED-45B1-8339-94D20EC3C167}" type="presParOf" srcId="{0E9D1B39-2EA6-44D7-A146-4EAD0F171E5D}" destId="{54F2BABD-7FEA-45D5-845B-0C30E9206E3B}" srcOrd="1" destOrd="0" presId="urn:microsoft.com/office/officeart/2005/8/layout/hierarchy1"/>
    <dgm:cxn modelId="{E48512C1-A2CA-4867-AFF4-8AA648EB9AB0}" type="presParOf" srcId="{54F2BABD-7FEA-45D5-845B-0C30E9206E3B}" destId="{5FA97580-7D37-4893-BAF8-E2EF582642D8}" srcOrd="0" destOrd="0" presId="urn:microsoft.com/office/officeart/2005/8/layout/hierarchy1"/>
    <dgm:cxn modelId="{75EDDAEB-C12B-4C6D-9507-4EEDF21D1F3A}" type="presParOf" srcId="{5FA97580-7D37-4893-BAF8-E2EF582642D8}" destId="{37101DA8-F456-4D25-AFDF-EADE1AFDAB73}" srcOrd="0" destOrd="0" presId="urn:microsoft.com/office/officeart/2005/8/layout/hierarchy1"/>
    <dgm:cxn modelId="{F4942D69-021F-400E-8CC1-5DA09AD3FD0A}" type="presParOf" srcId="{5FA97580-7D37-4893-BAF8-E2EF582642D8}" destId="{F723BEBB-4E91-4379-8E49-0425432E46FF}" srcOrd="1" destOrd="0" presId="urn:microsoft.com/office/officeart/2005/8/layout/hierarchy1"/>
    <dgm:cxn modelId="{D3352DDE-2139-4DEF-AEDB-F7067D0C8811}" type="presParOf" srcId="{54F2BABD-7FEA-45D5-845B-0C30E9206E3B}" destId="{3E0224A8-9F88-49AC-88DC-F224F7A049D2}" srcOrd="1" destOrd="0" presId="urn:microsoft.com/office/officeart/2005/8/layout/hierarchy1"/>
    <dgm:cxn modelId="{34D9C8A5-4B2D-40D8-A5E8-F271808B72E0}" type="presParOf" srcId="{0E9D1B39-2EA6-44D7-A146-4EAD0F171E5D}" destId="{06EDBE83-044F-421F-9A98-86CCBD4497D1}" srcOrd="2" destOrd="0" presId="urn:microsoft.com/office/officeart/2005/8/layout/hierarchy1"/>
    <dgm:cxn modelId="{BCB85FCB-E945-431A-9455-4AEB469B3893}" type="presParOf" srcId="{0E9D1B39-2EA6-44D7-A146-4EAD0F171E5D}" destId="{624B44AB-D1A0-416D-8B3C-9772C9ADD099}" srcOrd="3" destOrd="0" presId="urn:microsoft.com/office/officeart/2005/8/layout/hierarchy1"/>
    <dgm:cxn modelId="{5377B2C3-88BF-4481-BE7C-CB65871922D5}" type="presParOf" srcId="{624B44AB-D1A0-416D-8B3C-9772C9ADD099}" destId="{D6BEA962-D7EC-4A76-BC21-6D7A96A5E57C}" srcOrd="0" destOrd="0" presId="urn:microsoft.com/office/officeart/2005/8/layout/hierarchy1"/>
    <dgm:cxn modelId="{87CF57BE-BC64-413E-BFD3-0DDA5857DE8F}" type="presParOf" srcId="{D6BEA962-D7EC-4A76-BC21-6D7A96A5E57C}" destId="{64045791-EDF4-4D04-8B2E-E31B14C2005E}" srcOrd="0" destOrd="0" presId="urn:microsoft.com/office/officeart/2005/8/layout/hierarchy1"/>
    <dgm:cxn modelId="{78DB0DB6-CF61-4A23-9AE7-9C8AA8BD338D}" type="presParOf" srcId="{D6BEA962-D7EC-4A76-BC21-6D7A96A5E57C}" destId="{F2F77D41-CE31-4F6F-A2E1-4256E33BC57E}" srcOrd="1" destOrd="0" presId="urn:microsoft.com/office/officeart/2005/8/layout/hierarchy1"/>
    <dgm:cxn modelId="{E4DE6200-9729-4783-81D2-D4CCEA3444C9}" type="presParOf" srcId="{624B44AB-D1A0-416D-8B3C-9772C9ADD099}" destId="{E3269464-BA53-42A5-8759-90BC6F3CF002}" srcOrd="1" destOrd="0" presId="urn:microsoft.com/office/officeart/2005/8/layout/hierarchy1"/>
    <dgm:cxn modelId="{2944DA9A-BEC4-4466-9199-732DED135B07}" type="presParOf" srcId="{0E9D1B39-2EA6-44D7-A146-4EAD0F171E5D}" destId="{AFBDF1A5-5407-4194-8EA7-5D6260A61B14}" srcOrd="4" destOrd="0" presId="urn:microsoft.com/office/officeart/2005/8/layout/hierarchy1"/>
    <dgm:cxn modelId="{AC9C6E85-0BC1-49BC-9D22-BD2C40532B3A}" type="presParOf" srcId="{0E9D1B39-2EA6-44D7-A146-4EAD0F171E5D}" destId="{F66FD5B3-73B2-489B-BD89-1E902E99A94E}" srcOrd="5" destOrd="0" presId="urn:microsoft.com/office/officeart/2005/8/layout/hierarchy1"/>
    <dgm:cxn modelId="{ECB0CFC7-EA00-4DA9-84C5-4D0A01FF1E1D}" type="presParOf" srcId="{F66FD5B3-73B2-489B-BD89-1E902E99A94E}" destId="{0C1A10BD-BA63-412E-91E6-301A2EE24EB0}" srcOrd="0" destOrd="0" presId="urn:microsoft.com/office/officeart/2005/8/layout/hierarchy1"/>
    <dgm:cxn modelId="{26350A2A-34DA-42DF-BDED-70DFC7393E52}" type="presParOf" srcId="{0C1A10BD-BA63-412E-91E6-301A2EE24EB0}" destId="{557A670F-B41E-4A37-8904-4AF8AE959BA1}" srcOrd="0" destOrd="0" presId="urn:microsoft.com/office/officeart/2005/8/layout/hierarchy1"/>
    <dgm:cxn modelId="{B78F5DEE-3311-4136-9A31-4543E0F023B9}" type="presParOf" srcId="{0C1A10BD-BA63-412E-91E6-301A2EE24EB0}" destId="{2D78F638-62B6-458F-ABC0-6CD71FE4BB74}" srcOrd="1" destOrd="0" presId="urn:microsoft.com/office/officeart/2005/8/layout/hierarchy1"/>
    <dgm:cxn modelId="{45A7677D-670E-4196-A7AB-0EC36289566C}" type="presParOf" srcId="{F66FD5B3-73B2-489B-BD89-1E902E99A94E}" destId="{5F4B801E-81F6-42CD-BF9A-BC704AB26E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D30827-9FC4-4DD1-B033-050F2A017D6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05F14E3-AD9D-4222-8627-94DC3E82B801}">
      <dgm:prSet phldrT="[Tekst]"/>
      <dgm:spPr/>
      <dgm:t>
        <a:bodyPr/>
        <a:lstStyle/>
        <a:p>
          <a:r>
            <a:rPr lang="pl-PL" dirty="0" smtClean="0"/>
            <a:t>Ograniczone prawa rzeczowe</a:t>
          </a:r>
          <a:endParaRPr lang="pl-PL" dirty="0"/>
        </a:p>
      </dgm:t>
    </dgm:pt>
    <dgm:pt modelId="{33C49743-63DA-4419-9174-002671B884E0}" type="parTrans" cxnId="{DB7399F9-76D8-4E25-B995-CB15865A00CF}">
      <dgm:prSet/>
      <dgm:spPr/>
      <dgm:t>
        <a:bodyPr/>
        <a:lstStyle/>
        <a:p>
          <a:endParaRPr lang="pl-PL"/>
        </a:p>
      </dgm:t>
    </dgm:pt>
    <dgm:pt modelId="{D7DDE6AF-B881-40D1-A328-999883CAD144}" type="sibTrans" cxnId="{DB7399F9-76D8-4E25-B995-CB15865A00CF}">
      <dgm:prSet/>
      <dgm:spPr/>
      <dgm:t>
        <a:bodyPr/>
        <a:lstStyle/>
        <a:p>
          <a:endParaRPr lang="pl-PL"/>
        </a:p>
      </dgm:t>
    </dgm:pt>
    <dgm:pt modelId="{113DC836-D9D8-4DD1-A90A-4FB1896FFD57}">
      <dgm:prSet phldrT="[Tekst]"/>
      <dgm:spPr/>
      <dgm:t>
        <a:bodyPr/>
        <a:lstStyle/>
        <a:p>
          <a:r>
            <a:rPr lang="pl-PL" dirty="0" smtClean="0"/>
            <a:t>Użytkowanie</a:t>
          </a:r>
          <a:endParaRPr lang="pl-PL" dirty="0"/>
        </a:p>
      </dgm:t>
    </dgm:pt>
    <dgm:pt modelId="{06CF34C8-9F3A-48B7-8EE5-BE06FCCC4EE1}" type="parTrans" cxnId="{37C09CE4-278D-4911-A25A-2D77EB52DEEA}">
      <dgm:prSet/>
      <dgm:spPr/>
      <dgm:t>
        <a:bodyPr/>
        <a:lstStyle/>
        <a:p>
          <a:endParaRPr lang="pl-PL"/>
        </a:p>
      </dgm:t>
    </dgm:pt>
    <dgm:pt modelId="{2B719296-E131-4486-9F9D-08ED78497A89}" type="sibTrans" cxnId="{37C09CE4-278D-4911-A25A-2D77EB52DEEA}">
      <dgm:prSet/>
      <dgm:spPr/>
      <dgm:t>
        <a:bodyPr/>
        <a:lstStyle/>
        <a:p>
          <a:endParaRPr lang="pl-PL"/>
        </a:p>
      </dgm:t>
    </dgm:pt>
    <dgm:pt modelId="{541FE055-F3AB-475C-B2E8-B7A8CB8DD6E9}">
      <dgm:prSet phldrT="[Tekst]"/>
      <dgm:spPr/>
      <dgm:t>
        <a:bodyPr/>
        <a:lstStyle/>
        <a:p>
          <a:r>
            <a:rPr lang="pl-PL" dirty="0" smtClean="0"/>
            <a:t>Służebność</a:t>
          </a:r>
          <a:endParaRPr lang="pl-PL" dirty="0"/>
        </a:p>
      </dgm:t>
    </dgm:pt>
    <dgm:pt modelId="{AA7FE8A7-6297-4FE9-98BD-1C56DEEA6FF5}" type="parTrans" cxnId="{02100B01-5984-414B-B625-3EC01CB04A21}">
      <dgm:prSet/>
      <dgm:spPr/>
      <dgm:t>
        <a:bodyPr/>
        <a:lstStyle/>
        <a:p>
          <a:endParaRPr lang="pl-PL"/>
        </a:p>
      </dgm:t>
    </dgm:pt>
    <dgm:pt modelId="{37A283C0-93DE-4A11-B167-BFE37A4411B0}" type="sibTrans" cxnId="{02100B01-5984-414B-B625-3EC01CB04A21}">
      <dgm:prSet/>
      <dgm:spPr/>
      <dgm:t>
        <a:bodyPr/>
        <a:lstStyle/>
        <a:p>
          <a:endParaRPr lang="pl-PL"/>
        </a:p>
      </dgm:t>
    </dgm:pt>
    <dgm:pt modelId="{FD4D6D1A-3AE5-4E83-89D6-72799D0595F6}">
      <dgm:prSet phldrT="[Tekst]"/>
      <dgm:spPr/>
      <dgm:t>
        <a:bodyPr/>
        <a:lstStyle/>
        <a:p>
          <a:r>
            <a:rPr lang="pl-PL" dirty="0" smtClean="0"/>
            <a:t>Zastaw</a:t>
          </a:r>
          <a:endParaRPr lang="pl-PL" dirty="0"/>
        </a:p>
      </dgm:t>
    </dgm:pt>
    <dgm:pt modelId="{A8E0F08D-7C03-4256-94C1-61A5716056CB}" type="parTrans" cxnId="{9556F3EE-E794-49FA-8663-F05455D8E62E}">
      <dgm:prSet/>
      <dgm:spPr/>
      <dgm:t>
        <a:bodyPr/>
        <a:lstStyle/>
        <a:p>
          <a:endParaRPr lang="pl-PL"/>
        </a:p>
      </dgm:t>
    </dgm:pt>
    <dgm:pt modelId="{500D3F25-6526-41F8-AA31-E7FB8E95A484}" type="sibTrans" cxnId="{9556F3EE-E794-49FA-8663-F05455D8E62E}">
      <dgm:prSet/>
      <dgm:spPr/>
      <dgm:t>
        <a:bodyPr/>
        <a:lstStyle/>
        <a:p>
          <a:endParaRPr lang="pl-PL"/>
        </a:p>
      </dgm:t>
    </dgm:pt>
    <dgm:pt modelId="{1E09AABE-D836-4F3A-886D-02E554CE5D09}">
      <dgm:prSet/>
      <dgm:spPr/>
      <dgm:t>
        <a:bodyPr/>
        <a:lstStyle/>
        <a:p>
          <a:r>
            <a:rPr lang="pl-PL" dirty="0" smtClean="0"/>
            <a:t>Spółdzielcze własnościowe prawo do lokalu</a:t>
          </a:r>
          <a:endParaRPr lang="pl-PL" dirty="0"/>
        </a:p>
      </dgm:t>
    </dgm:pt>
    <dgm:pt modelId="{3E8F8F69-780E-48CC-ABAC-2685FAF63B3A}" type="parTrans" cxnId="{075E2599-97B7-46E5-96B3-333523F8289B}">
      <dgm:prSet/>
      <dgm:spPr/>
      <dgm:t>
        <a:bodyPr/>
        <a:lstStyle/>
        <a:p>
          <a:endParaRPr lang="pl-PL"/>
        </a:p>
      </dgm:t>
    </dgm:pt>
    <dgm:pt modelId="{EB5E3753-D583-4347-B74A-F5E926DF8EA5}" type="sibTrans" cxnId="{075E2599-97B7-46E5-96B3-333523F8289B}">
      <dgm:prSet/>
      <dgm:spPr/>
      <dgm:t>
        <a:bodyPr/>
        <a:lstStyle/>
        <a:p>
          <a:endParaRPr lang="pl-PL"/>
        </a:p>
      </dgm:t>
    </dgm:pt>
    <dgm:pt modelId="{442D65E2-3814-4476-90F4-92E471F2BBF7}">
      <dgm:prSet/>
      <dgm:spPr/>
      <dgm:t>
        <a:bodyPr/>
        <a:lstStyle/>
        <a:p>
          <a:r>
            <a:rPr lang="pl-PL" dirty="0" smtClean="0"/>
            <a:t>Hipoteka</a:t>
          </a:r>
          <a:endParaRPr lang="pl-PL" dirty="0"/>
        </a:p>
      </dgm:t>
    </dgm:pt>
    <dgm:pt modelId="{AD9E0E21-3B72-4BE4-A336-CBCB7A5F4A86}" type="parTrans" cxnId="{6417C944-CC88-4935-81DA-FE28650ABB31}">
      <dgm:prSet/>
      <dgm:spPr/>
      <dgm:t>
        <a:bodyPr/>
        <a:lstStyle/>
        <a:p>
          <a:endParaRPr lang="pl-PL"/>
        </a:p>
      </dgm:t>
    </dgm:pt>
    <dgm:pt modelId="{E6F0CE55-E865-476C-9F28-CAC70EE4CDD5}" type="sibTrans" cxnId="{6417C944-CC88-4935-81DA-FE28650ABB31}">
      <dgm:prSet/>
      <dgm:spPr/>
      <dgm:t>
        <a:bodyPr/>
        <a:lstStyle/>
        <a:p>
          <a:endParaRPr lang="pl-PL"/>
        </a:p>
      </dgm:t>
    </dgm:pt>
    <dgm:pt modelId="{D865BCB0-E468-4F34-8658-19C7AC11FEC3}">
      <dgm:prSet/>
      <dgm:spPr/>
      <dgm:t>
        <a:bodyPr/>
        <a:lstStyle/>
        <a:p>
          <a:r>
            <a:rPr lang="pl-PL" dirty="0" smtClean="0"/>
            <a:t>Obecnie nieustanawiane!</a:t>
          </a:r>
          <a:endParaRPr lang="pl-PL" dirty="0"/>
        </a:p>
      </dgm:t>
    </dgm:pt>
    <dgm:pt modelId="{5A0C32BE-08C6-4FD2-9B24-927F27371583}" type="parTrans" cxnId="{F7500206-225C-4E8F-A58E-313F094E9414}">
      <dgm:prSet/>
      <dgm:spPr/>
      <dgm:t>
        <a:bodyPr/>
        <a:lstStyle/>
        <a:p>
          <a:endParaRPr lang="pl-PL"/>
        </a:p>
      </dgm:t>
    </dgm:pt>
    <dgm:pt modelId="{3106A631-210D-4775-929E-4B87E2C6532A}" type="sibTrans" cxnId="{F7500206-225C-4E8F-A58E-313F094E9414}">
      <dgm:prSet/>
      <dgm:spPr/>
      <dgm:t>
        <a:bodyPr/>
        <a:lstStyle/>
        <a:p>
          <a:endParaRPr lang="pl-PL"/>
        </a:p>
      </dgm:t>
    </dgm:pt>
    <dgm:pt modelId="{4DBA4D69-8B4A-413E-A675-197D4E798FCA}" type="pres">
      <dgm:prSet presAssocID="{12D30827-9FC4-4DD1-B033-050F2A017D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C036615-DF45-4DCF-B760-FBC31A31B9A1}" type="pres">
      <dgm:prSet presAssocID="{505F14E3-AD9D-4222-8627-94DC3E82B801}" presName="hierRoot1" presStyleCnt="0">
        <dgm:presLayoutVars>
          <dgm:hierBranch val="init"/>
        </dgm:presLayoutVars>
      </dgm:prSet>
      <dgm:spPr/>
    </dgm:pt>
    <dgm:pt modelId="{FD0A012A-CD3E-46A3-BBCC-C959BA0C798D}" type="pres">
      <dgm:prSet presAssocID="{505F14E3-AD9D-4222-8627-94DC3E82B801}" presName="rootComposite1" presStyleCnt="0"/>
      <dgm:spPr/>
    </dgm:pt>
    <dgm:pt modelId="{C64B072B-C950-4644-8078-4973FAEBC98D}" type="pres">
      <dgm:prSet presAssocID="{505F14E3-AD9D-4222-8627-94DC3E82B801}" presName="rootText1" presStyleLbl="node0" presStyleIdx="0" presStyleCnt="1" custAng="0" custLinFactNeighborX="47" custLinFactNeighborY="-9022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A923EC4-DF50-4E6E-8801-3441FFEE8D3C}" type="pres">
      <dgm:prSet presAssocID="{505F14E3-AD9D-4222-8627-94DC3E82B801}" presName="rootConnector1" presStyleLbl="node1" presStyleIdx="0" presStyleCnt="0"/>
      <dgm:spPr/>
      <dgm:t>
        <a:bodyPr/>
        <a:lstStyle/>
        <a:p>
          <a:endParaRPr lang="pl-PL"/>
        </a:p>
      </dgm:t>
    </dgm:pt>
    <dgm:pt modelId="{96A689D5-17D8-4652-9718-B7193EA74D55}" type="pres">
      <dgm:prSet presAssocID="{505F14E3-AD9D-4222-8627-94DC3E82B801}" presName="hierChild2" presStyleCnt="0"/>
      <dgm:spPr/>
    </dgm:pt>
    <dgm:pt modelId="{1EA12B55-0270-4C41-9289-EF1409E87657}" type="pres">
      <dgm:prSet presAssocID="{06CF34C8-9F3A-48B7-8EE5-BE06FCCC4EE1}" presName="Name37" presStyleLbl="parChTrans1D2" presStyleIdx="0" presStyleCnt="5"/>
      <dgm:spPr/>
      <dgm:t>
        <a:bodyPr/>
        <a:lstStyle/>
        <a:p>
          <a:endParaRPr lang="pl-PL"/>
        </a:p>
      </dgm:t>
    </dgm:pt>
    <dgm:pt modelId="{231CAC36-DB54-46B5-BF3C-B507AC3C0DC8}" type="pres">
      <dgm:prSet presAssocID="{113DC836-D9D8-4DD1-A90A-4FB1896FFD57}" presName="hierRoot2" presStyleCnt="0">
        <dgm:presLayoutVars>
          <dgm:hierBranch val="init"/>
        </dgm:presLayoutVars>
      </dgm:prSet>
      <dgm:spPr/>
    </dgm:pt>
    <dgm:pt modelId="{64C2011F-C558-4BD8-8528-0778D7FAA784}" type="pres">
      <dgm:prSet presAssocID="{113DC836-D9D8-4DD1-A90A-4FB1896FFD57}" presName="rootComposite" presStyleCnt="0"/>
      <dgm:spPr/>
    </dgm:pt>
    <dgm:pt modelId="{AB08517A-C2F9-4427-9DC0-B154B99FD394}" type="pres">
      <dgm:prSet presAssocID="{113DC836-D9D8-4DD1-A90A-4FB1896FFD57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1C10A4C-0322-4C31-B44A-34C39C65C804}" type="pres">
      <dgm:prSet presAssocID="{113DC836-D9D8-4DD1-A90A-4FB1896FFD57}" presName="rootConnector" presStyleLbl="node2" presStyleIdx="0" presStyleCnt="5"/>
      <dgm:spPr/>
      <dgm:t>
        <a:bodyPr/>
        <a:lstStyle/>
        <a:p>
          <a:endParaRPr lang="pl-PL"/>
        </a:p>
      </dgm:t>
    </dgm:pt>
    <dgm:pt modelId="{20DD47A9-F9DB-49FF-B5C4-32221976A0F6}" type="pres">
      <dgm:prSet presAssocID="{113DC836-D9D8-4DD1-A90A-4FB1896FFD57}" presName="hierChild4" presStyleCnt="0"/>
      <dgm:spPr/>
    </dgm:pt>
    <dgm:pt modelId="{1069FCED-E7D9-405E-BB92-1EBF3A2CF03E}" type="pres">
      <dgm:prSet presAssocID="{113DC836-D9D8-4DD1-A90A-4FB1896FFD57}" presName="hierChild5" presStyleCnt="0"/>
      <dgm:spPr/>
    </dgm:pt>
    <dgm:pt modelId="{00C8A010-EE2C-48AA-B37E-2E230FF1DE24}" type="pres">
      <dgm:prSet presAssocID="{AA7FE8A7-6297-4FE9-98BD-1C56DEEA6FF5}" presName="Name37" presStyleLbl="parChTrans1D2" presStyleIdx="1" presStyleCnt="5"/>
      <dgm:spPr/>
      <dgm:t>
        <a:bodyPr/>
        <a:lstStyle/>
        <a:p>
          <a:endParaRPr lang="pl-PL"/>
        </a:p>
      </dgm:t>
    </dgm:pt>
    <dgm:pt modelId="{8EF6FC6B-C699-4821-B669-E37E9DFA7A58}" type="pres">
      <dgm:prSet presAssocID="{541FE055-F3AB-475C-B2E8-B7A8CB8DD6E9}" presName="hierRoot2" presStyleCnt="0">
        <dgm:presLayoutVars>
          <dgm:hierBranch val="init"/>
        </dgm:presLayoutVars>
      </dgm:prSet>
      <dgm:spPr/>
    </dgm:pt>
    <dgm:pt modelId="{68D2D825-5AF8-4B2E-A606-295883D3DFEB}" type="pres">
      <dgm:prSet presAssocID="{541FE055-F3AB-475C-B2E8-B7A8CB8DD6E9}" presName="rootComposite" presStyleCnt="0"/>
      <dgm:spPr/>
    </dgm:pt>
    <dgm:pt modelId="{3BD16869-9964-4148-8712-9C0BD5CEF451}" type="pres">
      <dgm:prSet presAssocID="{541FE055-F3AB-475C-B2E8-B7A8CB8DD6E9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A7A7600-6176-466B-85C7-94C9CFC1E92D}" type="pres">
      <dgm:prSet presAssocID="{541FE055-F3AB-475C-B2E8-B7A8CB8DD6E9}" presName="rootConnector" presStyleLbl="node2" presStyleIdx="1" presStyleCnt="5"/>
      <dgm:spPr/>
      <dgm:t>
        <a:bodyPr/>
        <a:lstStyle/>
        <a:p>
          <a:endParaRPr lang="pl-PL"/>
        </a:p>
      </dgm:t>
    </dgm:pt>
    <dgm:pt modelId="{EFEFEE5B-8D27-4662-B936-1B3FF0330130}" type="pres">
      <dgm:prSet presAssocID="{541FE055-F3AB-475C-B2E8-B7A8CB8DD6E9}" presName="hierChild4" presStyleCnt="0"/>
      <dgm:spPr/>
    </dgm:pt>
    <dgm:pt modelId="{9EDA0A9A-D3AD-47F9-8DA5-5DE0E43DCC64}" type="pres">
      <dgm:prSet presAssocID="{541FE055-F3AB-475C-B2E8-B7A8CB8DD6E9}" presName="hierChild5" presStyleCnt="0"/>
      <dgm:spPr/>
    </dgm:pt>
    <dgm:pt modelId="{1C2B2D79-B702-4332-A6CB-CABB46B5DB3D}" type="pres">
      <dgm:prSet presAssocID="{A8E0F08D-7C03-4256-94C1-61A5716056CB}" presName="Name37" presStyleLbl="parChTrans1D2" presStyleIdx="2" presStyleCnt="5"/>
      <dgm:spPr/>
      <dgm:t>
        <a:bodyPr/>
        <a:lstStyle/>
        <a:p>
          <a:endParaRPr lang="pl-PL"/>
        </a:p>
      </dgm:t>
    </dgm:pt>
    <dgm:pt modelId="{1538DBDD-E824-48D9-A30C-41C6774DB109}" type="pres">
      <dgm:prSet presAssocID="{FD4D6D1A-3AE5-4E83-89D6-72799D0595F6}" presName="hierRoot2" presStyleCnt="0">
        <dgm:presLayoutVars>
          <dgm:hierBranch val="init"/>
        </dgm:presLayoutVars>
      </dgm:prSet>
      <dgm:spPr/>
    </dgm:pt>
    <dgm:pt modelId="{5745EE8F-E835-40C8-8086-DA14A1FC431C}" type="pres">
      <dgm:prSet presAssocID="{FD4D6D1A-3AE5-4E83-89D6-72799D0595F6}" presName="rootComposite" presStyleCnt="0"/>
      <dgm:spPr/>
    </dgm:pt>
    <dgm:pt modelId="{5FCECBCC-5BF7-48C9-8631-B51F5A39879B}" type="pres">
      <dgm:prSet presAssocID="{FD4D6D1A-3AE5-4E83-89D6-72799D0595F6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1305D28-11E4-4541-9C23-43DF47529AAA}" type="pres">
      <dgm:prSet presAssocID="{FD4D6D1A-3AE5-4E83-89D6-72799D0595F6}" presName="rootConnector" presStyleLbl="node2" presStyleIdx="2" presStyleCnt="5"/>
      <dgm:spPr/>
      <dgm:t>
        <a:bodyPr/>
        <a:lstStyle/>
        <a:p>
          <a:endParaRPr lang="pl-PL"/>
        </a:p>
      </dgm:t>
    </dgm:pt>
    <dgm:pt modelId="{4BF462D1-25EA-4FC2-A16D-6F4E08D8D87B}" type="pres">
      <dgm:prSet presAssocID="{FD4D6D1A-3AE5-4E83-89D6-72799D0595F6}" presName="hierChild4" presStyleCnt="0"/>
      <dgm:spPr/>
    </dgm:pt>
    <dgm:pt modelId="{002AAC6A-E84C-4A0D-8339-103E1F2A1B18}" type="pres">
      <dgm:prSet presAssocID="{FD4D6D1A-3AE5-4E83-89D6-72799D0595F6}" presName="hierChild5" presStyleCnt="0"/>
      <dgm:spPr/>
    </dgm:pt>
    <dgm:pt modelId="{69688F5D-CEA8-4412-B49C-BA020EC57B24}" type="pres">
      <dgm:prSet presAssocID="{3E8F8F69-780E-48CC-ABAC-2685FAF63B3A}" presName="Name37" presStyleLbl="parChTrans1D2" presStyleIdx="3" presStyleCnt="5"/>
      <dgm:spPr/>
      <dgm:t>
        <a:bodyPr/>
        <a:lstStyle/>
        <a:p>
          <a:endParaRPr lang="pl-PL"/>
        </a:p>
      </dgm:t>
    </dgm:pt>
    <dgm:pt modelId="{BA70E2C0-A723-41C1-802A-CB56D1EDA660}" type="pres">
      <dgm:prSet presAssocID="{1E09AABE-D836-4F3A-886D-02E554CE5D09}" presName="hierRoot2" presStyleCnt="0">
        <dgm:presLayoutVars>
          <dgm:hierBranch val="init"/>
        </dgm:presLayoutVars>
      </dgm:prSet>
      <dgm:spPr/>
    </dgm:pt>
    <dgm:pt modelId="{73514BDC-EFE9-4A9E-A926-5581DCDEC14E}" type="pres">
      <dgm:prSet presAssocID="{1E09AABE-D836-4F3A-886D-02E554CE5D09}" presName="rootComposite" presStyleCnt="0"/>
      <dgm:spPr/>
    </dgm:pt>
    <dgm:pt modelId="{FAC6417B-074E-410D-93EC-A804C202C0A9}" type="pres">
      <dgm:prSet presAssocID="{1E09AABE-D836-4F3A-886D-02E554CE5D09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92EADAC-2260-4D4F-BCA5-0B2B160481D7}" type="pres">
      <dgm:prSet presAssocID="{1E09AABE-D836-4F3A-886D-02E554CE5D09}" presName="rootConnector" presStyleLbl="node2" presStyleIdx="3" presStyleCnt="5"/>
      <dgm:spPr/>
      <dgm:t>
        <a:bodyPr/>
        <a:lstStyle/>
        <a:p>
          <a:endParaRPr lang="pl-PL"/>
        </a:p>
      </dgm:t>
    </dgm:pt>
    <dgm:pt modelId="{67146BB7-A601-4813-BD11-1D1EB7B47B59}" type="pres">
      <dgm:prSet presAssocID="{1E09AABE-D836-4F3A-886D-02E554CE5D09}" presName="hierChild4" presStyleCnt="0"/>
      <dgm:spPr/>
    </dgm:pt>
    <dgm:pt modelId="{64AEF716-A9E5-4DD0-9277-6F325D5363CE}" type="pres">
      <dgm:prSet presAssocID="{5A0C32BE-08C6-4FD2-9B24-927F27371583}" presName="Name37" presStyleLbl="parChTrans1D3" presStyleIdx="0" presStyleCnt="1"/>
      <dgm:spPr/>
      <dgm:t>
        <a:bodyPr/>
        <a:lstStyle/>
        <a:p>
          <a:endParaRPr lang="pl-PL"/>
        </a:p>
      </dgm:t>
    </dgm:pt>
    <dgm:pt modelId="{F1959672-37D1-4390-98A3-2073FA1F3F7D}" type="pres">
      <dgm:prSet presAssocID="{D865BCB0-E468-4F34-8658-19C7AC11FEC3}" presName="hierRoot2" presStyleCnt="0">
        <dgm:presLayoutVars>
          <dgm:hierBranch val="init"/>
        </dgm:presLayoutVars>
      </dgm:prSet>
      <dgm:spPr/>
    </dgm:pt>
    <dgm:pt modelId="{08DF3892-B24D-49AA-9D01-8A5F34D6B660}" type="pres">
      <dgm:prSet presAssocID="{D865BCB0-E468-4F34-8658-19C7AC11FEC3}" presName="rootComposite" presStyleCnt="0"/>
      <dgm:spPr/>
    </dgm:pt>
    <dgm:pt modelId="{E573DFD7-CEA4-479A-9A70-B40F2CE7D862}" type="pres">
      <dgm:prSet presAssocID="{D865BCB0-E468-4F34-8658-19C7AC11FEC3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8D88CBB-8B5E-44FC-842D-1F81DD45FF4B}" type="pres">
      <dgm:prSet presAssocID="{D865BCB0-E468-4F34-8658-19C7AC11FEC3}" presName="rootConnector" presStyleLbl="node3" presStyleIdx="0" presStyleCnt="1"/>
      <dgm:spPr/>
      <dgm:t>
        <a:bodyPr/>
        <a:lstStyle/>
        <a:p>
          <a:endParaRPr lang="pl-PL"/>
        </a:p>
      </dgm:t>
    </dgm:pt>
    <dgm:pt modelId="{47329476-5207-4048-BDD0-B704D700420B}" type="pres">
      <dgm:prSet presAssocID="{D865BCB0-E468-4F34-8658-19C7AC11FEC3}" presName="hierChild4" presStyleCnt="0"/>
      <dgm:spPr/>
    </dgm:pt>
    <dgm:pt modelId="{D8D901D0-4810-42D0-8094-3D443AD500A8}" type="pres">
      <dgm:prSet presAssocID="{D865BCB0-E468-4F34-8658-19C7AC11FEC3}" presName="hierChild5" presStyleCnt="0"/>
      <dgm:spPr/>
    </dgm:pt>
    <dgm:pt modelId="{F3872AA5-D1FE-415E-A992-DA7F70F350F8}" type="pres">
      <dgm:prSet presAssocID="{1E09AABE-D836-4F3A-886D-02E554CE5D09}" presName="hierChild5" presStyleCnt="0"/>
      <dgm:spPr/>
    </dgm:pt>
    <dgm:pt modelId="{F4FD60DF-A2FE-48B1-9E39-5DC54BB9E122}" type="pres">
      <dgm:prSet presAssocID="{AD9E0E21-3B72-4BE4-A336-CBCB7A5F4A86}" presName="Name37" presStyleLbl="parChTrans1D2" presStyleIdx="4" presStyleCnt="5"/>
      <dgm:spPr/>
      <dgm:t>
        <a:bodyPr/>
        <a:lstStyle/>
        <a:p>
          <a:endParaRPr lang="pl-PL"/>
        </a:p>
      </dgm:t>
    </dgm:pt>
    <dgm:pt modelId="{620A2E20-1C62-40F9-8F61-9004B2AFC9FB}" type="pres">
      <dgm:prSet presAssocID="{442D65E2-3814-4476-90F4-92E471F2BBF7}" presName="hierRoot2" presStyleCnt="0">
        <dgm:presLayoutVars>
          <dgm:hierBranch val="init"/>
        </dgm:presLayoutVars>
      </dgm:prSet>
      <dgm:spPr/>
    </dgm:pt>
    <dgm:pt modelId="{7582986B-3340-45A0-9486-784AB53DADD8}" type="pres">
      <dgm:prSet presAssocID="{442D65E2-3814-4476-90F4-92E471F2BBF7}" presName="rootComposite" presStyleCnt="0"/>
      <dgm:spPr/>
    </dgm:pt>
    <dgm:pt modelId="{27409D45-AAF8-41E5-BAE9-FD4C62812C38}" type="pres">
      <dgm:prSet presAssocID="{442D65E2-3814-4476-90F4-92E471F2BBF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114BF26-0286-45C5-8482-B9285FC09466}" type="pres">
      <dgm:prSet presAssocID="{442D65E2-3814-4476-90F4-92E471F2BBF7}" presName="rootConnector" presStyleLbl="node2" presStyleIdx="4" presStyleCnt="5"/>
      <dgm:spPr/>
      <dgm:t>
        <a:bodyPr/>
        <a:lstStyle/>
        <a:p>
          <a:endParaRPr lang="pl-PL"/>
        </a:p>
      </dgm:t>
    </dgm:pt>
    <dgm:pt modelId="{8FD7CDA0-38CB-4052-A534-2317F05BFC3D}" type="pres">
      <dgm:prSet presAssocID="{442D65E2-3814-4476-90F4-92E471F2BBF7}" presName="hierChild4" presStyleCnt="0"/>
      <dgm:spPr/>
    </dgm:pt>
    <dgm:pt modelId="{F9833E92-A22E-4662-A679-1A88E120BF0C}" type="pres">
      <dgm:prSet presAssocID="{442D65E2-3814-4476-90F4-92E471F2BBF7}" presName="hierChild5" presStyleCnt="0"/>
      <dgm:spPr/>
    </dgm:pt>
    <dgm:pt modelId="{E38DB2B7-F030-4347-9C49-4FB067DC59B7}" type="pres">
      <dgm:prSet presAssocID="{505F14E3-AD9D-4222-8627-94DC3E82B801}" presName="hierChild3" presStyleCnt="0"/>
      <dgm:spPr/>
    </dgm:pt>
  </dgm:ptLst>
  <dgm:cxnLst>
    <dgm:cxn modelId="{9C8BB370-8494-466B-B002-ADD30C0C27E2}" type="presOf" srcId="{AA7FE8A7-6297-4FE9-98BD-1C56DEEA6FF5}" destId="{00C8A010-EE2C-48AA-B37E-2E230FF1DE24}" srcOrd="0" destOrd="0" presId="urn:microsoft.com/office/officeart/2005/8/layout/orgChart1"/>
    <dgm:cxn modelId="{260B3584-EC6C-4254-B3CD-793BC1499B23}" type="presOf" srcId="{113DC836-D9D8-4DD1-A90A-4FB1896FFD57}" destId="{AB08517A-C2F9-4427-9DC0-B154B99FD394}" srcOrd="0" destOrd="0" presId="urn:microsoft.com/office/officeart/2005/8/layout/orgChart1"/>
    <dgm:cxn modelId="{3D4953D4-86AB-458B-A79B-D246516C965F}" type="presOf" srcId="{541FE055-F3AB-475C-B2E8-B7A8CB8DD6E9}" destId="{1A7A7600-6176-466B-85C7-94C9CFC1E92D}" srcOrd="1" destOrd="0" presId="urn:microsoft.com/office/officeart/2005/8/layout/orgChart1"/>
    <dgm:cxn modelId="{D3F1806B-A223-461F-81B0-A54B3B81592D}" type="presOf" srcId="{442D65E2-3814-4476-90F4-92E471F2BBF7}" destId="{27409D45-AAF8-41E5-BAE9-FD4C62812C38}" srcOrd="0" destOrd="0" presId="urn:microsoft.com/office/officeart/2005/8/layout/orgChart1"/>
    <dgm:cxn modelId="{B4E766C7-4446-4D3F-A0FD-ADCB60C37259}" type="presOf" srcId="{D865BCB0-E468-4F34-8658-19C7AC11FEC3}" destId="{E573DFD7-CEA4-479A-9A70-B40F2CE7D862}" srcOrd="0" destOrd="0" presId="urn:microsoft.com/office/officeart/2005/8/layout/orgChart1"/>
    <dgm:cxn modelId="{473CE20E-D7E6-4791-8429-99C8910A60A3}" type="presOf" srcId="{FD4D6D1A-3AE5-4E83-89D6-72799D0595F6}" destId="{61305D28-11E4-4541-9C23-43DF47529AAA}" srcOrd="1" destOrd="0" presId="urn:microsoft.com/office/officeart/2005/8/layout/orgChart1"/>
    <dgm:cxn modelId="{2AF8612B-89CA-49FA-9846-8310FF688F09}" type="presOf" srcId="{5A0C32BE-08C6-4FD2-9B24-927F27371583}" destId="{64AEF716-A9E5-4DD0-9277-6F325D5363CE}" srcOrd="0" destOrd="0" presId="urn:microsoft.com/office/officeart/2005/8/layout/orgChart1"/>
    <dgm:cxn modelId="{F7500206-225C-4E8F-A58E-313F094E9414}" srcId="{1E09AABE-D836-4F3A-886D-02E554CE5D09}" destId="{D865BCB0-E468-4F34-8658-19C7AC11FEC3}" srcOrd="0" destOrd="0" parTransId="{5A0C32BE-08C6-4FD2-9B24-927F27371583}" sibTransId="{3106A631-210D-4775-929E-4B87E2C6532A}"/>
    <dgm:cxn modelId="{37C09CE4-278D-4911-A25A-2D77EB52DEEA}" srcId="{505F14E3-AD9D-4222-8627-94DC3E82B801}" destId="{113DC836-D9D8-4DD1-A90A-4FB1896FFD57}" srcOrd="0" destOrd="0" parTransId="{06CF34C8-9F3A-48B7-8EE5-BE06FCCC4EE1}" sibTransId="{2B719296-E131-4486-9F9D-08ED78497A89}"/>
    <dgm:cxn modelId="{3FF812C2-860D-4827-9D41-684831187ED7}" type="presOf" srcId="{FD4D6D1A-3AE5-4E83-89D6-72799D0595F6}" destId="{5FCECBCC-5BF7-48C9-8631-B51F5A39879B}" srcOrd="0" destOrd="0" presId="urn:microsoft.com/office/officeart/2005/8/layout/orgChart1"/>
    <dgm:cxn modelId="{DB7399F9-76D8-4E25-B995-CB15865A00CF}" srcId="{12D30827-9FC4-4DD1-B033-050F2A017D63}" destId="{505F14E3-AD9D-4222-8627-94DC3E82B801}" srcOrd="0" destOrd="0" parTransId="{33C49743-63DA-4419-9174-002671B884E0}" sibTransId="{D7DDE6AF-B881-40D1-A328-999883CAD144}"/>
    <dgm:cxn modelId="{59B48AE3-72A0-4985-9861-7AF954A0E5C3}" type="presOf" srcId="{D865BCB0-E468-4F34-8658-19C7AC11FEC3}" destId="{98D88CBB-8B5E-44FC-842D-1F81DD45FF4B}" srcOrd="1" destOrd="0" presId="urn:microsoft.com/office/officeart/2005/8/layout/orgChart1"/>
    <dgm:cxn modelId="{7FFEA993-C635-4055-A432-676D959589FC}" type="presOf" srcId="{442D65E2-3814-4476-90F4-92E471F2BBF7}" destId="{3114BF26-0286-45C5-8482-B9285FC09466}" srcOrd="1" destOrd="0" presId="urn:microsoft.com/office/officeart/2005/8/layout/orgChart1"/>
    <dgm:cxn modelId="{2EF4792F-784E-4AED-BDA9-6DD5EBBA85BE}" type="presOf" srcId="{113DC836-D9D8-4DD1-A90A-4FB1896FFD57}" destId="{91C10A4C-0322-4C31-B44A-34C39C65C804}" srcOrd="1" destOrd="0" presId="urn:microsoft.com/office/officeart/2005/8/layout/orgChart1"/>
    <dgm:cxn modelId="{D8E0439D-9C43-412A-9514-A237EA3D7691}" type="presOf" srcId="{1E09AABE-D836-4F3A-886D-02E554CE5D09}" destId="{FAC6417B-074E-410D-93EC-A804C202C0A9}" srcOrd="0" destOrd="0" presId="urn:microsoft.com/office/officeart/2005/8/layout/orgChart1"/>
    <dgm:cxn modelId="{B6AE50B1-E5E3-4A12-AC52-C543E6A94E84}" type="presOf" srcId="{505F14E3-AD9D-4222-8627-94DC3E82B801}" destId="{C64B072B-C950-4644-8078-4973FAEBC98D}" srcOrd="0" destOrd="0" presId="urn:microsoft.com/office/officeart/2005/8/layout/orgChart1"/>
    <dgm:cxn modelId="{8EB5A6D3-1E6F-453D-892C-A3ADAA032936}" type="presOf" srcId="{12D30827-9FC4-4DD1-B033-050F2A017D63}" destId="{4DBA4D69-8B4A-413E-A675-197D4E798FCA}" srcOrd="0" destOrd="0" presId="urn:microsoft.com/office/officeart/2005/8/layout/orgChart1"/>
    <dgm:cxn modelId="{4E7ABAE4-2736-4454-BA09-39DE09A68145}" type="presOf" srcId="{505F14E3-AD9D-4222-8627-94DC3E82B801}" destId="{8A923EC4-DF50-4E6E-8801-3441FFEE8D3C}" srcOrd="1" destOrd="0" presId="urn:microsoft.com/office/officeart/2005/8/layout/orgChart1"/>
    <dgm:cxn modelId="{075E2599-97B7-46E5-96B3-333523F8289B}" srcId="{505F14E3-AD9D-4222-8627-94DC3E82B801}" destId="{1E09AABE-D836-4F3A-886D-02E554CE5D09}" srcOrd="3" destOrd="0" parTransId="{3E8F8F69-780E-48CC-ABAC-2685FAF63B3A}" sibTransId="{EB5E3753-D583-4347-B74A-F5E926DF8EA5}"/>
    <dgm:cxn modelId="{CA1CBB33-67F4-45C6-950E-F57C16D01CB4}" type="presOf" srcId="{A8E0F08D-7C03-4256-94C1-61A5716056CB}" destId="{1C2B2D79-B702-4332-A6CB-CABB46B5DB3D}" srcOrd="0" destOrd="0" presId="urn:microsoft.com/office/officeart/2005/8/layout/orgChart1"/>
    <dgm:cxn modelId="{9556F3EE-E794-49FA-8663-F05455D8E62E}" srcId="{505F14E3-AD9D-4222-8627-94DC3E82B801}" destId="{FD4D6D1A-3AE5-4E83-89D6-72799D0595F6}" srcOrd="2" destOrd="0" parTransId="{A8E0F08D-7C03-4256-94C1-61A5716056CB}" sibTransId="{500D3F25-6526-41F8-AA31-E7FB8E95A484}"/>
    <dgm:cxn modelId="{1E731018-A5F4-4516-A969-AE8A22542BF7}" type="presOf" srcId="{3E8F8F69-780E-48CC-ABAC-2685FAF63B3A}" destId="{69688F5D-CEA8-4412-B49C-BA020EC57B24}" srcOrd="0" destOrd="0" presId="urn:microsoft.com/office/officeart/2005/8/layout/orgChart1"/>
    <dgm:cxn modelId="{AA254DAE-3078-4106-83CA-DAC0B35FE32D}" type="presOf" srcId="{1E09AABE-D836-4F3A-886D-02E554CE5D09}" destId="{C92EADAC-2260-4D4F-BCA5-0B2B160481D7}" srcOrd="1" destOrd="0" presId="urn:microsoft.com/office/officeart/2005/8/layout/orgChart1"/>
    <dgm:cxn modelId="{08705ABB-8166-4738-9867-28AF9D441177}" type="presOf" srcId="{541FE055-F3AB-475C-B2E8-B7A8CB8DD6E9}" destId="{3BD16869-9964-4148-8712-9C0BD5CEF451}" srcOrd="0" destOrd="0" presId="urn:microsoft.com/office/officeart/2005/8/layout/orgChart1"/>
    <dgm:cxn modelId="{B35505CD-0B06-4A22-9DA0-2A4A9D3BFE21}" type="presOf" srcId="{06CF34C8-9F3A-48B7-8EE5-BE06FCCC4EE1}" destId="{1EA12B55-0270-4C41-9289-EF1409E87657}" srcOrd="0" destOrd="0" presId="urn:microsoft.com/office/officeart/2005/8/layout/orgChart1"/>
    <dgm:cxn modelId="{6417C944-CC88-4935-81DA-FE28650ABB31}" srcId="{505F14E3-AD9D-4222-8627-94DC3E82B801}" destId="{442D65E2-3814-4476-90F4-92E471F2BBF7}" srcOrd="4" destOrd="0" parTransId="{AD9E0E21-3B72-4BE4-A336-CBCB7A5F4A86}" sibTransId="{E6F0CE55-E865-476C-9F28-CAC70EE4CDD5}"/>
    <dgm:cxn modelId="{10367AE5-4B94-41F0-A576-D5D1E9269E97}" type="presOf" srcId="{AD9E0E21-3B72-4BE4-A336-CBCB7A5F4A86}" destId="{F4FD60DF-A2FE-48B1-9E39-5DC54BB9E122}" srcOrd="0" destOrd="0" presId="urn:microsoft.com/office/officeart/2005/8/layout/orgChart1"/>
    <dgm:cxn modelId="{02100B01-5984-414B-B625-3EC01CB04A21}" srcId="{505F14E3-AD9D-4222-8627-94DC3E82B801}" destId="{541FE055-F3AB-475C-B2E8-B7A8CB8DD6E9}" srcOrd="1" destOrd="0" parTransId="{AA7FE8A7-6297-4FE9-98BD-1C56DEEA6FF5}" sibTransId="{37A283C0-93DE-4A11-B167-BFE37A4411B0}"/>
    <dgm:cxn modelId="{593A6CA6-E503-48E5-AAEE-9FAF1AF884A9}" type="presParOf" srcId="{4DBA4D69-8B4A-413E-A675-197D4E798FCA}" destId="{3C036615-DF45-4DCF-B760-FBC31A31B9A1}" srcOrd="0" destOrd="0" presId="urn:microsoft.com/office/officeart/2005/8/layout/orgChart1"/>
    <dgm:cxn modelId="{E6308BA6-AF98-4335-AE2A-E34990499A3C}" type="presParOf" srcId="{3C036615-DF45-4DCF-B760-FBC31A31B9A1}" destId="{FD0A012A-CD3E-46A3-BBCC-C959BA0C798D}" srcOrd="0" destOrd="0" presId="urn:microsoft.com/office/officeart/2005/8/layout/orgChart1"/>
    <dgm:cxn modelId="{9B92D846-D1E6-4D9E-9B0D-ECB2FA84EC89}" type="presParOf" srcId="{FD0A012A-CD3E-46A3-BBCC-C959BA0C798D}" destId="{C64B072B-C950-4644-8078-4973FAEBC98D}" srcOrd="0" destOrd="0" presId="urn:microsoft.com/office/officeart/2005/8/layout/orgChart1"/>
    <dgm:cxn modelId="{B0881258-22D0-421E-A45B-811D62DCCE5B}" type="presParOf" srcId="{FD0A012A-CD3E-46A3-BBCC-C959BA0C798D}" destId="{8A923EC4-DF50-4E6E-8801-3441FFEE8D3C}" srcOrd="1" destOrd="0" presId="urn:microsoft.com/office/officeart/2005/8/layout/orgChart1"/>
    <dgm:cxn modelId="{0AACEB06-DC37-4B72-91A7-577276312B3E}" type="presParOf" srcId="{3C036615-DF45-4DCF-B760-FBC31A31B9A1}" destId="{96A689D5-17D8-4652-9718-B7193EA74D55}" srcOrd="1" destOrd="0" presId="urn:microsoft.com/office/officeart/2005/8/layout/orgChart1"/>
    <dgm:cxn modelId="{34CA148C-8F91-47F9-A9FB-37AFA2123B37}" type="presParOf" srcId="{96A689D5-17D8-4652-9718-B7193EA74D55}" destId="{1EA12B55-0270-4C41-9289-EF1409E87657}" srcOrd="0" destOrd="0" presId="urn:microsoft.com/office/officeart/2005/8/layout/orgChart1"/>
    <dgm:cxn modelId="{907AE924-94AC-47D9-AD3E-297571CBD036}" type="presParOf" srcId="{96A689D5-17D8-4652-9718-B7193EA74D55}" destId="{231CAC36-DB54-46B5-BF3C-B507AC3C0DC8}" srcOrd="1" destOrd="0" presId="urn:microsoft.com/office/officeart/2005/8/layout/orgChart1"/>
    <dgm:cxn modelId="{95EFD31F-697D-4C40-89C7-2CC71F99A582}" type="presParOf" srcId="{231CAC36-DB54-46B5-BF3C-B507AC3C0DC8}" destId="{64C2011F-C558-4BD8-8528-0778D7FAA784}" srcOrd="0" destOrd="0" presId="urn:microsoft.com/office/officeart/2005/8/layout/orgChart1"/>
    <dgm:cxn modelId="{75ED6EC3-0B54-4A6D-97C0-5B875696E837}" type="presParOf" srcId="{64C2011F-C558-4BD8-8528-0778D7FAA784}" destId="{AB08517A-C2F9-4427-9DC0-B154B99FD394}" srcOrd="0" destOrd="0" presId="urn:microsoft.com/office/officeart/2005/8/layout/orgChart1"/>
    <dgm:cxn modelId="{AA6A68E7-5C51-4F9F-83BE-F96CE35DF46E}" type="presParOf" srcId="{64C2011F-C558-4BD8-8528-0778D7FAA784}" destId="{91C10A4C-0322-4C31-B44A-34C39C65C804}" srcOrd="1" destOrd="0" presId="urn:microsoft.com/office/officeart/2005/8/layout/orgChart1"/>
    <dgm:cxn modelId="{E6E6726E-B380-4697-AD3B-A03093EE7207}" type="presParOf" srcId="{231CAC36-DB54-46B5-BF3C-B507AC3C0DC8}" destId="{20DD47A9-F9DB-49FF-B5C4-32221976A0F6}" srcOrd="1" destOrd="0" presId="urn:microsoft.com/office/officeart/2005/8/layout/orgChart1"/>
    <dgm:cxn modelId="{758DFCE9-0600-4901-BDDF-93FAD0CC22FF}" type="presParOf" srcId="{231CAC36-DB54-46B5-BF3C-B507AC3C0DC8}" destId="{1069FCED-E7D9-405E-BB92-1EBF3A2CF03E}" srcOrd="2" destOrd="0" presId="urn:microsoft.com/office/officeart/2005/8/layout/orgChart1"/>
    <dgm:cxn modelId="{7B35257D-1FA5-42E5-BFFB-B13EF06B4D56}" type="presParOf" srcId="{96A689D5-17D8-4652-9718-B7193EA74D55}" destId="{00C8A010-EE2C-48AA-B37E-2E230FF1DE24}" srcOrd="2" destOrd="0" presId="urn:microsoft.com/office/officeart/2005/8/layout/orgChart1"/>
    <dgm:cxn modelId="{673FD86B-62D1-4C05-BEB0-656655C1324C}" type="presParOf" srcId="{96A689D5-17D8-4652-9718-B7193EA74D55}" destId="{8EF6FC6B-C699-4821-B669-E37E9DFA7A58}" srcOrd="3" destOrd="0" presId="urn:microsoft.com/office/officeart/2005/8/layout/orgChart1"/>
    <dgm:cxn modelId="{5660F3A3-C4C5-4C9F-AE81-FE7E489AF629}" type="presParOf" srcId="{8EF6FC6B-C699-4821-B669-E37E9DFA7A58}" destId="{68D2D825-5AF8-4B2E-A606-295883D3DFEB}" srcOrd="0" destOrd="0" presId="urn:microsoft.com/office/officeart/2005/8/layout/orgChart1"/>
    <dgm:cxn modelId="{18E7296E-A02A-4B62-8AF2-A3C6EAA96E83}" type="presParOf" srcId="{68D2D825-5AF8-4B2E-A606-295883D3DFEB}" destId="{3BD16869-9964-4148-8712-9C0BD5CEF451}" srcOrd="0" destOrd="0" presId="urn:microsoft.com/office/officeart/2005/8/layout/orgChart1"/>
    <dgm:cxn modelId="{A850184E-8FEA-4437-A426-361C30ECD75A}" type="presParOf" srcId="{68D2D825-5AF8-4B2E-A606-295883D3DFEB}" destId="{1A7A7600-6176-466B-85C7-94C9CFC1E92D}" srcOrd="1" destOrd="0" presId="urn:microsoft.com/office/officeart/2005/8/layout/orgChart1"/>
    <dgm:cxn modelId="{11595C2C-1C4C-4402-8EDE-31AA86FDE6D0}" type="presParOf" srcId="{8EF6FC6B-C699-4821-B669-E37E9DFA7A58}" destId="{EFEFEE5B-8D27-4662-B936-1B3FF0330130}" srcOrd="1" destOrd="0" presId="urn:microsoft.com/office/officeart/2005/8/layout/orgChart1"/>
    <dgm:cxn modelId="{AB78C946-ECB4-46C5-93CA-C4AFFD617785}" type="presParOf" srcId="{8EF6FC6B-C699-4821-B669-E37E9DFA7A58}" destId="{9EDA0A9A-D3AD-47F9-8DA5-5DE0E43DCC64}" srcOrd="2" destOrd="0" presId="urn:microsoft.com/office/officeart/2005/8/layout/orgChart1"/>
    <dgm:cxn modelId="{160E565A-1475-4110-AEEE-08DA5F643AF4}" type="presParOf" srcId="{96A689D5-17D8-4652-9718-B7193EA74D55}" destId="{1C2B2D79-B702-4332-A6CB-CABB46B5DB3D}" srcOrd="4" destOrd="0" presId="urn:microsoft.com/office/officeart/2005/8/layout/orgChart1"/>
    <dgm:cxn modelId="{267A2E68-2FCE-41CF-B006-530F21A451EC}" type="presParOf" srcId="{96A689D5-17D8-4652-9718-B7193EA74D55}" destId="{1538DBDD-E824-48D9-A30C-41C6774DB109}" srcOrd="5" destOrd="0" presId="urn:microsoft.com/office/officeart/2005/8/layout/orgChart1"/>
    <dgm:cxn modelId="{B31DF527-D450-4DC3-B0EB-C6A4ACCEA64B}" type="presParOf" srcId="{1538DBDD-E824-48D9-A30C-41C6774DB109}" destId="{5745EE8F-E835-40C8-8086-DA14A1FC431C}" srcOrd="0" destOrd="0" presId="urn:microsoft.com/office/officeart/2005/8/layout/orgChart1"/>
    <dgm:cxn modelId="{DB6119E0-7438-41D9-8FAE-5826604F29A4}" type="presParOf" srcId="{5745EE8F-E835-40C8-8086-DA14A1FC431C}" destId="{5FCECBCC-5BF7-48C9-8631-B51F5A39879B}" srcOrd="0" destOrd="0" presId="urn:microsoft.com/office/officeart/2005/8/layout/orgChart1"/>
    <dgm:cxn modelId="{BB514041-1FB9-4C34-8059-5984E97A0CA7}" type="presParOf" srcId="{5745EE8F-E835-40C8-8086-DA14A1FC431C}" destId="{61305D28-11E4-4541-9C23-43DF47529AAA}" srcOrd="1" destOrd="0" presId="urn:microsoft.com/office/officeart/2005/8/layout/orgChart1"/>
    <dgm:cxn modelId="{84AF9C63-BA47-4FBB-9791-93ABCD6D7A79}" type="presParOf" srcId="{1538DBDD-E824-48D9-A30C-41C6774DB109}" destId="{4BF462D1-25EA-4FC2-A16D-6F4E08D8D87B}" srcOrd="1" destOrd="0" presId="urn:microsoft.com/office/officeart/2005/8/layout/orgChart1"/>
    <dgm:cxn modelId="{0FB6125D-CDF4-487F-8847-C1B059B981E7}" type="presParOf" srcId="{1538DBDD-E824-48D9-A30C-41C6774DB109}" destId="{002AAC6A-E84C-4A0D-8339-103E1F2A1B18}" srcOrd="2" destOrd="0" presId="urn:microsoft.com/office/officeart/2005/8/layout/orgChart1"/>
    <dgm:cxn modelId="{AB20F22B-A76B-4B0D-8D1C-7C00D77F1B26}" type="presParOf" srcId="{96A689D5-17D8-4652-9718-B7193EA74D55}" destId="{69688F5D-CEA8-4412-B49C-BA020EC57B24}" srcOrd="6" destOrd="0" presId="urn:microsoft.com/office/officeart/2005/8/layout/orgChart1"/>
    <dgm:cxn modelId="{BD70CA46-6137-4918-BF6D-EF9F83559881}" type="presParOf" srcId="{96A689D5-17D8-4652-9718-B7193EA74D55}" destId="{BA70E2C0-A723-41C1-802A-CB56D1EDA660}" srcOrd="7" destOrd="0" presId="urn:microsoft.com/office/officeart/2005/8/layout/orgChart1"/>
    <dgm:cxn modelId="{5FC18532-BB2F-4F81-A89C-36CD22E95DBD}" type="presParOf" srcId="{BA70E2C0-A723-41C1-802A-CB56D1EDA660}" destId="{73514BDC-EFE9-4A9E-A926-5581DCDEC14E}" srcOrd="0" destOrd="0" presId="urn:microsoft.com/office/officeart/2005/8/layout/orgChart1"/>
    <dgm:cxn modelId="{A835C7B1-BF18-4E70-8252-8E86B5D5EF94}" type="presParOf" srcId="{73514BDC-EFE9-4A9E-A926-5581DCDEC14E}" destId="{FAC6417B-074E-410D-93EC-A804C202C0A9}" srcOrd="0" destOrd="0" presId="urn:microsoft.com/office/officeart/2005/8/layout/orgChart1"/>
    <dgm:cxn modelId="{7F6DD148-B8BA-47EB-833F-EAC6E9345626}" type="presParOf" srcId="{73514BDC-EFE9-4A9E-A926-5581DCDEC14E}" destId="{C92EADAC-2260-4D4F-BCA5-0B2B160481D7}" srcOrd="1" destOrd="0" presId="urn:microsoft.com/office/officeart/2005/8/layout/orgChart1"/>
    <dgm:cxn modelId="{F20C71D9-E4C9-444C-A2F2-DF4B218249A6}" type="presParOf" srcId="{BA70E2C0-A723-41C1-802A-CB56D1EDA660}" destId="{67146BB7-A601-4813-BD11-1D1EB7B47B59}" srcOrd="1" destOrd="0" presId="urn:microsoft.com/office/officeart/2005/8/layout/orgChart1"/>
    <dgm:cxn modelId="{9A7D53E2-D938-48E4-8532-E574439F9595}" type="presParOf" srcId="{67146BB7-A601-4813-BD11-1D1EB7B47B59}" destId="{64AEF716-A9E5-4DD0-9277-6F325D5363CE}" srcOrd="0" destOrd="0" presId="urn:microsoft.com/office/officeart/2005/8/layout/orgChart1"/>
    <dgm:cxn modelId="{7AECAD15-50FA-4E1C-8357-D850DB9185E8}" type="presParOf" srcId="{67146BB7-A601-4813-BD11-1D1EB7B47B59}" destId="{F1959672-37D1-4390-98A3-2073FA1F3F7D}" srcOrd="1" destOrd="0" presId="urn:microsoft.com/office/officeart/2005/8/layout/orgChart1"/>
    <dgm:cxn modelId="{77103D2D-8C4B-4220-B5BE-060D586AB3BB}" type="presParOf" srcId="{F1959672-37D1-4390-98A3-2073FA1F3F7D}" destId="{08DF3892-B24D-49AA-9D01-8A5F34D6B660}" srcOrd="0" destOrd="0" presId="urn:microsoft.com/office/officeart/2005/8/layout/orgChart1"/>
    <dgm:cxn modelId="{8E05A10E-D294-4489-81A2-6CA0C534A4C9}" type="presParOf" srcId="{08DF3892-B24D-49AA-9D01-8A5F34D6B660}" destId="{E573DFD7-CEA4-479A-9A70-B40F2CE7D862}" srcOrd="0" destOrd="0" presId="urn:microsoft.com/office/officeart/2005/8/layout/orgChart1"/>
    <dgm:cxn modelId="{4BA2AF0F-8038-4B29-B05B-9A1C5BE94E16}" type="presParOf" srcId="{08DF3892-B24D-49AA-9D01-8A5F34D6B660}" destId="{98D88CBB-8B5E-44FC-842D-1F81DD45FF4B}" srcOrd="1" destOrd="0" presId="urn:microsoft.com/office/officeart/2005/8/layout/orgChart1"/>
    <dgm:cxn modelId="{34F59836-2512-41ED-BDE4-42B4770813AD}" type="presParOf" srcId="{F1959672-37D1-4390-98A3-2073FA1F3F7D}" destId="{47329476-5207-4048-BDD0-B704D700420B}" srcOrd="1" destOrd="0" presId="urn:microsoft.com/office/officeart/2005/8/layout/orgChart1"/>
    <dgm:cxn modelId="{685ED508-5579-47D9-A4F3-69CFC9BEEDA6}" type="presParOf" srcId="{F1959672-37D1-4390-98A3-2073FA1F3F7D}" destId="{D8D901D0-4810-42D0-8094-3D443AD500A8}" srcOrd="2" destOrd="0" presId="urn:microsoft.com/office/officeart/2005/8/layout/orgChart1"/>
    <dgm:cxn modelId="{96429407-43AE-433C-8F34-D6427C1AA3E6}" type="presParOf" srcId="{BA70E2C0-A723-41C1-802A-CB56D1EDA660}" destId="{F3872AA5-D1FE-415E-A992-DA7F70F350F8}" srcOrd="2" destOrd="0" presId="urn:microsoft.com/office/officeart/2005/8/layout/orgChart1"/>
    <dgm:cxn modelId="{8C95C4F2-BEDE-46CA-AB1B-13758C8E0D3F}" type="presParOf" srcId="{96A689D5-17D8-4652-9718-B7193EA74D55}" destId="{F4FD60DF-A2FE-48B1-9E39-5DC54BB9E122}" srcOrd="8" destOrd="0" presId="urn:microsoft.com/office/officeart/2005/8/layout/orgChart1"/>
    <dgm:cxn modelId="{FD9F2099-A701-47F5-A6D2-A0E5C86297BC}" type="presParOf" srcId="{96A689D5-17D8-4652-9718-B7193EA74D55}" destId="{620A2E20-1C62-40F9-8F61-9004B2AFC9FB}" srcOrd="9" destOrd="0" presId="urn:microsoft.com/office/officeart/2005/8/layout/orgChart1"/>
    <dgm:cxn modelId="{D211B97A-D766-481E-BF65-4EFFD8970874}" type="presParOf" srcId="{620A2E20-1C62-40F9-8F61-9004B2AFC9FB}" destId="{7582986B-3340-45A0-9486-784AB53DADD8}" srcOrd="0" destOrd="0" presId="urn:microsoft.com/office/officeart/2005/8/layout/orgChart1"/>
    <dgm:cxn modelId="{796FEC9E-0071-4768-9BD1-2FD3F2DC15C4}" type="presParOf" srcId="{7582986B-3340-45A0-9486-784AB53DADD8}" destId="{27409D45-AAF8-41E5-BAE9-FD4C62812C38}" srcOrd="0" destOrd="0" presId="urn:microsoft.com/office/officeart/2005/8/layout/orgChart1"/>
    <dgm:cxn modelId="{7ABD8A6A-9AAA-4E98-BADC-E4F57238D209}" type="presParOf" srcId="{7582986B-3340-45A0-9486-784AB53DADD8}" destId="{3114BF26-0286-45C5-8482-B9285FC09466}" srcOrd="1" destOrd="0" presId="urn:microsoft.com/office/officeart/2005/8/layout/orgChart1"/>
    <dgm:cxn modelId="{9A85763F-03E8-4E5F-8457-5CDD5D0942B7}" type="presParOf" srcId="{620A2E20-1C62-40F9-8F61-9004B2AFC9FB}" destId="{8FD7CDA0-38CB-4052-A534-2317F05BFC3D}" srcOrd="1" destOrd="0" presId="urn:microsoft.com/office/officeart/2005/8/layout/orgChart1"/>
    <dgm:cxn modelId="{4DA3D6AC-ED1D-4F40-9EED-2549873AFC44}" type="presParOf" srcId="{620A2E20-1C62-40F9-8F61-9004B2AFC9FB}" destId="{F9833E92-A22E-4662-A679-1A88E120BF0C}" srcOrd="2" destOrd="0" presId="urn:microsoft.com/office/officeart/2005/8/layout/orgChart1"/>
    <dgm:cxn modelId="{2FF3D980-339F-4D7F-88BF-15914F2FE4F0}" type="presParOf" srcId="{3C036615-DF45-4DCF-B760-FBC31A31B9A1}" destId="{E38DB2B7-F030-4347-9C49-4FB067DC59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7B25B4-5510-4086-B76C-ED907CAC169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244740C-CA2A-48C2-88DC-C77ED36622A7}">
      <dgm:prSet phldrT="[Tekst]"/>
      <dgm:spPr/>
      <dgm:t>
        <a:bodyPr/>
        <a:lstStyle/>
        <a:p>
          <a:r>
            <a:rPr lang="pl-PL" dirty="0" smtClean="0"/>
            <a:t>Na podstawie umowy</a:t>
          </a:r>
          <a:endParaRPr lang="pl-PL" dirty="0"/>
        </a:p>
      </dgm:t>
    </dgm:pt>
    <dgm:pt modelId="{91A45813-386F-45BD-8470-965245001171}" type="parTrans" cxnId="{FFF16E0F-3B5A-4ADB-A990-8C969BE43B6C}">
      <dgm:prSet/>
      <dgm:spPr/>
      <dgm:t>
        <a:bodyPr/>
        <a:lstStyle/>
        <a:p>
          <a:endParaRPr lang="pl-PL"/>
        </a:p>
      </dgm:t>
    </dgm:pt>
    <dgm:pt modelId="{0F86F2A9-5A8A-4D2C-A49B-F0794A55A20D}" type="sibTrans" cxnId="{FFF16E0F-3B5A-4ADB-A990-8C969BE43B6C}">
      <dgm:prSet/>
      <dgm:spPr/>
      <dgm:t>
        <a:bodyPr/>
        <a:lstStyle/>
        <a:p>
          <a:endParaRPr lang="pl-PL"/>
        </a:p>
      </dgm:t>
    </dgm:pt>
    <dgm:pt modelId="{04385D93-68EB-4FFB-A6D5-D406F6AA8DA4}">
      <dgm:prSet phldrT="[Tekst]"/>
      <dgm:spPr/>
      <dgm:t>
        <a:bodyPr/>
        <a:lstStyle/>
        <a:p>
          <a:r>
            <a:rPr lang="pl-PL" dirty="0" smtClean="0"/>
            <a:t>Z mocy prawa</a:t>
          </a:r>
          <a:endParaRPr lang="pl-PL" dirty="0"/>
        </a:p>
      </dgm:t>
    </dgm:pt>
    <dgm:pt modelId="{A8E679F0-2B18-4423-993B-B65C52E2FEFC}" type="parTrans" cxnId="{58A233EB-1D7D-4545-A046-2F5A52D36EDF}">
      <dgm:prSet/>
      <dgm:spPr/>
      <dgm:t>
        <a:bodyPr/>
        <a:lstStyle/>
        <a:p>
          <a:endParaRPr lang="pl-PL"/>
        </a:p>
      </dgm:t>
    </dgm:pt>
    <dgm:pt modelId="{6EEB59EC-36AC-4382-982A-C5D005DC1191}" type="sibTrans" cxnId="{58A233EB-1D7D-4545-A046-2F5A52D36EDF}">
      <dgm:prSet/>
      <dgm:spPr/>
      <dgm:t>
        <a:bodyPr/>
        <a:lstStyle/>
        <a:p>
          <a:endParaRPr lang="pl-PL"/>
        </a:p>
      </dgm:t>
    </dgm:pt>
    <dgm:pt modelId="{28884C2B-0C1E-49CF-B6F4-DA9F8FE15F8D}">
      <dgm:prSet phldrT="[Tekst]"/>
      <dgm:spPr/>
      <dgm:t>
        <a:bodyPr/>
        <a:lstStyle/>
        <a:p>
          <a:r>
            <a:rPr lang="pl-PL" dirty="0" smtClean="0"/>
            <a:t>Na podstawie orzeczenia sądowego </a:t>
          </a:r>
          <a:endParaRPr lang="pl-PL" dirty="0"/>
        </a:p>
      </dgm:t>
    </dgm:pt>
    <dgm:pt modelId="{6EFB043C-D253-45E0-9A05-D8CE82DA5AE2}" type="parTrans" cxnId="{8296AD4C-8E44-4BB8-9EAA-FB4C7723A81B}">
      <dgm:prSet/>
      <dgm:spPr/>
      <dgm:t>
        <a:bodyPr/>
        <a:lstStyle/>
        <a:p>
          <a:endParaRPr lang="pl-PL"/>
        </a:p>
      </dgm:t>
    </dgm:pt>
    <dgm:pt modelId="{18EB7E67-5A2A-4710-A349-AD774EAC4C4D}" type="sibTrans" cxnId="{8296AD4C-8E44-4BB8-9EAA-FB4C7723A81B}">
      <dgm:prSet/>
      <dgm:spPr/>
      <dgm:t>
        <a:bodyPr/>
        <a:lstStyle/>
        <a:p>
          <a:endParaRPr lang="pl-PL"/>
        </a:p>
      </dgm:t>
    </dgm:pt>
    <dgm:pt modelId="{98983360-E091-4B14-8716-BB3DD62534F8}">
      <dgm:prSet/>
      <dgm:spPr/>
      <dgm:t>
        <a:bodyPr/>
        <a:lstStyle/>
        <a:p>
          <a:r>
            <a:rPr lang="pl-PL" dirty="0" smtClean="0"/>
            <a:t>Na podst. decyzji administracyjnej</a:t>
          </a:r>
          <a:endParaRPr lang="pl-PL" dirty="0"/>
        </a:p>
      </dgm:t>
    </dgm:pt>
    <dgm:pt modelId="{80DA8AB4-0424-47D6-8998-D848E319BC38}" type="parTrans" cxnId="{A900EE5D-C035-4323-A316-1436962DD7E2}">
      <dgm:prSet/>
      <dgm:spPr/>
      <dgm:t>
        <a:bodyPr/>
        <a:lstStyle/>
        <a:p>
          <a:endParaRPr lang="pl-PL"/>
        </a:p>
      </dgm:t>
    </dgm:pt>
    <dgm:pt modelId="{F131A27C-51B6-4DC1-9194-94D56A1BAFFE}" type="sibTrans" cxnId="{A900EE5D-C035-4323-A316-1436962DD7E2}">
      <dgm:prSet/>
      <dgm:spPr/>
      <dgm:t>
        <a:bodyPr/>
        <a:lstStyle/>
        <a:p>
          <a:endParaRPr lang="pl-PL"/>
        </a:p>
      </dgm:t>
    </dgm:pt>
    <dgm:pt modelId="{78CE21BE-49C8-4551-BA49-E71D2707CC50}" type="pres">
      <dgm:prSet presAssocID="{977B25B4-5510-4086-B76C-ED907CAC16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B0819A2-2AA7-4BA4-A1CE-26B29322DEE1}" type="pres">
      <dgm:prSet presAssocID="{5244740C-CA2A-48C2-88DC-C77ED36622A7}" presName="parentLin" presStyleCnt="0"/>
      <dgm:spPr/>
    </dgm:pt>
    <dgm:pt modelId="{37F22F1D-5851-4192-87D3-24C9C51AA6AF}" type="pres">
      <dgm:prSet presAssocID="{5244740C-CA2A-48C2-88DC-C77ED36622A7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54D150CD-8B40-4EBB-A3D3-ADD9042432ED}" type="pres">
      <dgm:prSet presAssocID="{5244740C-CA2A-48C2-88DC-C77ED36622A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6C87FC-F0B2-4724-BF10-59341D262813}" type="pres">
      <dgm:prSet presAssocID="{5244740C-CA2A-48C2-88DC-C77ED36622A7}" presName="negativeSpace" presStyleCnt="0"/>
      <dgm:spPr/>
    </dgm:pt>
    <dgm:pt modelId="{30B0D0CF-F262-4286-BDBA-49060FEA4302}" type="pres">
      <dgm:prSet presAssocID="{5244740C-CA2A-48C2-88DC-C77ED36622A7}" presName="childText" presStyleLbl="conFgAcc1" presStyleIdx="0" presStyleCnt="4">
        <dgm:presLayoutVars>
          <dgm:bulletEnabled val="1"/>
        </dgm:presLayoutVars>
      </dgm:prSet>
      <dgm:spPr/>
    </dgm:pt>
    <dgm:pt modelId="{29428075-DACC-4B5C-BA4D-C62B7C1E8363}" type="pres">
      <dgm:prSet presAssocID="{0F86F2A9-5A8A-4D2C-A49B-F0794A55A20D}" presName="spaceBetweenRectangles" presStyleCnt="0"/>
      <dgm:spPr/>
    </dgm:pt>
    <dgm:pt modelId="{190FDE4C-EF5C-46E1-8511-22628E2DD7DD}" type="pres">
      <dgm:prSet presAssocID="{04385D93-68EB-4FFB-A6D5-D406F6AA8DA4}" presName="parentLin" presStyleCnt="0"/>
      <dgm:spPr/>
    </dgm:pt>
    <dgm:pt modelId="{3F693CCC-4B93-4061-922A-B76D3DE29526}" type="pres">
      <dgm:prSet presAssocID="{04385D93-68EB-4FFB-A6D5-D406F6AA8DA4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E4B5884B-EAE1-4EEE-8BC8-0EF01D30600B}" type="pres">
      <dgm:prSet presAssocID="{04385D93-68EB-4FFB-A6D5-D406F6AA8DA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D8D585-3F8A-43A3-BB18-F797812B70D1}" type="pres">
      <dgm:prSet presAssocID="{04385D93-68EB-4FFB-A6D5-D406F6AA8DA4}" presName="negativeSpace" presStyleCnt="0"/>
      <dgm:spPr/>
    </dgm:pt>
    <dgm:pt modelId="{442A85DA-AD42-48A8-898A-33A1CBD0958D}" type="pres">
      <dgm:prSet presAssocID="{04385D93-68EB-4FFB-A6D5-D406F6AA8DA4}" presName="childText" presStyleLbl="conFgAcc1" presStyleIdx="1" presStyleCnt="4">
        <dgm:presLayoutVars>
          <dgm:bulletEnabled val="1"/>
        </dgm:presLayoutVars>
      </dgm:prSet>
      <dgm:spPr/>
    </dgm:pt>
    <dgm:pt modelId="{A20E976A-FB9B-475E-BC49-41A82636C511}" type="pres">
      <dgm:prSet presAssocID="{6EEB59EC-36AC-4382-982A-C5D005DC1191}" presName="spaceBetweenRectangles" presStyleCnt="0"/>
      <dgm:spPr/>
    </dgm:pt>
    <dgm:pt modelId="{020F2036-9326-46F8-BAC3-F58F31CA2DA5}" type="pres">
      <dgm:prSet presAssocID="{28884C2B-0C1E-49CF-B6F4-DA9F8FE15F8D}" presName="parentLin" presStyleCnt="0"/>
      <dgm:spPr/>
    </dgm:pt>
    <dgm:pt modelId="{1EF8D09C-E528-456F-AA75-04924BE645BB}" type="pres">
      <dgm:prSet presAssocID="{28884C2B-0C1E-49CF-B6F4-DA9F8FE15F8D}" presName="parentLeftMargin" presStyleLbl="node1" presStyleIdx="1" presStyleCnt="4"/>
      <dgm:spPr/>
      <dgm:t>
        <a:bodyPr/>
        <a:lstStyle/>
        <a:p>
          <a:endParaRPr lang="pl-PL"/>
        </a:p>
      </dgm:t>
    </dgm:pt>
    <dgm:pt modelId="{78097848-EC85-4CFA-BDAC-33E9B8CB1F4D}" type="pres">
      <dgm:prSet presAssocID="{28884C2B-0C1E-49CF-B6F4-DA9F8FE15F8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A818F6-6D64-47C2-80EF-81F1002C95D7}" type="pres">
      <dgm:prSet presAssocID="{28884C2B-0C1E-49CF-B6F4-DA9F8FE15F8D}" presName="negativeSpace" presStyleCnt="0"/>
      <dgm:spPr/>
    </dgm:pt>
    <dgm:pt modelId="{B53FCFE3-17BB-4B14-A62A-950407635F01}" type="pres">
      <dgm:prSet presAssocID="{28884C2B-0C1E-49CF-B6F4-DA9F8FE15F8D}" presName="childText" presStyleLbl="conFgAcc1" presStyleIdx="2" presStyleCnt="4">
        <dgm:presLayoutVars>
          <dgm:bulletEnabled val="1"/>
        </dgm:presLayoutVars>
      </dgm:prSet>
      <dgm:spPr/>
    </dgm:pt>
    <dgm:pt modelId="{BC897037-D761-447F-B2C0-54ABE775CE09}" type="pres">
      <dgm:prSet presAssocID="{18EB7E67-5A2A-4710-A349-AD774EAC4C4D}" presName="spaceBetweenRectangles" presStyleCnt="0"/>
      <dgm:spPr/>
    </dgm:pt>
    <dgm:pt modelId="{E1B60BA4-A207-40C8-9836-55E005930FA1}" type="pres">
      <dgm:prSet presAssocID="{98983360-E091-4B14-8716-BB3DD62534F8}" presName="parentLin" presStyleCnt="0"/>
      <dgm:spPr/>
    </dgm:pt>
    <dgm:pt modelId="{43408966-8FBE-45A3-BBCE-3AE5C3268CF0}" type="pres">
      <dgm:prSet presAssocID="{98983360-E091-4B14-8716-BB3DD62534F8}" presName="parentLeftMargin" presStyleLbl="node1" presStyleIdx="2" presStyleCnt="4"/>
      <dgm:spPr/>
      <dgm:t>
        <a:bodyPr/>
        <a:lstStyle/>
        <a:p>
          <a:endParaRPr lang="pl-PL"/>
        </a:p>
      </dgm:t>
    </dgm:pt>
    <dgm:pt modelId="{FEC97741-A996-47A0-BAA0-9037A6C0D1D2}" type="pres">
      <dgm:prSet presAssocID="{98983360-E091-4B14-8716-BB3DD62534F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1821C0-6137-4ADF-89DF-6778D7B01EC3}" type="pres">
      <dgm:prSet presAssocID="{98983360-E091-4B14-8716-BB3DD62534F8}" presName="negativeSpace" presStyleCnt="0"/>
      <dgm:spPr/>
    </dgm:pt>
    <dgm:pt modelId="{D79B4C75-9567-4E1B-AAF8-56E77950AF4C}" type="pres">
      <dgm:prSet presAssocID="{98983360-E091-4B14-8716-BB3DD62534F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D2F256D-2305-4EE6-8323-51E6AE4B47A1}" type="presOf" srcId="{5244740C-CA2A-48C2-88DC-C77ED36622A7}" destId="{37F22F1D-5851-4192-87D3-24C9C51AA6AF}" srcOrd="0" destOrd="0" presId="urn:microsoft.com/office/officeart/2005/8/layout/list1"/>
    <dgm:cxn modelId="{FFF16E0F-3B5A-4ADB-A990-8C969BE43B6C}" srcId="{977B25B4-5510-4086-B76C-ED907CAC169E}" destId="{5244740C-CA2A-48C2-88DC-C77ED36622A7}" srcOrd="0" destOrd="0" parTransId="{91A45813-386F-45BD-8470-965245001171}" sibTransId="{0F86F2A9-5A8A-4D2C-A49B-F0794A55A20D}"/>
    <dgm:cxn modelId="{1926F4F9-FB7E-45A4-BBB3-A873865D8278}" type="presOf" srcId="{977B25B4-5510-4086-B76C-ED907CAC169E}" destId="{78CE21BE-49C8-4551-BA49-E71D2707CC50}" srcOrd="0" destOrd="0" presId="urn:microsoft.com/office/officeart/2005/8/layout/list1"/>
    <dgm:cxn modelId="{61A580DA-7BB7-4EC0-B2C5-E1D7CE9E869E}" type="presOf" srcId="{04385D93-68EB-4FFB-A6D5-D406F6AA8DA4}" destId="{E4B5884B-EAE1-4EEE-8BC8-0EF01D30600B}" srcOrd="1" destOrd="0" presId="urn:microsoft.com/office/officeart/2005/8/layout/list1"/>
    <dgm:cxn modelId="{63558180-92C1-46D9-8C7E-695D962833BB}" type="presOf" srcId="{28884C2B-0C1E-49CF-B6F4-DA9F8FE15F8D}" destId="{1EF8D09C-E528-456F-AA75-04924BE645BB}" srcOrd="0" destOrd="0" presId="urn:microsoft.com/office/officeart/2005/8/layout/list1"/>
    <dgm:cxn modelId="{8296AD4C-8E44-4BB8-9EAA-FB4C7723A81B}" srcId="{977B25B4-5510-4086-B76C-ED907CAC169E}" destId="{28884C2B-0C1E-49CF-B6F4-DA9F8FE15F8D}" srcOrd="2" destOrd="0" parTransId="{6EFB043C-D253-45E0-9A05-D8CE82DA5AE2}" sibTransId="{18EB7E67-5A2A-4710-A349-AD774EAC4C4D}"/>
    <dgm:cxn modelId="{D9C6225B-44F4-4CAB-BFA2-E87DB8174342}" type="presOf" srcId="{28884C2B-0C1E-49CF-B6F4-DA9F8FE15F8D}" destId="{78097848-EC85-4CFA-BDAC-33E9B8CB1F4D}" srcOrd="1" destOrd="0" presId="urn:microsoft.com/office/officeart/2005/8/layout/list1"/>
    <dgm:cxn modelId="{812E8F55-3AB6-4BB7-B391-718095CAB5D6}" type="presOf" srcId="{98983360-E091-4B14-8716-BB3DD62534F8}" destId="{43408966-8FBE-45A3-BBCE-3AE5C3268CF0}" srcOrd="0" destOrd="0" presId="urn:microsoft.com/office/officeart/2005/8/layout/list1"/>
    <dgm:cxn modelId="{A900EE5D-C035-4323-A316-1436962DD7E2}" srcId="{977B25B4-5510-4086-B76C-ED907CAC169E}" destId="{98983360-E091-4B14-8716-BB3DD62534F8}" srcOrd="3" destOrd="0" parTransId="{80DA8AB4-0424-47D6-8998-D848E319BC38}" sibTransId="{F131A27C-51B6-4DC1-9194-94D56A1BAFFE}"/>
    <dgm:cxn modelId="{761FD74B-D9AB-4E68-9DEB-22F97B62DB49}" type="presOf" srcId="{04385D93-68EB-4FFB-A6D5-D406F6AA8DA4}" destId="{3F693CCC-4B93-4061-922A-B76D3DE29526}" srcOrd="0" destOrd="0" presId="urn:microsoft.com/office/officeart/2005/8/layout/list1"/>
    <dgm:cxn modelId="{58A233EB-1D7D-4545-A046-2F5A52D36EDF}" srcId="{977B25B4-5510-4086-B76C-ED907CAC169E}" destId="{04385D93-68EB-4FFB-A6D5-D406F6AA8DA4}" srcOrd="1" destOrd="0" parTransId="{A8E679F0-2B18-4423-993B-B65C52E2FEFC}" sibTransId="{6EEB59EC-36AC-4382-982A-C5D005DC1191}"/>
    <dgm:cxn modelId="{4183B9BA-AE1E-40C4-8099-A5E74DD9826B}" type="presOf" srcId="{5244740C-CA2A-48C2-88DC-C77ED36622A7}" destId="{54D150CD-8B40-4EBB-A3D3-ADD9042432ED}" srcOrd="1" destOrd="0" presId="urn:microsoft.com/office/officeart/2005/8/layout/list1"/>
    <dgm:cxn modelId="{9DF7A801-AA46-4655-B608-7BFF29959256}" type="presOf" srcId="{98983360-E091-4B14-8716-BB3DD62534F8}" destId="{FEC97741-A996-47A0-BAA0-9037A6C0D1D2}" srcOrd="1" destOrd="0" presId="urn:microsoft.com/office/officeart/2005/8/layout/list1"/>
    <dgm:cxn modelId="{206E008A-5F2E-4CD7-AEBE-F455AC54883A}" type="presParOf" srcId="{78CE21BE-49C8-4551-BA49-E71D2707CC50}" destId="{CB0819A2-2AA7-4BA4-A1CE-26B29322DEE1}" srcOrd="0" destOrd="0" presId="urn:microsoft.com/office/officeart/2005/8/layout/list1"/>
    <dgm:cxn modelId="{FA91CEDC-D923-4F4F-892D-DE562B29E317}" type="presParOf" srcId="{CB0819A2-2AA7-4BA4-A1CE-26B29322DEE1}" destId="{37F22F1D-5851-4192-87D3-24C9C51AA6AF}" srcOrd="0" destOrd="0" presId="urn:microsoft.com/office/officeart/2005/8/layout/list1"/>
    <dgm:cxn modelId="{084FA84F-D443-4D63-9037-8491A6CFA7F5}" type="presParOf" srcId="{CB0819A2-2AA7-4BA4-A1CE-26B29322DEE1}" destId="{54D150CD-8B40-4EBB-A3D3-ADD9042432ED}" srcOrd="1" destOrd="0" presId="urn:microsoft.com/office/officeart/2005/8/layout/list1"/>
    <dgm:cxn modelId="{61128A18-6C74-4610-A83E-9F6D43C037AF}" type="presParOf" srcId="{78CE21BE-49C8-4551-BA49-E71D2707CC50}" destId="{B26C87FC-F0B2-4724-BF10-59341D262813}" srcOrd="1" destOrd="0" presId="urn:microsoft.com/office/officeart/2005/8/layout/list1"/>
    <dgm:cxn modelId="{A8D21C0F-6137-4E81-9033-4CF197B4C8F3}" type="presParOf" srcId="{78CE21BE-49C8-4551-BA49-E71D2707CC50}" destId="{30B0D0CF-F262-4286-BDBA-49060FEA4302}" srcOrd="2" destOrd="0" presId="urn:microsoft.com/office/officeart/2005/8/layout/list1"/>
    <dgm:cxn modelId="{EAD13DE7-E55E-45C0-9077-93BA7A0F99E6}" type="presParOf" srcId="{78CE21BE-49C8-4551-BA49-E71D2707CC50}" destId="{29428075-DACC-4B5C-BA4D-C62B7C1E8363}" srcOrd="3" destOrd="0" presId="urn:microsoft.com/office/officeart/2005/8/layout/list1"/>
    <dgm:cxn modelId="{F5C6C290-7682-4CB6-857A-50389DCAD807}" type="presParOf" srcId="{78CE21BE-49C8-4551-BA49-E71D2707CC50}" destId="{190FDE4C-EF5C-46E1-8511-22628E2DD7DD}" srcOrd="4" destOrd="0" presId="urn:microsoft.com/office/officeart/2005/8/layout/list1"/>
    <dgm:cxn modelId="{ECD77578-6588-470F-B381-A7C8BCAD1014}" type="presParOf" srcId="{190FDE4C-EF5C-46E1-8511-22628E2DD7DD}" destId="{3F693CCC-4B93-4061-922A-B76D3DE29526}" srcOrd="0" destOrd="0" presId="urn:microsoft.com/office/officeart/2005/8/layout/list1"/>
    <dgm:cxn modelId="{2A2AE9A2-6BF6-45FF-BBEE-0DFC9ACB2028}" type="presParOf" srcId="{190FDE4C-EF5C-46E1-8511-22628E2DD7DD}" destId="{E4B5884B-EAE1-4EEE-8BC8-0EF01D30600B}" srcOrd="1" destOrd="0" presId="urn:microsoft.com/office/officeart/2005/8/layout/list1"/>
    <dgm:cxn modelId="{09285262-31A4-4B00-A98F-F4E745FC5955}" type="presParOf" srcId="{78CE21BE-49C8-4551-BA49-E71D2707CC50}" destId="{9FD8D585-3F8A-43A3-BB18-F797812B70D1}" srcOrd="5" destOrd="0" presId="urn:microsoft.com/office/officeart/2005/8/layout/list1"/>
    <dgm:cxn modelId="{F241F040-8BF4-4694-8DB1-35E4C8DF5C48}" type="presParOf" srcId="{78CE21BE-49C8-4551-BA49-E71D2707CC50}" destId="{442A85DA-AD42-48A8-898A-33A1CBD0958D}" srcOrd="6" destOrd="0" presId="urn:microsoft.com/office/officeart/2005/8/layout/list1"/>
    <dgm:cxn modelId="{11247D18-54BD-4A43-BBDB-C38E27F59C55}" type="presParOf" srcId="{78CE21BE-49C8-4551-BA49-E71D2707CC50}" destId="{A20E976A-FB9B-475E-BC49-41A82636C511}" srcOrd="7" destOrd="0" presId="urn:microsoft.com/office/officeart/2005/8/layout/list1"/>
    <dgm:cxn modelId="{43F93D85-9C2C-4C21-ADE3-E811F98C3493}" type="presParOf" srcId="{78CE21BE-49C8-4551-BA49-E71D2707CC50}" destId="{020F2036-9326-46F8-BAC3-F58F31CA2DA5}" srcOrd="8" destOrd="0" presId="urn:microsoft.com/office/officeart/2005/8/layout/list1"/>
    <dgm:cxn modelId="{58FBC923-7C34-4A78-B39E-3E9D5CAD627A}" type="presParOf" srcId="{020F2036-9326-46F8-BAC3-F58F31CA2DA5}" destId="{1EF8D09C-E528-456F-AA75-04924BE645BB}" srcOrd="0" destOrd="0" presId="urn:microsoft.com/office/officeart/2005/8/layout/list1"/>
    <dgm:cxn modelId="{C733E86D-FE5C-45BE-84C6-CC25E105534E}" type="presParOf" srcId="{020F2036-9326-46F8-BAC3-F58F31CA2DA5}" destId="{78097848-EC85-4CFA-BDAC-33E9B8CB1F4D}" srcOrd="1" destOrd="0" presId="urn:microsoft.com/office/officeart/2005/8/layout/list1"/>
    <dgm:cxn modelId="{47A431E6-8989-425F-B6EA-22035D17C69E}" type="presParOf" srcId="{78CE21BE-49C8-4551-BA49-E71D2707CC50}" destId="{D5A818F6-6D64-47C2-80EF-81F1002C95D7}" srcOrd="9" destOrd="0" presId="urn:microsoft.com/office/officeart/2005/8/layout/list1"/>
    <dgm:cxn modelId="{5A311451-8391-4C01-897B-9B897C31AE6C}" type="presParOf" srcId="{78CE21BE-49C8-4551-BA49-E71D2707CC50}" destId="{B53FCFE3-17BB-4B14-A62A-950407635F01}" srcOrd="10" destOrd="0" presId="urn:microsoft.com/office/officeart/2005/8/layout/list1"/>
    <dgm:cxn modelId="{BF3412DD-5100-4CAC-A72C-9E40808CAD95}" type="presParOf" srcId="{78CE21BE-49C8-4551-BA49-E71D2707CC50}" destId="{BC897037-D761-447F-B2C0-54ABE775CE09}" srcOrd="11" destOrd="0" presId="urn:microsoft.com/office/officeart/2005/8/layout/list1"/>
    <dgm:cxn modelId="{85F2C810-B3C3-4AA2-9ED8-2A1541EED5E0}" type="presParOf" srcId="{78CE21BE-49C8-4551-BA49-E71D2707CC50}" destId="{E1B60BA4-A207-40C8-9836-55E005930FA1}" srcOrd="12" destOrd="0" presId="urn:microsoft.com/office/officeart/2005/8/layout/list1"/>
    <dgm:cxn modelId="{DE058D09-11B3-45AD-B529-C7A2014873C6}" type="presParOf" srcId="{E1B60BA4-A207-40C8-9836-55E005930FA1}" destId="{43408966-8FBE-45A3-BBCE-3AE5C3268CF0}" srcOrd="0" destOrd="0" presId="urn:microsoft.com/office/officeart/2005/8/layout/list1"/>
    <dgm:cxn modelId="{BB522C5E-0882-4CB6-8DD9-7FF43649381B}" type="presParOf" srcId="{E1B60BA4-A207-40C8-9836-55E005930FA1}" destId="{FEC97741-A996-47A0-BAA0-9037A6C0D1D2}" srcOrd="1" destOrd="0" presId="urn:microsoft.com/office/officeart/2005/8/layout/list1"/>
    <dgm:cxn modelId="{1AC67142-0A8F-4781-B615-B502B149CE32}" type="presParOf" srcId="{78CE21BE-49C8-4551-BA49-E71D2707CC50}" destId="{B11821C0-6137-4ADF-89DF-6778D7B01EC3}" srcOrd="13" destOrd="0" presId="urn:microsoft.com/office/officeart/2005/8/layout/list1"/>
    <dgm:cxn modelId="{984EC828-077F-4516-B180-39200EE50CDF}" type="presParOf" srcId="{78CE21BE-49C8-4551-BA49-E71D2707CC50}" destId="{D79B4C75-9567-4E1B-AAF8-56E77950AF4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048AF9-453A-4E25-8C3E-E8327A521373}" type="doc">
      <dgm:prSet loTypeId="urn:microsoft.com/office/officeart/2005/8/layout/default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CC37DF40-227F-4C98-BD43-F54838C9AEEE}">
      <dgm:prSet phldrT="[Tekst]"/>
      <dgm:spPr/>
      <dgm:t>
        <a:bodyPr/>
        <a:lstStyle/>
        <a:p>
          <a:r>
            <a:rPr lang="pl-PL" dirty="0" smtClean="0"/>
            <a:t>Użytkowanie</a:t>
          </a:r>
          <a:endParaRPr lang="pl-PL" dirty="0"/>
        </a:p>
      </dgm:t>
    </dgm:pt>
    <dgm:pt modelId="{0717EB96-44E9-45C2-A433-F7E5543D78CA}" type="parTrans" cxnId="{70B7D405-B14E-4360-9F20-2E9C6BB45AC1}">
      <dgm:prSet/>
      <dgm:spPr/>
      <dgm:t>
        <a:bodyPr/>
        <a:lstStyle/>
        <a:p>
          <a:endParaRPr lang="pl-PL"/>
        </a:p>
      </dgm:t>
    </dgm:pt>
    <dgm:pt modelId="{CBED5E9E-C2F5-4C58-82E1-B9856E7A6355}" type="sibTrans" cxnId="{70B7D405-B14E-4360-9F20-2E9C6BB45AC1}">
      <dgm:prSet/>
      <dgm:spPr/>
    </dgm:pt>
    <dgm:pt modelId="{FEA182A1-9BC6-4F52-8FAC-4B470F7F901C}">
      <dgm:prSet phldrT="[Tekst]"/>
      <dgm:spPr/>
      <dgm:t>
        <a:bodyPr/>
        <a:lstStyle/>
        <a:p>
          <a:r>
            <a:rPr lang="pl-PL" dirty="0" smtClean="0"/>
            <a:t>Służebności osobiste</a:t>
          </a:r>
          <a:endParaRPr lang="pl-PL" dirty="0"/>
        </a:p>
      </dgm:t>
    </dgm:pt>
    <dgm:pt modelId="{F7B37AE2-3E67-4DB2-B197-14513432E960}" type="sibTrans" cxnId="{40A83C40-0135-4A57-8884-F9A1D43A1306}">
      <dgm:prSet/>
      <dgm:spPr/>
      <dgm:t>
        <a:bodyPr/>
        <a:lstStyle/>
        <a:p>
          <a:endParaRPr lang="pl-PL"/>
        </a:p>
      </dgm:t>
    </dgm:pt>
    <dgm:pt modelId="{7A223369-2266-4EC5-9EFB-165106BD934F}" type="parTrans" cxnId="{40A83C40-0135-4A57-8884-F9A1D43A1306}">
      <dgm:prSet/>
      <dgm:spPr/>
      <dgm:t>
        <a:bodyPr/>
        <a:lstStyle/>
        <a:p>
          <a:endParaRPr lang="pl-PL"/>
        </a:p>
      </dgm:t>
    </dgm:pt>
    <dgm:pt modelId="{701E0ED0-AE6E-466A-815F-D0CDFDC63A37}" type="pres">
      <dgm:prSet presAssocID="{DE048AF9-453A-4E25-8C3E-E8327A5213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EEA6DC-5FD8-459B-AC2B-3421A0DF75FE}" type="pres">
      <dgm:prSet presAssocID="{CC37DF40-227F-4C98-BD43-F54838C9AEE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5C6A3E-7297-41DF-B4D2-36E53CFC937F}" type="pres">
      <dgm:prSet presAssocID="{CBED5E9E-C2F5-4C58-82E1-B9856E7A6355}" presName="sibTrans" presStyleCnt="0"/>
      <dgm:spPr/>
    </dgm:pt>
    <dgm:pt modelId="{D8D2AE55-D655-47AC-9909-E7138F7BA2F6}" type="pres">
      <dgm:prSet presAssocID="{FEA182A1-9BC6-4F52-8FAC-4B470F7F901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0B7D405-B14E-4360-9F20-2E9C6BB45AC1}" srcId="{DE048AF9-453A-4E25-8C3E-E8327A521373}" destId="{CC37DF40-227F-4C98-BD43-F54838C9AEEE}" srcOrd="0" destOrd="0" parTransId="{0717EB96-44E9-45C2-A433-F7E5543D78CA}" sibTransId="{CBED5E9E-C2F5-4C58-82E1-B9856E7A6355}"/>
    <dgm:cxn modelId="{7A691AD8-D0E4-4628-9A8A-0CE4B40970D3}" type="presOf" srcId="{DE048AF9-453A-4E25-8C3E-E8327A521373}" destId="{701E0ED0-AE6E-466A-815F-D0CDFDC63A37}" srcOrd="0" destOrd="0" presId="urn:microsoft.com/office/officeart/2005/8/layout/default"/>
    <dgm:cxn modelId="{6D1FF6FF-B186-4C86-B72F-25C5B355425D}" type="presOf" srcId="{FEA182A1-9BC6-4F52-8FAC-4B470F7F901C}" destId="{D8D2AE55-D655-47AC-9909-E7138F7BA2F6}" srcOrd="0" destOrd="0" presId="urn:microsoft.com/office/officeart/2005/8/layout/default"/>
    <dgm:cxn modelId="{40A83C40-0135-4A57-8884-F9A1D43A1306}" srcId="{DE048AF9-453A-4E25-8C3E-E8327A521373}" destId="{FEA182A1-9BC6-4F52-8FAC-4B470F7F901C}" srcOrd="1" destOrd="0" parTransId="{7A223369-2266-4EC5-9EFB-165106BD934F}" sibTransId="{F7B37AE2-3E67-4DB2-B197-14513432E960}"/>
    <dgm:cxn modelId="{A2FD0375-6315-4E8D-BDDD-8A3B48FE67A4}" type="presOf" srcId="{CC37DF40-227F-4C98-BD43-F54838C9AEEE}" destId="{5EEEA6DC-5FD8-459B-AC2B-3421A0DF75FE}" srcOrd="0" destOrd="0" presId="urn:microsoft.com/office/officeart/2005/8/layout/default"/>
    <dgm:cxn modelId="{C2397825-B703-481D-8072-B3B910F6679E}" type="presParOf" srcId="{701E0ED0-AE6E-466A-815F-D0CDFDC63A37}" destId="{5EEEA6DC-5FD8-459B-AC2B-3421A0DF75FE}" srcOrd="0" destOrd="0" presId="urn:microsoft.com/office/officeart/2005/8/layout/default"/>
    <dgm:cxn modelId="{C0ECB384-3861-4616-864F-2C7D9A82EC8C}" type="presParOf" srcId="{701E0ED0-AE6E-466A-815F-D0CDFDC63A37}" destId="{EF5C6A3E-7297-41DF-B4D2-36E53CFC937F}" srcOrd="1" destOrd="0" presId="urn:microsoft.com/office/officeart/2005/8/layout/default"/>
    <dgm:cxn modelId="{A3961D10-1FF2-4E0E-9ACF-3B999174AFBB}" type="presParOf" srcId="{701E0ED0-AE6E-466A-815F-D0CDFDC63A37}" destId="{D8D2AE55-D655-47AC-9909-E7138F7BA2F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70AAA6-E745-4081-B7A7-78500350D81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035F163-D1D6-4070-B0AD-30713BE7307D}">
      <dgm:prSet phldrT="[Tekst]"/>
      <dgm:spPr/>
      <dgm:t>
        <a:bodyPr/>
        <a:lstStyle/>
        <a:p>
          <a:r>
            <a:rPr lang="pl-PL" dirty="0" smtClean="0"/>
            <a:t>Ograniczone prawo rzeczowe wygasa przez:</a:t>
          </a:r>
          <a:endParaRPr lang="pl-PL" dirty="0"/>
        </a:p>
      </dgm:t>
    </dgm:pt>
    <dgm:pt modelId="{F16823BD-E609-4CC5-81D0-879C24744B8D}" type="parTrans" cxnId="{5EC9324A-CBF7-4192-B231-2D5815EB417C}">
      <dgm:prSet/>
      <dgm:spPr/>
      <dgm:t>
        <a:bodyPr/>
        <a:lstStyle/>
        <a:p>
          <a:endParaRPr lang="pl-PL"/>
        </a:p>
      </dgm:t>
    </dgm:pt>
    <dgm:pt modelId="{251528EE-91C9-4188-990D-CA6A49B55345}" type="sibTrans" cxnId="{5EC9324A-CBF7-4192-B231-2D5815EB417C}">
      <dgm:prSet/>
      <dgm:spPr/>
      <dgm:t>
        <a:bodyPr/>
        <a:lstStyle/>
        <a:p>
          <a:endParaRPr lang="pl-PL"/>
        </a:p>
      </dgm:t>
    </dgm:pt>
    <dgm:pt modelId="{410BBAC3-0968-4A33-8085-B464B3CD108F}">
      <dgm:prSet phldrT="[Tekst]"/>
      <dgm:spPr/>
      <dgm:t>
        <a:bodyPr/>
        <a:lstStyle/>
        <a:p>
          <a:r>
            <a:rPr lang="pl-PL" dirty="0" smtClean="0"/>
            <a:t>Zrzeczenie się</a:t>
          </a:r>
          <a:endParaRPr lang="pl-PL" dirty="0"/>
        </a:p>
      </dgm:t>
    </dgm:pt>
    <dgm:pt modelId="{EB6F7EF6-044E-4FD0-82D1-6DF3C2A63F63}" type="parTrans" cxnId="{F3957EA0-8B96-4DBC-A6EB-BBBE9D818593}">
      <dgm:prSet/>
      <dgm:spPr/>
      <dgm:t>
        <a:bodyPr/>
        <a:lstStyle/>
        <a:p>
          <a:endParaRPr lang="pl-PL"/>
        </a:p>
      </dgm:t>
    </dgm:pt>
    <dgm:pt modelId="{DEE4DBFD-02D7-40AC-BE20-DFE6424572B7}" type="sibTrans" cxnId="{F3957EA0-8B96-4DBC-A6EB-BBBE9D818593}">
      <dgm:prSet/>
      <dgm:spPr/>
      <dgm:t>
        <a:bodyPr/>
        <a:lstStyle/>
        <a:p>
          <a:endParaRPr lang="pl-PL"/>
        </a:p>
      </dgm:t>
    </dgm:pt>
    <dgm:pt modelId="{097DB9D4-8B8F-454F-B33B-D282786AFB27}">
      <dgm:prSet phldrT="[Tekst]"/>
      <dgm:spPr/>
      <dgm:t>
        <a:bodyPr/>
        <a:lstStyle/>
        <a:p>
          <a:r>
            <a:rPr lang="pl-PL" dirty="0" smtClean="0"/>
            <a:t>Konfuzję</a:t>
          </a:r>
          <a:endParaRPr lang="pl-PL" dirty="0"/>
        </a:p>
      </dgm:t>
    </dgm:pt>
    <dgm:pt modelId="{2FD625A6-AB3D-40C2-B7B9-1D88B1D303B6}" type="parTrans" cxnId="{A0803395-71D3-4750-A426-F416E4271E1D}">
      <dgm:prSet/>
      <dgm:spPr/>
      <dgm:t>
        <a:bodyPr/>
        <a:lstStyle/>
        <a:p>
          <a:endParaRPr lang="pl-PL"/>
        </a:p>
      </dgm:t>
    </dgm:pt>
    <dgm:pt modelId="{7123CFDE-497F-4A61-B8DA-D25ED0380A48}" type="sibTrans" cxnId="{A0803395-71D3-4750-A426-F416E4271E1D}">
      <dgm:prSet/>
      <dgm:spPr/>
      <dgm:t>
        <a:bodyPr/>
        <a:lstStyle/>
        <a:p>
          <a:endParaRPr lang="pl-PL"/>
        </a:p>
      </dgm:t>
    </dgm:pt>
    <dgm:pt modelId="{75C45643-A8C5-4591-8FC0-70321DDCD126}">
      <dgm:prSet/>
      <dgm:spPr/>
      <dgm:t>
        <a:bodyPr/>
        <a:lstStyle/>
        <a:p>
          <a:r>
            <a:rPr lang="pl-PL" dirty="0" smtClean="0"/>
            <a:t>Inne </a:t>
          </a:r>
          <a:endParaRPr lang="pl-PL" dirty="0"/>
        </a:p>
      </dgm:t>
    </dgm:pt>
    <dgm:pt modelId="{332797E9-86FB-4AC1-9975-22286EACAA9E}" type="parTrans" cxnId="{F652EAD9-1E29-4EC6-8A61-9B42FABECBBE}">
      <dgm:prSet/>
      <dgm:spPr/>
      <dgm:t>
        <a:bodyPr/>
        <a:lstStyle/>
        <a:p>
          <a:endParaRPr lang="pl-PL"/>
        </a:p>
      </dgm:t>
    </dgm:pt>
    <dgm:pt modelId="{801980E9-DFEB-48CB-AB40-CD4E1FAF5290}" type="sibTrans" cxnId="{F652EAD9-1E29-4EC6-8A61-9B42FABECBBE}">
      <dgm:prSet/>
      <dgm:spPr/>
      <dgm:t>
        <a:bodyPr/>
        <a:lstStyle/>
        <a:p>
          <a:endParaRPr lang="pl-PL"/>
        </a:p>
      </dgm:t>
    </dgm:pt>
    <dgm:pt modelId="{E8706E59-B17F-4B7C-B0FF-E18951BF93F8}" type="pres">
      <dgm:prSet presAssocID="{7170AAA6-E745-4081-B7A7-78500350D8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D88B32D-CC6A-440E-8598-4D31412F181C}" type="pres">
      <dgm:prSet presAssocID="{B035F163-D1D6-4070-B0AD-30713BE7307D}" presName="hierRoot1" presStyleCnt="0"/>
      <dgm:spPr/>
    </dgm:pt>
    <dgm:pt modelId="{5383B63D-2632-4F99-ADCA-9456FD520540}" type="pres">
      <dgm:prSet presAssocID="{B035F163-D1D6-4070-B0AD-30713BE7307D}" presName="composite" presStyleCnt="0"/>
      <dgm:spPr/>
    </dgm:pt>
    <dgm:pt modelId="{B877DA38-9BA1-4FDE-AD2C-61E26937D2CA}" type="pres">
      <dgm:prSet presAssocID="{B035F163-D1D6-4070-B0AD-30713BE7307D}" presName="background" presStyleLbl="node0" presStyleIdx="0" presStyleCnt="1"/>
      <dgm:spPr/>
    </dgm:pt>
    <dgm:pt modelId="{1388BAA7-D922-44FE-B152-7C9F1419F1AA}" type="pres">
      <dgm:prSet presAssocID="{B035F163-D1D6-4070-B0AD-30713BE7307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1DA78B1-0F27-42D7-9122-707DC825A453}" type="pres">
      <dgm:prSet presAssocID="{B035F163-D1D6-4070-B0AD-30713BE7307D}" presName="hierChild2" presStyleCnt="0"/>
      <dgm:spPr/>
    </dgm:pt>
    <dgm:pt modelId="{A6344217-721F-497B-87FF-B77F957CF918}" type="pres">
      <dgm:prSet presAssocID="{EB6F7EF6-044E-4FD0-82D1-6DF3C2A63F63}" presName="Name10" presStyleLbl="parChTrans1D2" presStyleIdx="0" presStyleCnt="3"/>
      <dgm:spPr/>
      <dgm:t>
        <a:bodyPr/>
        <a:lstStyle/>
        <a:p>
          <a:endParaRPr lang="pl-PL"/>
        </a:p>
      </dgm:t>
    </dgm:pt>
    <dgm:pt modelId="{31998405-3523-4477-8546-28EA73A4B654}" type="pres">
      <dgm:prSet presAssocID="{410BBAC3-0968-4A33-8085-B464B3CD108F}" presName="hierRoot2" presStyleCnt="0"/>
      <dgm:spPr/>
    </dgm:pt>
    <dgm:pt modelId="{CE22ED42-E064-405B-9B51-AEB18CBE5611}" type="pres">
      <dgm:prSet presAssocID="{410BBAC3-0968-4A33-8085-B464B3CD108F}" presName="composite2" presStyleCnt="0"/>
      <dgm:spPr/>
    </dgm:pt>
    <dgm:pt modelId="{5BACD021-76A9-4759-9F0E-46F20B0EC810}" type="pres">
      <dgm:prSet presAssocID="{410BBAC3-0968-4A33-8085-B464B3CD108F}" presName="background2" presStyleLbl="node2" presStyleIdx="0" presStyleCnt="3"/>
      <dgm:spPr/>
    </dgm:pt>
    <dgm:pt modelId="{4AFD2437-2AE7-4BAE-8A8D-85F66A9DDEC1}" type="pres">
      <dgm:prSet presAssocID="{410BBAC3-0968-4A33-8085-B464B3CD108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A50905D-285D-47B4-B5CF-4CD9585E4D7F}" type="pres">
      <dgm:prSet presAssocID="{410BBAC3-0968-4A33-8085-B464B3CD108F}" presName="hierChild3" presStyleCnt="0"/>
      <dgm:spPr/>
    </dgm:pt>
    <dgm:pt modelId="{26C2F8A9-0AD2-404B-9259-B8770C1D57D2}" type="pres">
      <dgm:prSet presAssocID="{2FD625A6-AB3D-40C2-B7B9-1D88B1D303B6}" presName="Name10" presStyleLbl="parChTrans1D2" presStyleIdx="1" presStyleCnt="3"/>
      <dgm:spPr/>
      <dgm:t>
        <a:bodyPr/>
        <a:lstStyle/>
        <a:p>
          <a:endParaRPr lang="pl-PL"/>
        </a:p>
      </dgm:t>
    </dgm:pt>
    <dgm:pt modelId="{B84B3B04-85BD-44D2-A2B5-0C2480CEEB20}" type="pres">
      <dgm:prSet presAssocID="{097DB9D4-8B8F-454F-B33B-D282786AFB27}" presName="hierRoot2" presStyleCnt="0"/>
      <dgm:spPr/>
    </dgm:pt>
    <dgm:pt modelId="{BA25E552-7A6C-4025-B642-802C579A37A8}" type="pres">
      <dgm:prSet presAssocID="{097DB9D4-8B8F-454F-B33B-D282786AFB27}" presName="composite2" presStyleCnt="0"/>
      <dgm:spPr/>
    </dgm:pt>
    <dgm:pt modelId="{8ED3B101-D3E0-44F0-91AC-5C028CA3531B}" type="pres">
      <dgm:prSet presAssocID="{097DB9D4-8B8F-454F-B33B-D282786AFB27}" presName="background2" presStyleLbl="node2" presStyleIdx="1" presStyleCnt="3"/>
      <dgm:spPr/>
    </dgm:pt>
    <dgm:pt modelId="{F47922F7-980E-4CB1-A8D8-3AD272F56BEF}" type="pres">
      <dgm:prSet presAssocID="{097DB9D4-8B8F-454F-B33B-D282786AFB2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34FDB10-4504-4A48-9A1B-08A6018811AB}" type="pres">
      <dgm:prSet presAssocID="{097DB9D4-8B8F-454F-B33B-D282786AFB27}" presName="hierChild3" presStyleCnt="0"/>
      <dgm:spPr/>
    </dgm:pt>
    <dgm:pt modelId="{7C3A9DCC-2B0A-4A60-B4C4-49F7B7BD0483}" type="pres">
      <dgm:prSet presAssocID="{332797E9-86FB-4AC1-9975-22286EACAA9E}" presName="Name10" presStyleLbl="parChTrans1D2" presStyleIdx="2" presStyleCnt="3"/>
      <dgm:spPr/>
      <dgm:t>
        <a:bodyPr/>
        <a:lstStyle/>
        <a:p>
          <a:endParaRPr lang="pl-PL"/>
        </a:p>
      </dgm:t>
    </dgm:pt>
    <dgm:pt modelId="{04AB6D7E-A11C-47F5-BA5A-CA18E73D720C}" type="pres">
      <dgm:prSet presAssocID="{75C45643-A8C5-4591-8FC0-70321DDCD126}" presName="hierRoot2" presStyleCnt="0"/>
      <dgm:spPr/>
    </dgm:pt>
    <dgm:pt modelId="{2A68504A-8339-4DE2-9994-9A55FA9CAB53}" type="pres">
      <dgm:prSet presAssocID="{75C45643-A8C5-4591-8FC0-70321DDCD126}" presName="composite2" presStyleCnt="0"/>
      <dgm:spPr/>
    </dgm:pt>
    <dgm:pt modelId="{9345FE4F-0FED-479E-B333-B0B4887C9050}" type="pres">
      <dgm:prSet presAssocID="{75C45643-A8C5-4591-8FC0-70321DDCD126}" presName="background2" presStyleLbl="node2" presStyleIdx="2" presStyleCnt="3"/>
      <dgm:spPr/>
    </dgm:pt>
    <dgm:pt modelId="{79B7944D-E3EA-4808-91CB-C188484DD554}" type="pres">
      <dgm:prSet presAssocID="{75C45643-A8C5-4591-8FC0-70321DDCD126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5DC0E79-1CD5-4AE6-A3CD-BD65F3763C16}" type="pres">
      <dgm:prSet presAssocID="{75C45643-A8C5-4591-8FC0-70321DDCD126}" presName="hierChild3" presStyleCnt="0"/>
      <dgm:spPr/>
    </dgm:pt>
  </dgm:ptLst>
  <dgm:cxnLst>
    <dgm:cxn modelId="{A0803395-71D3-4750-A426-F416E4271E1D}" srcId="{B035F163-D1D6-4070-B0AD-30713BE7307D}" destId="{097DB9D4-8B8F-454F-B33B-D282786AFB27}" srcOrd="1" destOrd="0" parTransId="{2FD625A6-AB3D-40C2-B7B9-1D88B1D303B6}" sibTransId="{7123CFDE-497F-4A61-B8DA-D25ED0380A48}"/>
    <dgm:cxn modelId="{F652EAD9-1E29-4EC6-8A61-9B42FABECBBE}" srcId="{B035F163-D1D6-4070-B0AD-30713BE7307D}" destId="{75C45643-A8C5-4591-8FC0-70321DDCD126}" srcOrd="2" destOrd="0" parTransId="{332797E9-86FB-4AC1-9975-22286EACAA9E}" sibTransId="{801980E9-DFEB-48CB-AB40-CD4E1FAF5290}"/>
    <dgm:cxn modelId="{17ADABDB-23B0-49B8-8965-0C8F8C00A575}" type="presOf" srcId="{410BBAC3-0968-4A33-8085-B464B3CD108F}" destId="{4AFD2437-2AE7-4BAE-8A8D-85F66A9DDEC1}" srcOrd="0" destOrd="0" presId="urn:microsoft.com/office/officeart/2005/8/layout/hierarchy1"/>
    <dgm:cxn modelId="{3AEE9B1A-ED3B-458C-A09E-520057C31F55}" type="presOf" srcId="{332797E9-86FB-4AC1-9975-22286EACAA9E}" destId="{7C3A9DCC-2B0A-4A60-B4C4-49F7B7BD0483}" srcOrd="0" destOrd="0" presId="urn:microsoft.com/office/officeart/2005/8/layout/hierarchy1"/>
    <dgm:cxn modelId="{5EC9324A-CBF7-4192-B231-2D5815EB417C}" srcId="{7170AAA6-E745-4081-B7A7-78500350D811}" destId="{B035F163-D1D6-4070-B0AD-30713BE7307D}" srcOrd="0" destOrd="0" parTransId="{F16823BD-E609-4CC5-81D0-879C24744B8D}" sibTransId="{251528EE-91C9-4188-990D-CA6A49B55345}"/>
    <dgm:cxn modelId="{EB20839E-1004-4DE7-A3CD-D9966CF02B8E}" type="presOf" srcId="{2FD625A6-AB3D-40C2-B7B9-1D88B1D303B6}" destId="{26C2F8A9-0AD2-404B-9259-B8770C1D57D2}" srcOrd="0" destOrd="0" presId="urn:microsoft.com/office/officeart/2005/8/layout/hierarchy1"/>
    <dgm:cxn modelId="{B534DAB7-C414-4182-920A-E4DA534CC5B3}" type="presOf" srcId="{EB6F7EF6-044E-4FD0-82D1-6DF3C2A63F63}" destId="{A6344217-721F-497B-87FF-B77F957CF918}" srcOrd="0" destOrd="0" presId="urn:microsoft.com/office/officeart/2005/8/layout/hierarchy1"/>
    <dgm:cxn modelId="{965B7190-1A43-4951-95CA-817828417CB0}" type="presOf" srcId="{097DB9D4-8B8F-454F-B33B-D282786AFB27}" destId="{F47922F7-980E-4CB1-A8D8-3AD272F56BEF}" srcOrd="0" destOrd="0" presId="urn:microsoft.com/office/officeart/2005/8/layout/hierarchy1"/>
    <dgm:cxn modelId="{E6841D14-8EBF-4028-AE5B-5521B3A5EB52}" type="presOf" srcId="{B035F163-D1D6-4070-B0AD-30713BE7307D}" destId="{1388BAA7-D922-44FE-B152-7C9F1419F1AA}" srcOrd="0" destOrd="0" presId="urn:microsoft.com/office/officeart/2005/8/layout/hierarchy1"/>
    <dgm:cxn modelId="{6711E726-C9EE-492B-8345-8D82445B7A18}" type="presOf" srcId="{75C45643-A8C5-4591-8FC0-70321DDCD126}" destId="{79B7944D-E3EA-4808-91CB-C188484DD554}" srcOrd="0" destOrd="0" presId="urn:microsoft.com/office/officeart/2005/8/layout/hierarchy1"/>
    <dgm:cxn modelId="{F3957EA0-8B96-4DBC-A6EB-BBBE9D818593}" srcId="{B035F163-D1D6-4070-B0AD-30713BE7307D}" destId="{410BBAC3-0968-4A33-8085-B464B3CD108F}" srcOrd="0" destOrd="0" parTransId="{EB6F7EF6-044E-4FD0-82D1-6DF3C2A63F63}" sibTransId="{DEE4DBFD-02D7-40AC-BE20-DFE6424572B7}"/>
    <dgm:cxn modelId="{3C3E5BD1-8FCF-4F1A-90AC-E019CC5D4A10}" type="presOf" srcId="{7170AAA6-E745-4081-B7A7-78500350D811}" destId="{E8706E59-B17F-4B7C-B0FF-E18951BF93F8}" srcOrd="0" destOrd="0" presId="urn:microsoft.com/office/officeart/2005/8/layout/hierarchy1"/>
    <dgm:cxn modelId="{B94E9F15-4912-48E1-B5CC-7D89F8DB8660}" type="presParOf" srcId="{E8706E59-B17F-4B7C-B0FF-E18951BF93F8}" destId="{BD88B32D-CC6A-440E-8598-4D31412F181C}" srcOrd="0" destOrd="0" presId="urn:microsoft.com/office/officeart/2005/8/layout/hierarchy1"/>
    <dgm:cxn modelId="{A21CB1EC-EE37-44A9-A391-A7F727116173}" type="presParOf" srcId="{BD88B32D-CC6A-440E-8598-4D31412F181C}" destId="{5383B63D-2632-4F99-ADCA-9456FD520540}" srcOrd="0" destOrd="0" presId="urn:microsoft.com/office/officeart/2005/8/layout/hierarchy1"/>
    <dgm:cxn modelId="{323FE9B6-95BF-4134-8790-8CE9F76F4884}" type="presParOf" srcId="{5383B63D-2632-4F99-ADCA-9456FD520540}" destId="{B877DA38-9BA1-4FDE-AD2C-61E26937D2CA}" srcOrd="0" destOrd="0" presId="urn:microsoft.com/office/officeart/2005/8/layout/hierarchy1"/>
    <dgm:cxn modelId="{11D5DADD-C83E-4EB1-91EA-C3371F8C2ECB}" type="presParOf" srcId="{5383B63D-2632-4F99-ADCA-9456FD520540}" destId="{1388BAA7-D922-44FE-B152-7C9F1419F1AA}" srcOrd="1" destOrd="0" presId="urn:microsoft.com/office/officeart/2005/8/layout/hierarchy1"/>
    <dgm:cxn modelId="{9C987CA1-9DA1-4FCC-AEFF-15638A606C20}" type="presParOf" srcId="{BD88B32D-CC6A-440E-8598-4D31412F181C}" destId="{41DA78B1-0F27-42D7-9122-707DC825A453}" srcOrd="1" destOrd="0" presId="urn:microsoft.com/office/officeart/2005/8/layout/hierarchy1"/>
    <dgm:cxn modelId="{E716182F-D380-482C-87A4-48886D867A0D}" type="presParOf" srcId="{41DA78B1-0F27-42D7-9122-707DC825A453}" destId="{A6344217-721F-497B-87FF-B77F957CF918}" srcOrd="0" destOrd="0" presId="urn:microsoft.com/office/officeart/2005/8/layout/hierarchy1"/>
    <dgm:cxn modelId="{7CEBDC7E-4B47-40CB-AF5D-BC7FF674FC97}" type="presParOf" srcId="{41DA78B1-0F27-42D7-9122-707DC825A453}" destId="{31998405-3523-4477-8546-28EA73A4B654}" srcOrd="1" destOrd="0" presId="urn:microsoft.com/office/officeart/2005/8/layout/hierarchy1"/>
    <dgm:cxn modelId="{56DC6FE1-15F5-4166-BB6B-7AF792D81A08}" type="presParOf" srcId="{31998405-3523-4477-8546-28EA73A4B654}" destId="{CE22ED42-E064-405B-9B51-AEB18CBE5611}" srcOrd="0" destOrd="0" presId="urn:microsoft.com/office/officeart/2005/8/layout/hierarchy1"/>
    <dgm:cxn modelId="{6867DD38-E55F-446B-ACA5-EA734F66EEED}" type="presParOf" srcId="{CE22ED42-E064-405B-9B51-AEB18CBE5611}" destId="{5BACD021-76A9-4759-9F0E-46F20B0EC810}" srcOrd="0" destOrd="0" presId="urn:microsoft.com/office/officeart/2005/8/layout/hierarchy1"/>
    <dgm:cxn modelId="{2B9978AA-E7EB-4D29-A1F5-D94D882BA55E}" type="presParOf" srcId="{CE22ED42-E064-405B-9B51-AEB18CBE5611}" destId="{4AFD2437-2AE7-4BAE-8A8D-85F66A9DDEC1}" srcOrd="1" destOrd="0" presId="urn:microsoft.com/office/officeart/2005/8/layout/hierarchy1"/>
    <dgm:cxn modelId="{BECF0A83-B285-4609-B63A-FF68936DC97D}" type="presParOf" srcId="{31998405-3523-4477-8546-28EA73A4B654}" destId="{0A50905D-285D-47B4-B5CF-4CD9585E4D7F}" srcOrd="1" destOrd="0" presId="urn:microsoft.com/office/officeart/2005/8/layout/hierarchy1"/>
    <dgm:cxn modelId="{6EAC7EA5-DD56-47B3-8E2C-BB69A4CEEA08}" type="presParOf" srcId="{41DA78B1-0F27-42D7-9122-707DC825A453}" destId="{26C2F8A9-0AD2-404B-9259-B8770C1D57D2}" srcOrd="2" destOrd="0" presId="urn:microsoft.com/office/officeart/2005/8/layout/hierarchy1"/>
    <dgm:cxn modelId="{B045C82B-ED15-4629-9A32-93B18F082E72}" type="presParOf" srcId="{41DA78B1-0F27-42D7-9122-707DC825A453}" destId="{B84B3B04-85BD-44D2-A2B5-0C2480CEEB20}" srcOrd="3" destOrd="0" presId="urn:microsoft.com/office/officeart/2005/8/layout/hierarchy1"/>
    <dgm:cxn modelId="{1D4BFA44-1C32-49D3-96E3-56096E60DED6}" type="presParOf" srcId="{B84B3B04-85BD-44D2-A2B5-0C2480CEEB20}" destId="{BA25E552-7A6C-4025-B642-802C579A37A8}" srcOrd="0" destOrd="0" presId="urn:microsoft.com/office/officeart/2005/8/layout/hierarchy1"/>
    <dgm:cxn modelId="{2D8BC25B-F9EA-4D92-A2B6-2A82D42789DB}" type="presParOf" srcId="{BA25E552-7A6C-4025-B642-802C579A37A8}" destId="{8ED3B101-D3E0-44F0-91AC-5C028CA3531B}" srcOrd="0" destOrd="0" presId="urn:microsoft.com/office/officeart/2005/8/layout/hierarchy1"/>
    <dgm:cxn modelId="{A96EAC56-87E1-4C26-AEF1-0F1D2D8B2322}" type="presParOf" srcId="{BA25E552-7A6C-4025-B642-802C579A37A8}" destId="{F47922F7-980E-4CB1-A8D8-3AD272F56BEF}" srcOrd="1" destOrd="0" presId="urn:microsoft.com/office/officeart/2005/8/layout/hierarchy1"/>
    <dgm:cxn modelId="{ECA8299F-9A0B-4D5D-B88C-E55760CE1C50}" type="presParOf" srcId="{B84B3B04-85BD-44D2-A2B5-0C2480CEEB20}" destId="{434FDB10-4504-4A48-9A1B-08A6018811AB}" srcOrd="1" destOrd="0" presId="urn:microsoft.com/office/officeart/2005/8/layout/hierarchy1"/>
    <dgm:cxn modelId="{8DD70038-385D-42DE-A874-2FBAD2AD204F}" type="presParOf" srcId="{41DA78B1-0F27-42D7-9122-707DC825A453}" destId="{7C3A9DCC-2B0A-4A60-B4C4-49F7B7BD0483}" srcOrd="4" destOrd="0" presId="urn:microsoft.com/office/officeart/2005/8/layout/hierarchy1"/>
    <dgm:cxn modelId="{41BA6477-C439-45AF-897A-19035D59E549}" type="presParOf" srcId="{41DA78B1-0F27-42D7-9122-707DC825A453}" destId="{04AB6D7E-A11C-47F5-BA5A-CA18E73D720C}" srcOrd="5" destOrd="0" presId="urn:microsoft.com/office/officeart/2005/8/layout/hierarchy1"/>
    <dgm:cxn modelId="{43DB8A0B-312D-4443-AB35-4E4EF262FCD0}" type="presParOf" srcId="{04AB6D7E-A11C-47F5-BA5A-CA18E73D720C}" destId="{2A68504A-8339-4DE2-9994-9A55FA9CAB53}" srcOrd="0" destOrd="0" presId="urn:microsoft.com/office/officeart/2005/8/layout/hierarchy1"/>
    <dgm:cxn modelId="{AF6A0C7C-99ED-45F6-A815-1BFF0CF48391}" type="presParOf" srcId="{2A68504A-8339-4DE2-9994-9A55FA9CAB53}" destId="{9345FE4F-0FED-479E-B333-B0B4887C9050}" srcOrd="0" destOrd="0" presId="urn:microsoft.com/office/officeart/2005/8/layout/hierarchy1"/>
    <dgm:cxn modelId="{D34CAC15-6EE5-4E81-AFE1-92D98CAED82D}" type="presParOf" srcId="{2A68504A-8339-4DE2-9994-9A55FA9CAB53}" destId="{79B7944D-E3EA-4808-91CB-C188484DD554}" srcOrd="1" destOrd="0" presId="urn:microsoft.com/office/officeart/2005/8/layout/hierarchy1"/>
    <dgm:cxn modelId="{DA2007B6-5663-4547-8897-0C8916A9CAC4}" type="presParOf" srcId="{04AB6D7E-A11C-47F5-BA5A-CA18E73D720C}" destId="{85DC0E79-1CD5-4AE6-A3CD-BD65F3763C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131D3E-2828-413B-90EF-9BE4989819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8A9B1CB-3467-465F-B3C7-BDB16AF53980}">
      <dgm:prSet phldrT="[Tekst]"/>
      <dgm:spPr/>
      <dgm:t>
        <a:bodyPr/>
        <a:lstStyle/>
        <a:p>
          <a:r>
            <a:rPr lang="pl-PL" b="1" dirty="0" smtClean="0"/>
            <a:t>Upływ terminu</a:t>
          </a:r>
          <a:endParaRPr lang="pl-PL" b="1" dirty="0"/>
        </a:p>
      </dgm:t>
    </dgm:pt>
    <dgm:pt modelId="{2175C74F-B749-497A-8B7B-2E26E1B30DFC}" type="parTrans" cxnId="{921D8E5C-0B9A-474C-950D-56626503BD7C}">
      <dgm:prSet/>
      <dgm:spPr/>
      <dgm:t>
        <a:bodyPr/>
        <a:lstStyle/>
        <a:p>
          <a:endParaRPr lang="pl-PL"/>
        </a:p>
      </dgm:t>
    </dgm:pt>
    <dgm:pt modelId="{931F4244-8953-4362-82D7-FB2B38A340CB}" type="sibTrans" cxnId="{921D8E5C-0B9A-474C-950D-56626503BD7C}">
      <dgm:prSet/>
      <dgm:spPr/>
      <dgm:t>
        <a:bodyPr/>
        <a:lstStyle/>
        <a:p>
          <a:endParaRPr lang="pl-PL"/>
        </a:p>
      </dgm:t>
    </dgm:pt>
    <dgm:pt modelId="{37E89096-5E74-426A-BA81-63ADD7E36B19}">
      <dgm:prSet phldrT="[Tekst]"/>
      <dgm:spPr/>
      <dgm:t>
        <a:bodyPr/>
        <a:lstStyle/>
        <a:p>
          <a:r>
            <a:rPr lang="pl-PL" dirty="0" smtClean="0"/>
            <a:t>Gdy zastrzeżono termin końcowy</a:t>
          </a:r>
          <a:endParaRPr lang="pl-PL" dirty="0"/>
        </a:p>
      </dgm:t>
    </dgm:pt>
    <dgm:pt modelId="{3CF48698-FBD0-472D-A5FE-EAEBAD906B22}" type="parTrans" cxnId="{6D073B19-79AC-4777-BDF2-E13CA40C6D8C}">
      <dgm:prSet/>
      <dgm:spPr/>
      <dgm:t>
        <a:bodyPr/>
        <a:lstStyle/>
        <a:p>
          <a:endParaRPr lang="pl-PL"/>
        </a:p>
      </dgm:t>
    </dgm:pt>
    <dgm:pt modelId="{FA36BB2B-7A00-421D-922A-68DB0B28F96B}" type="sibTrans" cxnId="{6D073B19-79AC-4777-BDF2-E13CA40C6D8C}">
      <dgm:prSet/>
      <dgm:spPr/>
      <dgm:t>
        <a:bodyPr/>
        <a:lstStyle/>
        <a:p>
          <a:endParaRPr lang="pl-PL"/>
        </a:p>
      </dgm:t>
    </dgm:pt>
    <dgm:pt modelId="{4CC827BE-998C-4AF4-B26D-A1ABB74E7A3B}">
      <dgm:prSet phldrT="[Tekst]"/>
      <dgm:spPr/>
      <dgm:t>
        <a:bodyPr/>
        <a:lstStyle/>
        <a:p>
          <a:r>
            <a:rPr lang="pl-PL" b="1" dirty="0" smtClean="0"/>
            <a:t>Śmierć uprawnionego</a:t>
          </a:r>
          <a:endParaRPr lang="pl-PL" b="1" dirty="0"/>
        </a:p>
      </dgm:t>
    </dgm:pt>
    <dgm:pt modelId="{1BAED024-60E3-4FE8-84D1-1313743B8FE4}" type="parTrans" cxnId="{F3AD0C0B-4C79-41DC-8D63-DE9EC168A467}">
      <dgm:prSet/>
      <dgm:spPr/>
      <dgm:t>
        <a:bodyPr/>
        <a:lstStyle/>
        <a:p>
          <a:endParaRPr lang="pl-PL"/>
        </a:p>
      </dgm:t>
    </dgm:pt>
    <dgm:pt modelId="{190E2EF9-7FE8-4D51-911A-E5A561904EF6}" type="sibTrans" cxnId="{F3AD0C0B-4C79-41DC-8D63-DE9EC168A467}">
      <dgm:prSet/>
      <dgm:spPr/>
      <dgm:t>
        <a:bodyPr/>
        <a:lstStyle/>
        <a:p>
          <a:endParaRPr lang="pl-PL"/>
        </a:p>
      </dgm:t>
    </dgm:pt>
    <dgm:pt modelId="{954B9720-82E6-482D-A91E-EDDB2CF9F35A}">
      <dgm:prSet phldrT="[Tekst]" custT="1"/>
      <dgm:spPr/>
      <dgm:t>
        <a:bodyPr/>
        <a:lstStyle/>
        <a:p>
          <a:r>
            <a:rPr lang="pl-PL" sz="1400" dirty="0" smtClean="0"/>
            <a:t>Użytkowanie (266 KC), Służebności osobiste (299 KC)</a:t>
          </a:r>
          <a:endParaRPr lang="pl-PL" sz="1400" dirty="0"/>
        </a:p>
      </dgm:t>
    </dgm:pt>
    <dgm:pt modelId="{71A60B05-2908-4538-9B79-CA14DDE12085}" type="parTrans" cxnId="{8DAB9C76-F535-4657-8F0D-7A079EDDFB9D}">
      <dgm:prSet/>
      <dgm:spPr/>
      <dgm:t>
        <a:bodyPr/>
        <a:lstStyle/>
        <a:p>
          <a:endParaRPr lang="pl-PL"/>
        </a:p>
      </dgm:t>
    </dgm:pt>
    <dgm:pt modelId="{CA886918-DE51-4A92-A455-FE77169219D6}" type="sibTrans" cxnId="{8DAB9C76-F535-4657-8F0D-7A079EDDFB9D}">
      <dgm:prSet/>
      <dgm:spPr/>
      <dgm:t>
        <a:bodyPr/>
        <a:lstStyle/>
        <a:p>
          <a:endParaRPr lang="pl-PL"/>
        </a:p>
      </dgm:t>
    </dgm:pt>
    <dgm:pt modelId="{B177DB4A-4758-4ECC-845B-AE0C3B380EE0}">
      <dgm:prSet phldrT="[Tekst]"/>
      <dgm:spPr/>
      <dgm:t>
        <a:bodyPr/>
        <a:lstStyle/>
        <a:p>
          <a:r>
            <a:rPr lang="pl-PL" b="1" dirty="0" smtClean="0"/>
            <a:t>Wygaśnięcie wierzytelności</a:t>
          </a:r>
          <a:endParaRPr lang="pl-PL" b="1" dirty="0"/>
        </a:p>
      </dgm:t>
    </dgm:pt>
    <dgm:pt modelId="{9AE4CB63-863A-49B6-B3F7-0A20CB048F2E}" type="parTrans" cxnId="{7C003003-3BD3-4591-B03A-3F599FF70C52}">
      <dgm:prSet/>
      <dgm:spPr/>
      <dgm:t>
        <a:bodyPr/>
        <a:lstStyle/>
        <a:p>
          <a:endParaRPr lang="pl-PL"/>
        </a:p>
      </dgm:t>
    </dgm:pt>
    <dgm:pt modelId="{B97C531C-6875-4E84-8B90-ABEABB98A9CB}" type="sibTrans" cxnId="{7C003003-3BD3-4591-B03A-3F599FF70C52}">
      <dgm:prSet/>
      <dgm:spPr/>
      <dgm:t>
        <a:bodyPr/>
        <a:lstStyle/>
        <a:p>
          <a:endParaRPr lang="pl-PL"/>
        </a:p>
      </dgm:t>
    </dgm:pt>
    <dgm:pt modelId="{99B2DD4A-4005-4DF1-8745-0CFC7A2F6E96}">
      <dgm:prSet phldrT="[Tekst]"/>
      <dgm:spPr/>
      <dgm:t>
        <a:bodyPr/>
        <a:lstStyle/>
        <a:p>
          <a:r>
            <a:rPr lang="pl-PL" dirty="0" smtClean="0"/>
            <a:t>Hipoteka</a:t>
          </a:r>
          <a:endParaRPr lang="pl-PL" dirty="0"/>
        </a:p>
      </dgm:t>
    </dgm:pt>
    <dgm:pt modelId="{B035002B-E439-4210-9320-1DC0F938B719}" type="parTrans" cxnId="{D2144D10-2B0B-4B31-9BFE-0E97FBAAAB7E}">
      <dgm:prSet/>
      <dgm:spPr/>
      <dgm:t>
        <a:bodyPr/>
        <a:lstStyle/>
        <a:p>
          <a:endParaRPr lang="pl-PL"/>
        </a:p>
      </dgm:t>
    </dgm:pt>
    <dgm:pt modelId="{CBBF4CA8-E764-45F9-BAD0-5DE8F1E6A4DA}" type="sibTrans" cxnId="{D2144D10-2B0B-4B31-9BFE-0E97FBAAAB7E}">
      <dgm:prSet/>
      <dgm:spPr/>
      <dgm:t>
        <a:bodyPr/>
        <a:lstStyle/>
        <a:p>
          <a:endParaRPr lang="pl-PL"/>
        </a:p>
      </dgm:t>
    </dgm:pt>
    <dgm:pt modelId="{A331C105-D48E-4FA6-BBD9-248CA89D788C}">
      <dgm:prSet phldrT="[Tekst]"/>
      <dgm:spPr/>
      <dgm:t>
        <a:bodyPr/>
        <a:lstStyle/>
        <a:p>
          <a:r>
            <a:rPr lang="pl-PL" dirty="0" smtClean="0"/>
            <a:t>Zastaw</a:t>
          </a:r>
          <a:endParaRPr lang="pl-PL" dirty="0"/>
        </a:p>
      </dgm:t>
    </dgm:pt>
    <dgm:pt modelId="{AC4108C1-CD5E-4694-BFBE-F7A0AEBE1D78}" type="parTrans" cxnId="{53509D66-80F4-452B-8C6D-8CB9488D1382}">
      <dgm:prSet/>
      <dgm:spPr/>
      <dgm:t>
        <a:bodyPr/>
        <a:lstStyle/>
        <a:p>
          <a:endParaRPr lang="pl-PL"/>
        </a:p>
      </dgm:t>
    </dgm:pt>
    <dgm:pt modelId="{3AB10ADF-EADD-405B-8B0D-076133C83D67}" type="sibTrans" cxnId="{53509D66-80F4-452B-8C6D-8CB9488D1382}">
      <dgm:prSet/>
      <dgm:spPr/>
      <dgm:t>
        <a:bodyPr/>
        <a:lstStyle/>
        <a:p>
          <a:endParaRPr lang="pl-PL"/>
        </a:p>
      </dgm:t>
    </dgm:pt>
    <dgm:pt modelId="{EE825A14-B437-4F7B-A81E-0C551698903A}">
      <dgm:prSet/>
      <dgm:spPr/>
      <dgm:t>
        <a:bodyPr/>
        <a:lstStyle/>
        <a:p>
          <a:r>
            <a:rPr lang="pl-PL" b="1" dirty="0" smtClean="0"/>
            <a:t>Ex lege</a:t>
          </a:r>
          <a:endParaRPr lang="pl-PL" b="1" dirty="0"/>
        </a:p>
      </dgm:t>
    </dgm:pt>
    <dgm:pt modelId="{8526F5A9-D112-4D49-B524-4ECE736E54ED}" type="parTrans" cxnId="{4FB6C721-B670-469D-8C6C-8161A69FAEB2}">
      <dgm:prSet/>
      <dgm:spPr/>
      <dgm:t>
        <a:bodyPr/>
        <a:lstStyle/>
        <a:p>
          <a:endParaRPr lang="pl-PL"/>
        </a:p>
      </dgm:t>
    </dgm:pt>
    <dgm:pt modelId="{8EBF3DC9-B7E4-423E-9576-A7DE7E227FA3}" type="sibTrans" cxnId="{4FB6C721-B670-469D-8C6C-8161A69FAEB2}">
      <dgm:prSet/>
      <dgm:spPr/>
      <dgm:t>
        <a:bodyPr/>
        <a:lstStyle/>
        <a:p>
          <a:endParaRPr lang="pl-PL"/>
        </a:p>
      </dgm:t>
    </dgm:pt>
    <dgm:pt modelId="{D755F726-FDBE-45E0-99C6-C714C80CE1C3}">
      <dgm:prSet/>
      <dgm:spPr/>
      <dgm:t>
        <a:bodyPr/>
        <a:lstStyle/>
        <a:p>
          <a:r>
            <a:rPr lang="pl-PL" b="1" dirty="0" smtClean="0"/>
            <a:t>Orzeczenie sądowe </a:t>
          </a:r>
          <a:endParaRPr lang="pl-PL" b="1" dirty="0"/>
        </a:p>
      </dgm:t>
    </dgm:pt>
    <dgm:pt modelId="{E2732BEF-8EDA-410F-8F03-A5C5025B0CE0}" type="parTrans" cxnId="{109DACC8-9E78-4BF2-8AFE-9EA881BF6644}">
      <dgm:prSet/>
      <dgm:spPr/>
      <dgm:t>
        <a:bodyPr/>
        <a:lstStyle/>
        <a:p>
          <a:endParaRPr lang="pl-PL"/>
        </a:p>
      </dgm:t>
    </dgm:pt>
    <dgm:pt modelId="{193761F0-9D6E-469C-BC6F-B0BBFB43F516}" type="sibTrans" cxnId="{109DACC8-9E78-4BF2-8AFE-9EA881BF6644}">
      <dgm:prSet/>
      <dgm:spPr/>
      <dgm:t>
        <a:bodyPr/>
        <a:lstStyle/>
        <a:p>
          <a:endParaRPr lang="pl-PL"/>
        </a:p>
      </dgm:t>
    </dgm:pt>
    <dgm:pt modelId="{CA98BC51-C4B5-4587-802B-2B645C674F9A}" type="pres">
      <dgm:prSet presAssocID="{24131D3E-2828-413B-90EF-9BE4989819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30E70C8-021C-428D-AF0A-A210307C1C8D}" type="pres">
      <dgm:prSet presAssocID="{D8A9B1CB-3467-465F-B3C7-BDB16AF5398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3957B8-618B-4000-B0C3-3FA22FC027C2}" type="pres">
      <dgm:prSet presAssocID="{D8A9B1CB-3467-465F-B3C7-BDB16AF53980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690DB2-B0FC-4323-8FB5-8B5E5272D5F7}" type="pres">
      <dgm:prSet presAssocID="{4CC827BE-998C-4AF4-B26D-A1ABB74E7A3B}" presName="parentText" presStyleLbl="node1" presStyleIdx="1" presStyleCnt="5" custScaleY="77518" custLinFactNeighborY="-556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9073CB-6ACE-4B67-812E-06F9FE3A3C23}" type="pres">
      <dgm:prSet presAssocID="{4CC827BE-998C-4AF4-B26D-A1ABB74E7A3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05A84C-8252-4F32-8928-D69AC19374D9}" type="pres">
      <dgm:prSet presAssocID="{EE825A14-B437-4F7B-A81E-0C551698903A}" presName="parentText" presStyleLbl="node1" presStyleIdx="2" presStyleCnt="5" custScaleY="70388" custLinFactY="-9411" custLinFactNeighborX="1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0FA316-9DCD-49AA-A890-8F67C672D5A4}" type="pres">
      <dgm:prSet presAssocID="{8EBF3DC9-B7E4-423E-9576-A7DE7E227FA3}" presName="spacer" presStyleCnt="0"/>
      <dgm:spPr/>
    </dgm:pt>
    <dgm:pt modelId="{F8C5AC13-C3C1-4B8F-AE1F-C4CD7E3CC41C}" type="pres">
      <dgm:prSet presAssocID="{B177DB4A-4758-4ECC-845B-AE0C3B380EE0}" presName="parentText" presStyleLbl="node1" presStyleIdx="3" presStyleCnt="5" custScaleY="5351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9384E0-9157-4BE8-A92C-7A1218744EE9}" type="pres">
      <dgm:prSet presAssocID="{B177DB4A-4758-4ECC-845B-AE0C3B380EE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733C45-9EC1-49BE-A96F-8C567A792B2C}" type="pres">
      <dgm:prSet presAssocID="{D755F726-FDBE-45E0-99C6-C714C80CE1C3}" presName="parentText" presStyleLbl="node1" presStyleIdx="4" presStyleCnt="5" custScaleY="57489" custLinFactNeighborX="-1063" custLinFactNeighborY="-3669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21D8E5C-0B9A-474C-950D-56626503BD7C}" srcId="{24131D3E-2828-413B-90EF-9BE4989819A0}" destId="{D8A9B1CB-3467-465F-B3C7-BDB16AF53980}" srcOrd="0" destOrd="0" parTransId="{2175C74F-B749-497A-8B7B-2E26E1B30DFC}" sibTransId="{931F4244-8953-4362-82D7-FB2B38A340CB}"/>
    <dgm:cxn modelId="{53509D66-80F4-452B-8C6D-8CB9488D1382}" srcId="{B177DB4A-4758-4ECC-845B-AE0C3B380EE0}" destId="{A331C105-D48E-4FA6-BBD9-248CA89D788C}" srcOrd="1" destOrd="0" parTransId="{AC4108C1-CD5E-4694-BFBE-F7A0AEBE1D78}" sibTransId="{3AB10ADF-EADD-405B-8B0D-076133C83D67}"/>
    <dgm:cxn modelId="{4833CB8B-8F8A-490B-AD08-DB641E0E97D2}" type="presOf" srcId="{D8A9B1CB-3467-465F-B3C7-BDB16AF53980}" destId="{330E70C8-021C-428D-AF0A-A210307C1C8D}" srcOrd="0" destOrd="0" presId="urn:microsoft.com/office/officeart/2005/8/layout/vList2"/>
    <dgm:cxn modelId="{8DAB9C76-F535-4657-8F0D-7A079EDDFB9D}" srcId="{4CC827BE-998C-4AF4-B26D-A1ABB74E7A3B}" destId="{954B9720-82E6-482D-A91E-EDDB2CF9F35A}" srcOrd="0" destOrd="0" parTransId="{71A60B05-2908-4538-9B79-CA14DDE12085}" sibTransId="{CA886918-DE51-4A92-A455-FE77169219D6}"/>
    <dgm:cxn modelId="{6D073B19-79AC-4777-BDF2-E13CA40C6D8C}" srcId="{D8A9B1CB-3467-465F-B3C7-BDB16AF53980}" destId="{37E89096-5E74-426A-BA81-63ADD7E36B19}" srcOrd="0" destOrd="0" parTransId="{3CF48698-FBD0-472D-A5FE-EAEBAD906B22}" sibTransId="{FA36BB2B-7A00-421D-922A-68DB0B28F96B}"/>
    <dgm:cxn modelId="{109DACC8-9E78-4BF2-8AFE-9EA881BF6644}" srcId="{24131D3E-2828-413B-90EF-9BE4989819A0}" destId="{D755F726-FDBE-45E0-99C6-C714C80CE1C3}" srcOrd="4" destOrd="0" parTransId="{E2732BEF-8EDA-410F-8F03-A5C5025B0CE0}" sibTransId="{193761F0-9D6E-469C-BC6F-B0BBFB43F516}"/>
    <dgm:cxn modelId="{8C040432-627B-4449-A089-43146B63A42F}" type="presOf" srcId="{EE825A14-B437-4F7B-A81E-0C551698903A}" destId="{C705A84C-8252-4F32-8928-D69AC19374D9}" srcOrd="0" destOrd="0" presId="urn:microsoft.com/office/officeart/2005/8/layout/vList2"/>
    <dgm:cxn modelId="{3A14F067-76EC-4890-B20F-3D5EBEB1A064}" type="presOf" srcId="{954B9720-82E6-482D-A91E-EDDB2CF9F35A}" destId="{309073CB-6ACE-4B67-812E-06F9FE3A3C23}" srcOrd="0" destOrd="0" presId="urn:microsoft.com/office/officeart/2005/8/layout/vList2"/>
    <dgm:cxn modelId="{3B28C9D7-B63D-4882-9F17-5A2D4575BE3A}" type="presOf" srcId="{24131D3E-2828-413B-90EF-9BE4989819A0}" destId="{CA98BC51-C4B5-4587-802B-2B645C674F9A}" srcOrd="0" destOrd="0" presId="urn:microsoft.com/office/officeart/2005/8/layout/vList2"/>
    <dgm:cxn modelId="{BCC04F09-5C07-46D6-A565-8CBF7C3B773F}" type="presOf" srcId="{B177DB4A-4758-4ECC-845B-AE0C3B380EE0}" destId="{F8C5AC13-C3C1-4B8F-AE1F-C4CD7E3CC41C}" srcOrd="0" destOrd="0" presId="urn:microsoft.com/office/officeart/2005/8/layout/vList2"/>
    <dgm:cxn modelId="{EED23AA9-783F-4383-8263-833D11FC2481}" type="presOf" srcId="{99B2DD4A-4005-4DF1-8745-0CFC7A2F6E96}" destId="{9D9384E0-9157-4BE8-A92C-7A1218744EE9}" srcOrd="0" destOrd="0" presId="urn:microsoft.com/office/officeart/2005/8/layout/vList2"/>
    <dgm:cxn modelId="{D2144D10-2B0B-4B31-9BFE-0E97FBAAAB7E}" srcId="{B177DB4A-4758-4ECC-845B-AE0C3B380EE0}" destId="{99B2DD4A-4005-4DF1-8745-0CFC7A2F6E96}" srcOrd="0" destOrd="0" parTransId="{B035002B-E439-4210-9320-1DC0F938B719}" sibTransId="{CBBF4CA8-E764-45F9-BAD0-5DE8F1E6A4DA}"/>
    <dgm:cxn modelId="{F3AD0C0B-4C79-41DC-8D63-DE9EC168A467}" srcId="{24131D3E-2828-413B-90EF-9BE4989819A0}" destId="{4CC827BE-998C-4AF4-B26D-A1ABB74E7A3B}" srcOrd="1" destOrd="0" parTransId="{1BAED024-60E3-4FE8-84D1-1313743B8FE4}" sibTransId="{190E2EF9-7FE8-4D51-911A-E5A561904EF6}"/>
    <dgm:cxn modelId="{8D0A7335-52F8-437C-AB62-FEEA815C321B}" type="presOf" srcId="{A331C105-D48E-4FA6-BBD9-248CA89D788C}" destId="{9D9384E0-9157-4BE8-A92C-7A1218744EE9}" srcOrd="0" destOrd="1" presId="urn:microsoft.com/office/officeart/2005/8/layout/vList2"/>
    <dgm:cxn modelId="{169623EB-60AC-47AD-8A0D-B5E9323530D1}" type="presOf" srcId="{D755F726-FDBE-45E0-99C6-C714C80CE1C3}" destId="{BF733C45-9EC1-49BE-A96F-8C567A792B2C}" srcOrd="0" destOrd="0" presId="urn:microsoft.com/office/officeart/2005/8/layout/vList2"/>
    <dgm:cxn modelId="{4FB6C721-B670-469D-8C6C-8161A69FAEB2}" srcId="{24131D3E-2828-413B-90EF-9BE4989819A0}" destId="{EE825A14-B437-4F7B-A81E-0C551698903A}" srcOrd="2" destOrd="0" parTransId="{8526F5A9-D112-4D49-B524-4ECE736E54ED}" sibTransId="{8EBF3DC9-B7E4-423E-9576-A7DE7E227FA3}"/>
    <dgm:cxn modelId="{7C003003-3BD3-4591-B03A-3F599FF70C52}" srcId="{24131D3E-2828-413B-90EF-9BE4989819A0}" destId="{B177DB4A-4758-4ECC-845B-AE0C3B380EE0}" srcOrd="3" destOrd="0" parTransId="{9AE4CB63-863A-49B6-B3F7-0A20CB048F2E}" sibTransId="{B97C531C-6875-4E84-8B90-ABEABB98A9CB}"/>
    <dgm:cxn modelId="{9F4426FF-5E50-4E1C-8872-3480F2F9B3DB}" type="presOf" srcId="{4CC827BE-998C-4AF4-B26D-A1ABB74E7A3B}" destId="{4F690DB2-B0FC-4323-8FB5-8B5E5272D5F7}" srcOrd="0" destOrd="0" presId="urn:microsoft.com/office/officeart/2005/8/layout/vList2"/>
    <dgm:cxn modelId="{E6E7FEDA-E602-43C3-AABE-32C0637DEE00}" type="presOf" srcId="{37E89096-5E74-426A-BA81-63ADD7E36B19}" destId="{B63957B8-618B-4000-B0C3-3FA22FC027C2}" srcOrd="0" destOrd="0" presId="urn:microsoft.com/office/officeart/2005/8/layout/vList2"/>
    <dgm:cxn modelId="{6782F121-39DA-4EA4-910D-2FA52A1A2FB4}" type="presParOf" srcId="{CA98BC51-C4B5-4587-802B-2B645C674F9A}" destId="{330E70C8-021C-428D-AF0A-A210307C1C8D}" srcOrd="0" destOrd="0" presId="urn:microsoft.com/office/officeart/2005/8/layout/vList2"/>
    <dgm:cxn modelId="{D22FBF84-9AE8-4E98-9167-57AE19F4C1CB}" type="presParOf" srcId="{CA98BC51-C4B5-4587-802B-2B645C674F9A}" destId="{B63957B8-618B-4000-B0C3-3FA22FC027C2}" srcOrd="1" destOrd="0" presId="urn:microsoft.com/office/officeart/2005/8/layout/vList2"/>
    <dgm:cxn modelId="{1F61EA11-510A-40B8-B089-09481735F462}" type="presParOf" srcId="{CA98BC51-C4B5-4587-802B-2B645C674F9A}" destId="{4F690DB2-B0FC-4323-8FB5-8B5E5272D5F7}" srcOrd="2" destOrd="0" presId="urn:microsoft.com/office/officeart/2005/8/layout/vList2"/>
    <dgm:cxn modelId="{F00C0A36-3074-4A41-8233-67A8E97F50CE}" type="presParOf" srcId="{CA98BC51-C4B5-4587-802B-2B645C674F9A}" destId="{309073CB-6ACE-4B67-812E-06F9FE3A3C23}" srcOrd="3" destOrd="0" presId="urn:microsoft.com/office/officeart/2005/8/layout/vList2"/>
    <dgm:cxn modelId="{9619587A-9E4B-4170-9C6B-8DF5E2A3569F}" type="presParOf" srcId="{CA98BC51-C4B5-4587-802B-2B645C674F9A}" destId="{C705A84C-8252-4F32-8928-D69AC19374D9}" srcOrd="4" destOrd="0" presId="urn:microsoft.com/office/officeart/2005/8/layout/vList2"/>
    <dgm:cxn modelId="{419F934A-CFEB-4811-8DB4-F5A7F09CBDA7}" type="presParOf" srcId="{CA98BC51-C4B5-4587-802B-2B645C674F9A}" destId="{F70FA316-9DCD-49AA-A890-8F67C672D5A4}" srcOrd="5" destOrd="0" presId="urn:microsoft.com/office/officeart/2005/8/layout/vList2"/>
    <dgm:cxn modelId="{41184E0F-94CC-4EE1-9214-1022DB1C79C9}" type="presParOf" srcId="{CA98BC51-C4B5-4587-802B-2B645C674F9A}" destId="{F8C5AC13-C3C1-4B8F-AE1F-C4CD7E3CC41C}" srcOrd="6" destOrd="0" presId="urn:microsoft.com/office/officeart/2005/8/layout/vList2"/>
    <dgm:cxn modelId="{61DB2A68-0475-4A11-8DF5-F80EA8DD8FE5}" type="presParOf" srcId="{CA98BC51-C4B5-4587-802B-2B645C674F9A}" destId="{9D9384E0-9157-4BE8-A92C-7A1218744EE9}" srcOrd="7" destOrd="0" presId="urn:microsoft.com/office/officeart/2005/8/layout/vList2"/>
    <dgm:cxn modelId="{017F0E06-F8FA-4CAA-9980-8BBFE5493195}" type="presParOf" srcId="{CA98BC51-C4B5-4587-802B-2B645C674F9A}" destId="{BF733C45-9EC1-49BE-A96F-8C567A792B2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DF1A5-5407-4194-8EA7-5D6260A61B14}">
      <dsp:nvSpPr>
        <dsp:cNvPr id="0" name=""/>
        <dsp:cNvSpPr/>
      </dsp:nvSpPr>
      <dsp:spPr>
        <a:xfrm>
          <a:off x="3282627" y="1376420"/>
          <a:ext cx="2329606" cy="554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766"/>
              </a:lnTo>
              <a:lnTo>
                <a:pt x="2329606" y="377766"/>
              </a:lnTo>
              <a:lnTo>
                <a:pt x="2329606" y="5543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DBE83-044F-421F-9A98-86CCBD4497D1}">
      <dsp:nvSpPr>
        <dsp:cNvPr id="0" name=""/>
        <dsp:cNvSpPr/>
      </dsp:nvSpPr>
      <dsp:spPr>
        <a:xfrm>
          <a:off x="3236907" y="1376420"/>
          <a:ext cx="91440" cy="554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43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55DF5-4596-4B6B-954C-8C5A8325A24C}">
      <dsp:nvSpPr>
        <dsp:cNvPr id="0" name=""/>
        <dsp:cNvSpPr/>
      </dsp:nvSpPr>
      <dsp:spPr>
        <a:xfrm>
          <a:off x="953020" y="1376420"/>
          <a:ext cx="2329606" cy="554340"/>
        </a:xfrm>
        <a:custGeom>
          <a:avLst/>
          <a:gdLst/>
          <a:ahLst/>
          <a:cxnLst/>
          <a:rect l="0" t="0" r="0" b="0"/>
          <a:pathLst>
            <a:path>
              <a:moveTo>
                <a:pt x="2329606" y="0"/>
              </a:moveTo>
              <a:lnTo>
                <a:pt x="2329606" y="377766"/>
              </a:lnTo>
              <a:lnTo>
                <a:pt x="0" y="377766"/>
              </a:lnTo>
              <a:lnTo>
                <a:pt x="0" y="5543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F8EF9-4EA8-4F36-9F68-A294CF55DE45}">
      <dsp:nvSpPr>
        <dsp:cNvPr id="0" name=""/>
        <dsp:cNvSpPr/>
      </dsp:nvSpPr>
      <dsp:spPr>
        <a:xfrm>
          <a:off x="2329606" y="166084"/>
          <a:ext cx="1906041" cy="1210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77F6CF-4B7A-4E05-8E33-D8437011A8A9}">
      <dsp:nvSpPr>
        <dsp:cNvPr id="0" name=""/>
        <dsp:cNvSpPr/>
      </dsp:nvSpPr>
      <dsp:spPr>
        <a:xfrm>
          <a:off x="2541388" y="367277"/>
          <a:ext cx="1906041" cy="12103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Prawa rzeczowe</a:t>
          </a:r>
          <a:endParaRPr lang="pl-PL" sz="2000" kern="1200" dirty="0"/>
        </a:p>
      </dsp:txBody>
      <dsp:txXfrm>
        <a:off x="2576838" y="402727"/>
        <a:ext cx="1835141" cy="1139436"/>
      </dsp:txXfrm>
    </dsp:sp>
    <dsp:sp modelId="{37101DA8-F456-4D25-AFDF-EADE1AFDAB73}">
      <dsp:nvSpPr>
        <dsp:cNvPr id="0" name=""/>
        <dsp:cNvSpPr/>
      </dsp:nvSpPr>
      <dsp:spPr>
        <a:xfrm>
          <a:off x="0" y="1930761"/>
          <a:ext cx="1906041" cy="1210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3BEBB-4E91-4379-8E49-0425432E46FF}">
      <dsp:nvSpPr>
        <dsp:cNvPr id="0" name=""/>
        <dsp:cNvSpPr/>
      </dsp:nvSpPr>
      <dsp:spPr>
        <a:xfrm>
          <a:off x="211782" y="2131954"/>
          <a:ext cx="1906041" cy="12103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Własność</a:t>
          </a:r>
          <a:endParaRPr lang="pl-PL" sz="2000" kern="1200" dirty="0"/>
        </a:p>
      </dsp:txBody>
      <dsp:txXfrm>
        <a:off x="247232" y="2167404"/>
        <a:ext cx="1835141" cy="1139436"/>
      </dsp:txXfrm>
    </dsp:sp>
    <dsp:sp modelId="{64045791-EDF4-4D04-8B2E-E31B14C2005E}">
      <dsp:nvSpPr>
        <dsp:cNvPr id="0" name=""/>
        <dsp:cNvSpPr/>
      </dsp:nvSpPr>
      <dsp:spPr>
        <a:xfrm>
          <a:off x="2329606" y="1930761"/>
          <a:ext cx="1906041" cy="1210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77D41-CE31-4F6F-A2E1-4256E33BC57E}">
      <dsp:nvSpPr>
        <dsp:cNvPr id="0" name=""/>
        <dsp:cNvSpPr/>
      </dsp:nvSpPr>
      <dsp:spPr>
        <a:xfrm>
          <a:off x="2541388" y="2131954"/>
          <a:ext cx="1906041" cy="12103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Użytkowanie wieczyste</a:t>
          </a:r>
          <a:endParaRPr lang="pl-PL" sz="2000" kern="1200" dirty="0"/>
        </a:p>
      </dsp:txBody>
      <dsp:txXfrm>
        <a:off x="2576838" y="2167404"/>
        <a:ext cx="1835141" cy="1139436"/>
      </dsp:txXfrm>
    </dsp:sp>
    <dsp:sp modelId="{557A670F-B41E-4A37-8904-4AF8AE959BA1}">
      <dsp:nvSpPr>
        <dsp:cNvPr id="0" name=""/>
        <dsp:cNvSpPr/>
      </dsp:nvSpPr>
      <dsp:spPr>
        <a:xfrm>
          <a:off x="4659212" y="1930761"/>
          <a:ext cx="1906041" cy="1210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8F638-62B6-458F-ABC0-6CD71FE4BB74}">
      <dsp:nvSpPr>
        <dsp:cNvPr id="0" name=""/>
        <dsp:cNvSpPr/>
      </dsp:nvSpPr>
      <dsp:spPr>
        <a:xfrm>
          <a:off x="4870995" y="2131954"/>
          <a:ext cx="1906041" cy="12103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Ograniczone prawa rzeczowe</a:t>
          </a:r>
          <a:endParaRPr lang="pl-PL" sz="2000" kern="1200" dirty="0"/>
        </a:p>
      </dsp:txBody>
      <dsp:txXfrm>
        <a:off x="4906445" y="2167404"/>
        <a:ext cx="1835141" cy="1139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D60DF-A2FE-48B1-9E39-5DC54BB9E122}">
      <dsp:nvSpPr>
        <dsp:cNvPr id="0" name=""/>
        <dsp:cNvSpPr/>
      </dsp:nvSpPr>
      <dsp:spPr>
        <a:xfrm>
          <a:off x="3389063" y="697074"/>
          <a:ext cx="2807267" cy="767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222"/>
              </a:lnTo>
              <a:lnTo>
                <a:pt x="2807267" y="645222"/>
              </a:lnTo>
              <a:lnTo>
                <a:pt x="2807267" y="7670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EF716-A9E5-4DD0-9277-6F325D5363CE}">
      <dsp:nvSpPr>
        <dsp:cNvPr id="0" name=""/>
        <dsp:cNvSpPr/>
      </dsp:nvSpPr>
      <dsp:spPr>
        <a:xfrm>
          <a:off x="4328323" y="2044250"/>
          <a:ext cx="174037" cy="533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716"/>
              </a:lnTo>
              <a:lnTo>
                <a:pt x="174037" y="53371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88F5D-CEA8-4412-B49C-BA020EC57B24}">
      <dsp:nvSpPr>
        <dsp:cNvPr id="0" name=""/>
        <dsp:cNvSpPr/>
      </dsp:nvSpPr>
      <dsp:spPr>
        <a:xfrm>
          <a:off x="3389063" y="697074"/>
          <a:ext cx="1403361" cy="767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222"/>
              </a:lnTo>
              <a:lnTo>
                <a:pt x="1403361" y="645222"/>
              </a:lnTo>
              <a:lnTo>
                <a:pt x="1403361" y="7670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B2D79-B702-4332-A6CB-CABB46B5DB3D}">
      <dsp:nvSpPr>
        <dsp:cNvPr id="0" name=""/>
        <dsp:cNvSpPr/>
      </dsp:nvSpPr>
      <dsp:spPr>
        <a:xfrm>
          <a:off x="3342798" y="697074"/>
          <a:ext cx="91440" cy="767049"/>
        </a:xfrm>
        <a:custGeom>
          <a:avLst/>
          <a:gdLst/>
          <a:ahLst/>
          <a:cxnLst/>
          <a:rect l="0" t="0" r="0" b="0"/>
          <a:pathLst>
            <a:path>
              <a:moveTo>
                <a:pt x="46265" y="0"/>
              </a:moveTo>
              <a:lnTo>
                <a:pt x="46265" y="645222"/>
              </a:lnTo>
              <a:lnTo>
                <a:pt x="45720" y="645222"/>
              </a:lnTo>
              <a:lnTo>
                <a:pt x="45720" y="7670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8A010-EE2C-48AA-B37E-2E230FF1DE24}">
      <dsp:nvSpPr>
        <dsp:cNvPr id="0" name=""/>
        <dsp:cNvSpPr/>
      </dsp:nvSpPr>
      <dsp:spPr>
        <a:xfrm>
          <a:off x="1984612" y="697074"/>
          <a:ext cx="1404451" cy="767049"/>
        </a:xfrm>
        <a:custGeom>
          <a:avLst/>
          <a:gdLst/>
          <a:ahLst/>
          <a:cxnLst/>
          <a:rect l="0" t="0" r="0" b="0"/>
          <a:pathLst>
            <a:path>
              <a:moveTo>
                <a:pt x="1404451" y="0"/>
              </a:moveTo>
              <a:lnTo>
                <a:pt x="1404451" y="645222"/>
              </a:lnTo>
              <a:lnTo>
                <a:pt x="0" y="645222"/>
              </a:lnTo>
              <a:lnTo>
                <a:pt x="0" y="7670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12B55-0270-4C41-9289-EF1409E87657}">
      <dsp:nvSpPr>
        <dsp:cNvPr id="0" name=""/>
        <dsp:cNvSpPr/>
      </dsp:nvSpPr>
      <dsp:spPr>
        <a:xfrm>
          <a:off x="580705" y="697074"/>
          <a:ext cx="2808358" cy="767049"/>
        </a:xfrm>
        <a:custGeom>
          <a:avLst/>
          <a:gdLst/>
          <a:ahLst/>
          <a:cxnLst/>
          <a:rect l="0" t="0" r="0" b="0"/>
          <a:pathLst>
            <a:path>
              <a:moveTo>
                <a:pt x="2808358" y="0"/>
              </a:moveTo>
              <a:lnTo>
                <a:pt x="2808358" y="645222"/>
              </a:lnTo>
              <a:lnTo>
                <a:pt x="0" y="645222"/>
              </a:lnTo>
              <a:lnTo>
                <a:pt x="0" y="7670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B072B-C950-4644-8078-4973FAEBC98D}">
      <dsp:nvSpPr>
        <dsp:cNvPr id="0" name=""/>
        <dsp:cNvSpPr/>
      </dsp:nvSpPr>
      <dsp:spPr>
        <a:xfrm>
          <a:off x="2808937" y="116948"/>
          <a:ext cx="1160253" cy="580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Ograniczone prawa rzeczowe</a:t>
          </a:r>
          <a:endParaRPr lang="pl-PL" sz="1100" kern="1200" dirty="0"/>
        </a:p>
      </dsp:txBody>
      <dsp:txXfrm>
        <a:off x="2808937" y="116948"/>
        <a:ext cx="1160253" cy="580126"/>
      </dsp:txXfrm>
    </dsp:sp>
    <dsp:sp modelId="{AB08517A-C2F9-4427-9DC0-B154B99FD394}">
      <dsp:nvSpPr>
        <dsp:cNvPr id="0" name=""/>
        <dsp:cNvSpPr/>
      </dsp:nvSpPr>
      <dsp:spPr>
        <a:xfrm>
          <a:off x="579" y="1464124"/>
          <a:ext cx="1160253" cy="580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Użytkowanie</a:t>
          </a:r>
          <a:endParaRPr lang="pl-PL" sz="1100" kern="1200" dirty="0"/>
        </a:p>
      </dsp:txBody>
      <dsp:txXfrm>
        <a:off x="579" y="1464124"/>
        <a:ext cx="1160253" cy="580126"/>
      </dsp:txXfrm>
    </dsp:sp>
    <dsp:sp modelId="{3BD16869-9964-4148-8712-9C0BD5CEF451}">
      <dsp:nvSpPr>
        <dsp:cNvPr id="0" name=""/>
        <dsp:cNvSpPr/>
      </dsp:nvSpPr>
      <dsp:spPr>
        <a:xfrm>
          <a:off x="1404485" y="1464124"/>
          <a:ext cx="1160253" cy="580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Służebność</a:t>
          </a:r>
          <a:endParaRPr lang="pl-PL" sz="1100" kern="1200" dirty="0"/>
        </a:p>
      </dsp:txBody>
      <dsp:txXfrm>
        <a:off x="1404485" y="1464124"/>
        <a:ext cx="1160253" cy="580126"/>
      </dsp:txXfrm>
    </dsp:sp>
    <dsp:sp modelId="{5FCECBCC-5BF7-48C9-8631-B51F5A39879B}">
      <dsp:nvSpPr>
        <dsp:cNvPr id="0" name=""/>
        <dsp:cNvSpPr/>
      </dsp:nvSpPr>
      <dsp:spPr>
        <a:xfrm>
          <a:off x="2808391" y="1464124"/>
          <a:ext cx="1160253" cy="580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Zastaw</a:t>
          </a:r>
          <a:endParaRPr lang="pl-PL" sz="1100" kern="1200" dirty="0"/>
        </a:p>
      </dsp:txBody>
      <dsp:txXfrm>
        <a:off x="2808391" y="1464124"/>
        <a:ext cx="1160253" cy="580126"/>
      </dsp:txXfrm>
    </dsp:sp>
    <dsp:sp modelId="{FAC6417B-074E-410D-93EC-A804C202C0A9}">
      <dsp:nvSpPr>
        <dsp:cNvPr id="0" name=""/>
        <dsp:cNvSpPr/>
      </dsp:nvSpPr>
      <dsp:spPr>
        <a:xfrm>
          <a:off x="4212298" y="1464124"/>
          <a:ext cx="1160253" cy="580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Spółdzielcze własnościowe prawo do lokalu</a:t>
          </a:r>
          <a:endParaRPr lang="pl-PL" sz="1100" kern="1200" dirty="0"/>
        </a:p>
      </dsp:txBody>
      <dsp:txXfrm>
        <a:off x="4212298" y="1464124"/>
        <a:ext cx="1160253" cy="580126"/>
      </dsp:txXfrm>
    </dsp:sp>
    <dsp:sp modelId="{E573DFD7-CEA4-479A-9A70-B40F2CE7D862}">
      <dsp:nvSpPr>
        <dsp:cNvPr id="0" name=""/>
        <dsp:cNvSpPr/>
      </dsp:nvSpPr>
      <dsp:spPr>
        <a:xfrm>
          <a:off x="4502361" y="2287903"/>
          <a:ext cx="1160253" cy="580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Obecnie nieustanawiane!</a:t>
          </a:r>
          <a:endParaRPr lang="pl-PL" sz="1100" kern="1200" dirty="0"/>
        </a:p>
      </dsp:txBody>
      <dsp:txXfrm>
        <a:off x="4502361" y="2287903"/>
        <a:ext cx="1160253" cy="580126"/>
      </dsp:txXfrm>
    </dsp:sp>
    <dsp:sp modelId="{27409D45-AAF8-41E5-BAE9-FD4C62812C38}">
      <dsp:nvSpPr>
        <dsp:cNvPr id="0" name=""/>
        <dsp:cNvSpPr/>
      </dsp:nvSpPr>
      <dsp:spPr>
        <a:xfrm>
          <a:off x="5616204" y="1464124"/>
          <a:ext cx="1160253" cy="580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Hipoteka</a:t>
          </a:r>
          <a:endParaRPr lang="pl-PL" sz="1100" kern="1200" dirty="0"/>
        </a:p>
      </dsp:txBody>
      <dsp:txXfrm>
        <a:off x="5616204" y="1464124"/>
        <a:ext cx="1160253" cy="5801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0D0CF-F262-4286-BDBA-49060FEA4302}">
      <dsp:nvSpPr>
        <dsp:cNvPr id="0" name=""/>
        <dsp:cNvSpPr/>
      </dsp:nvSpPr>
      <dsp:spPr>
        <a:xfrm>
          <a:off x="0" y="362247"/>
          <a:ext cx="677703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150CD-8B40-4EBB-A3D3-ADD9042432ED}">
      <dsp:nvSpPr>
        <dsp:cNvPr id="0" name=""/>
        <dsp:cNvSpPr/>
      </dsp:nvSpPr>
      <dsp:spPr>
        <a:xfrm>
          <a:off x="338851" y="81807"/>
          <a:ext cx="474392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Na podstawie umowy</a:t>
          </a:r>
          <a:endParaRPr lang="pl-PL" sz="1900" kern="1200" dirty="0"/>
        </a:p>
      </dsp:txBody>
      <dsp:txXfrm>
        <a:off x="366231" y="109187"/>
        <a:ext cx="4689165" cy="506120"/>
      </dsp:txXfrm>
    </dsp:sp>
    <dsp:sp modelId="{442A85DA-AD42-48A8-898A-33A1CBD0958D}">
      <dsp:nvSpPr>
        <dsp:cNvPr id="0" name=""/>
        <dsp:cNvSpPr/>
      </dsp:nvSpPr>
      <dsp:spPr>
        <a:xfrm>
          <a:off x="0" y="1224087"/>
          <a:ext cx="677703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B5884B-EAE1-4EEE-8BC8-0EF01D30600B}">
      <dsp:nvSpPr>
        <dsp:cNvPr id="0" name=""/>
        <dsp:cNvSpPr/>
      </dsp:nvSpPr>
      <dsp:spPr>
        <a:xfrm>
          <a:off x="338851" y="943647"/>
          <a:ext cx="474392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Z mocy prawa</a:t>
          </a:r>
          <a:endParaRPr lang="pl-PL" sz="1900" kern="1200" dirty="0"/>
        </a:p>
      </dsp:txBody>
      <dsp:txXfrm>
        <a:off x="366231" y="971027"/>
        <a:ext cx="4689165" cy="506120"/>
      </dsp:txXfrm>
    </dsp:sp>
    <dsp:sp modelId="{B53FCFE3-17BB-4B14-A62A-950407635F01}">
      <dsp:nvSpPr>
        <dsp:cNvPr id="0" name=""/>
        <dsp:cNvSpPr/>
      </dsp:nvSpPr>
      <dsp:spPr>
        <a:xfrm>
          <a:off x="0" y="2085927"/>
          <a:ext cx="677703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097848-EC85-4CFA-BDAC-33E9B8CB1F4D}">
      <dsp:nvSpPr>
        <dsp:cNvPr id="0" name=""/>
        <dsp:cNvSpPr/>
      </dsp:nvSpPr>
      <dsp:spPr>
        <a:xfrm>
          <a:off x="338851" y="1805487"/>
          <a:ext cx="474392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Na podstawie orzeczenia sądowego </a:t>
          </a:r>
          <a:endParaRPr lang="pl-PL" sz="1900" kern="1200" dirty="0"/>
        </a:p>
      </dsp:txBody>
      <dsp:txXfrm>
        <a:off x="366231" y="1832867"/>
        <a:ext cx="4689165" cy="506120"/>
      </dsp:txXfrm>
    </dsp:sp>
    <dsp:sp modelId="{D79B4C75-9567-4E1B-AAF8-56E77950AF4C}">
      <dsp:nvSpPr>
        <dsp:cNvPr id="0" name=""/>
        <dsp:cNvSpPr/>
      </dsp:nvSpPr>
      <dsp:spPr>
        <a:xfrm>
          <a:off x="0" y="2947767"/>
          <a:ext cx="677703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C97741-A996-47A0-BAA0-9037A6C0D1D2}">
      <dsp:nvSpPr>
        <dsp:cNvPr id="0" name=""/>
        <dsp:cNvSpPr/>
      </dsp:nvSpPr>
      <dsp:spPr>
        <a:xfrm>
          <a:off x="338851" y="2667327"/>
          <a:ext cx="474392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Na podst. decyzji administracyjnej</a:t>
          </a:r>
          <a:endParaRPr lang="pl-PL" sz="1900" kern="1200" dirty="0"/>
        </a:p>
      </dsp:txBody>
      <dsp:txXfrm>
        <a:off x="366231" y="2694707"/>
        <a:ext cx="4689165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EA6DC-5FD8-459B-AC2B-3421A0DF75FE}">
      <dsp:nvSpPr>
        <dsp:cNvPr id="0" name=""/>
        <dsp:cNvSpPr/>
      </dsp:nvSpPr>
      <dsp:spPr>
        <a:xfrm>
          <a:off x="827" y="786275"/>
          <a:ext cx="3226372" cy="193582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Użytkowanie</a:t>
          </a:r>
          <a:endParaRPr lang="pl-PL" sz="3800" kern="1200" dirty="0"/>
        </a:p>
      </dsp:txBody>
      <dsp:txXfrm>
        <a:off x="827" y="786275"/>
        <a:ext cx="3226372" cy="1935823"/>
      </dsp:txXfrm>
    </dsp:sp>
    <dsp:sp modelId="{D8D2AE55-D655-47AC-9909-E7138F7BA2F6}">
      <dsp:nvSpPr>
        <dsp:cNvPr id="0" name=""/>
        <dsp:cNvSpPr/>
      </dsp:nvSpPr>
      <dsp:spPr>
        <a:xfrm>
          <a:off x="3549837" y="786275"/>
          <a:ext cx="3226372" cy="193582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Służebności osobiste</a:t>
          </a:r>
          <a:endParaRPr lang="pl-PL" sz="3800" kern="1200" dirty="0"/>
        </a:p>
      </dsp:txBody>
      <dsp:txXfrm>
        <a:off x="3549837" y="786275"/>
        <a:ext cx="3226372" cy="19358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A9DCC-2B0A-4A60-B4C4-49F7B7BD0483}">
      <dsp:nvSpPr>
        <dsp:cNvPr id="0" name=""/>
        <dsp:cNvSpPr/>
      </dsp:nvSpPr>
      <dsp:spPr>
        <a:xfrm>
          <a:off x="3282627" y="1376420"/>
          <a:ext cx="2329606" cy="554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766"/>
              </a:lnTo>
              <a:lnTo>
                <a:pt x="2329606" y="377766"/>
              </a:lnTo>
              <a:lnTo>
                <a:pt x="2329606" y="5543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2F8A9-0AD2-404B-9259-B8770C1D57D2}">
      <dsp:nvSpPr>
        <dsp:cNvPr id="0" name=""/>
        <dsp:cNvSpPr/>
      </dsp:nvSpPr>
      <dsp:spPr>
        <a:xfrm>
          <a:off x="3236907" y="1376420"/>
          <a:ext cx="91440" cy="554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43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44217-721F-497B-87FF-B77F957CF918}">
      <dsp:nvSpPr>
        <dsp:cNvPr id="0" name=""/>
        <dsp:cNvSpPr/>
      </dsp:nvSpPr>
      <dsp:spPr>
        <a:xfrm>
          <a:off x="953020" y="1376420"/>
          <a:ext cx="2329606" cy="554340"/>
        </a:xfrm>
        <a:custGeom>
          <a:avLst/>
          <a:gdLst/>
          <a:ahLst/>
          <a:cxnLst/>
          <a:rect l="0" t="0" r="0" b="0"/>
          <a:pathLst>
            <a:path>
              <a:moveTo>
                <a:pt x="2329606" y="0"/>
              </a:moveTo>
              <a:lnTo>
                <a:pt x="2329606" y="377766"/>
              </a:lnTo>
              <a:lnTo>
                <a:pt x="0" y="377766"/>
              </a:lnTo>
              <a:lnTo>
                <a:pt x="0" y="5543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7DA38-9BA1-4FDE-AD2C-61E26937D2CA}">
      <dsp:nvSpPr>
        <dsp:cNvPr id="0" name=""/>
        <dsp:cNvSpPr/>
      </dsp:nvSpPr>
      <dsp:spPr>
        <a:xfrm>
          <a:off x="2329606" y="166084"/>
          <a:ext cx="1906041" cy="1210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8BAA7-D922-44FE-B152-7C9F1419F1AA}">
      <dsp:nvSpPr>
        <dsp:cNvPr id="0" name=""/>
        <dsp:cNvSpPr/>
      </dsp:nvSpPr>
      <dsp:spPr>
        <a:xfrm>
          <a:off x="2541388" y="367277"/>
          <a:ext cx="1906041" cy="12103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Ograniczone prawo rzeczowe wygasa przez:</a:t>
          </a:r>
          <a:endParaRPr lang="pl-PL" sz="1700" kern="1200" dirty="0"/>
        </a:p>
      </dsp:txBody>
      <dsp:txXfrm>
        <a:off x="2576838" y="402727"/>
        <a:ext cx="1835141" cy="1139436"/>
      </dsp:txXfrm>
    </dsp:sp>
    <dsp:sp modelId="{5BACD021-76A9-4759-9F0E-46F20B0EC810}">
      <dsp:nvSpPr>
        <dsp:cNvPr id="0" name=""/>
        <dsp:cNvSpPr/>
      </dsp:nvSpPr>
      <dsp:spPr>
        <a:xfrm>
          <a:off x="0" y="1930761"/>
          <a:ext cx="1906041" cy="1210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D2437-2AE7-4BAE-8A8D-85F66A9DDEC1}">
      <dsp:nvSpPr>
        <dsp:cNvPr id="0" name=""/>
        <dsp:cNvSpPr/>
      </dsp:nvSpPr>
      <dsp:spPr>
        <a:xfrm>
          <a:off x="211782" y="2131954"/>
          <a:ext cx="1906041" cy="12103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Zrzeczenie się</a:t>
          </a:r>
          <a:endParaRPr lang="pl-PL" sz="1700" kern="1200" dirty="0"/>
        </a:p>
      </dsp:txBody>
      <dsp:txXfrm>
        <a:off x="247232" y="2167404"/>
        <a:ext cx="1835141" cy="1139436"/>
      </dsp:txXfrm>
    </dsp:sp>
    <dsp:sp modelId="{8ED3B101-D3E0-44F0-91AC-5C028CA3531B}">
      <dsp:nvSpPr>
        <dsp:cNvPr id="0" name=""/>
        <dsp:cNvSpPr/>
      </dsp:nvSpPr>
      <dsp:spPr>
        <a:xfrm>
          <a:off x="2329606" y="1930761"/>
          <a:ext cx="1906041" cy="1210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922F7-980E-4CB1-A8D8-3AD272F56BEF}">
      <dsp:nvSpPr>
        <dsp:cNvPr id="0" name=""/>
        <dsp:cNvSpPr/>
      </dsp:nvSpPr>
      <dsp:spPr>
        <a:xfrm>
          <a:off x="2541388" y="2131954"/>
          <a:ext cx="1906041" cy="12103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Konfuzję</a:t>
          </a:r>
          <a:endParaRPr lang="pl-PL" sz="1700" kern="1200" dirty="0"/>
        </a:p>
      </dsp:txBody>
      <dsp:txXfrm>
        <a:off x="2576838" y="2167404"/>
        <a:ext cx="1835141" cy="1139436"/>
      </dsp:txXfrm>
    </dsp:sp>
    <dsp:sp modelId="{9345FE4F-0FED-479E-B333-B0B4887C9050}">
      <dsp:nvSpPr>
        <dsp:cNvPr id="0" name=""/>
        <dsp:cNvSpPr/>
      </dsp:nvSpPr>
      <dsp:spPr>
        <a:xfrm>
          <a:off x="4659212" y="1930761"/>
          <a:ext cx="1906041" cy="1210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7944D-E3EA-4808-91CB-C188484DD554}">
      <dsp:nvSpPr>
        <dsp:cNvPr id="0" name=""/>
        <dsp:cNvSpPr/>
      </dsp:nvSpPr>
      <dsp:spPr>
        <a:xfrm>
          <a:off x="4870995" y="2131954"/>
          <a:ext cx="1906041" cy="12103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Inne </a:t>
          </a:r>
          <a:endParaRPr lang="pl-PL" sz="1700" kern="1200" dirty="0"/>
        </a:p>
      </dsp:txBody>
      <dsp:txXfrm>
        <a:off x="4906445" y="2167404"/>
        <a:ext cx="1835141" cy="11394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E70C8-021C-428D-AF0A-A210307C1C8D}">
      <dsp:nvSpPr>
        <dsp:cNvPr id="0" name=""/>
        <dsp:cNvSpPr/>
      </dsp:nvSpPr>
      <dsp:spPr>
        <a:xfrm>
          <a:off x="0" y="30844"/>
          <a:ext cx="6777037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Upływ terminu</a:t>
          </a:r>
          <a:endParaRPr lang="pl-PL" sz="1600" b="1" kern="1200" dirty="0"/>
        </a:p>
      </dsp:txBody>
      <dsp:txXfrm>
        <a:off x="36296" y="67140"/>
        <a:ext cx="6704445" cy="670943"/>
      </dsp:txXfrm>
    </dsp:sp>
    <dsp:sp modelId="{B63957B8-618B-4000-B0C3-3FA22FC027C2}">
      <dsp:nvSpPr>
        <dsp:cNvPr id="0" name=""/>
        <dsp:cNvSpPr/>
      </dsp:nvSpPr>
      <dsp:spPr>
        <a:xfrm>
          <a:off x="0" y="774379"/>
          <a:ext cx="6777037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171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200" kern="1200" dirty="0" smtClean="0"/>
            <a:t>Gdy zastrzeżono termin końcowy</a:t>
          </a:r>
          <a:endParaRPr lang="pl-PL" sz="1200" kern="1200" dirty="0"/>
        </a:p>
      </dsp:txBody>
      <dsp:txXfrm>
        <a:off x="0" y="774379"/>
        <a:ext cx="6777037" cy="513360"/>
      </dsp:txXfrm>
    </dsp:sp>
    <dsp:sp modelId="{4F690DB2-B0FC-4323-8FB5-8B5E5272D5F7}">
      <dsp:nvSpPr>
        <dsp:cNvPr id="0" name=""/>
        <dsp:cNvSpPr/>
      </dsp:nvSpPr>
      <dsp:spPr>
        <a:xfrm>
          <a:off x="0" y="1259181"/>
          <a:ext cx="6777037" cy="5763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Śmierć uprawnionego</a:t>
          </a:r>
          <a:endParaRPr lang="pl-PL" sz="1600" b="1" kern="1200" dirty="0"/>
        </a:p>
      </dsp:txBody>
      <dsp:txXfrm>
        <a:off x="28136" y="1287317"/>
        <a:ext cx="6720765" cy="520101"/>
      </dsp:txXfrm>
    </dsp:sp>
    <dsp:sp modelId="{309073CB-6ACE-4B67-812E-06F9FE3A3C23}">
      <dsp:nvSpPr>
        <dsp:cNvPr id="0" name=""/>
        <dsp:cNvSpPr/>
      </dsp:nvSpPr>
      <dsp:spPr>
        <a:xfrm>
          <a:off x="0" y="1864112"/>
          <a:ext cx="6777037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171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Użytkowanie (266 KC), Służebności osobiste (299 KC)</a:t>
          </a:r>
          <a:endParaRPr lang="pl-PL" sz="1400" kern="1200" dirty="0"/>
        </a:p>
      </dsp:txBody>
      <dsp:txXfrm>
        <a:off x="0" y="1864112"/>
        <a:ext cx="6777037" cy="513360"/>
      </dsp:txXfrm>
    </dsp:sp>
    <dsp:sp modelId="{C705A84C-8252-4F32-8928-D69AC19374D9}">
      <dsp:nvSpPr>
        <dsp:cNvPr id="0" name=""/>
        <dsp:cNvSpPr/>
      </dsp:nvSpPr>
      <dsp:spPr>
        <a:xfrm>
          <a:off x="0" y="2218218"/>
          <a:ext cx="6777037" cy="523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Ex lege</a:t>
          </a:r>
          <a:endParaRPr lang="pl-PL" sz="1600" b="1" kern="1200" dirty="0"/>
        </a:p>
      </dsp:txBody>
      <dsp:txXfrm>
        <a:off x="25548" y="2243766"/>
        <a:ext cx="6725941" cy="472263"/>
      </dsp:txXfrm>
    </dsp:sp>
    <dsp:sp modelId="{F8C5AC13-C3C1-4B8F-AE1F-C4CD7E3CC41C}">
      <dsp:nvSpPr>
        <dsp:cNvPr id="0" name=""/>
        <dsp:cNvSpPr/>
      </dsp:nvSpPr>
      <dsp:spPr>
        <a:xfrm>
          <a:off x="0" y="2990112"/>
          <a:ext cx="6777037" cy="397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Wygaśnięcie wierzytelności</a:t>
          </a:r>
          <a:endParaRPr lang="pl-PL" sz="1600" b="1" kern="1200" dirty="0"/>
        </a:p>
      </dsp:txBody>
      <dsp:txXfrm>
        <a:off x="19424" y="3009536"/>
        <a:ext cx="6738189" cy="359054"/>
      </dsp:txXfrm>
    </dsp:sp>
    <dsp:sp modelId="{9D9384E0-9157-4BE8-A92C-7A1218744EE9}">
      <dsp:nvSpPr>
        <dsp:cNvPr id="0" name=""/>
        <dsp:cNvSpPr/>
      </dsp:nvSpPr>
      <dsp:spPr>
        <a:xfrm>
          <a:off x="0" y="3388014"/>
          <a:ext cx="6777037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171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200" kern="1200" dirty="0" smtClean="0"/>
            <a:t>Hipoteka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200" kern="1200" dirty="0" smtClean="0"/>
            <a:t>Zastaw</a:t>
          </a:r>
          <a:endParaRPr lang="pl-PL" sz="1200" kern="1200" dirty="0"/>
        </a:p>
      </dsp:txBody>
      <dsp:txXfrm>
        <a:off x="0" y="3388014"/>
        <a:ext cx="6777037" cy="834210"/>
      </dsp:txXfrm>
    </dsp:sp>
    <dsp:sp modelId="{BF733C45-9EC1-49BE-A96F-8C567A792B2C}">
      <dsp:nvSpPr>
        <dsp:cNvPr id="0" name=""/>
        <dsp:cNvSpPr/>
      </dsp:nvSpPr>
      <dsp:spPr>
        <a:xfrm>
          <a:off x="0" y="3916094"/>
          <a:ext cx="6777037" cy="42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Orzeczenie sądowe </a:t>
          </a:r>
          <a:endParaRPr lang="pl-PL" sz="1600" b="1" kern="1200" dirty="0"/>
        </a:p>
      </dsp:txBody>
      <dsp:txXfrm>
        <a:off x="20866" y="3936960"/>
        <a:ext cx="6735305" cy="385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DF76AE3-6883-4666-89D3-E69AF06AADB9}" type="datetimeFigureOut">
              <a:rPr lang="pl-PL" smtClean="0"/>
              <a:t>2016-10-17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03E32A-2076-4538-AB72-56E29DEED50E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6AE3-6883-4666-89D3-E69AF06AADB9}" type="datetimeFigureOut">
              <a:rPr lang="pl-PL" smtClean="0"/>
              <a:t>2016-10-17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E32A-2076-4538-AB72-56E29DEED50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6AE3-6883-4666-89D3-E69AF06AADB9}" type="datetimeFigureOut">
              <a:rPr lang="pl-PL" smtClean="0"/>
              <a:t>2016-10-17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E32A-2076-4538-AB72-56E29DEED50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6AE3-6883-4666-89D3-E69AF06AADB9}" type="datetimeFigureOut">
              <a:rPr lang="pl-PL" smtClean="0"/>
              <a:t>2016-10-17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E32A-2076-4538-AB72-56E29DEED50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6AE3-6883-4666-89D3-E69AF06AADB9}" type="datetimeFigureOut">
              <a:rPr lang="pl-PL" smtClean="0"/>
              <a:t>2016-10-17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E32A-2076-4538-AB72-56E29DEED50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6AE3-6883-4666-89D3-E69AF06AADB9}" type="datetimeFigureOut">
              <a:rPr lang="pl-PL" smtClean="0"/>
              <a:t>2016-10-17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E32A-2076-4538-AB72-56E29DEED50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6AE3-6883-4666-89D3-E69AF06AADB9}" type="datetimeFigureOut">
              <a:rPr lang="pl-PL" smtClean="0"/>
              <a:t>2016-10-17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E32A-2076-4538-AB72-56E29DEED50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6AE3-6883-4666-89D3-E69AF06AADB9}" type="datetimeFigureOut">
              <a:rPr lang="pl-PL" smtClean="0"/>
              <a:t>2016-10-17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E32A-2076-4538-AB72-56E29DEED50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6AE3-6883-4666-89D3-E69AF06AADB9}" type="datetimeFigureOut">
              <a:rPr lang="pl-PL" smtClean="0"/>
              <a:t>2016-10-17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E32A-2076-4538-AB72-56E29DEED50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6AE3-6883-4666-89D3-E69AF06AADB9}" type="datetimeFigureOut">
              <a:rPr lang="pl-PL" smtClean="0"/>
              <a:t>2016-10-17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E32A-2076-4538-AB72-56E29DEED50E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6AE3-6883-4666-89D3-E69AF06AADB9}" type="datetimeFigureOut">
              <a:rPr lang="pl-PL" smtClean="0"/>
              <a:t>2016-10-17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E32A-2076-4538-AB72-56E29DEED50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DF76AE3-6883-4666-89D3-E69AF06AADB9}" type="datetimeFigureOut">
              <a:rPr lang="pl-PL" smtClean="0"/>
              <a:t>2016-10-17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D03E32A-2076-4538-AB72-56E29DEED50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</a:t>
            </a:r>
            <a:br>
              <a:rPr lang="pl-PL" dirty="0" smtClean="0"/>
            </a:br>
            <a:r>
              <a:rPr lang="pl-PL" dirty="0" smtClean="0"/>
              <a:t>prawa rzeczowe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Mgr Agnieszka Kwiecień-Madej</a:t>
            </a:r>
          </a:p>
          <a:p>
            <a:endParaRPr lang="pl-PL" dirty="0"/>
          </a:p>
          <a:p>
            <a:r>
              <a:rPr lang="pl-PL" dirty="0" smtClean="0"/>
              <a:t>Podstawy prawa cywilnego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40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Powstanie OPR z mocy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Dotyczy tylko wybranych praw,</a:t>
            </a:r>
          </a:p>
          <a:p>
            <a:r>
              <a:rPr lang="pl-PL" dirty="0" smtClean="0"/>
              <a:t>Konieczne jest spełnienie ustawowych przesłanek, </a:t>
            </a:r>
          </a:p>
          <a:p>
            <a:r>
              <a:rPr lang="pl-PL" b="1" dirty="0" smtClean="0"/>
              <a:t>Zasiedzenie służebności</a:t>
            </a:r>
            <a:r>
              <a:rPr lang="pl-PL" dirty="0" smtClean="0"/>
              <a:t> – dotyczy służebności gruntowej, gdy polega ona na korzystaniu z trwałego i widocznego urządzenia,</a:t>
            </a:r>
          </a:p>
          <a:p>
            <a:r>
              <a:rPr lang="pl-PL" b="1" dirty="0" smtClean="0"/>
              <a:t>Zastaw ustawowy </a:t>
            </a:r>
            <a:r>
              <a:rPr lang="pl-PL" dirty="0" smtClean="0"/>
              <a:t>– na podstawie przepisów szczególnych np. 432, 670,790, 802 KC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265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Powstanie OPR na podstawie decyzji administracyjnej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Marginalne znaczenie – od 1990 r. brak możliwości oddawania w użytkowanie nieruchomości państwowych i komunalnych,</a:t>
            </a:r>
          </a:p>
          <a:p>
            <a:r>
              <a:rPr lang="pl-PL" dirty="0" smtClean="0"/>
              <a:t>Ograniczenie cudzego prawa własności przez </a:t>
            </a:r>
            <a:r>
              <a:rPr lang="pl-PL" b="1" dirty="0" err="1" smtClean="0"/>
              <a:t>wywłaszcznie</a:t>
            </a:r>
            <a:r>
              <a:rPr lang="pl-PL" b="1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5956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Zmiana treści OPR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W drodze </a:t>
            </a:r>
            <a:r>
              <a:rPr lang="pl-PL" b="1" dirty="0" smtClean="0"/>
              <a:t>umowy </a:t>
            </a:r>
            <a:r>
              <a:rPr lang="pl-PL" dirty="0" smtClean="0"/>
              <a:t>między uprawnionym i właścicielem rzeczy obciążonej </a:t>
            </a:r>
          </a:p>
          <a:p>
            <a:r>
              <a:rPr lang="pl-PL" b="1" dirty="0" smtClean="0"/>
              <a:t>Wpis do księgi wieczystej </a:t>
            </a:r>
            <a:r>
              <a:rPr lang="pl-PL" dirty="0" smtClean="0"/>
              <a:t>– jeśli prawo było ujawnione w księdze. </a:t>
            </a:r>
          </a:p>
          <a:p>
            <a:r>
              <a:rPr lang="pl-PL" dirty="0" smtClean="0"/>
              <a:t>Jeśli zmiana dotyka osoby trzeciej – potrzebna jest jej zgoda (złożona jednej ze stron) – 248 par. 2 KC</a:t>
            </a:r>
          </a:p>
          <a:p>
            <a:r>
              <a:rPr lang="pl-PL" b="1" dirty="0" smtClean="0"/>
              <a:t>Nie może </a:t>
            </a:r>
            <a:r>
              <a:rPr lang="pl-PL" dirty="0" smtClean="0"/>
              <a:t>naruszać przepisów bezwzględnie obowiązujących. </a:t>
            </a:r>
          </a:p>
          <a:p>
            <a:r>
              <a:rPr lang="pl-PL" b="1" dirty="0" smtClean="0"/>
              <a:t>Brak formy szczególnej</a:t>
            </a:r>
          </a:p>
          <a:p>
            <a:r>
              <a:rPr lang="pl-PL" dirty="0" smtClean="0"/>
              <a:t>Może powstać na podstawie </a:t>
            </a:r>
            <a:r>
              <a:rPr lang="pl-PL" b="1" dirty="0" smtClean="0"/>
              <a:t>orzeczenia sądowego </a:t>
            </a:r>
            <a:r>
              <a:rPr lang="pl-PL" dirty="0" smtClean="0"/>
              <a:t>– 290 par 3 i 291 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553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Przeniesienie OPR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Dotyczy </a:t>
            </a:r>
            <a:r>
              <a:rPr lang="pl-PL" b="1" dirty="0" smtClean="0"/>
              <a:t>tylko zbywalnych praw,</a:t>
            </a:r>
          </a:p>
          <a:p>
            <a:pPr lvl="1"/>
            <a:r>
              <a:rPr lang="pl-PL" dirty="0" smtClean="0"/>
              <a:t>Spółdzielcze własnościowe prawa do lokalu,</a:t>
            </a:r>
          </a:p>
          <a:p>
            <a:pPr lvl="1"/>
            <a:r>
              <a:rPr lang="pl-PL" dirty="0" smtClean="0"/>
              <a:t>Służebność gruntowa – jako prawo związane z własnością nieruchomości władnącej, </a:t>
            </a:r>
          </a:p>
          <a:p>
            <a:pPr lvl="1"/>
            <a:r>
              <a:rPr lang="pl-PL" dirty="0" smtClean="0"/>
              <a:t>Zastaw i hipoteka – tylko wraz z przelewem wierzytelności</a:t>
            </a:r>
          </a:p>
          <a:p>
            <a:pPr lvl="1"/>
            <a:r>
              <a:rPr lang="pl-PL" b="1" dirty="0" smtClean="0"/>
              <a:t>Umowa + wpis </a:t>
            </a:r>
            <a:r>
              <a:rPr lang="pl-PL" dirty="0" smtClean="0"/>
              <a:t>(jeśli prawo jest ujawnione w KW), chyba że przepis stanowi inaczej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67139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Niezbywalne </a:t>
            </a:r>
            <a:r>
              <a:rPr lang="pl-PL" dirty="0" smtClean="0"/>
              <a:t>OPR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59487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0694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Pierwszeństwo OPR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Dotyczy </a:t>
            </a:r>
            <a:r>
              <a:rPr lang="pl-PL" b="1" dirty="0" smtClean="0"/>
              <a:t>kolizji </a:t>
            </a:r>
            <a:r>
              <a:rPr lang="pl-PL" dirty="0" smtClean="0"/>
              <a:t>OPR, gdy jedna rzecz jest obciążona kilkoma prawami i wykonywanie prawa odbywa się z uszczerbkiem dla innego (innych), </a:t>
            </a:r>
          </a:p>
          <a:p>
            <a:r>
              <a:rPr lang="pl-PL" dirty="0" smtClean="0"/>
              <a:t>Całkowita niemożność wykonywania,</a:t>
            </a:r>
          </a:p>
          <a:p>
            <a:r>
              <a:rPr lang="pl-PL" dirty="0" smtClean="0"/>
              <a:t>Uszczerbek częściowy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9633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Pierwszeństwo praw wpisanych do KW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„ograniczone prawo rzeczowe ujawnione w księdze wieczystej ma pierwszeństwo przed nieujawnionym” (Art. 11 KUW), </a:t>
            </a:r>
          </a:p>
          <a:p>
            <a:r>
              <a:rPr lang="pl-PL" dirty="0" smtClean="0"/>
              <a:t>Gdy kilka praw wpisanych do KW:</a:t>
            </a:r>
          </a:p>
          <a:p>
            <a:pPr lvl="1"/>
            <a:r>
              <a:rPr lang="pl-PL" dirty="0" smtClean="0"/>
              <a:t>O pierwszeństwie rozstrzyga chwila wpisu (chwila złożenia wniosku),</a:t>
            </a:r>
          </a:p>
          <a:p>
            <a:pPr lvl="1"/>
            <a:r>
              <a:rPr lang="pl-PL" dirty="0" smtClean="0"/>
              <a:t>Prawa wpisane na podstawie wniosków złożonych jednocześnie mają </a:t>
            </a:r>
            <a:r>
              <a:rPr lang="pl-PL" smtClean="0"/>
              <a:t>równe pierwszeństwo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5153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Pierwszeństwo innych OPR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Reguluje Kodeks cywilny, </a:t>
            </a:r>
          </a:p>
          <a:p>
            <a:r>
              <a:rPr lang="pl-PL" dirty="0" smtClean="0"/>
              <a:t>Dotyczy praw niewpisanych do KW,</a:t>
            </a:r>
          </a:p>
          <a:p>
            <a:r>
              <a:rPr lang="pl-PL" i="1" dirty="0" err="1" smtClean="0"/>
              <a:t>Prior</a:t>
            </a:r>
            <a:r>
              <a:rPr lang="pl-PL" i="1" dirty="0" smtClean="0"/>
              <a:t> tempore </a:t>
            </a:r>
            <a:r>
              <a:rPr lang="pl-PL" i="1" dirty="0" err="1" smtClean="0"/>
              <a:t>potior</a:t>
            </a:r>
            <a:r>
              <a:rPr lang="pl-PL" i="1" dirty="0" smtClean="0"/>
              <a:t> iure – </a:t>
            </a:r>
            <a:r>
              <a:rPr lang="pl-PL" dirty="0" smtClean="0"/>
              <a:t>pierwszeństwo prawa </a:t>
            </a:r>
            <a:r>
              <a:rPr lang="pl-PL" b="1" dirty="0" smtClean="0"/>
              <a:t>ustanowionego wcześniej, </a:t>
            </a:r>
            <a:endParaRPr lang="pl-PL" dirty="0" smtClean="0"/>
          </a:p>
          <a:p>
            <a:r>
              <a:rPr lang="pl-PL" dirty="0" smtClean="0"/>
              <a:t>Prawo powstałe później nie może być wykonywane z uszczerbkiem dla prawa powstałego wcześniej,</a:t>
            </a:r>
          </a:p>
          <a:p>
            <a:r>
              <a:rPr lang="pl-PL" dirty="0" smtClean="0"/>
              <a:t>„nie uchybia to przepisom regulującym pierwszeństwo w sposób odmienny” (art. 249 par 2 KC) – np. 310 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543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Zmiana pierwszeństwa OPR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250 par 1 pkt 1 KC,</a:t>
            </a:r>
          </a:p>
          <a:p>
            <a:r>
              <a:rPr lang="pl-PL" b="1" dirty="0" smtClean="0"/>
              <a:t>Umowa </a:t>
            </a:r>
            <a:r>
              <a:rPr lang="pl-PL" dirty="0" smtClean="0"/>
              <a:t>między tym, czyje prawo ma ustąpić pierwszeństwa, a tym czyje prawo ma uzyskać pierwszeństwo, </a:t>
            </a:r>
          </a:p>
          <a:p>
            <a:r>
              <a:rPr lang="pl-PL" dirty="0" smtClean="0"/>
              <a:t>Jeśli przynajmniej jedno z praw wpisane jest do KW wymagany jest </a:t>
            </a:r>
            <a:r>
              <a:rPr lang="pl-PL" b="1" dirty="0" smtClean="0"/>
              <a:t>wpis, </a:t>
            </a:r>
          </a:p>
          <a:p>
            <a:r>
              <a:rPr lang="pl-PL" dirty="0" smtClean="0"/>
              <a:t>Zakaz zmiany pierwszeństwa w celu uszczuplenia praw osób trzecich, </a:t>
            </a:r>
          </a:p>
          <a:p>
            <a:r>
              <a:rPr lang="pl-PL" dirty="0" smtClean="0"/>
              <a:t>Możliwa zmiana pierwszeństwa „z przeskokiem” nad pośrednimi prawami – jedynie w zakresie niepogarszającym pozycji tych praw.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4842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Wygaśnięcie OPR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282007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1268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30073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9826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Zrzeczenie 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Zrzeczenie się = wygaśnięcie</a:t>
            </a:r>
          </a:p>
          <a:p>
            <a:r>
              <a:rPr lang="pl-PL" b="1" dirty="0" smtClean="0"/>
              <a:t>Oświadczenie o zrzeczeniu się </a:t>
            </a:r>
            <a:r>
              <a:rPr lang="pl-PL" dirty="0" smtClean="0"/>
              <a:t>prawa powinno być złożone właścicielowi rzeczy obciążonej,</a:t>
            </a:r>
          </a:p>
          <a:p>
            <a:r>
              <a:rPr lang="pl-PL" dirty="0" smtClean="0"/>
              <a:t>Jeśli prawo było ujawnione w KW, do jego wygaśnięcia wymagane jest </a:t>
            </a:r>
            <a:r>
              <a:rPr lang="pl-PL" b="1" dirty="0" smtClean="0"/>
              <a:t>wykreślenie wpisu,</a:t>
            </a:r>
          </a:p>
          <a:p>
            <a:r>
              <a:rPr lang="pl-PL" dirty="0" smtClean="0"/>
              <a:t>Podstawę wniosku o wykreślenie wpisu stanowi dokument zawierający oświadczenie o zrzeczeniu się prawa </a:t>
            </a:r>
            <a:r>
              <a:rPr lang="pl-PL" b="1" dirty="0" smtClean="0"/>
              <a:t>z podpisem notarialnie poświadczonym.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4583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Konfuzja (</a:t>
            </a:r>
            <a:r>
              <a:rPr lang="pl-PL" i="1" dirty="0" err="1" smtClean="0"/>
              <a:t>confusio</a:t>
            </a:r>
            <a:r>
              <a:rPr lang="pl-PL" i="1" dirty="0" smtClean="0"/>
              <a:t> – zlanie)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Zjednoczenie się w jednej osobie prawa własności i ograniczonego prawa rzeczowego, </a:t>
            </a:r>
          </a:p>
          <a:p>
            <a:r>
              <a:rPr lang="pl-PL" dirty="0" smtClean="0"/>
              <a:t>Jeśli przejdzie na właściciela rzeczy obciążonej, albo jeśli, ten komu prawo przysługuje nabędzie własność rzeczy obciążonej (art. 247 KC)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0922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3624" y="836712"/>
            <a:ext cx="7024744" cy="745152"/>
          </a:xfrm>
        </p:spPr>
        <p:txBody>
          <a:bodyPr/>
          <a:lstStyle/>
          <a:p>
            <a:r>
              <a:rPr lang="pl-PL" dirty="0" smtClean="0"/>
              <a:t>Inne źródła wygaśnięcia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88110"/>
              </p:ext>
            </p:extLst>
          </p:nvPr>
        </p:nvGraphicFramePr>
        <p:xfrm>
          <a:off x="1043608" y="1556792"/>
          <a:ext cx="6777037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84671" y="4221088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1400" dirty="0" smtClean="0"/>
              <a:t>Niewykonywanie przez 10 lat – użytkowanie i służebności gruntowe</a:t>
            </a:r>
            <a:endParaRPr lang="pl-PL" sz="1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187624" y="5949280"/>
            <a:ext cx="6593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1400" dirty="0" smtClean="0"/>
              <a:t>Zniesienie służebności na mocy konstytutywnego orzeczenia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580429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OPR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Bezwzględny </a:t>
            </a:r>
            <a:r>
              <a:rPr lang="pl-PL" dirty="0" smtClean="0"/>
              <a:t>charakter,</a:t>
            </a:r>
          </a:p>
          <a:p>
            <a:r>
              <a:rPr lang="pl-PL" dirty="0" smtClean="0"/>
              <a:t>Odpowiednie stosowanie przepisów o </a:t>
            </a:r>
            <a:r>
              <a:rPr lang="pl-PL" b="1" dirty="0" smtClean="0"/>
              <a:t>ochronie własności:</a:t>
            </a:r>
          </a:p>
          <a:p>
            <a:pPr lvl="1"/>
            <a:r>
              <a:rPr lang="pl-PL" b="1" dirty="0" smtClean="0"/>
              <a:t>Roszczenie windykacyjne (art. 222 par 1 KC),</a:t>
            </a:r>
          </a:p>
          <a:p>
            <a:pPr lvl="1"/>
            <a:r>
              <a:rPr lang="pl-PL" b="1" dirty="0" smtClean="0"/>
              <a:t>Roszczenie negatoryjne (art. 222 par 2 KC)</a:t>
            </a:r>
            <a:endParaRPr lang="pl-PL" dirty="0" smtClean="0"/>
          </a:p>
          <a:p>
            <a:pPr marL="365760" lvl="1" indent="0">
              <a:buNone/>
            </a:pPr>
            <a:endParaRPr lang="pl-PL" dirty="0"/>
          </a:p>
          <a:p>
            <a:pPr marL="365760" lvl="1" indent="0">
              <a:buNone/>
            </a:pPr>
            <a:r>
              <a:rPr lang="pl-PL" dirty="0" smtClean="0"/>
              <a:t>W odniesieniu do </a:t>
            </a:r>
            <a:r>
              <a:rPr lang="pl-PL" b="1" dirty="0" smtClean="0"/>
              <a:t>hipoteki </a:t>
            </a:r>
            <a:r>
              <a:rPr lang="pl-PL" dirty="0" smtClean="0"/>
              <a:t>– odrębna regulacja KWU</a:t>
            </a:r>
          </a:p>
          <a:p>
            <a:pPr marL="365760" lvl="1" indent="0">
              <a:buNone/>
            </a:pPr>
            <a:endParaRPr lang="pl-PL" dirty="0"/>
          </a:p>
          <a:p>
            <a:pPr marL="365760" lvl="1" indent="0">
              <a:buNone/>
            </a:pPr>
            <a:r>
              <a:rPr lang="pl-PL" b="1" dirty="0" smtClean="0"/>
              <a:t>Roszczenia przysługują zarówno przeciwko właścicielowi jak i </a:t>
            </a:r>
            <a:r>
              <a:rPr lang="pl-PL" b="1" smtClean="0"/>
              <a:t>osobom trzecim. </a:t>
            </a:r>
          </a:p>
        </p:txBody>
      </p:sp>
    </p:spTree>
    <p:extLst>
      <p:ext uri="{BB962C8B-B14F-4D97-AF65-F5344CB8AC3E}">
        <p14:creationId xmlns:p14="http://schemas.microsoft.com/office/powerpoint/2010/main" val="3966701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uwagę.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99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OPR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Są to prawa na </a:t>
            </a:r>
            <a:r>
              <a:rPr lang="pl-PL" b="1" dirty="0" smtClean="0"/>
              <a:t>rzeczy cudzej,</a:t>
            </a:r>
          </a:p>
          <a:p>
            <a:r>
              <a:rPr lang="pl-PL" dirty="0" smtClean="0"/>
              <a:t>Ograniczona sfera uprawnień – wykonywanie tylko niektórych uprawnień na rzeczy cudzej, </a:t>
            </a:r>
          </a:p>
          <a:p>
            <a:r>
              <a:rPr lang="pl-PL" b="1" dirty="0" smtClean="0"/>
              <a:t>Obciążenia na prawie własności, </a:t>
            </a:r>
          </a:p>
          <a:p>
            <a:r>
              <a:rPr lang="pl-PL" dirty="0" smtClean="0"/>
              <a:t>Nie pozbawiają właściciela wszystkich uprawnień względem rzeczy, </a:t>
            </a:r>
          </a:p>
          <a:p>
            <a:r>
              <a:rPr lang="pl-PL" dirty="0" smtClean="0"/>
              <a:t>Korzystanie w ograniczonym zakresie z cudzej rzeczy, </a:t>
            </a:r>
          </a:p>
          <a:p>
            <a:r>
              <a:rPr lang="pl-PL" dirty="0" smtClean="0"/>
              <a:t>Albo zabezpieczenie zaspokojenia wierzytelności z rzeczy obciążonej. </a:t>
            </a:r>
          </a:p>
          <a:p>
            <a:endParaRPr lang="pl-PL" dirty="0" smtClean="0"/>
          </a:p>
          <a:p>
            <a:pPr marL="68580" indent="0">
              <a:buNone/>
            </a:pPr>
            <a:r>
              <a:rPr lang="pl-PL" b="1" dirty="0"/>
              <a:t> </a:t>
            </a:r>
            <a:r>
              <a:rPr lang="pl-PL" b="1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502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Zasada </a:t>
            </a:r>
            <a:r>
              <a:rPr lang="pl-PL" i="1" dirty="0" smtClean="0"/>
              <a:t>numerus clausus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49806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21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Przedmiot OPR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Rzeczy (art. 45 KC)</a:t>
            </a:r>
          </a:p>
          <a:p>
            <a:r>
              <a:rPr lang="pl-PL" dirty="0" smtClean="0"/>
              <a:t>Wyjątkowo inne prawa majątkowe – np. użytkowanie prawa (art. 265 KC), zastaw na prawach (art. 327 KC), hipoteka na użytkowaniu wieczystym (art. 65 ust. 2. pkt 1 KWU), hipoteka na wierzytelności hipotecznej zabezpieczonej hipoteką (</a:t>
            </a:r>
            <a:r>
              <a:rPr lang="pl-PL" dirty="0" err="1" smtClean="0"/>
              <a:t>subintabulat</a:t>
            </a:r>
            <a:r>
              <a:rPr lang="pl-PL" dirty="0" smtClean="0"/>
              <a:t>) (art. 65 ust. 2 pkt 3 KWU).</a:t>
            </a:r>
          </a:p>
          <a:p>
            <a:r>
              <a:rPr lang="pl-PL" dirty="0" smtClean="0"/>
              <a:t>Tylko </a:t>
            </a:r>
            <a:r>
              <a:rPr lang="pl-PL" b="1" dirty="0" smtClean="0"/>
              <a:t>użytkowanie</a:t>
            </a:r>
            <a:r>
              <a:rPr lang="pl-PL" dirty="0" smtClean="0"/>
              <a:t> może dotyczyć zarówno nieruchomości jak i rzeczy ruchomych,</a:t>
            </a:r>
          </a:p>
          <a:p>
            <a:r>
              <a:rPr lang="pl-PL" dirty="0" smtClean="0"/>
              <a:t>Tylko </a:t>
            </a:r>
            <a:r>
              <a:rPr lang="pl-PL" b="1" dirty="0" smtClean="0"/>
              <a:t>zastaw</a:t>
            </a:r>
            <a:r>
              <a:rPr lang="pl-PL" dirty="0" smtClean="0"/>
              <a:t> - wyłącznie rzeczy ruchome,</a:t>
            </a:r>
          </a:p>
          <a:p>
            <a:r>
              <a:rPr lang="pl-PL" dirty="0" smtClean="0"/>
              <a:t>Pozostałe OPR dotyczą wyłącznie nieruchomości,</a:t>
            </a:r>
          </a:p>
        </p:txBody>
      </p:sp>
    </p:spTree>
    <p:extLst>
      <p:ext uri="{BB962C8B-B14F-4D97-AF65-F5344CB8AC3E}">
        <p14:creationId xmlns:p14="http://schemas.microsoft.com/office/powerpoint/2010/main" val="319394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Podział OPR ze względu na funkcję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Samoistne OPR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Służą korzystaniu z cudzej rzeczy </a:t>
            </a:r>
          </a:p>
          <a:p>
            <a:r>
              <a:rPr lang="pl-PL" dirty="0" smtClean="0"/>
              <a:t>Samodzielny byt prawny</a:t>
            </a:r>
          </a:p>
          <a:p>
            <a:r>
              <a:rPr lang="pl-PL" dirty="0" smtClean="0"/>
              <a:t>Ustanowienie i istnienie niezależne od innego prawa</a:t>
            </a:r>
          </a:p>
          <a:p>
            <a:r>
              <a:rPr lang="pl-PL" dirty="0" smtClean="0"/>
              <a:t>Użytkowanie, służebności, sp. wł. prawo do lokalu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Akcesoryjne OPR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Nie mają samodzielnego bytu prawnego</a:t>
            </a:r>
          </a:p>
          <a:p>
            <a:r>
              <a:rPr lang="pl-PL" dirty="0" smtClean="0"/>
              <a:t>Służą zabezpieczeniu wierzytelności</a:t>
            </a:r>
          </a:p>
          <a:p>
            <a:r>
              <a:rPr lang="pl-PL" dirty="0" smtClean="0"/>
              <a:t>Wygasają wraz z wygaśnięciem wierzytelności</a:t>
            </a:r>
          </a:p>
          <a:p>
            <a:r>
              <a:rPr lang="pl-PL" dirty="0" smtClean="0"/>
              <a:t>Nie uprawniają do korzystania z cudzej rzeczy</a:t>
            </a:r>
          </a:p>
          <a:p>
            <a:r>
              <a:rPr lang="pl-PL" dirty="0" smtClean="0"/>
              <a:t>Zastaw i hipoteka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379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Powstanie ograniczonych praw rzeczowych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07817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561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Umowne powstanie OPR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Podstawowy sposób, </a:t>
            </a:r>
          </a:p>
          <a:p>
            <a:r>
              <a:rPr lang="pl-PL" dirty="0" smtClean="0"/>
              <a:t>Umowa między </a:t>
            </a:r>
            <a:r>
              <a:rPr lang="pl-PL" b="1" dirty="0" smtClean="0"/>
              <a:t>właścicielem a nabywcą prawa</a:t>
            </a:r>
          </a:p>
          <a:p>
            <a:r>
              <a:rPr lang="pl-PL" dirty="0" smtClean="0"/>
              <a:t>Forma aktu notarialnego – dla oświadczenia właściciela nieruchomości ustanawiającego prawo </a:t>
            </a:r>
          </a:p>
          <a:p>
            <a:r>
              <a:rPr lang="pl-PL" dirty="0" smtClean="0"/>
              <a:t>Oświadczenia stron generalnie w dowolnym czasie i dowolnej formie</a:t>
            </a:r>
          </a:p>
          <a:p>
            <a:r>
              <a:rPr lang="pl-PL" b="1" dirty="0" smtClean="0"/>
              <a:t>Rodzaj i treść prawa </a:t>
            </a:r>
            <a:r>
              <a:rPr lang="pl-PL" dirty="0" smtClean="0"/>
              <a:t>– zgodnie z przepisami </a:t>
            </a:r>
            <a:r>
              <a:rPr lang="pl-PL" dirty="0" err="1" smtClean="0"/>
              <a:t>ius</a:t>
            </a:r>
            <a:r>
              <a:rPr lang="pl-PL" dirty="0" smtClean="0"/>
              <a:t> </a:t>
            </a:r>
            <a:r>
              <a:rPr lang="pl-PL" dirty="0" err="1" smtClean="0"/>
              <a:t>cogens</a:t>
            </a:r>
            <a:r>
              <a:rPr lang="pl-PL" dirty="0" smtClean="0"/>
              <a:t>, zakaz zmiany ustawowej treści praw.</a:t>
            </a:r>
          </a:p>
          <a:p>
            <a:pPr marL="6858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0499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Dodatkowe wymogi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Hipoteka – wymaga określenie jej wysokości w umowie, </a:t>
            </a:r>
          </a:p>
          <a:p>
            <a:r>
              <a:rPr lang="pl-PL" dirty="0" smtClean="0"/>
              <a:t>Hipoteka – wymaga wpisu do księgi wieczystej,</a:t>
            </a:r>
          </a:p>
          <a:p>
            <a:r>
              <a:rPr lang="pl-PL" dirty="0" smtClean="0"/>
              <a:t>Zastaw – wymaga czynności realnej wydania rzeczy wierzycielowi, </a:t>
            </a:r>
          </a:p>
          <a:p>
            <a:r>
              <a:rPr lang="pl-PL" dirty="0" smtClean="0"/>
              <a:t>Jeśli ustanowienie prawa następuje dla wykonania poprzedniego zobowiązania, ważność umowy zależy od istnienia tego zobowiązania (art. 156 w zw. z 245 par. 1 KC)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8570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</TotalTime>
  <Words>982</Words>
  <Application>Microsoft Office PowerPoint</Application>
  <PresentationFormat>Pokaz na ekranie (4:3)</PresentationFormat>
  <Paragraphs>140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Austin</vt:lpstr>
      <vt:lpstr>Ograniczone prawa rzeczowe</vt:lpstr>
      <vt:lpstr>Ograniczone prawa rzeczowe</vt:lpstr>
      <vt:lpstr>Pojęcie OPR</vt:lpstr>
      <vt:lpstr>Zasada numerus clausus</vt:lpstr>
      <vt:lpstr>Przedmiot OPR</vt:lpstr>
      <vt:lpstr>Podział OPR ze względu na funkcję</vt:lpstr>
      <vt:lpstr>Powstanie ograniczonych praw rzeczowych </vt:lpstr>
      <vt:lpstr>Umowne powstanie OPR</vt:lpstr>
      <vt:lpstr>Dodatkowe wymogi</vt:lpstr>
      <vt:lpstr>Powstanie OPR z mocy prawa</vt:lpstr>
      <vt:lpstr>Powstanie OPR na podstawie decyzji administracyjnej</vt:lpstr>
      <vt:lpstr>Zmiana treści OPR</vt:lpstr>
      <vt:lpstr>Przeniesienie OPR</vt:lpstr>
      <vt:lpstr>Niezbywalne OPR</vt:lpstr>
      <vt:lpstr>Pierwszeństwo OPR</vt:lpstr>
      <vt:lpstr>Pierwszeństwo praw wpisanych do KW</vt:lpstr>
      <vt:lpstr>Pierwszeństwo innych OPR</vt:lpstr>
      <vt:lpstr>Zmiana pierwszeństwa OPR</vt:lpstr>
      <vt:lpstr>Wygaśnięcie OPR</vt:lpstr>
      <vt:lpstr>Zrzeczenie się</vt:lpstr>
      <vt:lpstr>Konfuzja (confusio – zlanie)</vt:lpstr>
      <vt:lpstr>Inne źródła wygaśnięcia</vt:lpstr>
      <vt:lpstr>Ochrona OPR</vt:lpstr>
      <vt:lpstr>Dziękuję za uwagę.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Ograniczone prawa rzeczowe</dc:title>
  <dc:creator>Laptop</dc:creator>
  <cp:lastModifiedBy>Laptop</cp:lastModifiedBy>
  <cp:revision>11</cp:revision>
  <dcterms:created xsi:type="dcterms:W3CDTF">2016-10-16T19:33:22Z</dcterms:created>
  <dcterms:modified xsi:type="dcterms:W3CDTF">2016-10-17T06:00:50Z</dcterms:modified>
</cp:coreProperties>
</file>