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2"/>
  </p:handoutMasterIdLst>
  <p:sldIdLst>
    <p:sldId id="256" r:id="rId2"/>
    <p:sldId id="263" r:id="rId3"/>
    <p:sldId id="265" r:id="rId4"/>
    <p:sldId id="266" r:id="rId5"/>
    <p:sldId id="264" r:id="rId6"/>
    <p:sldId id="267" r:id="rId7"/>
    <p:sldId id="268" r:id="rId8"/>
    <p:sldId id="269" r:id="rId9"/>
    <p:sldId id="270" r:id="rId10"/>
    <p:sldId id="271" r:id="rId11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8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2020-05-05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9251" y="115519"/>
            <a:ext cx="10306877" cy="240874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/>
              <a:t>								</a:t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/>
              <a:t/>
            </a:r>
            <a:br>
              <a:rPr lang="pl-PL" sz="4800" b="1" dirty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/>
              <a:t/>
            </a:r>
            <a:br>
              <a:rPr lang="pl-PL" sz="4800" b="1" dirty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</a:t>
            </a:r>
            <a:b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KONFRONTACJA</a:t>
            </a:r>
            <a:b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51" y="1595908"/>
            <a:ext cx="7517275" cy="52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327895"/>
            <a:ext cx="8911687" cy="856960"/>
          </a:xfrm>
        </p:spPr>
        <p:txBody>
          <a:bodyPr/>
          <a:lstStyle/>
          <a:p>
            <a:pPr algn="ctr"/>
            <a:r>
              <a:rPr lang="pl-PL" sz="4400" b="1" dirty="0">
                <a:solidFill>
                  <a:srgbClr val="31B4E6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 praktyce stosuje się także </a:t>
            </a:r>
            <a:r>
              <a:rPr lang="pl-PL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Konfrontację pośrednią </a:t>
            </a:r>
            <a:r>
              <a:rPr lang="pl-PL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tj. 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skonfrontowanie zeznań jednej osoby z protokołem przesłuchania drugiej.</a:t>
            </a:r>
          </a:p>
          <a:p>
            <a:pPr marL="0" indent="0" algn="just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Dokumentacja konfrontacji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		obowiązek sporządzenia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protokołu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(art. 143 par. 1 pkt 5 k.p.k.)</a:t>
            </a:r>
          </a:p>
          <a:p>
            <a:pPr marL="0" indent="0" algn="just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	protokół podpisuje prowadzący czynność oraz osoby konfrontowane!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807594" y="3309869"/>
            <a:ext cx="643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059" y="4083840"/>
            <a:ext cx="767015" cy="1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6863" y="0"/>
            <a:ext cx="8911687" cy="875763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875764"/>
            <a:ext cx="10538697" cy="598223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173 k.p.k.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Art. 173. § 1. Osobie przesłuchiwanej można okazać inną osobę, jej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wizerunek lub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rzecz w celu jej rozpoznania. Okazanie powinno być przeprowadzone tak,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aby wyłączyć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sugestię.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2. W razie potrzeby okazanie można przeprowadzić również tak, aby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wyłączyć możliwość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rozpoznania osoby przesłuchiwanej przez osobę rozpoznawaną.</a:t>
            </a:r>
          </a:p>
          <a:p>
            <a:pPr marL="0" indent="0" algn="just">
              <a:buNone/>
            </a:pP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§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3. Podczas okazania osoba okazywana powinna znajdować się w grupie</a:t>
            </a:r>
          </a:p>
          <a:p>
            <a:pPr marL="0" indent="0" algn="just">
              <a:buNone/>
            </a:pP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obejmującej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łącznie co najmniej cztery osoby.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4. Minister Sprawiedliwości, w porozumieniu z ministrem właściwym do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spraw wewnętrznych, określi, w drodze rozporządzenia, warunki techniczne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przeprowadzenia okazania, mając na uwadze konieczność zapewnienia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sprawnego toku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postępowania, a także właściwej realizacji gwarancji procesowych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jej uczestników.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Rozporządzenie Ministra Sprawiedliwości z dnia  2 czerwca 2003 r. w sprawie warunków technicznych przeprowadzania okazania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404" y="64816"/>
            <a:ext cx="8911687" cy="71641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RODZAJE OKAZANIA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15" y="1130262"/>
            <a:ext cx="9151464" cy="5386447"/>
          </a:xfrm>
        </p:spPr>
      </p:pic>
    </p:spTree>
    <p:extLst>
      <p:ext uri="{BB962C8B-B14F-4D97-AF65-F5344CB8AC3E}">
        <p14:creationId xmlns:p14="http://schemas.microsoft.com/office/powerpoint/2010/main" val="2195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965" y="136430"/>
            <a:ext cx="8911687" cy="56896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0720" y="766355"/>
            <a:ext cx="8856617" cy="590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1) Bezpośrednie- 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świadkowi okazujemy żywego człowieka. 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pl-PL" sz="19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- jawne</a:t>
            </a:r>
          </a:p>
          <a:p>
            <a:pPr marL="0" indent="0">
              <a:buNone/>
            </a:pPr>
            <a:r>
              <a:rPr lang="pl-PL" sz="19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	- incognito (dyskretne)</a:t>
            </a:r>
          </a:p>
          <a:p>
            <a:pPr marL="0" indent="0">
              <a:buNone/>
            </a:pPr>
            <a:endParaRPr lang="pl-PL" sz="19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Co do zasady powinno się przeprowadzać </a:t>
            </a:r>
            <a:r>
              <a:rPr lang="pl-PL" sz="19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jawne.</a:t>
            </a:r>
          </a:p>
          <a:p>
            <a:pPr marL="0" indent="0">
              <a:buNone/>
            </a:pPr>
            <a:endParaRPr lang="pl-PL" sz="19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okazania bezpośredniego: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 najmniej 4 osoby;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ta sama płeć, rasa, tusza, kolor włosów, zarost, ubiór;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nie może być przeprowadzone w sposób sugerujący;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fotograficzne utrwalenie grupy;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odpowiednio przestronne pomieszczenie;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możliwość udziału biegłego psychologa w okazaniu;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ożliwość przeprowadzenia okazania pustego;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sekwencyjnego;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Okazanie właściwe należy poprzedzić przesłuchaniem!</a:t>
            </a:r>
          </a:p>
          <a:p>
            <a:pPr>
              <a:buFontTx/>
              <a:buChar char="-"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41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292" y="0"/>
            <a:ext cx="8911687" cy="74305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3302" y="816746"/>
            <a:ext cx="9571309" cy="509447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OSKARŻONY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PODEJRZANY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pkt 3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ŚWIADEK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uczestniczyć w okazaniu jako osoba rozpoznająca (art. 177 par. 1 w zw. z art. 173 par. 1 k.p.k.)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0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495" y="145139"/>
            <a:ext cx="8911687" cy="717010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8252" y="1280160"/>
            <a:ext cx="8915400" cy="448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2) Pośrednie</a:t>
            </a:r>
          </a:p>
          <a:p>
            <a:pPr marL="0" indent="0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Jest to okazanie wizerunku osoby.</a:t>
            </a:r>
          </a:p>
          <a:p>
            <a:pPr marL="0" indent="0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Przeprowadza się wtedy, gdy nie ma możliwości przeprowadzenia okazania bezpośredniego.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analogiczne jak w przypadku okazania bezpośredniego.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799" y="301892"/>
            <a:ext cx="8911687" cy="690884"/>
          </a:xfrm>
        </p:spPr>
        <p:txBody>
          <a:bodyPr/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RZECZY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46049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Wyróżnia się okazanie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bezpośrednie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pośrednie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rzeczy.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analogiczne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jak w przypadku okazania osoby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Wyjątek! 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Zwłoki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to czynność niepowtarzalna! Kolejne okazania tych samych rzeczy/osób są niecelowe!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46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9256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223" y="792566"/>
            <a:ext cx="9933389" cy="5499278"/>
          </a:xfrm>
        </p:spPr>
        <p:txBody>
          <a:bodyPr>
            <a:noAutofit/>
          </a:bodyPr>
          <a:lstStyle/>
          <a:p>
            <a:pPr algn="just"/>
            <a:endParaRPr lang="pl-PL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Czynność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określona w art. 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172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k.p.k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Art. </a:t>
            </a:r>
            <a:r>
              <a:rPr lang="pl-PL" sz="2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172 k.p.k. </a:t>
            </a: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Osoby przesłuchiwane mogą być konfrontowane w celu wyjaśnienia sprzeczności. Konfrontacja nie jest dopuszczalna w wypadku określonym w art. 184 </a:t>
            </a:r>
            <a:r>
              <a:rPr lang="pl-PL" sz="2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(świadek anonimowy).</a:t>
            </a:r>
          </a:p>
          <a:p>
            <a:pPr marL="0" indent="0" algn="just">
              <a:buNone/>
            </a:pPr>
            <a:endParaRPr lang="pl-PL" sz="22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Wytyczne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nr 3 KGP z dnia 30 sierpnia 2017 r. w sprawie wykonywania niektórych czynności dochodzeniowo-śledczych przez policjantów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 polega na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równoczesnym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bezpośrednim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przesłuchaniu dwóch lub więcej osób (podejrzany [oskarżony], świadek, biegły)</a:t>
            </a:r>
          </a:p>
        </p:txBody>
      </p:sp>
    </p:spTree>
    <p:extLst>
      <p:ext uri="{BB962C8B-B14F-4D97-AF65-F5344CB8AC3E}">
        <p14:creationId xmlns:p14="http://schemas.microsoft.com/office/powerpoint/2010/main" val="35317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968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0475" y="1171978"/>
            <a:ext cx="8062174" cy="49197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Warunki, które muszą być spełnione łącznie, żeby dokonać czynności: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osoby te muszą być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wcześniej przesłuchane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 zeznaniach tych osób muszą zachodzić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sprzeczności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lvl="1" indent="0">
              <a:buNone/>
            </a:pPr>
            <a:endParaRPr lang="pl-PL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przeprowadzania konfrontacji: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wybór odpowiedniego momentu przeprowadzenia tej czynności;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dysponowanie obiektywnym  materiałem dowodowym;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 do zasady tylko 2 osoby;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kolejność przesłuchiwanych osób;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  jest niedopuszczalna w stosunku do świadka anonimowego.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Nie konfrontuje się pokrzywdzonego małoletniego, który nie ukończył w chwili przesłuchania lat 15.</a:t>
            </a:r>
            <a:endParaRPr lang="pl-PL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4170</TotalTime>
  <Words>482</Words>
  <Application>Microsoft Office PowerPoint</Application>
  <PresentationFormat>Panoramiczny</PresentationFormat>
  <Paragraphs>83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Wingdings</vt:lpstr>
      <vt:lpstr>Wingdings 3</vt:lpstr>
      <vt:lpstr>Smuga</vt:lpstr>
      <vt:lpstr>              OKAZANIE   KONFRONTACJA </vt:lpstr>
      <vt:lpstr>OKAZANIE</vt:lpstr>
      <vt:lpstr>RODZAJE OKAZANIA</vt:lpstr>
      <vt:lpstr>OKAZANIE OSOBY</vt:lpstr>
      <vt:lpstr>OKAZANIE</vt:lpstr>
      <vt:lpstr>OKAZANIE OSOBY</vt:lpstr>
      <vt:lpstr>OKAZANIE RZECZY</vt:lpstr>
      <vt:lpstr>KONFRONTACJA</vt:lpstr>
      <vt:lpstr>KONFRONTACJA</vt:lpstr>
      <vt:lpstr>KONFRONTACJA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</cp:lastModifiedBy>
  <cp:revision>78</cp:revision>
  <cp:lastPrinted>2019-01-18T21:46:09Z</cp:lastPrinted>
  <dcterms:created xsi:type="dcterms:W3CDTF">2018-02-19T21:59:52Z</dcterms:created>
  <dcterms:modified xsi:type="dcterms:W3CDTF">2020-05-05T15:06:08Z</dcterms:modified>
</cp:coreProperties>
</file>