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57" r:id="rId5"/>
    <p:sldId id="258" r:id="rId6"/>
    <p:sldId id="262" r:id="rId7"/>
    <p:sldId id="259" r:id="rId8"/>
    <p:sldId id="260" r:id="rId9"/>
    <p:sldId id="266" r:id="rId10"/>
    <p:sldId id="267" r:id="rId11"/>
    <p:sldId id="263" r:id="rId12"/>
    <p:sldId id="261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7E54EE-A55E-4929-8A8B-E0EF8C8E759D}" type="datetimeFigureOut">
              <a:rPr lang="pl-PL" smtClean="0"/>
              <a:pPr/>
              <a:t>2016-10-01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902BD9-CB0C-4784-AEED-2807ACDA77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E54EE-A55E-4929-8A8B-E0EF8C8E759D}" type="datetimeFigureOut">
              <a:rPr lang="pl-PL" smtClean="0"/>
              <a:pPr/>
              <a:t>2016-10-01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2BD9-CB0C-4784-AEED-2807ACDA77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E54EE-A55E-4929-8A8B-E0EF8C8E759D}" type="datetimeFigureOut">
              <a:rPr lang="pl-PL" smtClean="0"/>
              <a:pPr/>
              <a:t>2016-10-01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2BD9-CB0C-4784-AEED-2807ACDA77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E54EE-A55E-4929-8A8B-E0EF8C8E759D}" type="datetimeFigureOut">
              <a:rPr lang="pl-PL" smtClean="0"/>
              <a:pPr/>
              <a:t>2016-10-01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2BD9-CB0C-4784-AEED-2807ACDA77B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E54EE-A55E-4929-8A8B-E0EF8C8E759D}" type="datetimeFigureOut">
              <a:rPr lang="pl-PL" smtClean="0"/>
              <a:pPr/>
              <a:t>2016-10-01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2BD9-CB0C-4784-AEED-2807ACDA77B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E54EE-A55E-4929-8A8B-E0EF8C8E759D}" type="datetimeFigureOut">
              <a:rPr lang="pl-PL" smtClean="0"/>
              <a:pPr/>
              <a:t>2016-10-01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2BD9-CB0C-4784-AEED-2807ACDA77B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E54EE-A55E-4929-8A8B-E0EF8C8E759D}" type="datetimeFigureOut">
              <a:rPr lang="pl-PL" smtClean="0"/>
              <a:pPr/>
              <a:t>2016-10-01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2BD9-CB0C-4784-AEED-2807ACDA77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E54EE-A55E-4929-8A8B-E0EF8C8E759D}" type="datetimeFigureOut">
              <a:rPr lang="pl-PL" smtClean="0"/>
              <a:pPr/>
              <a:t>2016-10-01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2BD9-CB0C-4784-AEED-2807ACDA77B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E54EE-A55E-4929-8A8B-E0EF8C8E759D}" type="datetimeFigureOut">
              <a:rPr lang="pl-PL" smtClean="0"/>
              <a:pPr/>
              <a:t>2016-10-01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2BD9-CB0C-4784-AEED-2807ACDA77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87E54EE-A55E-4929-8A8B-E0EF8C8E759D}" type="datetimeFigureOut">
              <a:rPr lang="pl-PL" smtClean="0"/>
              <a:pPr/>
              <a:t>2016-10-01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2BD9-CB0C-4784-AEED-2807ACDA77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7E54EE-A55E-4929-8A8B-E0EF8C8E759D}" type="datetimeFigureOut">
              <a:rPr lang="pl-PL" smtClean="0"/>
              <a:pPr/>
              <a:t>2016-10-01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902BD9-CB0C-4784-AEED-2807ACDA77B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7E54EE-A55E-4929-8A8B-E0EF8C8E759D}" type="datetimeFigureOut">
              <a:rPr lang="pl-PL" smtClean="0"/>
              <a:pPr/>
              <a:t>2016-10-01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902BD9-CB0C-4784-AEED-2807ACDA77B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acek.borowicz@uwr.edu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pl-PL" dirty="0" err="1"/>
              <a:t>PSiSUS</a:t>
            </a:r>
            <a:r>
              <a:rPr lang="pl-PL" dirty="0"/>
              <a:t> – SNA(2)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Ćwiczenia 2016/17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4247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USTAWA </a:t>
            </a:r>
          </a:p>
          <a:p>
            <a:pPr algn="ctr">
              <a:buNone/>
            </a:pPr>
            <a:r>
              <a:rPr lang="pl-PL" dirty="0"/>
              <a:t>z dnia 26 czerwca 1974 r. </a:t>
            </a:r>
            <a:r>
              <a:rPr lang="pl-PL" b="1" i="1" dirty="0"/>
              <a:t>Kodeks pracy</a:t>
            </a:r>
          </a:p>
          <a:p>
            <a:pPr algn="ctr">
              <a:buNone/>
            </a:pPr>
            <a:r>
              <a:rPr lang="pl-PL" dirty="0"/>
              <a:t>(tekst jedn. Dz.U.2014.1502 ze zm. )</a:t>
            </a:r>
          </a:p>
          <a:p>
            <a:pPr algn="ctr">
              <a:buNone/>
            </a:pPr>
            <a:r>
              <a:rPr lang="pl-PL"/>
              <a:t>DZIAŁ  ÓSMY Uprawnienia pracowników związane z rodzicielstwem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Ćwiczenia </a:t>
            </a:r>
            <a:r>
              <a:rPr lang="pl-PL" dirty="0" err="1"/>
              <a:t>PSiSUS</a:t>
            </a:r>
            <a:r>
              <a:rPr lang="pl-PL" dirty="0"/>
              <a:t> – SNA(2)</a:t>
            </a:r>
          </a:p>
        </p:txBody>
      </p:sp>
    </p:spTree>
    <p:extLst>
      <p:ext uri="{BB962C8B-B14F-4D97-AF65-F5344CB8AC3E}">
        <p14:creationId xmlns:p14="http://schemas.microsoft.com/office/powerpoint/2010/main" val="2335459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„</a:t>
            </a:r>
            <a:r>
              <a:rPr lang="pl-PL" b="1" dirty="0"/>
              <a:t>ZBIÓR KAZUSÓW Z PRAWA SOCJALNEGO</a:t>
            </a:r>
            <a:r>
              <a:rPr lang="pl-PL" dirty="0"/>
              <a:t>”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/>
              <a:t>Redakcja naukowa</a:t>
            </a:r>
          </a:p>
          <a:p>
            <a:pPr marL="109728" indent="0" algn="r">
              <a:buNone/>
            </a:pPr>
            <a:r>
              <a:rPr lang="pl-PL" dirty="0" err="1"/>
              <a:t>R.Babińska</a:t>
            </a:r>
            <a:r>
              <a:rPr lang="pl-PL" dirty="0"/>
              <a:t>-Górecka i </a:t>
            </a:r>
            <a:r>
              <a:rPr lang="pl-PL" dirty="0" err="1"/>
              <a:t>K.Stopka</a:t>
            </a: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err="1"/>
              <a:t>Difin</a:t>
            </a:r>
            <a:r>
              <a:rPr lang="pl-PL" dirty="0"/>
              <a:t> Warszawa 2014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Ćwiczenia </a:t>
            </a:r>
            <a:r>
              <a:rPr lang="pl-PL" dirty="0" err="1"/>
              <a:t>PSiSUS</a:t>
            </a:r>
            <a:r>
              <a:rPr lang="pl-PL" dirty="0"/>
              <a:t> – SNA(2)</a:t>
            </a:r>
          </a:p>
        </p:txBody>
      </p:sp>
    </p:spTree>
    <p:extLst>
      <p:ext uri="{BB962C8B-B14F-4D97-AF65-F5344CB8AC3E}">
        <p14:creationId xmlns:p14="http://schemas.microsoft.com/office/powerpoint/2010/main" val="2608957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b="1" dirty="0"/>
              <a:t>Warunki zaliczenia ćwiczeń z </a:t>
            </a:r>
            <a:r>
              <a:rPr lang="pl-PL" b="1" dirty="0" err="1"/>
              <a:t>PSiSUS</a:t>
            </a:r>
            <a:r>
              <a:rPr lang="pl-PL" b="1" dirty="0"/>
              <a:t> </a:t>
            </a:r>
          </a:p>
          <a:p>
            <a:pPr marL="109728" indent="0">
              <a:buNone/>
            </a:pPr>
            <a:r>
              <a:rPr lang="pl-PL" dirty="0"/>
              <a:t>1.Obecność na </a:t>
            </a:r>
            <a:r>
              <a:rPr lang="pl-PL" u="sng" dirty="0"/>
              <a:t>wszystkich</a:t>
            </a:r>
            <a:r>
              <a:rPr lang="pl-PL" dirty="0"/>
              <a:t> zajęciach (</a:t>
            </a:r>
            <a:r>
              <a:rPr lang="pl-PL"/>
              <a:t>10 godz.)</a:t>
            </a:r>
            <a:endParaRPr lang="pl-PL" dirty="0"/>
          </a:p>
          <a:p>
            <a:pPr marL="109728" indent="0">
              <a:buNone/>
            </a:pPr>
            <a:r>
              <a:rPr lang="pl-PL" dirty="0"/>
              <a:t>2. Zaliczenie ewentualnych nieobecności (ustna</a:t>
            </a:r>
          </a:p>
          <a:p>
            <a:pPr marL="109728" indent="0">
              <a:buNone/>
            </a:pPr>
            <a:r>
              <a:rPr lang="pl-PL" dirty="0"/>
              <a:t>odpowiedź z zakresu objętego tematem opuszczonych zajęć)</a:t>
            </a:r>
          </a:p>
          <a:p>
            <a:pPr marL="109728" indent="0">
              <a:buNone/>
            </a:pPr>
            <a:r>
              <a:rPr lang="pl-PL" dirty="0"/>
              <a:t>3.Uzyskanie pozytywnej oceny z kolokwium obejmującego cały zaplanowany materiał ćwiczeniowy</a:t>
            </a:r>
          </a:p>
          <a:p>
            <a:pPr marL="109728" indent="0">
              <a:buNone/>
            </a:pPr>
            <a:r>
              <a:rPr lang="pl-PL" dirty="0"/>
              <a:t>4. kolokwium: 17 grudnia 2016 r.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Ćwiczenia </a:t>
            </a:r>
            <a:r>
              <a:rPr lang="pl-PL" dirty="0" err="1"/>
              <a:t>PSiSUS</a:t>
            </a:r>
            <a:r>
              <a:rPr lang="pl-PL" dirty="0"/>
              <a:t> – SNA(2)</a:t>
            </a:r>
          </a:p>
        </p:txBody>
      </p:sp>
    </p:spTree>
    <p:extLst>
      <p:ext uri="{BB962C8B-B14F-4D97-AF65-F5344CB8AC3E}">
        <p14:creationId xmlns:p14="http://schemas.microsoft.com/office/powerpoint/2010/main" val="322085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Dr Jacek Borowicz</a:t>
            </a:r>
          </a:p>
          <a:p>
            <a:pPr algn="ctr">
              <a:buNone/>
            </a:pPr>
            <a:endParaRPr lang="pl-PL" dirty="0"/>
          </a:p>
          <a:p>
            <a:r>
              <a:rPr lang="pl-PL" dirty="0" smtClean="0">
                <a:hlinkClick r:id="rId2"/>
              </a:rPr>
              <a:t>jacek.borowicz@uwr.edu.pl</a:t>
            </a:r>
            <a:r>
              <a:rPr lang="pl-PL" dirty="0" smtClean="0"/>
              <a:t>, borowicz@prawo.uni.wroc.pl</a:t>
            </a:r>
            <a:endParaRPr lang="pl-PL" dirty="0"/>
          </a:p>
          <a:p>
            <a:r>
              <a:rPr lang="pl-PL" dirty="0"/>
              <a:t>Pok.121, budynek A</a:t>
            </a:r>
          </a:p>
          <a:p>
            <a:r>
              <a:rPr lang="pl-PL" dirty="0"/>
              <a:t>Informacje o kontakcie, dyżurach, ogłoszenia bieżące na stronie wydziałowej oraz przez </a:t>
            </a:r>
            <a:r>
              <a:rPr lang="pl-PL" dirty="0" err="1"/>
              <a:t>usos</a:t>
            </a:r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Prowadzący ćwiczenia</a:t>
            </a:r>
          </a:p>
        </p:txBody>
      </p:sp>
    </p:spTree>
    <p:extLst>
      <p:ext uri="{BB962C8B-B14F-4D97-AF65-F5344CB8AC3E}">
        <p14:creationId xmlns:p14="http://schemas.microsoft.com/office/powerpoint/2010/main" val="3784664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sz="4800" b="1" dirty="0" err="1"/>
              <a:t>PSiSUS</a:t>
            </a:r>
            <a:endParaRPr lang="pl-PL" sz="4800" b="1" dirty="0"/>
          </a:p>
          <a:p>
            <a:pPr marL="109728" indent="0" algn="ctr">
              <a:buNone/>
            </a:pPr>
            <a:r>
              <a:rPr lang="pl-PL" sz="4800" b="1" dirty="0"/>
              <a:t>Zakres materiału</a:t>
            </a:r>
          </a:p>
          <a:p>
            <a:pPr marL="109728" indent="0" algn="ctr">
              <a:buNone/>
            </a:pPr>
            <a:r>
              <a:rPr lang="pl-PL" sz="4800" b="1" dirty="0"/>
              <a:t>na ćwiczeniach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Ćwiczenia </a:t>
            </a:r>
            <a:r>
              <a:rPr lang="pl-PL" dirty="0" err="1"/>
              <a:t>PSiSUS</a:t>
            </a:r>
            <a:r>
              <a:rPr lang="pl-PL" dirty="0"/>
              <a:t> – SNA(2)</a:t>
            </a:r>
          </a:p>
        </p:txBody>
      </p:sp>
    </p:spTree>
    <p:extLst>
      <p:ext uri="{BB962C8B-B14F-4D97-AF65-F5344CB8AC3E}">
        <p14:creationId xmlns:p14="http://schemas.microsoft.com/office/powerpoint/2010/main" val="142993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dirty="0"/>
          </a:p>
          <a:p>
            <a:pPr marL="109728" indent="0">
              <a:buNone/>
            </a:pPr>
            <a:r>
              <a:rPr lang="pl-PL" dirty="0"/>
              <a:t>1. </a:t>
            </a:r>
            <a:r>
              <a:rPr lang="pl-PL" b="1" dirty="0"/>
              <a:t>Świadczenia pieniężne z tytułu choroby i macierzyństwa:</a:t>
            </a:r>
          </a:p>
          <a:p>
            <a:r>
              <a:rPr lang="pl-PL" dirty="0"/>
              <a:t>niezdolność do pracy z powodu choroby i macierzyństwo jako ryzyka ubezpieczeniowe</a:t>
            </a:r>
          </a:p>
          <a:p>
            <a:r>
              <a:rPr lang="pl-PL" dirty="0"/>
              <a:t>zasiłek chorobowy</a:t>
            </a:r>
          </a:p>
          <a:p>
            <a:r>
              <a:rPr lang="pl-PL" dirty="0"/>
              <a:t>zasiłek chorobowy a  wynagrodzenie chorobowe </a:t>
            </a:r>
          </a:p>
          <a:p>
            <a:r>
              <a:rPr lang="pl-PL" dirty="0"/>
              <a:t>świadczenie rehabilitacyjne</a:t>
            </a:r>
          </a:p>
          <a:p>
            <a:r>
              <a:rPr lang="pl-PL" dirty="0"/>
              <a:t>zasiłek wyrównawczy</a:t>
            </a:r>
          </a:p>
          <a:p>
            <a:r>
              <a:rPr lang="pl-PL" dirty="0"/>
              <a:t>zasiłek macierzyński</a:t>
            </a:r>
          </a:p>
          <a:p>
            <a:r>
              <a:rPr lang="pl-PL" dirty="0"/>
              <a:t>zasiłek opiekuńczy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Ćwiczenia </a:t>
            </a:r>
            <a:r>
              <a:rPr lang="pl-PL" dirty="0" err="1"/>
              <a:t>PSiSUS</a:t>
            </a:r>
            <a:r>
              <a:rPr lang="pl-PL" dirty="0"/>
              <a:t> – SNA(2)</a:t>
            </a:r>
          </a:p>
        </p:txBody>
      </p:sp>
    </p:spTree>
    <p:extLst>
      <p:ext uri="{BB962C8B-B14F-4D97-AF65-F5344CB8AC3E}">
        <p14:creationId xmlns:p14="http://schemas.microsoft.com/office/powerpoint/2010/main" val="2380099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109728" indent="0">
              <a:buNone/>
            </a:pPr>
            <a:r>
              <a:rPr lang="pl-PL" dirty="0"/>
              <a:t>2. </a:t>
            </a:r>
            <a:r>
              <a:rPr lang="pl-PL" b="1" dirty="0"/>
              <a:t>Inne uprawnienia z tytułu rodzicielstwa</a:t>
            </a:r>
          </a:p>
          <a:p>
            <a:pPr marL="109728" indent="0">
              <a:buNone/>
            </a:pPr>
            <a:r>
              <a:rPr lang="pl-PL" b="1" dirty="0"/>
              <a:t>3. Świadczenia pieniężne z tytułu wypadków przy pracy i chorób zawodowych</a:t>
            </a:r>
          </a:p>
          <a:p>
            <a:r>
              <a:rPr lang="pl-PL" dirty="0"/>
              <a:t>wypadek przy pracy i pojęcia pokrewne</a:t>
            </a:r>
          </a:p>
          <a:p>
            <a:r>
              <a:rPr lang="pl-PL" dirty="0"/>
              <a:t>choroba zawodowa – pojęcie</a:t>
            </a:r>
          </a:p>
          <a:p>
            <a:r>
              <a:rPr lang="pl-PL" dirty="0"/>
              <a:t>świadczenia pieniężne z  ustawy „wypadkowej”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Ćwiczenia </a:t>
            </a:r>
            <a:r>
              <a:rPr lang="pl-PL" dirty="0" err="1"/>
              <a:t>PSiSUS</a:t>
            </a:r>
            <a:r>
              <a:rPr lang="pl-PL" dirty="0"/>
              <a:t> – SNA(2)</a:t>
            </a:r>
          </a:p>
        </p:txBody>
      </p:sp>
    </p:spTree>
    <p:extLst>
      <p:ext uri="{BB962C8B-B14F-4D97-AF65-F5344CB8AC3E}">
        <p14:creationId xmlns:p14="http://schemas.microsoft.com/office/powerpoint/2010/main" val="1343815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sz="4800" b="1" dirty="0"/>
              <a:t>MATERIAŁY DO ĆWICZEŃ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Ćwiczenia </a:t>
            </a:r>
            <a:r>
              <a:rPr lang="pl-PL" dirty="0" err="1"/>
              <a:t>PSiSUS</a:t>
            </a:r>
            <a:r>
              <a:rPr lang="pl-PL" dirty="0"/>
              <a:t> – SNA(2)</a:t>
            </a:r>
          </a:p>
        </p:txBody>
      </p:sp>
    </p:spTree>
    <p:extLst>
      <p:ext uri="{BB962C8B-B14F-4D97-AF65-F5344CB8AC3E}">
        <p14:creationId xmlns:p14="http://schemas.microsoft.com/office/powerpoint/2010/main" val="1644638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USTAWA</a:t>
            </a:r>
            <a:endParaRPr lang="pl-PL" dirty="0"/>
          </a:p>
          <a:p>
            <a:pPr marL="109728" indent="0" algn="ctr">
              <a:buNone/>
            </a:pPr>
            <a:r>
              <a:rPr lang="pl-PL" dirty="0"/>
              <a:t>z dnia 25 czerwca 1999 r.</a:t>
            </a:r>
          </a:p>
          <a:p>
            <a:pPr marL="109728" indent="0" algn="ctr">
              <a:buNone/>
            </a:pPr>
            <a:r>
              <a:rPr lang="pl-PL" b="1" i="1" dirty="0"/>
              <a:t>o świadczeniach pieniężnych z ubezpieczenia społecznego w razie choroby i macierzyństwa</a:t>
            </a:r>
            <a:endParaRPr lang="pl-PL" i="1" dirty="0"/>
          </a:p>
          <a:p>
            <a:pPr marL="109728" indent="0" algn="ctr">
              <a:buNone/>
            </a:pPr>
            <a:r>
              <a:rPr lang="pl-PL" dirty="0"/>
              <a:t>(</a:t>
            </a:r>
            <a:r>
              <a:rPr lang="pl-PL" b="1" dirty="0"/>
              <a:t> </a:t>
            </a:r>
            <a:r>
              <a:rPr lang="pl-PL" dirty="0"/>
              <a:t>tekst jedn. Dz.U.2016.372  </a:t>
            </a:r>
            <a:r>
              <a:rPr lang="pl-PL" dirty="0" err="1"/>
              <a:t>j.t</a:t>
            </a:r>
            <a:r>
              <a:rPr lang="pl-PL" dirty="0"/>
              <a:t>. ze zm. ze zmianami)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Ćwiczenia </a:t>
            </a:r>
            <a:r>
              <a:rPr lang="pl-PL" dirty="0" err="1"/>
              <a:t>PSiSUS</a:t>
            </a:r>
            <a:r>
              <a:rPr lang="pl-PL" dirty="0"/>
              <a:t> – SNA(2)</a:t>
            </a:r>
          </a:p>
        </p:txBody>
      </p:sp>
    </p:spTree>
    <p:extLst>
      <p:ext uri="{BB962C8B-B14F-4D97-AF65-F5344CB8AC3E}">
        <p14:creationId xmlns:p14="http://schemas.microsoft.com/office/powerpoint/2010/main" val="912132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b="1" dirty="0"/>
              <a:t>USTAWA</a:t>
            </a:r>
            <a:endParaRPr lang="pl-PL" dirty="0"/>
          </a:p>
          <a:p>
            <a:pPr marL="109728" indent="0" algn="ctr">
              <a:buNone/>
            </a:pPr>
            <a:r>
              <a:rPr lang="pl-PL" dirty="0"/>
              <a:t>z dnia 30 października 2002 r.</a:t>
            </a:r>
          </a:p>
          <a:p>
            <a:pPr marL="109728" indent="0" algn="ctr">
              <a:buNone/>
            </a:pPr>
            <a:r>
              <a:rPr lang="pl-PL" b="1" i="1" dirty="0"/>
              <a:t>o ubezpieczeniu społecznym z tytułu wypadków przy pracy i chorób zawodowych</a:t>
            </a:r>
            <a:endParaRPr lang="pl-PL" i="1" dirty="0"/>
          </a:p>
          <a:p>
            <a:pPr marL="109728" indent="0" algn="ctr">
              <a:buNone/>
            </a:pPr>
            <a:r>
              <a:rPr lang="pl-PL" dirty="0"/>
              <a:t>(tekst jednolity :</a:t>
            </a:r>
            <a:r>
              <a:rPr lang="pl-PL" i="1" dirty="0"/>
              <a:t> </a:t>
            </a:r>
            <a:r>
              <a:rPr lang="pl-PL" dirty="0"/>
              <a:t>Dz.U.2015.1242  ze zmianami) 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Ćwiczenia </a:t>
            </a:r>
            <a:r>
              <a:rPr lang="pl-PL" dirty="0" err="1"/>
              <a:t>PSiSUS</a:t>
            </a:r>
            <a:r>
              <a:rPr lang="pl-PL" dirty="0"/>
              <a:t> – SNA(2)</a:t>
            </a:r>
          </a:p>
        </p:txBody>
      </p:sp>
    </p:spTree>
    <p:extLst>
      <p:ext uri="{BB962C8B-B14F-4D97-AF65-F5344CB8AC3E}">
        <p14:creationId xmlns:p14="http://schemas.microsoft.com/office/powerpoint/2010/main" val="593209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b="1" dirty="0"/>
              <a:t>USTAWA</a:t>
            </a:r>
          </a:p>
          <a:p>
            <a:pPr marL="109728" indent="0" algn="ctr">
              <a:buNone/>
            </a:pPr>
            <a:r>
              <a:rPr lang="pl-PL" dirty="0"/>
              <a:t> z dnia 13 października 1998 r. </a:t>
            </a:r>
            <a:r>
              <a:rPr lang="pl-PL" b="1" i="1" dirty="0"/>
              <a:t>o systemie ubezpieczeń społecznych </a:t>
            </a:r>
          </a:p>
          <a:p>
            <a:pPr marL="109728" indent="0" algn="ctr">
              <a:buNone/>
            </a:pPr>
            <a:r>
              <a:rPr lang="pl-PL" dirty="0"/>
              <a:t>( tekst jedn. Dz.U.2016.963 z </a:t>
            </a:r>
            <a:r>
              <a:rPr lang="pl-PL" dirty="0" err="1"/>
              <a:t>późn</a:t>
            </a:r>
            <a:r>
              <a:rPr lang="pl-PL" dirty="0"/>
              <a:t>. zm.)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Ćwiczenia </a:t>
            </a:r>
            <a:r>
              <a:rPr lang="pl-PL" dirty="0" err="1"/>
              <a:t>PSiSUS</a:t>
            </a:r>
            <a:r>
              <a:rPr lang="pl-PL" dirty="0"/>
              <a:t> – SNA(2)</a:t>
            </a:r>
          </a:p>
        </p:txBody>
      </p:sp>
    </p:spTree>
    <p:extLst>
      <p:ext uri="{BB962C8B-B14F-4D97-AF65-F5344CB8AC3E}">
        <p14:creationId xmlns:p14="http://schemas.microsoft.com/office/powerpoint/2010/main" val="858546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</TotalTime>
  <Words>326</Words>
  <Application>Microsoft Office PowerPoint</Application>
  <PresentationFormat>Pokaz na ekranie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Hol</vt:lpstr>
      <vt:lpstr>PSiSUS – SNA(2)</vt:lpstr>
      <vt:lpstr>Prowadzący ćwiczenia</vt:lpstr>
      <vt:lpstr>Ćwiczenia PSiSUS – SNA(2)</vt:lpstr>
      <vt:lpstr>Ćwiczenia PSiSUS – SNA(2)</vt:lpstr>
      <vt:lpstr>Ćwiczenia PSiSUS – SNA(2)</vt:lpstr>
      <vt:lpstr>Ćwiczenia PSiSUS – SNA(2)</vt:lpstr>
      <vt:lpstr>Ćwiczenia PSiSUS – SNA(2)</vt:lpstr>
      <vt:lpstr>Ćwiczenia PSiSUS – SNA(2)</vt:lpstr>
      <vt:lpstr>Ćwiczenia PSiSUS – SNA(2)</vt:lpstr>
      <vt:lpstr>Ćwiczenia PSiSUS – SNA(2)</vt:lpstr>
      <vt:lpstr>Ćwiczenia PSiSUS – SNA(2)</vt:lpstr>
      <vt:lpstr>Ćwiczenia PSiSUS – SNA(2)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PSiSUS – SNA(2)</dc:title>
  <dc:creator>Jacek</dc:creator>
  <cp:lastModifiedBy>Jacek Borowicz</cp:lastModifiedBy>
  <cp:revision>11</cp:revision>
  <dcterms:created xsi:type="dcterms:W3CDTF">2015-10-02T12:40:09Z</dcterms:created>
  <dcterms:modified xsi:type="dcterms:W3CDTF">2016-10-01T09:11:58Z</dcterms:modified>
</cp:coreProperties>
</file>