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630DC4-69BB-4FB9-A728-91CDD1D36D32}" type="datetimeFigureOut">
              <a:rPr lang="pl-PL" smtClean="0"/>
              <a:pPr/>
              <a:t>2015-02-05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9AFF82-1A69-4593-A91A-A461A55774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Ownership</a:t>
            </a:r>
            <a:r>
              <a:rPr lang="pl-PL" dirty="0" smtClean="0"/>
              <a:t> and </a:t>
            </a:r>
            <a:br>
              <a:rPr lang="pl-PL" dirty="0" smtClean="0"/>
            </a:b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Ownership</a:t>
            </a:r>
            <a:r>
              <a:rPr lang="pl-PL" dirty="0" smtClean="0"/>
              <a:t>, </a:t>
            </a:r>
          </a:p>
          <a:p>
            <a:r>
              <a:rPr lang="pl-PL" dirty="0" err="1" smtClean="0"/>
              <a:t>Ownership</a:t>
            </a:r>
            <a:r>
              <a:rPr lang="pl-PL" dirty="0" smtClean="0"/>
              <a:t> of independent </a:t>
            </a:r>
            <a:r>
              <a:rPr lang="pl-PL" dirty="0" err="1" smtClean="0"/>
              <a:t>premises</a:t>
            </a:r>
            <a:endParaRPr lang="pl-PL" dirty="0" smtClean="0"/>
          </a:p>
          <a:p>
            <a:r>
              <a:rPr lang="pl-PL" dirty="0" err="1" smtClean="0"/>
              <a:t>Co-Ownership</a:t>
            </a:r>
            <a:endParaRPr lang="pl-PL" dirty="0" smtClean="0"/>
          </a:p>
          <a:p>
            <a:r>
              <a:rPr lang="pl-PL" dirty="0" err="1" smtClean="0"/>
              <a:t>Perpetual</a:t>
            </a:r>
            <a:r>
              <a:rPr lang="pl-PL" dirty="0" smtClean="0"/>
              <a:t> </a:t>
            </a:r>
            <a:r>
              <a:rPr lang="pl-PL" dirty="0" err="1" smtClean="0"/>
              <a:t>usufruct</a:t>
            </a:r>
            <a:r>
              <a:rPr lang="pl-PL" dirty="0" smtClean="0"/>
              <a:t> („</a:t>
            </a:r>
            <a:r>
              <a:rPr lang="pl-PL" dirty="0" err="1" smtClean="0"/>
              <a:t>co-usufruct</a:t>
            </a:r>
            <a:r>
              <a:rPr lang="pl-PL" dirty="0" smtClean="0"/>
              <a:t>”) – </a:t>
            </a:r>
            <a:r>
              <a:rPr lang="pl-PL" sz="2000" dirty="0" err="1" smtClean="0"/>
              <a:t>defined</a:t>
            </a:r>
            <a:r>
              <a:rPr lang="pl-PL" sz="2000" dirty="0" smtClean="0"/>
              <a:t> </a:t>
            </a:r>
            <a:r>
              <a:rPr lang="pl-PL" sz="2000" dirty="0" err="1" smtClean="0"/>
              <a:t>purpose</a:t>
            </a:r>
            <a:r>
              <a:rPr lang="pl-PL" sz="2000" dirty="0" smtClean="0"/>
              <a:t> and limited </a:t>
            </a:r>
            <a:r>
              <a:rPr lang="pl-PL" sz="2000" dirty="0" err="1" smtClean="0"/>
              <a:t>in</a:t>
            </a:r>
            <a:r>
              <a:rPr lang="pl-PL" sz="2000" dirty="0" smtClean="0"/>
              <a:t> time</a:t>
            </a:r>
          </a:p>
          <a:p>
            <a:r>
              <a:rPr lang="pl-PL" dirty="0" smtClean="0"/>
              <a:t>Limited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</a:t>
            </a:r>
          </a:p>
          <a:p>
            <a:pPr lvl="4"/>
            <a:r>
              <a:rPr lang="pl-PL" dirty="0" smtClean="0"/>
              <a:t>General </a:t>
            </a:r>
            <a:r>
              <a:rPr lang="pl-PL" dirty="0" err="1" smtClean="0"/>
              <a:t>regulations</a:t>
            </a:r>
            <a:r>
              <a:rPr lang="pl-PL" dirty="0" smtClean="0"/>
              <a:t> 244 – 251 CC</a:t>
            </a:r>
          </a:p>
          <a:p>
            <a:pPr lvl="4"/>
            <a:r>
              <a:rPr lang="pl-PL" dirty="0" err="1" smtClean="0"/>
              <a:t>Usufruct</a:t>
            </a:r>
            <a:endParaRPr lang="pl-PL" dirty="0" smtClean="0"/>
          </a:p>
          <a:p>
            <a:pPr lvl="4"/>
            <a:r>
              <a:rPr lang="pl-PL" dirty="0" err="1" smtClean="0"/>
              <a:t>Easements</a:t>
            </a:r>
            <a:r>
              <a:rPr lang="pl-PL" dirty="0" smtClean="0"/>
              <a:t> – </a:t>
            </a:r>
            <a:r>
              <a:rPr lang="pl-PL" dirty="0" err="1" smtClean="0"/>
              <a:t>servitudes</a:t>
            </a:r>
            <a:endParaRPr lang="pl-PL" dirty="0" smtClean="0"/>
          </a:p>
          <a:p>
            <a:pPr lvl="4"/>
            <a:r>
              <a:rPr lang="pl-PL" dirty="0" err="1" smtClean="0"/>
              <a:t>Pleadge</a:t>
            </a:r>
            <a:r>
              <a:rPr lang="pl-PL" dirty="0" smtClean="0"/>
              <a:t> </a:t>
            </a:r>
          </a:p>
          <a:p>
            <a:pPr lvl="4"/>
            <a:r>
              <a:rPr lang="pl-PL" dirty="0" err="1" smtClean="0"/>
              <a:t>Mortgage</a:t>
            </a:r>
            <a:endParaRPr lang="pl-PL" dirty="0" smtClean="0"/>
          </a:p>
          <a:p>
            <a:pPr lvl="4"/>
            <a:r>
              <a:rPr lang="pl-PL" dirty="0" err="1" smtClean="0"/>
              <a:t>Cooperative</a:t>
            </a:r>
            <a:r>
              <a:rPr lang="pl-PL" dirty="0" smtClean="0"/>
              <a:t> </a:t>
            </a:r>
            <a:r>
              <a:rPr lang="pl-PL" dirty="0" err="1" smtClean="0"/>
              <a:t>ownership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to </a:t>
            </a:r>
            <a:r>
              <a:rPr lang="pl-PL" dirty="0" err="1" smtClean="0"/>
              <a:t>premises</a:t>
            </a:r>
            <a:endParaRPr lang="pl-PL" dirty="0" smtClean="0"/>
          </a:p>
          <a:p>
            <a:pPr lvl="4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Real </a:t>
            </a:r>
            <a:r>
              <a:rPr lang="pl-PL" dirty="0" err="1" smtClean="0"/>
              <a:t>rights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One </a:t>
            </a:r>
            <a:r>
              <a:rPr lang="pl-PL" dirty="0" err="1" smtClean="0"/>
              <a:t>thing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indivisibly</a:t>
            </a:r>
            <a:r>
              <a:rPr lang="pl-PL" dirty="0" smtClean="0"/>
              <a:t> </a:t>
            </a:r>
            <a:r>
              <a:rPr lang="pl-PL" dirty="0" err="1" smtClean="0"/>
              <a:t>owned</a:t>
            </a:r>
            <a:r>
              <a:rPr lang="pl-PL" dirty="0" smtClean="0"/>
              <a:t> by </a:t>
            </a:r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persons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err="1" smtClean="0"/>
              <a:t>Franctional</a:t>
            </a:r>
            <a:r>
              <a:rPr lang="pl-PL" dirty="0" smtClean="0"/>
              <a:t> </a:t>
            </a:r>
            <a:r>
              <a:rPr lang="pl-PL" dirty="0" err="1" smtClean="0"/>
              <a:t>co-ownership</a:t>
            </a:r>
            <a:r>
              <a:rPr lang="pl-PL" dirty="0" smtClean="0"/>
              <a:t> (</a:t>
            </a:r>
            <a:r>
              <a:rPr lang="pl-PL" dirty="0" err="1" smtClean="0"/>
              <a:t>shared</a:t>
            </a:r>
            <a:r>
              <a:rPr lang="pl-PL" dirty="0" smtClean="0"/>
              <a:t> </a:t>
            </a:r>
            <a:r>
              <a:rPr lang="pl-PL" dirty="0" err="1" smtClean="0"/>
              <a:t>ownership</a:t>
            </a:r>
            <a:r>
              <a:rPr lang="pl-PL" dirty="0" smtClean="0"/>
              <a:t>): </a:t>
            </a:r>
          </a:p>
          <a:p>
            <a:pPr lvl="2"/>
            <a:r>
              <a:rPr lang="pl-PL" dirty="0" err="1" smtClean="0"/>
              <a:t>shares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presumed</a:t>
            </a:r>
            <a:r>
              <a:rPr lang="pl-PL" dirty="0" smtClean="0"/>
              <a:t> to be </a:t>
            </a:r>
            <a:r>
              <a:rPr lang="pl-PL" dirty="0" err="1" smtClean="0"/>
              <a:t>equal</a:t>
            </a:r>
            <a:endParaRPr lang="pl-PL" dirty="0" smtClean="0"/>
          </a:p>
          <a:p>
            <a:pPr lvl="2"/>
            <a:r>
              <a:rPr lang="pl-PL" dirty="0" err="1" smtClean="0"/>
              <a:t>shares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free</a:t>
            </a:r>
            <a:r>
              <a:rPr lang="pl-PL" dirty="0" smtClean="0"/>
              <a:t> </a:t>
            </a:r>
            <a:r>
              <a:rPr lang="pl-PL" dirty="0" err="1" smtClean="0"/>
              <a:t>disposable</a:t>
            </a:r>
            <a:endParaRPr lang="pl-PL" dirty="0" smtClean="0"/>
          </a:p>
          <a:p>
            <a:pPr lvl="2"/>
            <a:r>
              <a:rPr lang="pl-PL" dirty="0" smtClean="0"/>
              <a:t>Possesion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divided</a:t>
            </a:r>
            <a:r>
              <a:rPr lang="pl-PL" dirty="0" smtClean="0"/>
              <a:t> by an </a:t>
            </a:r>
            <a:r>
              <a:rPr lang="pl-PL" dirty="0" err="1" smtClean="0"/>
              <a:t>agreement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co-owners</a:t>
            </a:r>
            <a:endParaRPr lang="pl-PL" dirty="0" smtClean="0"/>
          </a:p>
          <a:p>
            <a:pPr lvl="2">
              <a:buNone/>
            </a:pPr>
            <a:endParaRPr lang="pl-PL" dirty="0" smtClean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Joint </a:t>
            </a:r>
            <a:r>
              <a:rPr lang="pl-PL" dirty="0" err="1" smtClean="0"/>
              <a:t>co-ownership</a:t>
            </a:r>
            <a:r>
              <a:rPr lang="pl-PL" dirty="0" smtClean="0"/>
              <a:t> – </a:t>
            </a:r>
            <a:r>
              <a:rPr lang="pl-PL" dirty="0" err="1" smtClean="0"/>
              <a:t>marriage</a:t>
            </a:r>
            <a:r>
              <a:rPr lang="pl-PL" dirty="0" smtClean="0"/>
              <a:t> and </a:t>
            </a:r>
            <a:r>
              <a:rPr lang="pl-PL" dirty="0" err="1" smtClean="0"/>
              <a:t>civil</a:t>
            </a:r>
            <a:r>
              <a:rPr lang="pl-PL" dirty="0" smtClean="0"/>
              <a:t> </a:t>
            </a:r>
            <a:r>
              <a:rPr lang="pl-PL" dirty="0" err="1" smtClean="0"/>
              <a:t>partnership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/>
              <a:t>Undivided</a:t>
            </a:r>
            <a:r>
              <a:rPr lang="pl-PL" dirty="0" smtClean="0"/>
              <a:t> </a:t>
            </a:r>
            <a:r>
              <a:rPr lang="pl-PL" dirty="0" err="1" smtClean="0"/>
              <a:t>ownership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time of </a:t>
            </a:r>
            <a:r>
              <a:rPr lang="pl-PL" dirty="0" err="1" smtClean="0"/>
              <a:t>marriage</a:t>
            </a:r>
            <a:endParaRPr lang="pl-PL" dirty="0" smtClean="0"/>
          </a:p>
          <a:p>
            <a:pPr lvl="2"/>
            <a:endParaRPr lang="pl-PL" dirty="0" smtClean="0"/>
          </a:p>
          <a:p>
            <a:pPr lvl="1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Co-Ownership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Polish Family and Guardianship Code, came into force on January 1, 1965.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pl-PL" dirty="0" err="1" smtClean="0"/>
              <a:t>Code</a:t>
            </a:r>
            <a:r>
              <a:rPr lang="en-US" dirty="0" smtClean="0"/>
              <a:t> is divided into three parts (titles), the first of which concerns matrimonial matters of marriage.</a:t>
            </a:r>
            <a:r>
              <a:rPr lang="pl-PL" dirty="0" smtClean="0"/>
              <a:t> </a:t>
            </a:r>
          </a:p>
          <a:p>
            <a:r>
              <a:rPr lang="en-US" dirty="0" err="1" smtClean="0"/>
              <a:t>Th</a:t>
            </a:r>
            <a:r>
              <a:rPr lang="pl-PL" dirty="0" smtClean="0"/>
              <a:t>e first</a:t>
            </a:r>
            <a:r>
              <a:rPr lang="en-US" dirty="0" smtClean="0"/>
              <a:t> title, is divided into five parts (sections) which </a:t>
            </a:r>
            <a:r>
              <a:rPr lang="pl-PL" dirty="0" err="1" smtClean="0"/>
              <a:t>are</a:t>
            </a:r>
            <a:r>
              <a:rPr lang="pl-PL" dirty="0" smtClean="0"/>
              <a:t>:</a:t>
            </a:r>
          </a:p>
          <a:p>
            <a:r>
              <a:rPr lang="en-US" dirty="0" smtClean="0"/>
              <a:t> I) entering a marriage </a:t>
            </a:r>
            <a:endParaRPr lang="pl-PL" dirty="0" smtClean="0"/>
          </a:p>
          <a:p>
            <a:r>
              <a:rPr lang="en-US" dirty="0" smtClean="0"/>
              <a:t>II) the rights and duties of the spouses </a:t>
            </a:r>
            <a:endParaRPr lang="pl-PL" dirty="0" smtClean="0"/>
          </a:p>
          <a:p>
            <a:r>
              <a:rPr lang="en-US" dirty="0" smtClean="0"/>
              <a:t>III) matrimonial property relations</a:t>
            </a:r>
            <a:r>
              <a:rPr lang="pl-PL" dirty="0" smtClean="0"/>
              <a:t> – community </a:t>
            </a:r>
            <a:r>
              <a:rPr lang="pl-PL" smtClean="0"/>
              <a:t>of property</a:t>
            </a:r>
            <a:r>
              <a:rPr lang="en-US" smtClean="0"/>
              <a:t> </a:t>
            </a:r>
            <a:endParaRPr lang="pl-PL" dirty="0" smtClean="0"/>
          </a:p>
          <a:p>
            <a:r>
              <a:rPr lang="en-US" dirty="0" smtClean="0"/>
              <a:t>IV) the termination of a marriage </a:t>
            </a:r>
            <a:endParaRPr lang="pl-PL" dirty="0" smtClean="0"/>
          </a:p>
          <a:p>
            <a:r>
              <a:rPr lang="en-US" dirty="0" smtClean="0"/>
              <a:t>V) separation (this was introduced in 1999).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Co-ownership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marriage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Community of property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Predial</a:t>
            </a:r>
            <a:r>
              <a:rPr lang="pl-PL" dirty="0" smtClean="0"/>
              <a:t> </a:t>
            </a:r>
            <a:r>
              <a:rPr lang="pl-PL" dirty="0" err="1" smtClean="0"/>
              <a:t>servitude</a:t>
            </a:r>
            <a:r>
              <a:rPr lang="pl-PL" dirty="0" smtClean="0"/>
              <a:t> - </a:t>
            </a:r>
            <a:r>
              <a:rPr lang="pl-PL" dirty="0" err="1" smtClean="0"/>
              <a:t>immovables</a:t>
            </a:r>
            <a:endParaRPr lang="pl-PL" dirty="0" smtClean="0"/>
          </a:p>
          <a:p>
            <a:pPr marL="624078" indent="-514350">
              <a:buAutoNum type="alphaLcParenR"/>
            </a:pPr>
            <a:r>
              <a:rPr lang="pl-PL" b="1" dirty="0" err="1" smtClean="0">
                <a:solidFill>
                  <a:srgbClr val="00B0F0"/>
                </a:solidFill>
              </a:rPr>
              <a:t>inferior</a:t>
            </a:r>
            <a:r>
              <a:rPr lang="pl-PL" b="1" dirty="0" smtClean="0">
                <a:solidFill>
                  <a:srgbClr val="00B0F0"/>
                </a:solidFill>
              </a:rPr>
              <a:t> property (</a:t>
            </a:r>
            <a:r>
              <a:rPr lang="pl-PL" b="1" dirty="0" err="1" smtClean="0">
                <a:solidFill>
                  <a:srgbClr val="00B0F0"/>
                </a:solidFill>
              </a:rPr>
              <a:t>servient</a:t>
            </a:r>
            <a:r>
              <a:rPr lang="pl-PL" b="1" dirty="0" smtClean="0">
                <a:solidFill>
                  <a:srgbClr val="00B0F0"/>
                </a:solidFill>
              </a:rPr>
              <a:t> estate)</a:t>
            </a:r>
          </a:p>
          <a:p>
            <a:pPr marL="624078" indent="-514350">
              <a:buNone/>
            </a:pPr>
            <a:r>
              <a:rPr lang="pl-PL" dirty="0" smtClean="0"/>
              <a:t>	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owner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oblige</a:t>
            </a:r>
            <a:r>
              <a:rPr lang="pl-PL" dirty="0" smtClean="0"/>
              <a:t> </a:t>
            </a:r>
            <a:r>
              <a:rPr lang="pl-PL" dirty="0" err="1" smtClean="0"/>
              <a:t>toccertain</a:t>
            </a:r>
            <a:r>
              <a:rPr lang="pl-PL" dirty="0" smtClean="0"/>
              <a:t> </a:t>
            </a:r>
            <a:r>
              <a:rPr lang="en-US" dirty="0" smtClean="0"/>
              <a:t>duties</a:t>
            </a:r>
            <a:r>
              <a:rPr lang="pl-PL" dirty="0" smtClean="0"/>
              <a:t>:</a:t>
            </a:r>
          </a:p>
          <a:p>
            <a:pPr marL="624078" indent="-514350">
              <a:buNone/>
            </a:pPr>
            <a:r>
              <a:rPr lang="pl-PL" dirty="0" smtClean="0"/>
              <a:t>		-</a:t>
            </a:r>
            <a:r>
              <a:rPr lang="en-US" dirty="0" smtClean="0"/>
              <a:t> to refrain from exercising </a:t>
            </a:r>
            <a:r>
              <a:rPr lang="pl-PL" dirty="0" smtClean="0"/>
              <a:t>his</a:t>
            </a:r>
            <a:r>
              <a:rPr lang="en-US" dirty="0" smtClean="0"/>
              <a:t> rights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i="1" dirty="0" smtClean="0">
                <a:solidFill>
                  <a:srgbClr val="00B0F0"/>
                </a:solidFill>
              </a:rPr>
              <a:t>negative servitude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endParaRPr lang="pl-PL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pl-PL" dirty="0" smtClean="0"/>
              <a:t>		-</a:t>
            </a:r>
            <a:r>
              <a:rPr lang="en-US" dirty="0" smtClean="0"/>
              <a:t> to suffer certain </a:t>
            </a:r>
            <a:r>
              <a:rPr lang="pl-PL" dirty="0" err="1" smtClean="0"/>
              <a:t>activities</a:t>
            </a:r>
            <a:r>
              <a:rPr lang="en-US" dirty="0" smtClean="0"/>
              <a:t> to be done to his property </a:t>
            </a:r>
            <a:r>
              <a:rPr lang="pl-PL" dirty="0" smtClean="0"/>
              <a:t>by </a:t>
            </a:r>
            <a:r>
              <a:rPr lang="pl-PL" dirty="0" err="1" smtClean="0"/>
              <a:t>entitled</a:t>
            </a:r>
            <a:r>
              <a:rPr lang="pl-PL" dirty="0" smtClean="0"/>
              <a:t> person</a:t>
            </a:r>
          </a:p>
          <a:p>
            <a:pPr marL="624078" indent="-514350">
              <a:buNone/>
            </a:pPr>
            <a:r>
              <a:rPr lang="pl-PL" dirty="0" smtClean="0"/>
              <a:t>   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i="1" dirty="0" smtClean="0">
                <a:solidFill>
                  <a:srgbClr val="00B0F0"/>
                </a:solidFill>
              </a:rPr>
              <a:t>positive servitude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pl-PL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pl-PL" dirty="0" smtClean="0">
                <a:solidFill>
                  <a:srgbClr val="00B0F0"/>
                </a:solidFill>
              </a:rPr>
              <a:t>b</a:t>
            </a:r>
            <a:r>
              <a:rPr lang="pl-PL" b="1" dirty="0" smtClean="0">
                <a:solidFill>
                  <a:srgbClr val="00B0F0"/>
                </a:solidFill>
              </a:rPr>
              <a:t>)	superior property (dominant estate) – </a:t>
            </a:r>
            <a:r>
              <a:rPr lang="pl-PL" dirty="0" err="1" smtClean="0"/>
              <a:t>owener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entitled</a:t>
            </a:r>
            <a:r>
              <a:rPr lang="pl-PL" dirty="0" smtClean="0"/>
              <a:t> person 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Easements</a:t>
            </a:r>
            <a:r>
              <a:rPr lang="pl-PL" dirty="0" smtClean="0"/>
              <a:t> – </a:t>
            </a:r>
            <a:r>
              <a:rPr lang="pl-PL" dirty="0" err="1" smtClean="0"/>
              <a:t>subordinate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right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Obligatory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real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Essential</a:t>
            </a:r>
            <a:r>
              <a:rPr lang="pl-PL" dirty="0" smtClean="0"/>
              <a:t> (</a:t>
            </a:r>
            <a:r>
              <a:rPr lang="pl-PL" dirty="0" err="1" smtClean="0"/>
              <a:t>constitutive</a:t>
            </a:r>
            <a:r>
              <a:rPr lang="pl-PL" dirty="0" smtClean="0"/>
              <a:t> </a:t>
            </a:r>
            <a:r>
              <a:rPr lang="pl-PL" dirty="0" err="1" smtClean="0"/>
              <a:t>effects</a:t>
            </a:r>
            <a:r>
              <a:rPr lang="pl-PL" dirty="0" smtClean="0"/>
              <a:t>) to</a:t>
            </a:r>
          </a:p>
          <a:p>
            <a:pPr lvl="1"/>
            <a:r>
              <a:rPr lang="pl-PL" dirty="0" err="1" smtClean="0"/>
              <a:t>Perpetual</a:t>
            </a:r>
            <a:r>
              <a:rPr lang="pl-PL" dirty="0" smtClean="0"/>
              <a:t> </a:t>
            </a:r>
            <a:r>
              <a:rPr lang="pl-PL" dirty="0" err="1" smtClean="0"/>
              <a:t>usufruct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00B0F0"/>
                </a:solidFill>
              </a:rPr>
              <a:t>established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or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transfered</a:t>
            </a:r>
            <a:endParaRPr lang="pl-PL" dirty="0" smtClean="0">
              <a:solidFill>
                <a:srgbClr val="00B0F0"/>
              </a:solidFill>
            </a:endParaRPr>
          </a:p>
          <a:p>
            <a:pPr lvl="1"/>
            <a:endParaRPr lang="pl-PL" dirty="0" smtClean="0"/>
          </a:p>
          <a:p>
            <a:pPr lvl="1"/>
            <a:r>
              <a:rPr lang="pl-PL" dirty="0" err="1" smtClean="0"/>
              <a:t>Mortgage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00B0F0"/>
                </a:solidFill>
              </a:rPr>
              <a:t>established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or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transfered</a:t>
            </a:r>
            <a:endParaRPr lang="pl-PL" dirty="0" smtClean="0">
              <a:solidFill>
                <a:srgbClr val="00B0F0"/>
              </a:solidFill>
            </a:endParaRPr>
          </a:p>
          <a:p>
            <a:pPr lvl="1"/>
            <a:endParaRPr lang="pl-PL" dirty="0" smtClean="0"/>
          </a:p>
          <a:p>
            <a:pPr lvl="1"/>
            <a:r>
              <a:rPr lang="pl-PL" dirty="0" err="1" smtClean="0"/>
              <a:t>Ownership</a:t>
            </a:r>
            <a:r>
              <a:rPr lang="pl-PL" dirty="0" smtClean="0"/>
              <a:t> of </a:t>
            </a:r>
            <a:r>
              <a:rPr lang="pl-PL" dirty="0" err="1" smtClean="0"/>
              <a:t>premises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00B0F0"/>
                </a:solidFill>
              </a:rPr>
              <a:t>established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Entry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mortgage</a:t>
            </a:r>
            <a:r>
              <a:rPr lang="pl-PL" dirty="0" smtClean="0"/>
              <a:t> </a:t>
            </a:r>
            <a:r>
              <a:rPr lang="pl-PL" dirty="0" err="1" smtClean="0"/>
              <a:t>books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(land register)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235</Words>
  <Application>Microsoft Office PowerPoint</Application>
  <PresentationFormat>Pokaz na ekranie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Ownership and  other real rights</vt:lpstr>
      <vt:lpstr>Real rights</vt:lpstr>
      <vt:lpstr>Co-Ownership</vt:lpstr>
      <vt:lpstr>Co-ownership in marriage Community of property</vt:lpstr>
      <vt:lpstr>Easements – subordinate real right</vt:lpstr>
      <vt:lpstr>Entry in mortgage books  (land register)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 and  other real rights</dc:title>
  <dc:creator>drela</dc:creator>
  <cp:lastModifiedBy>drela</cp:lastModifiedBy>
  <cp:revision>9</cp:revision>
  <dcterms:created xsi:type="dcterms:W3CDTF">2013-12-18T13:32:43Z</dcterms:created>
  <dcterms:modified xsi:type="dcterms:W3CDTF">2015-02-05T12:51:28Z</dcterms:modified>
</cp:coreProperties>
</file>