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3B2C0-825F-41EB-8326-FB4EE707FECA}" type="datetimeFigureOut">
              <a:rPr lang="pl-PL" smtClean="0"/>
              <a:pPr/>
              <a:t>2016-09-26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76962-8BD6-43DF-95E8-CE8250CB5C3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FABD22-1EC7-4D81-A720-2326B468CD71}" type="datetimeFigureOut">
              <a:rPr lang="pl-PL" smtClean="0"/>
              <a:pPr/>
              <a:t>2016-09-26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354700-C8F4-451D-85A6-2F3F5D23F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ABD22-1EC7-4D81-A720-2326B468CD71}" type="datetimeFigureOut">
              <a:rPr lang="pl-PL" smtClean="0"/>
              <a:pPr/>
              <a:t>2016-09-26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4700-C8F4-451D-85A6-2F3F5D23F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ABD22-1EC7-4D81-A720-2326B468CD71}" type="datetimeFigureOut">
              <a:rPr lang="pl-PL" smtClean="0"/>
              <a:pPr/>
              <a:t>2016-09-26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4700-C8F4-451D-85A6-2F3F5D23F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ABD22-1EC7-4D81-A720-2326B468CD71}" type="datetimeFigureOut">
              <a:rPr lang="pl-PL" smtClean="0"/>
              <a:pPr/>
              <a:t>2016-09-26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4700-C8F4-451D-85A6-2F3F5D23F4C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ABD22-1EC7-4D81-A720-2326B468CD71}" type="datetimeFigureOut">
              <a:rPr lang="pl-PL" smtClean="0"/>
              <a:pPr/>
              <a:t>2016-09-26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4700-C8F4-451D-85A6-2F3F5D23F4C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ABD22-1EC7-4D81-A720-2326B468CD71}" type="datetimeFigureOut">
              <a:rPr lang="pl-PL" smtClean="0"/>
              <a:pPr/>
              <a:t>2016-09-26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4700-C8F4-451D-85A6-2F3F5D23F4C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ABD22-1EC7-4D81-A720-2326B468CD71}" type="datetimeFigureOut">
              <a:rPr lang="pl-PL" smtClean="0"/>
              <a:pPr/>
              <a:t>2016-09-26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4700-C8F4-451D-85A6-2F3F5D23F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ABD22-1EC7-4D81-A720-2326B468CD71}" type="datetimeFigureOut">
              <a:rPr lang="pl-PL" smtClean="0"/>
              <a:pPr/>
              <a:t>2016-09-26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4700-C8F4-451D-85A6-2F3F5D23F4C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ABD22-1EC7-4D81-A720-2326B468CD71}" type="datetimeFigureOut">
              <a:rPr lang="pl-PL" smtClean="0"/>
              <a:pPr/>
              <a:t>2016-09-26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4700-C8F4-451D-85A6-2F3F5D23F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FABD22-1EC7-4D81-A720-2326B468CD71}" type="datetimeFigureOut">
              <a:rPr lang="pl-PL" smtClean="0"/>
              <a:pPr/>
              <a:t>2016-09-26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4700-C8F4-451D-85A6-2F3F5D23F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FABD22-1EC7-4D81-A720-2326B468CD71}" type="datetimeFigureOut">
              <a:rPr lang="pl-PL" smtClean="0"/>
              <a:pPr/>
              <a:t>2016-09-26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354700-C8F4-451D-85A6-2F3F5D23F4C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FABD22-1EC7-4D81-A720-2326B468CD71}" type="datetimeFigureOut">
              <a:rPr lang="pl-PL" smtClean="0"/>
              <a:pPr/>
              <a:t>2016-09-26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1354700-C8F4-451D-85A6-2F3F5D23F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POSTĘPOWANIE DOWODOWE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Mgr Michał </a:t>
            </a:r>
            <a:r>
              <a:rPr lang="pl-PL" dirty="0" err="1" smtClean="0"/>
              <a:t>Pyrz</a:t>
            </a:r>
            <a:endParaRPr lang="pl-PL" dirty="0" smtClean="0"/>
          </a:p>
          <a:p>
            <a:r>
              <a:rPr lang="pl-PL" dirty="0" smtClean="0"/>
              <a:t>Instytut Prawa Cywilnego</a:t>
            </a:r>
          </a:p>
          <a:p>
            <a:r>
              <a:rPr lang="pl-PL" dirty="0" smtClean="0"/>
              <a:t>Zakład Postępowania Cywilnego 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DOWODY Z DOKUMENTÓW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. Gil, Postępowanie Cywilne Ćwiczenia Becka, Warszawa 2015 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 smtClean="0"/>
              <a:t>Dokumenty urzędowe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Dokumenty Prywatne 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Art. 231 k.p.c. stanowi, że „sąd może uznać za ustalone fakty mające istotne znaczenie dla rozstrzygnięcia sprawy, jeżeli wniosek taki można wyprowadzić z innych ustalonych faktów (domniemanie faktyczne)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DOWÓD </a:t>
            </a:r>
            <a:r>
              <a:rPr lang="pl-PL" i="1" dirty="0" smtClean="0"/>
              <a:t>PRIMA FACIE</a:t>
            </a:r>
            <a:endParaRPr lang="pl-PL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Zgodnie z przyjmowaną w nauce definicją za źródło dowodowe należy uznać osobę lub rzecz, która dostarcza lub też może dostarczać informacji jakie związane są z ustaleniem podstaw decyzji procesowych.</a:t>
            </a: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Ł. Błaszczak [w:] Dowody w postępowaniu cywilnym, Warszawa 2010, s.15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 nauce postępowania cywilnego wyróżnia się kilka podziałów istotnych z punktu widzenia poszczególnych cech i kryteriów. Do najczęściej spotykanych w doktrynie i literaturze przedmiotu należy zaliczyć podziały ze względu na: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PODZIAŁ DOWODÓW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ŹRÓDŁO DOWODU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I. Gil, Postępowanie Cywilne Ćwiczenia Becka, Warszawa 2015 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 smtClean="0"/>
              <a:t>Dowody osobowe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Dowody rzeczowe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FORMĘ WYRAŻENIA TREŚCI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I </a:t>
            </a:r>
            <a:r>
              <a:rPr lang="pl-PL" dirty="0" smtClean="0"/>
              <a:t>Gil, Postępowanie Cywilne Ćwiczenia Becka, Warszawa 2015 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 smtClean="0"/>
              <a:t>Dowody ustne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Dowody pisemne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MOŻLIWOŚĆ ZETKNIĘCIA SIĘ SĄDU Z DOWODEM WPROST LUB ZA POŚREDNICTWEM OSÓB TRZECICH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. Gil, Postępowanie Cywilne Ćwiczenia Becka, Warszawa 2015 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Dowody bezpośrednie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Dowody pośrednie</a:t>
            </a:r>
            <a:endParaRPr lang="pl-PL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CHARAKTER TEZY DOWODOWEJ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. Gil, Postępowanie Cywilne Ćwiczenia Becka, Warszawa 2015 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 smtClean="0"/>
              <a:t>Dowody pozytywne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Dowody negatywne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FAKT OBJĘCIA REGULACJĄ KPC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I. </a:t>
            </a:r>
            <a:r>
              <a:rPr lang="pl-PL" dirty="0" smtClean="0"/>
              <a:t>Gil, Postępowanie Cywilne Ćwiczenia Becka, Warszawa 2015 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 smtClean="0"/>
              <a:t>Dowody uregulowane w ustawie procesowej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Dowody pozaustawowe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PODMIOT Z KTÓREGO INICJATYWY NASTĘPUJE PRZEROWADZENIE DOWODU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I. </a:t>
            </a:r>
            <a:r>
              <a:rPr lang="pl-PL" dirty="0" smtClean="0"/>
              <a:t>Gil, Postępowanie Cywilne Ćwiczenia Becka, Warszawa 2015 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Dowody wskazane przez stronę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Dowody dopuszczone z urzędu 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272</Words>
  <Application>Microsoft Office PowerPoint</Application>
  <PresentationFormat>Pokaz na ekranie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Hol</vt:lpstr>
      <vt:lpstr>POSTĘPOWANIE DOWODOWE</vt:lpstr>
      <vt:lpstr>Definicja</vt:lpstr>
      <vt:lpstr>PODZIAŁ DOWODÓW</vt:lpstr>
      <vt:lpstr>ŹRÓDŁO DOWODU</vt:lpstr>
      <vt:lpstr>FORMĘ WYRAŻENIA TREŚCI</vt:lpstr>
      <vt:lpstr>MOŻLIWOŚĆ ZETKNIĘCIA SIĘ SĄDU Z DOWODEM WPROST LUB ZA POŚREDNICTWEM OSÓB TRZECICH</vt:lpstr>
      <vt:lpstr>CHARAKTER TEZY DOWODOWEJ</vt:lpstr>
      <vt:lpstr>FAKT OBJĘCIA REGULACJĄ KPC</vt:lpstr>
      <vt:lpstr>PODMIOT Z KTÓREGO INICJATYWY NASTĘPUJE PRZEROWADZENIE DOWODU</vt:lpstr>
      <vt:lpstr>DOWODY Z DOKUMENTÓW </vt:lpstr>
      <vt:lpstr>DOWÓD PRIMA FACIE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DOWODOWE</dc:title>
  <dc:creator>User</dc:creator>
  <cp:lastModifiedBy>User</cp:lastModifiedBy>
  <cp:revision>5</cp:revision>
  <dcterms:created xsi:type="dcterms:W3CDTF">2016-09-26T14:15:06Z</dcterms:created>
  <dcterms:modified xsi:type="dcterms:W3CDTF">2016-09-26T14:51:15Z</dcterms:modified>
</cp:coreProperties>
</file>