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6" r:id="rId17"/>
    <p:sldId id="277" r:id="rId18"/>
    <p:sldId id="278" r:id="rId19"/>
    <p:sldId id="279" r:id="rId20"/>
    <p:sldId id="280" r:id="rId21"/>
    <p:sldId id="272" r:id="rId22"/>
    <p:sldId id="281" r:id="rId23"/>
    <p:sldId id="282" r:id="rId24"/>
    <p:sldId id="285" r:id="rId25"/>
    <p:sldId id="296" r:id="rId26"/>
    <p:sldId id="295" r:id="rId27"/>
    <p:sldId id="284" r:id="rId28"/>
    <p:sldId id="286" r:id="rId29"/>
    <p:sldId id="273" r:id="rId30"/>
    <p:sldId id="283" r:id="rId31"/>
    <p:sldId id="287" r:id="rId32"/>
    <p:sldId id="288" r:id="rId33"/>
    <p:sldId id="274" r:id="rId34"/>
    <p:sldId id="289" r:id="rId35"/>
    <p:sldId id="275" r:id="rId36"/>
    <p:sldId id="290" r:id="rId37"/>
    <p:sldId id="291" r:id="rId38"/>
    <p:sldId id="297" r:id="rId39"/>
    <p:sldId id="292" r:id="rId40"/>
    <p:sldId id="298" r:id="rId41"/>
    <p:sldId id="299" r:id="rId42"/>
    <p:sldId id="293" r:id="rId43"/>
    <p:sldId id="300" r:id="rId44"/>
    <p:sldId id="294" r:id="rId4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68" autoAdjust="0"/>
    <p:restoredTop sz="94660"/>
  </p:normalViewPr>
  <p:slideViewPr>
    <p:cSldViewPr>
      <p:cViewPr varScale="1">
        <p:scale>
          <a:sx n="83" d="100"/>
          <a:sy n="83" d="100"/>
        </p:scale>
        <p:origin x="-148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96F9C3-4EC5-4B5B-A172-EF7AABC02E0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852F458-C0F8-417C-B410-1965819C73AC}">
      <dgm:prSet phldrT="[Tekst]"/>
      <dgm:spPr/>
      <dgm:t>
        <a:bodyPr/>
        <a:lstStyle/>
        <a:p>
          <a:r>
            <a:rPr lang="pl-PL" dirty="0" smtClean="0"/>
            <a:t>Stosunek cywilnoprawny</a:t>
          </a:r>
          <a:endParaRPr lang="pl-PL" dirty="0"/>
        </a:p>
      </dgm:t>
    </dgm:pt>
    <dgm:pt modelId="{DAC1945A-399D-4571-91B3-4DE807D11419}" type="parTrans" cxnId="{617DE1E3-59D5-4B8A-B638-0502D49A0DC1}">
      <dgm:prSet/>
      <dgm:spPr/>
      <dgm:t>
        <a:bodyPr/>
        <a:lstStyle/>
        <a:p>
          <a:endParaRPr lang="pl-PL"/>
        </a:p>
      </dgm:t>
    </dgm:pt>
    <dgm:pt modelId="{C8757FDC-7455-4BB9-9D99-80B110AADB6B}" type="sibTrans" cxnId="{617DE1E3-59D5-4B8A-B638-0502D49A0DC1}">
      <dgm:prSet/>
      <dgm:spPr/>
      <dgm:t>
        <a:bodyPr/>
        <a:lstStyle/>
        <a:p>
          <a:endParaRPr lang="pl-PL"/>
        </a:p>
      </dgm:t>
    </dgm:pt>
    <dgm:pt modelId="{90432CB1-B48F-4069-AC88-8A558E2BD8D3}">
      <dgm:prSet phldrT="[Tekst]"/>
      <dgm:spPr/>
      <dgm:t>
        <a:bodyPr/>
        <a:lstStyle/>
        <a:p>
          <a:r>
            <a:rPr lang="pl-PL" b="1" dirty="0" smtClean="0"/>
            <a:t>Prawo podmiotowe</a:t>
          </a:r>
          <a:endParaRPr lang="pl-PL" b="1" dirty="0"/>
        </a:p>
      </dgm:t>
    </dgm:pt>
    <dgm:pt modelId="{BC5E18C6-67FE-4278-92E7-3D2149C8CAF4}" type="parTrans" cxnId="{F9D7D502-A022-4D04-9B1B-41C254799DE0}">
      <dgm:prSet/>
      <dgm:spPr/>
      <dgm:t>
        <a:bodyPr/>
        <a:lstStyle/>
        <a:p>
          <a:endParaRPr lang="pl-PL"/>
        </a:p>
      </dgm:t>
    </dgm:pt>
    <dgm:pt modelId="{EE7636DF-E9A5-4B72-9ED9-D2BF1A0552A2}" type="sibTrans" cxnId="{F9D7D502-A022-4D04-9B1B-41C254799DE0}">
      <dgm:prSet/>
      <dgm:spPr/>
      <dgm:t>
        <a:bodyPr/>
        <a:lstStyle/>
        <a:p>
          <a:endParaRPr lang="pl-PL"/>
        </a:p>
      </dgm:t>
    </dgm:pt>
    <dgm:pt modelId="{6E593A45-D194-4272-A235-77F3EE1C21E1}">
      <dgm:prSet phldrT="[Tekst]"/>
      <dgm:spPr/>
      <dgm:t>
        <a:bodyPr/>
        <a:lstStyle/>
        <a:p>
          <a:r>
            <a:rPr lang="pl-PL" b="1" dirty="0" smtClean="0"/>
            <a:t>Obowiązek </a:t>
          </a:r>
          <a:r>
            <a:rPr lang="pl-PL" dirty="0" smtClean="0"/>
            <a:t>(korelatywnie sprzężony z prawem podmiotowym)</a:t>
          </a:r>
          <a:endParaRPr lang="pl-PL" dirty="0"/>
        </a:p>
      </dgm:t>
    </dgm:pt>
    <dgm:pt modelId="{6B7C0E73-E0C8-494D-8480-94F06FB55BD0}" type="parTrans" cxnId="{423A37A5-CDF5-456B-9E6F-3B4575C31F81}">
      <dgm:prSet/>
      <dgm:spPr/>
      <dgm:t>
        <a:bodyPr/>
        <a:lstStyle/>
        <a:p>
          <a:endParaRPr lang="pl-PL"/>
        </a:p>
      </dgm:t>
    </dgm:pt>
    <dgm:pt modelId="{27CE2977-4825-4ABD-A872-94EB6DFB8133}" type="sibTrans" cxnId="{423A37A5-CDF5-456B-9E6F-3B4575C31F81}">
      <dgm:prSet/>
      <dgm:spPr/>
      <dgm:t>
        <a:bodyPr/>
        <a:lstStyle/>
        <a:p>
          <a:endParaRPr lang="pl-PL"/>
        </a:p>
      </dgm:t>
    </dgm:pt>
    <dgm:pt modelId="{391FBD03-747E-4EDA-A102-29DFB3B4CF76}" type="pres">
      <dgm:prSet presAssocID="{C196F9C3-4EC5-4B5B-A172-EF7AABC02E0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FCAB974A-1FDE-46A3-B302-1B1EC37DDB83}" type="pres">
      <dgm:prSet presAssocID="{F852F458-C0F8-417C-B410-1965819C73AC}" presName="hierRoot1" presStyleCnt="0"/>
      <dgm:spPr/>
    </dgm:pt>
    <dgm:pt modelId="{A00C5A36-747A-4FD3-BD2C-12AA5606896C}" type="pres">
      <dgm:prSet presAssocID="{F852F458-C0F8-417C-B410-1965819C73AC}" presName="composite" presStyleCnt="0"/>
      <dgm:spPr/>
    </dgm:pt>
    <dgm:pt modelId="{8E766E60-9467-459B-BC24-39A15E38C944}" type="pres">
      <dgm:prSet presAssocID="{F852F458-C0F8-417C-B410-1965819C73AC}" presName="background" presStyleLbl="node0" presStyleIdx="0" presStyleCnt="1"/>
      <dgm:spPr/>
    </dgm:pt>
    <dgm:pt modelId="{CFD91E53-4756-4BD7-992C-66E95D76C301}" type="pres">
      <dgm:prSet presAssocID="{F852F458-C0F8-417C-B410-1965819C73A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1802FD3-6639-4A27-9115-14E33587C0D1}" type="pres">
      <dgm:prSet presAssocID="{F852F458-C0F8-417C-B410-1965819C73AC}" presName="hierChild2" presStyleCnt="0"/>
      <dgm:spPr/>
    </dgm:pt>
    <dgm:pt modelId="{C042A038-CCC4-49BB-AF61-B5CC9E07BB89}" type="pres">
      <dgm:prSet presAssocID="{BC5E18C6-67FE-4278-92E7-3D2149C8CAF4}" presName="Name10" presStyleLbl="parChTrans1D2" presStyleIdx="0" presStyleCnt="2"/>
      <dgm:spPr/>
      <dgm:t>
        <a:bodyPr/>
        <a:lstStyle/>
        <a:p>
          <a:endParaRPr lang="pl-PL"/>
        </a:p>
      </dgm:t>
    </dgm:pt>
    <dgm:pt modelId="{674221FC-05A3-4581-B022-614B9B01EF9B}" type="pres">
      <dgm:prSet presAssocID="{90432CB1-B48F-4069-AC88-8A558E2BD8D3}" presName="hierRoot2" presStyleCnt="0"/>
      <dgm:spPr/>
    </dgm:pt>
    <dgm:pt modelId="{F990ED14-4AA8-47D6-BDA0-4421A7F0D208}" type="pres">
      <dgm:prSet presAssocID="{90432CB1-B48F-4069-AC88-8A558E2BD8D3}" presName="composite2" presStyleCnt="0"/>
      <dgm:spPr/>
    </dgm:pt>
    <dgm:pt modelId="{F972B254-650B-469B-9FA3-788AFA53FE3E}" type="pres">
      <dgm:prSet presAssocID="{90432CB1-B48F-4069-AC88-8A558E2BD8D3}" presName="background2" presStyleLbl="node2" presStyleIdx="0" presStyleCnt="2"/>
      <dgm:spPr/>
    </dgm:pt>
    <dgm:pt modelId="{900D0378-2271-44CB-A95E-BA1C7A0EF757}" type="pres">
      <dgm:prSet presAssocID="{90432CB1-B48F-4069-AC88-8A558E2BD8D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B92A32C-761F-4BC7-88B4-F133A7C7B0D2}" type="pres">
      <dgm:prSet presAssocID="{90432CB1-B48F-4069-AC88-8A558E2BD8D3}" presName="hierChild3" presStyleCnt="0"/>
      <dgm:spPr/>
    </dgm:pt>
    <dgm:pt modelId="{BD3BBCF9-9FC8-4C29-9EFE-26B1DBC62F48}" type="pres">
      <dgm:prSet presAssocID="{6B7C0E73-E0C8-494D-8480-94F06FB55BD0}" presName="Name10" presStyleLbl="parChTrans1D2" presStyleIdx="1" presStyleCnt="2"/>
      <dgm:spPr/>
      <dgm:t>
        <a:bodyPr/>
        <a:lstStyle/>
        <a:p>
          <a:endParaRPr lang="pl-PL"/>
        </a:p>
      </dgm:t>
    </dgm:pt>
    <dgm:pt modelId="{AF093670-293A-498F-BBDB-4D08B0EE2D41}" type="pres">
      <dgm:prSet presAssocID="{6E593A45-D194-4272-A235-77F3EE1C21E1}" presName="hierRoot2" presStyleCnt="0"/>
      <dgm:spPr/>
    </dgm:pt>
    <dgm:pt modelId="{6B50AC9E-5A6E-426E-81DA-1B857BDBFCC6}" type="pres">
      <dgm:prSet presAssocID="{6E593A45-D194-4272-A235-77F3EE1C21E1}" presName="composite2" presStyleCnt="0"/>
      <dgm:spPr/>
    </dgm:pt>
    <dgm:pt modelId="{B7071C6B-6DC2-47F3-9EBB-9FA4C5408CCC}" type="pres">
      <dgm:prSet presAssocID="{6E593A45-D194-4272-A235-77F3EE1C21E1}" presName="background2" presStyleLbl="node2" presStyleIdx="1" presStyleCnt="2"/>
      <dgm:spPr/>
    </dgm:pt>
    <dgm:pt modelId="{96D0F4AC-C945-4DE7-8BE0-9845E913B3F7}" type="pres">
      <dgm:prSet presAssocID="{6E593A45-D194-4272-A235-77F3EE1C21E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616DA6C-3860-4846-B1C7-B1B80BDBE01A}" type="pres">
      <dgm:prSet presAssocID="{6E593A45-D194-4272-A235-77F3EE1C21E1}" presName="hierChild3" presStyleCnt="0"/>
      <dgm:spPr/>
    </dgm:pt>
  </dgm:ptLst>
  <dgm:cxnLst>
    <dgm:cxn modelId="{617DE1E3-59D5-4B8A-B638-0502D49A0DC1}" srcId="{C196F9C3-4EC5-4B5B-A172-EF7AABC02E07}" destId="{F852F458-C0F8-417C-B410-1965819C73AC}" srcOrd="0" destOrd="0" parTransId="{DAC1945A-399D-4571-91B3-4DE807D11419}" sibTransId="{C8757FDC-7455-4BB9-9D99-80B110AADB6B}"/>
    <dgm:cxn modelId="{D151AD50-F2B7-4D4F-B652-1C1FA6AAAD21}" type="presOf" srcId="{6E593A45-D194-4272-A235-77F3EE1C21E1}" destId="{96D0F4AC-C945-4DE7-8BE0-9845E913B3F7}" srcOrd="0" destOrd="0" presId="urn:microsoft.com/office/officeart/2005/8/layout/hierarchy1"/>
    <dgm:cxn modelId="{4A5CAB17-67D7-4644-8C2F-DEE4B43145B4}" type="presOf" srcId="{6B7C0E73-E0C8-494D-8480-94F06FB55BD0}" destId="{BD3BBCF9-9FC8-4C29-9EFE-26B1DBC62F48}" srcOrd="0" destOrd="0" presId="urn:microsoft.com/office/officeart/2005/8/layout/hierarchy1"/>
    <dgm:cxn modelId="{F9D7D502-A022-4D04-9B1B-41C254799DE0}" srcId="{F852F458-C0F8-417C-B410-1965819C73AC}" destId="{90432CB1-B48F-4069-AC88-8A558E2BD8D3}" srcOrd="0" destOrd="0" parTransId="{BC5E18C6-67FE-4278-92E7-3D2149C8CAF4}" sibTransId="{EE7636DF-E9A5-4B72-9ED9-D2BF1A0552A2}"/>
    <dgm:cxn modelId="{423A37A5-CDF5-456B-9E6F-3B4575C31F81}" srcId="{F852F458-C0F8-417C-B410-1965819C73AC}" destId="{6E593A45-D194-4272-A235-77F3EE1C21E1}" srcOrd="1" destOrd="0" parTransId="{6B7C0E73-E0C8-494D-8480-94F06FB55BD0}" sibTransId="{27CE2977-4825-4ABD-A872-94EB6DFB8133}"/>
    <dgm:cxn modelId="{EF676031-46DA-44CA-BBCD-1A16CC91B4EA}" type="presOf" srcId="{F852F458-C0F8-417C-B410-1965819C73AC}" destId="{CFD91E53-4756-4BD7-992C-66E95D76C301}" srcOrd="0" destOrd="0" presId="urn:microsoft.com/office/officeart/2005/8/layout/hierarchy1"/>
    <dgm:cxn modelId="{E2BD6BC0-4EF7-4F51-9D0E-5C5D26B7A133}" type="presOf" srcId="{BC5E18C6-67FE-4278-92E7-3D2149C8CAF4}" destId="{C042A038-CCC4-49BB-AF61-B5CC9E07BB89}" srcOrd="0" destOrd="0" presId="urn:microsoft.com/office/officeart/2005/8/layout/hierarchy1"/>
    <dgm:cxn modelId="{4113AFED-E4D9-423E-9EA7-85EC6F569F9C}" type="presOf" srcId="{C196F9C3-4EC5-4B5B-A172-EF7AABC02E07}" destId="{391FBD03-747E-4EDA-A102-29DFB3B4CF76}" srcOrd="0" destOrd="0" presId="urn:microsoft.com/office/officeart/2005/8/layout/hierarchy1"/>
    <dgm:cxn modelId="{0F9851EC-BC14-4C83-A8E8-0A4AEFC0166A}" type="presOf" srcId="{90432CB1-B48F-4069-AC88-8A558E2BD8D3}" destId="{900D0378-2271-44CB-A95E-BA1C7A0EF757}" srcOrd="0" destOrd="0" presId="urn:microsoft.com/office/officeart/2005/8/layout/hierarchy1"/>
    <dgm:cxn modelId="{8F8C4B0F-B840-4CB4-87D9-36F70C2E663B}" type="presParOf" srcId="{391FBD03-747E-4EDA-A102-29DFB3B4CF76}" destId="{FCAB974A-1FDE-46A3-B302-1B1EC37DDB83}" srcOrd="0" destOrd="0" presId="urn:microsoft.com/office/officeart/2005/8/layout/hierarchy1"/>
    <dgm:cxn modelId="{A871DBD1-B558-46EE-B1B3-3FB001F42BC6}" type="presParOf" srcId="{FCAB974A-1FDE-46A3-B302-1B1EC37DDB83}" destId="{A00C5A36-747A-4FD3-BD2C-12AA5606896C}" srcOrd="0" destOrd="0" presId="urn:microsoft.com/office/officeart/2005/8/layout/hierarchy1"/>
    <dgm:cxn modelId="{4F50878D-C549-4D75-8A32-F1AED961F4E6}" type="presParOf" srcId="{A00C5A36-747A-4FD3-BD2C-12AA5606896C}" destId="{8E766E60-9467-459B-BC24-39A15E38C944}" srcOrd="0" destOrd="0" presId="urn:microsoft.com/office/officeart/2005/8/layout/hierarchy1"/>
    <dgm:cxn modelId="{AC534C50-CB0F-4CDE-AD78-EF758796E452}" type="presParOf" srcId="{A00C5A36-747A-4FD3-BD2C-12AA5606896C}" destId="{CFD91E53-4756-4BD7-992C-66E95D76C301}" srcOrd="1" destOrd="0" presId="urn:microsoft.com/office/officeart/2005/8/layout/hierarchy1"/>
    <dgm:cxn modelId="{5E8DF8AD-194A-4886-B48A-698F8DA202A4}" type="presParOf" srcId="{FCAB974A-1FDE-46A3-B302-1B1EC37DDB83}" destId="{71802FD3-6639-4A27-9115-14E33587C0D1}" srcOrd="1" destOrd="0" presId="urn:microsoft.com/office/officeart/2005/8/layout/hierarchy1"/>
    <dgm:cxn modelId="{BF226EB2-726B-48DF-B241-2F67985F3AB4}" type="presParOf" srcId="{71802FD3-6639-4A27-9115-14E33587C0D1}" destId="{C042A038-CCC4-49BB-AF61-B5CC9E07BB89}" srcOrd="0" destOrd="0" presId="urn:microsoft.com/office/officeart/2005/8/layout/hierarchy1"/>
    <dgm:cxn modelId="{2451C992-EE8C-4F82-9C3A-A733B2BE94A0}" type="presParOf" srcId="{71802FD3-6639-4A27-9115-14E33587C0D1}" destId="{674221FC-05A3-4581-B022-614B9B01EF9B}" srcOrd="1" destOrd="0" presId="urn:microsoft.com/office/officeart/2005/8/layout/hierarchy1"/>
    <dgm:cxn modelId="{7DA6146D-2BBE-4C44-A7FD-B53A3A44CE04}" type="presParOf" srcId="{674221FC-05A3-4581-B022-614B9B01EF9B}" destId="{F990ED14-4AA8-47D6-BDA0-4421A7F0D208}" srcOrd="0" destOrd="0" presId="urn:microsoft.com/office/officeart/2005/8/layout/hierarchy1"/>
    <dgm:cxn modelId="{26A65A46-585A-483F-9840-DBCE6865AA5D}" type="presParOf" srcId="{F990ED14-4AA8-47D6-BDA0-4421A7F0D208}" destId="{F972B254-650B-469B-9FA3-788AFA53FE3E}" srcOrd="0" destOrd="0" presId="urn:microsoft.com/office/officeart/2005/8/layout/hierarchy1"/>
    <dgm:cxn modelId="{95E3A7FC-0F66-46D0-A7AA-22BEFBFE88C9}" type="presParOf" srcId="{F990ED14-4AA8-47D6-BDA0-4421A7F0D208}" destId="{900D0378-2271-44CB-A95E-BA1C7A0EF757}" srcOrd="1" destOrd="0" presId="urn:microsoft.com/office/officeart/2005/8/layout/hierarchy1"/>
    <dgm:cxn modelId="{15013DAA-CCF6-479D-9056-A6D582FA6C61}" type="presParOf" srcId="{674221FC-05A3-4581-B022-614B9B01EF9B}" destId="{0B92A32C-761F-4BC7-88B4-F133A7C7B0D2}" srcOrd="1" destOrd="0" presId="urn:microsoft.com/office/officeart/2005/8/layout/hierarchy1"/>
    <dgm:cxn modelId="{4E43C6EE-B002-42F7-B813-976B1142B7AF}" type="presParOf" srcId="{71802FD3-6639-4A27-9115-14E33587C0D1}" destId="{BD3BBCF9-9FC8-4C29-9EFE-26B1DBC62F48}" srcOrd="2" destOrd="0" presId="urn:microsoft.com/office/officeart/2005/8/layout/hierarchy1"/>
    <dgm:cxn modelId="{040460CE-AF56-4B41-BA23-D15F832C66CE}" type="presParOf" srcId="{71802FD3-6639-4A27-9115-14E33587C0D1}" destId="{AF093670-293A-498F-BBDB-4D08B0EE2D41}" srcOrd="3" destOrd="0" presId="urn:microsoft.com/office/officeart/2005/8/layout/hierarchy1"/>
    <dgm:cxn modelId="{A758997E-E538-4553-AC49-CB8AFED0E04B}" type="presParOf" srcId="{AF093670-293A-498F-BBDB-4D08B0EE2D41}" destId="{6B50AC9E-5A6E-426E-81DA-1B857BDBFCC6}" srcOrd="0" destOrd="0" presId="urn:microsoft.com/office/officeart/2005/8/layout/hierarchy1"/>
    <dgm:cxn modelId="{0046DD63-5E82-41BB-A0D9-E236450DA593}" type="presParOf" srcId="{6B50AC9E-5A6E-426E-81DA-1B857BDBFCC6}" destId="{B7071C6B-6DC2-47F3-9EBB-9FA4C5408CCC}" srcOrd="0" destOrd="0" presId="urn:microsoft.com/office/officeart/2005/8/layout/hierarchy1"/>
    <dgm:cxn modelId="{822B1FC3-E89B-4D2E-9781-4FA30E739651}" type="presParOf" srcId="{6B50AC9E-5A6E-426E-81DA-1B857BDBFCC6}" destId="{96D0F4AC-C945-4DE7-8BE0-9845E913B3F7}" srcOrd="1" destOrd="0" presId="urn:microsoft.com/office/officeart/2005/8/layout/hierarchy1"/>
    <dgm:cxn modelId="{DE6923AA-4342-4333-8548-CC509B349180}" type="presParOf" srcId="{AF093670-293A-498F-BBDB-4D08B0EE2D41}" destId="{B616DA6C-3860-4846-B1C7-B1B80BDBE01A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A3D05B-0FCA-42A9-837B-F3540CEE595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4318E6D-6655-4E21-9720-E7B44B2EBADF}">
      <dgm:prSet phldrT="[Tekst]"/>
      <dgm:spPr/>
      <dgm:t>
        <a:bodyPr/>
        <a:lstStyle/>
        <a:p>
          <a:r>
            <a:rPr lang="pl-PL" dirty="0" smtClean="0"/>
            <a:t>PRAWO PODMIOTOWE</a:t>
          </a:r>
          <a:endParaRPr lang="pl-PL" dirty="0"/>
        </a:p>
      </dgm:t>
    </dgm:pt>
    <dgm:pt modelId="{7691AF51-C7A2-4158-87D6-E53C24598ABF}" type="parTrans" cxnId="{53025EC2-E523-487D-A5DD-F6C90AB7F3A0}">
      <dgm:prSet/>
      <dgm:spPr/>
      <dgm:t>
        <a:bodyPr/>
        <a:lstStyle/>
        <a:p>
          <a:endParaRPr lang="pl-PL"/>
        </a:p>
      </dgm:t>
    </dgm:pt>
    <dgm:pt modelId="{1D23FAC9-6715-40EE-8315-E066BC00A6D5}" type="sibTrans" cxnId="{53025EC2-E523-487D-A5DD-F6C90AB7F3A0}">
      <dgm:prSet/>
      <dgm:spPr/>
      <dgm:t>
        <a:bodyPr/>
        <a:lstStyle/>
        <a:p>
          <a:endParaRPr lang="pl-PL"/>
        </a:p>
      </dgm:t>
    </dgm:pt>
    <dgm:pt modelId="{8915C979-353F-4538-AEA8-259AFBC33D6E}">
      <dgm:prSet phldrT="[Tekst]"/>
      <dgm:spPr/>
      <dgm:t>
        <a:bodyPr/>
        <a:lstStyle/>
        <a:p>
          <a:r>
            <a:rPr lang="pl-PL" dirty="0" smtClean="0"/>
            <a:t>OBOWIĄZEK</a:t>
          </a:r>
          <a:endParaRPr lang="pl-PL" dirty="0"/>
        </a:p>
      </dgm:t>
    </dgm:pt>
    <dgm:pt modelId="{E8BE3777-0DD3-45C0-8FE8-926B3C1AE56F}" type="parTrans" cxnId="{3FCEBA0D-E591-4D63-926B-F9F6B464EC9E}">
      <dgm:prSet/>
      <dgm:spPr/>
      <dgm:t>
        <a:bodyPr/>
        <a:lstStyle/>
        <a:p>
          <a:endParaRPr lang="pl-PL"/>
        </a:p>
      </dgm:t>
    </dgm:pt>
    <dgm:pt modelId="{3D341189-B3A9-424F-AB67-A64406EB4100}" type="sibTrans" cxnId="{3FCEBA0D-E591-4D63-926B-F9F6B464EC9E}">
      <dgm:prSet/>
      <dgm:spPr/>
      <dgm:t>
        <a:bodyPr/>
        <a:lstStyle/>
        <a:p>
          <a:endParaRPr lang="pl-PL"/>
        </a:p>
      </dgm:t>
    </dgm:pt>
    <dgm:pt modelId="{FAA69C73-375F-4F18-9DAC-84186C9A3118}">
      <dgm:prSet phldrT="[Tekst]"/>
      <dgm:spPr/>
      <dgm:t>
        <a:bodyPr/>
        <a:lstStyle/>
        <a:p>
          <a:r>
            <a:rPr lang="pl-PL" dirty="0" smtClean="0"/>
            <a:t>DZIAŁANIE (np. obowiązek zapłaty czynszu przez najemcę, 659 § 1 KC) </a:t>
          </a:r>
          <a:endParaRPr lang="pl-PL" dirty="0"/>
        </a:p>
      </dgm:t>
    </dgm:pt>
    <dgm:pt modelId="{0C3F4786-00EB-4350-B155-B86CB5D2BD6F}" type="parTrans" cxnId="{D8908937-0865-4A34-BDBA-9F001AFF2EA5}">
      <dgm:prSet/>
      <dgm:spPr/>
      <dgm:t>
        <a:bodyPr/>
        <a:lstStyle/>
        <a:p>
          <a:endParaRPr lang="pl-PL"/>
        </a:p>
      </dgm:t>
    </dgm:pt>
    <dgm:pt modelId="{D173EBB1-2F21-486B-AF10-58F35D956BF6}" type="sibTrans" cxnId="{D8908937-0865-4A34-BDBA-9F001AFF2EA5}">
      <dgm:prSet/>
      <dgm:spPr/>
      <dgm:t>
        <a:bodyPr/>
        <a:lstStyle/>
        <a:p>
          <a:endParaRPr lang="pl-PL"/>
        </a:p>
      </dgm:t>
    </dgm:pt>
    <dgm:pt modelId="{D020229A-0E19-470C-95FF-B3416A53770E}">
      <dgm:prSet phldrT="[Tekst]"/>
      <dgm:spPr/>
      <dgm:t>
        <a:bodyPr/>
        <a:lstStyle/>
        <a:p>
          <a:r>
            <a:rPr lang="pl-PL" dirty="0" smtClean="0"/>
            <a:t>ZANIECHANIE (np. nieprzeszkadzanie właścicielowi rzeczy w jej używaniu, 140 KC)</a:t>
          </a:r>
          <a:endParaRPr lang="pl-PL" dirty="0"/>
        </a:p>
      </dgm:t>
    </dgm:pt>
    <dgm:pt modelId="{8B5D6DF0-DAD1-47BD-B9EF-413037B20D38}" type="parTrans" cxnId="{65E19749-921A-4FA6-B51E-C1B20E63A821}">
      <dgm:prSet/>
      <dgm:spPr/>
      <dgm:t>
        <a:bodyPr/>
        <a:lstStyle/>
        <a:p>
          <a:endParaRPr lang="pl-PL"/>
        </a:p>
      </dgm:t>
    </dgm:pt>
    <dgm:pt modelId="{046E2EAE-5BB7-4D83-89DF-A930BE332034}" type="sibTrans" cxnId="{65E19749-921A-4FA6-B51E-C1B20E63A821}">
      <dgm:prSet/>
      <dgm:spPr/>
      <dgm:t>
        <a:bodyPr/>
        <a:lstStyle/>
        <a:p>
          <a:endParaRPr lang="pl-PL"/>
        </a:p>
      </dgm:t>
    </dgm:pt>
    <dgm:pt modelId="{8AF8012E-351B-4433-9DC5-41115CA150CC}" type="pres">
      <dgm:prSet presAssocID="{D0A3D05B-0FCA-42A9-837B-F3540CEE595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31F8FB9-47D1-4A27-AC6D-954CE3FA1095}" type="pres">
      <dgm:prSet presAssocID="{44318E6D-6655-4E21-9720-E7B44B2EBADF}" presName="root1" presStyleCnt="0"/>
      <dgm:spPr/>
    </dgm:pt>
    <dgm:pt modelId="{8277109B-9CE3-4059-B143-D20FC01942E6}" type="pres">
      <dgm:prSet presAssocID="{44318E6D-6655-4E21-9720-E7B44B2EBADF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BBEAB8A-3D5E-435D-8B73-17DFD82FAF2F}" type="pres">
      <dgm:prSet presAssocID="{44318E6D-6655-4E21-9720-E7B44B2EBADF}" presName="level2hierChild" presStyleCnt="0"/>
      <dgm:spPr/>
    </dgm:pt>
    <dgm:pt modelId="{A3D1B7C9-9032-4564-8E69-4B3E79B63913}" type="pres">
      <dgm:prSet presAssocID="{8915C979-353F-4538-AEA8-259AFBC33D6E}" presName="root1" presStyleCnt="0"/>
      <dgm:spPr/>
    </dgm:pt>
    <dgm:pt modelId="{83CBF128-76B7-48AE-9AAB-3255E32EE9DE}" type="pres">
      <dgm:prSet presAssocID="{8915C979-353F-4538-AEA8-259AFBC33D6E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903CF27-FDA9-4209-A5C6-5990E91678AF}" type="pres">
      <dgm:prSet presAssocID="{8915C979-353F-4538-AEA8-259AFBC33D6E}" presName="level2hierChild" presStyleCnt="0"/>
      <dgm:spPr/>
    </dgm:pt>
    <dgm:pt modelId="{7BAEC9BB-DD9A-42F3-8C61-470F17DE588D}" type="pres">
      <dgm:prSet presAssocID="{8B5D6DF0-DAD1-47BD-B9EF-413037B20D38}" presName="conn2-1" presStyleLbl="parChTrans1D2" presStyleIdx="0" presStyleCnt="2"/>
      <dgm:spPr/>
    </dgm:pt>
    <dgm:pt modelId="{E69F4460-4007-4A52-A52E-C297B9CDD4E2}" type="pres">
      <dgm:prSet presAssocID="{8B5D6DF0-DAD1-47BD-B9EF-413037B20D38}" presName="connTx" presStyleLbl="parChTrans1D2" presStyleIdx="0" presStyleCnt="2"/>
      <dgm:spPr/>
    </dgm:pt>
    <dgm:pt modelId="{594FE290-6F75-462E-82A3-E2EE57D18350}" type="pres">
      <dgm:prSet presAssocID="{D020229A-0E19-470C-95FF-B3416A53770E}" presName="root2" presStyleCnt="0"/>
      <dgm:spPr/>
    </dgm:pt>
    <dgm:pt modelId="{C035C177-6C58-47CA-9150-3ACCD1E8193D}" type="pres">
      <dgm:prSet presAssocID="{D020229A-0E19-470C-95FF-B3416A53770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441D6FE-1B36-4BF7-8D49-F1E9C2625FF0}" type="pres">
      <dgm:prSet presAssocID="{D020229A-0E19-470C-95FF-B3416A53770E}" presName="level3hierChild" presStyleCnt="0"/>
      <dgm:spPr/>
    </dgm:pt>
    <dgm:pt modelId="{F9E337BB-F4C5-4AC5-9E08-65A70D717448}" type="pres">
      <dgm:prSet presAssocID="{0C3F4786-00EB-4350-B155-B86CB5D2BD6F}" presName="conn2-1" presStyleLbl="parChTrans1D2" presStyleIdx="1" presStyleCnt="2"/>
      <dgm:spPr/>
    </dgm:pt>
    <dgm:pt modelId="{A9C628F8-B6F6-4319-9A96-F1B8DBCF5893}" type="pres">
      <dgm:prSet presAssocID="{0C3F4786-00EB-4350-B155-B86CB5D2BD6F}" presName="connTx" presStyleLbl="parChTrans1D2" presStyleIdx="1" presStyleCnt="2"/>
      <dgm:spPr/>
    </dgm:pt>
    <dgm:pt modelId="{E1BFA3A1-76DD-485E-9531-C76EA5E61BBA}" type="pres">
      <dgm:prSet presAssocID="{FAA69C73-375F-4F18-9DAC-84186C9A3118}" presName="root2" presStyleCnt="0"/>
      <dgm:spPr/>
    </dgm:pt>
    <dgm:pt modelId="{E359D821-85B0-4B13-9C9B-4484BA40824B}" type="pres">
      <dgm:prSet presAssocID="{FAA69C73-375F-4F18-9DAC-84186C9A311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F359636-03BE-41DE-B4CA-807B24A3E820}" type="pres">
      <dgm:prSet presAssocID="{FAA69C73-375F-4F18-9DAC-84186C9A3118}" presName="level3hierChild" presStyleCnt="0"/>
      <dgm:spPr/>
    </dgm:pt>
  </dgm:ptLst>
  <dgm:cxnLst>
    <dgm:cxn modelId="{65E19749-921A-4FA6-B51E-C1B20E63A821}" srcId="{8915C979-353F-4538-AEA8-259AFBC33D6E}" destId="{D020229A-0E19-470C-95FF-B3416A53770E}" srcOrd="0" destOrd="0" parTransId="{8B5D6DF0-DAD1-47BD-B9EF-413037B20D38}" sibTransId="{046E2EAE-5BB7-4D83-89DF-A930BE332034}"/>
    <dgm:cxn modelId="{D8908937-0865-4A34-BDBA-9F001AFF2EA5}" srcId="{8915C979-353F-4538-AEA8-259AFBC33D6E}" destId="{FAA69C73-375F-4F18-9DAC-84186C9A3118}" srcOrd="1" destOrd="0" parTransId="{0C3F4786-00EB-4350-B155-B86CB5D2BD6F}" sibTransId="{D173EBB1-2F21-486B-AF10-58F35D956BF6}"/>
    <dgm:cxn modelId="{908788B2-3361-4203-A125-26F17FD630E4}" type="presOf" srcId="{8B5D6DF0-DAD1-47BD-B9EF-413037B20D38}" destId="{E69F4460-4007-4A52-A52E-C297B9CDD4E2}" srcOrd="1" destOrd="0" presId="urn:microsoft.com/office/officeart/2005/8/layout/hierarchy2"/>
    <dgm:cxn modelId="{3FCEBA0D-E591-4D63-926B-F9F6B464EC9E}" srcId="{D0A3D05B-0FCA-42A9-837B-F3540CEE5956}" destId="{8915C979-353F-4538-AEA8-259AFBC33D6E}" srcOrd="1" destOrd="0" parTransId="{E8BE3777-0DD3-45C0-8FE8-926B3C1AE56F}" sibTransId="{3D341189-B3A9-424F-AB67-A64406EB4100}"/>
    <dgm:cxn modelId="{98757AE1-FA12-42AB-88A4-CF08FD7561AD}" type="presOf" srcId="{D020229A-0E19-470C-95FF-B3416A53770E}" destId="{C035C177-6C58-47CA-9150-3ACCD1E8193D}" srcOrd="0" destOrd="0" presId="urn:microsoft.com/office/officeart/2005/8/layout/hierarchy2"/>
    <dgm:cxn modelId="{53025EC2-E523-487D-A5DD-F6C90AB7F3A0}" srcId="{D0A3D05B-0FCA-42A9-837B-F3540CEE5956}" destId="{44318E6D-6655-4E21-9720-E7B44B2EBADF}" srcOrd="0" destOrd="0" parTransId="{7691AF51-C7A2-4158-87D6-E53C24598ABF}" sibTransId="{1D23FAC9-6715-40EE-8315-E066BC00A6D5}"/>
    <dgm:cxn modelId="{997D4316-AD8E-4B3E-AC7B-21B7A4EB7637}" type="presOf" srcId="{8915C979-353F-4538-AEA8-259AFBC33D6E}" destId="{83CBF128-76B7-48AE-9AAB-3255E32EE9DE}" srcOrd="0" destOrd="0" presId="urn:microsoft.com/office/officeart/2005/8/layout/hierarchy2"/>
    <dgm:cxn modelId="{BB24AEDE-97F3-45A1-B19E-3B3E6943AA21}" type="presOf" srcId="{D0A3D05B-0FCA-42A9-837B-F3540CEE5956}" destId="{8AF8012E-351B-4433-9DC5-41115CA150CC}" srcOrd="0" destOrd="0" presId="urn:microsoft.com/office/officeart/2005/8/layout/hierarchy2"/>
    <dgm:cxn modelId="{AD6CF206-D975-46F1-90A4-D68C84C0CE79}" type="presOf" srcId="{44318E6D-6655-4E21-9720-E7B44B2EBADF}" destId="{8277109B-9CE3-4059-B143-D20FC01942E6}" srcOrd="0" destOrd="0" presId="urn:microsoft.com/office/officeart/2005/8/layout/hierarchy2"/>
    <dgm:cxn modelId="{87D6D9C3-4180-4563-8AA7-43179BA05AE9}" type="presOf" srcId="{8B5D6DF0-DAD1-47BD-B9EF-413037B20D38}" destId="{7BAEC9BB-DD9A-42F3-8C61-470F17DE588D}" srcOrd="0" destOrd="0" presId="urn:microsoft.com/office/officeart/2005/8/layout/hierarchy2"/>
    <dgm:cxn modelId="{C49D9F17-2606-4170-81C2-002CE1E4DF54}" type="presOf" srcId="{0C3F4786-00EB-4350-B155-B86CB5D2BD6F}" destId="{A9C628F8-B6F6-4319-9A96-F1B8DBCF5893}" srcOrd="1" destOrd="0" presId="urn:microsoft.com/office/officeart/2005/8/layout/hierarchy2"/>
    <dgm:cxn modelId="{29F653C8-6338-4E10-9870-725C5B67B12A}" type="presOf" srcId="{0C3F4786-00EB-4350-B155-B86CB5D2BD6F}" destId="{F9E337BB-F4C5-4AC5-9E08-65A70D717448}" srcOrd="0" destOrd="0" presId="urn:microsoft.com/office/officeart/2005/8/layout/hierarchy2"/>
    <dgm:cxn modelId="{3D234BDD-4D72-4CC4-A766-E4678DD42A75}" type="presOf" srcId="{FAA69C73-375F-4F18-9DAC-84186C9A3118}" destId="{E359D821-85B0-4B13-9C9B-4484BA40824B}" srcOrd="0" destOrd="0" presId="urn:microsoft.com/office/officeart/2005/8/layout/hierarchy2"/>
    <dgm:cxn modelId="{527B7D4D-B12A-40DD-B9AE-87CEEDCD4C22}" type="presParOf" srcId="{8AF8012E-351B-4433-9DC5-41115CA150CC}" destId="{031F8FB9-47D1-4A27-AC6D-954CE3FA1095}" srcOrd="0" destOrd="0" presId="urn:microsoft.com/office/officeart/2005/8/layout/hierarchy2"/>
    <dgm:cxn modelId="{C29A67D6-E2DA-4D50-848B-D02D4BA2D716}" type="presParOf" srcId="{031F8FB9-47D1-4A27-AC6D-954CE3FA1095}" destId="{8277109B-9CE3-4059-B143-D20FC01942E6}" srcOrd="0" destOrd="0" presId="urn:microsoft.com/office/officeart/2005/8/layout/hierarchy2"/>
    <dgm:cxn modelId="{7EE3701C-BF56-4F19-B46C-EAB105BE9301}" type="presParOf" srcId="{031F8FB9-47D1-4A27-AC6D-954CE3FA1095}" destId="{DBBEAB8A-3D5E-435D-8B73-17DFD82FAF2F}" srcOrd="1" destOrd="0" presId="urn:microsoft.com/office/officeart/2005/8/layout/hierarchy2"/>
    <dgm:cxn modelId="{1AFCFD3D-DC8E-4EA4-AAEC-01B48368FB3D}" type="presParOf" srcId="{8AF8012E-351B-4433-9DC5-41115CA150CC}" destId="{A3D1B7C9-9032-4564-8E69-4B3E79B63913}" srcOrd="1" destOrd="0" presId="urn:microsoft.com/office/officeart/2005/8/layout/hierarchy2"/>
    <dgm:cxn modelId="{F1E222AD-C5A2-4B5E-990B-BE7236932406}" type="presParOf" srcId="{A3D1B7C9-9032-4564-8E69-4B3E79B63913}" destId="{83CBF128-76B7-48AE-9AAB-3255E32EE9DE}" srcOrd="0" destOrd="0" presId="urn:microsoft.com/office/officeart/2005/8/layout/hierarchy2"/>
    <dgm:cxn modelId="{CB316FC4-EC0D-4ECF-ADCD-3B46634C0C07}" type="presParOf" srcId="{A3D1B7C9-9032-4564-8E69-4B3E79B63913}" destId="{6903CF27-FDA9-4209-A5C6-5990E91678AF}" srcOrd="1" destOrd="0" presId="urn:microsoft.com/office/officeart/2005/8/layout/hierarchy2"/>
    <dgm:cxn modelId="{CA79E828-F9BE-4DD6-928A-BC003B794538}" type="presParOf" srcId="{6903CF27-FDA9-4209-A5C6-5990E91678AF}" destId="{7BAEC9BB-DD9A-42F3-8C61-470F17DE588D}" srcOrd="0" destOrd="0" presId="urn:microsoft.com/office/officeart/2005/8/layout/hierarchy2"/>
    <dgm:cxn modelId="{09EAE9D2-F2E7-441A-85F6-4CD2F12CBCE5}" type="presParOf" srcId="{7BAEC9BB-DD9A-42F3-8C61-470F17DE588D}" destId="{E69F4460-4007-4A52-A52E-C297B9CDD4E2}" srcOrd="0" destOrd="0" presId="urn:microsoft.com/office/officeart/2005/8/layout/hierarchy2"/>
    <dgm:cxn modelId="{0AC3A838-DB35-4A6B-9C00-D656B71E72A1}" type="presParOf" srcId="{6903CF27-FDA9-4209-A5C6-5990E91678AF}" destId="{594FE290-6F75-462E-82A3-E2EE57D18350}" srcOrd="1" destOrd="0" presId="urn:microsoft.com/office/officeart/2005/8/layout/hierarchy2"/>
    <dgm:cxn modelId="{CDCD5E4F-C55A-444E-93A9-2E152E8B0AC7}" type="presParOf" srcId="{594FE290-6F75-462E-82A3-E2EE57D18350}" destId="{C035C177-6C58-47CA-9150-3ACCD1E8193D}" srcOrd="0" destOrd="0" presId="urn:microsoft.com/office/officeart/2005/8/layout/hierarchy2"/>
    <dgm:cxn modelId="{849C8365-3FA8-4230-A84C-7EA1FE631BFF}" type="presParOf" srcId="{594FE290-6F75-462E-82A3-E2EE57D18350}" destId="{B441D6FE-1B36-4BF7-8D49-F1E9C2625FF0}" srcOrd="1" destOrd="0" presId="urn:microsoft.com/office/officeart/2005/8/layout/hierarchy2"/>
    <dgm:cxn modelId="{7F11A417-895F-40F4-82B8-7180D3E58570}" type="presParOf" srcId="{6903CF27-FDA9-4209-A5C6-5990E91678AF}" destId="{F9E337BB-F4C5-4AC5-9E08-65A70D717448}" srcOrd="2" destOrd="0" presId="urn:microsoft.com/office/officeart/2005/8/layout/hierarchy2"/>
    <dgm:cxn modelId="{56DE9F70-0572-4FAA-89D7-165ECB8BFD5C}" type="presParOf" srcId="{F9E337BB-F4C5-4AC5-9E08-65A70D717448}" destId="{A9C628F8-B6F6-4319-9A96-F1B8DBCF5893}" srcOrd="0" destOrd="0" presId="urn:microsoft.com/office/officeart/2005/8/layout/hierarchy2"/>
    <dgm:cxn modelId="{EA2E1601-9235-4E06-9741-AF0780E72EBA}" type="presParOf" srcId="{6903CF27-FDA9-4209-A5C6-5990E91678AF}" destId="{E1BFA3A1-76DD-485E-9531-C76EA5E61BBA}" srcOrd="3" destOrd="0" presId="urn:microsoft.com/office/officeart/2005/8/layout/hierarchy2"/>
    <dgm:cxn modelId="{C11AD364-E84D-4BCF-9589-8EA45E746522}" type="presParOf" srcId="{E1BFA3A1-76DD-485E-9531-C76EA5E61BBA}" destId="{E359D821-85B0-4B13-9C9B-4484BA40824B}" srcOrd="0" destOrd="0" presId="urn:microsoft.com/office/officeart/2005/8/layout/hierarchy2"/>
    <dgm:cxn modelId="{4995C946-2E63-4D36-B63D-5F1FB57858D6}" type="presParOf" srcId="{E1BFA3A1-76DD-485E-9531-C76EA5E61BBA}" destId="{0F359636-03BE-41DE-B4CA-807B24A3E820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25FB78-FC11-4B4E-9FA8-1BA4B884959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0B9F806-2AEC-4EE7-97B5-A489379A3FB1}">
      <dgm:prSet phldrT="[Tekst]"/>
      <dgm:spPr/>
      <dgm:t>
        <a:bodyPr/>
        <a:lstStyle/>
        <a:p>
          <a:r>
            <a:rPr lang="pl-PL" dirty="0" smtClean="0"/>
            <a:t>Prawa bezwzględne</a:t>
          </a:r>
          <a:endParaRPr lang="pl-PL" dirty="0"/>
        </a:p>
      </dgm:t>
    </dgm:pt>
    <dgm:pt modelId="{4CE22BBF-2A54-4902-A492-BD4941376E86}" type="parTrans" cxnId="{A9A9DE2F-EBCF-46AB-A373-E7008A37AC40}">
      <dgm:prSet/>
      <dgm:spPr/>
      <dgm:t>
        <a:bodyPr/>
        <a:lstStyle/>
        <a:p>
          <a:endParaRPr lang="pl-PL"/>
        </a:p>
      </dgm:t>
    </dgm:pt>
    <dgm:pt modelId="{27C3E922-7096-4D93-B37E-1D531974F778}" type="sibTrans" cxnId="{A9A9DE2F-EBCF-46AB-A373-E7008A37AC40}">
      <dgm:prSet/>
      <dgm:spPr/>
      <dgm:t>
        <a:bodyPr/>
        <a:lstStyle/>
        <a:p>
          <a:endParaRPr lang="pl-PL"/>
        </a:p>
      </dgm:t>
    </dgm:pt>
    <dgm:pt modelId="{B31B54BE-8B7B-42CE-A18E-087BAC6BAA18}">
      <dgm:prSet phldrT="[Tekst]"/>
      <dgm:spPr/>
      <dgm:t>
        <a:bodyPr/>
        <a:lstStyle/>
        <a:p>
          <a:r>
            <a:rPr lang="pl-PL" dirty="0" smtClean="0"/>
            <a:t>skuteczne wobec wszystkich (</a:t>
          </a:r>
          <a:r>
            <a:rPr lang="pl-PL" i="1" dirty="0" smtClean="0"/>
            <a:t>erga </a:t>
          </a:r>
          <a:r>
            <a:rPr lang="pl-PL" i="1" dirty="0" err="1" smtClean="0"/>
            <a:t>omnes</a:t>
          </a:r>
          <a:r>
            <a:rPr lang="pl-PL" i="0" dirty="0" smtClean="0"/>
            <a:t>)</a:t>
          </a:r>
          <a:endParaRPr lang="pl-PL" dirty="0"/>
        </a:p>
      </dgm:t>
    </dgm:pt>
    <dgm:pt modelId="{86AB2331-EED5-443D-9270-8BB52E8E2E1A}" type="parTrans" cxnId="{0FA3B961-CDF6-4954-ACC4-2E9D79968C54}">
      <dgm:prSet/>
      <dgm:spPr/>
      <dgm:t>
        <a:bodyPr/>
        <a:lstStyle/>
        <a:p>
          <a:endParaRPr lang="pl-PL"/>
        </a:p>
      </dgm:t>
    </dgm:pt>
    <dgm:pt modelId="{D1ADEC56-334C-45EB-8F0B-452F852401C7}" type="sibTrans" cxnId="{0FA3B961-CDF6-4954-ACC4-2E9D79968C54}">
      <dgm:prSet/>
      <dgm:spPr/>
      <dgm:t>
        <a:bodyPr/>
        <a:lstStyle/>
        <a:p>
          <a:endParaRPr lang="pl-PL"/>
        </a:p>
      </dgm:t>
    </dgm:pt>
    <dgm:pt modelId="{59F51F2A-EA0F-4746-8531-10D6FBF8DEEF}">
      <dgm:prSet phldrT="[Tekst]"/>
      <dgm:spPr/>
      <dgm:t>
        <a:bodyPr/>
        <a:lstStyle/>
        <a:p>
          <a:r>
            <a:rPr lang="pl-PL" dirty="0" smtClean="0"/>
            <a:t>Prawa względne</a:t>
          </a:r>
          <a:endParaRPr lang="pl-PL" dirty="0"/>
        </a:p>
      </dgm:t>
    </dgm:pt>
    <dgm:pt modelId="{4D7A0816-306E-4809-BE9A-7A6D649A51D1}" type="parTrans" cxnId="{EA75DEC5-D3E8-4FC7-AD71-6E8E9E07FE9A}">
      <dgm:prSet/>
      <dgm:spPr/>
      <dgm:t>
        <a:bodyPr/>
        <a:lstStyle/>
        <a:p>
          <a:endParaRPr lang="pl-PL"/>
        </a:p>
      </dgm:t>
    </dgm:pt>
    <dgm:pt modelId="{E0DC0A53-7340-438B-BAD2-1DE8693EB2A5}" type="sibTrans" cxnId="{EA75DEC5-D3E8-4FC7-AD71-6E8E9E07FE9A}">
      <dgm:prSet/>
      <dgm:spPr/>
      <dgm:t>
        <a:bodyPr/>
        <a:lstStyle/>
        <a:p>
          <a:endParaRPr lang="pl-PL"/>
        </a:p>
      </dgm:t>
    </dgm:pt>
    <dgm:pt modelId="{EF2912CE-97B8-4710-B046-715D1448B818}">
      <dgm:prSet phldrT="[Tekst]"/>
      <dgm:spPr/>
      <dgm:t>
        <a:bodyPr/>
        <a:lstStyle/>
        <a:p>
          <a:r>
            <a:rPr lang="pl-PL" dirty="0" smtClean="0"/>
            <a:t>skuteczne jedynie wobec określonych podmiotów </a:t>
          </a:r>
          <a:r>
            <a:rPr lang="pl-PL" dirty="0" err="1" smtClean="0"/>
            <a:t>(</a:t>
          </a:r>
          <a:r>
            <a:rPr lang="pl-PL" i="1" dirty="0" err="1" smtClean="0"/>
            <a:t>inter</a:t>
          </a:r>
          <a:r>
            <a:rPr lang="pl-PL" i="1" dirty="0" smtClean="0"/>
            <a:t> </a:t>
          </a:r>
          <a:r>
            <a:rPr lang="pl-PL" i="1" dirty="0" err="1" smtClean="0"/>
            <a:t>partes</a:t>
          </a:r>
          <a:r>
            <a:rPr lang="pl-PL" i="0" dirty="0" smtClean="0"/>
            <a:t>)</a:t>
          </a:r>
          <a:endParaRPr lang="pl-PL" dirty="0"/>
        </a:p>
      </dgm:t>
    </dgm:pt>
    <dgm:pt modelId="{FE0E64AA-836C-4B48-AA4F-40498113BD38}" type="parTrans" cxnId="{EF7BC474-8DFC-4238-B317-730B7EDBE3CC}">
      <dgm:prSet/>
      <dgm:spPr/>
      <dgm:t>
        <a:bodyPr/>
        <a:lstStyle/>
        <a:p>
          <a:endParaRPr lang="pl-PL"/>
        </a:p>
      </dgm:t>
    </dgm:pt>
    <dgm:pt modelId="{968B8314-4C93-46B4-8B6A-22C9CE970A51}" type="sibTrans" cxnId="{EF7BC474-8DFC-4238-B317-730B7EDBE3CC}">
      <dgm:prSet/>
      <dgm:spPr/>
      <dgm:t>
        <a:bodyPr/>
        <a:lstStyle/>
        <a:p>
          <a:endParaRPr lang="pl-PL"/>
        </a:p>
      </dgm:t>
    </dgm:pt>
    <dgm:pt modelId="{90E17FBF-7A2B-43EC-9C3D-3B176B2E3C0C}">
      <dgm:prSet phldrT="[Tekst]"/>
      <dgm:spPr/>
      <dgm:t>
        <a:bodyPr/>
        <a:lstStyle/>
        <a:p>
          <a:r>
            <a:rPr lang="pl-PL" i="0" dirty="0" smtClean="0"/>
            <a:t>np. </a:t>
          </a:r>
          <a:r>
            <a:rPr lang="pl-PL" i="1" dirty="0" smtClean="0"/>
            <a:t>prawa rzeczowe</a:t>
          </a:r>
          <a:endParaRPr lang="pl-PL" i="0" dirty="0"/>
        </a:p>
      </dgm:t>
    </dgm:pt>
    <dgm:pt modelId="{6C9A6190-247B-470D-BC74-2CBE1895CD75}" type="parTrans" cxnId="{EEB4C7FC-4E66-4F78-847F-98F7861220CC}">
      <dgm:prSet/>
      <dgm:spPr/>
    </dgm:pt>
    <dgm:pt modelId="{87CB90BE-1662-4E20-BC39-B7A45FBCDD44}" type="sibTrans" cxnId="{EEB4C7FC-4E66-4F78-847F-98F7861220CC}">
      <dgm:prSet/>
      <dgm:spPr/>
    </dgm:pt>
    <dgm:pt modelId="{665887D5-B5DF-4053-883C-41C77C32476A}">
      <dgm:prSet phldrT="[Tekst]"/>
      <dgm:spPr/>
      <dgm:t>
        <a:bodyPr/>
        <a:lstStyle/>
        <a:p>
          <a:r>
            <a:rPr lang="pl-PL" dirty="0" smtClean="0"/>
            <a:t>np. </a:t>
          </a:r>
          <a:r>
            <a:rPr lang="pl-PL" i="1" dirty="0" smtClean="0"/>
            <a:t>prawa w zobowiązaniach</a:t>
          </a:r>
          <a:endParaRPr lang="pl-PL" dirty="0"/>
        </a:p>
      </dgm:t>
    </dgm:pt>
    <dgm:pt modelId="{B5CACBB4-76B3-45CA-9841-59F5778C067B}" type="parTrans" cxnId="{3029E6A3-4A86-4C76-8343-6B9FADFDF6F2}">
      <dgm:prSet/>
      <dgm:spPr/>
    </dgm:pt>
    <dgm:pt modelId="{C8184F5D-D560-4766-8FE8-5E9206BC162F}" type="sibTrans" cxnId="{3029E6A3-4A86-4C76-8343-6B9FADFDF6F2}">
      <dgm:prSet/>
      <dgm:spPr/>
    </dgm:pt>
    <dgm:pt modelId="{C43EB6F8-AAA5-41F6-BAC3-89A1FAAE6618}" type="pres">
      <dgm:prSet presAssocID="{1925FB78-FC11-4B4E-9FA8-1BA4B8849597}" presName="Name0" presStyleCnt="0">
        <dgm:presLayoutVars>
          <dgm:dir/>
          <dgm:animLvl val="lvl"/>
          <dgm:resizeHandles/>
        </dgm:presLayoutVars>
      </dgm:prSet>
      <dgm:spPr/>
    </dgm:pt>
    <dgm:pt modelId="{B08AD537-F5AE-46B5-A1A7-996EBBEA7299}" type="pres">
      <dgm:prSet presAssocID="{00B9F806-2AEC-4EE7-97B5-A489379A3FB1}" presName="linNode" presStyleCnt="0"/>
      <dgm:spPr/>
    </dgm:pt>
    <dgm:pt modelId="{715422CD-C17E-4242-810F-018C8099F370}" type="pres">
      <dgm:prSet presAssocID="{00B9F806-2AEC-4EE7-97B5-A489379A3FB1}" presName="parentShp" presStyleLbl="node1" presStyleIdx="0" presStyleCnt="2">
        <dgm:presLayoutVars>
          <dgm:bulletEnabled val="1"/>
        </dgm:presLayoutVars>
      </dgm:prSet>
      <dgm:spPr/>
    </dgm:pt>
    <dgm:pt modelId="{E62A0A73-6BA8-417B-9D6D-3EA2F9BEA8D2}" type="pres">
      <dgm:prSet presAssocID="{00B9F806-2AEC-4EE7-97B5-A489379A3FB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0A6D9D9-CC5C-49FD-8BC4-02B4F2B219DE}" type="pres">
      <dgm:prSet presAssocID="{27C3E922-7096-4D93-B37E-1D531974F778}" presName="spacing" presStyleCnt="0"/>
      <dgm:spPr/>
    </dgm:pt>
    <dgm:pt modelId="{E98E0D78-3F13-40D4-B3A5-5BA4EB4FCACA}" type="pres">
      <dgm:prSet presAssocID="{59F51F2A-EA0F-4746-8531-10D6FBF8DEEF}" presName="linNode" presStyleCnt="0"/>
      <dgm:spPr/>
    </dgm:pt>
    <dgm:pt modelId="{B344B2B6-54C1-450B-87F3-9BC09A9D573A}" type="pres">
      <dgm:prSet presAssocID="{59F51F2A-EA0F-4746-8531-10D6FBF8DEEF}" presName="parentShp" presStyleLbl="node1" presStyleIdx="1" presStyleCnt="2">
        <dgm:presLayoutVars>
          <dgm:bulletEnabled val="1"/>
        </dgm:presLayoutVars>
      </dgm:prSet>
      <dgm:spPr/>
    </dgm:pt>
    <dgm:pt modelId="{50782755-55C2-46BF-B88C-5F9119D49004}" type="pres">
      <dgm:prSet presAssocID="{59F51F2A-EA0F-4746-8531-10D6FBF8DEE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A75DEC5-D3E8-4FC7-AD71-6E8E9E07FE9A}" srcId="{1925FB78-FC11-4B4E-9FA8-1BA4B8849597}" destId="{59F51F2A-EA0F-4746-8531-10D6FBF8DEEF}" srcOrd="1" destOrd="0" parTransId="{4D7A0816-306E-4809-BE9A-7A6D649A51D1}" sibTransId="{E0DC0A53-7340-438B-BAD2-1DE8693EB2A5}"/>
    <dgm:cxn modelId="{EEA9D510-3841-4992-B936-B214191BD420}" type="presOf" srcId="{90E17FBF-7A2B-43EC-9C3D-3B176B2E3C0C}" destId="{E62A0A73-6BA8-417B-9D6D-3EA2F9BEA8D2}" srcOrd="0" destOrd="1" presId="urn:microsoft.com/office/officeart/2005/8/layout/vList6"/>
    <dgm:cxn modelId="{B535D5D0-45DC-41EE-A835-AC32D6D52FA9}" type="presOf" srcId="{00B9F806-2AEC-4EE7-97B5-A489379A3FB1}" destId="{715422CD-C17E-4242-810F-018C8099F370}" srcOrd="0" destOrd="0" presId="urn:microsoft.com/office/officeart/2005/8/layout/vList6"/>
    <dgm:cxn modelId="{FA164F85-FF6C-4048-AD65-9B7A45B9A64E}" type="presOf" srcId="{B31B54BE-8B7B-42CE-A18E-087BAC6BAA18}" destId="{E62A0A73-6BA8-417B-9D6D-3EA2F9BEA8D2}" srcOrd="0" destOrd="0" presId="urn:microsoft.com/office/officeart/2005/8/layout/vList6"/>
    <dgm:cxn modelId="{199B67F7-CFF5-49B9-A43C-DCFB7E073110}" type="presOf" srcId="{EF2912CE-97B8-4710-B046-715D1448B818}" destId="{50782755-55C2-46BF-B88C-5F9119D49004}" srcOrd="0" destOrd="0" presId="urn:microsoft.com/office/officeart/2005/8/layout/vList6"/>
    <dgm:cxn modelId="{FA5CFF96-6B63-4868-8A2D-0DB7481C9DFB}" type="presOf" srcId="{665887D5-B5DF-4053-883C-41C77C32476A}" destId="{50782755-55C2-46BF-B88C-5F9119D49004}" srcOrd="0" destOrd="1" presId="urn:microsoft.com/office/officeart/2005/8/layout/vList6"/>
    <dgm:cxn modelId="{EF7BC474-8DFC-4238-B317-730B7EDBE3CC}" srcId="{59F51F2A-EA0F-4746-8531-10D6FBF8DEEF}" destId="{EF2912CE-97B8-4710-B046-715D1448B818}" srcOrd="0" destOrd="0" parTransId="{FE0E64AA-836C-4B48-AA4F-40498113BD38}" sibTransId="{968B8314-4C93-46B4-8B6A-22C9CE970A51}"/>
    <dgm:cxn modelId="{0F27A9D9-9A1D-477D-BAC3-83991279BA00}" type="presOf" srcId="{1925FB78-FC11-4B4E-9FA8-1BA4B8849597}" destId="{C43EB6F8-AAA5-41F6-BAC3-89A1FAAE6618}" srcOrd="0" destOrd="0" presId="urn:microsoft.com/office/officeart/2005/8/layout/vList6"/>
    <dgm:cxn modelId="{3029E6A3-4A86-4C76-8343-6B9FADFDF6F2}" srcId="{59F51F2A-EA0F-4746-8531-10D6FBF8DEEF}" destId="{665887D5-B5DF-4053-883C-41C77C32476A}" srcOrd="1" destOrd="0" parTransId="{B5CACBB4-76B3-45CA-9841-59F5778C067B}" sibTransId="{C8184F5D-D560-4766-8FE8-5E9206BC162F}"/>
    <dgm:cxn modelId="{A9A9DE2F-EBCF-46AB-A373-E7008A37AC40}" srcId="{1925FB78-FC11-4B4E-9FA8-1BA4B8849597}" destId="{00B9F806-2AEC-4EE7-97B5-A489379A3FB1}" srcOrd="0" destOrd="0" parTransId="{4CE22BBF-2A54-4902-A492-BD4941376E86}" sibTransId="{27C3E922-7096-4D93-B37E-1D531974F778}"/>
    <dgm:cxn modelId="{0FA3B961-CDF6-4954-ACC4-2E9D79968C54}" srcId="{00B9F806-2AEC-4EE7-97B5-A489379A3FB1}" destId="{B31B54BE-8B7B-42CE-A18E-087BAC6BAA18}" srcOrd="0" destOrd="0" parTransId="{86AB2331-EED5-443D-9270-8BB52E8E2E1A}" sibTransId="{D1ADEC56-334C-45EB-8F0B-452F852401C7}"/>
    <dgm:cxn modelId="{EEB4C7FC-4E66-4F78-847F-98F7861220CC}" srcId="{00B9F806-2AEC-4EE7-97B5-A489379A3FB1}" destId="{90E17FBF-7A2B-43EC-9C3D-3B176B2E3C0C}" srcOrd="1" destOrd="0" parTransId="{6C9A6190-247B-470D-BC74-2CBE1895CD75}" sibTransId="{87CB90BE-1662-4E20-BC39-B7A45FBCDD44}"/>
    <dgm:cxn modelId="{549352E5-77EE-47B7-9FD9-0AA1E4C4F953}" type="presOf" srcId="{59F51F2A-EA0F-4746-8531-10D6FBF8DEEF}" destId="{B344B2B6-54C1-450B-87F3-9BC09A9D573A}" srcOrd="0" destOrd="0" presId="urn:microsoft.com/office/officeart/2005/8/layout/vList6"/>
    <dgm:cxn modelId="{85C1574B-774E-4D84-907F-F249E06CE05A}" type="presParOf" srcId="{C43EB6F8-AAA5-41F6-BAC3-89A1FAAE6618}" destId="{B08AD537-F5AE-46B5-A1A7-996EBBEA7299}" srcOrd="0" destOrd="0" presId="urn:microsoft.com/office/officeart/2005/8/layout/vList6"/>
    <dgm:cxn modelId="{D0A006DF-A089-40CE-9257-7455762EBCB7}" type="presParOf" srcId="{B08AD537-F5AE-46B5-A1A7-996EBBEA7299}" destId="{715422CD-C17E-4242-810F-018C8099F370}" srcOrd="0" destOrd="0" presId="urn:microsoft.com/office/officeart/2005/8/layout/vList6"/>
    <dgm:cxn modelId="{F46298A7-636F-4676-99D9-D9BCF445A8E2}" type="presParOf" srcId="{B08AD537-F5AE-46B5-A1A7-996EBBEA7299}" destId="{E62A0A73-6BA8-417B-9D6D-3EA2F9BEA8D2}" srcOrd="1" destOrd="0" presId="urn:microsoft.com/office/officeart/2005/8/layout/vList6"/>
    <dgm:cxn modelId="{9E18A5A8-A43B-4566-8F00-BB367C9B0F82}" type="presParOf" srcId="{C43EB6F8-AAA5-41F6-BAC3-89A1FAAE6618}" destId="{30A6D9D9-CC5C-49FD-8BC4-02B4F2B219DE}" srcOrd="1" destOrd="0" presId="urn:microsoft.com/office/officeart/2005/8/layout/vList6"/>
    <dgm:cxn modelId="{CBE95371-8BDC-4BA8-B16B-F7BCD784E6EE}" type="presParOf" srcId="{C43EB6F8-AAA5-41F6-BAC3-89A1FAAE6618}" destId="{E98E0D78-3F13-40D4-B3A5-5BA4EB4FCACA}" srcOrd="2" destOrd="0" presId="urn:microsoft.com/office/officeart/2005/8/layout/vList6"/>
    <dgm:cxn modelId="{A53F5229-2317-490A-96C9-3951DC2C604B}" type="presParOf" srcId="{E98E0D78-3F13-40D4-B3A5-5BA4EB4FCACA}" destId="{B344B2B6-54C1-450B-87F3-9BC09A9D573A}" srcOrd="0" destOrd="0" presId="urn:microsoft.com/office/officeart/2005/8/layout/vList6"/>
    <dgm:cxn modelId="{8F3048DD-2E05-4396-AD4C-3B522B1CCBF8}" type="presParOf" srcId="{E98E0D78-3F13-40D4-B3A5-5BA4EB4FCACA}" destId="{50782755-55C2-46BF-B88C-5F9119D49004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B0A220-878C-4D40-8403-60673817056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72EBC9D-A61A-4E0D-B78A-EBF9F071A6C9}">
      <dgm:prSet phldrT="[Tekst]"/>
      <dgm:spPr/>
      <dgm:t>
        <a:bodyPr/>
        <a:lstStyle/>
        <a:p>
          <a:r>
            <a:rPr lang="pl-PL" dirty="0" smtClean="0"/>
            <a:t>Prawa majątkowe</a:t>
          </a:r>
          <a:endParaRPr lang="pl-PL" dirty="0"/>
        </a:p>
      </dgm:t>
    </dgm:pt>
    <dgm:pt modelId="{BCB3CBB4-779A-413C-B4BC-13C26ED97DC5}" type="parTrans" cxnId="{F499D8E7-7B90-4C8B-B8C0-A33BBA25D724}">
      <dgm:prSet/>
      <dgm:spPr/>
      <dgm:t>
        <a:bodyPr/>
        <a:lstStyle/>
        <a:p>
          <a:endParaRPr lang="pl-PL"/>
        </a:p>
      </dgm:t>
    </dgm:pt>
    <dgm:pt modelId="{ACC8D660-28CD-4A34-891D-B9A514CE5F7F}" type="sibTrans" cxnId="{F499D8E7-7B90-4C8B-B8C0-A33BBA25D724}">
      <dgm:prSet/>
      <dgm:spPr/>
      <dgm:t>
        <a:bodyPr/>
        <a:lstStyle/>
        <a:p>
          <a:endParaRPr lang="pl-PL"/>
        </a:p>
      </dgm:t>
    </dgm:pt>
    <dgm:pt modelId="{C4814A08-6DE5-4274-868E-01ED08935D9A}">
      <dgm:prSet phldrT="[Tekst]"/>
      <dgm:spPr/>
      <dgm:t>
        <a:bodyPr/>
        <a:lstStyle/>
        <a:p>
          <a:r>
            <a:rPr lang="pl-PL" dirty="0" smtClean="0"/>
            <a:t>np. </a:t>
          </a:r>
          <a:r>
            <a:rPr lang="pl-PL" i="1" dirty="0" smtClean="0"/>
            <a:t>prawa rzeczowe, wierzytelności opiewające na świadczenia majątkowe, </a:t>
          </a:r>
          <a:r>
            <a:rPr lang="pl-PL" i="1" dirty="0" err="1" smtClean="0"/>
            <a:t>majątkowe</a:t>
          </a:r>
          <a:r>
            <a:rPr lang="pl-PL" i="1" dirty="0" smtClean="0"/>
            <a:t> prawa autorskie i wynalazcze, prawa majątkowo-małżeńskie</a:t>
          </a:r>
          <a:endParaRPr lang="pl-PL" i="1" dirty="0"/>
        </a:p>
      </dgm:t>
    </dgm:pt>
    <dgm:pt modelId="{4A7E9ED7-53F3-4D05-879F-F40F2D2BE3A1}" type="parTrans" cxnId="{3050C60A-9CBC-44BC-B1FD-59C19503BAA1}">
      <dgm:prSet/>
      <dgm:spPr/>
      <dgm:t>
        <a:bodyPr/>
        <a:lstStyle/>
        <a:p>
          <a:endParaRPr lang="pl-PL"/>
        </a:p>
      </dgm:t>
    </dgm:pt>
    <dgm:pt modelId="{FC5F6B1D-F697-4D60-A2A2-2D20EFDDEA3C}" type="sibTrans" cxnId="{3050C60A-9CBC-44BC-B1FD-59C19503BAA1}">
      <dgm:prSet/>
      <dgm:spPr/>
      <dgm:t>
        <a:bodyPr/>
        <a:lstStyle/>
        <a:p>
          <a:endParaRPr lang="pl-PL"/>
        </a:p>
      </dgm:t>
    </dgm:pt>
    <dgm:pt modelId="{D85F1338-36A8-47F4-BCF1-ED172DFB1517}">
      <dgm:prSet phldrT="[Tekst]"/>
      <dgm:spPr/>
      <dgm:t>
        <a:bodyPr/>
        <a:lstStyle/>
        <a:p>
          <a:r>
            <a:rPr lang="pl-PL" dirty="0" smtClean="0"/>
            <a:t>Prawa niemajątkowe</a:t>
          </a:r>
          <a:endParaRPr lang="pl-PL" dirty="0"/>
        </a:p>
      </dgm:t>
    </dgm:pt>
    <dgm:pt modelId="{22FDBBE4-A118-4EF8-802C-8FF68C4EECA4}" type="parTrans" cxnId="{6D50E3BF-D6E6-4132-B384-D94F677C57FF}">
      <dgm:prSet/>
      <dgm:spPr/>
      <dgm:t>
        <a:bodyPr/>
        <a:lstStyle/>
        <a:p>
          <a:endParaRPr lang="pl-PL"/>
        </a:p>
      </dgm:t>
    </dgm:pt>
    <dgm:pt modelId="{32ED18A3-9169-4A43-9685-3850BA356DE1}" type="sibTrans" cxnId="{6D50E3BF-D6E6-4132-B384-D94F677C57FF}">
      <dgm:prSet/>
      <dgm:spPr/>
      <dgm:t>
        <a:bodyPr/>
        <a:lstStyle/>
        <a:p>
          <a:endParaRPr lang="pl-PL"/>
        </a:p>
      </dgm:t>
    </dgm:pt>
    <dgm:pt modelId="{515F50D2-32BB-427E-BF46-C808E369F008}">
      <dgm:prSet phldrT="[Tekst]"/>
      <dgm:spPr/>
      <dgm:t>
        <a:bodyPr/>
        <a:lstStyle/>
        <a:p>
          <a:r>
            <a:rPr lang="pl-PL" dirty="0" smtClean="0"/>
            <a:t>np. </a:t>
          </a:r>
          <a:r>
            <a:rPr lang="pl-PL" i="1" dirty="0" smtClean="0"/>
            <a:t>prawa osobiste, prawa rodzinne niemajątkowe</a:t>
          </a:r>
          <a:endParaRPr lang="pl-PL" i="1" dirty="0"/>
        </a:p>
      </dgm:t>
    </dgm:pt>
    <dgm:pt modelId="{38FECC83-01A3-44ED-8DE5-8098470E5FEA}" type="parTrans" cxnId="{8D20FCDA-7B45-46E5-BCE0-D748BF78AA84}">
      <dgm:prSet/>
      <dgm:spPr/>
      <dgm:t>
        <a:bodyPr/>
        <a:lstStyle/>
        <a:p>
          <a:endParaRPr lang="pl-PL"/>
        </a:p>
      </dgm:t>
    </dgm:pt>
    <dgm:pt modelId="{E629320D-EB70-40CD-BD66-FD5822E80B47}" type="sibTrans" cxnId="{8D20FCDA-7B45-46E5-BCE0-D748BF78AA84}">
      <dgm:prSet/>
      <dgm:spPr/>
      <dgm:t>
        <a:bodyPr/>
        <a:lstStyle/>
        <a:p>
          <a:endParaRPr lang="pl-PL"/>
        </a:p>
      </dgm:t>
    </dgm:pt>
    <dgm:pt modelId="{1860C135-19D6-4866-91B3-107D463A289A}">
      <dgm:prSet phldrT="[Tekst]"/>
      <dgm:spPr/>
      <dgm:t>
        <a:bodyPr/>
        <a:lstStyle/>
        <a:p>
          <a:r>
            <a:rPr lang="pl-PL" dirty="0" smtClean="0"/>
            <a:t>chronią przede wszystkim interes ekonomiczny</a:t>
          </a:r>
          <a:endParaRPr lang="pl-PL" dirty="0"/>
        </a:p>
      </dgm:t>
    </dgm:pt>
    <dgm:pt modelId="{E380F7DE-099A-411C-A79F-33EC1504A705}" type="parTrans" cxnId="{A94C0C41-EF40-4488-BD60-03BFC3BA6D17}">
      <dgm:prSet/>
      <dgm:spPr/>
      <dgm:t>
        <a:bodyPr/>
        <a:lstStyle/>
        <a:p>
          <a:endParaRPr lang="pl-PL"/>
        </a:p>
      </dgm:t>
    </dgm:pt>
    <dgm:pt modelId="{EEACEB8C-DCE7-41C3-AB93-38261D538724}" type="sibTrans" cxnId="{A94C0C41-EF40-4488-BD60-03BFC3BA6D17}">
      <dgm:prSet/>
      <dgm:spPr/>
      <dgm:t>
        <a:bodyPr/>
        <a:lstStyle/>
        <a:p>
          <a:endParaRPr lang="pl-PL"/>
        </a:p>
      </dgm:t>
    </dgm:pt>
    <dgm:pt modelId="{505916F0-7C5A-4AC4-A5FA-742667734B8C}">
      <dgm:prSet phldrT="[Tekst]"/>
      <dgm:spPr/>
      <dgm:t>
        <a:bodyPr/>
        <a:lstStyle/>
        <a:p>
          <a:r>
            <a:rPr lang="pl-PL" dirty="0" smtClean="0"/>
            <a:t>wartość ekonomiczna chronionego interesu nie daje się określić albo nie decyduje o znaczeniu danego dobra</a:t>
          </a:r>
          <a:endParaRPr lang="pl-PL" dirty="0"/>
        </a:p>
      </dgm:t>
    </dgm:pt>
    <dgm:pt modelId="{851DF070-CF61-4CAF-A29A-D0F7122D5731}" type="parTrans" cxnId="{5F02397D-7B50-4B58-BE34-C37381598CA1}">
      <dgm:prSet/>
      <dgm:spPr/>
      <dgm:t>
        <a:bodyPr/>
        <a:lstStyle/>
        <a:p>
          <a:endParaRPr lang="pl-PL"/>
        </a:p>
      </dgm:t>
    </dgm:pt>
    <dgm:pt modelId="{A5FA964A-43AF-4DA8-8BCA-4B5645136926}" type="sibTrans" cxnId="{5F02397D-7B50-4B58-BE34-C37381598CA1}">
      <dgm:prSet/>
      <dgm:spPr/>
      <dgm:t>
        <a:bodyPr/>
        <a:lstStyle/>
        <a:p>
          <a:endParaRPr lang="pl-PL"/>
        </a:p>
      </dgm:t>
    </dgm:pt>
    <dgm:pt modelId="{25D5396C-E4A1-4CD9-944B-E8BD8128D5A2}" type="pres">
      <dgm:prSet presAssocID="{CDB0A220-878C-4D40-8403-60673817056A}" presName="Name0" presStyleCnt="0">
        <dgm:presLayoutVars>
          <dgm:dir/>
          <dgm:animLvl val="lvl"/>
          <dgm:resizeHandles/>
        </dgm:presLayoutVars>
      </dgm:prSet>
      <dgm:spPr/>
    </dgm:pt>
    <dgm:pt modelId="{C4C39851-F15F-453D-AC87-F8539B13255B}" type="pres">
      <dgm:prSet presAssocID="{072EBC9D-A61A-4E0D-B78A-EBF9F071A6C9}" presName="linNode" presStyleCnt="0"/>
      <dgm:spPr/>
    </dgm:pt>
    <dgm:pt modelId="{685F5833-2E85-4DE1-B557-D66917602EF5}" type="pres">
      <dgm:prSet presAssocID="{072EBC9D-A61A-4E0D-B78A-EBF9F071A6C9}" presName="parentShp" presStyleLbl="node1" presStyleIdx="0" presStyleCnt="2">
        <dgm:presLayoutVars>
          <dgm:bulletEnabled val="1"/>
        </dgm:presLayoutVars>
      </dgm:prSet>
      <dgm:spPr/>
    </dgm:pt>
    <dgm:pt modelId="{F489D08B-48B3-4673-9C54-AE465DBBEE71}" type="pres">
      <dgm:prSet presAssocID="{072EBC9D-A61A-4E0D-B78A-EBF9F071A6C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730F9E1-E6D8-4C49-A7AC-90F44EFAD2D6}" type="pres">
      <dgm:prSet presAssocID="{ACC8D660-28CD-4A34-891D-B9A514CE5F7F}" presName="spacing" presStyleCnt="0"/>
      <dgm:spPr/>
    </dgm:pt>
    <dgm:pt modelId="{E4D4A6FE-2E19-462D-B59D-45C85D388FF8}" type="pres">
      <dgm:prSet presAssocID="{D85F1338-36A8-47F4-BCF1-ED172DFB1517}" presName="linNode" presStyleCnt="0"/>
      <dgm:spPr/>
    </dgm:pt>
    <dgm:pt modelId="{80A642C0-5EB5-47ED-95E7-9551FD14035E}" type="pres">
      <dgm:prSet presAssocID="{D85F1338-36A8-47F4-BCF1-ED172DFB1517}" presName="parentShp" presStyleLbl="node1" presStyleIdx="1" presStyleCnt="2">
        <dgm:presLayoutVars>
          <dgm:bulletEnabled val="1"/>
        </dgm:presLayoutVars>
      </dgm:prSet>
      <dgm:spPr/>
    </dgm:pt>
    <dgm:pt modelId="{8278F4B8-4DF7-49FF-A93C-AF413F69AB3C}" type="pres">
      <dgm:prSet presAssocID="{D85F1338-36A8-47F4-BCF1-ED172DFB151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D50E3BF-D6E6-4132-B384-D94F677C57FF}" srcId="{CDB0A220-878C-4D40-8403-60673817056A}" destId="{D85F1338-36A8-47F4-BCF1-ED172DFB1517}" srcOrd="1" destOrd="0" parTransId="{22FDBBE4-A118-4EF8-802C-8FF68C4EECA4}" sibTransId="{32ED18A3-9169-4A43-9685-3850BA356DE1}"/>
    <dgm:cxn modelId="{5F02397D-7B50-4B58-BE34-C37381598CA1}" srcId="{D85F1338-36A8-47F4-BCF1-ED172DFB1517}" destId="{505916F0-7C5A-4AC4-A5FA-742667734B8C}" srcOrd="0" destOrd="0" parTransId="{851DF070-CF61-4CAF-A29A-D0F7122D5731}" sibTransId="{A5FA964A-43AF-4DA8-8BCA-4B5645136926}"/>
    <dgm:cxn modelId="{F800E96C-1CCE-47B6-8745-2510D041FC1A}" type="presOf" srcId="{515F50D2-32BB-427E-BF46-C808E369F008}" destId="{8278F4B8-4DF7-49FF-A93C-AF413F69AB3C}" srcOrd="0" destOrd="1" presId="urn:microsoft.com/office/officeart/2005/8/layout/vList6"/>
    <dgm:cxn modelId="{8D20FCDA-7B45-46E5-BCE0-D748BF78AA84}" srcId="{D85F1338-36A8-47F4-BCF1-ED172DFB1517}" destId="{515F50D2-32BB-427E-BF46-C808E369F008}" srcOrd="1" destOrd="0" parTransId="{38FECC83-01A3-44ED-8DE5-8098470E5FEA}" sibTransId="{E629320D-EB70-40CD-BD66-FD5822E80B47}"/>
    <dgm:cxn modelId="{3AF227C6-6C4B-4669-BABF-79B492454A5E}" type="presOf" srcId="{CDB0A220-878C-4D40-8403-60673817056A}" destId="{25D5396C-E4A1-4CD9-944B-E8BD8128D5A2}" srcOrd="0" destOrd="0" presId="urn:microsoft.com/office/officeart/2005/8/layout/vList6"/>
    <dgm:cxn modelId="{F499D8E7-7B90-4C8B-B8C0-A33BBA25D724}" srcId="{CDB0A220-878C-4D40-8403-60673817056A}" destId="{072EBC9D-A61A-4E0D-B78A-EBF9F071A6C9}" srcOrd="0" destOrd="0" parTransId="{BCB3CBB4-779A-413C-B4BC-13C26ED97DC5}" sibTransId="{ACC8D660-28CD-4A34-891D-B9A514CE5F7F}"/>
    <dgm:cxn modelId="{A94C0C41-EF40-4488-BD60-03BFC3BA6D17}" srcId="{072EBC9D-A61A-4E0D-B78A-EBF9F071A6C9}" destId="{1860C135-19D6-4866-91B3-107D463A289A}" srcOrd="0" destOrd="0" parTransId="{E380F7DE-099A-411C-A79F-33EC1504A705}" sibTransId="{EEACEB8C-DCE7-41C3-AB93-38261D538724}"/>
    <dgm:cxn modelId="{0A69BA3A-19F0-4A7D-AF33-2864ED202126}" type="presOf" srcId="{D85F1338-36A8-47F4-BCF1-ED172DFB1517}" destId="{80A642C0-5EB5-47ED-95E7-9551FD14035E}" srcOrd="0" destOrd="0" presId="urn:microsoft.com/office/officeart/2005/8/layout/vList6"/>
    <dgm:cxn modelId="{90AF683D-1473-4613-9C3F-1B73C55DB502}" type="presOf" srcId="{1860C135-19D6-4866-91B3-107D463A289A}" destId="{F489D08B-48B3-4673-9C54-AE465DBBEE71}" srcOrd="0" destOrd="0" presId="urn:microsoft.com/office/officeart/2005/8/layout/vList6"/>
    <dgm:cxn modelId="{E17F1533-D569-4AEE-B100-8CBE93C0645B}" type="presOf" srcId="{072EBC9D-A61A-4E0D-B78A-EBF9F071A6C9}" destId="{685F5833-2E85-4DE1-B557-D66917602EF5}" srcOrd="0" destOrd="0" presId="urn:microsoft.com/office/officeart/2005/8/layout/vList6"/>
    <dgm:cxn modelId="{CBE84555-9DAE-4DD4-BB50-92017EA4FC66}" type="presOf" srcId="{505916F0-7C5A-4AC4-A5FA-742667734B8C}" destId="{8278F4B8-4DF7-49FF-A93C-AF413F69AB3C}" srcOrd="0" destOrd="0" presId="urn:microsoft.com/office/officeart/2005/8/layout/vList6"/>
    <dgm:cxn modelId="{3050C60A-9CBC-44BC-B1FD-59C19503BAA1}" srcId="{072EBC9D-A61A-4E0D-B78A-EBF9F071A6C9}" destId="{C4814A08-6DE5-4274-868E-01ED08935D9A}" srcOrd="1" destOrd="0" parTransId="{4A7E9ED7-53F3-4D05-879F-F40F2D2BE3A1}" sibTransId="{FC5F6B1D-F697-4D60-A2A2-2D20EFDDEA3C}"/>
    <dgm:cxn modelId="{4B6F3BF8-5893-42B4-8562-65EEBFDB3822}" type="presOf" srcId="{C4814A08-6DE5-4274-868E-01ED08935D9A}" destId="{F489D08B-48B3-4673-9C54-AE465DBBEE71}" srcOrd="0" destOrd="1" presId="urn:microsoft.com/office/officeart/2005/8/layout/vList6"/>
    <dgm:cxn modelId="{4B1AFE4D-69EB-4438-ADCD-612BDBC14941}" type="presParOf" srcId="{25D5396C-E4A1-4CD9-944B-E8BD8128D5A2}" destId="{C4C39851-F15F-453D-AC87-F8539B13255B}" srcOrd="0" destOrd="0" presId="urn:microsoft.com/office/officeart/2005/8/layout/vList6"/>
    <dgm:cxn modelId="{7ED122BF-FDC2-4BBB-9DA6-2233697EA381}" type="presParOf" srcId="{C4C39851-F15F-453D-AC87-F8539B13255B}" destId="{685F5833-2E85-4DE1-B557-D66917602EF5}" srcOrd="0" destOrd="0" presId="urn:microsoft.com/office/officeart/2005/8/layout/vList6"/>
    <dgm:cxn modelId="{2CB7A449-3549-4C4C-827B-0748A630E4FE}" type="presParOf" srcId="{C4C39851-F15F-453D-AC87-F8539B13255B}" destId="{F489D08B-48B3-4673-9C54-AE465DBBEE71}" srcOrd="1" destOrd="0" presId="urn:microsoft.com/office/officeart/2005/8/layout/vList6"/>
    <dgm:cxn modelId="{8FB047C2-9747-421A-A717-1FBD21107A48}" type="presParOf" srcId="{25D5396C-E4A1-4CD9-944B-E8BD8128D5A2}" destId="{8730F9E1-E6D8-4C49-A7AC-90F44EFAD2D6}" srcOrd="1" destOrd="0" presId="urn:microsoft.com/office/officeart/2005/8/layout/vList6"/>
    <dgm:cxn modelId="{5534B8CB-D2C6-4B9D-897E-632558303938}" type="presParOf" srcId="{25D5396C-E4A1-4CD9-944B-E8BD8128D5A2}" destId="{E4D4A6FE-2E19-462D-B59D-45C85D388FF8}" srcOrd="2" destOrd="0" presId="urn:microsoft.com/office/officeart/2005/8/layout/vList6"/>
    <dgm:cxn modelId="{DD8ABEC5-1703-4E22-97BB-0E80574F5EFD}" type="presParOf" srcId="{E4D4A6FE-2E19-462D-B59D-45C85D388FF8}" destId="{80A642C0-5EB5-47ED-95E7-9551FD14035E}" srcOrd="0" destOrd="0" presId="urn:microsoft.com/office/officeart/2005/8/layout/vList6"/>
    <dgm:cxn modelId="{3F1A98CF-41B4-48F7-90A9-B5E527F3E3CC}" type="presParOf" srcId="{E4D4A6FE-2E19-462D-B59D-45C85D388FF8}" destId="{8278F4B8-4DF7-49FF-A93C-AF413F69AB3C}" srcOrd="1" destOrd="0" presId="urn:microsoft.com/office/officeart/2005/8/layout/vList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6CEF09-8C1C-4FDF-8E9E-26266D832D7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B21A2A9-4BCE-434D-9A3D-33CD197B726F}">
      <dgm:prSet phldrT="[Tekst]"/>
      <dgm:spPr/>
      <dgm:t>
        <a:bodyPr/>
        <a:lstStyle/>
        <a:p>
          <a:r>
            <a:rPr lang="pl-PL" dirty="0" smtClean="0"/>
            <a:t>Prawa przenoszalne</a:t>
          </a:r>
          <a:endParaRPr lang="pl-PL" dirty="0"/>
        </a:p>
      </dgm:t>
    </dgm:pt>
    <dgm:pt modelId="{A79297C0-85EA-4B85-B076-6356D7BCC5A2}" type="parTrans" cxnId="{85B8F7F8-5C65-45B5-9795-41FC92057F66}">
      <dgm:prSet/>
      <dgm:spPr/>
      <dgm:t>
        <a:bodyPr/>
        <a:lstStyle/>
        <a:p>
          <a:endParaRPr lang="pl-PL"/>
        </a:p>
      </dgm:t>
    </dgm:pt>
    <dgm:pt modelId="{68239D9D-65FC-4A6E-8783-26DD439B8C89}" type="sibTrans" cxnId="{85B8F7F8-5C65-45B5-9795-41FC92057F66}">
      <dgm:prSet/>
      <dgm:spPr/>
      <dgm:t>
        <a:bodyPr/>
        <a:lstStyle/>
        <a:p>
          <a:endParaRPr lang="pl-PL"/>
        </a:p>
      </dgm:t>
    </dgm:pt>
    <dgm:pt modelId="{BFCFF442-DD37-42D2-B12A-D2E4E925368E}">
      <dgm:prSet phldrT="[Tekst]"/>
      <dgm:spPr/>
      <dgm:t>
        <a:bodyPr/>
        <a:lstStyle/>
        <a:p>
          <a:r>
            <a:rPr lang="pl-PL" dirty="0" smtClean="0"/>
            <a:t>mogą być przeniesione w drodze czynności prawnej na inną osobę</a:t>
          </a:r>
          <a:endParaRPr lang="pl-PL" dirty="0"/>
        </a:p>
      </dgm:t>
    </dgm:pt>
    <dgm:pt modelId="{BF5DC29F-025A-4410-8575-9C59836C3CD7}" type="parTrans" cxnId="{A7BBA17D-FD58-422F-9E62-527B2FD1222A}">
      <dgm:prSet/>
      <dgm:spPr/>
      <dgm:t>
        <a:bodyPr/>
        <a:lstStyle/>
        <a:p>
          <a:endParaRPr lang="pl-PL"/>
        </a:p>
      </dgm:t>
    </dgm:pt>
    <dgm:pt modelId="{5CE709D4-B263-48EC-92FA-8EE6E1E59579}" type="sibTrans" cxnId="{A7BBA17D-FD58-422F-9E62-527B2FD1222A}">
      <dgm:prSet/>
      <dgm:spPr/>
      <dgm:t>
        <a:bodyPr/>
        <a:lstStyle/>
        <a:p>
          <a:endParaRPr lang="pl-PL"/>
        </a:p>
      </dgm:t>
    </dgm:pt>
    <dgm:pt modelId="{957A3A0E-0E83-48EF-897E-A5C1FEEF885E}">
      <dgm:prSet phldrT="[Tekst]"/>
      <dgm:spPr/>
      <dgm:t>
        <a:bodyPr/>
        <a:lstStyle/>
        <a:p>
          <a:r>
            <a:rPr lang="pl-PL" dirty="0" smtClean="0"/>
            <a:t>Prawa nieprzenoszalne</a:t>
          </a:r>
          <a:endParaRPr lang="pl-PL" dirty="0"/>
        </a:p>
      </dgm:t>
    </dgm:pt>
    <dgm:pt modelId="{90346CB5-13D2-40D6-BC34-91119D696793}" type="parTrans" cxnId="{B17B9363-E601-49A4-914B-449D6F0F6EE6}">
      <dgm:prSet/>
      <dgm:spPr/>
      <dgm:t>
        <a:bodyPr/>
        <a:lstStyle/>
        <a:p>
          <a:endParaRPr lang="pl-PL"/>
        </a:p>
      </dgm:t>
    </dgm:pt>
    <dgm:pt modelId="{82085CFD-8975-40C6-9E8E-025081A881E4}" type="sibTrans" cxnId="{B17B9363-E601-49A4-914B-449D6F0F6EE6}">
      <dgm:prSet/>
      <dgm:spPr/>
      <dgm:t>
        <a:bodyPr/>
        <a:lstStyle/>
        <a:p>
          <a:endParaRPr lang="pl-PL"/>
        </a:p>
      </dgm:t>
    </dgm:pt>
    <dgm:pt modelId="{73CC51D8-5C31-476B-B178-ED47B1BD13AC}">
      <dgm:prSet phldrT="[Tekst]"/>
      <dgm:spPr/>
      <dgm:t>
        <a:bodyPr/>
        <a:lstStyle/>
        <a:p>
          <a:r>
            <a:rPr lang="pl-PL" dirty="0" smtClean="0"/>
            <a:t>nie mogą być przeniesione w drodze czynności prawnej na inną osobę</a:t>
          </a:r>
          <a:endParaRPr lang="pl-PL" dirty="0"/>
        </a:p>
      </dgm:t>
    </dgm:pt>
    <dgm:pt modelId="{148A74EA-6F2B-45E8-A5A0-DA9825568F7C}" type="parTrans" cxnId="{0FE5CD11-0A36-429A-A307-86F3F899FE5B}">
      <dgm:prSet/>
      <dgm:spPr/>
      <dgm:t>
        <a:bodyPr/>
        <a:lstStyle/>
        <a:p>
          <a:endParaRPr lang="pl-PL"/>
        </a:p>
      </dgm:t>
    </dgm:pt>
    <dgm:pt modelId="{AA6E2DF7-859E-49E1-A879-1A61B8A08057}" type="sibTrans" cxnId="{0FE5CD11-0A36-429A-A307-86F3F899FE5B}">
      <dgm:prSet/>
      <dgm:spPr/>
      <dgm:t>
        <a:bodyPr/>
        <a:lstStyle/>
        <a:p>
          <a:endParaRPr lang="pl-PL"/>
        </a:p>
      </dgm:t>
    </dgm:pt>
    <dgm:pt modelId="{A0836E81-5D7A-4987-BD5E-E1F55347103F}">
      <dgm:prSet phldrT="[Tekst]"/>
      <dgm:spPr/>
      <dgm:t>
        <a:bodyPr/>
        <a:lstStyle/>
        <a:p>
          <a:r>
            <a:rPr lang="pl-PL" i="1" dirty="0" smtClean="0"/>
            <a:t>prawa autorskie osobiste</a:t>
          </a:r>
          <a:endParaRPr lang="pl-PL" i="1" dirty="0"/>
        </a:p>
      </dgm:t>
    </dgm:pt>
    <dgm:pt modelId="{46D4CA88-A301-4B45-B9E9-8CAA84919DE5}" type="parTrans" cxnId="{5873905E-998C-425F-9977-0C69442248FF}">
      <dgm:prSet/>
      <dgm:spPr/>
      <dgm:t>
        <a:bodyPr/>
        <a:lstStyle/>
        <a:p>
          <a:endParaRPr lang="pl-PL"/>
        </a:p>
      </dgm:t>
    </dgm:pt>
    <dgm:pt modelId="{E502AC7D-7CCF-40E9-B4E8-BCFAB4E006BA}" type="sibTrans" cxnId="{5873905E-998C-425F-9977-0C69442248FF}">
      <dgm:prSet/>
      <dgm:spPr/>
      <dgm:t>
        <a:bodyPr/>
        <a:lstStyle/>
        <a:p>
          <a:endParaRPr lang="pl-PL"/>
        </a:p>
      </dgm:t>
    </dgm:pt>
    <dgm:pt modelId="{5AE236D3-087D-4D96-B47D-0544936773EA}">
      <dgm:prSet phldrT="[Tekst]"/>
      <dgm:spPr/>
      <dgm:t>
        <a:bodyPr/>
        <a:lstStyle/>
        <a:p>
          <a:r>
            <a:rPr lang="pl-PL" dirty="0" smtClean="0"/>
            <a:t>np. </a:t>
          </a:r>
          <a:r>
            <a:rPr lang="pl-PL" i="1" dirty="0" smtClean="0"/>
            <a:t>prawa autorskie majątkowe</a:t>
          </a:r>
          <a:endParaRPr lang="pl-PL" dirty="0"/>
        </a:p>
      </dgm:t>
    </dgm:pt>
    <dgm:pt modelId="{D70E3FED-6F5D-4CB6-B2AD-9AC774853DD9}" type="parTrans" cxnId="{D6CB003B-34AD-4877-BC7A-384A2DD4C167}">
      <dgm:prSet/>
      <dgm:spPr/>
    </dgm:pt>
    <dgm:pt modelId="{536F5D3A-28C6-445F-8DF5-14F42BB08694}" type="sibTrans" cxnId="{D6CB003B-34AD-4877-BC7A-384A2DD4C167}">
      <dgm:prSet/>
      <dgm:spPr/>
    </dgm:pt>
    <dgm:pt modelId="{4F01BE19-0CD9-4C93-8685-72C827E17BDC}" type="pres">
      <dgm:prSet presAssocID="{6D6CEF09-8C1C-4FDF-8E9E-26266D832D7A}" presName="Name0" presStyleCnt="0">
        <dgm:presLayoutVars>
          <dgm:dir/>
          <dgm:animLvl val="lvl"/>
          <dgm:resizeHandles/>
        </dgm:presLayoutVars>
      </dgm:prSet>
      <dgm:spPr/>
    </dgm:pt>
    <dgm:pt modelId="{9D78B231-AD37-4318-827D-4382D4DF0F99}" type="pres">
      <dgm:prSet presAssocID="{2B21A2A9-4BCE-434D-9A3D-33CD197B726F}" presName="linNode" presStyleCnt="0"/>
      <dgm:spPr/>
    </dgm:pt>
    <dgm:pt modelId="{EBF353F8-674A-4DAA-B60F-6FEE996D6C3F}" type="pres">
      <dgm:prSet presAssocID="{2B21A2A9-4BCE-434D-9A3D-33CD197B726F}" presName="parentShp" presStyleLbl="node1" presStyleIdx="0" presStyleCnt="2" custLinFactNeighborX="-7168" custLinFactNeighborY="-4495">
        <dgm:presLayoutVars>
          <dgm:bulletEnabled val="1"/>
        </dgm:presLayoutVars>
      </dgm:prSet>
      <dgm:spPr/>
    </dgm:pt>
    <dgm:pt modelId="{BC11F495-9AB0-4196-A2B8-0B7942519EAB}" type="pres">
      <dgm:prSet presAssocID="{2B21A2A9-4BCE-434D-9A3D-33CD197B726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20CD8E-5D2E-476A-A60D-A00D2E1AE07A}" type="pres">
      <dgm:prSet presAssocID="{68239D9D-65FC-4A6E-8783-26DD439B8C89}" presName="spacing" presStyleCnt="0"/>
      <dgm:spPr/>
    </dgm:pt>
    <dgm:pt modelId="{EE864631-0168-4451-99E8-EF5B1C4C3ED2}" type="pres">
      <dgm:prSet presAssocID="{957A3A0E-0E83-48EF-897E-A5C1FEEF885E}" presName="linNode" presStyleCnt="0"/>
      <dgm:spPr/>
    </dgm:pt>
    <dgm:pt modelId="{A43C90F3-2809-4A66-BD32-6CD301C54629}" type="pres">
      <dgm:prSet presAssocID="{957A3A0E-0E83-48EF-897E-A5C1FEEF885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159A03B-B530-48B1-AB01-AFE027DFDFDC}" type="pres">
      <dgm:prSet presAssocID="{957A3A0E-0E83-48EF-897E-A5C1FEEF885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287FA6E-176B-44E6-AA98-6227DC497B5A}" type="presOf" srcId="{2B21A2A9-4BCE-434D-9A3D-33CD197B726F}" destId="{EBF353F8-674A-4DAA-B60F-6FEE996D6C3F}" srcOrd="0" destOrd="0" presId="urn:microsoft.com/office/officeart/2005/8/layout/vList6"/>
    <dgm:cxn modelId="{85B8F7F8-5C65-45B5-9795-41FC92057F66}" srcId="{6D6CEF09-8C1C-4FDF-8E9E-26266D832D7A}" destId="{2B21A2A9-4BCE-434D-9A3D-33CD197B726F}" srcOrd="0" destOrd="0" parTransId="{A79297C0-85EA-4B85-B076-6356D7BCC5A2}" sibTransId="{68239D9D-65FC-4A6E-8783-26DD439B8C89}"/>
    <dgm:cxn modelId="{5873905E-998C-425F-9977-0C69442248FF}" srcId="{957A3A0E-0E83-48EF-897E-A5C1FEEF885E}" destId="{A0836E81-5D7A-4987-BD5E-E1F55347103F}" srcOrd="1" destOrd="0" parTransId="{46D4CA88-A301-4B45-B9E9-8CAA84919DE5}" sibTransId="{E502AC7D-7CCF-40E9-B4E8-BCFAB4E006BA}"/>
    <dgm:cxn modelId="{D6CB003B-34AD-4877-BC7A-384A2DD4C167}" srcId="{2B21A2A9-4BCE-434D-9A3D-33CD197B726F}" destId="{5AE236D3-087D-4D96-B47D-0544936773EA}" srcOrd="1" destOrd="0" parTransId="{D70E3FED-6F5D-4CB6-B2AD-9AC774853DD9}" sibTransId="{536F5D3A-28C6-445F-8DF5-14F42BB08694}"/>
    <dgm:cxn modelId="{EC918E5B-CA0B-483C-B61F-A519C040EF66}" type="presOf" srcId="{BFCFF442-DD37-42D2-B12A-D2E4E925368E}" destId="{BC11F495-9AB0-4196-A2B8-0B7942519EAB}" srcOrd="0" destOrd="0" presId="urn:microsoft.com/office/officeart/2005/8/layout/vList6"/>
    <dgm:cxn modelId="{EC18C8E1-60FE-412D-AA2E-DCBDCB2F8A75}" type="presOf" srcId="{5AE236D3-087D-4D96-B47D-0544936773EA}" destId="{BC11F495-9AB0-4196-A2B8-0B7942519EAB}" srcOrd="0" destOrd="1" presId="urn:microsoft.com/office/officeart/2005/8/layout/vList6"/>
    <dgm:cxn modelId="{B17B9363-E601-49A4-914B-449D6F0F6EE6}" srcId="{6D6CEF09-8C1C-4FDF-8E9E-26266D832D7A}" destId="{957A3A0E-0E83-48EF-897E-A5C1FEEF885E}" srcOrd="1" destOrd="0" parTransId="{90346CB5-13D2-40D6-BC34-91119D696793}" sibTransId="{82085CFD-8975-40C6-9E8E-025081A881E4}"/>
    <dgm:cxn modelId="{AD7AEAD2-3B4B-4191-832D-B0F9453A3724}" type="presOf" srcId="{957A3A0E-0E83-48EF-897E-A5C1FEEF885E}" destId="{A43C90F3-2809-4A66-BD32-6CD301C54629}" srcOrd="0" destOrd="0" presId="urn:microsoft.com/office/officeart/2005/8/layout/vList6"/>
    <dgm:cxn modelId="{DDE5BD58-315B-4474-98BD-2A711622AC05}" type="presOf" srcId="{73CC51D8-5C31-476B-B178-ED47B1BD13AC}" destId="{A159A03B-B530-48B1-AB01-AFE027DFDFDC}" srcOrd="0" destOrd="0" presId="urn:microsoft.com/office/officeart/2005/8/layout/vList6"/>
    <dgm:cxn modelId="{A7BBA17D-FD58-422F-9E62-527B2FD1222A}" srcId="{2B21A2A9-4BCE-434D-9A3D-33CD197B726F}" destId="{BFCFF442-DD37-42D2-B12A-D2E4E925368E}" srcOrd="0" destOrd="0" parTransId="{BF5DC29F-025A-4410-8575-9C59836C3CD7}" sibTransId="{5CE709D4-B263-48EC-92FA-8EE6E1E59579}"/>
    <dgm:cxn modelId="{97E4BF90-7C54-447B-871A-8FBC75108DB0}" type="presOf" srcId="{6D6CEF09-8C1C-4FDF-8E9E-26266D832D7A}" destId="{4F01BE19-0CD9-4C93-8685-72C827E17BDC}" srcOrd="0" destOrd="0" presId="urn:microsoft.com/office/officeart/2005/8/layout/vList6"/>
    <dgm:cxn modelId="{0FE5CD11-0A36-429A-A307-86F3F899FE5B}" srcId="{957A3A0E-0E83-48EF-897E-A5C1FEEF885E}" destId="{73CC51D8-5C31-476B-B178-ED47B1BD13AC}" srcOrd="0" destOrd="0" parTransId="{148A74EA-6F2B-45E8-A5A0-DA9825568F7C}" sibTransId="{AA6E2DF7-859E-49E1-A879-1A61B8A08057}"/>
    <dgm:cxn modelId="{193BF774-7B7F-4F1E-85C3-7A790DACF0ED}" type="presOf" srcId="{A0836E81-5D7A-4987-BD5E-E1F55347103F}" destId="{A159A03B-B530-48B1-AB01-AFE027DFDFDC}" srcOrd="0" destOrd="1" presId="urn:microsoft.com/office/officeart/2005/8/layout/vList6"/>
    <dgm:cxn modelId="{4E257168-6227-4DE8-AF18-BBC39F5FB88C}" type="presParOf" srcId="{4F01BE19-0CD9-4C93-8685-72C827E17BDC}" destId="{9D78B231-AD37-4318-827D-4382D4DF0F99}" srcOrd="0" destOrd="0" presId="urn:microsoft.com/office/officeart/2005/8/layout/vList6"/>
    <dgm:cxn modelId="{F2818A79-1659-4BFF-A70E-6FB4DF2A8960}" type="presParOf" srcId="{9D78B231-AD37-4318-827D-4382D4DF0F99}" destId="{EBF353F8-674A-4DAA-B60F-6FEE996D6C3F}" srcOrd="0" destOrd="0" presId="urn:microsoft.com/office/officeart/2005/8/layout/vList6"/>
    <dgm:cxn modelId="{EB02F37E-2518-4CFC-9893-C80803D386D2}" type="presParOf" srcId="{9D78B231-AD37-4318-827D-4382D4DF0F99}" destId="{BC11F495-9AB0-4196-A2B8-0B7942519EAB}" srcOrd="1" destOrd="0" presId="urn:microsoft.com/office/officeart/2005/8/layout/vList6"/>
    <dgm:cxn modelId="{6DC0463F-27EF-417B-8C6C-B1CD457F85BF}" type="presParOf" srcId="{4F01BE19-0CD9-4C93-8685-72C827E17BDC}" destId="{2420CD8E-5D2E-476A-A60D-A00D2E1AE07A}" srcOrd="1" destOrd="0" presId="urn:microsoft.com/office/officeart/2005/8/layout/vList6"/>
    <dgm:cxn modelId="{26D1D42E-F094-4E9E-82E5-1D6FCD4BD048}" type="presParOf" srcId="{4F01BE19-0CD9-4C93-8685-72C827E17BDC}" destId="{EE864631-0168-4451-99E8-EF5B1C4C3ED2}" srcOrd="2" destOrd="0" presId="urn:microsoft.com/office/officeart/2005/8/layout/vList6"/>
    <dgm:cxn modelId="{6B337382-276D-4BA1-AD7D-B738559F7FCC}" type="presParOf" srcId="{EE864631-0168-4451-99E8-EF5B1C4C3ED2}" destId="{A43C90F3-2809-4A66-BD32-6CD301C54629}" srcOrd="0" destOrd="0" presId="urn:microsoft.com/office/officeart/2005/8/layout/vList6"/>
    <dgm:cxn modelId="{1BEB2A5A-F6BC-4DA4-8FDD-FA9C609D0D1A}" type="presParOf" srcId="{EE864631-0168-4451-99E8-EF5B1C4C3ED2}" destId="{A159A03B-B530-48B1-AB01-AFE027DFDFDC}" srcOrd="1" destOrd="0" presId="urn:microsoft.com/office/officeart/2005/8/layout/vList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55F183-63B4-47C7-8603-285387F947D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0561331-0283-4C6D-97F9-D69F28A1CCE9}">
      <dgm:prSet phldrT="[Tekst]"/>
      <dgm:spPr/>
      <dgm:t>
        <a:bodyPr/>
        <a:lstStyle/>
        <a:p>
          <a:r>
            <a:rPr lang="pl-PL" dirty="0" smtClean="0"/>
            <a:t>Prawa akcesoryjne (niesamoistne)</a:t>
          </a:r>
          <a:endParaRPr lang="pl-PL" dirty="0"/>
        </a:p>
      </dgm:t>
    </dgm:pt>
    <dgm:pt modelId="{8B55F9BD-9027-4CB2-BF95-131136300DC3}" type="parTrans" cxnId="{AFD17946-85F8-45AC-9D86-8198DA9B3949}">
      <dgm:prSet/>
      <dgm:spPr/>
      <dgm:t>
        <a:bodyPr/>
        <a:lstStyle/>
        <a:p>
          <a:endParaRPr lang="pl-PL"/>
        </a:p>
      </dgm:t>
    </dgm:pt>
    <dgm:pt modelId="{BE712FB3-B843-4E29-B4E8-F0748587264B}" type="sibTrans" cxnId="{AFD17946-85F8-45AC-9D86-8198DA9B3949}">
      <dgm:prSet/>
      <dgm:spPr/>
      <dgm:t>
        <a:bodyPr/>
        <a:lstStyle/>
        <a:p>
          <a:endParaRPr lang="pl-PL"/>
        </a:p>
      </dgm:t>
    </dgm:pt>
    <dgm:pt modelId="{A7DFAA26-316D-4B18-90F9-04B0FFB8CFE4}">
      <dgm:prSet phldrT="[Tekst]"/>
      <dgm:spPr/>
      <dgm:t>
        <a:bodyPr/>
        <a:lstStyle/>
        <a:p>
          <a:r>
            <a:rPr lang="pl-PL" dirty="0" smtClean="0"/>
            <a:t>służą umocnieniu innych praw podmiotowych („głównych”)</a:t>
          </a:r>
          <a:endParaRPr lang="pl-PL" dirty="0"/>
        </a:p>
      </dgm:t>
    </dgm:pt>
    <dgm:pt modelId="{98BAB348-B137-4C5E-9CF0-6FDF954637D4}" type="parTrans" cxnId="{E3FF332C-3495-496C-98C0-C78B45683F26}">
      <dgm:prSet/>
      <dgm:spPr/>
      <dgm:t>
        <a:bodyPr/>
        <a:lstStyle/>
        <a:p>
          <a:endParaRPr lang="pl-PL"/>
        </a:p>
      </dgm:t>
    </dgm:pt>
    <dgm:pt modelId="{01F89D1A-4604-4255-81DA-C51FB4E727DF}" type="sibTrans" cxnId="{E3FF332C-3495-496C-98C0-C78B45683F26}">
      <dgm:prSet/>
      <dgm:spPr/>
      <dgm:t>
        <a:bodyPr/>
        <a:lstStyle/>
        <a:p>
          <a:endParaRPr lang="pl-PL"/>
        </a:p>
      </dgm:t>
    </dgm:pt>
    <dgm:pt modelId="{1E0B69CB-401F-42AA-8C96-D5D21794A785}">
      <dgm:prSet phldrT="[Tekst]"/>
      <dgm:spPr/>
      <dgm:t>
        <a:bodyPr/>
        <a:lstStyle/>
        <a:p>
          <a:r>
            <a:rPr lang="pl-PL" dirty="0" smtClean="0"/>
            <a:t>ich istnienie i treść zależy od tych praw, z którymi są związane</a:t>
          </a:r>
          <a:endParaRPr lang="pl-PL" dirty="0"/>
        </a:p>
      </dgm:t>
    </dgm:pt>
    <dgm:pt modelId="{35B0AB21-CA14-4F72-BCE4-E6BCCB809808}" type="parTrans" cxnId="{9240F782-8E2F-4420-A5F8-5F6F7831E3BF}">
      <dgm:prSet/>
      <dgm:spPr/>
      <dgm:t>
        <a:bodyPr/>
        <a:lstStyle/>
        <a:p>
          <a:endParaRPr lang="pl-PL"/>
        </a:p>
      </dgm:t>
    </dgm:pt>
    <dgm:pt modelId="{AB6DA526-D3E0-4AF8-B8CF-47ABFE96C1DC}" type="sibTrans" cxnId="{9240F782-8E2F-4420-A5F8-5F6F7831E3BF}">
      <dgm:prSet/>
      <dgm:spPr/>
      <dgm:t>
        <a:bodyPr/>
        <a:lstStyle/>
        <a:p>
          <a:endParaRPr lang="pl-PL"/>
        </a:p>
      </dgm:t>
    </dgm:pt>
    <dgm:pt modelId="{132ADB99-44A4-44E8-9E06-DD6A12E3477A}">
      <dgm:prSet phldrT="[Tekst]"/>
      <dgm:spPr/>
      <dgm:t>
        <a:bodyPr/>
        <a:lstStyle/>
        <a:p>
          <a:r>
            <a:rPr lang="pl-PL" dirty="0" smtClean="0"/>
            <a:t>Prawa związane</a:t>
          </a:r>
          <a:endParaRPr lang="pl-PL" dirty="0"/>
        </a:p>
      </dgm:t>
    </dgm:pt>
    <dgm:pt modelId="{5BD3FF07-4F84-4566-9C00-E79D391BDEB3}" type="parTrans" cxnId="{2E3DF145-1F24-4776-957A-87C054C27EE6}">
      <dgm:prSet/>
      <dgm:spPr/>
      <dgm:t>
        <a:bodyPr/>
        <a:lstStyle/>
        <a:p>
          <a:endParaRPr lang="pl-PL"/>
        </a:p>
      </dgm:t>
    </dgm:pt>
    <dgm:pt modelId="{5891E700-10B9-44D6-AC80-97270FA4D418}" type="sibTrans" cxnId="{2E3DF145-1F24-4776-957A-87C054C27EE6}">
      <dgm:prSet/>
      <dgm:spPr/>
      <dgm:t>
        <a:bodyPr/>
        <a:lstStyle/>
        <a:p>
          <a:endParaRPr lang="pl-PL"/>
        </a:p>
      </dgm:t>
    </dgm:pt>
    <dgm:pt modelId="{A374695D-B3EF-4E47-A7DA-B036C872DF70}">
      <dgm:prSet phldrT="[Tekst]"/>
      <dgm:spPr/>
      <dgm:t>
        <a:bodyPr/>
        <a:lstStyle/>
        <a:p>
          <a:r>
            <a:rPr lang="pl-PL" dirty="0" smtClean="0"/>
            <a:t>ich podmiotem może być tylko osoba, której przysługuje inne, określone prawo</a:t>
          </a:r>
          <a:endParaRPr lang="pl-PL" dirty="0"/>
        </a:p>
      </dgm:t>
    </dgm:pt>
    <dgm:pt modelId="{B7D3B299-493A-4BF3-9B0D-5F5106CCBF6A}" type="parTrans" cxnId="{E70E4CFC-3C5D-4384-953D-CA20782FB900}">
      <dgm:prSet/>
      <dgm:spPr/>
      <dgm:t>
        <a:bodyPr/>
        <a:lstStyle/>
        <a:p>
          <a:endParaRPr lang="pl-PL"/>
        </a:p>
      </dgm:t>
    </dgm:pt>
    <dgm:pt modelId="{B261E8F6-32EF-4DCB-96BD-9FA95C568B4D}" type="sibTrans" cxnId="{E70E4CFC-3C5D-4384-953D-CA20782FB900}">
      <dgm:prSet/>
      <dgm:spPr/>
      <dgm:t>
        <a:bodyPr/>
        <a:lstStyle/>
        <a:p>
          <a:endParaRPr lang="pl-PL"/>
        </a:p>
      </dgm:t>
    </dgm:pt>
    <dgm:pt modelId="{6AE98213-418D-4A92-BC0A-6F509FF85AAB}">
      <dgm:prSet phldrT="[Tekst]"/>
      <dgm:spPr/>
      <dgm:t>
        <a:bodyPr/>
        <a:lstStyle/>
        <a:p>
          <a:r>
            <a:rPr lang="pl-PL" dirty="0" smtClean="0"/>
            <a:t>np. </a:t>
          </a:r>
          <a:r>
            <a:rPr lang="pl-PL" i="1" dirty="0" smtClean="0"/>
            <a:t>własność budynku wzniesionego na gruncie oddanym w użytkowanie wieczyste (związanie  własności budynku z użytkowaniem gruntu)</a:t>
          </a:r>
          <a:endParaRPr lang="pl-PL" dirty="0"/>
        </a:p>
      </dgm:t>
    </dgm:pt>
    <dgm:pt modelId="{2FBE4FD7-B75D-48AD-AE30-4C3E475ACDBE}" type="parTrans" cxnId="{EFC656F3-8EDC-40BA-981D-7224446EEAF7}">
      <dgm:prSet/>
      <dgm:spPr/>
      <dgm:t>
        <a:bodyPr/>
        <a:lstStyle/>
        <a:p>
          <a:endParaRPr lang="pl-PL"/>
        </a:p>
      </dgm:t>
    </dgm:pt>
    <dgm:pt modelId="{8977315C-EA59-49B1-BB66-E946C7AA4578}" type="sibTrans" cxnId="{EFC656F3-8EDC-40BA-981D-7224446EEAF7}">
      <dgm:prSet/>
      <dgm:spPr/>
      <dgm:t>
        <a:bodyPr/>
        <a:lstStyle/>
        <a:p>
          <a:endParaRPr lang="pl-PL"/>
        </a:p>
      </dgm:t>
    </dgm:pt>
    <dgm:pt modelId="{184B38D6-03FE-40DD-97CB-C3725CAB605F}">
      <dgm:prSet phldrT="[Tekst]"/>
      <dgm:spPr/>
      <dgm:t>
        <a:bodyPr/>
        <a:lstStyle/>
        <a:p>
          <a:r>
            <a:rPr lang="pl-PL" dirty="0" smtClean="0"/>
            <a:t>mogą mieć charakter praw bezwzględnych lub względnych</a:t>
          </a:r>
          <a:endParaRPr lang="pl-PL" dirty="0"/>
        </a:p>
      </dgm:t>
    </dgm:pt>
    <dgm:pt modelId="{11B9497F-BEEC-4845-AD27-F3F304A39340}" type="parTrans" cxnId="{A59B06A1-B8EA-4259-BE34-C54DC8C02B96}">
      <dgm:prSet/>
      <dgm:spPr/>
      <dgm:t>
        <a:bodyPr/>
        <a:lstStyle/>
        <a:p>
          <a:endParaRPr lang="pl-PL"/>
        </a:p>
      </dgm:t>
    </dgm:pt>
    <dgm:pt modelId="{2743638D-8F5D-4326-98DD-0E06CC497F60}" type="sibTrans" cxnId="{A59B06A1-B8EA-4259-BE34-C54DC8C02B96}">
      <dgm:prSet/>
      <dgm:spPr/>
      <dgm:t>
        <a:bodyPr/>
        <a:lstStyle/>
        <a:p>
          <a:endParaRPr lang="pl-PL"/>
        </a:p>
      </dgm:t>
    </dgm:pt>
    <dgm:pt modelId="{82E921BA-1A69-4FBF-A2E5-9A8C880C9213}">
      <dgm:prSet phldrT="[Tekst]"/>
      <dgm:spPr/>
      <dgm:t>
        <a:bodyPr/>
        <a:lstStyle/>
        <a:p>
          <a:r>
            <a:rPr lang="pl-PL" dirty="0" smtClean="0"/>
            <a:t>np. </a:t>
          </a:r>
          <a:r>
            <a:rPr lang="pl-PL" i="1" dirty="0" smtClean="0"/>
            <a:t>zastaw, hipoteka  (zabezpieczają wierzytelność) </a:t>
          </a:r>
          <a:endParaRPr lang="pl-PL" i="1" dirty="0"/>
        </a:p>
      </dgm:t>
    </dgm:pt>
    <dgm:pt modelId="{9F7E73C0-0D25-45F3-80EB-2F236CAA1DF0}" type="parTrans" cxnId="{7106B56F-23E2-455A-929D-9BA883CBCA13}">
      <dgm:prSet/>
      <dgm:spPr/>
      <dgm:t>
        <a:bodyPr/>
        <a:lstStyle/>
        <a:p>
          <a:endParaRPr lang="pl-PL"/>
        </a:p>
      </dgm:t>
    </dgm:pt>
    <dgm:pt modelId="{FAB6470F-D8B5-4E38-8D6B-E08A1FE966D1}" type="sibTrans" cxnId="{7106B56F-23E2-455A-929D-9BA883CBCA13}">
      <dgm:prSet/>
      <dgm:spPr/>
      <dgm:t>
        <a:bodyPr/>
        <a:lstStyle/>
        <a:p>
          <a:endParaRPr lang="pl-PL"/>
        </a:p>
      </dgm:t>
    </dgm:pt>
    <dgm:pt modelId="{F80FDEC7-CCB6-432D-A476-54D56B6C6A40}">
      <dgm:prSet phldrT="[Tekst]"/>
      <dgm:spPr/>
      <dgm:t>
        <a:bodyPr/>
        <a:lstStyle/>
        <a:p>
          <a:r>
            <a:rPr lang="pl-PL" dirty="0" smtClean="0"/>
            <a:t>w tym sensie prawo to jest związane z innym prawem („wolnym”)</a:t>
          </a:r>
          <a:endParaRPr lang="pl-PL" dirty="0"/>
        </a:p>
      </dgm:t>
    </dgm:pt>
    <dgm:pt modelId="{B223A11F-F593-4091-AC04-D4934C59425E}" type="parTrans" cxnId="{0D9B376A-A769-4A31-BD22-3EBB3B9948EB}">
      <dgm:prSet/>
      <dgm:spPr/>
      <dgm:t>
        <a:bodyPr/>
        <a:lstStyle/>
        <a:p>
          <a:endParaRPr lang="pl-PL"/>
        </a:p>
      </dgm:t>
    </dgm:pt>
    <dgm:pt modelId="{86907A75-66C6-4FAC-AC13-3C18C34C99C8}" type="sibTrans" cxnId="{0D9B376A-A769-4A31-BD22-3EBB3B9948EB}">
      <dgm:prSet/>
      <dgm:spPr/>
      <dgm:t>
        <a:bodyPr/>
        <a:lstStyle/>
        <a:p>
          <a:endParaRPr lang="pl-PL"/>
        </a:p>
      </dgm:t>
    </dgm:pt>
    <dgm:pt modelId="{3968CA23-7BA3-4C43-8A8E-53B8243F9F5F}" type="pres">
      <dgm:prSet presAssocID="{BA55F183-63B4-47C7-8603-285387F947D4}" presName="Name0" presStyleCnt="0">
        <dgm:presLayoutVars>
          <dgm:dir/>
          <dgm:animLvl val="lvl"/>
          <dgm:resizeHandles/>
        </dgm:presLayoutVars>
      </dgm:prSet>
      <dgm:spPr/>
    </dgm:pt>
    <dgm:pt modelId="{FDCE07BE-CE56-4230-918D-8CC2CADE3B80}" type="pres">
      <dgm:prSet presAssocID="{20561331-0283-4C6D-97F9-D69F28A1CCE9}" presName="linNode" presStyleCnt="0"/>
      <dgm:spPr/>
    </dgm:pt>
    <dgm:pt modelId="{90C58660-6A1A-4C72-A2F9-9A5E034BE309}" type="pres">
      <dgm:prSet presAssocID="{20561331-0283-4C6D-97F9-D69F28A1CCE9}" presName="parentShp" presStyleLbl="node1" presStyleIdx="0" presStyleCnt="2">
        <dgm:presLayoutVars>
          <dgm:bulletEnabled val="1"/>
        </dgm:presLayoutVars>
      </dgm:prSet>
      <dgm:spPr/>
    </dgm:pt>
    <dgm:pt modelId="{CBCA3ED1-288A-4075-B60D-9FE8D833B7DF}" type="pres">
      <dgm:prSet presAssocID="{20561331-0283-4C6D-97F9-D69F28A1CCE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14E689A-5801-44C6-B251-20155A315EE1}" type="pres">
      <dgm:prSet presAssocID="{BE712FB3-B843-4E29-B4E8-F0748587264B}" presName="spacing" presStyleCnt="0"/>
      <dgm:spPr/>
    </dgm:pt>
    <dgm:pt modelId="{D274DF8F-40DE-4004-A80C-5FAFFA2DBAEA}" type="pres">
      <dgm:prSet presAssocID="{132ADB99-44A4-44E8-9E06-DD6A12E3477A}" presName="linNode" presStyleCnt="0"/>
      <dgm:spPr/>
    </dgm:pt>
    <dgm:pt modelId="{8B9CCC30-4039-4A8F-B717-3D302F7E902B}" type="pres">
      <dgm:prSet presAssocID="{132ADB99-44A4-44E8-9E06-DD6A12E3477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374C18-0F02-4CBA-80C2-F5DACDC75551}" type="pres">
      <dgm:prSet presAssocID="{132ADB99-44A4-44E8-9E06-DD6A12E3477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B6A154A-A5ED-46E4-B144-9633B09D4FD8}" type="presOf" srcId="{184B38D6-03FE-40DD-97CB-C3725CAB605F}" destId="{CBCA3ED1-288A-4075-B60D-9FE8D833B7DF}" srcOrd="0" destOrd="2" presId="urn:microsoft.com/office/officeart/2005/8/layout/vList6"/>
    <dgm:cxn modelId="{E3FF332C-3495-496C-98C0-C78B45683F26}" srcId="{20561331-0283-4C6D-97F9-D69F28A1CCE9}" destId="{A7DFAA26-316D-4B18-90F9-04B0FFB8CFE4}" srcOrd="0" destOrd="0" parTransId="{98BAB348-B137-4C5E-9CF0-6FDF954637D4}" sibTransId="{01F89D1A-4604-4255-81DA-C51FB4E727DF}"/>
    <dgm:cxn modelId="{EFC656F3-8EDC-40BA-981D-7224446EEAF7}" srcId="{132ADB99-44A4-44E8-9E06-DD6A12E3477A}" destId="{6AE98213-418D-4A92-BC0A-6F509FF85AAB}" srcOrd="2" destOrd="0" parTransId="{2FBE4FD7-B75D-48AD-AE30-4C3E475ACDBE}" sibTransId="{8977315C-EA59-49B1-BB66-E946C7AA4578}"/>
    <dgm:cxn modelId="{0D9B376A-A769-4A31-BD22-3EBB3B9948EB}" srcId="{132ADB99-44A4-44E8-9E06-DD6A12E3477A}" destId="{F80FDEC7-CCB6-432D-A476-54D56B6C6A40}" srcOrd="1" destOrd="0" parTransId="{B223A11F-F593-4091-AC04-D4934C59425E}" sibTransId="{86907A75-66C6-4FAC-AC13-3C18C34C99C8}"/>
    <dgm:cxn modelId="{2E3DF145-1F24-4776-957A-87C054C27EE6}" srcId="{BA55F183-63B4-47C7-8603-285387F947D4}" destId="{132ADB99-44A4-44E8-9E06-DD6A12E3477A}" srcOrd="1" destOrd="0" parTransId="{5BD3FF07-4F84-4566-9C00-E79D391BDEB3}" sibTransId="{5891E700-10B9-44D6-AC80-97270FA4D418}"/>
    <dgm:cxn modelId="{D75D7363-B0F4-4B2E-BFA1-65A28CDB0B76}" type="presOf" srcId="{82E921BA-1A69-4FBF-A2E5-9A8C880C9213}" destId="{CBCA3ED1-288A-4075-B60D-9FE8D833B7DF}" srcOrd="0" destOrd="3" presId="urn:microsoft.com/office/officeart/2005/8/layout/vList6"/>
    <dgm:cxn modelId="{D6D34012-2F59-45E2-A656-42EB4C6640B1}" type="presOf" srcId="{A374695D-B3EF-4E47-A7DA-B036C872DF70}" destId="{14374C18-0F02-4CBA-80C2-F5DACDC75551}" srcOrd="0" destOrd="0" presId="urn:microsoft.com/office/officeart/2005/8/layout/vList6"/>
    <dgm:cxn modelId="{A482A3DD-A1AD-4E24-9F10-6BDED0D2168B}" type="presOf" srcId="{132ADB99-44A4-44E8-9E06-DD6A12E3477A}" destId="{8B9CCC30-4039-4A8F-B717-3D302F7E902B}" srcOrd="0" destOrd="0" presId="urn:microsoft.com/office/officeart/2005/8/layout/vList6"/>
    <dgm:cxn modelId="{AFD17946-85F8-45AC-9D86-8198DA9B3949}" srcId="{BA55F183-63B4-47C7-8603-285387F947D4}" destId="{20561331-0283-4C6D-97F9-D69F28A1CCE9}" srcOrd="0" destOrd="0" parTransId="{8B55F9BD-9027-4CB2-BF95-131136300DC3}" sibTransId="{BE712FB3-B843-4E29-B4E8-F0748587264B}"/>
    <dgm:cxn modelId="{9240F782-8E2F-4420-A5F8-5F6F7831E3BF}" srcId="{20561331-0283-4C6D-97F9-D69F28A1CCE9}" destId="{1E0B69CB-401F-42AA-8C96-D5D21794A785}" srcOrd="1" destOrd="0" parTransId="{35B0AB21-CA14-4F72-BCE4-E6BCCB809808}" sibTransId="{AB6DA526-D3E0-4AF8-B8CF-47ABFE96C1DC}"/>
    <dgm:cxn modelId="{F1C32242-D880-4ED3-83CC-448BE3903167}" type="presOf" srcId="{6AE98213-418D-4A92-BC0A-6F509FF85AAB}" destId="{14374C18-0F02-4CBA-80C2-F5DACDC75551}" srcOrd="0" destOrd="2" presId="urn:microsoft.com/office/officeart/2005/8/layout/vList6"/>
    <dgm:cxn modelId="{7106B56F-23E2-455A-929D-9BA883CBCA13}" srcId="{20561331-0283-4C6D-97F9-D69F28A1CCE9}" destId="{82E921BA-1A69-4FBF-A2E5-9A8C880C9213}" srcOrd="3" destOrd="0" parTransId="{9F7E73C0-0D25-45F3-80EB-2F236CAA1DF0}" sibTransId="{FAB6470F-D8B5-4E38-8D6B-E08A1FE966D1}"/>
    <dgm:cxn modelId="{E1431ED6-8FDF-42E2-A744-3E8755240029}" type="presOf" srcId="{A7DFAA26-316D-4B18-90F9-04B0FFB8CFE4}" destId="{CBCA3ED1-288A-4075-B60D-9FE8D833B7DF}" srcOrd="0" destOrd="0" presId="urn:microsoft.com/office/officeart/2005/8/layout/vList6"/>
    <dgm:cxn modelId="{A59B06A1-B8EA-4259-BE34-C54DC8C02B96}" srcId="{20561331-0283-4C6D-97F9-D69F28A1CCE9}" destId="{184B38D6-03FE-40DD-97CB-C3725CAB605F}" srcOrd="2" destOrd="0" parTransId="{11B9497F-BEEC-4845-AD27-F3F304A39340}" sibTransId="{2743638D-8F5D-4326-98DD-0E06CC497F60}"/>
    <dgm:cxn modelId="{1C57ACED-DC29-4D63-ABFD-CDC7DF115DA0}" type="presOf" srcId="{20561331-0283-4C6D-97F9-D69F28A1CCE9}" destId="{90C58660-6A1A-4C72-A2F9-9A5E034BE309}" srcOrd="0" destOrd="0" presId="urn:microsoft.com/office/officeart/2005/8/layout/vList6"/>
    <dgm:cxn modelId="{DFDA987E-1B71-4F2B-9CA6-AAA76614E83E}" type="presOf" srcId="{1E0B69CB-401F-42AA-8C96-D5D21794A785}" destId="{CBCA3ED1-288A-4075-B60D-9FE8D833B7DF}" srcOrd="0" destOrd="1" presId="urn:microsoft.com/office/officeart/2005/8/layout/vList6"/>
    <dgm:cxn modelId="{F4A166D2-EAEE-4859-849E-A46BC745E257}" type="presOf" srcId="{F80FDEC7-CCB6-432D-A476-54D56B6C6A40}" destId="{14374C18-0F02-4CBA-80C2-F5DACDC75551}" srcOrd="0" destOrd="1" presId="urn:microsoft.com/office/officeart/2005/8/layout/vList6"/>
    <dgm:cxn modelId="{666BE894-8CC8-4B84-9BCD-D67D4BDDDBA8}" type="presOf" srcId="{BA55F183-63B4-47C7-8603-285387F947D4}" destId="{3968CA23-7BA3-4C43-8A8E-53B8243F9F5F}" srcOrd="0" destOrd="0" presId="urn:microsoft.com/office/officeart/2005/8/layout/vList6"/>
    <dgm:cxn modelId="{E70E4CFC-3C5D-4384-953D-CA20782FB900}" srcId="{132ADB99-44A4-44E8-9E06-DD6A12E3477A}" destId="{A374695D-B3EF-4E47-A7DA-B036C872DF70}" srcOrd="0" destOrd="0" parTransId="{B7D3B299-493A-4BF3-9B0D-5F5106CCBF6A}" sibTransId="{B261E8F6-32EF-4DCB-96BD-9FA95C568B4D}"/>
    <dgm:cxn modelId="{F49B61D7-DD65-42A7-83A9-2FBFD03AC257}" type="presParOf" srcId="{3968CA23-7BA3-4C43-8A8E-53B8243F9F5F}" destId="{FDCE07BE-CE56-4230-918D-8CC2CADE3B80}" srcOrd="0" destOrd="0" presId="urn:microsoft.com/office/officeart/2005/8/layout/vList6"/>
    <dgm:cxn modelId="{C33BBC09-BCDC-477C-947A-B897FD8DDFB8}" type="presParOf" srcId="{FDCE07BE-CE56-4230-918D-8CC2CADE3B80}" destId="{90C58660-6A1A-4C72-A2F9-9A5E034BE309}" srcOrd="0" destOrd="0" presId="urn:microsoft.com/office/officeart/2005/8/layout/vList6"/>
    <dgm:cxn modelId="{588A2649-EA4A-4DF3-A347-310963BBF9B9}" type="presParOf" srcId="{FDCE07BE-CE56-4230-918D-8CC2CADE3B80}" destId="{CBCA3ED1-288A-4075-B60D-9FE8D833B7DF}" srcOrd="1" destOrd="0" presId="urn:microsoft.com/office/officeart/2005/8/layout/vList6"/>
    <dgm:cxn modelId="{6490AC99-4946-41F0-8CFE-12B594D30361}" type="presParOf" srcId="{3968CA23-7BA3-4C43-8A8E-53B8243F9F5F}" destId="{C14E689A-5801-44C6-B251-20155A315EE1}" srcOrd="1" destOrd="0" presId="urn:microsoft.com/office/officeart/2005/8/layout/vList6"/>
    <dgm:cxn modelId="{D6FD3475-DCBC-4562-B9B8-B8B902C05EDA}" type="presParOf" srcId="{3968CA23-7BA3-4C43-8A8E-53B8243F9F5F}" destId="{D274DF8F-40DE-4004-A80C-5FAFFA2DBAEA}" srcOrd="2" destOrd="0" presId="urn:microsoft.com/office/officeart/2005/8/layout/vList6"/>
    <dgm:cxn modelId="{37BDB27E-1895-48EB-8F57-23ED6888062B}" type="presParOf" srcId="{D274DF8F-40DE-4004-A80C-5FAFFA2DBAEA}" destId="{8B9CCC30-4039-4A8F-B717-3D302F7E902B}" srcOrd="0" destOrd="0" presId="urn:microsoft.com/office/officeart/2005/8/layout/vList6"/>
    <dgm:cxn modelId="{0F4457C9-1C1D-4CA8-98A7-292679880EC7}" type="presParOf" srcId="{D274DF8F-40DE-4004-A80C-5FAFFA2DBAEA}" destId="{14374C18-0F02-4CBA-80C2-F5DACDC75551}" srcOrd="1" destOrd="0" presId="urn:microsoft.com/office/officeart/2005/8/layout/v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DB0849-319F-43AD-81C7-56538FFF0855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261F3AB-0385-4992-9082-FB3ED6CACE51}">
      <dgm:prSet phldrT="[Tekst]"/>
      <dgm:spPr/>
      <dgm:t>
        <a:bodyPr/>
        <a:lstStyle/>
        <a:p>
          <a:r>
            <a:rPr lang="pl-PL" dirty="0" smtClean="0"/>
            <a:t>nabycie pierwotne i pochodne</a:t>
          </a:r>
          <a:endParaRPr lang="pl-PL" dirty="0"/>
        </a:p>
      </dgm:t>
    </dgm:pt>
    <dgm:pt modelId="{B24F6F5F-02B6-42DF-A7B9-C70A20F50757}" type="parTrans" cxnId="{C6CF4B9A-988A-41FE-ADB7-9D34AFFF5851}">
      <dgm:prSet/>
      <dgm:spPr/>
      <dgm:t>
        <a:bodyPr/>
        <a:lstStyle/>
        <a:p>
          <a:endParaRPr lang="pl-PL"/>
        </a:p>
      </dgm:t>
    </dgm:pt>
    <dgm:pt modelId="{E22C3655-883E-45AF-9B24-8AC8A9EBD088}" type="sibTrans" cxnId="{C6CF4B9A-988A-41FE-ADB7-9D34AFFF5851}">
      <dgm:prSet/>
      <dgm:spPr/>
      <dgm:t>
        <a:bodyPr/>
        <a:lstStyle/>
        <a:p>
          <a:endParaRPr lang="pl-PL"/>
        </a:p>
      </dgm:t>
    </dgm:pt>
    <dgm:pt modelId="{C72B3211-E833-4F87-941E-04579CCCC84A}">
      <dgm:prSet phldrT="[Tekst]"/>
      <dgm:spPr/>
      <dgm:t>
        <a:bodyPr/>
        <a:lstStyle/>
        <a:p>
          <a:r>
            <a:rPr lang="pl-PL" dirty="0" smtClean="0"/>
            <a:t>nabycie konstytutywne i translatywne</a:t>
          </a:r>
          <a:endParaRPr lang="pl-PL" dirty="0"/>
        </a:p>
      </dgm:t>
    </dgm:pt>
    <dgm:pt modelId="{AD339FF6-0F7E-4F96-88DC-CD43ACC48614}" type="parTrans" cxnId="{6815C1B6-F902-4E92-BA7C-7B4A3A497C20}">
      <dgm:prSet/>
      <dgm:spPr/>
      <dgm:t>
        <a:bodyPr/>
        <a:lstStyle/>
        <a:p>
          <a:endParaRPr lang="pl-PL"/>
        </a:p>
      </dgm:t>
    </dgm:pt>
    <dgm:pt modelId="{2AF1AE5B-3C3C-4F22-B4BB-E8D88C3C977E}" type="sibTrans" cxnId="{6815C1B6-F902-4E92-BA7C-7B4A3A497C20}">
      <dgm:prSet/>
      <dgm:spPr/>
      <dgm:t>
        <a:bodyPr/>
        <a:lstStyle/>
        <a:p>
          <a:endParaRPr lang="pl-PL"/>
        </a:p>
      </dgm:t>
    </dgm:pt>
    <dgm:pt modelId="{52C68111-FEC3-4B1F-A422-D22114425FB6}" type="pres">
      <dgm:prSet presAssocID="{19DB0849-319F-43AD-81C7-56538FFF0855}" presName="diagram" presStyleCnt="0">
        <dgm:presLayoutVars>
          <dgm:dir/>
          <dgm:resizeHandles val="exact"/>
        </dgm:presLayoutVars>
      </dgm:prSet>
      <dgm:spPr/>
    </dgm:pt>
    <dgm:pt modelId="{DD215023-6707-43E3-A7C4-4816BC5926ED}" type="pres">
      <dgm:prSet presAssocID="{4261F3AB-0385-4992-9082-FB3ED6CACE51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9EFB70-0ED0-483F-BBDE-3BC7C1EF3ACC}" type="pres">
      <dgm:prSet presAssocID="{C72B3211-E833-4F87-941E-04579CCCC84A}" presName="arrow" presStyleLbl="node1" presStyleIdx="1" presStyleCnt="2">
        <dgm:presLayoutVars>
          <dgm:bulletEnabled val="1"/>
        </dgm:presLayoutVars>
      </dgm:prSet>
      <dgm:spPr/>
    </dgm:pt>
  </dgm:ptLst>
  <dgm:cxnLst>
    <dgm:cxn modelId="{6815C1B6-F902-4E92-BA7C-7B4A3A497C20}" srcId="{19DB0849-319F-43AD-81C7-56538FFF0855}" destId="{C72B3211-E833-4F87-941E-04579CCCC84A}" srcOrd="1" destOrd="0" parTransId="{AD339FF6-0F7E-4F96-88DC-CD43ACC48614}" sibTransId="{2AF1AE5B-3C3C-4F22-B4BB-E8D88C3C977E}"/>
    <dgm:cxn modelId="{C6CF4B9A-988A-41FE-ADB7-9D34AFFF5851}" srcId="{19DB0849-319F-43AD-81C7-56538FFF0855}" destId="{4261F3AB-0385-4992-9082-FB3ED6CACE51}" srcOrd="0" destOrd="0" parTransId="{B24F6F5F-02B6-42DF-A7B9-C70A20F50757}" sibTransId="{E22C3655-883E-45AF-9B24-8AC8A9EBD088}"/>
    <dgm:cxn modelId="{BF9846D7-2E12-4420-89BF-8333B55330B6}" type="presOf" srcId="{4261F3AB-0385-4992-9082-FB3ED6CACE51}" destId="{DD215023-6707-43E3-A7C4-4816BC5926ED}" srcOrd="0" destOrd="0" presId="urn:microsoft.com/office/officeart/2005/8/layout/arrow5"/>
    <dgm:cxn modelId="{41F486E0-C26A-4CEE-AE97-E17B8F389436}" type="presOf" srcId="{C72B3211-E833-4F87-941E-04579CCCC84A}" destId="{029EFB70-0ED0-483F-BBDE-3BC7C1EF3ACC}" srcOrd="0" destOrd="0" presId="urn:microsoft.com/office/officeart/2005/8/layout/arrow5"/>
    <dgm:cxn modelId="{8B256D00-A769-42E2-8DE5-800709D1E365}" type="presOf" srcId="{19DB0849-319F-43AD-81C7-56538FFF0855}" destId="{52C68111-FEC3-4B1F-A422-D22114425FB6}" srcOrd="0" destOrd="0" presId="urn:microsoft.com/office/officeart/2005/8/layout/arrow5"/>
    <dgm:cxn modelId="{8F2920D6-E2A1-4285-9DA8-3EB424B5B1DB}" type="presParOf" srcId="{52C68111-FEC3-4B1F-A422-D22114425FB6}" destId="{DD215023-6707-43E3-A7C4-4816BC5926ED}" srcOrd="0" destOrd="0" presId="urn:microsoft.com/office/officeart/2005/8/layout/arrow5"/>
    <dgm:cxn modelId="{9E4AE6D0-C858-450B-88B9-5CE034BE0B9D}" type="presParOf" srcId="{52C68111-FEC3-4B1F-A422-D22114425FB6}" destId="{029EFB70-0ED0-483F-BBDE-3BC7C1EF3ACC}" srcOrd="1" destOrd="0" presId="urn:microsoft.com/office/officeart/2005/8/layout/arrow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B3687BC-E97B-44C5-ABA7-9AB1EC9BE7F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9D3295A-53E3-48FE-BB4B-439A0D433D12}">
      <dgm:prSet phldrT="[Tekst]"/>
      <dgm:spPr/>
      <dgm:t>
        <a:bodyPr/>
        <a:lstStyle/>
        <a:p>
          <a:r>
            <a:rPr lang="pl-PL" dirty="0" smtClean="0"/>
            <a:t>1.</a:t>
          </a:r>
          <a:endParaRPr lang="pl-PL" dirty="0"/>
        </a:p>
      </dgm:t>
    </dgm:pt>
    <dgm:pt modelId="{EA99A063-4491-4442-869C-51A61D1CF8AF}" type="parTrans" cxnId="{739B789B-6AB4-441C-8159-8C16700EDA6B}">
      <dgm:prSet/>
      <dgm:spPr/>
      <dgm:t>
        <a:bodyPr/>
        <a:lstStyle/>
        <a:p>
          <a:endParaRPr lang="pl-PL"/>
        </a:p>
      </dgm:t>
    </dgm:pt>
    <dgm:pt modelId="{4BC07A7D-0353-4579-B7CE-968F6818679F}" type="sibTrans" cxnId="{739B789B-6AB4-441C-8159-8C16700EDA6B}">
      <dgm:prSet/>
      <dgm:spPr/>
      <dgm:t>
        <a:bodyPr/>
        <a:lstStyle/>
        <a:p>
          <a:endParaRPr lang="pl-PL"/>
        </a:p>
      </dgm:t>
    </dgm:pt>
    <dgm:pt modelId="{D7705CCB-28D4-4A37-B77A-57D18F7A1B5D}">
      <dgm:prSet phldrT="[Tekst]"/>
      <dgm:spPr/>
      <dgm:t>
        <a:bodyPr/>
        <a:lstStyle/>
        <a:p>
          <a:r>
            <a:rPr lang="pl-PL" dirty="0" smtClean="0"/>
            <a:t>wygaśnięcie prawa</a:t>
          </a:r>
          <a:endParaRPr lang="pl-PL" dirty="0"/>
        </a:p>
      </dgm:t>
    </dgm:pt>
    <dgm:pt modelId="{87254E6C-50CB-46DE-8346-08DCEC08CAFE}" type="parTrans" cxnId="{04F0345A-F4EA-4765-9FD5-51BF62FC2B7E}">
      <dgm:prSet/>
      <dgm:spPr/>
      <dgm:t>
        <a:bodyPr/>
        <a:lstStyle/>
        <a:p>
          <a:endParaRPr lang="pl-PL"/>
        </a:p>
      </dgm:t>
    </dgm:pt>
    <dgm:pt modelId="{B3B12C4F-EA9F-421C-A4F8-3000034EE21C}" type="sibTrans" cxnId="{04F0345A-F4EA-4765-9FD5-51BF62FC2B7E}">
      <dgm:prSet/>
      <dgm:spPr/>
      <dgm:t>
        <a:bodyPr/>
        <a:lstStyle/>
        <a:p>
          <a:endParaRPr lang="pl-PL"/>
        </a:p>
      </dgm:t>
    </dgm:pt>
    <dgm:pt modelId="{D17AAD5B-C68C-4F53-8F15-2C351701C510}">
      <dgm:prSet phldrT="[Tekst]"/>
      <dgm:spPr/>
      <dgm:t>
        <a:bodyPr/>
        <a:lstStyle/>
        <a:p>
          <a:r>
            <a:rPr lang="pl-PL" dirty="0" smtClean="0"/>
            <a:t>2.</a:t>
          </a:r>
          <a:endParaRPr lang="pl-PL" dirty="0"/>
        </a:p>
      </dgm:t>
    </dgm:pt>
    <dgm:pt modelId="{7E4B4D44-5B1B-4452-9712-4F499A5576DC}" type="parTrans" cxnId="{089F9C09-A716-497E-B959-DD6083F584A6}">
      <dgm:prSet/>
      <dgm:spPr/>
      <dgm:t>
        <a:bodyPr/>
        <a:lstStyle/>
        <a:p>
          <a:endParaRPr lang="pl-PL"/>
        </a:p>
      </dgm:t>
    </dgm:pt>
    <dgm:pt modelId="{466E3A02-728D-4CAE-A698-12F741ADF602}" type="sibTrans" cxnId="{089F9C09-A716-497E-B959-DD6083F584A6}">
      <dgm:prSet/>
      <dgm:spPr/>
      <dgm:t>
        <a:bodyPr/>
        <a:lstStyle/>
        <a:p>
          <a:endParaRPr lang="pl-PL"/>
        </a:p>
      </dgm:t>
    </dgm:pt>
    <dgm:pt modelId="{90BBB76E-3FC6-4B04-9015-728DF55F1C98}">
      <dgm:prSet phldrT="[Tekst]"/>
      <dgm:spPr/>
      <dgm:t>
        <a:bodyPr/>
        <a:lstStyle/>
        <a:p>
          <a:r>
            <a:rPr lang="pl-PL" dirty="0" smtClean="0"/>
            <a:t>nabycie prawa przez inną osobę</a:t>
          </a:r>
          <a:endParaRPr lang="pl-PL" dirty="0"/>
        </a:p>
      </dgm:t>
    </dgm:pt>
    <dgm:pt modelId="{0E464B77-A0D0-4326-8F22-6D933CF2C4E7}" type="parTrans" cxnId="{8BAB3D20-20AD-49D2-B5EE-5D0EA2030CD9}">
      <dgm:prSet/>
      <dgm:spPr/>
      <dgm:t>
        <a:bodyPr/>
        <a:lstStyle/>
        <a:p>
          <a:endParaRPr lang="pl-PL"/>
        </a:p>
      </dgm:t>
    </dgm:pt>
    <dgm:pt modelId="{8C77B495-A37A-440C-9041-8F99E32C64C6}" type="sibTrans" cxnId="{8BAB3D20-20AD-49D2-B5EE-5D0EA2030CD9}">
      <dgm:prSet/>
      <dgm:spPr/>
      <dgm:t>
        <a:bodyPr/>
        <a:lstStyle/>
        <a:p>
          <a:endParaRPr lang="pl-PL"/>
        </a:p>
      </dgm:t>
    </dgm:pt>
    <dgm:pt modelId="{2244C11A-E83B-4C8D-B1E9-CCB6E4365EE1}">
      <dgm:prSet phldrT="[Tekst]"/>
      <dgm:spPr/>
      <dgm:t>
        <a:bodyPr/>
        <a:lstStyle/>
        <a:p>
          <a:r>
            <a:rPr lang="pl-PL" dirty="0" smtClean="0"/>
            <a:t>3.</a:t>
          </a:r>
          <a:endParaRPr lang="pl-PL" dirty="0"/>
        </a:p>
      </dgm:t>
    </dgm:pt>
    <dgm:pt modelId="{18F09D3E-C5E8-4AC9-8E57-F704CA1C7CF5}" type="sibTrans" cxnId="{A7A4DC13-C39A-4410-8467-F8B916341EBA}">
      <dgm:prSet/>
      <dgm:spPr/>
      <dgm:t>
        <a:bodyPr/>
        <a:lstStyle/>
        <a:p>
          <a:endParaRPr lang="pl-PL"/>
        </a:p>
      </dgm:t>
    </dgm:pt>
    <dgm:pt modelId="{1DAA0F6D-DD49-4DBC-93A6-EC36DE00FC16}" type="parTrans" cxnId="{A7A4DC13-C39A-4410-8467-F8B916341EBA}">
      <dgm:prSet/>
      <dgm:spPr/>
      <dgm:t>
        <a:bodyPr/>
        <a:lstStyle/>
        <a:p>
          <a:endParaRPr lang="pl-PL"/>
        </a:p>
      </dgm:t>
    </dgm:pt>
    <dgm:pt modelId="{951EC5C2-C1EB-4231-9B42-17E4914D75B6}">
      <dgm:prSet/>
      <dgm:spPr/>
      <dgm:t>
        <a:bodyPr/>
        <a:lstStyle/>
        <a:p>
          <a:r>
            <a:rPr lang="pl-PL" dirty="0" smtClean="0"/>
            <a:t>konfuzja</a:t>
          </a:r>
          <a:endParaRPr lang="pl-PL" dirty="0"/>
        </a:p>
      </dgm:t>
    </dgm:pt>
    <dgm:pt modelId="{69D5473F-714B-466C-A3F9-305205FA7E64}" type="parTrans" cxnId="{474703DA-6489-4A37-A9AC-10B639FD0D00}">
      <dgm:prSet/>
      <dgm:spPr/>
    </dgm:pt>
    <dgm:pt modelId="{33670D56-5C48-4C07-AC32-3440B8011031}" type="sibTrans" cxnId="{474703DA-6489-4A37-A9AC-10B639FD0D00}">
      <dgm:prSet/>
      <dgm:spPr/>
    </dgm:pt>
    <dgm:pt modelId="{3EBED330-9C75-464B-B68A-796BE8CF9932}" type="pres">
      <dgm:prSet presAssocID="{BB3687BC-E97B-44C5-ABA7-9AB1EC9BE7F6}" presName="linearFlow" presStyleCnt="0">
        <dgm:presLayoutVars>
          <dgm:dir/>
          <dgm:animLvl val="lvl"/>
          <dgm:resizeHandles val="exact"/>
        </dgm:presLayoutVars>
      </dgm:prSet>
      <dgm:spPr/>
    </dgm:pt>
    <dgm:pt modelId="{4C413320-135F-4960-9C68-1747A46DB90F}" type="pres">
      <dgm:prSet presAssocID="{79D3295A-53E3-48FE-BB4B-439A0D433D12}" presName="composite" presStyleCnt="0"/>
      <dgm:spPr/>
    </dgm:pt>
    <dgm:pt modelId="{FCE51568-BF7C-4AEB-8FE9-E234E063A3A8}" type="pres">
      <dgm:prSet presAssocID="{79D3295A-53E3-48FE-BB4B-439A0D433D1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5CC965C-E140-4580-993E-2FD805D76939}" type="pres">
      <dgm:prSet presAssocID="{79D3295A-53E3-48FE-BB4B-439A0D433D1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56D7FF1-8DB9-4071-8A22-464A462E9E01}" type="pres">
      <dgm:prSet presAssocID="{4BC07A7D-0353-4579-B7CE-968F6818679F}" presName="sp" presStyleCnt="0"/>
      <dgm:spPr/>
    </dgm:pt>
    <dgm:pt modelId="{717DBB0A-197E-4F72-BCCD-9658B68EF6AC}" type="pres">
      <dgm:prSet presAssocID="{D17AAD5B-C68C-4F53-8F15-2C351701C510}" presName="composite" presStyleCnt="0"/>
      <dgm:spPr/>
    </dgm:pt>
    <dgm:pt modelId="{E9BF58FF-062B-4C9E-B3F2-9824727D0BD6}" type="pres">
      <dgm:prSet presAssocID="{D17AAD5B-C68C-4F53-8F15-2C351701C51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6DB945A-B0A1-4BAE-89F2-B0878EC22F6D}" type="pres">
      <dgm:prSet presAssocID="{D17AAD5B-C68C-4F53-8F15-2C351701C51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244C52-318E-427E-BBEB-59132401FE5F}" type="pres">
      <dgm:prSet presAssocID="{466E3A02-728D-4CAE-A698-12F741ADF602}" presName="sp" presStyleCnt="0"/>
      <dgm:spPr/>
    </dgm:pt>
    <dgm:pt modelId="{55A28663-0910-4E6B-B6F1-E12DE5B7A0C0}" type="pres">
      <dgm:prSet presAssocID="{2244C11A-E83B-4C8D-B1E9-CCB6E4365EE1}" presName="composite" presStyleCnt="0"/>
      <dgm:spPr/>
    </dgm:pt>
    <dgm:pt modelId="{F80C207E-6171-49C5-A704-E8D1CFC75D8B}" type="pres">
      <dgm:prSet presAssocID="{2244C11A-E83B-4C8D-B1E9-CCB6E4365EE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1A0E71-10EB-4372-AB2B-FFBC1529E882}" type="pres">
      <dgm:prSet presAssocID="{2244C11A-E83B-4C8D-B1E9-CCB6E4365EE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89F9C09-A716-497E-B959-DD6083F584A6}" srcId="{BB3687BC-E97B-44C5-ABA7-9AB1EC9BE7F6}" destId="{D17AAD5B-C68C-4F53-8F15-2C351701C510}" srcOrd="1" destOrd="0" parTransId="{7E4B4D44-5B1B-4452-9712-4F499A5576DC}" sibTransId="{466E3A02-728D-4CAE-A698-12F741ADF602}"/>
    <dgm:cxn modelId="{A042A6F3-2370-4392-9D96-94807DA4F7B5}" type="presOf" srcId="{D17AAD5B-C68C-4F53-8F15-2C351701C510}" destId="{E9BF58FF-062B-4C9E-B3F2-9824727D0BD6}" srcOrd="0" destOrd="0" presId="urn:microsoft.com/office/officeart/2005/8/layout/chevron2"/>
    <dgm:cxn modelId="{EAF2F8E1-87C6-4A98-B954-C3FD9A3B497B}" type="presOf" srcId="{90BBB76E-3FC6-4B04-9015-728DF55F1C98}" destId="{16DB945A-B0A1-4BAE-89F2-B0878EC22F6D}" srcOrd="0" destOrd="0" presId="urn:microsoft.com/office/officeart/2005/8/layout/chevron2"/>
    <dgm:cxn modelId="{474703DA-6489-4A37-A9AC-10B639FD0D00}" srcId="{2244C11A-E83B-4C8D-B1E9-CCB6E4365EE1}" destId="{951EC5C2-C1EB-4231-9B42-17E4914D75B6}" srcOrd="0" destOrd="0" parTransId="{69D5473F-714B-466C-A3F9-305205FA7E64}" sibTransId="{33670D56-5C48-4C07-AC32-3440B8011031}"/>
    <dgm:cxn modelId="{0BEC42A3-6B57-4A6E-8C2B-08AE88E0AA0E}" type="presOf" srcId="{D7705CCB-28D4-4A37-B77A-57D18F7A1B5D}" destId="{15CC965C-E140-4580-993E-2FD805D76939}" srcOrd="0" destOrd="0" presId="urn:microsoft.com/office/officeart/2005/8/layout/chevron2"/>
    <dgm:cxn modelId="{A7A4DC13-C39A-4410-8467-F8B916341EBA}" srcId="{BB3687BC-E97B-44C5-ABA7-9AB1EC9BE7F6}" destId="{2244C11A-E83B-4C8D-B1E9-CCB6E4365EE1}" srcOrd="2" destOrd="0" parTransId="{1DAA0F6D-DD49-4DBC-93A6-EC36DE00FC16}" sibTransId="{18F09D3E-C5E8-4AC9-8E57-F704CA1C7CF5}"/>
    <dgm:cxn modelId="{739B789B-6AB4-441C-8159-8C16700EDA6B}" srcId="{BB3687BC-E97B-44C5-ABA7-9AB1EC9BE7F6}" destId="{79D3295A-53E3-48FE-BB4B-439A0D433D12}" srcOrd="0" destOrd="0" parTransId="{EA99A063-4491-4442-869C-51A61D1CF8AF}" sibTransId="{4BC07A7D-0353-4579-B7CE-968F6818679F}"/>
    <dgm:cxn modelId="{FE3C5011-8BB6-4B98-B1B2-CED71383E094}" type="presOf" srcId="{2244C11A-E83B-4C8D-B1E9-CCB6E4365EE1}" destId="{F80C207E-6171-49C5-A704-E8D1CFC75D8B}" srcOrd="0" destOrd="0" presId="urn:microsoft.com/office/officeart/2005/8/layout/chevron2"/>
    <dgm:cxn modelId="{04F0345A-F4EA-4765-9FD5-51BF62FC2B7E}" srcId="{79D3295A-53E3-48FE-BB4B-439A0D433D12}" destId="{D7705CCB-28D4-4A37-B77A-57D18F7A1B5D}" srcOrd="0" destOrd="0" parTransId="{87254E6C-50CB-46DE-8346-08DCEC08CAFE}" sibTransId="{B3B12C4F-EA9F-421C-A4F8-3000034EE21C}"/>
    <dgm:cxn modelId="{8BAB3D20-20AD-49D2-B5EE-5D0EA2030CD9}" srcId="{D17AAD5B-C68C-4F53-8F15-2C351701C510}" destId="{90BBB76E-3FC6-4B04-9015-728DF55F1C98}" srcOrd="0" destOrd="0" parTransId="{0E464B77-A0D0-4326-8F22-6D933CF2C4E7}" sibTransId="{8C77B495-A37A-440C-9041-8F99E32C64C6}"/>
    <dgm:cxn modelId="{A3800A19-1AB1-4F17-AAF7-3315D8FE2CD9}" type="presOf" srcId="{BB3687BC-E97B-44C5-ABA7-9AB1EC9BE7F6}" destId="{3EBED330-9C75-464B-B68A-796BE8CF9932}" srcOrd="0" destOrd="0" presId="urn:microsoft.com/office/officeart/2005/8/layout/chevron2"/>
    <dgm:cxn modelId="{DD56C7FC-E3E7-4D21-A4D5-F8780C987DF6}" type="presOf" srcId="{79D3295A-53E3-48FE-BB4B-439A0D433D12}" destId="{FCE51568-BF7C-4AEB-8FE9-E234E063A3A8}" srcOrd="0" destOrd="0" presId="urn:microsoft.com/office/officeart/2005/8/layout/chevron2"/>
    <dgm:cxn modelId="{B49A4385-2832-4733-BEF5-D54F5E05558C}" type="presOf" srcId="{951EC5C2-C1EB-4231-9B42-17E4914D75B6}" destId="{181A0E71-10EB-4372-AB2B-FFBC1529E882}" srcOrd="0" destOrd="0" presId="urn:microsoft.com/office/officeart/2005/8/layout/chevron2"/>
    <dgm:cxn modelId="{0D5DB7B1-4B4E-4E52-889F-FDD291AB57E2}" type="presParOf" srcId="{3EBED330-9C75-464B-B68A-796BE8CF9932}" destId="{4C413320-135F-4960-9C68-1747A46DB90F}" srcOrd="0" destOrd="0" presId="urn:microsoft.com/office/officeart/2005/8/layout/chevron2"/>
    <dgm:cxn modelId="{4B87BC17-E8EC-4A2C-97DA-B0D9D5FBDB6C}" type="presParOf" srcId="{4C413320-135F-4960-9C68-1747A46DB90F}" destId="{FCE51568-BF7C-4AEB-8FE9-E234E063A3A8}" srcOrd="0" destOrd="0" presId="urn:microsoft.com/office/officeart/2005/8/layout/chevron2"/>
    <dgm:cxn modelId="{6AA7780E-D222-4AB7-9103-7E180CBFA880}" type="presParOf" srcId="{4C413320-135F-4960-9C68-1747A46DB90F}" destId="{15CC965C-E140-4580-993E-2FD805D76939}" srcOrd="1" destOrd="0" presId="urn:microsoft.com/office/officeart/2005/8/layout/chevron2"/>
    <dgm:cxn modelId="{A2CBE2CD-A5A9-46A7-9182-2731459BCE26}" type="presParOf" srcId="{3EBED330-9C75-464B-B68A-796BE8CF9932}" destId="{A56D7FF1-8DB9-4071-8A22-464A462E9E01}" srcOrd="1" destOrd="0" presId="urn:microsoft.com/office/officeart/2005/8/layout/chevron2"/>
    <dgm:cxn modelId="{CD1B159C-2D6C-46B7-A262-048AF9CE586D}" type="presParOf" srcId="{3EBED330-9C75-464B-B68A-796BE8CF9932}" destId="{717DBB0A-197E-4F72-BCCD-9658B68EF6AC}" srcOrd="2" destOrd="0" presId="urn:microsoft.com/office/officeart/2005/8/layout/chevron2"/>
    <dgm:cxn modelId="{EDF2B201-705B-47C6-8FB1-0BF2F2BD5010}" type="presParOf" srcId="{717DBB0A-197E-4F72-BCCD-9658B68EF6AC}" destId="{E9BF58FF-062B-4C9E-B3F2-9824727D0BD6}" srcOrd="0" destOrd="0" presId="urn:microsoft.com/office/officeart/2005/8/layout/chevron2"/>
    <dgm:cxn modelId="{602EAA75-D2E3-49E6-9084-49F1D4BF5D05}" type="presParOf" srcId="{717DBB0A-197E-4F72-BCCD-9658B68EF6AC}" destId="{16DB945A-B0A1-4BAE-89F2-B0878EC22F6D}" srcOrd="1" destOrd="0" presId="urn:microsoft.com/office/officeart/2005/8/layout/chevron2"/>
    <dgm:cxn modelId="{01FD3F86-9400-4CEA-A05B-7C46FB67C3C8}" type="presParOf" srcId="{3EBED330-9C75-464B-B68A-796BE8CF9932}" destId="{84244C52-318E-427E-BBEB-59132401FE5F}" srcOrd="3" destOrd="0" presId="urn:microsoft.com/office/officeart/2005/8/layout/chevron2"/>
    <dgm:cxn modelId="{5DF67102-B796-44F8-9223-9188A68BB5EA}" type="presParOf" srcId="{3EBED330-9C75-464B-B68A-796BE8CF9932}" destId="{55A28663-0910-4E6B-B6F1-E12DE5B7A0C0}" srcOrd="4" destOrd="0" presId="urn:microsoft.com/office/officeart/2005/8/layout/chevron2"/>
    <dgm:cxn modelId="{54355C2C-0B1A-47B4-B201-EF98EB63C981}" type="presParOf" srcId="{55A28663-0910-4E6B-B6F1-E12DE5B7A0C0}" destId="{F80C207E-6171-49C5-A704-E8D1CFC75D8B}" srcOrd="0" destOrd="0" presId="urn:microsoft.com/office/officeart/2005/8/layout/chevron2"/>
    <dgm:cxn modelId="{F804FD1B-9BCD-4946-B816-6F3A4D029A56}" type="presParOf" srcId="{55A28663-0910-4E6B-B6F1-E12DE5B7A0C0}" destId="{181A0E71-10EB-4372-AB2B-FFBC1529E882}" srcOrd="1" destOrd="0" presId="urn:microsoft.com/office/officeart/2005/8/layout/chevron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B2BB88-859E-428A-BB6F-3CBB95E3D694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38D2578-29EE-4A5A-9682-7A35D7206BEB}">
      <dgm:prSet phldrT="[Tekst]"/>
      <dgm:spPr/>
      <dgm:t>
        <a:bodyPr/>
        <a:lstStyle/>
        <a:p>
          <a:r>
            <a:rPr lang="pl-PL" dirty="0" smtClean="0"/>
            <a:t>Ochrona sądowa</a:t>
          </a:r>
          <a:endParaRPr lang="pl-PL" dirty="0"/>
        </a:p>
      </dgm:t>
    </dgm:pt>
    <dgm:pt modelId="{D4B9CAA0-FBC3-4D38-B6D1-A6F9E3493DF4}" type="parTrans" cxnId="{8D22C2B7-5FCC-4A3F-942B-9BA6064E46D0}">
      <dgm:prSet/>
      <dgm:spPr/>
      <dgm:t>
        <a:bodyPr/>
        <a:lstStyle/>
        <a:p>
          <a:endParaRPr lang="pl-PL"/>
        </a:p>
      </dgm:t>
    </dgm:pt>
    <dgm:pt modelId="{A4F761DD-D25C-4AA3-A112-45A13196BB8A}" type="sibTrans" cxnId="{8D22C2B7-5FCC-4A3F-942B-9BA6064E46D0}">
      <dgm:prSet/>
      <dgm:spPr/>
      <dgm:t>
        <a:bodyPr/>
        <a:lstStyle/>
        <a:p>
          <a:endParaRPr lang="pl-PL"/>
        </a:p>
      </dgm:t>
    </dgm:pt>
    <dgm:pt modelId="{1DC57B9D-B027-4AFD-95DE-D6D860C13393}">
      <dgm:prSet phldrT="[Tekst]"/>
      <dgm:spPr/>
      <dgm:t>
        <a:bodyPr/>
        <a:lstStyle/>
        <a:p>
          <a:r>
            <a:rPr lang="pl-PL" dirty="0" smtClean="0"/>
            <a:t>Pomoc własna</a:t>
          </a:r>
          <a:endParaRPr lang="pl-PL" dirty="0"/>
        </a:p>
      </dgm:t>
    </dgm:pt>
    <dgm:pt modelId="{B6240036-C1D5-4EAE-9EC5-BB12FDA98944}" type="parTrans" cxnId="{9C3784ED-25A5-43D5-8D3C-E612AD0DC8F7}">
      <dgm:prSet/>
      <dgm:spPr/>
      <dgm:t>
        <a:bodyPr/>
        <a:lstStyle/>
        <a:p>
          <a:endParaRPr lang="pl-PL"/>
        </a:p>
      </dgm:t>
    </dgm:pt>
    <dgm:pt modelId="{EDB3E5FA-24F6-447A-8B15-F4BA6FD0EF5E}" type="sibTrans" cxnId="{9C3784ED-25A5-43D5-8D3C-E612AD0DC8F7}">
      <dgm:prSet/>
      <dgm:spPr/>
      <dgm:t>
        <a:bodyPr/>
        <a:lstStyle/>
        <a:p>
          <a:endParaRPr lang="pl-PL"/>
        </a:p>
      </dgm:t>
    </dgm:pt>
    <dgm:pt modelId="{F85B491D-4327-47E1-80A8-097EDDD94198}" type="pres">
      <dgm:prSet presAssocID="{E6B2BB88-859E-428A-BB6F-3CBB95E3D694}" presName="cycle" presStyleCnt="0">
        <dgm:presLayoutVars>
          <dgm:dir/>
          <dgm:resizeHandles val="exact"/>
        </dgm:presLayoutVars>
      </dgm:prSet>
      <dgm:spPr/>
    </dgm:pt>
    <dgm:pt modelId="{08D430E4-3B5E-4C4D-A1F7-8B6FFE8F34A1}" type="pres">
      <dgm:prSet presAssocID="{E38D2578-29EE-4A5A-9682-7A35D7206BEB}" presName="arrow" presStyleLbl="node1" presStyleIdx="0" presStyleCnt="2">
        <dgm:presLayoutVars>
          <dgm:bulletEnabled val="1"/>
        </dgm:presLayoutVars>
      </dgm:prSet>
      <dgm:spPr/>
    </dgm:pt>
    <dgm:pt modelId="{170361AE-38B1-4EDC-A021-DBEFAC6D70F5}" type="pres">
      <dgm:prSet presAssocID="{1DC57B9D-B027-4AFD-95DE-D6D860C13393}" presName="arrow" presStyleLbl="node1" presStyleIdx="1" presStyleCnt="2">
        <dgm:presLayoutVars>
          <dgm:bulletEnabled val="1"/>
        </dgm:presLayoutVars>
      </dgm:prSet>
      <dgm:spPr/>
    </dgm:pt>
  </dgm:ptLst>
  <dgm:cxnLst>
    <dgm:cxn modelId="{E353F4FF-1269-4D11-936B-6E430DCB78E7}" type="presOf" srcId="{E38D2578-29EE-4A5A-9682-7A35D7206BEB}" destId="{08D430E4-3B5E-4C4D-A1F7-8B6FFE8F34A1}" srcOrd="0" destOrd="0" presId="urn:microsoft.com/office/officeart/2005/8/layout/arrow1"/>
    <dgm:cxn modelId="{0F6D0FEF-F2E1-4E74-B545-9CEC2782B4C7}" type="presOf" srcId="{E6B2BB88-859E-428A-BB6F-3CBB95E3D694}" destId="{F85B491D-4327-47E1-80A8-097EDDD94198}" srcOrd="0" destOrd="0" presId="urn:microsoft.com/office/officeart/2005/8/layout/arrow1"/>
    <dgm:cxn modelId="{9C3784ED-25A5-43D5-8D3C-E612AD0DC8F7}" srcId="{E6B2BB88-859E-428A-BB6F-3CBB95E3D694}" destId="{1DC57B9D-B027-4AFD-95DE-D6D860C13393}" srcOrd="1" destOrd="0" parTransId="{B6240036-C1D5-4EAE-9EC5-BB12FDA98944}" sibTransId="{EDB3E5FA-24F6-447A-8B15-F4BA6FD0EF5E}"/>
    <dgm:cxn modelId="{6714DB55-AFB2-4088-91CD-203FE94C0222}" type="presOf" srcId="{1DC57B9D-B027-4AFD-95DE-D6D860C13393}" destId="{170361AE-38B1-4EDC-A021-DBEFAC6D70F5}" srcOrd="0" destOrd="0" presId="urn:microsoft.com/office/officeart/2005/8/layout/arrow1"/>
    <dgm:cxn modelId="{8D22C2B7-5FCC-4A3F-942B-9BA6064E46D0}" srcId="{E6B2BB88-859E-428A-BB6F-3CBB95E3D694}" destId="{E38D2578-29EE-4A5A-9682-7A35D7206BEB}" srcOrd="0" destOrd="0" parTransId="{D4B9CAA0-FBC3-4D38-B6D1-A6F9E3493DF4}" sibTransId="{A4F761DD-D25C-4AA3-A112-45A13196BB8A}"/>
    <dgm:cxn modelId="{74ED8D56-6C9D-4B27-9DAC-FF90349F975D}" type="presParOf" srcId="{F85B491D-4327-47E1-80A8-097EDDD94198}" destId="{08D430E4-3B5E-4C4D-A1F7-8B6FFE8F34A1}" srcOrd="0" destOrd="0" presId="urn:microsoft.com/office/officeart/2005/8/layout/arrow1"/>
    <dgm:cxn modelId="{7C8B1199-4AF2-40DD-9284-5CA2DE8D9645}" type="presParOf" srcId="{F85B491D-4327-47E1-80A8-097EDDD94198}" destId="{170361AE-38B1-4EDC-A021-DBEFAC6D70F5}" srcOrd="1" destOrd="0" presId="urn:microsoft.com/office/officeart/2005/8/layout/arrow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0E883-64C8-4E59-BD56-D7EEC1395BFB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BB3E5-87D9-4EC8-A6FD-04DF017167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BB3E5-87D9-4EC8-A6FD-04DF01716776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372B0A-4160-4AB8-918F-A1307590648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6E7972-B91F-48E1-A082-65AF0D198A6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PRAWA PODMIOTOWE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Joanna </a:t>
            </a:r>
            <a:r>
              <a:rPr lang="pl-PL" dirty="0" err="1" smtClean="0"/>
              <a:t>Czekurłan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sytuacja prawna w postaci prawa podmiotowego jest pewną „sferą możności postępowania”</a:t>
            </a:r>
          </a:p>
          <a:p>
            <a:r>
              <a:rPr lang="pl-PL" dirty="0" smtClean="0"/>
              <a:t>chodzi o pewne zachowania (kompetencje) podmiotu uprawnionego, z którym sprzężone są określone obowiązki innego podmiotu</a:t>
            </a:r>
          </a:p>
          <a:p>
            <a:r>
              <a:rPr lang="pl-PL" dirty="0" smtClean="0"/>
              <a:t>obowiązki te mogą polegać na:</a:t>
            </a:r>
            <a:br>
              <a:rPr lang="pl-PL" dirty="0" smtClean="0"/>
            </a:br>
            <a:r>
              <a:rPr lang="pl-PL" dirty="0" smtClean="0"/>
              <a:t>- powstrzymaniu się od działań ingerujących 	w czynności osoby uprawnionej</a:t>
            </a:r>
            <a:br>
              <a:rPr lang="pl-PL" dirty="0" smtClean="0"/>
            </a:br>
            <a:r>
              <a:rPr lang="pl-PL" dirty="0" smtClean="0"/>
              <a:t>- dokonywaniu pewnych czynności na rzecz 	uprawnionego</a:t>
            </a:r>
          </a:p>
          <a:p>
            <a:r>
              <a:rPr lang="pl-PL" dirty="0" smtClean="0"/>
              <a:t>mogą być to zarówno czynności prawne, jak i faktyczne</a:t>
            </a:r>
          </a:p>
          <a:p>
            <a:r>
              <a:rPr lang="pl-PL" dirty="0" smtClean="0"/>
              <a:t>obowiązki te mogą obciążać inne podmioty bezpośrednio albo mieć charakter potencjalny (wtedy wymaga aktualizacji, a niekiedy również dokładnego ustalenia)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3. Wyznacza pewną sferę możności postępowania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r>
              <a:rPr lang="pl-PL" dirty="0" smtClean="0"/>
              <a:t>chodzi o interesy uznane przez prawo oraz określoną moralność</a:t>
            </a:r>
          </a:p>
          <a:p>
            <a:r>
              <a:rPr lang="pl-PL" dirty="0" smtClean="0"/>
              <a:t>nie ma prawa podmiotowego osoba działająca wyłącznie w cudzym interesie (np. pełnomocnik)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4. Służy ochronie interesów podmiotów prawa cywilnego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co do zasady podmiot uprawniony może żądać od właściwego organu państwowego (zwłaszcza sądu), by ten przymusił podmiot obowiązany do </a:t>
            </a:r>
            <a:r>
              <a:rPr lang="pl-PL" dirty="0" err="1" smtClean="0"/>
              <a:t>powinnego</a:t>
            </a:r>
            <a:r>
              <a:rPr lang="pl-PL" dirty="0" smtClean="0"/>
              <a:t> zachowania</a:t>
            </a:r>
          </a:p>
          <a:p>
            <a:r>
              <a:rPr lang="pl-PL" dirty="0" smtClean="0"/>
              <a:t>niekiedy jednak brak jest takiej kompetencji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Zobowiązania niezupełne (naturalne) –dłużnik nie ponosi odpowiedzialności za swój dług; zobowiązania takie są niezaskarżalne (wierzyciel nie może żądać spełnienia świadczenia w drodze przymusu państwowego) -&gt; </a:t>
            </a:r>
            <a:r>
              <a:rPr lang="pl-PL" i="1" dirty="0" smtClean="0"/>
              <a:t>roszczenia przedawnione (117 i 411 </a:t>
            </a:r>
            <a:r>
              <a:rPr lang="pl-PL" i="1" dirty="0" err="1" smtClean="0"/>
              <a:t>pkt</a:t>
            </a:r>
            <a:r>
              <a:rPr lang="pl-PL" i="1" dirty="0" smtClean="0"/>
              <a:t> 3 KC), roszczenia z gier i zakładów (413 KC)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5. Kompetencja do żądania przymusowej realizacji obowiązku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	Prawo podmiotowe – pewna sytuacja prawna wyznaczona podmiotom prawa cywilnego przez obowiązujące normy i chroniąca prawnie uznane interesy tych podmiotów</a:t>
            </a:r>
          </a:p>
          <a:p>
            <a:pPr>
              <a:buFont typeface="Lucida Sans Unicode" pitchFamily="34" charset="0"/>
              <a:buChar char="♥"/>
            </a:pPr>
            <a:r>
              <a:rPr lang="pl-PL" dirty="0" smtClean="0"/>
              <a:t>na tę sytuację składają się czynności (faktyczne i prawne) podmiotu uprawnionego, z którym korelatywnie powiązane są obowiązki innego podmiotu (polegające na działaniu lub zaniechaniu)</a:t>
            </a:r>
          </a:p>
          <a:p>
            <a:pPr>
              <a:buFont typeface="Lucida Sans Unicode" pitchFamily="34" charset="0"/>
              <a:buChar char="♥"/>
            </a:pPr>
            <a:r>
              <a:rPr lang="pl-PL" dirty="0" smtClean="0"/>
              <a:t>co do zasady podmiotowi uprawnionemu przysługuje kompetencja do żądania od właściwego organu państwowego przymusowej realizacji obowiązków sprzężonych z prawem podmiotowym</a:t>
            </a:r>
          </a:p>
          <a:p>
            <a:pPr>
              <a:buFont typeface="Lucida Sans Unicode" pitchFamily="34" charset="0"/>
              <a:buChar char="♥"/>
            </a:pPr>
            <a:r>
              <a:rPr lang="pl-PL" dirty="0" smtClean="0"/>
              <a:t>prawo podmiotowe przysługuje także osobom niezdolnym do podejmowania jakichkolwiek świadomych decyzji (np. dzieci, osoby chore psychicznie) – w tym przypadku prawa podmiotowe </a:t>
            </a:r>
            <a:r>
              <a:rPr lang="pl-PL" b="1" u="sng" dirty="0" smtClean="0"/>
              <a:t>wykonują w ich imieniu </a:t>
            </a:r>
            <a:r>
              <a:rPr lang="pl-PL" dirty="0" smtClean="0"/>
              <a:t>przedstawiciele ustawowi </a:t>
            </a:r>
            <a:r>
              <a:rPr lang="pl-PL" i="1" dirty="0" smtClean="0"/>
              <a:t>(przedstawicielom nie przysługuje prawo podmiotowe – jedynie wykonują prawo przysługujące innym podmiotom!)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podmiotowe - definicja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„Uprawnienie” – element prawa podmiotowego; pojęcie to służy bliższemu wyznaczeniu zachowania objętego prawem podmiotowym</a:t>
            </a:r>
          </a:p>
          <a:p>
            <a:pPr>
              <a:buNone/>
            </a:pPr>
            <a:endParaRPr lang="pl-PL" dirty="0" smtClean="0"/>
          </a:p>
          <a:p>
            <a:pPr marL="624078" indent="-514350">
              <a:buFont typeface="+mj-lt"/>
              <a:buAutoNum type="arabicParenR"/>
            </a:pPr>
            <a:r>
              <a:rPr lang="pl-PL" dirty="0" smtClean="0"/>
              <a:t>uprawnienie bezpośrednie</a:t>
            </a:r>
          </a:p>
          <a:p>
            <a:pPr marL="624078" indent="-514350">
              <a:buFont typeface="+mj-lt"/>
              <a:buAutoNum type="arabicParenR"/>
            </a:pPr>
            <a:r>
              <a:rPr lang="pl-PL" dirty="0" smtClean="0"/>
              <a:t>roszczenie</a:t>
            </a:r>
          </a:p>
          <a:p>
            <a:pPr marL="624078" indent="-514350">
              <a:buFont typeface="+mj-lt"/>
              <a:buAutoNum type="arabicParenR"/>
            </a:pPr>
            <a:r>
              <a:rPr lang="pl-PL" dirty="0" smtClean="0"/>
              <a:t>uprawnienie kształtujące</a:t>
            </a:r>
          </a:p>
          <a:p>
            <a:pPr marL="624078" indent="-514350">
              <a:buFont typeface="+mj-lt"/>
              <a:buAutoNum type="arabicParenR"/>
            </a:pPr>
            <a:r>
              <a:rPr lang="pl-PL" dirty="0" smtClean="0"/>
              <a:t>uprawnienie do żądania ukształtowania stosunku prawnego</a:t>
            </a:r>
          </a:p>
          <a:p>
            <a:pPr marL="624078" indent="-514350">
              <a:buFont typeface="+mj-lt"/>
              <a:buAutoNum type="arabicParenR"/>
            </a:pPr>
            <a:r>
              <a:rPr lang="pl-PL" dirty="0" smtClean="0"/>
              <a:t>zarzuty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Normatywne postacie uprawnień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uprawniony może podejmować wszystkie albo określone działania (może korzystać z danego dobra na różne sposoby)</a:t>
            </a:r>
          </a:p>
          <a:p>
            <a:r>
              <a:rPr lang="pl-PL" dirty="0" smtClean="0"/>
              <a:t>każdy inny ma obowiązek powstrzymania się od zachowań, które przeszkadzałyby w korzystaniu z dobra podmiotowi uprawnionemu</a:t>
            </a:r>
          </a:p>
          <a:p>
            <a:r>
              <a:rPr lang="pl-PL" b="1" dirty="0" smtClean="0"/>
              <a:t>uprawnienie bezwzględne</a:t>
            </a:r>
            <a:r>
              <a:rPr lang="pl-PL" dirty="0" smtClean="0"/>
              <a:t> – skuteczne wobec nieokreślonego kręgu osób (tzn. wszystkich)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 Uprawnienie bezpośrednie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uprawniony może żądać ściśle określonego zachowania od osoby (indywidualnie oznaczonej), na której ciąży obowiązek wykonania świadczenia na rzecz uprawnionego</a:t>
            </a:r>
          </a:p>
          <a:p>
            <a:r>
              <a:rPr lang="pl-PL" dirty="0" smtClean="0"/>
              <a:t>świadczenie – określone zachowanie, polegające na działaniu bądź zaniechaniu</a:t>
            </a:r>
          </a:p>
          <a:p>
            <a:r>
              <a:rPr lang="pl-PL" b="1" dirty="0" smtClean="0"/>
              <a:t>uprawnienia względne</a:t>
            </a:r>
            <a:r>
              <a:rPr lang="pl-PL" dirty="0" smtClean="0"/>
              <a:t> – skuteczne wobec oznaczonego kręgu osób (indywidualnie wskazany podmiot lub grupa podmiotów)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Roszczenie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uprawniony może dokonać czynność prawną (jednostronną) prowadzącą do powstania, zmiany lub ustania stosunku prawnego</a:t>
            </a:r>
          </a:p>
          <a:p>
            <a:r>
              <a:rPr lang="pl-PL" dirty="0" smtClean="0"/>
              <a:t>działanie uprawnionego prowadzi do zmiany w sferze praw i obowiązków drugiej strony stosunku prawnego</a:t>
            </a:r>
          </a:p>
          <a:p>
            <a:r>
              <a:rPr lang="pl-PL" i="1" dirty="0" smtClean="0"/>
              <a:t>np. prawo odstąpienia (art. 395 KC), prawo uchylenia się od skutków prawnych oświadczenia woli (art. 84, 86 i 87 KC)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3. Uprawnienie kształtujące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uprawniony może żądać wydania przez sąd orzeczenia wpływającego na istnienie lub kształt stosunku prawnego (którego stroną jest uprawniony)</a:t>
            </a:r>
          </a:p>
          <a:p>
            <a:r>
              <a:rPr lang="pl-PL" dirty="0" smtClean="0"/>
              <a:t>od uprawnienia kształtującego różni się tym, że zmiana nie następuje poprzez dokonanie jednostronnej czynności prawnej, lecz (oprócz inicjatywy uprawnionego) konieczne jest wydanie orzeczenia przez sąd</a:t>
            </a:r>
          </a:p>
          <a:p>
            <a:r>
              <a:rPr lang="pl-PL" i="1" dirty="0" smtClean="0"/>
              <a:t>np. uznanie czynności prawnej za bezskuteczną (art. 59 KC)</a:t>
            </a: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4. Uprawnienie do żądania ukształtowania stosunku prawnego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14353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Prawo </a:t>
            </a:r>
            <a:r>
              <a:rPr lang="pl-PL" dirty="0" smtClean="0"/>
              <a:t>podmiotowe – pewna korzystna sytuacja podmiotu (grupy podmiotów)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Prawo </a:t>
            </a:r>
            <a:r>
              <a:rPr lang="pl-PL" dirty="0" smtClean="0"/>
              <a:t>podmiotowe jest koniecznym elementem każdego </a:t>
            </a:r>
            <a:r>
              <a:rPr lang="pl-PL" b="1" dirty="0" smtClean="0"/>
              <a:t>stosunku cywilnoprawnego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uprawniony może odmówić spełnienia świadczenia</a:t>
            </a:r>
          </a:p>
          <a:p>
            <a:r>
              <a:rPr lang="pl-PL" dirty="0" smtClean="0"/>
              <a:t>aby wywołać skutki prawne, zarzut musi zostać podniesiony przez uprawnionego (sąd nie może uwzględnić go z urzędu)</a:t>
            </a:r>
          </a:p>
          <a:p>
            <a:r>
              <a:rPr lang="pl-PL" dirty="0" smtClean="0"/>
              <a:t>przysługuje w przypadkach prawem przewidzianych</a:t>
            </a:r>
          </a:p>
          <a:p>
            <a:r>
              <a:rPr lang="pl-PL" i="1" dirty="0" smtClean="0"/>
              <a:t>np. zarzut przedawnienia (art. 117 § 2 KC), potrącenie (art. 498 KC)</a:t>
            </a: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5. Zarzut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pl-PL" dirty="0" smtClean="0"/>
              <a:t>Prawa bezwzględne i względne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Prawa majątkowe i niemajątkowe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Prawa przenoszalne i nieprzenoszalne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Prawa akcesoryjne i </a:t>
            </a:r>
            <a:r>
              <a:rPr lang="pl-PL" dirty="0" smtClean="0"/>
              <a:t>związane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Prawa tymczasowe (</a:t>
            </a:r>
            <a:r>
              <a:rPr lang="pl-PL" dirty="0" err="1" smtClean="0"/>
              <a:t>ekspektatywy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praw podmiotowych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sz="2000" dirty="0" smtClean="0"/>
              <a:t>Podstawa wyróżnienia: </a:t>
            </a:r>
            <a:r>
              <a:rPr lang="pl-PL" sz="2000" b="1" dirty="0" smtClean="0"/>
              <a:t>skuteczność wobec innych podmiotów</a:t>
            </a:r>
            <a:endParaRPr lang="pl-PL" sz="2000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 Prawa bezwzględne i względne</a:t>
            </a:r>
            <a:endParaRPr lang="pl-P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00166" y="2214554"/>
          <a:ext cx="5881686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/>
              <a:t>Podstawa wyróżnienia: </a:t>
            </a:r>
            <a:r>
              <a:rPr lang="pl-PL" sz="2000" b="1" dirty="0" smtClean="0"/>
              <a:t>realizowany (chroniony) interes</a:t>
            </a: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2. Prawa majątkowe i niemajątkowe</a:t>
            </a:r>
            <a:endParaRPr lang="pl-PL" sz="36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142976" y="1928802"/>
          <a:ext cx="735811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2800" dirty="0" smtClean="0"/>
              <a:t>	Podstawa wyróżnienia: </a:t>
            </a:r>
            <a:r>
              <a:rPr lang="pl-PL" sz="2800" b="1" dirty="0" smtClean="0"/>
              <a:t>dopuszczalność zmiany podmiotu prawa w drodze czynności prawnej</a:t>
            </a:r>
          </a:p>
          <a:p>
            <a:pPr>
              <a:buNone/>
            </a:pPr>
            <a:endParaRPr lang="pl-PL" sz="2800" b="1" dirty="0" smtClean="0"/>
          </a:p>
          <a:p>
            <a:pPr>
              <a:buNone/>
            </a:pPr>
            <a:r>
              <a:rPr lang="pl-PL" sz="2800" dirty="0" smtClean="0"/>
              <a:t>	</a:t>
            </a:r>
            <a:r>
              <a:rPr lang="pl-PL" sz="2800" b="1" dirty="0" smtClean="0"/>
              <a:t>Zbywalność </a:t>
            </a:r>
            <a:r>
              <a:rPr lang="pl-PL" sz="2800" dirty="0" smtClean="0"/>
              <a:t>– kompetencja uprawnionego do przeniesienia przysługującego mu prawa na inne podmioty w drodze czynności prawnej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pl-PL" sz="2800" dirty="0" smtClean="0"/>
              <a:t>3</a:t>
            </a:r>
            <a:r>
              <a:rPr lang="pl-PL" sz="2800" dirty="0" smtClean="0"/>
              <a:t>. Prawa przenoszalne i nieprzenoszalne      (zbywalne i niezbywalne)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 fontScale="92500" lnSpcReduction="10000"/>
          </a:bodyPr>
          <a:lstStyle/>
          <a:p>
            <a:pPr marL="624078" indent="-514350" fontAlgn="t">
              <a:buFont typeface="+mj-lt"/>
              <a:buAutoNum type="arabicPeriod"/>
            </a:pPr>
            <a:r>
              <a:rPr lang="pl-PL" b="1" dirty="0" smtClean="0"/>
              <a:t>Co do zasady prawa majątkowe są zbywalne, a prawa niemajątkowe – niezbywalne</a:t>
            </a:r>
            <a:r>
              <a:rPr lang="pl-PL" b="1" dirty="0" smtClean="0"/>
              <a:t>.</a:t>
            </a:r>
            <a:br>
              <a:rPr lang="pl-PL" b="1" dirty="0" smtClean="0"/>
            </a:br>
            <a:endParaRPr lang="pl-PL" dirty="0" smtClean="0"/>
          </a:p>
          <a:p>
            <a:pPr marL="624078" indent="-514350" fontAlgn="t">
              <a:buFont typeface="+mj-lt"/>
              <a:buAutoNum type="arabicPeriod"/>
            </a:pPr>
            <a:r>
              <a:rPr lang="pl-PL" b="1" dirty="0" smtClean="0"/>
              <a:t>Co do zasady podmioty prawa cywilnego nie mogą przekształcać prawa zbywalnego w prawo niezbywalne i odwrotnie, jak również nie mogą ograniczać kompetencji do przeniesienia prawa, które według ustawy jest zbywalne</a:t>
            </a:r>
            <a:r>
              <a:rPr lang="pl-PL" b="1" dirty="0" smtClean="0"/>
              <a:t>.</a:t>
            </a:r>
            <a:br>
              <a:rPr lang="pl-PL" b="1" dirty="0" smtClean="0"/>
            </a:br>
            <a:endParaRPr lang="pl-PL" dirty="0" smtClean="0"/>
          </a:p>
          <a:p>
            <a:pPr marL="624078" indent="-514350" fontAlgn="t">
              <a:buFont typeface="+mj-lt"/>
              <a:buAutoNum type="arabicPeriod"/>
            </a:pPr>
            <a:r>
              <a:rPr lang="pl-PL" b="1" dirty="0" smtClean="0"/>
              <a:t>Uprawniony może zobowiązać się wobec innej osoby, że nie dokona rozporządzeń prawem zbywalnym, jednak naruszenie zobowiązania będzie skutkowało jedynie odpowiedzialnością odszkodowawczą (rozporządzenie będzie skuteczne).</a:t>
            </a:r>
            <a:endParaRPr lang="pl-PL" dirty="0" smtClean="0"/>
          </a:p>
          <a:p>
            <a:pPr fontAlgn="t"/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/>
              <a:t>Podstawa rozróżnienia: </a:t>
            </a:r>
            <a:r>
              <a:rPr lang="pl-PL" sz="2000" b="1" dirty="0" smtClean="0"/>
              <a:t>zależność od innych praw</a:t>
            </a:r>
          </a:p>
          <a:p>
            <a:pPr>
              <a:buNone/>
            </a:pP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3. Prawa akcesoryjne i związane</a:t>
            </a:r>
            <a:endParaRPr lang="pl-P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14348" y="1928802"/>
          <a:ext cx="74295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podmiot ma uzyskać określone prawo podmiotowe, jednak powstanie (lub nabycie) tego prawa zależy od przyszłego zdarzenia</a:t>
            </a:r>
          </a:p>
          <a:p>
            <a:r>
              <a:rPr lang="pl-PL" dirty="0" smtClean="0"/>
              <a:t>ochronie prawnej podlega </a:t>
            </a:r>
            <a:r>
              <a:rPr lang="pl-PL" b="1" dirty="0" smtClean="0"/>
              <a:t>oczekiwanie na nabycie prawa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5. Prawa tymczasowe (</a:t>
            </a:r>
            <a:r>
              <a:rPr lang="pl-PL" sz="3200" dirty="0" err="1" smtClean="0"/>
              <a:t>ekspektatywy</a:t>
            </a:r>
            <a:r>
              <a:rPr lang="pl-PL" sz="3200" dirty="0" smtClean="0"/>
              <a:t>)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9545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Nabycie prawa – sytuacja, w której danemu podmiotowi zaczyna przysługiwać prawo, które wcześniej mu nie przysługiwało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Nabycie praw podmiotowych</a:t>
            </a:r>
            <a:endParaRPr lang="pl-PL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00166" y="21431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Symbol zastępczy zawartości 1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cywilnoprawny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Nabycie pierwotne – </a:t>
            </a:r>
            <a:r>
              <a:rPr lang="pl-PL" dirty="0" smtClean="0"/>
              <a:t>skuteczność nabycia prawa nie zależy od wcześniejszego przysługiwania innej osobie</a:t>
            </a:r>
            <a:endParaRPr lang="pl-PL" b="1" dirty="0" smtClean="0"/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b="1" dirty="0" smtClean="0"/>
              <a:t>	N</a:t>
            </a:r>
            <a:r>
              <a:rPr lang="pl-PL" b="1" dirty="0" smtClean="0"/>
              <a:t>abycie pochodne (sukcesja) </a:t>
            </a:r>
            <a:r>
              <a:rPr lang="pl-PL" dirty="0" smtClean="0"/>
              <a:t>– skuteczność nabycia zależy od </a:t>
            </a:r>
            <a:r>
              <a:rPr lang="pl-PL" u="sng" dirty="0" smtClean="0"/>
              <a:t>wcześniejszego istnienia prawa</a:t>
            </a:r>
            <a:r>
              <a:rPr lang="pl-PL" dirty="0" smtClean="0"/>
              <a:t> (o takim samym albo szerszym zakresie) po stronie innego podmiotu</a:t>
            </a:r>
            <a:br>
              <a:rPr lang="pl-PL" dirty="0" smtClean="0"/>
            </a:br>
            <a:r>
              <a:rPr lang="pl-PL" sz="2400" dirty="0" smtClean="0"/>
              <a:t> </a:t>
            </a:r>
            <a:r>
              <a:rPr lang="pl-PL" sz="2400" dirty="0" smtClean="0"/>
              <a:t>♥ nabywca uzyskuje prawo od innej osoby wskutek </a:t>
            </a:r>
            <a:r>
              <a:rPr lang="pl-PL" sz="2400" b="1" dirty="0" smtClean="0"/>
              <a:t>przeniesienia prawa</a:t>
            </a:r>
            <a:br>
              <a:rPr lang="pl-PL" sz="2400" b="1" dirty="0" smtClean="0"/>
            </a:br>
            <a:r>
              <a:rPr lang="pl-PL" sz="2400" dirty="0" smtClean="0"/>
              <a:t> </a:t>
            </a:r>
            <a:r>
              <a:rPr lang="pl-PL" sz="2400" dirty="0" smtClean="0"/>
              <a:t>♥</a:t>
            </a:r>
            <a:r>
              <a:rPr lang="pl-PL" sz="2400" b="1" dirty="0" smtClean="0"/>
              <a:t> </a:t>
            </a:r>
            <a:r>
              <a:rPr lang="pl-PL" sz="2400" dirty="0" smtClean="0"/>
              <a:t>zasada </a:t>
            </a:r>
            <a:r>
              <a:rPr lang="pl-PL" sz="2400" i="1" dirty="0" err="1" smtClean="0"/>
              <a:t>nemo</a:t>
            </a:r>
            <a:r>
              <a:rPr lang="pl-PL" sz="2400" i="1" dirty="0" smtClean="0"/>
              <a:t> plus </a:t>
            </a:r>
            <a:r>
              <a:rPr lang="pl-PL" sz="2400" i="1" dirty="0" err="1" smtClean="0"/>
              <a:t>iuris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in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alium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transferre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potest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quam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ipse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habet</a:t>
            </a:r>
            <a:r>
              <a:rPr lang="pl-PL" sz="2400" i="1" dirty="0" smtClean="0"/>
              <a:t> </a:t>
            </a:r>
            <a:r>
              <a:rPr lang="pl-PL" sz="2400" dirty="0" smtClean="0"/>
              <a:t>(nikt nie może przenieść na inną osobę więcej praw niż sam ma (</a:t>
            </a:r>
            <a:r>
              <a:rPr lang="pl-PL" sz="2400" i="1" dirty="0" smtClean="0"/>
              <a:t>wyjątki – np. 169 KC)</a:t>
            </a:r>
            <a:r>
              <a:rPr lang="pl-PL" sz="2600" dirty="0" smtClean="0"/>
              <a:t/>
            </a:r>
            <a:br>
              <a:rPr lang="pl-PL" sz="2600" dirty="0" smtClean="0"/>
            </a:br>
            <a:endParaRPr lang="pl-PL" sz="26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Nabycie pierwotne i pochodne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Sukcesja = nabycie pochodne prawa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	Sukcesja pod tytułem ogólnym</a:t>
            </a:r>
            <a:r>
              <a:rPr lang="pl-PL" dirty="0" smtClean="0"/>
              <a:t> </a:t>
            </a:r>
            <a:r>
              <a:rPr lang="pl-PL" b="1" dirty="0" smtClean="0"/>
              <a:t>(uniwersalna)</a:t>
            </a:r>
            <a:r>
              <a:rPr lang="pl-PL" dirty="0" smtClean="0"/>
              <a:t> – prowadzi do nabycia całości lub części jakiegoś majątku na podstawie jednego zdarzenia prawnego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/>
              <a:t>♥ nabywca „wchodzi” w sytuację prawną poprzednika (nabywa także obowiązki i obciążenia)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/>
              <a:t>♥ np. </a:t>
            </a:r>
            <a:r>
              <a:rPr lang="pl-PL" i="1" dirty="0" smtClean="0"/>
              <a:t>dziedziczenie</a:t>
            </a:r>
            <a:endParaRPr lang="pl-PL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	Sukcesja pod tytułem szczególnym (</a:t>
            </a:r>
            <a:r>
              <a:rPr lang="pl-PL" b="1" dirty="0" err="1" smtClean="0"/>
              <a:t>singularna</a:t>
            </a:r>
            <a:r>
              <a:rPr lang="pl-PL" b="1" dirty="0" smtClean="0"/>
              <a:t>) </a:t>
            </a:r>
            <a:r>
              <a:rPr lang="pl-PL" dirty="0" smtClean="0"/>
              <a:t>– prowadzi do nabycia indywidualnie oznaczonego prawa lub praw podmiotowych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> </a:t>
            </a:r>
            <a:r>
              <a:rPr lang="pl-PL" dirty="0" smtClean="0"/>
              <a:t>♥ skuteczność nabycia poszczególnych praw rozważa się odrębnie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/>
              <a:t>♥ np. </a:t>
            </a:r>
            <a:r>
              <a:rPr lang="pl-PL" i="1" dirty="0" smtClean="0"/>
              <a:t>sprzedaż rzeczy</a:t>
            </a: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Sukcesja pod tytułem ogólnym i szczególnym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92922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 smtClean="0"/>
              <a:t>	</a:t>
            </a:r>
            <a:r>
              <a:rPr lang="pl-PL" b="1" dirty="0" smtClean="0"/>
              <a:t>Nabycie translatywne</a:t>
            </a:r>
            <a:r>
              <a:rPr lang="pl-PL" dirty="0" smtClean="0"/>
              <a:t> – nabycie prawa istniejącego wcześniej</a:t>
            </a:r>
            <a:br>
              <a:rPr lang="pl-PL" dirty="0" smtClean="0"/>
            </a:br>
            <a:r>
              <a:rPr lang="pl-PL" dirty="0" smtClean="0"/>
              <a:t>- </a:t>
            </a:r>
            <a:r>
              <a:rPr lang="pl-PL" b="1" dirty="0" smtClean="0"/>
              <a:t>pochodne</a:t>
            </a:r>
            <a:r>
              <a:rPr lang="pl-PL" dirty="0" smtClean="0"/>
              <a:t>, np.: </a:t>
            </a:r>
            <a:r>
              <a:rPr lang="pl-PL" i="1" dirty="0" smtClean="0"/>
              <a:t>przeniesienie własności, dziedziczenie</a:t>
            </a:r>
            <a:r>
              <a:rPr lang="pl-PL" b="1" i="1" dirty="0" smtClean="0"/>
              <a:t/>
            </a:r>
            <a:br>
              <a:rPr lang="pl-PL" b="1" i="1" dirty="0" smtClean="0"/>
            </a:br>
            <a:r>
              <a:rPr lang="pl-PL" b="1" i="1" dirty="0" smtClean="0"/>
              <a:t>- </a:t>
            </a:r>
            <a:r>
              <a:rPr lang="pl-PL" b="1" dirty="0" smtClean="0"/>
              <a:t>pierwotne</a:t>
            </a:r>
            <a:r>
              <a:rPr lang="pl-PL" dirty="0" smtClean="0"/>
              <a:t>, np.: </a:t>
            </a:r>
            <a:r>
              <a:rPr lang="pl-PL" i="1" dirty="0" smtClean="0"/>
              <a:t>zasiedzenie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	Nabycie konstytutywne </a:t>
            </a:r>
            <a:r>
              <a:rPr lang="pl-PL" dirty="0" smtClean="0"/>
              <a:t>– wraz z nabyciem powstaje nowe (tj. nieistniejące wcześniej) prawo</a:t>
            </a:r>
            <a:br>
              <a:rPr lang="pl-PL" dirty="0" smtClean="0"/>
            </a:br>
            <a:r>
              <a:rPr lang="pl-PL" dirty="0" smtClean="0"/>
              <a:t>- </a:t>
            </a:r>
            <a:r>
              <a:rPr lang="pl-PL" b="1" dirty="0" smtClean="0"/>
              <a:t>pochodne</a:t>
            </a:r>
            <a:r>
              <a:rPr lang="pl-PL" dirty="0" smtClean="0"/>
              <a:t>, np.: </a:t>
            </a:r>
            <a:r>
              <a:rPr lang="pl-PL" i="1" dirty="0" smtClean="0"/>
              <a:t>ustanowienie użytkowania rzeczy</a:t>
            </a:r>
            <a:br>
              <a:rPr lang="pl-PL" i="1" dirty="0" smtClean="0"/>
            </a:br>
            <a:r>
              <a:rPr lang="pl-PL" i="1" dirty="0" smtClean="0"/>
              <a:t>-</a:t>
            </a:r>
            <a:r>
              <a:rPr lang="pl-PL" dirty="0" smtClean="0"/>
              <a:t> </a:t>
            </a:r>
            <a:r>
              <a:rPr lang="pl-PL" b="1" dirty="0" smtClean="0"/>
              <a:t>pierwotne</a:t>
            </a:r>
            <a:r>
              <a:rPr lang="pl-PL" dirty="0" smtClean="0"/>
              <a:t>, np.: </a:t>
            </a:r>
            <a:r>
              <a:rPr lang="pl-PL" i="1" dirty="0" smtClean="0"/>
              <a:t>zawłaszczenie rzeczy niczyjej, napisanie utworu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Nabycie konstytutywne i translatywne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Utrata praw podmiotowych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AutoNum type="arabicPeriod"/>
            </a:pPr>
            <a:r>
              <a:rPr lang="pl-PL" b="1" dirty="0" smtClean="0"/>
              <a:t>Wygaśnięcie prawa</a:t>
            </a:r>
            <a:r>
              <a:rPr lang="pl-PL" dirty="0" smtClean="0"/>
              <a:t> – prawo podmiotowe w ogóle przestaje istnieć</a:t>
            </a:r>
            <a:br>
              <a:rPr lang="pl-PL" dirty="0" smtClean="0"/>
            </a:br>
            <a:r>
              <a:rPr lang="pl-PL" dirty="0" smtClean="0"/>
              <a:t>- np. </a:t>
            </a:r>
            <a:r>
              <a:rPr lang="pl-PL" i="1" dirty="0" smtClean="0"/>
              <a:t>wskutek śmierci uprawnionego</a:t>
            </a:r>
            <a:endParaRPr lang="pl-PL" dirty="0" smtClean="0"/>
          </a:p>
          <a:p>
            <a:pPr marL="624078" indent="-514350">
              <a:buAutoNum type="arabicPeriod"/>
            </a:pPr>
            <a:r>
              <a:rPr lang="pl-PL" b="1" dirty="0" smtClean="0"/>
              <a:t>Nabycie prawa przez inną osobę</a:t>
            </a:r>
            <a:r>
              <a:rPr lang="pl-PL" dirty="0" smtClean="0"/>
              <a:t> – podmiot, który dotychczas był uprawnionym traci prawo na rzecz innego podmiotu</a:t>
            </a:r>
            <a:br>
              <a:rPr lang="pl-PL" dirty="0" smtClean="0"/>
            </a:br>
            <a:r>
              <a:rPr lang="pl-PL" dirty="0" smtClean="0"/>
              <a:t>- np. </a:t>
            </a:r>
            <a:r>
              <a:rPr lang="pl-PL" i="1" dirty="0" smtClean="0"/>
              <a:t>przeniesienie własności</a:t>
            </a:r>
            <a:endParaRPr lang="pl-PL" dirty="0" smtClean="0"/>
          </a:p>
          <a:p>
            <a:pPr marL="624078" indent="-514350">
              <a:buAutoNum type="arabicPeriod"/>
            </a:pPr>
            <a:r>
              <a:rPr lang="pl-PL" b="1" dirty="0" smtClean="0"/>
              <a:t>Konfuzja</a:t>
            </a:r>
            <a:r>
              <a:rPr lang="pl-PL" dirty="0" smtClean="0"/>
              <a:t> – połączenie w jednej osobie uprawnionego i zobowiązanego (zarówno prawo podmiotowe, jak i związane z nim obowiązki przysługują jednemu podmiotowi)</a:t>
            </a:r>
            <a:br>
              <a:rPr lang="pl-PL" dirty="0" smtClean="0"/>
            </a:br>
            <a:r>
              <a:rPr lang="pl-PL" dirty="0" smtClean="0"/>
              <a:t>- np. </a:t>
            </a:r>
            <a:r>
              <a:rPr lang="pl-PL" i="1" dirty="0" smtClean="0"/>
              <a:t>247 KC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pl-PL" b="1" dirty="0" smtClean="0"/>
              <a:t>Wykonywanie</a:t>
            </a:r>
            <a:r>
              <a:rPr lang="pl-PL" dirty="0" smtClean="0"/>
              <a:t> prawa podmiotowego</a:t>
            </a:r>
          </a:p>
          <a:p>
            <a:pPr marL="624078" indent="-514350">
              <a:buAutoNum type="arabicPeriod"/>
            </a:pPr>
            <a:r>
              <a:rPr lang="pl-PL" b="1" dirty="0" smtClean="0"/>
              <a:t>Nadużycie</a:t>
            </a:r>
            <a:r>
              <a:rPr lang="pl-PL" dirty="0" smtClean="0"/>
              <a:t> prawa podmiotowego</a:t>
            </a:r>
          </a:p>
          <a:p>
            <a:pPr marL="624078" indent="-514350">
              <a:buAutoNum type="arabicPeriod"/>
            </a:pPr>
            <a:r>
              <a:rPr lang="pl-PL" b="1" dirty="0" smtClean="0"/>
              <a:t>Ochrona</a:t>
            </a:r>
            <a:r>
              <a:rPr lang="pl-PL" dirty="0" smtClean="0"/>
              <a:t> prawa podmiotowego</a:t>
            </a:r>
          </a:p>
          <a:p>
            <a:pPr marL="624078" indent="-514350">
              <a:buAutoNum type="arabicPeriod"/>
            </a:pPr>
            <a:r>
              <a:rPr lang="pl-PL" b="1" dirty="0" smtClean="0"/>
              <a:t>Kolizja</a:t>
            </a:r>
            <a:r>
              <a:rPr lang="pl-PL" dirty="0" smtClean="0"/>
              <a:t> praw podmiotowych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Realizacja praw podmiotowych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Wykonywanie prawa – zachowanie podmiotu uprawnionego zgodnie z treścią danego prawa („czynienie </a:t>
            </a:r>
            <a:r>
              <a:rPr lang="pl-PL" dirty="0" smtClean="0"/>
              <a:t>z</a:t>
            </a:r>
            <a:r>
              <a:rPr lang="pl-PL" dirty="0" smtClean="0"/>
              <a:t>e swojego prawa użytku”)</a:t>
            </a:r>
          </a:p>
          <a:p>
            <a:pPr>
              <a:buNone/>
            </a:pPr>
            <a:endParaRPr lang="pl-PL" dirty="0" smtClean="0"/>
          </a:p>
          <a:p>
            <a:pPr lvl="1">
              <a:buFont typeface="Lucida Sans Unicode" pitchFamily="34" charset="0"/>
              <a:buChar char="♥"/>
            </a:pPr>
            <a:r>
              <a:rPr lang="pl-PL" dirty="0" smtClean="0"/>
              <a:t> </a:t>
            </a:r>
            <a:r>
              <a:rPr lang="pl-PL" dirty="0" smtClean="0"/>
              <a:t>zarówno działanie, jak i zaniechanie</a:t>
            </a:r>
          </a:p>
          <a:p>
            <a:pPr lvl="1">
              <a:buFont typeface="Lucida Sans Unicode" pitchFamily="34" charset="0"/>
              <a:buChar char="♥"/>
            </a:pPr>
            <a:r>
              <a:rPr lang="pl-PL" dirty="0" smtClean="0"/>
              <a:t> </a:t>
            </a:r>
            <a:r>
              <a:rPr lang="pl-PL" dirty="0" smtClean="0"/>
              <a:t>odpowiednie czynności mogą być wykonywane przez uprawnionego osobiście lub uprawnienia wynikające z prawa podmiotowego może on realizować przez inne osoby (np. pełnomocników)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Wykonywanie prawa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art. 5 KC: 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/>
              <a:t>Nie można czynić ze swojego prawa użytku, który by był sprzeczny ze </a:t>
            </a:r>
            <a:r>
              <a:rPr lang="pl-PL" b="1" dirty="0" smtClean="0"/>
              <a:t>społeczno-gospodarczym przeznaczeniem prawa </a:t>
            </a:r>
            <a:r>
              <a:rPr lang="pl-PL" dirty="0" smtClean="0"/>
              <a:t>lub z </a:t>
            </a:r>
            <a:r>
              <a:rPr lang="pl-PL" b="1" dirty="0" smtClean="0"/>
              <a:t>zasadami współżycia społecznego</a:t>
            </a:r>
            <a:r>
              <a:rPr lang="pl-PL" dirty="0" smtClean="0"/>
              <a:t>. Takie działanie lub zaniechanie uprawnionego </a:t>
            </a:r>
            <a:r>
              <a:rPr lang="pl-PL" u="sng" dirty="0" smtClean="0"/>
              <a:t>nie jest uważane za wykonywanie prawa</a:t>
            </a:r>
            <a:r>
              <a:rPr lang="pl-PL" dirty="0" smtClean="0"/>
              <a:t> i </a:t>
            </a:r>
            <a:r>
              <a:rPr lang="pl-PL" u="sng" dirty="0" smtClean="0"/>
              <a:t>nie korzysta z ochrony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Nadużycie prawa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/>
              <a:t>	Granice wykonywania uprawnień wynikających z praw podmiotowych wyznaczone są przez: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Treść norm prawnych wyznaczających określone typy lub postacie praw podmiotowych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Postanowienia czynności prawnych tworzące te uprawnienia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Klauzulę generalną zawartą w art. 5 KC</a:t>
            </a:r>
            <a:br>
              <a:rPr lang="pl-PL" dirty="0" smtClean="0"/>
            </a:br>
            <a:r>
              <a:rPr lang="pl-PL" dirty="0" smtClean="0"/>
              <a:t>- zasady współżycia społecznego</a:t>
            </a:r>
            <a:br>
              <a:rPr lang="pl-PL" dirty="0" smtClean="0"/>
            </a:br>
            <a:r>
              <a:rPr lang="pl-PL" dirty="0" smtClean="0"/>
              <a:t>- społeczno-gospodarcze przeznaczenie prawa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Ochrona prawa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Wyróżnić można:</a:t>
            </a:r>
          </a:p>
          <a:p>
            <a:pPr>
              <a:buFont typeface="Lucida Sans Unicode" pitchFamily="34" charset="0"/>
              <a:buChar char="♥"/>
            </a:pPr>
            <a:r>
              <a:rPr lang="pl-PL" dirty="0" smtClean="0"/>
              <a:t>proste stosunki cywilnoprawne</a:t>
            </a:r>
          </a:p>
          <a:p>
            <a:pPr>
              <a:buFont typeface="Lucida Sans Unicode" pitchFamily="34" charset="0"/>
              <a:buChar char="♥"/>
            </a:pPr>
            <a:r>
              <a:rPr lang="pl-PL" dirty="0" smtClean="0"/>
              <a:t>złożone stosunki cywilnoprawne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cywilnoprawny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co do zasady ochrona praw podmiotowych należy do zadań państwa i realizowana jest w drodze </a:t>
            </a:r>
            <a:r>
              <a:rPr lang="pl-PL" b="1" dirty="0" smtClean="0"/>
              <a:t>postępowania sądowego</a:t>
            </a:r>
            <a:endParaRPr lang="pl-PL" dirty="0" smtClean="0"/>
          </a:p>
          <a:p>
            <a:r>
              <a:rPr lang="pl-PL" dirty="0" smtClean="0"/>
              <a:t>uprawnionemu przysługuje </a:t>
            </a:r>
            <a:r>
              <a:rPr lang="pl-PL" b="1" dirty="0" smtClean="0"/>
              <a:t>powództwo</a:t>
            </a:r>
            <a:r>
              <a:rPr lang="pl-PL" dirty="0" smtClean="0"/>
              <a:t> (kompetencja do zwrócenia się do sądu, bądź innego organu, o rozpatrzenie sprawy)</a:t>
            </a:r>
          </a:p>
          <a:p>
            <a:r>
              <a:rPr lang="pl-PL" dirty="0" smtClean="0"/>
              <a:t>państwo udziela ochrony przez </a:t>
            </a:r>
            <a:r>
              <a:rPr lang="pl-PL" b="1" dirty="0" smtClean="0"/>
              <a:t>sądy</a:t>
            </a:r>
            <a:r>
              <a:rPr lang="pl-PL" dirty="0" smtClean="0"/>
              <a:t> i </a:t>
            </a:r>
            <a:r>
              <a:rPr lang="pl-PL" b="1" dirty="0" smtClean="0"/>
              <a:t>komorników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sz="2000" b="1" dirty="0" smtClean="0"/>
              <a:t>	UWAGA! </a:t>
            </a:r>
            <a:r>
              <a:rPr lang="pl-PL" sz="2000" dirty="0" smtClean="0"/>
              <a:t>Powództwo </a:t>
            </a:r>
            <a:r>
              <a:rPr lang="pl-PL" sz="2000" u="sng" dirty="0" smtClean="0"/>
              <a:t>nie przysługuje</a:t>
            </a:r>
            <a:r>
              <a:rPr lang="pl-PL" sz="2000" dirty="0" smtClean="0"/>
              <a:t> w przypadku </a:t>
            </a:r>
            <a:r>
              <a:rPr lang="pl-PL" sz="2000" b="1" dirty="0" smtClean="0"/>
              <a:t>zobowiązań naturalnych</a:t>
            </a:r>
            <a:r>
              <a:rPr lang="pl-PL" sz="2000" dirty="0" smtClean="0"/>
              <a:t>. W tym przypadku występuje „dług bez odpowiedzialności”. Wierzyciel nie może zatem domagać się przymusowego wykonania świadczenia. Jeżeli natomiast dłużnik dobrowolnie spełni należne świadczenie, nie może domagać się jego zwrotu! </a:t>
            </a: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Ochrona sądowa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W niektórych przypadkach (ściśle określonych!) dozwolona jest </a:t>
            </a:r>
            <a:r>
              <a:rPr lang="pl-PL" u="sng" dirty="0" smtClean="0"/>
              <a:t>ochrona praw podmiotowych przez samych uprawnionych</a:t>
            </a:r>
            <a:r>
              <a:rPr lang="pl-PL" dirty="0" smtClean="0"/>
              <a:t> w drodze tzw. </a:t>
            </a:r>
            <a:r>
              <a:rPr lang="pl-PL" b="1" dirty="0" smtClean="0"/>
              <a:t>pomocy własnej</a:t>
            </a:r>
            <a:r>
              <a:rPr lang="pl-PL" dirty="0" smtClean="0"/>
              <a:t>.</a:t>
            </a:r>
            <a:br>
              <a:rPr lang="pl-PL" dirty="0" smtClean="0"/>
            </a:br>
            <a:endParaRPr lang="pl-PL" dirty="0" smtClean="0"/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Ochrona prewencyjna (samoobrona)</a:t>
            </a:r>
            <a:br>
              <a:rPr lang="pl-PL" dirty="0" smtClean="0"/>
            </a:br>
            <a:r>
              <a:rPr lang="pl-PL" sz="2000" dirty="0" smtClean="0"/>
              <a:t>- odparcie niebezpieczeństwa grożącego dobrom i interesom uprawnionego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Ochrona następcza (samopomoc)</a:t>
            </a:r>
            <a:br>
              <a:rPr lang="pl-PL" dirty="0" smtClean="0"/>
            </a:br>
            <a:r>
              <a:rPr lang="pl-PL" sz="2000" dirty="0" smtClean="0"/>
              <a:t>- samodzielna przymusowa realizacja prawa lub przywrócenie naruszonego stanu faktycznego</a:t>
            </a: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Pomoc własna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Kolizja praw podmiotowych – sytuacja, w której wykonanie jednego prawa podmiotowego wyłącza faktyczną możliwość wykonania innego prawa podmiotowego.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>
              <a:buNone/>
            </a:pPr>
            <a:r>
              <a:rPr lang="pl-PL" dirty="0" smtClean="0"/>
              <a:t>	Kolidujące prawa mogą przy tym przysługiwać temu samemu podmiotowi lub różnym podmiotom.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Kolizja praw podmiotowych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Możliwe sposoby rozwiązania kolizji: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System preferencji</a:t>
            </a:r>
            <a:br>
              <a:rPr lang="pl-PL" dirty="0" smtClean="0"/>
            </a:br>
            <a:r>
              <a:rPr lang="pl-PL" sz="2200" dirty="0" smtClean="0"/>
              <a:t>- prawa preferowane wyżej zostają zrealizowane w całości</a:t>
            </a:r>
            <a:br>
              <a:rPr lang="pl-PL" sz="2200" dirty="0" smtClean="0"/>
            </a:br>
            <a:r>
              <a:rPr lang="pl-PL" sz="2200" dirty="0" smtClean="0"/>
              <a:t>- prawa preferowane niżej zostają zrealizowane o tyle, o ile to możliwe po realizacji wyżej preferowanych praw</a:t>
            </a:r>
            <a:br>
              <a:rPr lang="pl-PL" sz="2200" dirty="0" smtClean="0"/>
            </a:br>
            <a:r>
              <a:rPr lang="pl-PL" sz="2200" dirty="0" smtClean="0"/>
              <a:t>- np. </a:t>
            </a:r>
            <a:r>
              <a:rPr lang="pl-PL" sz="2200" i="1" dirty="0" smtClean="0"/>
              <a:t>ograniczone prawa rzeczowe i zasada </a:t>
            </a:r>
            <a:r>
              <a:rPr lang="pl-PL" sz="2200" b="1" i="1" dirty="0" err="1" smtClean="0"/>
              <a:t>prior</a:t>
            </a:r>
            <a:r>
              <a:rPr lang="pl-PL" sz="2200" b="1" i="1" dirty="0" smtClean="0"/>
              <a:t> </a:t>
            </a:r>
            <a:r>
              <a:rPr lang="pl-PL" sz="2200" b="1" i="1" dirty="0" err="1" smtClean="0"/>
              <a:t>tempore</a:t>
            </a:r>
            <a:r>
              <a:rPr lang="pl-PL" sz="2200" b="1" i="1" dirty="0" smtClean="0"/>
              <a:t> </a:t>
            </a:r>
            <a:r>
              <a:rPr lang="pl-PL" sz="2200" b="1" i="1" dirty="0" err="1" smtClean="0"/>
              <a:t>potior</a:t>
            </a:r>
            <a:r>
              <a:rPr lang="pl-PL" sz="2200" b="1" i="1" dirty="0" smtClean="0"/>
              <a:t> </a:t>
            </a:r>
            <a:r>
              <a:rPr lang="pl-PL" sz="2200" b="1" i="1" dirty="0" err="1" smtClean="0"/>
              <a:t>iure</a:t>
            </a:r>
            <a:r>
              <a:rPr lang="pl-PL" sz="2200" i="1" dirty="0" smtClean="0"/>
              <a:t>, zob. 249 § 1 KC</a:t>
            </a:r>
            <a:endParaRPr lang="pl-PL" sz="2200" dirty="0" smtClean="0"/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System redukcji</a:t>
            </a:r>
            <a:br>
              <a:rPr lang="pl-PL" dirty="0" smtClean="0"/>
            </a:br>
            <a:r>
              <a:rPr lang="pl-PL" sz="2200" dirty="0" smtClean="0"/>
              <a:t>- wszystkie zbiegające się prawa podlegają proporcjonalnej redukcji</a:t>
            </a:r>
            <a:br>
              <a:rPr lang="pl-PL" sz="2200" dirty="0" smtClean="0"/>
            </a:br>
            <a:r>
              <a:rPr lang="pl-PL" sz="2200" dirty="0" smtClean="0"/>
              <a:t>- w ten sposób interesy wszystkich uprawnionych mogą być w pewnej mierze uwzględnione</a:t>
            </a:r>
            <a:br>
              <a:rPr lang="pl-PL" sz="2200" dirty="0" smtClean="0"/>
            </a:br>
            <a:r>
              <a:rPr lang="pl-PL" sz="2200" dirty="0" smtClean="0"/>
              <a:t>- np. </a:t>
            </a:r>
            <a:r>
              <a:rPr lang="pl-PL" sz="2200" i="1" dirty="0" smtClean="0"/>
              <a:t>egzekucja sądowa świadczeń pieniężnych w przypadku roszczeń mających to samo pierwszeństwo, zob. 1026 KPC</a:t>
            </a:r>
            <a:endParaRPr lang="pl-PL" sz="2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c.d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pl-PL" dirty="0" smtClean="0"/>
              <a:t>Ustawa z dnia 23 kwietnia 1964 r. - Kodeks cywilny;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E. Gniewek, P. Machnikowski, </a:t>
            </a:r>
            <a:r>
              <a:rPr lang="pl-PL" i="1" dirty="0" smtClean="0"/>
              <a:t>Zarys prawa cywilnego</a:t>
            </a:r>
            <a:r>
              <a:rPr lang="pl-PL" dirty="0" smtClean="0"/>
              <a:t>, Warszawa 2014, s. 38-46;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Z. Radwański, A. Olejniczak, </a:t>
            </a:r>
            <a:r>
              <a:rPr lang="pl-PL" i="1" dirty="0" smtClean="0"/>
              <a:t>Prawo cywilne – część ogólna</a:t>
            </a:r>
            <a:r>
              <a:rPr lang="pl-PL" dirty="0" smtClean="0"/>
              <a:t>, Warszawa 2011, s. 82-110.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 Unicode" pitchFamily="34" charset="0"/>
              <a:buChar char="♥"/>
            </a:pPr>
            <a:r>
              <a:rPr lang="pl-PL" dirty="0" smtClean="0"/>
              <a:t>prawo podmiotowe przysługuje tylko jednej stronie</a:t>
            </a:r>
          </a:p>
          <a:p>
            <a:pPr>
              <a:buFont typeface="Lucida Sans Unicode" pitchFamily="34" charset="0"/>
              <a:buChar char="♥"/>
            </a:pPr>
            <a:r>
              <a:rPr lang="pl-PL" dirty="0" smtClean="0"/>
              <a:t>na drugiej stronie z kolei ciąży obowiązek (obowiązki) sprzężony korelatywnie z tym prawem</a:t>
            </a:r>
          </a:p>
          <a:p>
            <a:pPr>
              <a:buFont typeface="Lucida Sans Unicode" pitchFamily="34" charset="0"/>
              <a:buChar char="♥"/>
            </a:pPr>
            <a:endParaRPr lang="pl-PL" dirty="0" smtClean="0"/>
          </a:p>
          <a:p>
            <a:pPr>
              <a:buNone/>
            </a:pP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Proste stosunki cywilnoprawne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 Unicode" pitchFamily="34" charset="0"/>
              <a:buChar char="♥"/>
            </a:pPr>
            <a:r>
              <a:rPr lang="pl-PL" dirty="0" smtClean="0"/>
              <a:t>każdej ze stron przysługuje prawo podmiotowe</a:t>
            </a:r>
          </a:p>
          <a:p>
            <a:pPr>
              <a:buFont typeface="Lucida Sans Unicode" pitchFamily="34" charset="0"/>
              <a:buChar char="♥"/>
            </a:pPr>
            <a:r>
              <a:rPr lang="pl-PL" dirty="0" smtClean="0"/>
              <a:t>jednocześnie na każdej ze stron ciąży obowiązek sprzężony z prawem drugiej strony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Złożone stosunki cywilnoprawne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arenR"/>
            </a:pPr>
            <a:r>
              <a:rPr lang="pl-PL" dirty="0" smtClean="0"/>
              <a:t>Element treści stosunku cywilnoprawnego</a:t>
            </a:r>
          </a:p>
          <a:p>
            <a:pPr marL="624078" indent="-514350">
              <a:buFont typeface="+mj-lt"/>
              <a:buAutoNum type="arabicParenR"/>
            </a:pPr>
            <a:r>
              <a:rPr lang="pl-PL" dirty="0" smtClean="0"/>
              <a:t>Wyznaczone normami prawnymi</a:t>
            </a:r>
          </a:p>
          <a:p>
            <a:pPr marL="624078" indent="-514350">
              <a:buFont typeface="+mj-lt"/>
              <a:buAutoNum type="arabicParenR"/>
            </a:pPr>
            <a:r>
              <a:rPr lang="pl-PL" dirty="0" smtClean="0"/>
              <a:t>Wyznacza pewną sferę możności postępowania</a:t>
            </a:r>
          </a:p>
          <a:p>
            <a:pPr marL="624078" indent="-514350">
              <a:buFont typeface="+mj-lt"/>
              <a:buAutoNum type="arabicParenR"/>
            </a:pPr>
            <a:r>
              <a:rPr lang="pl-PL" dirty="0" smtClean="0"/>
              <a:t>Służy ochronie interesów podmiotów prawa cywilnego</a:t>
            </a:r>
          </a:p>
          <a:p>
            <a:pPr marL="624078" indent="-514350">
              <a:buFont typeface="+mj-lt"/>
              <a:buAutoNum type="arabicParenR"/>
            </a:pPr>
            <a:r>
              <a:rPr lang="pl-PL" dirty="0" smtClean="0"/>
              <a:t>Kompetencja do żądania od właściwego organu państwowego przymuszenia podmiotu zobowiązanego do realizacji obowiązków </a:t>
            </a:r>
            <a:r>
              <a:rPr lang="pl-PL" i="1" dirty="0" smtClean="0"/>
              <a:t>(co do zasady!)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Cechy prawa podmiotowego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r>
              <a:rPr lang="pl-PL" dirty="0" smtClean="0"/>
              <a:t>jest koniecznym elementem każdego stosunku cywilnoprawnego</a:t>
            </a:r>
          </a:p>
          <a:p>
            <a:r>
              <a:rPr lang="pl-PL" dirty="0" smtClean="0"/>
              <a:t>z prawem podmiotowym związane są (korelatywnie) obowiązki innego podmiotu (</a:t>
            </a:r>
            <a:r>
              <a:rPr lang="pl-PL" dirty="0" smtClean="0"/>
              <a:t>i</a:t>
            </a:r>
            <a:r>
              <a:rPr lang="pl-PL" dirty="0" smtClean="0"/>
              <a:t>nnych podmiotów)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 Element treści stosunku cywilnoprawnego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normy prawne określają zdarzenia prawne, które (w razie ich spełnienia) wywołują konsekwencje prawne w postaci powstania praw podmiotowych</a:t>
            </a:r>
          </a:p>
          <a:p>
            <a:r>
              <a:rPr lang="pl-PL" dirty="0" smtClean="0"/>
              <a:t>ponadto wskazują podstawy do bliższego ustalenia treści prawa podmiotowego </a:t>
            </a:r>
            <a:r>
              <a:rPr lang="pl-PL" i="1" dirty="0" smtClean="0"/>
              <a:t>(np. zasady współżycia społecznego, zwyczaj, wola stron)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2. Wyznaczone normami prawnymi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20236</TotalTime>
  <Words>1226</Words>
  <Application>Microsoft Office PowerPoint</Application>
  <PresentationFormat>Pokaz na ekranie (4:3)</PresentationFormat>
  <Paragraphs>208</Paragraphs>
  <Slides>44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44</vt:i4>
      </vt:variant>
    </vt:vector>
  </HeadingPairs>
  <TitlesOfParts>
    <vt:vector size="45" baseType="lpstr">
      <vt:lpstr>Hol</vt:lpstr>
      <vt:lpstr>PRAWA PODMIOTOWE</vt:lpstr>
      <vt:lpstr>Slajd 2</vt:lpstr>
      <vt:lpstr>Stosunek cywilnoprawny</vt:lpstr>
      <vt:lpstr>Stosunek cywilnoprawny</vt:lpstr>
      <vt:lpstr>Proste stosunki cywilnoprawne</vt:lpstr>
      <vt:lpstr>Złożone stosunki cywilnoprawne</vt:lpstr>
      <vt:lpstr>Cechy prawa podmiotowego</vt:lpstr>
      <vt:lpstr>1. Element treści stosunku cywilnoprawnego</vt:lpstr>
      <vt:lpstr>2. Wyznaczone normami prawnymi</vt:lpstr>
      <vt:lpstr>3. Wyznacza pewną sferę możności postępowania</vt:lpstr>
      <vt:lpstr>c.d.</vt:lpstr>
      <vt:lpstr>4. Służy ochronie interesów podmiotów prawa cywilnego</vt:lpstr>
      <vt:lpstr>5. Kompetencja do żądania przymusowej realizacji obowiązku</vt:lpstr>
      <vt:lpstr>Prawo podmiotowe - definicja</vt:lpstr>
      <vt:lpstr>Normatywne postacie uprawnień</vt:lpstr>
      <vt:lpstr>1. Uprawnienie bezpośrednie</vt:lpstr>
      <vt:lpstr>2. Roszczenie </vt:lpstr>
      <vt:lpstr>3. Uprawnienie kształtujące</vt:lpstr>
      <vt:lpstr>4. Uprawnienie do żądania ukształtowania stosunku prawnego</vt:lpstr>
      <vt:lpstr>5. Zarzut</vt:lpstr>
      <vt:lpstr>Rodzaje praw podmiotowych</vt:lpstr>
      <vt:lpstr>1. Prawa bezwzględne i względne</vt:lpstr>
      <vt:lpstr>2. Prawa majątkowe i niemajątkowe</vt:lpstr>
      <vt:lpstr>3. Prawa przenoszalne i nieprzenoszalne      (zbywalne i niezbywalne)</vt:lpstr>
      <vt:lpstr>Slajd 25</vt:lpstr>
      <vt:lpstr>Slajd 26</vt:lpstr>
      <vt:lpstr>3. Prawa akcesoryjne i związane</vt:lpstr>
      <vt:lpstr>5. Prawa tymczasowe (ekspektatywy)</vt:lpstr>
      <vt:lpstr>Nabycie praw podmiotowych</vt:lpstr>
      <vt:lpstr>Nabycie pierwotne i pochodne</vt:lpstr>
      <vt:lpstr>Sukcesja pod tytułem ogólnym i szczególnym</vt:lpstr>
      <vt:lpstr>Nabycie konstytutywne i translatywne</vt:lpstr>
      <vt:lpstr>Utrata praw podmiotowych</vt:lpstr>
      <vt:lpstr>c.d.</vt:lpstr>
      <vt:lpstr>Realizacja praw podmiotowych</vt:lpstr>
      <vt:lpstr>Wykonywanie prawa</vt:lpstr>
      <vt:lpstr>Nadużycie prawa</vt:lpstr>
      <vt:lpstr>c.d.</vt:lpstr>
      <vt:lpstr>Ochrona prawa</vt:lpstr>
      <vt:lpstr>Ochrona sądowa</vt:lpstr>
      <vt:lpstr>Pomoc własna</vt:lpstr>
      <vt:lpstr>Kolizja praw podmiotowych</vt:lpstr>
      <vt:lpstr>c.d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PRAWA PODMIOTOWE</dc:title>
  <dc:creator>czekj</dc:creator>
  <cp:lastModifiedBy>czekj</cp:lastModifiedBy>
  <cp:revision>11</cp:revision>
  <dcterms:created xsi:type="dcterms:W3CDTF">2018-03-07T13:11:54Z</dcterms:created>
  <dcterms:modified xsi:type="dcterms:W3CDTF">2018-03-28T12:50:37Z</dcterms:modified>
</cp:coreProperties>
</file>