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1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7" r:id="rId3"/>
    <p:sldId id="258" r:id="rId4"/>
    <p:sldId id="260" r:id="rId5"/>
    <p:sldId id="259" r:id="rId6"/>
    <p:sldId id="261" r:id="rId7"/>
    <p:sldId id="264" r:id="rId8"/>
    <p:sldId id="262" r:id="rId9"/>
    <p:sldId id="265" r:id="rId10"/>
    <p:sldId id="268" r:id="rId11"/>
    <p:sldId id="269" r:id="rId12"/>
    <p:sldId id="270" r:id="rId13"/>
    <p:sldId id="271" r:id="rId14"/>
    <p:sldId id="292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  <p:sldId id="285" r:id="rId29"/>
    <p:sldId id="286" r:id="rId30"/>
    <p:sldId id="287" r:id="rId31"/>
    <p:sldId id="288" r:id="rId32"/>
    <p:sldId id="289" r:id="rId33"/>
    <p:sldId id="290" r:id="rId34"/>
    <p:sldId id="291" r:id="rId35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52" autoAdjust="0"/>
    <p:restoredTop sz="94728" autoAdjust="0"/>
  </p:normalViewPr>
  <p:slideViewPr>
    <p:cSldViewPr>
      <p:cViewPr>
        <p:scale>
          <a:sx n="66" d="100"/>
          <a:sy n="66" d="100"/>
        </p:scale>
        <p:origin x="-1265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A3A3B1E-C3FA-4DAC-8475-5508A6E772E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FD864DE-EEE3-4479-9E37-27258390445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 prawny</a:t>
          </a:r>
        </a:p>
      </dgm:t>
    </dgm:pt>
    <dgm:pt modelId="{0EDBEC79-8778-4662-9D40-2507650BCF35}" type="parTrans" cxnId="{649D7542-492B-49B6-971B-466231C3CBBA}">
      <dgm:prSet/>
      <dgm:spPr/>
    </dgm:pt>
    <dgm:pt modelId="{ED8F1211-714D-4EFD-B7D9-F43EC742945E}" type="sibTrans" cxnId="{649D7542-492B-49B6-971B-466231C3CBBA}">
      <dgm:prSet/>
      <dgm:spPr/>
    </dgm:pt>
    <dgm:pt modelId="{A852FAD1-97EF-4F1E-A376-C800CAED482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Podmiot</a:t>
          </a:r>
        </a:p>
      </dgm:t>
    </dgm:pt>
    <dgm:pt modelId="{2B5A9659-921D-4C35-8825-745D65D947C4}" type="parTrans" cxnId="{3E38056C-8BB3-4CB2-9C0C-1B9746464D61}">
      <dgm:prSet/>
      <dgm:spPr/>
    </dgm:pt>
    <dgm:pt modelId="{8E8F7E55-D6EA-4066-A460-CAE707F23630}" type="sibTrans" cxnId="{3E38056C-8BB3-4CB2-9C0C-1B9746464D61}">
      <dgm:prSet/>
      <dgm:spPr/>
    </dgm:pt>
    <dgm:pt modelId="{8FB8486A-E159-4C82-9567-A27BF3D3BE0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Przedmiot</a:t>
          </a:r>
        </a:p>
      </dgm:t>
    </dgm:pt>
    <dgm:pt modelId="{F0C27CA1-842A-4508-972E-1A621FA980AF}" type="parTrans" cxnId="{5DE10272-5CE7-4AE1-B178-4CA9AB49019B}">
      <dgm:prSet/>
      <dgm:spPr/>
    </dgm:pt>
    <dgm:pt modelId="{D3EC64F5-641C-45D8-8E80-0D393C31C39A}" type="sibTrans" cxnId="{5DE10272-5CE7-4AE1-B178-4CA9AB49019B}">
      <dgm:prSet/>
      <dgm:spPr/>
    </dgm:pt>
    <dgm:pt modelId="{7EA1FC68-DABF-4F69-9E42-73E407FFF65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Treść</a:t>
          </a:r>
        </a:p>
      </dgm:t>
    </dgm:pt>
    <dgm:pt modelId="{D6DDD95D-3B51-4E38-A805-D0A9DF7DB7FA}" type="parTrans" cxnId="{93022849-C9F5-43AC-BD1A-B043526AD924}">
      <dgm:prSet/>
      <dgm:spPr/>
    </dgm:pt>
    <dgm:pt modelId="{66E51C12-9E53-4A95-8974-2F1817BFAA92}" type="sibTrans" cxnId="{93022849-C9F5-43AC-BD1A-B043526AD924}">
      <dgm:prSet/>
      <dgm:spPr/>
    </dgm:pt>
    <dgm:pt modelId="{48201442-C466-4421-9F6B-875603348E8D}" type="pres">
      <dgm:prSet presAssocID="{CA3A3B1E-C3FA-4DAC-8475-5508A6E772E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079F553C-124A-4450-9C7A-63BAEB9CF122}" type="pres">
      <dgm:prSet presAssocID="{BFD864DE-EEE3-4479-9E37-27258390445B}" presName="hierRoot1" presStyleCnt="0">
        <dgm:presLayoutVars>
          <dgm:hierBranch/>
        </dgm:presLayoutVars>
      </dgm:prSet>
      <dgm:spPr/>
    </dgm:pt>
    <dgm:pt modelId="{38D1C553-2A7A-4CE2-ACDA-E2144733C7A2}" type="pres">
      <dgm:prSet presAssocID="{BFD864DE-EEE3-4479-9E37-27258390445B}" presName="rootComposite1" presStyleCnt="0"/>
      <dgm:spPr/>
    </dgm:pt>
    <dgm:pt modelId="{7D05963F-1B27-4ABE-9607-DE680736ECE8}" type="pres">
      <dgm:prSet presAssocID="{BFD864DE-EEE3-4479-9E37-27258390445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CE3119D-EF73-4853-9C52-D9F405B790C7}" type="pres">
      <dgm:prSet presAssocID="{BFD864DE-EEE3-4479-9E37-27258390445B}" presName="rootConnector1" presStyleLbl="node1" presStyleIdx="0" presStyleCnt="0"/>
      <dgm:spPr/>
      <dgm:t>
        <a:bodyPr/>
        <a:lstStyle/>
        <a:p>
          <a:endParaRPr lang="pl-PL"/>
        </a:p>
      </dgm:t>
    </dgm:pt>
    <dgm:pt modelId="{69521808-4F65-4C96-A429-D7164B40FBA9}" type="pres">
      <dgm:prSet presAssocID="{BFD864DE-EEE3-4479-9E37-27258390445B}" presName="hierChild2" presStyleCnt="0"/>
      <dgm:spPr/>
    </dgm:pt>
    <dgm:pt modelId="{6BD151B1-3755-4198-B9CF-FD62AAA0EAF6}" type="pres">
      <dgm:prSet presAssocID="{2B5A9659-921D-4C35-8825-745D65D947C4}" presName="Name35" presStyleLbl="parChTrans1D2" presStyleIdx="0" presStyleCnt="3"/>
      <dgm:spPr/>
    </dgm:pt>
    <dgm:pt modelId="{DD0EB78A-56D6-44EA-A509-2E4670F98DC6}" type="pres">
      <dgm:prSet presAssocID="{A852FAD1-97EF-4F1E-A376-C800CAED4827}" presName="hierRoot2" presStyleCnt="0">
        <dgm:presLayoutVars>
          <dgm:hierBranch/>
        </dgm:presLayoutVars>
      </dgm:prSet>
      <dgm:spPr/>
    </dgm:pt>
    <dgm:pt modelId="{5209A492-2C15-489F-AAE5-13F179D8095D}" type="pres">
      <dgm:prSet presAssocID="{A852FAD1-97EF-4F1E-A376-C800CAED4827}" presName="rootComposite" presStyleCnt="0"/>
      <dgm:spPr/>
    </dgm:pt>
    <dgm:pt modelId="{9C802C16-D2D1-413E-8DFD-EB724021E5A7}" type="pres">
      <dgm:prSet presAssocID="{A852FAD1-97EF-4F1E-A376-C800CAED4827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B40233A-5693-487A-98D6-2C893DB083E2}" type="pres">
      <dgm:prSet presAssocID="{A852FAD1-97EF-4F1E-A376-C800CAED4827}" presName="rootConnector" presStyleLbl="node2" presStyleIdx="0" presStyleCnt="3"/>
      <dgm:spPr/>
      <dgm:t>
        <a:bodyPr/>
        <a:lstStyle/>
        <a:p>
          <a:endParaRPr lang="pl-PL"/>
        </a:p>
      </dgm:t>
    </dgm:pt>
    <dgm:pt modelId="{5413FA9D-6013-492C-95F1-1CB8C0CD31A8}" type="pres">
      <dgm:prSet presAssocID="{A852FAD1-97EF-4F1E-A376-C800CAED4827}" presName="hierChild4" presStyleCnt="0"/>
      <dgm:spPr/>
    </dgm:pt>
    <dgm:pt modelId="{9CE7007E-D93D-4F31-ACEB-4D7747589F0D}" type="pres">
      <dgm:prSet presAssocID="{A852FAD1-97EF-4F1E-A376-C800CAED4827}" presName="hierChild5" presStyleCnt="0"/>
      <dgm:spPr/>
    </dgm:pt>
    <dgm:pt modelId="{829D2F7C-DE70-4301-953E-45511434801C}" type="pres">
      <dgm:prSet presAssocID="{F0C27CA1-842A-4508-972E-1A621FA980AF}" presName="Name35" presStyleLbl="parChTrans1D2" presStyleIdx="1" presStyleCnt="3"/>
      <dgm:spPr/>
    </dgm:pt>
    <dgm:pt modelId="{78B01130-1691-45AD-A13E-D5AD38668610}" type="pres">
      <dgm:prSet presAssocID="{8FB8486A-E159-4C82-9567-A27BF3D3BE00}" presName="hierRoot2" presStyleCnt="0">
        <dgm:presLayoutVars>
          <dgm:hierBranch/>
        </dgm:presLayoutVars>
      </dgm:prSet>
      <dgm:spPr/>
    </dgm:pt>
    <dgm:pt modelId="{3B0B5753-862B-42F1-84E9-9B7CE5E6D96B}" type="pres">
      <dgm:prSet presAssocID="{8FB8486A-E159-4C82-9567-A27BF3D3BE00}" presName="rootComposite" presStyleCnt="0"/>
      <dgm:spPr/>
    </dgm:pt>
    <dgm:pt modelId="{6BB143A1-3569-4E32-B445-778D9394D6DD}" type="pres">
      <dgm:prSet presAssocID="{8FB8486A-E159-4C82-9567-A27BF3D3BE0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4C95E88C-A272-402F-B123-FCA31AC9A829}" type="pres">
      <dgm:prSet presAssocID="{8FB8486A-E159-4C82-9567-A27BF3D3BE00}" presName="rootConnector" presStyleLbl="node2" presStyleIdx="1" presStyleCnt="3"/>
      <dgm:spPr/>
      <dgm:t>
        <a:bodyPr/>
        <a:lstStyle/>
        <a:p>
          <a:endParaRPr lang="pl-PL"/>
        </a:p>
      </dgm:t>
    </dgm:pt>
    <dgm:pt modelId="{6752C1A2-25B8-486C-993E-D7FFD6E89F83}" type="pres">
      <dgm:prSet presAssocID="{8FB8486A-E159-4C82-9567-A27BF3D3BE00}" presName="hierChild4" presStyleCnt="0"/>
      <dgm:spPr/>
    </dgm:pt>
    <dgm:pt modelId="{1D75D27C-5E77-4568-973A-025A0DBF690E}" type="pres">
      <dgm:prSet presAssocID="{8FB8486A-E159-4C82-9567-A27BF3D3BE00}" presName="hierChild5" presStyleCnt="0"/>
      <dgm:spPr/>
    </dgm:pt>
    <dgm:pt modelId="{FF380E54-D56C-4310-9044-DE77C6ED474F}" type="pres">
      <dgm:prSet presAssocID="{D6DDD95D-3B51-4E38-A805-D0A9DF7DB7FA}" presName="Name35" presStyleLbl="parChTrans1D2" presStyleIdx="2" presStyleCnt="3"/>
      <dgm:spPr/>
    </dgm:pt>
    <dgm:pt modelId="{0DBC32AD-92DB-4079-A188-B56272DA50B3}" type="pres">
      <dgm:prSet presAssocID="{7EA1FC68-DABF-4F69-9E42-73E407FFF657}" presName="hierRoot2" presStyleCnt="0">
        <dgm:presLayoutVars>
          <dgm:hierBranch/>
        </dgm:presLayoutVars>
      </dgm:prSet>
      <dgm:spPr/>
    </dgm:pt>
    <dgm:pt modelId="{5E894E14-3442-4F81-BBFF-50AE27F8376B}" type="pres">
      <dgm:prSet presAssocID="{7EA1FC68-DABF-4F69-9E42-73E407FFF657}" presName="rootComposite" presStyleCnt="0"/>
      <dgm:spPr/>
    </dgm:pt>
    <dgm:pt modelId="{90E5DFD0-4158-4A94-91E4-40D2F3403A99}" type="pres">
      <dgm:prSet presAssocID="{7EA1FC68-DABF-4F69-9E42-73E407FFF65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4FEA54F-59CD-4A9D-BCE5-BA9AA026D430}" type="pres">
      <dgm:prSet presAssocID="{7EA1FC68-DABF-4F69-9E42-73E407FFF657}" presName="rootConnector" presStyleLbl="node2" presStyleIdx="2" presStyleCnt="3"/>
      <dgm:spPr/>
      <dgm:t>
        <a:bodyPr/>
        <a:lstStyle/>
        <a:p>
          <a:endParaRPr lang="pl-PL"/>
        </a:p>
      </dgm:t>
    </dgm:pt>
    <dgm:pt modelId="{B1B761DD-5167-44BD-A292-874DF3CFFC1E}" type="pres">
      <dgm:prSet presAssocID="{7EA1FC68-DABF-4F69-9E42-73E407FFF657}" presName="hierChild4" presStyleCnt="0"/>
      <dgm:spPr/>
    </dgm:pt>
    <dgm:pt modelId="{FF835458-5343-4E42-95DA-BF2FFF0A8835}" type="pres">
      <dgm:prSet presAssocID="{7EA1FC68-DABF-4F69-9E42-73E407FFF657}" presName="hierChild5" presStyleCnt="0"/>
      <dgm:spPr/>
    </dgm:pt>
    <dgm:pt modelId="{319A2652-9E73-4318-9386-76DB4E806E9E}" type="pres">
      <dgm:prSet presAssocID="{BFD864DE-EEE3-4479-9E37-27258390445B}" presName="hierChild3" presStyleCnt="0"/>
      <dgm:spPr/>
    </dgm:pt>
  </dgm:ptLst>
  <dgm:cxnLst>
    <dgm:cxn modelId="{C5579540-FC85-4A09-B06B-820B9E56BD0A}" type="presOf" srcId="{F0C27CA1-842A-4508-972E-1A621FA980AF}" destId="{829D2F7C-DE70-4301-953E-45511434801C}" srcOrd="0" destOrd="0" presId="urn:microsoft.com/office/officeart/2005/8/layout/orgChart1"/>
    <dgm:cxn modelId="{D9D7C429-9C25-4864-8EB0-94CAB3D07862}" type="presOf" srcId="{A852FAD1-97EF-4F1E-A376-C800CAED4827}" destId="{8B40233A-5693-487A-98D6-2C893DB083E2}" srcOrd="1" destOrd="0" presId="urn:microsoft.com/office/officeart/2005/8/layout/orgChart1"/>
    <dgm:cxn modelId="{4F2D95EC-5933-4551-99A3-7AC210E2FAFA}" type="presOf" srcId="{2B5A9659-921D-4C35-8825-745D65D947C4}" destId="{6BD151B1-3755-4198-B9CF-FD62AAA0EAF6}" srcOrd="0" destOrd="0" presId="urn:microsoft.com/office/officeart/2005/8/layout/orgChart1"/>
    <dgm:cxn modelId="{489FE05A-5B52-4731-A520-4ACEDABCCC90}" type="presOf" srcId="{BFD864DE-EEE3-4479-9E37-27258390445B}" destId="{7D05963F-1B27-4ABE-9607-DE680736ECE8}" srcOrd="0" destOrd="0" presId="urn:microsoft.com/office/officeart/2005/8/layout/orgChart1"/>
    <dgm:cxn modelId="{37D731C1-4A8F-48C9-88E8-7B3F38FF4E44}" type="presOf" srcId="{D6DDD95D-3B51-4E38-A805-D0A9DF7DB7FA}" destId="{FF380E54-D56C-4310-9044-DE77C6ED474F}" srcOrd="0" destOrd="0" presId="urn:microsoft.com/office/officeart/2005/8/layout/orgChart1"/>
    <dgm:cxn modelId="{B27B16F0-F34E-4386-9EE9-35483CEE212E}" type="presOf" srcId="{8FB8486A-E159-4C82-9567-A27BF3D3BE00}" destId="{4C95E88C-A272-402F-B123-FCA31AC9A829}" srcOrd="1" destOrd="0" presId="urn:microsoft.com/office/officeart/2005/8/layout/orgChart1"/>
    <dgm:cxn modelId="{5DE10272-5CE7-4AE1-B178-4CA9AB49019B}" srcId="{BFD864DE-EEE3-4479-9E37-27258390445B}" destId="{8FB8486A-E159-4C82-9567-A27BF3D3BE00}" srcOrd="1" destOrd="0" parTransId="{F0C27CA1-842A-4508-972E-1A621FA980AF}" sibTransId="{D3EC64F5-641C-45D8-8E80-0D393C31C39A}"/>
    <dgm:cxn modelId="{7D117A89-0D65-409C-B8C7-45BC3D2022A9}" type="presOf" srcId="{A852FAD1-97EF-4F1E-A376-C800CAED4827}" destId="{9C802C16-D2D1-413E-8DFD-EB724021E5A7}" srcOrd="0" destOrd="0" presId="urn:microsoft.com/office/officeart/2005/8/layout/orgChart1"/>
    <dgm:cxn modelId="{1B8568E7-D30A-42A4-8343-FB72DD3F3B3C}" type="presOf" srcId="{BFD864DE-EEE3-4479-9E37-27258390445B}" destId="{FCE3119D-EF73-4853-9C52-D9F405B790C7}" srcOrd="1" destOrd="0" presId="urn:microsoft.com/office/officeart/2005/8/layout/orgChart1"/>
    <dgm:cxn modelId="{262D4682-4442-4095-8093-9EC8C792D905}" type="presOf" srcId="{7EA1FC68-DABF-4F69-9E42-73E407FFF657}" destId="{90E5DFD0-4158-4A94-91E4-40D2F3403A99}" srcOrd="0" destOrd="0" presId="urn:microsoft.com/office/officeart/2005/8/layout/orgChart1"/>
    <dgm:cxn modelId="{93022849-C9F5-43AC-BD1A-B043526AD924}" srcId="{BFD864DE-EEE3-4479-9E37-27258390445B}" destId="{7EA1FC68-DABF-4F69-9E42-73E407FFF657}" srcOrd="2" destOrd="0" parTransId="{D6DDD95D-3B51-4E38-A805-D0A9DF7DB7FA}" sibTransId="{66E51C12-9E53-4A95-8974-2F1817BFAA92}"/>
    <dgm:cxn modelId="{6E9F10EE-27B4-4790-85B0-F2480F171A75}" type="presOf" srcId="{8FB8486A-E159-4C82-9567-A27BF3D3BE00}" destId="{6BB143A1-3569-4E32-B445-778D9394D6DD}" srcOrd="0" destOrd="0" presId="urn:microsoft.com/office/officeart/2005/8/layout/orgChart1"/>
    <dgm:cxn modelId="{649D7542-492B-49B6-971B-466231C3CBBA}" srcId="{CA3A3B1E-C3FA-4DAC-8475-5508A6E772E2}" destId="{BFD864DE-EEE3-4479-9E37-27258390445B}" srcOrd="0" destOrd="0" parTransId="{0EDBEC79-8778-4662-9D40-2507650BCF35}" sibTransId="{ED8F1211-714D-4EFD-B7D9-F43EC742945E}"/>
    <dgm:cxn modelId="{AA2A8805-3C1E-405F-989E-EFDED4445ADE}" type="presOf" srcId="{7EA1FC68-DABF-4F69-9E42-73E407FFF657}" destId="{04FEA54F-59CD-4A9D-BCE5-BA9AA026D430}" srcOrd="1" destOrd="0" presId="urn:microsoft.com/office/officeart/2005/8/layout/orgChart1"/>
    <dgm:cxn modelId="{9BD507F3-17F2-49E1-8235-2A821C2911A7}" type="presOf" srcId="{CA3A3B1E-C3FA-4DAC-8475-5508A6E772E2}" destId="{48201442-C466-4421-9F6B-875603348E8D}" srcOrd="0" destOrd="0" presId="urn:microsoft.com/office/officeart/2005/8/layout/orgChart1"/>
    <dgm:cxn modelId="{3E38056C-8BB3-4CB2-9C0C-1B9746464D61}" srcId="{BFD864DE-EEE3-4479-9E37-27258390445B}" destId="{A852FAD1-97EF-4F1E-A376-C800CAED4827}" srcOrd="0" destOrd="0" parTransId="{2B5A9659-921D-4C35-8825-745D65D947C4}" sibTransId="{8E8F7E55-D6EA-4066-A460-CAE707F23630}"/>
    <dgm:cxn modelId="{67DE9CCA-72AB-4DB1-B490-2AA10B4BCA86}" type="presParOf" srcId="{48201442-C466-4421-9F6B-875603348E8D}" destId="{079F553C-124A-4450-9C7A-63BAEB9CF122}" srcOrd="0" destOrd="0" presId="urn:microsoft.com/office/officeart/2005/8/layout/orgChart1"/>
    <dgm:cxn modelId="{10BF0338-8E95-4785-A137-F3AFBBFCF078}" type="presParOf" srcId="{079F553C-124A-4450-9C7A-63BAEB9CF122}" destId="{38D1C553-2A7A-4CE2-ACDA-E2144733C7A2}" srcOrd="0" destOrd="0" presId="urn:microsoft.com/office/officeart/2005/8/layout/orgChart1"/>
    <dgm:cxn modelId="{9E0D0DA5-F5A2-4AAB-8C23-7798FB49035B}" type="presParOf" srcId="{38D1C553-2A7A-4CE2-ACDA-E2144733C7A2}" destId="{7D05963F-1B27-4ABE-9607-DE680736ECE8}" srcOrd="0" destOrd="0" presId="urn:microsoft.com/office/officeart/2005/8/layout/orgChart1"/>
    <dgm:cxn modelId="{9513774D-150D-40DA-9974-763F2CE094F6}" type="presParOf" srcId="{38D1C553-2A7A-4CE2-ACDA-E2144733C7A2}" destId="{FCE3119D-EF73-4853-9C52-D9F405B790C7}" srcOrd="1" destOrd="0" presId="urn:microsoft.com/office/officeart/2005/8/layout/orgChart1"/>
    <dgm:cxn modelId="{D6DA199D-E2A8-4E5A-8B42-6F6BD28B71CF}" type="presParOf" srcId="{079F553C-124A-4450-9C7A-63BAEB9CF122}" destId="{69521808-4F65-4C96-A429-D7164B40FBA9}" srcOrd="1" destOrd="0" presId="urn:microsoft.com/office/officeart/2005/8/layout/orgChart1"/>
    <dgm:cxn modelId="{B0DFACE7-E52C-447E-95E6-81550BEF8319}" type="presParOf" srcId="{69521808-4F65-4C96-A429-D7164B40FBA9}" destId="{6BD151B1-3755-4198-B9CF-FD62AAA0EAF6}" srcOrd="0" destOrd="0" presId="urn:microsoft.com/office/officeart/2005/8/layout/orgChart1"/>
    <dgm:cxn modelId="{ACC7C9E6-7CDD-4BAB-9358-16A457714286}" type="presParOf" srcId="{69521808-4F65-4C96-A429-D7164B40FBA9}" destId="{DD0EB78A-56D6-44EA-A509-2E4670F98DC6}" srcOrd="1" destOrd="0" presId="urn:microsoft.com/office/officeart/2005/8/layout/orgChart1"/>
    <dgm:cxn modelId="{B8805FA5-05C8-47D0-B38A-D7EA701C6F2E}" type="presParOf" srcId="{DD0EB78A-56D6-44EA-A509-2E4670F98DC6}" destId="{5209A492-2C15-489F-AAE5-13F179D8095D}" srcOrd="0" destOrd="0" presId="urn:microsoft.com/office/officeart/2005/8/layout/orgChart1"/>
    <dgm:cxn modelId="{900B7FAC-2586-42DE-8A5A-F1CDD52A8A30}" type="presParOf" srcId="{5209A492-2C15-489F-AAE5-13F179D8095D}" destId="{9C802C16-D2D1-413E-8DFD-EB724021E5A7}" srcOrd="0" destOrd="0" presId="urn:microsoft.com/office/officeart/2005/8/layout/orgChart1"/>
    <dgm:cxn modelId="{B880F908-73E8-423F-AF48-996FC9E24EB3}" type="presParOf" srcId="{5209A492-2C15-489F-AAE5-13F179D8095D}" destId="{8B40233A-5693-487A-98D6-2C893DB083E2}" srcOrd="1" destOrd="0" presId="urn:microsoft.com/office/officeart/2005/8/layout/orgChart1"/>
    <dgm:cxn modelId="{3DC41D69-3A90-42F9-B64F-36629CC2DAF7}" type="presParOf" srcId="{DD0EB78A-56D6-44EA-A509-2E4670F98DC6}" destId="{5413FA9D-6013-492C-95F1-1CB8C0CD31A8}" srcOrd="1" destOrd="0" presId="urn:microsoft.com/office/officeart/2005/8/layout/orgChart1"/>
    <dgm:cxn modelId="{9DB207AB-2877-4220-8ABD-3D0CF9A7FC5C}" type="presParOf" srcId="{DD0EB78A-56D6-44EA-A509-2E4670F98DC6}" destId="{9CE7007E-D93D-4F31-ACEB-4D7747589F0D}" srcOrd="2" destOrd="0" presId="urn:microsoft.com/office/officeart/2005/8/layout/orgChart1"/>
    <dgm:cxn modelId="{09FF5A7A-5BD9-4126-9C66-344BFAD87934}" type="presParOf" srcId="{69521808-4F65-4C96-A429-D7164B40FBA9}" destId="{829D2F7C-DE70-4301-953E-45511434801C}" srcOrd="2" destOrd="0" presId="urn:microsoft.com/office/officeart/2005/8/layout/orgChart1"/>
    <dgm:cxn modelId="{AD927E68-9A5A-454A-96E3-324F068BB71F}" type="presParOf" srcId="{69521808-4F65-4C96-A429-D7164B40FBA9}" destId="{78B01130-1691-45AD-A13E-D5AD38668610}" srcOrd="3" destOrd="0" presId="urn:microsoft.com/office/officeart/2005/8/layout/orgChart1"/>
    <dgm:cxn modelId="{2D32CCE0-B127-4991-80CA-F0FB9859FCFF}" type="presParOf" srcId="{78B01130-1691-45AD-A13E-D5AD38668610}" destId="{3B0B5753-862B-42F1-84E9-9B7CE5E6D96B}" srcOrd="0" destOrd="0" presId="urn:microsoft.com/office/officeart/2005/8/layout/orgChart1"/>
    <dgm:cxn modelId="{BBCCA73F-8740-424C-B0BF-12955BE989A6}" type="presParOf" srcId="{3B0B5753-862B-42F1-84E9-9B7CE5E6D96B}" destId="{6BB143A1-3569-4E32-B445-778D9394D6DD}" srcOrd="0" destOrd="0" presId="urn:microsoft.com/office/officeart/2005/8/layout/orgChart1"/>
    <dgm:cxn modelId="{0CE43D27-6CE1-4596-8DAD-0435FF96A2FA}" type="presParOf" srcId="{3B0B5753-862B-42F1-84E9-9B7CE5E6D96B}" destId="{4C95E88C-A272-402F-B123-FCA31AC9A829}" srcOrd="1" destOrd="0" presId="urn:microsoft.com/office/officeart/2005/8/layout/orgChart1"/>
    <dgm:cxn modelId="{74F5DD33-EBFB-473D-9484-07CB1C3C2C5E}" type="presParOf" srcId="{78B01130-1691-45AD-A13E-D5AD38668610}" destId="{6752C1A2-25B8-486C-993E-D7FFD6E89F83}" srcOrd="1" destOrd="0" presId="urn:microsoft.com/office/officeart/2005/8/layout/orgChart1"/>
    <dgm:cxn modelId="{7DD33061-6852-4110-AAF8-553233094FB7}" type="presParOf" srcId="{78B01130-1691-45AD-A13E-D5AD38668610}" destId="{1D75D27C-5E77-4568-973A-025A0DBF690E}" srcOrd="2" destOrd="0" presId="urn:microsoft.com/office/officeart/2005/8/layout/orgChart1"/>
    <dgm:cxn modelId="{680F03AA-0096-43EA-BD95-95BB9E75C250}" type="presParOf" srcId="{69521808-4F65-4C96-A429-D7164B40FBA9}" destId="{FF380E54-D56C-4310-9044-DE77C6ED474F}" srcOrd="4" destOrd="0" presId="urn:microsoft.com/office/officeart/2005/8/layout/orgChart1"/>
    <dgm:cxn modelId="{5E703ABB-A1A5-4973-96F9-DD7971A98B41}" type="presParOf" srcId="{69521808-4F65-4C96-A429-D7164B40FBA9}" destId="{0DBC32AD-92DB-4079-A188-B56272DA50B3}" srcOrd="5" destOrd="0" presId="urn:microsoft.com/office/officeart/2005/8/layout/orgChart1"/>
    <dgm:cxn modelId="{E4664256-3FF4-4038-A172-471739F5549B}" type="presParOf" srcId="{0DBC32AD-92DB-4079-A188-B56272DA50B3}" destId="{5E894E14-3442-4F81-BBFF-50AE27F8376B}" srcOrd="0" destOrd="0" presId="urn:microsoft.com/office/officeart/2005/8/layout/orgChart1"/>
    <dgm:cxn modelId="{8CC8096E-B349-444F-AC71-17D748D11B9D}" type="presParOf" srcId="{5E894E14-3442-4F81-BBFF-50AE27F8376B}" destId="{90E5DFD0-4158-4A94-91E4-40D2F3403A99}" srcOrd="0" destOrd="0" presId="urn:microsoft.com/office/officeart/2005/8/layout/orgChart1"/>
    <dgm:cxn modelId="{E438470F-B6C1-42F3-B6C6-13B887FCE31E}" type="presParOf" srcId="{5E894E14-3442-4F81-BBFF-50AE27F8376B}" destId="{04FEA54F-59CD-4A9D-BCE5-BA9AA026D430}" srcOrd="1" destOrd="0" presId="urn:microsoft.com/office/officeart/2005/8/layout/orgChart1"/>
    <dgm:cxn modelId="{E97DB96B-F38A-45E8-BF92-B6B585F8E54D}" type="presParOf" srcId="{0DBC32AD-92DB-4079-A188-B56272DA50B3}" destId="{B1B761DD-5167-44BD-A292-874DF3CFFC1E}" srcOrd="1" destOrd="0" presId="urn:microsoft.com/office/officeart/2005/8/layout/orgChart1"/>
    <dgm:cxn modelId="{FCA099AE-A492-4E08-B8D8-1A433255A5E0}" type="presParOf" srcId="{0DBC32AD-92DB-4079-A188-B56272DA50B3}" destId="{FF835458-5343-4E42-95DA-BF2FFF0A8835}" srcOrd="2" destOrd="0" presId="urn:microsoft.com/office/officeart/2005/8/layout/orgChart1"/>
    <dgm:cxn modelId="{28386E1E-F551-4230-9238-C3D5144B6026}" type="presParOf" srcId="{079F553C-124A-4450-9C7A-63BAEB9CF122}" destId="{319A2652-9E73-4318-9386-76DB4E806E9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9BFAB9D-4E63-4160-A77A-CD24848BE9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BC0B12AB-B3AD-4284-B8DF-FCBF75CB0D3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cywilnoprawny</a:t>
          </a:r>
        </a:p>
      </dgm:t>
    </dgm:pt>
    <dgm:pt modelId="{62809CEC-9D7F-44E5-AC9B-EC8F6B087150}" type="parTrans" cxnId="{60DF8304-C08C-42BB-956A-3CACDF0E7250}">
      <dgm:prSet/>
      <dgm:spPr/>
    </dgm:pt>
    <dgm:pt modelId="{388F051E-951A-45A3-94C5-42E284260C8F}" type="sibTrans" cxnId="{60DF8304-C08C-42BB-956A-3CACDF0E7250}">
      <dgm:prSet/>
      <dgm:spPr/>
    </dgm:pt>
    <dgm:pt modelId="{D0D3D8B0-8C3C-4CB0-9C05-4A2B9D14F95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Podmiot</a:t>
          </a:r>
        </a:p>
      </dgm:t>
    </dgm:pt>
    <dgm:pt modelId="{C317838D-8FEF-4571-83A1-B791FF3AD161}" type="parTrans" cxnId="{6F300117-5EC4-4C83-99AF-6CB0DC1E76DE}">
      <dgm:prSet/>
      <dgm:spPr/>
    </dgm:pt>
    <dgm:pt modelId="{16FE4953-596D-4F55-845A-216E215307D2}" type="sibTrans" cxnId="{6F300117-5EC4-4C83-99AF-6CB0DC1E76DE}">
      <dgm:prSet/>
      <dgm:spPr/>
    </dgm:pt>
    <dgm:pt modelId="{CE277582-DDAA-4917-866B-F5A4C55C69BD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Przedmiot</a:t>
          </a:r>
        </a:p>
      </dgm:t>
    </dgm:pt>
    <dgm:pt modelId="{4C344289-4863-4BEB-99BC-E8C45B6F354F}" type="parTrans" cxnId="{9D3A2076-10C5-4451-9FC0-8190C15E0B55}">
      <dgm:prSet/>
      <dgm:spPr/>
    </dgm:pt>
    <dgm:pt modelId="{652F7309-AED3-4E6E-B543-093107C446AF}" type="sibTrans" cxnId="{9D3A2076-10C5-4451-9FC0-8190C15E0B55}">
      <dgm:prSet/>
      <dgm:spPr/>
    </dgm:pt>
    <dgm:pt modelId="{67E6117F-3954-4E56-9C98-1EEE5B28D1C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Treść</a:t>
          </a:r>
        </a:p>
      </dgm:t>
    </dgm:pt>
    <dgm:pt modelId="{1886FE68-BA88-41F6-B91E-CD1154DEEE93}" type="parTrans" cxnId="{01302389-DBCE-4F5A-8827-3A37CE7AC68A}">
      <dgm:prSet/>
      <dgm:spPr/>
    </dgm:pt>
    <dgm:pt modelId="{1C5CE5B4-5E97-4C43-8A9E-5CE736E99886}" type="sibTrans" cxnId="{01302389-DBCE-4F5A-8827-3A37CE7AC68A}">
      <dgm:prSet/>
      <dgm:spPr/>
    </dgm:pt>
    <dgm:pt modelId="{2920FC04-6097-4152-878B-DCE56CB5D896}" type="pres">
      <dgm:prSet presAssocID="{09BFAB9D-4E63-4160-A77A-CD24848BE9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5A7DD05-EDB7-4A70-B2D2-2EA8C49470AA}" type="pres">
      <dgm:prSet presAssocID="{BC0B12AB-B3AD-4284-B8DF-FCBF75CB0D3B}" presName="hierRoot1" presStyleCnt="0">
        <dgm:presLayoutVars>
          <dgm:hierBranch/>
        </dgm:presLayoutVars>
      </dgm:prSet>
      <dgm:spPr/>
    </dgm:pt>
    <dgm:pt modelId="{CF5040C9-C269-4495-A066-26F7806E1DC0}" type="pres">
      <dgm:prSet presAssocID="{BC0B12AB-B3AD-4284-B8DF-FCBF75CB0D3B}" presName="rootComposite1" presStyleCnt="0"/>
      <dgm:spPr/>
    </dgm:pt>
    <dgm:pt modelId="{6C2D4EC7-F383-41E3-93A4-7678275F4CB1}" type="pres">
      <dgm:prSet presAssocID="{BC0B12AB-B3AD-4284-B8DF-FCBF75CB0D3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7ED3BE1-F317-4216-AC52-59D1B87D3B78}" type="pres">
      <dgm:prSet presAssocID="{BC0B12AB-B3AD-4284-B8DF-FCBF75CB0D3B}" presName="rootConnector1" presStyleLbl="node1" presStyleIdx="0" presStyleCnt="0"/>
      <dgm:spPr/>
      <dgm:t>
        <a:bodyPr/>
        <a:lstStyle/>
        <a:p>
          <a:endParaRPr lang="pl-PL"/>
        </a:p>
      </dgm:t>
    </dgm:pt>
    <dgm:pt modelId="{EB3A97FF-12D4-4C44-A71A-D196BBD88BA3}" type="pres">
      <dgm:prSet presAssocID="{BC0B12AB-B3AD-4284-B8DF-FCBF75CB0D3B}" presName="hierChild2" presStyleCnt="0"/>
      <dgm:spPr/>
    </dgm:pt>
    <dgm:pt modelId="{787A1150-3EEB-4420-82EF-36F0428F4C3D}" type="pres">
      <dgm:prSet presAssocID="{C317838D-8FEF-4571-83A1-B791FF3AD161}" presName="Name35" presStyleLbl="parChTrans1D2" presStyleIdx="0" presStyleCnt="3"/>
      <dgm:spPr/>
    </dgm:pt>
    <dgm:pt modelId="{AC1EFD85-EC5C-4BB5-ADE1-779FBB773E57}" type="pres">
      <dgm:prSet presAssocID="{D0D3D8B0-8C3C-4CB0-9C05-4A2B9D14F95D}" presName="hierRoot2" presStyleCnt="0">
        <dgm:presLayoutVars>
          <dgm:hierBranch/>
        </dgm:presLayoutVars>
      </dgm:prSet>
      <dgm:spPr/>
    </dgm:pt>
    <dgm:pt modelId="{26047E7A-7CF7-4048-A8E9-32A98302D6D0}" type="pres">
      <dgm:prSet presAssocID="{D0D3D8B0-8C3C-4CB0-9C05-4A2B9D14F95D}" presName="rootComposite" presStyleCnt="0"/>
      <dgm:spPr/>
    </dgm:pt>
    <dgm:pt modelId="{BC295F3A-BBB0-4893-8CB7-B43DF3DBCFD6}" type="pres">
      <dgm:prSet presAssocID="{D0D3D8B0-8C3C-4CB0-9C05-4A2B9D14F95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9C2C97C7-33F2-49AE-AF6A-D8327BE54C05}" type="pres">
      <dgm:prSet presAssocID="{D0D3D8B0-8C3C-4CB0-9C05-4A2B9D14F95D}" presName="rootConnector" presStyleLbl="node2" presStyleIdx="0" presStyleCnt="3"/>
      <dgm:spPr/>
      <dgm:t>
        <a:bodyPr/>
        <a:lstStyle/>
        <a:p>
          <a:endParaRPr lang="pl-PL"/>
        </a:p>
      </dgm:t>
    </dgm:pt>
    <dgm:pt modelId="{BEF887CB-E20D-4441-80AA-2E54DE75C591}" type="pres">
      <dgm:prSet presAssocID="{D0D3D8B0-8C3C-4CB0-9C05-4A2B9D14F95D}" presName="hierChild4" presStyleCnt="0"/>
      <dgm:spPr/>
    </dgm:pt>
    <dgm:pt modelId="{1A0B097A-F8DC-437A-9913-A6C781F71AF3}" type="pres">
      <dgm:prSet presAssocID="{D0D3D8B0-8C3C-4CB0-9C05-4A2B9D14F95D}" presName="hierChild5" presStyleCnt="0"/>
      <dgm:spPr/>
    </dgm:pt>
    <dgm:pt modelId="{89821038-BBB6-4B31-928F-3C373FC12E0E}" type="pres">
      <dgm:prSet presAssocID="{4C344289-4863-4BEB-99BC-E8C45B6F354F}" presName="Name35" presStyleLbl="parChTrans1D2" presStyleIdx="1" presStyleCnt="3"/>
      <dgm:spPr/>
    </dgm:pt>
    <dgm:pt modelId="{B7E29446-2210-41EF-BB18-DA800875E62C}" type="pres">
      <dgm:prSet presAssocID="{CE277582-DDAA-4917-866B-F5A4C55C69BD}" presName="hierRoot2" presStyleCnt="0">
        <dgm:presLayoutVars>
          <dgm:hierBranch/>
        </dgm:presLayoutVars>
      </dgm:prSet>
      <dgm:spPr/>
    </dgm:pt>
    <dgm:pt modelId="{843BAF8A-33C6-4A7C-8C49-2A30A685CB8D}" type="pres">
      <dgm:prSet presAssocID="{CE277582-DDAA-4917-866B-F5A4C55C69BD}" presName="rootComposite" presStyleCnt="0"/>
      <dgm:spPr/>
    </dgm:pt>
    <dgm:pt modelId="{A2C01465-745C-4592-99F6-A9761CA6FC60}" type="pres">
      <dgm:prSet presAssocID="{CE277582-DDAA-4917-866B-F5A4C55C69BD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1772E1E-98DE-4A26-9085-72DE8C9C59A9}" type="pres">
      <dgm:prSet presAssocID="{CE277582-DDAA-4917-866B-F5A4C55C69BD}" presName="rootConnector" presStyleLbl="node2" presStyleIdx="1" presStyleCnt="3"/>
      <dgm:spPr/>
      <dgm:t>
        <a:bodyPr/>
        <a:lstStyle/>
        <a:p>
          <a:endParaRPr lang="pl-PL"/>
        </a:p>
      </dgm:t>
    </dgm:pt>
    <dgm:pt modelId="{815FEB49-6F76-4AEC-97AE-FDC47544E61B}" type="pres">
      <dgm:prSet presAssocID="{CE277582-DDAA-4917-866B-F5A4C55C69BD}" presName="hierChild4" presStyleCnt="0"/>
      <dgm:spPr/>
    </dgm:pt>
    <dgm:pt modelId="{5C580FF2-A784-44FC-96DB-96D30AB144CE}" type="pres">
      <dgm:prSet presAssocID="{CE277582-DDAA-4917-866B-F5A4C55C69BD}" presName="hierChild5" presStyleCnt="0"/>
      <dgm:spPr/>
    </dgm:pt>
    <dgm:pt modelId="{5994E6D9-1A80-4559-9FFE-7878F3E3A335}" type="pres">
      <dgm:prSet presAssocID="{1886FE68-BA88-41F6-B91E-CD1154DEEE93}" presName="Name35" presStyleLbl="parChTrans1D2" presStyleIdx="2" presStyleCnt="3"/>
      <dgm:spPr/>
    </dgm:pt>
    <dgm:pt modelId="{7E88E46A-BEF6-4E60-A938-42887EC7ECB0}" type="pres">
      <dgm:prSet presAssocID="{67E6117F-3954-4E56-9C98-1EEE5B28D1CB}" presName="hierRoot2" presStyleCnt="0">
        <dgm:presLayoutVars>
          <dgm:hierBranch/>
        </dgm:presLayoutVars>
      </dgm:prSet>
      <dgm:spPr/>
    </dgm:pt>
    <dgm:pt modelId="{318F55D6-13AA-4ED1-98D9-6760AEEE1492}" type="pres">
      <dgm:prSet presAssocID="{67E6117F-3954-4E56-9C98-1EEE5B28D1CB}" presName="rootComposite" presStyleCnt="0"/>
      <dgm:spPr/>
    </dgm:pt>
    <dgm:pt modelId="{5BDD885B-5AAC-4A20-B9F7-A8F5E1A15183}" type="pres">
      <dgm:prSet presAssocID="{67E6117F-3954-4E56-9C98-1EEE5B28D1CB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2FC8CF5-1B5F-4937-BF5A-AEDB04F137D7}" type="pres">
      <dgm:prSet presAssocID="{67E6117F-3954-4E56-9C98-1EEE5B28D1CB}" presName="rootConnector" presStyleLbl="node2" presStyleIdx="2" presStyleCnt="3"/>
      <dgm:spPr/>
      <dgm:t>
        <a:bodyPr/>
        <a:lstStyle/>
        <a:p>
          <a:endParaRPr lang="pl-PL"/>
        </a:p>
      </dgm:t>
    </dgm:pt>
    <dgm:pt modelId="{A761615A-691F-4B82-9B02-F94C482D06A7}" type="pres">
      <dgm:prSet presAssocID="{67E6117F-3954-4E56-9C98-1EEE5B28D1CB}" presName="hierChild4" presStyleCnt="0"/>
      <dgm:spPr/>
    </dgm:pt>
    <dgm:pt modelId="{6675A644-32F4-4AB9-9DC0-EAF8354520C0}" type="pres">
      <dgm:prSet presAssocID="{67E6117F-3954-4E56-9C98-1EEE5B28D1CB}" presName="hierChild5" presStyleCnt="0"/>
      <dgm:spPr/>
    </dgm:pt>
    <dgm:pt modelId="{F7DFA0C7-231D-4737-BA17-FACDD80147CB}" type="pres">
      <dgm:prSet presAssocID="{BC0B12AB-B3AD-4284-B8DF-FCBF75CB0D3B}" presName="hierChild3" presStyleCnt="0"/>
      <dgm:spPr/>
    </dgm:pt>
  </dgm:ptLst>
  <dgm:cxnLst>
    <dgm:cxn modelId="{7B1DAB31-543E-4F5E-AB8C-512FA3E20E7D}" type="presOf" srcId="{BC0B12AB-B3AD-4284-B8DF-FCBF75CB0D3B}" destId="{87ED3BE1-F317-4216-AC52-59D1B87D3B78}" srcOrd="1" destOrd="0" presId="urn:microsoft.com/office/officeart/2005/8/layout/orgChart1"/>
    <dgm:cxn modelId="{E33633A0-0E99-4C86-9A85-0E22A532A792}" type="presOf" srcId="{67E6117F-3954-4E56-9C98-1EEE5B28D1CB}" destId="{02FC8CF5-1B5F-4937-BF5A-AEDB04F137D7}" srcOrd="1" destOrd="0" presId="urn:microsoft.com/office/officeart/2005/8/layout/orgChart1"/>
    <dgm:cxn modelId="{6F300117-5EC4-4C83-99AF-6CB0DC1E76DE}" srcId="{BC0B12AB-B3AD-4284-B8DF-FCBF75CB0D3B}" destId="{D0D3D8B0-8C3C-4CB0-9C05-4A2B9D14F95D}" srcOrd="0" destOrd="0" parTransId="{C317838D-8FEF-4571-83A1-B791FF3AD161}" sibTransId="{16FE4953-596D-4F55-845A-216E215307D2}"/>
    <dgm:cxn modelId="{6DA526AE-CEC2-432E-A881-06CD040E378F}" type="presOf" srcId="{D0D3D8B0-8C3C-4CB0-9C05-4A2B9D14F95D}" destId="{BC295F3A-BBB0-4893-8CB7-B43DF3DBCFD6}" srcOrd="0" destOrd="0" presId="urn:microsoft.com/office/officeart/2005/8/layout/orgChart1"/>
    <dgm:cxn modelId="{6EF6B86B-CD88-49B1-A14C-FBCABF0FFE4E}" type="presOf" srcId="{CE277582-DDAA-4917-866B-F5A4C55C69BD}" destId="{21772E1E-98DE-4A26-9085-72DE8C9C59A9}" srcOrd="1" destOrd="0" presId="urn:microsoft.com/office/officeart/2005/8/layout/orgChart1"/>
    <dgm:cxn modelId="{43CF26E9-006E-4E8F-945B-D0D66D46CBF6}" type="presOf" srcId="{09BFAB9D-4E63-4160-A77A-CD24848BE989}" destId="{2920FC04-6097-4152-878B-DCE56CB5D896}" srcOrd="0" destOrd="0" presId="urn:microsoft.com/office/officeart/2005/8/layout/orgChart1"/>
    <dgm:cxn modelId="{9D3A2076-10C5-4451-9FC0-8190C15E0B55}" srcId="{BC0B12AB-B3AD-4284-B8DF-FCBF75CB0D3B}" destId="{CE277582-DDAA-4917-866B-F5A4C55C69BD}" srcOrd="1" destOrd="0" parTransId="{4C344289-4863-4BEB-99BC-E8C45B6F354F}" sibTransId="{652F7309-AED3-4E6E-B543-093107C446AF}"/>
    <dgm:cxn modelId="{A75E56A7-2FDA-4AC7-AE92-B7751248A10E}" type="presOf" srcId="{4C344289-4863-4BEB-99BC-E8C45B6F354F}" destId="{89821038-BBB6-4B31-928F-3C373FC12E0E}" srcOrd="0" destOrd="0" presId="urn:microsoft.com/office/officeart/2005/8/layout/orgChart1"/>
    <dgm:cxn modelId="{E9C76EC2-02DB-4017-AE3A-26AADEF4AC6A}" type="presOf" srcId="{C317838D-8FEF-4571-83A1-B791FF3AD161}" destId="{787A1150-3EEB-4420-82EF-36F0428F4C3D}" srcOrd="0" destOrd="0" presId="urn:microsoft.com/office/officeart/2005/8/layout/orgChart1"/>
    <dgm:cxn modelId="{6AB22569-3868-4B7B-ACCD-C390763DBA3C}" type="presOf" srcId="{CE277582-DDAA-4917-866B-F5A4C55C69BD}" destId="{A2C01465-745C-4592-99F6-A9761CA6FC60}" srcOrd="0" destOrd="0" presId="urn:microsoft.com/office/officeart/2005/8/layout/orgChart1"/>
    <dgm:cxn modelId="{1A131774-621C-48C5-AFF6-16457041907A}" type="presOf" srcId="{BC0B12AB-B3AD-4284-B8DF-FCBF75CB0D3B}" destId="{6C2D4EC7-F383-41E3-93A4-7678275F4CB1}" srcOrd="0" destOrd="0" presId="urn:microsoft.com/office/officeart/2005/8/layout/orgChart1"/>
    <dgm:cxn modelId="{2EC7673D-A3EF-433E-8BCC-EEF72607980C}" type="presOf" srcId="{1886FE68-BA88-41F6-B91E-CD1154DEEE93}" destId="{5994E6D9-1A80-4559-9FFE-7878F3E3A335}" srcOrd="0" destOrd="0" presId="urn:microsoft.com/office/officeart/2005/8/layout/orgChart1"/>
    <dgm:cxn modelId="{9002DF43-511B-41E1-9BFF-D5AFB556A279}" type="presOf" srcId="{67E6117F-3954-4E56-9C98-1EEE5B28D1CB}" destId="{5BDD885B-5AAC-4A20-B9F7-A8F5E1A15183}" srcOrd="0" destOrd="0" presId="urn:microsoft.com/office/officeart/2005/8/layout/orgChart1"/>
    <dgm:cxn modelId="{C78498BF-6161-4C03-B58C-0CFB359CB8EB}" type="presOf" srcId="{D0D3D8B0-8C3C-4CB0-9C05-4A2B9D14F95D}" destId="{9C2C97C7-33F2-49AE-AF6A-D8327BE54C05}" srcOrd="1" destOrd="0" presId="urn:microsoft.com/office/officeart/2005/8/layout/orgChart1"/>
    <dgm:cxn modelId="{01302389-DBCE-4F5A-8827-3A37CE7AC68A}" srcId="{BC0B12AB-B3AD-4284-B8DF-FCBF75CB0D3B}" destId="{67E6117F-3954-4E56-9C98-1EEE5B28D1CB}" srcOrd="2" destOrd="0" parTransId="{1886FE68-BA88-41F6-B91E-CD1154DEEE93}" sibTransId="{1C5CE5B4-5E97-4C43-8A9E-5CE736E99886}"/>
    <dgm:cxn modelId="{60DF8304-C08C-42BB-956A-3CACDF0E7250}" srcId="{09BFAB9D-4E63-4160-A77A-CD24848BE989}" destId="{BC0B12AB-B3AD-4284-B8DF-FCBF75CB0D3B}" srcOrd="0" destOrd="0" parTransId="{62809CEC-9D7F-44E5-AC9B-EC8F6B087150}" sibTransId="{388F051E-951A-45A3-94C5-42E284260C8F}"/>
    <dgm:cxn modelId="{608D6CF1-B24D-4791-803B-3E5E4CA7A74C}" type="presParOf" srcId="{2920FC04-6097-4152-878B-DCE56CB5D896}" destId="{D5A7DD05-EDB7-4A70-B2D2-2EA8C49470AA}" srcOrd="0" destOrd="0" presId="urn:microsoft.com/office/officeart/2005/8/layout/orgChart1"/>
    <dgm:cxn modelId="{5BF45EF9-8C15-4986-96B8-01EC5EE5AD35}" type="presParOf" srcId="{D5A7DD05-EDB7-4A70-B2D2-2EA8C49470AA}" destId="{CF5040C9-C269-4495-A066-26F7806E1DC0}" srcOrd="0" destOrd="0" presId="urn:microsoft.com/office/officeart/2005/8/layout/orgChart1"/>
    <dgm:cxn modelId="{28ACD9B2-20D5-4F8B-9A0A-219328054BC5}" type="presParOf" srcId="{CF5040C9-C269-4495-A066-26F7806E1DC0}" destId="{6C2D4EC7-F383-41E3-93A4-7678275F4CB1}" srcOrd="0" destOrd="0" presId="urn:microsoft.com/office/officeart/2005/8/layout/orgChart1"/>
    <dgm:cxn modelId="{6B1FB3E0-BD7D-4A8D-A1FB-3A1FFD96235E}" type="presParOf" srcId="{CF5040C9-C269-4495-A066-26F7806E1DC0}" destId="{87ED3BE1-F317-4216-AC52-59D1B87D3B78}" srcOrd="1" destOrd="0" presId="urn:microsoft.com/office/officeart/2005/8/layout/orgChart1"/>
    <dgm:cxn modelId="{258E71E8-337D-4979-8C4E-8CD41BEC2A03}" type="presParOf" srcId="{D5A7DD05-EDB7-4A70-B2D2-2EA8C49470AA}" destId="{EB3A97FF-12D4-4C44-A71A-D196BBD88BA3}" srcOrd="1" destOrd="0" presId="urn:microsoft.com/office/officeart/2005/8/layout/orgChart1"/>
    <dgm:cxn modelId="{CEFF8F2C-BFEB-4757-A9CD-8CC69C769F61}" type="presParOf" srcId="{EB3A97FF-12D4-4C44-A71A-D196BBD88BA3}" destId="{787A1150-3EEB-4420-82EF-36F0428F4C3D}" srcOrd="0" destOrd="0" presId="urn:microsoft.com/office/officeart/2005/8/layout/orgChart1"/>
    <dgm:cxn modelId="{60C5FB36-ED8D-4224-BB1E-4A392E0F19F3}" type="presParOf" srcId="{EB3A97FF-12D4-4C44-A71A-D196BBD88BA3}" destId="{AC1EFD85-EC5C-4BB5-ADE1-779FBB773E57}" srcOrd="1" destOrd="0" presId="urn:microsoft.com/office/officeart/2005/8/layout/orgChart1"/>
    <dgm:cxn modelId="{09BC5C6B-6E30-462A-832E-FB3DD0C95E44}" type="presParOf" srcId="{AC1EFD85-EC5C-4BB5-ADE1-779FBB773E57}" destId="{26047E7A-7CF7-4048-A8E9-32A98302D6D0}" srcOrd="0" destOrd="0" presId="urn:microsoft.com/office/officeart/2005/8/layout/orgChart1"/>
    <dgm:cxn modelId="{C19CADB2-D6BE-4874-82CA-3CD9A9B4BB40}" type="presParOf" srcId="{26047E7A-7CF7-4048-A8E9-32A98302D6D0}" destId="{BC295F3A-BBB0-4893-8CB7-B43DF3DBCFD6}" srcOrd="0" destOrd="0" presId="urn:microsoft.com/office/officeart/2005/8/layout/orgChart1"/>
    <dgm:cxn modelId="{1AF23712-5CF1-4358-B4CC-B382FA40CAAB}" type="presParOf" srcId="{26047E7A-7CF7-4048-A8E9-32A98302D6D0}" destId="{9C2C97C7-33F2-49AE-AF6A-D8327BE54C05}" srcOrd="1" destOrd="0" presId="urn:microsoft.com/office/officeart/2005/8/layout/orgChart1"/>
    <dgm:cxn modelId="{56D253FC-06E7-49AA-AD35-C88D8A832104}" type="presParOf" srcId="{AC1EFD85-EC5C-4BB5-ADE1-779FBB773E57}" destId="{BEF887CB-E20D-4441-80AA-2E54DE75C591}" srcOrd="1" destOrd="0" presId="urn:microsoft.com/office/officeart/2005/8/layout/orgChart1"/>
    <dgm:cxn modelId="{CD9D4E33-3C4D-4A3E-8E0B-D0CEA4F021A4}" type="presParOf" srcId="{AC1EFD85-EC5C-4BB5-ADE1-779FBB773E57}" destId="{1A0B097A-F8DC-437A-9913-A6C781F71AF3}" srcOrd="2" destOrd="0" presId="urn:microsoft.com/office/officeart/2005/8/layout/orgChart1"/>
    <dgm:cxn modelId="{84C48E6C-903D-4267-BBE5-24FB13DC49EE}" type="presParOf" srcId="{EB3A97FF-12D4-4C44-A71A-D196BBD88BA3}" destId="{89821038-BBB6-4B31-928F-3C373FC12E0E}" srcOrd="2" destOrd="0" presId="urn:microsoft.com/office/officeart/2005/8/layout/orgChart1"/>
    <dgm:cxn modelId="{CB04039B-A801-45CC-985F-D099B179C250}" type="presParOf" srcId="{EB3A97FF-12D4-4C44-A71A-D196BBD88BA3}" destId="{B7E29446-2210-41EF-BB18-DA800875E62C}" srcOrd="3" destOrd="0" presId="urn:microsoft.com/office/officeart/2005/8/layout/orgChart1"/>
    <dgm:cxn modelId="{2A62F2CC-B765-4BE0-A44D-45A7C30F4F40}" type="presParOf" srcId="{B7E29446-2210-41EF-BB18-DA800875E62C}" destId="{843BAF8A-33C6-4A7C-8C49-2A30A685CB8D}" srcOrd="0" destOrd="0" presId="urn:microsoft.com/office/officeart/2005/8/layout/orgChart1"/>
    <dgm:cxn modelId="{6E3A1F3C-2017-44F5-B64B-91D3A6DC03AC}" type="presParOf" srcId="{843BAF8A-33C6-4A7C-8C49-2A30A685CB8D}" destId="{A2C01465-745C-4592-99F6-A9761CA6FC60}" srcOrd="0" destOrd="0" presId="urn:microsoft.com/office/officeart/2005/8/layout/orgChart1"/>
    <dgm:cxn modelId="{C05712AB-8B5C-49FA-84FD-0CBBE22A3DA3}" type="presParOf" srcId="{843BAF8A-33C6-4A7C-8C49-2A30A685CB8D}" destId="{21772E1E-98DE-4A26-9085-72DE8C9C59A9}" srcOrd="1" destOrd="0" presId="urn:microsoft.com/office/officeart/2005/8/layout/orgChart1"/>
    <dgm:cxn modelId="{1D9ED5CA-7C5E-4ECE-B534-9D090507C08A}" type="presParOf" srcId="{B7E29446-2210-41EF-BB18-DA800875E62C}" destId="{815FEB49-6F76-4AEC-97AE-FDC47544E61B}" srcOrd="1" destOrd="0" presId="urn:microsoft.com/office/officeart/2005/8/layout/orgChart1"/>
    <dgm:cxn modelId="{D3D728E9-5BE9-4079-BE10-DA525CA1B4B0}" type="presParOf" srcId="{B7E29446-2210-41EF-BB18-DA800875E62C}" destId="{5C580FF2-A784-44FC-96DB-96D30AB144CE}" srcOrd="2" destOrd="0" presId="urn:microsoft.com/office/officeart/2005/8/layout/orgChart1"/>
    <dgm:cxn modelId="{C31AE08A-68EC-4559-9159-8B32E69E31F8}" type="presParOf" srcId="{EB3A97FF-12D4-4C44-A71A-D196BBD88BA3}" destId="{5994E6D9-1A80-4559-9FFE-7878F3E3A335}" srcOrd="4" destOrd="0" presId="urn:microsoft.com/office/officeart/2005/8/layout/orgChart1"/>
    <dgm:cxn modelId="{6521EA01-1CF2-481C-9DF6-2BEB41E04A0B}" type="presParOf" srcId="{EB3A97FF-12D4-4C44-A71A-D196BBD88BA3}" destId="{7E88E46A-BEF6-4E60-A938-42887EC7ECB0}" srcOrd="5" destOrd="0" presId="urn:microsoft.com/office/officeart/2005/8/layout/orgChart1"/>
    <dgm:cxn modelId="{EA0BF404-C08C-4D36-97BF-31C30F8835EF}" type="presParOf" srcId="{7E88E46A-BEF6-4E60-A938-42887EC7ECB0}" destId="{318F55D6-13AA-4ED1-98D9-6760AEEE1492}" srcOrd="0" destOrd="0" presId="urn:microsoft.com/office/officeart/2005/8/layout/orgChart1"/>
    <dgm:cxn modelId="{1AF753A9-47B2-4678-A5E0-71790E884DA1}" type="presParOf" srcId="{318F55D6-13AA-4ED1-98D9-6760AEEE1492}" destId="{5BDD885B-5AAC-4A20-B9F7-A8F5E1A15183}" srcOrd="0" destOrd="0" presId="urn:microsoft.com/office/officeart/2005/8/layout/orgChart1"/>
    <dgm:cxn modelId="{122AC9F6-39D0-43D4-A5A4-B4A8A727D860}" type="presParOf" srcId="{318F55D6-13AA-4ED1-98D9-6760AEEE1492}" destId="{02FC8CF5-1B5F-4937-BF5A-AEDB04F137D7}" srcOrd="1" destOrd="0" presId="urn:microsoft.com/office/officeart/2005/8/layout/orgChart1"/>
    <dgm:cxn modelId="{0B4342C1-09DF-4E5C-8745-B72C690E3582}" type="presParOf" srcId="{7E88E46A-BEF6-4E60-A938-42887EC7ECB0}" destId="{A761615A-691F-4B82-9B02-F94C482D06A7}" srcOrd="1" destOrd="0" presId="urn:microsoft.com/office/officeart/2005/8/layout/orgChart1"/>
    <dgm:cxn modelId="{58106936-E909-482B-8A76-A0486A64E105}" type="presParOf" srcId="{7E88E46A-BEF6-4E60-A938-42887EC7ECB0}" destId="{6675A644-32F4-4AB9-9DC0-EAF8354520C0}" srcOrd="2" destOrd="0" presId="urn:microsoft.com/office/officeart/2005/8/layout/orgChart1"/>
    <dgm:cxn modelId="{ADDE18FB-81BF-412D-8502-53378FD97C2C}" type="presParOf" srcId="{D5A7DD05-EDB7-4A70-B2D2-2EA8C49470AA}" destId="{F7DFA0C7-231D-4737-BA17-FACDD80147C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0B61F8-3640-4C18-892E-0E2E47D7BB68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AA5FF552-774B-48C2-83C1-4AF2320052B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rzeczowe</a:t>
          </a:r>
        </a:p>
      </dgm:t>
    </dgm:pt>
    <dgm:pt modelId="{F4354091-0F33-4FB1-BB79-DC1269FE2B9C}" type="parTrans" cxnId="{F5114D90-BA87-4351-B912-483306979A07}">
      <dgm:prSet/>
      <dgm:spPr/>
    </dgm:pt>
    <dgm:pt modelId="{97349928-148B-4830-9439-C584F8702111}" type="sibTrans" cxnId="{F5114D90-BA87-4351-B912-483306979A07}">
      <dgm:prSet/>
      <dgm:spPr/>
    </dgm:pt>
    <dgm:pt modelId="{9DCD8CF2-931B-4A35-9120-E7384AF81E62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Właściciel vs. Reszta świata</a:t>
          </a:r>
        </a:p>
      </dgm:t>
    </dgm:pt>
    <dgm:pt modelId="{02C906D8-6964-4D8A-8CBD-63DEB669CAC9}" type="parTrans" cxnId="{F8FB3DFA-3B24-4E81-93FB-AB0161470E65}">
      <dgm:prSet/>
      <dgm:spPr/>
    </dgm:pt>
    <dgm:pt modelId="{CAEF4B32-BE14-40DA-8A9A-5DA8F29474A4}" type="sibTrans" cxnId="{F8FB3DFA-3B24-4E81-93FB-AB0161470E65}">
      <dgm:prSet/>
      <dgm:spPr/>
    </dgm:pt>
    <dgm:pt modelId="{0022C49C-E17A-4832-AB38-CC84988D1D57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Na pierwszym planie: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podmiotowe właściciela</a:t>
          </a:r>
        </a:p>
      </dgm:t>
    </dgm:pt>
    <dgm:pt modelId="{9395BE18-AB5B-4F3B-88F8-57E8BE10930A}" type="parTrans" cxnId="{C1E1902B-40A6-4449-B073-5C39EAD510BE}">
      <dgm:prSet/>
      <dgm:spPr/>
    </dgm:pt>
    <dgm:pt modelId="{F94BEB50-95BB-44D2-B2AA-1568C070EA5B}" type="sibTrans" cxnId="{C1E1902B-40A6-4449-B073-5C39EAD510BE}">
      <dgm:prSet/>
      <dgm:spPr/>
    </dgm:pt>
    <dgm:pt modelId="{BFED7CAD-22E2-4843-814B-74E9AA3A55DD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do posiadania, korzystania, rozporządzania</a:t>
          </a:r>
        </a:p>
      </dgm:t>
    </dgm:pt>
    <dgm:pt modelId="{E9811FA6-7696-4999-911F-F94BF02EC569}" type="parTrans" cxnId="{C48B83AD-1E1B-488F-AEEE-BC01409E3C94}">
      <dgm:prSet/>
      <dgm:spPr/>
    </dgm:pt>
    <dgm:pt modelId="{731AF30B-8C9B-4D2C-ACFA-7454AB611670}" type="sibTrans" cxnId="{C48B83AD-1E1B-488F-AEEE-BC01409E3C94}">
      <dgm:prSet/>
      <dgm:spPr/>
    </dgm:pt>
    <dgm:pt modelId="{9AEAEFAF-91FD-4D5F-ABC3-04C073CCE931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 drugiej stronie: obowiązek – powstrzymywanie się </a:t>
          </a:r>
        </a:p>
      </dgm:t>
    </dgm:pt>
    <dgm:pt modelId="{2D405928-4683-4EE1-BF80-EB0B9AEC07E0}" type="parTrans" cxnId="{3ABEF37E-BB9F-46DC-BC8E-024A979BE5E4}">
      <dgm:prSet/>
      <dgm:spPr/>
    </dgm:pt>
    <dgm:pt modelId="{3E85247D-0901-401A-AF9D-901117C22C05}" type="sibTrans" cxnId="{3ABEF37E-BB9F-46DC-BC8E-024A979BE5E4}">
      <dgm:prSet/>
      <dgm:spPr/>
    </dgm:pt>
    <dgm:pt modelId="{CD70B9AE-5F8D-4F5C-A910-0F2C07EF3847}" type="pres">
      <dgm:prSet presAssocID="{A60B61F8-3640-4C18-892E-0E2E47D7BB68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3CD4AB19-3066-46AC-B899-C5FE911FF32B}" type="pres">
      <dgm:prSet presAssocID="{AA5FF552-774B-48C2-83C1-4AF2320052B2}" presName="hierRoot1" presStyleCnt="0">
        <dgm:presLayoutVars>
          <dgm:hierBranch val="l"/>
        </dgm:presLayoutVars>
      </dgm:prSet>
      <dgm:spPr/>
    </dgm:pt>
    <dgm:pt modelId="{0379F3A0-7714-4F3A-940D-222AC6A07B0B}" type="pres">
      <dgm:prSet presAssocID="{AA5FF552-774B-48C2-83C1-4AF2320052B2}" presName="rootComposite1" presStyleCnt="0"/>
      <dgm:spPr/>
    </dgm:pt>
    <dgm:pt modelId="{77AEFE0A-3ED7-43A1-A957-7ECF2B17DF89}" type="pres">
      <dgm:prSet presAssocID="{AA5FF552-774B-48C2-83C1-4AF2320052B2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9D77E13-FB82-4219-A805-3CEC71494A32}" type="pres">
      <dgm:prSet presAssocID="{AA5FF552-774B-48C2-83C1-4AF2320052B2}" presName="rootConnector1" presStyleLbl="node1" presStyleIdx="0" presStyleCnt="0"/>
      <dgm:spPr/>
      <dgm:t>
        <a:bodyPr/>
        <a:lstStyle/>
        <a:p>
          <a:endParaRPr lang="pl-PL"/>
        </a:p>
      </dgm:t>
    </dgm:pt>
    <dgm:pt modelId="{AD97560D-DDE3-404F-9E26-238406E96007}" type="pres">
      <dgm:prSet presAssocID="{AA5FF552-774B-48C2-83C1-4AF2320052B2}" presName="hierChild2" presStyleCnt="0"/>
      <dgm:spPr/>
    </dgm:pt>
    <dgm:pt modelId="{D0529095-B324-4048-83D2-37C47B03218A}" type="pres">
      <dgm:prSet presAssocID="{02C906D8-6964-4D8A-8CBD-63DEB669CAC9}" presName="Name50" presStyleLbl="parChTrans1D2" presStyleIdx="0" presStyleCnt="3"/>
      <dgm:spPr/>
    </dgm:pt>
    <dgm:pt modelId="{99FB2FB6-5B56-4A23-A58D-0E0EFC7BB5E1}" type="pres">
      <dgm:prSet presAssocID="{9DCD8CF2-931B-4A35-9120-E7384AF81E62}" presName="hierRoot2" presStyleCnt="0">
        <dgm:presLayoutVars>
          <dgm:hierBranch/>
        </dgm:presLayoutVars>
      </dgm:prSet>
      <dgm:spPr/>
    </dgm:pt>
    <dgm:pt modelId="{73027173-84DB-47BA-B0E9-2F371AEE6EE3}" type="pres">
      <dgm:prSet presAssocID="{9DCD8CF2-931B-4A35-9120-E7384AF81E62}" presName="rootComposite" presStyleCnt="0"/>
      <dgm:spPr/>
    </dgm:pt>
    <dgm:pt modelId="{0CD98CC8-C7F9-46F8-985B-37F54C9085B8}" type="pres">
      <dgm:prSet presAssocID="{9DCD8CF2-931B-4A35-9120-E7384AF81E62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3E63F41-4580-4B40-8006-CF5E41046FB9}" type="pres">
      <dgm:prSet presAssocID="{9DCD8CF2-931B-4A35-9120-E7384AF81E62}" presName="rootConnector" presStyleLbl="node2" presStyleIdx="0" presStyleCnt="3"/>
      <dgm:spPr/>
      <dgm:t>
        <a:bodyPr/>
        <a:lstStyle/>
        <a:p>
          <a:endParaRPr lang="pl-PL"/>
        </a:p>
      </dgm:t>
    </dgm:pt>
    <dgm:pt modelId="{36F9FD55-EC8D-4C8A-BCF2-181CDBFB57D5}" type="pres">
      <dgm:prSet presAssocID="{9DCD8CF2-931B-4A35-9120-E7384AF81E62}" presName="hierChild4" presStyleCnt="0"/>
      <dgm:spPr/>
    </dgm:pt>
    <dgm:pt modelId="{B8711F94-2829-4414-ABF2-3E524F3FC85A}" type="pres">
      <dgm:prSet presAssocID="{9DCD8CF2-931B-4A35-9120-E7384AF81E62}" presName="hierChild5" presStyleCnt="0"/>
      <dgm:spPr/>
    </dgm:pt>
    <dgm:pt modelId="{DABA0290-E42E-4C75-8EE5-CD05627BC474}" type="pres">
      <dgm:prSet presAssocID="{9395BE18-AB5B-4F3B-88F8-57E8BE10930A}" presName="Name50" presStyleLbl="parChTrans1D2" presStyleIdx="1" presStyleCnt="3"/>
      <dgm:spPr/>
    </dgm:pt>
    <dgm:pt modelId="{C07F3E41-C4D7-4ACC-A6AE-3217FACE20F8}" type="pres">
      <dgm:prSet presAssocID="{0022C49C-E17A-4832-AB38-CC84988D1D57}" presName="hierRoot2" presStyleCnt="0">
        <dgm:presLayoutVars>
          <dgm:hierBranch/>
        </dgm:presLayoutVars>
      </dgm:prSet>
      <dgm:spPr/>
    </dgm:pt>
    <dgm:pt modelId="{3F3E5007-C5A2-4754-A50A-66125C55D32B}" type="pres">
      <dgm:prSet presAssocID="{0022C49C-E17A-4832-AB38-CC84988D1D57}" presName="rootComposite" presStyleCnt="0"/>
      <dgm:spPr/>
    </dgm:pt>
    <dgm:pt modelId="{3101344F-BEBE-4110-8A42-8273D6A7A434}" type="pres">
      <dgm:prSet presAssocID="{0022C49C-E17A-4832-AB38-CC84988D1D5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0691962-C86D-45B1-AF14-E2AD24C90C20}" type="pres">
      <dgm:prSet presAssocID="{0022C49C-E17A-4832-AB38-CC84988D1D57}" presName="rootConnector" presStyleLbl="node2" presStyleIdx="1" presStyleCnt="3"/>
      <dgm:spPr/>
      <dgm:t>
        <a:bodyPr/>
        <a:lstStyle/>
        <a:p>
          <a:endParaRPr lang="pl-PL"/>
        </a:p>
      </dgm:t>
    </dgm:pt>
    <dgm:pt modelId="{FF6F7966-72D6-416D-8259-AF269130740F}" type="pres">
      <dgm:prSet presAssocID="{0022C49C-E17A-4832-AB38-CC84988D1D57}" presName="hierChild4" presStyleCnt="0"/>
      <dgm:spPr/>
    </dgm:pt>
    <dgm:pt modelId="{FA1BAA02-E947-409C-93A6-7785B7C8F1B1}" type="pres">
      <dgm:prSet presAssocID="{0022C49C-E17A-4832-AB38-CC84988D1D57}" presName="hierChild5" presStyleCnt="0"/>
      <dgm:spPr/>
    </dgm:pt>
    <dgm:pt modelId="{CFA3DA4A-53AD-4EC1-9EE8-F939C787197F}" type="pres">
      <dgm:prSet presAssocID="{E9811FA6-7696-4999-911F-F94BF02EC569}" presName="Name111" presStyleLbl="parChTrans1D3" presStyleIdx="0" presStyleCnt="1"/>
      <dgm:spPr/>
    </dgm:pt>
    <dgm:pt modelId="{0AF56685-F5F2-4DDD-9D03-A36B8E2A4DF4}" type="pres">
      <dgm:prSet presAssocID="{BFED7CAD-22E2-4843-814B-74E9AA3A55DD}" presName="hierRoot3" presStyleCnt="0">
        <dgm:presLayoutVars>
          <dgm:hierBranch/>
        </dgm:presLayoutVars>
      </dgm:prSet>
      <dgm:spPr/>
    </dgm:pt>
    <dgm:pt modelId="{630B65FC-2464-47E1-9285-743DD522645C}" type="pres">
      <dgm:prSet presAssocID="{BFED7CAD-22E2-4843-814B-74E9AA3A55DD}" presName="rootComposite3" presStyleCnt="0"/>
      <dgm:spPr/>
    </dgm:pt>
    <dgm:pt modelId="{255AF33B-B3FC-4154-9AF9-DDF2F0EDFE43}" type="pres">
      <dgm:prSet presAssocID="{BFED7CAD-22E2-4843-814B-74E9AA3A55DD}" presName="rootText3" presStyleLbl="asst2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1C691F5-D3B4-48C5-B491-78A093E7B4C9}" type="pres">
      <dgm:prSet presAssocID="{BFED7CAD-22E2-4843-814B-74E9AA3A55DD}" presName="rootConnector3" presStyleLbl="asst2" presStyleIdx="0" presStyleCnt="1"/>
      <dgm:spPr/>
      <dgm:t>
        <a:bodyPr/>
        <a:lstStyle/>
        <a:p>
          <a:endParaRPr lang="pl-PL"/>
        </a:p>
      </dgm:t>
    </dgm:pt>
    <dgm:pt modelId="{761B62A0-72ED-4BB2-8812-F066E43421CA}" type="pres">
      <dgm:prSet presAssocID="{BFED7CAD-22E2-4843-814B-74E9AA3A55DD}" presName="hierChild6" presStyleCnt="0"/>
      <dgm:spPr/>
    </dgm:pt>
    <dgm:pt modelId="{C1F91C5B-4976-4C77-B908-D7EAE33BEDE5}" type="pres">
      <dgm:prSet presAssocID="{BFED7CAD-22E2-4843-814B-74E9AA3A55DD}" presName="hierChild7" presStyleCnt="0"/>
      <dgm:spPr/>
    </dgm:pt>
    <dgm:pt modelId="{3456895C-2ABD-41F2-85F2-7102C113BD8F}" type="pres">
      <dgm:prSet presAssocID="{2D405928-4683-4EE1-BF80-EB0B9AEC07E0}" presName="Name50" presStyleLbl="parChTrans1D2" presStyleIdx="2" presStyleCnt="3"/>
      <dgm:spPr/>
    </dgm:pt>
    <dgm:pt modelId="{4792F037-45CC-459E-991B-FDECF564A87F}" type="pres">
      <dgm:prSet presAssocID="{9AEAEFAF-91FD-4D5F-ABC3-04C073CCE931}" presName="hierRoot2" presStyleCnt="0">
        <dgm:presLayoutVars>
          <dgm:hierBranch/>
        </dgm:presLayoutVars>
      </dgm:prSet>
      <dgm:spPr/>
    </dgm:pt>
    <dgm:pt modelId="{5C1B0D55-A9A9-4821-870E-CCE8ADC564B9}" type="pres">
      <dgm:prSet presAssocID="{9AEAEFAF-91FD-4D5F-ABC3-04C073CCE931}" presName="rootComposite" presStyleCnt="0"/>
      <dgm:spPr/>
    </dgm:pt>
    <dgm:pt modelId="{BF37B024-5B82-4ACA-B228-525F216F9B88}" type="pres">
      <dgm:prSet presAssocID="{9AEAEFAF-91FD-4D5F-ABC3-04C073CCE93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007D2417-9C0D-4A65-840E-2D887E62DBB9}" type="pres">
      <dgm:prSet presAssocID="{9AEAEFAF-91FD-4D5F-ABC3-04C073CCE931}" presName="rootConnector" presStyleLbl="node2" presStyleIdx="2" presStyleCnt="3"/>
      <dgm:spPr/>
      <dgm:t>
        <a:bodyPr/>
        <a:lstStyle/>
        <a:p>
          <a:endParaRPr lang="pl-PL"/>
        </a:p>
      </dgm:t>
    </dgm:pt>
    <dgm:pt modelId="{98858996-45E9-41B4-8B29-812716FDFF8E}" type="pres">
      <dgm:prSet presAssocID="{9AEAEFAF-91FD-4D5F-ABC3-04C073CCE931}" presName="hierChild4" presStyleCnt="0"/>
      <dgm:spPr/>
    </dgm:pt>
    <dgm:pt modelId="{AA0F4BE6-53E1-4359-81D9-928668B52DD0}" type="pres">
      <dgm:prSet presAssocID="{9AEAEFAF-91FD-4D5F-ABC3-04C073CCE931}" presName="hierChild5" presStyleCnt="0"/>
      <dgm:spPr/>
    </dgm:pt>
    <dgm:pt modelId="{FD102DDB-326A-4D28-94B0-8EE5FCBAA3E4}" type="pres">
      <dgm:prSet presAssocID="{AA5FF552-774B-48C2-83C1-4AF2320052B2}" presName="hierChild3" presStyleCnt="0"/>
      <dgm:spPr/>
    </dgm:pt>
  </dgm:ptLst>
  <dgm:cxnLst>
    <dgm:cxn modelId="{1FEE7E5D-5831-488E-B95B-202FF5C9FF53}" type="presOf" srcId="{BFED7CAD-22E2-4843-814B-74E9AA3A55DD}" destId="{D1C691F5-D3B4-48C5-B491-78A093E7B4C9}" srcOrd="1" destOrd="0" presId="urn:microsoft.com/office/officeart/2005/8/layout/orgChart1"/>
    <dgm:cxn modelId="{A75C36E0-D828-42C1-A3E4-9AD651791CB4}" type="presOf" srcId="{A60B61F8-3640-4C18-892E-0E2E47D7BB68}" destId="{CD70B9AE-5F8D-4F5C-A910-0F2C07EF3847}" srcOrd="0" destOrd="0" presId="urn:microsoft.com/office/officeart/2005/8/layout/orgChart1"/>
    <dgm:cxn modelId="{636D333B-E023-4C2A-8A81-4DA8495E67DB}" type="presOf" srcId="{0022C49C-E17A-4832-AB38-CC84988D1D57}" destId="{60691962-C86D-45B1-AF14-E2AD24C90C20}" srcOrd="1" destOrd="0" presId="urn:microsoft.com/office/officeart/2005/8/layout/orgChart1"/>
    <dgm:cxn modelId="{F8DEAFE7-53C6-4C04-8E78-3C4B418BA764}" type="presOf" srcId="{02C906D8-6964-4D8A-8CBD-63DEB669CAC9}" destId="{D0529095-B324-4048-83D2-37C47B03218A}" srcOrd="0" destOrd="0" presId="urn:microsoft.com/office/officeart/2005/8/layout/orgChart1"/>
    <dgm:cxn modelId="{02D9D759-868D-4F40-A30C-360312371C86}" type="presOf" srcId="{BFED7CAD-22E2-4843-814B-74E9AA3A55DD}" destId="{255AF33B-B3FC-4154-9AF9-DDF2F0EDFE43}" srcOrd="0" destOrd="0" presId="urn:microsoft.com/office/officeart/2005/8/layout/orgChart1"/>
    <dgm:cxn modelId="{193E942B-7153-49BF-9312-373AB4F05D5D}" type="presOf" srcId="{9AEAEFAF-91FD-4D5F-ABC3-04C073CCE931}" destId="{BF37B024-5B82-4ACA-B228-525F216F9B88}" srcOrd="0" destOrd="0" presId="urn:microsoft.com/office/officeart/2005/8/layout/orgChart1"/>
    <dgm:cxn modelId="{C0050A9D-28FD-41E3-8511-B6179E59070F}" type="presOf" srcId="{0022C49C-E17A-4832-AB38-CC84988D1D57}" destId="{3101344F-BEBE-4110-8A42-8273D6A7A434}" srcOrd="0" destOrd="0" presId="urn:microsoft.com/office/officeart/2005/8/layout/orgChart1"/>
    <dgm:cxn modelId="{3ABEF37E-BB9F-46DC-BC8E-024A979BE5E4}" srcId="{AA5FF552-774B-48C2-83C1-4AF2320052B2}" destId="{9AEAEFAF-91FD-4D5F-ABC3-04C073CCE931}" srcOrd="2" destOrd="0" parTransId="{2D405928-4683-4EE1-BF80-EB0B9AEC07E0}" sibTransId="{3E85247D-0901-401A-AF9D-901117C22C05}"/>
    <dgm:cxn modelId="{A918187D-E853-41BE-919A-368E3749817E}" type="presOf" srcId="{9DCD8CF2-931B-4A35-9120-E7384AF81E62}" destId="{0CD98CC8-C7F9-46F8-985B-37F54C9085B8}" srcOrd="0" destOrd="0" presId="urn:microsoft.com/office/officeart/2005/8/layout/orgChart1"/>
    <dgm:cxn modelId="{D3DD0F2A-7BB8-46B0-A809-C3D885374616}" type="presOf" srcId="{2D405928-4683-4EE1-BF80-EB0B9AEC07E0}" destId="{3456895C-2ABD-41F2-85F2-7102C113BD8F}" srcOrd="0" destOrd="0" presId="urn:microsoft.com/office/officeart/2005/8/layout/orgChart1"/>
    <dgm:cxn modelId="{D5763256-3AAF-4EEA-9165-AEEEBCF2E5D0}" type="presOf" srcId="{E9811FA6-7696-4999-911F-F94BF02EC569}" destId="{CFA3DA4A-53AD-4EC1-9EE8-F939C787197F}" srcOrd="0" destOrd="0" presId="urn:microsoft.com/office/officeart/2005/8/layout/orgChart1"/>
    <dgm:cxn modelId="{F5114D90-BA87-4351-B912-483306979A07}" srcId="{A60B61F8-3640-4C18-892E-0E2E47D7BB68}" destId="{AA5FF552-774B-48C2-83C1-4AF2320052B2}" srcOrd="0" destOrd="0" parTransId="{F4354091-0F33-4FB1-BB79-DC1269FE2B9C}" sibTransId="{97349928-148B-4830-9439-C584F8702111}"/>
    <dgm:cxn modelId="{65855121-4740-40EF-9A36-1672D7EA59F5}" type="presOf" srcId="{9DCD8CF2-931B-4A35-9120-E7384AF81E62}" destId="{63E63F41-4580-4B40-8006-CF5E41046FB9}" srcOrd="1" destOrd="0" presId="urn:microsoft.com/office/officeart/2005/8/layout/orgChart1"/>
    <dgm:cxn modelId="{F8FB3DFA-3B24-4E81-93FB-AB0161470E65}" srcId="{AA5FF552-774B-48C2-83C1-4AF2320052B2}" destId="{9DCD8CF2-931B-4A35-9120-E7384AF81E62}" srcOrd="0" destOrd="0" parTransId="{02C906D8-6964-4D8A-8CBD-63DEB669CAC9}" sibTransId="{CAEF4B32-BE14-40DA-8A9A-5DA8F29474A4}"/>
    <dgm:cxn modelId="{22161985-CAD3-4A40-8A9C-95388445560A}" type="presOf" srcId="{9395BE18-AB5B-4F3B-88F8-57E8BE10930A}" destId="{DABA0290-E42E-4C75-8EE5-CD05627BC474}" srcOrd="0" destOrd="0" presId="urn:microsoft.com/office/officeart/2005/8/layout/orgChart1"/>
    <dgm:cxn modelId="{C48B83AD-1E1B-488F-AEEE-BC01409E3C94}" srcId="{0022C49C-E17A-4832-AB38-CC84988D1D57}" destId="{BFED7CAD-22E2-4843-814B-74E9AA3A55DD}" srcOrd="0" destOrd="0" parTransId="{E9811FA6-7696-4999-911F-F94BF02EC569}" sibTransId="{731AF30B-8C9B-4D2C-ACFA-7454AB611670}"/>
    <dgm:cxn modelId="{3853D75E-B841-4563-8D49-100762A876E0}" type="presOf" srcId="{9AEAEFAF-91FD-4D5F-ABC3-04C073CCE931}" destId="{007D2417-9C0D-4A65-840E-2D887E62DBB9}" srcOrd="1" destOrd="0" presId="urn:microsoft.com/office/officeart/2005/8/layout/orgChart1"/>
    <dgm:cxn modelId="{DEC5A207-ECA6-413C-8308-30923C93FE17}" type="presOf" srcId="{AA5FF552-774B-48C2-83C1-4AF2320052B2}" destId="{39D77E13-FB82-4219-A805-3CEC71494A32}" srcOrd="1" destOrd="0" presId="urn:microsoft.com/office/officeart/2005/8/layout/orgChart1"/>
    <dgm:cxn modelId="{23547C33-4429-449F-8DD6-4E8230FACD2A}" type="presOf" srcId="{AA5FF552-774B-48C2-83C1-4AF2320052B2}" destId="{77AEFE0A-3ED7-43A1-A957-7ECF2B17DF89}" srcOrd="0" destOrd="0" presId="urn:microsoft.com/office/officeart/2005/8/layout/orgChart1"/>
    <dgm:cxn modelId="{C1E1902B-40A6-4449-B073-5C39EAD510BE}" srcId="{AA5FF552-774B-48C2-83C1-4AF2320052B2}" destId="{0022C49C-E17A-4832-AB38-CC84988D1D57}" srcOrd="1" destOrd="0" parTransId="{9395BE18-AB5B-4F3B-88F8-57E8BE10930A}" sibTransId="{F94BEB50-95BB-44D2-B2AA-1568C070EA5B}"/>
    <dgm:cxn modelId="{AEAB33FB-821D-4A47-A906-E60662AB442F}" type="presParOf" srcId="{CD70B9AE-5F8D-4F5C-A910-0F2C07EF3847}" destId="{3CD4AB19-3066-46AC-B899-C5FE911FF32B}" srcOrd="0" destOrd="0" presId="urn:microsoft.com/office/officeart/2005/8/layout/orgChart1"/>
    <dgm:cxn modelId="{E1FAE138-5C54-47A3-82A1-20C0728BAE56}" type="presParOf" srcId="{3CD4AB19-3066-46AC-B899-C5FE911FF32B}" destId="{0379F3A0-7714-4F3A-940D-222AC6A07B0B}" srcOrd="0" destOrd="0" presId="urn:microsoft.com/office/officeart/2005/8/layout/orgChart1"/>
    <dgm:cxn modelId="{2628EC9A-9164-4547-B3A8-2D5DF7E92E84}" type="presParOf" srcId="{0379F3A0-7714-4F3A-940D-222AC6A07B0B}" destId="{77AEFE0A-3ED7-43A1-A957-7ECF2B17DF89}" srcOrd="0" destOrd="0" presId="urn:microsoft.com/office/officeart/2005/8/layout/orgChart1"/>
    <dgm:cxn modelId="{5512E09E-3E6C-46F5-A7A1-B33FFDAC1E2E}" type="presParOf" srcId="{0379F3A0-7714-4F3A-940D-222AC6A07B0B}" destId="{39D77E13-FB82-4219-A805-3CEC71494A32}" srcOrd="1" destOrd="0" presId="urn:microsoft.com/office/officeart/2005/8/layout/orgChart1"/>
    <dgm:cxn modelId="{CED49575-FB99-4427-95FF-23113D1EBB6B}" type="presParOf" srcId="{3CD4AB19-3066-46AC-B899-C5FE911FF32B}" destId="{AD97560D-DDE3-404F-9E26-238406E96007}" srcOrd="1" destOrd="0" presId="urn:microsoft.com/office/officeart/2005/8/layout/orgChart1"/>
    <dgm:cxn modelId="{4137C101-9857-4A54-B929-70E9E4EC6AB6}" type="presParOf" srcId="{AD97560D-DDE3-404F-9E26-238406E96007}" destId="{D0529095-B324-4048-83D2-37C47B03218A}" srcOrd="0" destOrd="0" presId="urn:microsoft.com/office/officeart/2005/8/layout/orgChart1"/>
    <dgm:cxn modelId="{F355E75B-FD58-42DF-B702-254D98ABF168}" type="presParOf" srcId="{AD97560D-DDE3-404F-9E26-238406E96007}" destId="{99FB2FB6-5B56-4A23-A58D-0E0EFC7BB5E1}" srcOrd="1" destOrd="0" presId="urn:microsoft.com/office/officeart/2005/8/layout/orgChart1"/>
    <dgm:cxn modelId="{746544EC-2664-4941-BB0D-4C457D9849F5}" type="presParOf" srcId="{99FB2FB6-5B56-4A23-A58D-0E0EFC7BB5E1}" destId="{73027173-84DB-47BA-B0E9-2F371AEE6EE3}" srcOrd="0" destOrd="0" presId="urn:microsoft.com/office/officeart/2005/8/layout/orgChart1"/>
    <dgm:cxn modelId="{ACCBE8E4-DB44-4FBC-8215-EB7D70111ABD}" type="presParOf" srcId="{73027173-84DB-47BA-B0E9-2F371AEE6EE3}" destId="{0CD98CC8-C7F9-46F8-985B-37F54C9085B8}" srcOrd="0" destOrd="0" presId="urn:microsoft.com/office/officeart/2005/8/layout/orgChart1"/>
    <dgm:cxn modelId="{9505A253-AC7A-44F8-BB54-A220A0414448}" type="presParOf" srcId="{73027173-84DB-47BA-B0E9-2F371AEE6EE3}" destId="{63E63F41-4580-4B40-8006-CF5E41046FB9}" srcOrd="1" destOrd="0" presId="urn:microsoft.com/office/officeart/2005/8/layout/orgChart1"/>
    <dgm:cxn modelId="{D99C221D-E8B7-4AA7-9604-E7C71AF0DBAF}" type="presParOf" srcId="{99FB2FB6-5B56-4A23-A58D-0E0EFC7BB5E1}" destId="{36F9FD55-EC8D-4C8A-BCF2-181CDBFB57D5}" srcOrd="1" destOrd="0" presId="urn:microsoft.com/office/officeart/2005/8/layout/orgChart1"/>
    <dgm:cxn modelId="{6D1927FE-E390-4049-B4B0-3CB24072C9BD}" type="presParOf" srcId="{99FB2FB6-5B56-4A23-A58D-0E0EFC7BB5E1}" destId="{B8711F94-2829-4414-ABF2-3E524F3FC85A}" srcOrd="2" destOrd="0" presId="urn:microsoft.com/office/officeart/2005/8/layout/orgChart1"/>
    <dgm:cxn modelId="{8E0D702E-E603-41C7-8C55-53056907061E}" type="presParOf" srcId="{AD97560D-DDE3-404F-9E26-238406E96007}" destId="{DABA0290-E42E-4C75-8EE5-CD05627BC474}" srcOrd="2" destOrd="0" presId="urn:microsoft.com/office/officeart/2005/8/layout/orgChart1"/>
    <dgm:cxn modelId="{117756B1-6353-400C-835F-9F7935CE834A}" type="presParOf" srcId="{AD97560D-DDE3-404F-9E26-238406E96007}" destId="{C07F3E41-C4D7-4ACC-A6AE-3217FACE20F8}" srcOrd="3" destOrd="0" presId="urn:microsoft.com/office/officeart/2005/8/layout/orgChart1"/>
    <dgm:cxn modelId="{8BA24284-9D76-47F8-A230-5994000CFFC5}" type="presParOf" srcId="{C07F3E41-C4D7-4ACC-A6AE-3217FACE20F8}" destId="{3F3E5007-C5A2-4754-A50A-66125C55D32B}" srcOrd="0" destOrd="0" presId="urn:microsoft.com/office/officeart/2005/8/layout/orgChart1"/>
    <dgm:cxn modelId="{B2E0B04A-E079-4302-9970-966F817164BA}" type="presParOf" srcId="{3F3E5007-C5A2-4754-A50A-66125C55D32B}" destId="{3101344F-BEBE-4110-8A42-8273D6A7A434}" srcOrd="0" destOrd="0" presId="urn:microsoft.com/office/officeart/2005/8/layout/orgChart1"/>
    <dgm:cxn modelId="{D4ABF938-5603-4804-9612-5E231477D56F}" type="presParOf" srcId="{3F3E5007-C5A2-4754-A50A-66125C55D32B}" destId="{60691962-C86D-45B1-AF14-E2AD24C90C20}" srcOrd="1" destOrd="0" presId="urn:microsoft.com/office/officeart/2005/8/layout/orgChart1"/>
    <dgm:cxn modelId="{87E6FFD7-C6B8-4042-B968-D20492C501C6}" type="presParOf" srcId="{C07F3E41-C4D7-4ACC-A6AE-3217FACE20F8}" destId="{FF6F7966-72D6-416D-8259-AF269130740F}" srcOrd="1" destOrd="0" presId="urn:microsoft.com/office/officeart/2005/8/layout/orgChart1"/>
    <dgm:cxn modelId="{2C0F26BA-4459-4D47-A553-C9A5FE3ABFF9}" type="presParOf" srcId="{C07F3E41-C4D7-4ACC-A6AE-3217FACE20F8}" destId="{FA1BAA02-E947-409C-93A6-7785B7C8F1B1}" srcOrd="2" destOrd="0" presId="urn:microsoft.com/office/officeart/2005/8/layout/orgChart1"/>
    <dgm:cxn modelId="{C79E04B5-6321-44F0-824D-CCAAF2E44D68}" type="presParOf" srcId="{FA1BAA02-E947-409C-93A6-7785B7C8F1B1}" destId="{CFA3DA4A-53AD-4EC1-9EE8-F939C787197F}" srcOrd="0" destOrd="0" presId="urn:microsoft.com/office/officeart/2005/8/layout/orgChart1"/>
    <dgm:cxn modelId="{BD605590-47A9-4AED-800F-BB2D1352577E}" type="presParOf" srcId="{FA1BAA02-E947-409C-93A6-7785B7C8F1B1}" destId="{0AF56685-F5F2-4DDD-9D03-A36B8E2A4DF4}" srcOrd="1" destOrd="0" presId="urn:microsoft.com/office/officeart/2005/8/layout/orgChart1"/>
    <dgm:cxn modelId="{22BB864A-86D6-4D26-B3FE-967335B2C8FD}" type="presParOf" srcId="{0AF56685-F5F2-4DDD-9D03-A36B8E2A4DF4}" destId="{630B65FC-2464-47E1-9285-743DD522645C}" srcOrd="0" destOrd="0" presId="urn:microsoft.com/office/officeart/2005/8/layout/orgChart1"/>
    <dgm:cxn modelId="{C41AA000-C5A1-41A8-AEC6-C5D6EF3CA28E}" type="presParOf" srcId="{630B65FC-2464-47E1-9285-743DD522645C}" destId="{255AF33B-B3FC-4154-9AF9-DDF2F0EDFE43}" srcOrd="0" destOrd="0" presId="urn:microsoft.com/office/officeart/2005/8/layout/orgChart1"/>
    <dgm:cxn modelId="{22E80466-DB03-44F6-85DC-EF440A84A30B}" type="presParOf" srcId="{630B65FC-2464-47E1-9285-743DD522645C}" destId="{D1C691F5-D3B4-48C5-B491-78A093E7B4C9}" srcOrd="1" destOrd="0" presId="urn:microsoft.com/office/officeart/2005/8/layout/orgChart1"/>
    <dgm:cxn modelId="{92991EF3-8128-4E0C-BA50-683333867D1B}" type="presParOf" srcId="{0AF56685-F5F2-4DDD-9D03-A36B8E2A4DF4}" destId="{761B62A0-72ED-4BB2-8812-F066E43421CA}" srcOrd="1" destOrd="0" presId="urn:microsoft.com/office/officeart/2005/8/layout/orgChart1"/>
    <dgm:cxn modelId="{456EF04A-3D53-4E97-9602-93072257FC04}" type="presParOf" srcId="{0AF56685-F5F2-4DDD-9D03-A36B8E2A4DF4}" destId="{C1F91C5B-4976-4C77-B908-D7EAE33BEDE5}" srcOrd="2" destOrd="0" presId="urn:microsoft.com/office/officeart/2005/8/layout/orgChart1"/>
    <dgm:cxn modelId="{F63F23CB-CBFC-4BDA-8FB9-7F50E547783F}" type="presParOf" srcId="{AD97560D-DDE3-404F-9E26-238406E96007}" destId="{3456895C-2ABD-41F2-85F2-7102C113BD8F}" srcOrd="4" destOrd="0" presId="urn:microsoft.com/office/officeart/2005/8/layout/orgChart1"/>
    <dgm:cxn modelId="{3F97E0E4-FEAD-4C38-8647-6F4B7D795113}" type="presParOf" srcId="{AD97560D-DDE3-404F-9E26-238406E96007}" destId="{4792F037-45CC-459E-991B-FDECF564A87F}" srcOrd="5" destOrd="0" presId="urn:microsoft.com/office/officeart/2005/8/layout/orgChart1"/>
    <dgm:cxn modelId="{11A0CADA-2A73-4904-AA01-9360ACE3117C}" type="presParOf" srcId="{4792F037-45CC-459E-991B-FDECF564A87F}" destId="{5C1B0D55-A9A9-4821-870E-CCE8ADC564B9}" srcOrd="0" destOrd="0" presId="urn:microsoft.com/office/officeart/2005/8/layout/orgChart1"/>
    <dgm:cxn modelId="{72C5B570-85B0-4533-8A64-DAE4B80291B8}" type="presParOf" srcId="{5C1B0D55-A9A9-4821-870E-CCE8ADC564B9}" destId="{BF37B024-5B82-4ACA-B228-525F216F9B88}" srcOrd="0" destOrd="0" presId="urn:microsoft.com/office/officeart/2005/8/layout/orgChart1"/>
    <dgm:cxn modelId="{28284632-6BCB-4142-9BB5-F023B04229B9}" type="presParOf" srcId="{5C1B0D55-A9A9-4821-870E-CCE8ADC564B9}" destId="{007D2417-9C0D-4A65-840E-2D887E62DBB9}" srcOrd="1" destOrd="0" presId="urn:microsoft.com/office/officeart/2005/8/layout/orgChart1"/>
    <dgm:cxn modelId="{C6DB30B6-99FE-43D3-B327-F37285B0B9B0}" type="presParOf" srcId="{4792F037-45CC-459E-991B-FDECF564A87F}" destId="{98858996-45E9-41B4-8B29-812716FDFF8E}" srcOrd="1" destOrd="0" presId="urn:microsoft.com/office/officeart/2005/8/layout/orgChart1"/>
    <dgm:cxn modelId="{457ADCBA-536E-4BE3-9F6D-50C9EDA7E50B}" type="presParOf" srcId="{4792F037-45CC-459E-991B-FDECF564A87F}" destId="{AA0F4BE6-53E1-4359-81D9-928668B52DD0}" srcOrd="2" destOrd="0" presId="urn:microsoft.com/office/officeart/2005/8/layout/orgChart1"/>
    <dgm:cxn modelId="{7030ED40-0E8B-4FA3-B118-FDBAA4D74211}" type="presParOf" srcId="{3CD4AB19-3066-46AC-B899-C5FE911FF32B}" destId="{FD102DDB-326A-4D28-94B0-8EE5FCBAA3E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2D15A7-D94D-4A44-83D9-1E1BA8FC43A7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4C240D19-57CD-43FE-B026-1FA7D835105F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zobowiązaniowe</a:t>
          </a:r>
        </a:p>
      </dgm:t>
    </dgm:pt>
    <dgm:pt modelId="{45D4436A-EFC0-4102-8B3D-19B0E9EE1CA6}" type="parTrans" cxnId="{79319A91-4D15-4BE5-ABF6-CCB0628F3839}">
      <dgm:prSet/>
      <dgm:spPr/>
    </dgm:pt>
    <dgm:pt modelId="{19A09DCF-E238-4A3C-9D70-EA9D86005A8F}" type="sibTrans" cxnId="{79319A91-4D15-4BE5-ABF6-CCB0628F3839}">
      <dgm:prSet/>
      <dgm:spPr/>
    </dgm:pt>
    <dgm:pt modelId="{34CE1A0C-8B35-4655-8F8B-195FAC580E6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Dłużnik vs. Wierzyciel</a:t>
          </a:r>
        </a:p>
      </dgm:t>
    </dgm:pt>
    <dgm:pt modelId="{FF51B726-BAB1-4AFE-A9FD-C340989B938D}" type="parTrans" cxnId="{014588F9-3C6C-475F-B180-2A068B2ABE6B}">
      <dgm:prSet/>
      <dgm:spPr/>
    </dgm:pt>
    <dgm:pt modelId="{DB559389-0B48-4A8E-A611-AA6013EE2C35}" type="sibTrans" cxnId="{014588F9-3C6C-475F-B180-2A068B2ABE6B}">
      <dgm:prSet/>
      <dgm:spPr/>
    </dgm:pt>
    <dgm:pt modelId="{55E83FB6-ACBC-44A2-93F0-15229D3684A0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Na pierwszym planie: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 prawny (akcent na obowiązki)</a:t>
          </a:r>
        </a:p>
      </dgm:t>
    </dgm:pt>
    <dgm:pt modelId="{66E51975-AE5A-4CD7-9B99-416A1F371693}" type="parTrans" cxnId="{D15622AA-55A5-416D-8038-438A1EFE716B}">
      <dgm:prSet/>
      <dgm:spPr/>
    </dgm:pt>
    <dgm:pt modelId="{735DFE59-E2EB-4D32-9155-DC6C7373DEB8}" type="sibTrans" cxnId="{D15622AA-55A5-416D-8038-438A1EFE716B}">
      <dgm:prSet/>
      <dgm:spPr/>
    </dgm:pt>
    <dgm:pt modelId="{D19C0280-82C1-4E9E-B2EC-4C3E04952984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Wierzytelność – ogół uprawnień </a:t>
          </a:r>
        </a:p>
      </dgm:t>
    </dgm:pt>
    <dgm:pt modelId="{94248309-7D96-4C65-89BC-F53E68CEBC2A}" type="parTrans" cxnId="{BA861E31-17AC-4439-A61D-ADAA3DF20111}">
      <dgm:prSet/>
      <dgm:spPr/>
    </dgm:pt>
    <dgm:pt modelId="{2B2B1209-0866-4C57-8578-565C4783F5BF}" type="sibTrans" cxnId="{BA861E31-17AC-4439-A61D-ADAA3DF20111}">
      <dgm:prSet/>
      <dgm:spPr/>
    </dgm:pt>
    <dgm:pt modelId="{AE4B9650-EED3-4BC6-A620-B2E2B265087E}" type="asst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Dług – zobowiązanie/ obowiązki dłużnika</a:t>
          </a:r>
        </a:p>
      </dgm:t>
    </dgm:pt>
    <dgm:pt modelId="{110DB0BE-DDDB-4483-B548-B00FB216E584}" type="parTrans" cxnId="{C1A8DDDD-99EF-4111-BD46-2FAFE9F5E075}">
      <dgm:prSet/>
      <dgm:spPr/>
    </dgm:pt>
    <dgm:pt modelId="{EE399077-C769-4139-971C-9ED345DEA511}" type="sibTrans" cxnId="{C1A8DDDD-99EF-4111-BD46-2FAFE9F5E075}">
      <dgm:prSet/>
      <dgm:spPr/>
    </dgm:pt>
    <dgm:pt modelId="{12099D99-75D8-44BE-8F21-098511A9A2C5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Dynamika: obie strony powinny być aktywne</a:t>
          </a:r>
        </a:p>
      </dgm:t>
    </dgm:pt>
    <dgm:pt modelId="{F1A49116-911C-4F0A-A618-3B7EFE409E6D}" type="parTrans" cxnId="{311A0610-6190-4AC8-82EF-93054E8194AB}">
      <dgm:prSet/>
      <dgm:spPr/>
    </dgm:pt>
    <dgm:pt modelId="{4D229F4E-A200-42BC-8125-077BE1D91E0F}" type="sibTrans" cxnId="{311A0610-6190-4AC8-82EF-93054E8194AB}">
      <dgm:prSet/>
      <dgm:spPr/>
    </dgm:pt>
    <dgm:pt modelId="{9FA6A8F9-F7CB-407C-8CC6-3553113CA214}" type="pres">
      <dgm:prSet presAssocID="{282D15A7-D94D-4A44-83D9-1E1BA8FC43A7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72723194-8116-4870-8DBA-4C7DF220A51B}" type="pres">
      <dgm:prSet presAssocID="{4C240D19-57CD-43FE-B026-1FA7D835105F}" presName="hierRoot1" presStyleCnt="0">
        <dgm:presLayoutVars>
          <dgm:hierBranch val="r"/>
        </dgm:presLayoutVars>
      </dgm:prSet>
      <dgm:spPr/>
    </dgm:pt>
    <dgm:pt modelId="{35B56698-D1AB-441A-9E5A-710B26C076F7}" type="pres">
      <dgm:prSet presAssocID="{4C240D19-57CD-43FE-B026-1FA7D835105F}" presName="rootComposite1" presStyleCnt="0"/>
      <dgm:spPr/>
    </dgm:pt>
    <dgm:pt modelId="{79C257ED-548F-446E-824D-8367EE5AC0F9}" type="pres">
      <dgm:prSet presAssocID="{4C240D19-57CD-43FE-B026-1FA7D835105F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262A5B43-AB28-4169-B5EC-ABBC74A4C259}" type="pres">
      <dgm:prSet presAssocID="{4C240D19-57CD-43FE-B026-1FA7D835105F}" presName="rootConnector1" presStyleLbl="node1" presStyleIdx="0" presStyleCnt="0"/>
      <dgm:spPr/>
      <dgm:t>
        <a:bodyPr/>
        <a:lstStyle/>
        <a:p>
          <a:endParaRPr lang="pl-PL"/>
        </a:p>
      </dgm:t>
    </dgm:pt>
    <dgm:pt modelId="{2D72A0B7-68C9-4484-B986-5F33A9B3235B}" type="pres">
      <dgm:prSet presAssocID="{4C240D19-57CD-43FE-B026-1FA7D835105F}" presName="hierChild2" presStyleCnt="0"/>
      <dgm:spPr/>
    </dgm:pt>
    <dgm:pt modelId="{95E4F963-8046-4B3E-A550-855BF4BB8ECC}" type="pres">
      <dgm:prSet presAssocID="{FF51B726-BAB1-4AFE-A9FD-C340989B938D}" presName="Name50" presStyleLbl="parChTrans1D2" presStyleIdx="0" presStyleCnt="3"/>
      <dgm:spPr/>
    </dgm:pt>
    <dgm:pt modelId="{F537F8A8-5EF0-4F5E-994F-4DC1A869FB24}" type="pres">
      <dgm:prSet presAssocID="{34CE1A0C-8B35-4655-8F8B-195FAC580E6B}" presName="hierRoot2" presStyleCnt="0">
        <dgm:presLayoutVars>
          <dgm:hierBranch/>
        </dgm:presLayoutVars>
      </dgm:prSet>
      <dgm:spPr/>
    </dgm:pt>
    <dgm:pt modelId="{62B30D37-469B-4D00-A575-9EF5A9F145AF}" type="pres">
      <dgm:prSet presAssocID="{34CE1A0C-8B35-4655-8F8B-195FAC580E6B}" presName="rootComposite" presStyleCnt="0"/>
      <dgm:spPr/>
    </dgm:pt>
    <dgm:pt modelId="{9A405A18-C9EF-4FB4-AA2F-E82D39091F31}" type="pres">
      <dgm:prSet presAssocID="{34CE1A0C-8B35-4655-8F8B-195FAC580E6B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47BF54A-6A2D-4D3B-930A-84C2F82704F1}" type="pres">
      <dgm:prSet presAssocID="{34CE1A0C-8B35-4655-8F8B-195FAC580E6B}" presName="rootConnector" presStyleLbl="node2" presStyleIdx="0" presStyleCnt="3"/>
      <dgm:spPr/>
      <dgm:t>
        <a:bodyPr/>
        <a:lstStyle/>
        <a:p>
          <a:endParaRPr lang="pl-PL"/>
        </a:p>
      </dgm:t>
    </dgm:pt>
    <dgm:pt modelId="{92675C31-A224-45CC-961C-8D2035F2016E}" type="pres">
      <dgm:prSet presAssocID="{34CE1A0C-8B35-4655-8F8B-195FAC580E6B}" presName="hierChild4" presStyleCnt="0"/>
      <dgm:spPr/>
    </dgm:pt>
    <dgm:pt modelId="{C2338EA5-41D5-40E8-BCBF-9A7607543F1E}" type="pres">
      <dgm:prSet presAssocID="{34CE1A0C-8B35-4655-8F8B-195FAC580E6B}" presName="hierChild5" presStyleCnt="0"/>
      <dgm:spPr/>
    </dgm:pt>
    <dgm:pt modelId="{2B793E2F-9327-4797-A02E-00E58182B334}" type="pres">
      <dgm:prSet presAssocID="{66E51975-AE5A-4CD7-9B99-416A1F371693}" presName="Name50" presStyleLbl="parChTrans1D2" presStyleIdx="1" presStyleCnt="3"/>
      <dgm:spPr/>
    </dgm:pt>
    <dgm:pt modelId="{D7AF7B0B-15AB-4D16-9F2B-BECBDC04BF26}" type="pres">
      <dgm:prSet presAssocID="{55E83FB6-ACBC-44A2-93F0-15229D3684A0}" presName="hierRoot2" presStyleCnt="0">
        <dgm:presLayoutVars>
          <dgm:hierBranch/>
        </dgm:presLayoutVars>
      </dgm:prSet>
      <dgm:spPr/>
    </dgm:pt>
    <dgm:pt modelId="{9992F2BE-703A-462A-B286-6A05DBB63BD2}" type="pres">
      <dgm:prSet presAssocID="{55E83FB6-ACBC-44A2-93F0-15229D3684A0}" presName="rootComposite" presStyleCnt="0"/>
      <dgm:spPr/>
    </dgm:pt>
    <dgm:pt modelId="{CBD5559C-93A6-4EE0-94FA-F0C000CF3A5F}" type="pres">
      <dgm:prSet presAssocID="{55E83FB6-ACBC-44A2-93F0-15229D3684A0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1BE9EE3-8496-46AE-8C62-EF9199C07371}" type="pres">
      <dgm:prSet presAssocID="{55E83FB6-ACBC-44A2-93F0-15229D3684A0}" presName="rootConnector" presStyleLbl="node2" presStyleIdx="1" presStyleCnt="3"/>
      <dgm:spPr/>
      <dgm:t>
        <a:bodyPr/>
        <a:lstStyle/>
        <a:p>
          <a:endParaRPr lang="pl-PL"/>
        </a:p>
      </dgm:t>
    </dgm:pt>
    <dgm:pt modelId="{67F78C93-6CAC-49BC-8DE5-38049F770CD8}" type="pres">
      <dgm:prSet presAssocID="{55E83FB6-ACBC-44A2-93F0-15229D3684A0}" presName="hierChild4" presStyleCnt="0"/>
      <dgm:spPr/>
    </dgm:pt>
    <dgm:pt modelId="{EF47B68D-71A9-4166-9420-40C8EEFFD408}" type="pres">
      <dgm:prSet presAssocID="{55E83FB6-ACBC-44A2-93F0-15229D3684A0}" presName="hierChild5" presStyleCnt="0"/>
      <dgm:spPr/>
    </dgm:pt>
    <dgm:pt modelId="{C85466B2-BBA2-4885-B32F-8D208C611552}" type="pres">
      <dgm:prSet presAssocID="{94248309-7D96-4C65-89BC-F53E68CEBC2A}" presName="Name111" presStyleLbl="parChTrans1D3" presStyleIdx="0" presStyleCnt="2"/>
      <dgm:spPr/>
    </dgm:pt>
    <dgm:pt modelId="{BCC32C5A-0D22-4115-A257-6C82F7D44B07}" type="pres">
      <dgm:prSet presAssocID="{D19C0280-82C1-4E9E-B2EC-4C3E04952984}" presName="hierRoot3" presStyleCnt="0">
        <dgm:presLayoutVars>
          <dgm:hierBranch/>
        </dgm:presLayoutVars>
      </dgm:prSet>
      <dgm:spPr/>
    </dgm:pt>
    <dgm:pt modelId="{BF357F58-8FD3-40DE-AEEB-5EC94CA337C7}" type="pres">
      <dgm:prSet presAssocID="{D19C0280-82C1-4E9E-B2EC-4C3E04952984}" presName="rootComposite3" presStyleCnt="0"/>
      <dgm:spPr/>
    </dgm:pt>
    <dgm:pt modelId="{B1CB6C0C-E9E5-4E23-AE45-D8823FD81F01}" type="pres">
      <dgm:prSet presAssocID="{D19C0280-82C1-4E9E-B2EC-4C3E04952984}" presName="rootText3" presStyleLbl="asst2" presStyleIdx="0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7C64447-9D40-43D0-8CE3-5C28D870410C}" type="pres">
      <dgm:prSet presAssocID="{D19C0280-82C1-4E9E-B2EC-4C3E04952984}" presName="rootConnector3" presStyleLbl="asst2" presStyleIdx="0" presStyleCnt="2"/>
      <dgm:spPr/>
      <dgm:t>
        <a:bodyPr/>
        <a:lstStyle/>
        <a:p>
          <a:endParaRPr lang="pl-PL"/>
        </a:p>
      </dgm:t>
    </dgm:pt>
    <dgm:pt modelId="{82132469-374A-44DF-8E28-3458876D3F72}" type="pres">
      <dgm:prSet presAssocID="{D19C0280-82C1-4E9E-B2EC-4C3E04952984}" presName="hierChild6" presStyleCnt="0"/>
      <dgm:spPr/>
    </dgm:pt>
    <dgm:pt modelId="{DC3CF3B3-DA22-4B39-8E7C-999354059A5D}" type="pres">
      <dgm:prSet presAssocID="{D19C0280-82C1-4E9E-B2EC-4C3E04952984}" presName="hierChild7" presStyleCnt="0"/>
      <dgm:spPr/>
    </dgm:pt>
    <dgm:pt modelId="{9EF4A66B-F5F0-4D26-87A5-B945A6822EF9}" type="pres">
      <dgm:prSet presAssocID="{110DB0BE-DDDB-4483-B548-B00FB216E584}" presName="Name111" presStyleLbl="parChTrans1D3" presStyleIdx="1" presStyleCnt="2"/>
      <dgm:spPr/>
    </dgm:pt>
    <dgm:pt modelId="{EDD7AAD7-0C4E-42AB-8F15-30BAADA8E46F}" type="pres">
      <dgm:prSet presAssocID="{AE4B9650-EED3-4BC6-A620-B2E2B265087E}" presName="hierRoot3" presStyleCnt="0">
        <dgm:presLayoutVars>
          <dgm:hierBranch/>
        </dgm:presLayoutVars>
      </dgm:prSet>
      <dgm:spPr/>
    </dgm:pt>
    <dgm:pt modelId="{AA82770F-61DA-4A19-8EEC-2E0000ECA1B0}" type="pres">
      <dgm:prSet presAssocID="{AE4B9650-EED3-4BC6-A620-B2E2B265087E}" presName="rootComposite3" presStyleCnt="0"/>
      <dgm:spPr/>
    </dgm:pt>
    <dgm:pt modelId="{4BDD763F-A2B0-415F-8B05-B51C75621F0D}" type="pres">
      <dgm:prSet presAssocID="{AE4B9650-EED3-4BC6-A620-B2E2B265087E}" presName="rootText3" presStyleLbl="asst2" presStyleIdx="1" presStyleCnt="2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8DAFD99C-EF2D-45E2-98A4-4C32DA7FFBF7}" type="pres">
      <dgm:prSet presAssocID="{AE4B9650-EED3-4BC6-A620-B2E2B265087E}" presName="rootConnector3" presStyleLbl="asst2" presStyleIdx="1" presStyleCnt="2"/>
      <dgm:spPr/>
      <dgm:t>
        <a:bodyPr/>
        <a:lstStyle/>
        <a:p>
          <a:endParaRPr lang="pl-PL"/>
        </a:p>
      </dgm:t>
    </dgm:pt>
    <dgm:pt modelId="{222FA840-8E0F-4FD1-B494-E965E0C7F410}" type="pres">
      <dgm:prSet presAssocID="{AE4B9650-EED3-4BC6-A620-B2E2B265087E}" presName="hierChild6" presStyleCnt="0"/>
      <dgm:spPr/>
    </dgm:pt>
    <dgm:pt modelId="{41C54643-5651-4302-80D4-C1A7B550E1CC}" type="pres">
      <dgm:prSet presAssocID="{AE4B9650-EED3-4BC6-A620-B2E2B265087E}" presName="hierChild7" presStyleCnt="0"/>
      <dgm:spPr/>
    </dgm:pt>
    <dgm:pt modelId="{C7C3ED1D-BBEF-4785-AB95-6E899046A201}" type="pres">
      <dgm:prSet presAssocID="{F1A49116-911C-4F0A-A618-3B7EFE409E6D}" presName="Name50" presStyleLbl="parChTrans1D2" presStyleIdx="2" presStyleCnt="3"/>
      <dgm:spPr/>
    </dgm:pt>
    <dgm:pt modelId="{175805CE-814D-4E9B-BBB1-815F5CD21095}" type="pres">
      <dgm:prSet presAssocID="{12099D99-75D8-44BE-8F21-098511A9A2C5}" presName="hierRoot2" presStyleCnt="0">
        <dgm:presLayoutVars>
          <dgm:hierBranch/>
        </dgm:presLayoutVars>
      </dgm:prSet>
      <dgm:spPr/>
    </dgm:pt>
    <dgm:pt modelId="{77AD015A-A56D-47E5-B88A-0DC73433D05A}" type="pres">
      <dgm:prSet presAssocID="{12099D99-75D8-44BE-8F21-098511A9A2C5}" presName="rootComposite" presStyleCnt="0"/>
      <dgm:spPr/>
    </dgm:pt>
    <dgm:pt modelId="{2C970FEB-FA13-4B7D-8DFB-DAFB4B2ED07A}" type="pres">
      <dgm:prSet presAssocID="{12099D99-75D8-44BE-8F21-098511A9A2C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CCFF6E2-366C-437D-8D54-ED9F110F0F2A}" type="pres">
      <dgm:prSet presAssocID="{12099D99-75D8-44BE-8F21-098511A9A2C5}" presName="rootConnector" presStyleLbl="node2" presStyleIdx="2" presStyleCnt="3"/>
      <dgm:spPr/>
      <dgm:t>
        <a:bodyPr/>
        <a:lstStyle/>
        <a:p>
          <a:endParaRPr lang="pl-PL"/>
        </a:p>
      </dgm:t>
    </dgm:pt>
    <dgm:pt modelId="{546C23B2-8FBC-47CC-A20B-D35B54319A8D}" type="pres">
      <dgm:prSet presAssocID="{12099D99-75D8-44BE-8F21-098511A9A2C5}" presName="hierChild4" presStyleCnt="0"/>
      <dgm:spPr/>
    </dgm:pt>
    <dgm:pt modelId="{5CBE01FC-7CD6-4450-A9CD-5BB08D014890}" type="pres">
      <dgm:prSet presAssocID="{12099D99-75D8-44BE-8F21-098511A9A2C5}" presName="hierChild5" presStyleCnt="0"/>
      <dgm:spPr/>
    </dgm:pt>
    <dgm:pt modelId="{108C353E-0534-4C46-A819-BA9DF7BD9244}" type="pres">
      <dgm:prSet presAssocID="{4C240D19-57CD-43FE-B026-1FA7D835105F}" presName="hierChild3" presStyleCnt="0"/>
      <dgm:spPr/>
    </dgm:pt>
  </dgm:ptLst>
  <dgm:cxnLst>
    <dgm:cxn modelId="{BD684909-8550-4CAA-80C8-171BCD6C9F8E}" type="presOf" srcId="{FF51B726-BAB1-4AFE-A9FD-C340989B938D}" destId="{95E4F963-8046-4B3E-A550-855BF4BB8ECC}" srcOrd="0" destOrd="0" presId="urn:microsoft.com/office/officeart/2005/8/layout/orgChart1"/>
    <dgm:cxn modelId="{A7B4EBB1-8C5F-4A0C-AB4A-2B5341D03B34}" type="presOf" srcId="{66E51975-AE5A-4CD7-9B99-416A1F371693}" destId="{2B793E2F-9327-4797-A02E-00E58182B334}" srcOrd="0" destOrd="0" presId="urn:microsoft.com/office/officeart/2005/8/layout/orgChart1"/>
    <dgm:cxn modelId="{BA589238-1A78-470B-8871-63229CAE6430}" type="presOf" srcId="{55E83FB6-ACBC-44A2-93F0-15229D3684A0}" destId="{CBD5559C-93A6-4EE0-94FA-F0C000CF3A5F}" srcOrd="0" destOrd="0" presId="urn:microsoft.com/office/officeart/2005/8/layout/orgChart1"/>
    <dgm:cxn modelId="{384326AB-2FF3-4149-8535-93E6AFD623F3}" type="presOf" srcId="{34CE1A0C-8B35-4655-8F8B-195FAC580E6B}" destId="{9A405A18-C9EF-4FB4-AA2F-E82D39091F31}" srcOrd="0" destOrd="0" presId="urn:microsoft.com/office/officeart/2005/8/layout/orgChart1"/>
    <dgm:cxn modelId="{220F9814-07BD-447A-AA76-68FFCCB20A7E}" type="presOf" srcId="{55E83FB6-ACBC-44A2-93F0-15229D3684A0}" destId="{31BE9EE3-8496-46AE-8C62-EF9199C07371}" srcOrd="1" destOrd="0" presId="urn:microsoft.com/office/officeart/2005/8/layout/orgChart1"/>
    <dgm:cxn modelId="{185989F2-14B5-4371-B810-C15C0D21797D}" type="presOf" srcId="{D19C0280-82C1-4E9E-B2EC-4C3E04952984}" destId="{B1CB6C0C-E9E5-4E23-AE45-D8823FD81F01}" srcOrd="0" destOrd="0" presId="urn:microsoft.com/office/officeart/2005/8/layout/orgChart1"/>
    <dgm:cxn modelId="{01B929BD-AB0F-4843-B82E-E32313D0596A}" type="presOf" srcId="{AE4B9650-EED3-4BC6-A620-B2E2B265087E}" destId="{4BDD763F-A2B0-415F-8B05-B51C75621F0D}" srcOrd="0" destOrd="0" presId="urn:microsoft.com/office/officeart/2005/8/layout/orgChart1"/>
    <dgm:cxn modelId="{E5EB6793-B6A3-470F-867A-874CB3AEDCD7}" type="presOf" srcId="{4C240D19-57CD-43FE-B026-1FA7D835105F}" destId="{262A5B43-AB28-4169-B5EC-ABBC74A4C259}" srcOrd="1" destOrd="0" presId="urn:microsoft.com/office/officeart/2005/8/layout/orgChart1"/>
    <dgm:cxn modelId="{E4831965-A7D6-43DE-81AF-01D5148FA6BA}" type="presOf" srcId="{AE4B9650-EED3-4BC6-A620-B2E2B265087E}" destId="{8DAFD99C-EF2D-45E2-98A4-4C32DA7FFBF7}" srcOrd="1" destOrd="0" presId="urn:microsoft.com/office/officeart/2005/8/layout/orgChart1"/>
    <dgm:cxn modelId="{2F51B24A-3123-4C1F-AA69-2CA9CE9D1F40}" type="presOf" srcId="{34CE1A0C-8B35-4655-8F8B-195FAC580E6B}" destId="{647BF54A-6A2D-4D3B-930A-84C2F82704F1}" srcOrd="1" destOrd="0" presId="urn:microsoft.com/office/officeart/2005/8/layout/orgChart1"/>
    <dgm:cxn modelId="{925D6091-1D7F-4CAD-991E-2FBECE907062}" type="presOf" srcId="{F1A49116-911C-4F0A-A618-3B7EFE409E6D}" destId="{C7C3ED1D-BBEF-4785-AB95-6E899046A201}" srcOrd="0" destOrd="0" presId="urn:microsoft.com/office/officeart/2005/8/layout/orgChart1"/>
    <dgm:cxn modelId="{311A0610-6190-4AC8-82EF-93054E8194AB}" srcId="{4C240D19-57CD-43FE-B026-1FA7D835105F}" destId="{12099D99-75D8-44BE-8F21-098511A9A2C5}" srcOrd="2" destOrd="0" parTransId="{F1A49116-911C-4F0A-A618-3B7EFE409E6D}" sibTransId="{4D229F4E-A200-42BC-8125-077BE1D91E0F}"/>
    <dgm:cxn modelId="{8946CD9F-9317-4E46-B27E-2C90E424C96C}" type="presOf" srcId="{282D15A7-D94D-4A44-83D9-1E1BA8FC43A7}" destId="{9FA6A8F9-F7CB-407C-8CC6-3553113CA214}" srcOrd="0" destOrd="0" presId="urn:microsoft.com/office/officeart/2005/8/layout/orgChart1"/>
    <dgm:cxn modelId="{79319A91-4D15-4BE5-ABF6-CCB0628F3839}" srcId="{282D15A7-D94D-4A44-83D9-1E1BA8FC43A7}" destId="{4C240D19-57CD-43FE-B026-1FA7D835105F}" srcOrd="0" destOrd="0" parTransId="{45D4436A-EFC0-4102-8B3D-19B0E9EE1CA6}" sibTransId="{19A09DCF-E238-4A3C-9D70-EA9D86005A8F}"/>
    <dgm:cxn modelId="{8DC726BD-700C-4B58-88FF-F9429FD66F23}" type="presOf" srcId="{94248309-7D96-4C65-89BC-F53E68CEBC2A}" destId="{C85466B2-BBA2-4885-B32F-8D208C611552}" srcOrd="0" destOrd="0" presId="urn:microsoft.com/office/officeart/2005/8/layout/orgChart1"/>
    <dgm:cxn modelId="{82DDA48D-016E-4C0F-9CBD-F6DF3630702E}" type="presOf" srcId="{12099D99-75D8-44BE-8F21-098511A9A2C5}" destId="{3CCFF6E2-366C-437D-8D54-ED9F110F0F2A}" srcOrd="1" destOrd="0" presId="urn:microsoft.com/office/officeart/2005/8/layout/orgChart1"/>
    <dgm:cxn modelId="{1F2366BE-8E8F-4EFA-B3AE-55A6787BEDC9}" type="presOf" srcId="{12099D99-75D8-44BE-8F21-098511A9A2C5}" destId="{2C970FEB-FA13-4B7D-8DFB-DAFB4B2ED07A}" srcOrd="0" destOrd="0" presId="urn:microsoft.com/office/officeart/2005/8/layout/orgChart1"/>
    <dgm:cxn modelId="{014588F9-3C6C-475F-B180-2A068B2ABE6B}" srcId="{4C240D19-57CD-43FE-B026-1FA7D835105F}" destId="{34CE1A0C-8B35-4655-8F8B-195FAC580E6B}" srcOrd="0" destOrd="0" parTransId="{FF51B726-BAB1-4AFE-A9FD-C340989B938D}" sibTransId="{DB559389-0B48-4A8E-A611-AA6013EE2C35}"/>
    <dgm:cxn modelId="{D15622AA-55A5-416D-8038-438A1EFE716B}" srcId="{4C240D19-57CD-43FE-B026-1FA7D835105F}" destId="{55E83FB6-ACBC-44A2-93F0-15229D3684A0}" srcOrd="1" destOrd="0" parTransId="{66E51975-AE5A-4CD7-9B99-416A1F371693}" sibTransId="{735DFE59-E2EB-4D32-9155-DC6C7373DEB8}"/>
    <dgm:cxn modelId="{55006D03-6982-4B58-AA18-4E34216E40BE}" type="presOf" srcId="{4C240D19-57CD-43FE-B026-1FA7D835105F}" destId="{79C257ED-548F-446E-824D-8367EE5AC0F9}" srcOrd="0" destOrd="0" presId="urn:microsoft.com/office/officeart/2005/8/layout/orgChart1"/>
    <dgm:cxn modelId="{C1A8DDDD-99EF-4111-BD46-2FAFE9F5E075}" srcId="{55E83FB6-ACBC-44A2-93F0-15229D3684A0}" destId="{AE4B9650-EED3-4BC6-A620-B2E2B265087E}" srcOrd="1" destOrd="0" parTransId="{110DB0BE-DDDB-4483-B548-B00FB216E584}" sibTransId="{EE399077-C769-4139-971C-9ED345DEA511}"/>
    <dgm:cxn modelId="{BA861E31-17AC-4439-A61D-ADAA3DF20111}" srcId="{55E83FB6-ACBC-44A2-93F0-15229D3684A0}" destId="{D19C0280-82C1-4E9E-B2EC-4C3E04952984}" srcOrd="0" destOrd="0" parTransId="{94248309-7D96-4C65-89BC-F53E68CEBC2A}" sibTransId="{2B2B1209-0866-4C57-8578-565C4783F5BF}"/>
    <dgm:cxn modelId="{D4DFC3C0-1AA9-4E0A-A499-148EFDDBBED0}" type="presOf" srcId="{110DB0BE-DDDB-4483-B548-B00FB216E584}" destId="{9EF4A66B-F5F0-4D26-87A5-B945A6822EF9}" srcOrd="0" destOrd="0" presId="urn:microsoft.com/office/officeart/2005/8/layout/orgChart1"/>
    <dgm:cxn modelId="{2C9728C2-3751-4E38-840C-1C73C46DB23C}" type="presOf" srcId="{D19C0280-82C1-4E9E-B2EC-4C3E04952984}" destId="{67C64447-9D40-43D0-8CE3-5C28D870410C}" srcOrd="1" destOrd="0" presId="urn:microsoft.com/office/officeart/2005/8/layout/orgChart1"/>
    <dgm:cxn modelId="{916AEE86-0D1A-4C0D-A2FE-CFB879B56906}" type="presParOf" srcId="{9FA6A8F9-F7CB-407C-8CC6-3553113CA214}" destId="{72723194-8116-4870-8DBA-4C7DF220A51B}" srcOrd="0" destOrd="0" presId="urn:microsoft.com/office/officeart/2005/8/layout/orgChart1"/>
    <dgm:cxn modelId="{9549C749-2F6A-49D4-884F-3406D107F325}" type="presParOf" srcId="{72723194-8116-4870-8DBA-4C7DF220A51B}" destId="{35B56698-D1AB-441A-9E5A-710B26C076F7}" srcOrd="0" destOrd="0" presId="urn:microsoft.com/office/officeart/2005/8/layout/orgChart1"/>
    <dgm:cxn modelId="{A26DF704-D643-47F9-BA26-F58541320847}" type="presParOf" srcId="{35B56698-D1AB-441A-9E5A-710B26C076F7}" destId="{79C257ED-548F-446E-824D-8367EE5AC0F9}" srcOrd="0" destOrd="0" presId="urn:microsoft.com/office/officeart/2005/8/layout/orgChart1"/>
    <dgm:cxn modelId="{75C54D20-7A93-4E60-BF11-27923D767981}" type="presParOf" srcId="{35B56698-D1AB-441A-9E5A-710B26C076F7}" destId="{262A5B43-AB28-4169-B5EC-ABBC74A4C259}" srcOrd="1" destOrd="0" presId="urn:microsoft.com/office/officeart/2005/8/layout/orgChart1"/>
    <dgm:cxn modelId="{90F65589-70C7-42C5-9CEC-2FD7DC58371B}" type="presParOf" srcId="{72723194-8116-4870-8DBA-4C7DF220A51B}" destId="{2D72A0B7-68C9-4484-B986-5F33A9B3235B}" srcOrd="1" destOrd="0" presId="urn:microsoft.com/office/officeart/2005/8/layout/orgChart1"/>
    <dgm:cxn modelId="{E27E207A-2127-46E4-937B-529D80102B41}" type="presParOf" srcId="{2D72A0B7-68C9-4484-B986-5F33A9B3235B}" destId="{95E4F963-8046-4B3E-A550-855BF4BB8ECC}" srcOrd="0" destOrd="0" presId="urn:microsoft.com/office/officeart/2005/8/layout/orgChart1"/>
    <dgm:cxn modelId="{E4C19F60-A490-4AF4-9811-33AE9A2FD153}" type="presParOf" srcId="{2D72A0B7-68C9-4484-B986-5F33A9B3235B}" destId="{F537F8A8-5EF0-4F5E-994F-4DC1A869FB24}" srcOrd="1" destOrd="0" presId="urn:microsoft.com/office/officeart/2005/8/layout/orgChart1"/>
    <dgm:cxn modelId="{F1CD4867-FCB1-472B-9FBD-9950484888F9}" type="presParOf" srcId="{F537F8A8-5EF0-4F5E-994F-4DC1A869FB24}" destId="{62B30D37-469B-4D00-A575-9EF5A9F145AF}" srcOrd="0" destOrd="0" presId="urn:microsoft.com/office/officeart/2005/8/layout/orgChart1"/>
    <dgm:cxn modelId="{1CEB48BE-775C-4C6D-B832-469AF04245FC}" type="presParOf" srcId="{62B30D37-469B-4D00-A575-9EF5A9F145AF}" destId="{9A405A18-C9EF-4FB4-AA2F-E82D39091F31}" srcOrd="0" destOrd="0" presId="urn:microsoft.com/office/officeart/2005/8/layout/orgChart1"/>
    <dgm:cxn modelId="{1298BB00-27C0-495D-B776-0E0B99A310DA}" type="presParOf" srcId="{62B30D37-469B-4D00-A575-9EF5A9F145AF}" destId="{647BF54A-6A2D-4D3B-930A-84C2F82704F1}" srcOrd="1" destOrd="0" presId="urn:microsoft.com/office/officeart/2005/8/layout/orgChart1"/>
    <dgm:cxn modelId="{8AD39841-6DA6-4F45-8CEF-D1EC30271F47}" type="presParOf" srcId="{F537F8A8-5EF0-4F5E-994F-4DC1A869FB24}" destId="{92675C31-A224-45CC-961C-8D2035F2016E}" srcOrd="1" destOrd="0" presId="urn:microsoft.com/office/officeart/2005/8/layout/orgChart1"/>
    <dgm:cxn modelId="{97606288-6B1E-4BC7-BD75-A0444906C318}" type="presParOf" srcId="{F537F8A8-5EF0-4F5E-994F-4DC1A869FB24}" destId="{C2338EA5-41D5-40E8-BCBF-9A7607543F1E}" srcOrd="2" destOrd="0" presId="urn:microsoft.com/office/officeart/2005/8/layout/orgChart1"/>
    <dgm:cxn modelId="{A1CA79AB-DD1F-422B-A952-CA48899F63F9}" type="presParOf" srcId="{2D72A0B7-68C9-4484-B986-5F33A9B3235B}" destId="{2B793E2F-9327-4797-A02E-00E58182B334}" srcOrd="2" destOrd="0" presId="urn:microsoft.com/office/officeart/2005/8/layout/orgChart1"/>
    <dgm:cxn modelId="{F312A513-22D2-450D-B6C1-77AEBA3F1CE7}" type="presParOf" srcId="{2D72A0B7-68C9-4484-B986-5F33A9B3235B}" destId="{D7AF7B0B-15AB-4D16-9F2B-BECBDC04BF26}" srcOrd="3" destOrd="0" presId="urn:microsoft.com/office/officeart/2005/8/layout/orgChart1"/>
    <dgm:cxn modelId="{0C3FC449-3E21-4C61-A4D5-E61B2D93C87D}" type="presParOf" srcId="{D7AF7B0B-15AB-4D16-9F2B-BECBDC04BF26}" destId="{9992F2BE-703A-462A-B286-6A05DBB63BD2}" srcOrd="0" destOrd="0" presId="urn:microsoft.com/office/officeart/2005/8/layout/orgChart1"/>
    <dgm:cxn modelId="{F6EA45E1-171A-4786-9FDF-C0167EED59B8}" type="presParOf" srcId="{9992F2BE-703A-462A-B286-6A05DBB63BD2}" destId="{CBD5559C-93A6-4EE0-94FA-F0C000CF3A5F}" srcOrd="0" destOrd="0" presId="urn:microsoft.com/office/officeart/2005/8/layout/orgChart1"/>
    <dgm:cxn modelId="{1FC6E4F8-2DB9-4584-A167-B299B7F27466}" type="presParOf" srcId="{9992F2BE-703A-462A-B286-6A05DBB63BD2}" destId="{31BE9EE3-8496-46AE-8C62-EF9199C07371}" srcOrd="1" destOrd="0" presId="urn:microsoft.com/office/officeart/2005/8/layout/orgChart1"/>
    <dgm:cxn modelId="{8ACA06D3-33B1-4073-A98F-CBDF9ADFBB8C}" type="presParOf" srcId="{D7AF7B0B-15AB-4D16-9F2B-BECBDC04BF26}" destId="{67F78C93-6CAC-49BC-8DE5-38049F770CD8}" srcOrd="1" destOrd="0" presId="urn:microsoft.com/office/officeart/2005/8/layout/orgChart1"/>
    <dgm:cxn modelId="{F2E71DC6-5F01-42CA-AF7D-4226F8EEDD5C}" type="presParOf" srcId="{D7AF7B0B-15AB-4D16-9F2B-BECBDC04BF26}" destId="{EF47B68D-71A9-4166-9420-40C8EEFFD408}" srcOrd="2" destOrd="0" presId="urn:microsoft.com/office/officeart/2005/8/layout/orgChart1"/>
    <dgm:cxn modelId="{823D33C6-D3FB-4C7A-8419-C8FC318DF32B}" type="presParOf" srcId="{EF47B68D-71A9-4166-9420-40C8EEFFD408}" destId="{C85466B2-BBA2-4885-B32F-8D208C611552}" srcOrd="0" destOrd="0" presId="urn:microsoft.com/office/officeart/2005/8/layout/orgChart1"/>
    <dgm:cxn modelId="{E13A01AE-4EE9-4B57-89D4-65941EF63308}" type="presParOf" srcId="{EF47B68D-71A9-4166-9420-40C8EEFFD408}" destId="{BCC32C5A-0D22-4115-A257-6C82F7D44B07}" srcOrd="1" destOrd="0" presId="urn:microsoft.com/office/officeart/2005/8/layout/orgChart1"/>
    <dgm:cxn modelId="{9CFA744A-1FAA-4640-9C84-04E3791495D8}" type="presParOf" srcId="{BCC32C5A-0D22-4115-A257-6C82F7D44B07}" destId="{BF357F58-8FD3-40DE-AEEB-5EC94CA337C7}" srcOrd="0" destOrd="0" presId="urn:microsoft.com/office/officeart/2005/8/layout/orgChart1"/>
    <dgm:cxn modelId="{5857233D-62C9-4913-AACB-EA5946E74D57}" type="presParOf" srcId="{BF357F58-8FD3-40DE-AEEB-5EC94CA337C7}" destId="{B1CB6C0C-E9E5-4E23-AE45-D8823FD81F01}" srcOrd="0" destOrd="0" presId="urn:microsoft.com/office/officeart/2005/8/layout/orgChart1"/>
    <dgm:cxn modelId="{CC701C40-8F92-45BC-938C-01CC6DE6BFC6}" type="presParOf" srcId="{BF357F58-8FD3-40DE-AEEB-5EC94CA337C7}" destId="{67C64447-9D40-43D0-8CE3-5C28D870410C}" srcOrd="1" destOrd="0" presId="urn:microsoft.com/office/officeart/2005/8/layout/orgChart1"/>
    <dgm:cxn modelId="{2E4845B4-02C1-432F-8920-10504B4FA7ED}" type="presParOf" srcId="{BCC32C5A-0D22-4115-A257-6C82F7D44B07}" destId="{82132469-374A-44DF-8E28-3458876D3F72}" srcOrd="1" destOrd="0" presId="urn:microsoft.com/office/officeart/2005/8/layout/orgChart1"/>
    <dgm:cxn modelId="{0B5B9C9F-0272-4338-9CA0-3EB4BAE108C5}" type="presParOf" srcId="{BCC32C5A-0D22-4115-A257-6C82F7D44B07}" destId="{DC3CF3B3-DA22-4B39-8E7C-999354059A5D}" srcOrd="2" destOrd="0" presId="urn:microsoft.com/office/officeart/2005/8/layout/orgChart1"/>
    <dgm:cxn modelId="{38401A4E-96D7-4566-BB5E-740C71F31B07}" type="presParOf" srcId="{EF47B68D-71A9-4166-9420-40C8EEFFD408}" destId="{9EF4A66B-F5F0-4D26-87A5-B945A6822EF9}" srcOrd="2" destOrd="0" presId="urn:microsoft.com/office/officeart/2005/8/layout/orgChart1"/>
    <dgm:cxn modelId="{4215D8FD-E9EB-461B-BE27-9EF5A76EB861}" type="presParOf" srcId="{EF47B68D-71A9-4166-9420-40C8EEFFD408}" destId="{EDD7AAD7-0C4E-42AB-8F15-30BAADA8E46F}" srcOrd="3" destOrd="0" presId="urn:microsoft.com/office/officeart/2005/8/layout/orgChart1"/>
    <dgm:cxn modelId="{95D0ADD8-1A8B-4836-87E7-5200AEC27F9E}" type="presParOf" srcId="{EDD7AAD7-0C4E-42AB-8F15-30BAADA8E46F}" destId="{AA82770F-61DA-4A19-8EEC-2E0000ECA1B0}" srcOrd="0" destOrd="0" presId="urn:microsoft.com/office/officeart/2005/8/layout/orgChart1"/>
    <dgm:cxn modelId="{9BFD26F1-C1E2-490E-836B-AFFF09A1CFD0}" type="presParOf" srcId="{AA82770F-61DA-4A19-8EEC-2E0000ECA1B0}" destId="{4BDD763F-A2B0-415F-8B05-B51C75621F0D}" srcOrd="0" destOrd="0" presId="urn:microsoft.com/office/officeart/2005/8/layout/orgChart1"/>
    <dgm:cxn modelId="{AA5F4A3A-C983-4D3F-A9AD-A8E9EB348AE0}" type="presParOf" srcId="{AA82770F-61DA-4A19-8EEC-2E0000ECA1B0}" destId="{8DAFD99C-EF2D-45E2-98A4-4C32DA7FFBF7}" srcOrd="1" destOrd="0" presId="urn:microsoft.com/office/officeart/2005/8/layout/orgChart1"/>
    <dgm:cxn modelId="{1CD35FB9-C3DA-4028-9685-31FCE31CCA1D}" type="presParOf" srcId="{EDD7AAD7-0C4E-42AB-8F15-30BAADA8E46F}" destId="{222FA840-8E0F-4FD1-B494-E965E0C7F410}" srcOrd="1" destOrd="0" presId="urn:microsoft.com/office/officeart/2005/8/layout/orgChart1"/>
    <dgm:cxn modelId="{3D0BDD9A-060C-434A-9CCB-A463E206A863}" type="presParOf" srcId="{EDD7AAD7-0C4E-42AB-8F15-30BAADA8E46F}" destId="{41C54643-5651-4302-80D4-C1A7B550E1CC}" srcOrd="2" destOrd="0" presId="urn:microsoft.com/office/officeart/2005/8/layout/orgChart1"/>
    <dgm:cxn modelId="{2185F269-7DF3-4224-ABF2-9C7C7A698420}" type="presParOf" srcId="{2D72A0B7-68C9-4484-B986-5F33A9B3235B}" destId="{C7C3ED1D-BBEF-4785-AB95-6E899046A201}" srcOrd="4" destOrd="0" presId="urn:microsoft.com/office/officeart/2005/8/layout/orgChart1"/>
    <dgm:cxn modelId="{70B5343B-B79D-4A4D-9E82-EF4D252FB46B}" type="presParOf" srcId="{2D72A0B7-68C9-4484-B986-5F33A9B3235B}" destId="{175805CE-814D-4E9B-BBB1-815F5CD21095}" srcOrd="5" destOrd="0" presId="urn:microsoft.com/office/officeart/2005/8/layout/orgChart1"/>
    <dgm:cxn modelId="{0D602FE5-405C-462E-8CFD-7F8A72472340}" type="presParOf" srcId="{175805CE-814D-4E9B-BBB1-815F5CD21095}" destId="{77AD015A-A56D-47E5-B88A-0DC73433D05A}" srcOrd="0" destOrd="0" presId="urn:microsoft.com/office/officeart/2005/8/layout/orgChart1"/>
    <dgm:cxn modelId="{155496E6-D692-4F7F-9C8C-154184D3D938}" type="presParOf" srcId="{77AD015A-A56D-47E5-B88A-0DC73433D05A}" destId="{2C970FEB-FA13-4B7D-8DFB-DAFB4B2ED07A}" srcOrd="0" destOrd="0" presId="urn:microsoft.com/office/officeart/2005/8/layout/orgChart1"/>
    <dgm:cxn modelId="{9AA4DCC3-2220-47B3-AFAF-822193F74EE4}" type="presParOf" srcId="{77AD015A-A56D-47E5-B88A-0DC73433D05A}" destId="{3CCFF6E2-366C-437D-8D54-ED9F110F0F2A}" srcOrd="1" destOrd="0" presId="urn:microsoft.com/office/officeart/2005/8/layout/orgChart1"/>
    <dgm:cxn modelId="{F26A796E-4900-4AA3-896F-B89AF48680F4}" type="presParOf" srcId="{175805CE-814D-4E9B-BBB1-815F5CD21095}" destId="{546C23B2-8FBC-47CC-A20B-D35B54319A8D}" srcOrd="1" destOrd="0" presId="urn:microsoft.com/office/officeart/2005/8/layout/orgChart1"/>
    <dgm:cxn modelId="{1BFE0A1B-5C22-4A21-8D5D-93B1BF1B5626}" type="presParOf" srcId="{175805CE-814D-4E9B-BBB1-815F5CD21095}" destId="{5CBE01FC-7CD6-4450-A9CD-5BB08D014890}" srcOrd="2" destOrd="0" presId="urn:microsoft.com/office/officeart/2005/8/layout/orgChart1"/>
    <dgm:cxn modelId="{2F07F013-E8F0-4C61-8C6D-4F72F3A22B6B}" type="presParOf" srcId="{72723194-8116-4870-8DBA-4C7DF220A51B}" destId="{108C353E-0534-4C46-A819-BA9DF7BD924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212ABB5-4A44-4B6F-A86E-7557E40863DD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/>
      <dgm:spPr/>
    </dgm:pt>
    <dgm:pt modelId="{CCDCF809-45EC-47A3-8F10-C5021A5A067B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zobowiązaniowy</a:t>
          </a:r>
        </a:p>
      </dgm:t>
    </dgm:pt>
    <dgm:pt modelId="{0E35F364-2082-4A1B-AC35-1536A7393792}" type="parTrans" cxnId="{1A0E63F7-C6C2-4CBF-8430-2C3CED3BF9FE}">
      <dgm:prSet/>
      <dgm:spPr/>
    </dgm:pt>
    <dgm:pt modelId="{97EE2266-84FC-408C-A504-DEE448E6E551}" type="sibTrans" cxnId="{1A0E63F7-C6C2-4CBF-8430-2C3CED3BF9FE}">
      <dgm:prSet/>
      <dgm:spPr/>
    </dgm:pt>
    <dgm:pt modelId="{5DBC2DD1-D08B-48DF-88C0-6ACED05C76FA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Podmiot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l-P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Dłużnik - Wierzyciel</a:t>
          </a:r>
        </a:p>
      </dgm:t>
    </dgm:pt>
    <dgm:pt modelId="{3B3BFA7B-1407-44C0-9DC9-2CAAA2F21A98}" type="parTrans" cxnId="{8463A07B-167B-4854-99AB-7B9890328177}">
      <dgm:prSet/>
      <dgm:spPr/>
    </dgm:pt>
    <dgm:pt modelId="{EE4DFED8-11C2-4D7A-A7D8-BE6DA08135C1}" type="sibTrans" cxnId="{8463A07B-167B-4854-99AB-7B9890328177}">
      <dgm:prSet/>
      <dgm:spPr/>
    </dgm:pt>
    <dgm:pt modelId="{DB83BFA4-BA31-40FE-B590-BA64DA0DE12E}">
      <dgm:prSet/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Przedmiot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l-P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Świadczenie</a:t>
          </a:r>
        </a:p>
      </dgm:t>
    </dgm:pt>
    <dgm:pt modelId="{87AB09EC-4319-4F1F-A492-84D2AF1109D7}" type="parTrans" cxnId="{D1F86C62-E6F0-498D-B95D-24136415B821}">
      <dgm:prSet/>
      <dgm:spPr/>
    </dgm:pt>
    <dgm:pt modelId="{798C9309-2DE9-4883-A6CB-EA2011299FB4}" type="sibTrans" cxnId="{D1F86C62-E6F0-498D-B95D-24136415B821}">
      <dgm:prSet/>
      <dgm:spPr/>
    </dgm:pt>
    <dgm:pt modelId="{230916B6-8211-4ED5-90CF-00EF6B99D544}">
      <dgm:prSet/>
      <dgm:spPr/>
      <dgm:t>
        <a:bodyPr/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Treść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l-PL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lphaLcParenR"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podmiotowe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lphaLcParenR"/>
            <a:tabLst/>
          </a:pPr>
          <a:r>
            <a:rPr kumimoji="0" lang="pl-PL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Obowiązki </a:t>
          </a:r>
        </a:p>
      </dgm:t>
    </dgm:pt>
    <dgm:pt modelId="{8DB385E0-8027-4031-ACF7-9170BF76B229}" type="parTrans" cxnId="{44433C7F-0608-4BB1-BC69-71EC46B9AEC5}">
      <dgm:prSet/>
      <dgm:spPr/>
    </dgm:pt>
    <dgm:pt modelId="{54D9952D-E0A1-47FF-897E-AF7F7B34F634}" type="sibTrans" cxnId="{44433C7F-0608-4BB1-BC69-71EC46B9AEC5}">
      <dgm:prSet/>
      <dgm:spPr/>
    </dgm:pt>
    <dgm:pt modelId="{49AA81B5-BE97-4BA4-A0DD-2FB33B25943B}" type="pres">
      <dgm:prSet presAssocID="{2212ABB5-4A44-4B6F-A86E-7557E40863DD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CC5E85B-0C78-4A79-A9AA-0626E10C0FCE}" type="pres">
      <dgm:prSet presAssocID="{CCDCF809-45EC-47A3-8F10-C5021A5A067B}" presName="hierRoot1" presStyleCnt="0">
        <dgm:presLayoutVars>
          <dgm:hierBranch/>
        </dgm:presLayoutVars>
      </dgm:prSet>
      <dgm:spPr/>
    </dgm:pt>
    <dgm:pt modelId="{AE92FC82-B231-485F-A32A-1BCF6F129574}" type="pres">
      <dgm:prSet presAssocID="{CCDCF809-45EC-47A3-8F10-C5021A5A067B}" presName="rootComposite1" presStyleCnt="0"/>
      <dgm:spPr/>
    </dgm:pt>
    <dgm:pt modelId="{C4738857-A842-483D-928F-2FD8C0CAB1BD}" type="pres">
      <dgm:prSet presAssocID="{CCDCF809-45EC-47A3-8F10-C5021A5A067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D2421596-3262-4D7A-8FEB-F4DFF4E7FBA0}" type="pres">
      <dgm:prSet presAssocID="{CCDCF809-45EC-47A3-8F10-C5021A5A067B}" presName="rootConnector1" presStyleLbl="node1" presStyleIdx="0" presStyleCnt="0"/>
      <dgm:spPr/>
      <dgm:t>
        <a:bodyPr/>
        <a:lstStyle/>
        <a:p>
          <a:endParaRPr lang="pl-PL"/>
        </a:p>
      </dgm:t>
    </dgm:pt>
    <dgm:pt modelId="{F58B6A5B-BAAB-4B04-BB7F-AFBCAF4466BB}" type="pres">
      <dgm:prSet presAssocID="{CCDCF809-45EC-47A3-8F10-C5021A5A067B}" presName="hierChild2" presStyleCnt="0"/>
      <dgm:spPr/>
    </dgm:pt>
    <dgm:pt modelId="{CFCA9DB2-76C2-4404-9EBC-04DE614B7B73}" type="pres">
      <dgm:prSet presAssocID="{3B3BFA7B-1407-44C0-9DC9-2CAAA2F21A98}" presName="Name35" presStyleLbl="parChTrans1D2" presStyleIdx="0" presStyleCnt="3"/>
      <dgm:spPr/>
    </dgm:pt>
    <dgm:pt modelId="{19AE4F0F-C2A5-435F-87E0-F2F6B609FEBB}" type="pres">
      <dgm:prSet presAssocID="{5DBC2DD1-D08B-48DF-88C0-6ACED05C76FA}" presName="hierRoot2" presStyleCnt="0">
        <dgm:presLayoutVars>
          <dgm:hierBranch/>
        </dgm:presLayoutVars>
      </dgm:prSet>
      <dgm:spPr/>
    </dgm:pt>
    <dgm:pt modelId="{60286FDF-01ED-4C85-A8D1-FCC061F0C443}" type="pres">
      <dgm:prSet presAssocID="{5DBC2DD1-D08B-48DF-88C0-6ACED05C76FA}" presName="rootComposite" presStyleCnt="0"/>
      <dgm:spPr/>
    </dgm:pt>
    <dgm:pt modelId="{08BD6AAC-7735-4D46-BD40-EFB348125D09}" type="pres">
      <dgm:prSet presAssocID="{5DBC2DD1-D08B-48DF-88C0-6ACED05C76FA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F4A6982F-BEAA-47B2-8CF7-D5DF1A1FA97B}" type="pres">
      <dgm:prSet presAssocID="{5DBC2DD1-D08B-48DF-88C0-6ACED05C76FA}" presName="rootConnector" presStyleLbl="node2" presStyleIdx="0" presStyleCnt="3"/>
      <dgm:spPr/>
      <dgm:t>
        <a:bodyPr/>
        <a:lstStyle/>
        <a:p>
          <a:endParaRPr lang="pl-PL"/>
        </a:p>
      </dgm:t>
    </dgm:pt>
    <dgm:pt modelId="{6E8F3D72-589D-42B3-B8CB-4E081AA1F1BF}" type="pres">
      <dgm:prSet presAssocID="{5DBC2DD1-D08B-48DF-88C0-6ACED05C76FA}" presName="hierChild4" presStyleCnt="0"/>
      <dgm:spPr/>
    </dgm:pt>
    <dgm:pt modelId="{0516C87E-9DB9-4D4C-A2F6-9CD79C4DCB32}" type="pres">
      <dgm:prSet presAssocID="{5DBC2DD1-D08B-48DF-88C0-6ACED05C76FA}" presName="hierChild5" presStyleCnt="0"/>
      <dgm:spPr/>
    </dgm:pt>
    <dgm:pt modelId="{5F1D26E1-98DC-44FE-9C02-254E85486890}" type="pres">
      <dgm:prSet presAssocID="{87AB09EC-4319-4F1F-A492-84D2AF1109D7}" presName="Name35" presStyleLbl="parChTrans1D2" presStyleIdx="1" presStyleCnt="3"/>
      <dgm:spPr/>
    </dgm:pt>
    <dgm:pt modelId="{51F7DC03-FF87-4FAE-AA8F-78129E03CE87}" type="pres">
      <dgm:prSet presAssocID="{DB83BFA4-BA31-40FE-B590-BA64DA0DE12E}" presName="hierRoot2" presStyleCnt="0">
        <dgm:presLayoutVars>
          <dgm:hierBranch/>
        </dgm:presLayoutVars>
      </dgm:prSet>
      <dgm:spPr/>
    </dgm:pt>
    <dgm:pt modelId="{277B3B1F-D16D-49D4-8332-F2C3FCDA755E}" type="pres">
      <dgm:prSet presAssocID="{DB83BFA4-BA31-40FE-B590-BA64DA0DE12E}" presName="rootComposite" presStyleCnt="0"/>
      <dgm:spPr/>
    </dgm:pt>
    <dgm:pt modelId="{C459518C-8583-498F-B0FC-C511BCC3E1E5}" type="pres">
      <dgm:prSet presAssocID="{DB83BFA4-BA31-40FE-B590-BA64DA0DE12E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31335548-63FD-403C-8BFD-32EDC55DA6D8}" type="pres">
      <dgm:prSet presAssocID="{DB83BFA4-BA31-40FE-B590-BA64DA0DE12E}" presName="rootConnector" presStyleLbl="node2" presStyleIdx="1" presStyleCnt="3"/>
      <dgm:spPr/>
      <dgm:t>
        <a:bodyPr/>
        <a:lstStyle/>
        <a:p>
          <a:endParaRPr lang="pl-PL"/>
        </a:p>
      </dgm:t>
    </dgm:pt>
    <dgm:pt modelId="{6D37CCD1-B06C-410F-A80D-23036149BFD0}" type="pres">
      <dgm:prSet presAssocID="{DB83BFA4-BA31-40FE-B590-BA64DA0DE12E}" presName="hierChild4" presStyleCnt="0"/>
      <dgm:spPr/>
    </dgm:pt>
    <dgm:pt modelId="{D0A93570-A349-42DF-B1A7-C87B546975DF}" type="pres">
      <dgm:prSet presAssocID="{DB83BFA4-BA31-40FE-B590-BA64DA0DE12E}" presName="hierChild5" presStyleCnt="0"/>
      <dgm:spPr/>
    </dgm:pt>
    <dgm:pt modelId="{AE16B402-D61A-41D6-B3AA-2783B24F7AD9}" type="pres">
      <dgm:prSet presAssocID="{8DB385E0-8027-4031-ACF7-9170BF76B229}" presName="Name35" presStyleLbl="parChTrans1D2" presStyleIdx="2" presStyleCnt="3"/>
      <dgm:spPr/>
    </dgm:pt>
    <dgm:pt modelId="{D00BAD9F-BE48-430F-8979-F723DE44F31B}" type="pres">
      <dgm:prSet presAssocID="{230916B6-8211-4ED5-90CF-00EF6B99D544}" presName="hierRoot2" presStyleCnt="0">
        <dgm:presLayoutVars>
          <dgm:hierBranch/>
        </dgm:presLayoutVars>
      </dgm:prSet>
      <dgm:spPr/>
    </dgm:pt>
    <dgm:pt modelId="{F562E927-DA0B-41B5-ADDC-53E94A36CB56}" type="pres">
      <dgm:prSet presAssocID="{230916B6-8211-4ED5-90CF-00EF6B99D544}" presName="rootComposite" presStyleCnt="0"/>
      <dgm:spPr/>
    </dgm:pt>
    <dgm:pt modelId="{CFE92D80-D97A-4611-A4F1-2E33A8AABC07}" type="pres">
      <dgm:prSet presAssocID="{230916B6-8211-4ED5-90CF-00EF6B99D54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pl-PL"/>
        </a:p>
      </dgm:t>
    </dgm:pt>
    <dgm:pt modelId="{6C966A19-5076-40DE-BB71-C228CE7B9395}" type="pres">
      <dgm:prSet presAssocID="{230916B6-8211-4ED5-90CF-00EF6B99D544}" presName="rootConnector" presStyleLbl="node2" presStyleIdx="2" presStyleCnt="3"/>
      <dgm:spPr/>
      <dgm:t>
        <a:bodyPr/>
        <a:lstStyle/>
        <a:p>
          <a:endParaRPr lang="pl-PL"/>
        </a:p>
      </dgm:t>
    </dgm:pt>
    <dgm:pt modelId="{6AC78227-ADD2-42AA-9662-5CA39F432EE9}" type="pres">
      <dgm:prSet presAssocID="{230916B6-8211-4ED5-90CF-00EF6B99D544}" presName="hierChild4" presStyleCnt="0"/>
      <dgm:spPr/>
    </dgm:pt>
    <dgm:pt modelId="{6EDAC1DC-4755-46EE-824E-22A604DF978D}" type="pres">
      <dgm:prSet presAssocID="{230916B6-8211-4ED5-90CF-00EF6B99D544}" presName="hierChild5" presStyleCnt="0"/>
      <dgm:spPr/>
    </dgm:pt>
    <dgm:pt modelId="{D6FE92FB-6F55-4A85-A895-C476D200E7FB}" type="pres">
      <dgm:prSet presAssocID="{CCDCF809-45EC-47A3-8F10-C5021A5A067B}" presName="hierChild3" presStyleCnt="0"/>
      <dgm:spPr/>
    </dgm:pt>
  </dgm:ptLst>
  <dgm:cxnLst>
    <dgm:cxn modelId="{8463A07B-167B-4854-99AB-7B9890328177}" srcId="{CCDCF809-45EC-47A3-8F10-C5021A5A067B}" destId="{5DBC2DD1-D08B-48DF-88C0-6ACED05C76FA}" srcOrd="0" destOrd="0" parTransId="{3B3BFA7B-1407-44C0-9DC9-2CAAA2F21A98}" sibTransId="{EE4DFED8-11C2-4D7A-A7D8-BE6DA08135C1}"/>
    <dgm:cxn modelId="{8E5BC70E-A532-4044-BC47-00D084F986BA}" type="presOf" srcId="{DB83BFA4-BA31-40FE-B590-BA64DA0DE12E}" destId="{C459518C-8583-498F-B0FC-C511BCC3E1E5}" srcOrd="0" destOrd="0" presId="urn:microsoft.com/office/officeart/2005/8/layout/orgChart1"/>
    <dgm:cxn modelId="{4F97B7E8-510B-47BE-A297-AD0EB6A81553}" type="presOf" srcId="{5DBC2DD1-D08B-48DF-88C0-6ACED05C76FA}" destId="{08BD6AAC-7735-4D46-BD40-EFB348125D09}" srcOrd="0" destOrd="0" presId="urn:microsoft.com/office/officeart/2005/8/layout/orgChart1"/>
    <dgm:cxn modelId="{9F225C7E-334E-409E-9305-EA71E3C50271}" type="presOf" srcId="{87AB09EC-4319-4F1F-A492-84D2AF1109D7}" destId="{5F1D26E1-98DC-44FE-9C02-254E85486890}" srcOrd="0" destOrd="0" presId="urn:microsoft.com/office/officeart/2005/8/layout/orgChart1"/>
    <dgm:cxn modelId="{D9ACEF78-BFB2-45AC-B508-9603CBD3214C}" type="presOf" srcId="{CCDCF809-45EC-47A3-8F10-C5021A5A067B}" destId="{D2421596-3262-4D7A-8FEB-F4DFF4E7FBA0}" srcOrd="1" destOrd="0" presId="urn:microsoft.com/office/officeart/2005/8/layout/orgChart1"/>
    <dgm:cxn modelId="{46E8BE1F-6F5B-437F-A94A-1E0A4C295E67}" type="presOf" srcId="{DB83BFA4-BA31-40FE-B590-BA64DA0DE12E}" destId="{31335548-63FD-403C-8BFD-32EDC55DA6D8}" srcOrd="1" destOrd="0" presId="urn:microsoft.com/office/officeart/2005/8/layout/orgChart1"/>
    <dgm:cxn modelId="{D1F86C62-E6F0-498D-B95D-24136415B821}" srcId="{CCDCF809-45EC-47A3-8F10-C5021A5A067B}" destId="{DB83BFA4-BA31-40FE-B590-BA64DA0DE12E}" srcOrd="1" destOrd="0" parTransId="{87AB09EC-4319-4F1F-A492-84D2AF1109D7}" sibTransId="{798C9309-2DE9-4883-A6CB-EA2011299FB4}"/>
    <dgm:cxn modelId="{0E26E054-2427-435D-BFB2-21DAD630BC46}" type="presOf" srcId="{5DBC2DD1-D08B-48DF-88C0-6ACED05C76FA}" destId="{F4A6982F-BEAA-47B2-8CF7-D5DF1A1FA97B}" srcOrd="1" destOrd="0" presId="urn:microsoft.com/office/officeart/2005/8/layout/orgChart1"/>
    <dgm:cxn modelId="{A678AE65-8E14-4EA3-BB42-9805C6689C04}" type="presOf" srcId="{8DB385E0-8027-4031-ACF7-9170BF76B229}" destId="{AE16B402-D61A-41D6-B3AA-2783B24F7AD9}" srcOrd="0" destOrd="0" presId="urn:microsoft.com/office/officeart/2005/8/layout/orgChart1"/>
    <dgm:cxn modelId="{1A0E63F7-C6C2-4CBF-8430-2C3CED3BF9FE}" srcId="{2212ABB5-4A44-4B6F-A86E-7557E40863DD}" destId="{CCDCF809-45EC-47A3-8F10-C5021A5A067B}" srcOrd="0" destOrd="0" parTransId="{0E35F364-2082-4A1B-AC35-1536A7393792}" sibTransId="{97EE2266-84FC-408C-A504-DEE448E6E551}"/>
    <dgm:cxn modelId="{64730A80-3FED-424D-8F78-583A3119D9CD}" type="presOf" srcId="{CCDCF809-45EC-47A3-8F10-C5021A5A067B}" destId="{C4738857-A842-483D-928F-2FD8C0CAB1BD}" srcOrd="0" destOrd="0" presId="urn:microsoft.com/office/officeart/2005/8/layout/orgChart1"/>
    <dgm:cxn modelId="{E64E828F-74B0-4771-8DAB-8DBE7579ABD2}" type="presOf" srcId="{230916B6-8211-4ED5-90CF-00EF6B99D544}" destId="{CFE92D80-D97A-4611-A4F1-2E33A8AABC07}" srcOrd="0" destOrd="0" presId="urn:microsoft.com/office/officeart/2005/8/layout/orgChart1"/>
    <dgm:cxn modelId="{44433C7F-0608-4BB1-BC69-71EC46B9AEC5}" srcId="{CCDCF809-45EC-47A3-8F10-C5021A5A067B}" destId="{230916B6-8211-4ED5-90CF-00EF6B99D544}" srcOrd="2" destOrd="0" parTransId="{8DB385E0-8027-4031-ACF7-9170BF76B229}" sibTransId="{54D9952D-E0A1-47FF-897E-AF7F7B34F634}"/>
    <dgm:cxn modelId="{6A8982CE-E27D-4A78-B667-C430459B8457}" type="presOf" srcId="{230916B6-8211-4ED5-90CF-00EF6B99D544}" destId="{6C966A19-5076-40DE-BB71-C228CE7B9395}" srcOrd="1" destOrd="0" presId="urn:microsoft.com/office/officeart/2005/8/layout/orgChart1"/>
    <dgm:cxn modelId="{6FFA83B8-7ECC-4CD6-843B-8A6AE02092D6}" type="presOf" srcId="{3B3BFA7B-1407-44C0-9DC9-2CAAA2F21A98}" destId="{CFCA9DB2-76C2-4404-9EBC-04DE614B7B73}" srcOrd="0" destOrd="0" presId="urn:microsoft.com/office/officeart/2005/8/layout/orgChart1"/>
    <dgm:cxn modelId="{DEE2247E-D161-4139-A7DE-2AC4EA15F29F}" type="presOf" srcId="{2212ABB5-4A44-4B6F-A86E-7557E40863DD}" destId="{49AA81B5-BE97-4BA4-A0DD-2FB33B25943B}" srcOrd="0" destOrd="0" presId="urn:microsoft.com/office/officeart/2005/8/layout/orgChart1"/>
    <dgm:cxn modelId="{456B7906-F2EF-49CD-9639-2107014C504C}" type="presParOf" srcId="{49AA81B5-BE97-4BA4-A0DD-2FB33B25943B}" destId="{FCC5E85B-0C78-4A79-A9AA-0626E10C0FCE}" srcOrd="0" destOrd="0" presId="urn:microsoft.com/office/officeart/2005/8/layout/orgChart1"/>
    <dgm:cxn modelId="{007BA60D-DFFB-4B43-980E-486420450891}" type="presParOf" srcId="{FCC5E85B-0C78-4A79-A9AA-0626E10C0FCE}" destId="{AE92FC82-B231-485F-A32A-1BCF6F129574}" srcOrd="0" destOrd="0" presId="urn:microsoft.com/office/officeart/2005/8/layout/orgChart1"/>
    <dgm:cxn modelId="{B76315F7-0B98-4A1F-81CC-A0A3B0E6CEF7}" type="presParOf" srcId="{AE92FC82-B231-485F-A32A-1BCF6F129574}" destId="{C4738857-A842-483D-928F-2FD8C0CAB1BD}" srcOrd="0" destOrd="0" presId="urn:microsoft.com/office/officeart/2005/8/layout/orgChart1"/>
    <dgm:cxn modelId="{FEDE6529-8EB5-4FF1-907E-3DABB60CC23B}" type="presParOf" srcId="{AE92FC82-B231-485F-A32A-1BCF6F129574}" destId="{D2421596-3262-4D7A-8FEB-F4DFF4E7FBA0}" srcOrd="1" destOrd="0" presId="urn:microsoft.com/office/officeart/2005/8/layout/orgChart1"/>
    <dgm:cxn modelId="{6B31B561-6698-4188-8809-5ED13E72A53B}" type="presParOf" srcId="{FCC5E85B-0C78-4A79-A9AA-0626E10C0FCE}" destId="{F58B6A5B-BAAB-4B04-BB7F-AFBCAF4466BB}" srcOrd="1" destOrd="0" presId="urn:microsoft.com/office/officeart/2005/8/layout/orgChart1"/>
    <dgm:cxn modelId="{FED9E28B-8813-4A3F-A58B-9097520037A1}" type="presParOf" srcId="{F58B6A5B-BAAB-4B04-BB7F-AFBCAF4466BB}" destId="{CFCA9DB2-76C2-4404-9EBC-04DE614B7B73}" srcOrd="0" destOrd="0" presId="urn:microsoft.com/office/officeart/2005/8/layout/orgChart1"/>
    <dgm:cxn modelId="{B1A4BAB5-F272-4F6C-9865-64844B6BAC4B}" type="presParOf" srcId="{F58B6A5B-BAAB-4B04-BB7F-AFBCAF4466BB}" destId="{19AE4F0F-C2A5-435F-87E0-F2F6B609FEBB}" srcOrd="1" destOrd="0" presId="urn:microsoft.com/office/officeart/2005/8/layout/orgChart1"/>
    <dgm:cxn modelId="{FAA01EA7-421E-417B-84BA-15407FE58724}" type="presParOf" srcId="{19AE4F0F-C2A5-435F-87E0-F2F6B609FEBB}" destId="{60286FDF-01ED-4C85-A8D1-FCC061F0C443}" srcOrd="0" destOrd="0" presId="urn:microsoft.com/office/officeart/2005/8/layout/orgChart1"/>
    <dgm:cxn modelId="{47F3A288-082F-4054-9C83-29F50AF38EAB}" type="presParOf" srcId="{60286FDF-01ED-4C85-A8D1-FCC061F0C443}" destId="{08BD6AAC-7735-4D46-BD40-EFB348125D09}" srcOrd="0" destOrd="0" presId="urn:microsoft.com/office/officeart/2005/8/layout/orgChart1"/>
    <dgm:cxn modelId="{94EDFF0D-CA92-4FBE-A4C6-9C8971E3ACEC}" type="presParOf" srcId="{60286FDF-01ED-4C85-A8D1-FCC061F0C443}" destId="{F4A6982F-BEAA-47B2-8CF7-D5DF1A1FA97B}" srcOrd="1" destOrd="0" presId="urn:microsoft.com/office/officeart/2005/8/layout/orgChart1"/>
    <dgm:cxn modelId="{CAF9A9BD-8373-47C7-904C-DDB1571D0399}" type="presParOf" srcId="{19AE4F0F-C2A5-435F-87E0-F2F6B609FEBB}" destId="{6E8F3D72-589D-42B3-B8CB-4E081AA1F1BF}" srcOrd="1" destOrd="0" presId="urn:microsoft.com/office/officeart/2005/8/layout/orgChart1"/>
    <dgm:cxn modelId="{49AAFBF6-B89F-4F5D-BFF2-C8C8E5D35F2E}" type="presParOf" srcId="{19AE4F0F-C2A5-435F-87E0-F2F6B609FEBB}" destId="{0516C87E-9DB9-4D4C-A2F6-9CD79C4DCB32}" srcOrd="2" destOrd="0" presId="urn:microsoft.com/office/officeart/2005/8/layout/orgChart1"/>
    <dgm:cxn modelId="{A29EDBB1-E56D-49FA-9762-EA7E41A66D12}" type="presParOf" srcId="{F58B6A5B-BAAB-4B04-BB7F-AFBCAF4466BB}" destId="{5F1D26E1-98DC-44FE-9C02-254E85486890}" srcOrd="2" destOrd="0" presId="urn:microsoft.com/office/officeart/2005/8/layout/orgChart1"/>
    <dgm:cxn modelId="{678D2BBE-11BF-45CD-995A-8966FE01BBBC}" type="presParOf" srcId="{F58B6A5B-BAAB-4B04-BB7F-AFBCAF4466BB}" destId="{51F7DC03-FF87-4FAE-AA8F-78129E03CE87}" srcOrd="3" destOrd="0" presId="urn:microsoft.com/office/officeart/2005/8/layout/orgChart1"/>
    <dgm:cxn modelId="{FB9B31D2-5DE5-4B4F-B135-7D8EB69A0FAD}" type="presParOf" srcId="{51F7DC03-FF87-4FAE-AA8F-78129E03CE87}" destId="{277B3B1F-D16D-49D4-8332-F2C3FCDA755E}" srcOrd="0" destOrd="0" presId="urn:microsoft.com/office/officeart/2005/8/layout/orgChart1"/>
    <dgm:cxn modelId="{57DC44E6-8EE1-4169-B0FC-F6598CACBF9F}" type="presParOf" srcId="{277B3B1F-D16D-49D4-8332-F2C3FCDA755E}" destId="{C459518C-8583-498F-B0FC-C511BCC3E1E5}" srcOrd="0" destOrd="0" presId="urn:microsoft.com/office/officeart/2005/8/layout/orgChart1"/>
    <dgm:cxn modelId="{4AF337D8-757B-40F3-BC8B-7E281D4B1826}" type="presParOf" srcId="{277B3B1F-D16D-49D4-8332-F2C3FCDA755E}" destId="{31335548-63FD-403C-8BFD-32EDC55DA6D8}" srcOrd="1" destOrd="0" presId="urn:microsoft.com/office/officeart/2005/8/layout/orgChart1"/>
    <dgm:cxn modelId="{80F8D0E1-325B-40C0-B074-C8D4460C59C5}" type="presParOf" srcId="{51F7DC03-FF87-4FAE-AA8F-78129E03CE87}" destId="{6D37CCD1-B06C-410F-A80D-23036149BFD0}" srcOrd="1" destOrd="0" presId="urn:microsoft.com/office/officeart/2005/8/layout/orgChart1"/>
    <dgm:cxn modelId="{1A7A436A-1EA7-44C0-9B46-7AE29C27D5A0}" type="presParOf" srcId="{51F7DC03-FF87-4FAE-AA8F-78129E03CE87}" destId="{D0A93570-A349-42DF-B1A7-C87B546975DF}" srcOrd="2" destOrd="0" presId="urn:microsoft.com/office/officeart/2005/8/layout/orgChart1"/>
    <dgm:cxn modelId="{625829DB-08F8-48A3-88B9-18C1DAC121B5}" type="presParOf" srcId="{F58B6A5B-BAAB-4B04-BB7F-AFBCAF4466BB}" destId="{AE16B402-D61A-41D6-B3AA-2783B24F7AD9}" srcOrd="4" destOrd="0" presId="urn:microsoft.com/office/officeart/2005/8/layout/orgChart1"/>
    <dgm:cxn modelId="{08E69D6E-9867-45EF-8A85-BCB0C4F079F4}" type="presParOf" srcId="{F58B6A5B-BAAB-4B04-BB7F-AFBCAF4466BB}" destId="{D00BAD9F-BE48-430F-8979-F723DE44F31B}" srcOrd="5" destOrd="0" presId="urn:microsoft.com/office/officeart/2005/8/layout/orgChart1"/>
    <dgm:cxn modelId="{66D2C8E3-A9CA-44A9-AF6E-2724A2287C34}" type="presParOf" srcId="{D00BAD9F-BE48-430F-8979-F723DE44F31B}" destId="{F562E927-DA0B-41B5-ADDC-53E94A36CB56}" srcOrd="0" destOrd="0" presId="urn:microsoft.com/office/officeart/2005/8/layout/orgChart1"/>
    <dgm:cxn modelId="{9CD3716C-7D34-4ED5-987A-926DC94CB04A}" type="presParOf" srcId="{F562E927-DA0B-41B5-ADDC-53E94A36CB56}" destId="{CFE92D80-D97A-4611-A4F1-2E33A8AABC07}" srcOrd="0" destOrd="0" presId="urn:microsoft.com/office/officeart/2005/8/layout/orgChart1"/>
    <dgm:cxn modelId="{73762367-9FF1-4B3B-B60D-B45333A7B0FA}" type="presParOf" srcId="{F562E927-DA0B-41B5-ADDC-53E94A36CB56}" destId="{6C966A19-5076-40DE-BB71-C228CE7B9395}" srcOrd="1" destOrd="0" presId="urn:microsoft.com/office/officeart/2005/8/layout/orgChart1"/>
    <dgm:cxn modelId="{1939211E-099F-4EB3-BDE1-ED037B0103FA}" type="presParOf" srcId="{D00BAD9F-BE48-430F-8979-F723DE44F31B}" destId="{6AC78227-ADD2-42AA-9662-5CA39F432EE9}" srcOrd="1" destOrd="0" presId="urn:microsoft.com/office/officeart/2005/8/layout/orgChart1"/>
    <dgm:cxn modelId="{75E28063-C037-4925-8DC7-B26787EC566B}" type="presParOf" srcId="{D00BAD9F-BE48-430F-8979-F723DE44F31B}" destId="{6EDAC1DC-4755-46EE-824E-22A604DF978D}" srcOrd="2" destOrd="0" presId="urn:microsoft.com/office/officeart/2005/8/layout/orgChart1"/>
    <dgm:cxn modelId="{A3D18CBF-2B23-4E0E-A818-BD6528D5F9D3}" type="presParOf" srcId="{FCC5E85B-0C78-4A79-A9AA-0626E10C0FCE}" destId="{D6FE92FB-6F55-4A85-A895-C476D200E7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380E54-D56C-4310-9044-DE77C6ED474F}">
      <dsp:nvSpPr>
        <dsp:cNvPr id="0" name=""/>
        <dsp:cNvSpPr/>
      </dsp:nvSpPr>
      <dsp:spPr>
        <a:xfrm>
          <a:off x="4104481" y="1975266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95"/>
              </a:lnTo>
              <a:lnTo>
                <a:pt x="2903950" y="251995"/>
              </a:lnTo>
              <a:lnTo>
                <a:pt x="290395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29D2F7C-DE70-4301-953E-45511434801C}">
      <dsp:nvSpPr>
        <dsp:cNvPr id="0" name=""/>
        <dsp:cNvSpPr/>
      </dsp:nvSpPr>
      <dsp:spPr>
        <a:xfrm>
          <a:off x="4058761" y="1975266"/>
          <a:ext cx="91440" cy="503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D151B1-3755-4198-B9CF-FD62AAA0EAF6}">
      <dsp:nvSpPr>
        <dsp:cNvPr id="0" name=""/>
        <dsp:cNvSpPr/>
      </dsp:nvSpPr>
      <dsp:spPr>
        <a:xfrm>
          <a:off x="1200530" y="1975266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2903950" y="0"/>
              </a:moveTo>
              <a:lnTo>
                <a:pt x="2903950" y="251995"/>
              </a:lnTo>
              <a:lnTo>
                <a:pt x="0" y="251995"/>
              </a:lnTo>
              <a:lnTo>
                <a:pt x="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05963F-1B27-4ABE-9607-DE680736ECE8}">
      <dsp:nvSpPr>
        <dsp:cNvPr id="0" name=""/>
        <dsp:cNvSpPr/>
      </dsp:nvSpPr>
      <dsp:spPr>
        <a:xfrm>
          <a:off x="2904501" y="775287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 prawny</a:t>
          </a:r>
        </a:p>
      </dsp:txBody>
      <dsp:txXfrm>
        <a:off x="2904501" y="775287"/>
        <a:ext cx="2399958" cy="1199979"/>
      </dsp:txXfrm>
    </dsp:sp>
    <dsp:sp modelId="{9C802C16-D2D1-413E-8DFD-EB724021E5A7}">
      <dsp:nvSpPr>
        <dsp:cNvPr id="0" name=""/>
        <dsp:cNvSpPr/>
      </dsp:nvSpPr>
      <dsp:spPr>
        <a:xfrm>
          <a:off x="55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Podmiot</a:t>
          </a:r>
        </a:p>
      </dsp:txBody>
      <dsp:txXfrm>
        <a:off x="551" y="2479258"/>
        <a:ext cx="2399958" cy="1199979"/>
      </dsp:txXfrm>
    </dsp:sp>
    <dsp:sp modelId="{6BB143A1-3569-4E32-B445-778D9394D6DD}">
      <dsp:nvSpPr>
        <dsp:cNvPr id="0" name=""/>
        <dsp:cNvSpPr/>
      </dsp:nvSpPr>
      <dsp:spPr>
        <a:xfrm>
          <a:off x="290450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Przedmiot</a:t>
          </a:r>
        </a:p>
      </dsp:txBody>
      <dsp:txXfrm>
        <a:off x="2904501" y="2479258"/>
        <a:ext cx="2399958" cy="1199979"/>
      </dsp:txXfrm>
    </dsp:sp>
    <dsp:sp modelId="{90E5DFD0-4158-4A94-91E4-40D2F3403A99}">
      <dsp:nvSpPr>
        <dsp:cNvPr id="0" name=""/>
        <dsp:cNvSpPr/>
      </dsp:nvSpPr>
      <dsp:spPr>
        <a:xfrm>
          <a:off x="580845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" tIns="24765" rIns="24765" bIns="2476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39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Treść</a:t>
          </a:r>
        </a:p>
      </dsp:txBody>
      <dsp:txXfrm>
        <a:off x="5808451" y="2479258"/>
        <a:ext cx="2399958" cy="11999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94E6D9-1A80-4559-9FFE-7878F3E3A335}">
      <dsp:nvSpPr>
        <dsp:cNvPr id="0" name=""/>
        <dsp:cNvSpPr/>
      </dsp:nvSpPr>
      <dsp:spPr>
        <a:xfrm>
          <a:off x="4104481" y="1975266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95"/>
              </a:lnTo>
              <a:lnTo>
                <a:pt x="2903950" y="251995"/>
              </a:lnTo>
              <a:lnTo>
                <a:pt x="290395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821038-BBB6-4B31-928F-3C373FC12E0E}">
      <dsp:nvSpPr>
        <dsp:cNvPr id="0" name=""/>
        <dsp:cNvSpPr/>
      </dsp:nvSpPr>
      <dsp:spPr>
        <a:xfrm>
          <a:off x="4058761" y="1975266"/>
          <a:ext cx="91440" cy="503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A1150-3EEB-4420-82EF-36F0428F4C3D}">
      <dsp:nvSpPr>
        <dsp:cNvPr id="0" name=""/>
        <dsp:cNvSpPr/>
      </dsp:nvSpPr>
      <dsp:spPr>
        <a:xfrm>
          <a:off x="1200530" y="1975266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2903950" y="0"/>
              </a:moveTo>
              <a:lnTo>
                <a:pt x="2903950" y="251995"/>
              </a:lnTo>
              <a:lnTo>
                <a:pt x="0" y="251995"/>
              </a:lnTo>
              <a:lnTo>
                <a:pt x="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2D4EC7-F383-41E3-93A4-7678275F4CB1}">
      <dsp:nvSpPr>
        <dsp:cNvPr id="0" name=""/>
        <dsp:cNvSpPr/>
      </dsp:nvSpPr>
      <dsp:spPr>
        <a:xfrm>
          <a:off x="2904501" y="775287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2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2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cywilnoprawny</a:t>
          </a:r>
        </a:p>
      </dsp:txBody>
      <dsp:txXfrm>
        <a:off x="2904501" y="775287"/>
        <a:ext cx="2399958" cy="1199979"/>
      </dsp:txXfrm>
    </dsp:sp>
    <dsp:sp modelId="{BC295F3A-BBB0-4893-8CB7-B43DF3DBCFD6}">
      <dsp:nvSpPr>
        <dsp:cNvPr id="0" name=""/>
        <dsp:cNvSpPr/>
      </dsp:nvSpPr>
      <dsp:spPr>
        <a:xfrm>
          <a:off x="55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2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Podmiot</a:t>
          </a:r>
        </a:p>
      </dsp:txBody>
      <dsp:txXfrm>
        <a:off x="551" y="2479258"/>
        <a:ext cx="2399958" cy="1199979"/>
      </dsp:txXfrm>
    </dsp:sp>
    <dsp:sp modelId="{A2C01465-745C-4592-99F6-A9761CA6FC60}">
      <dsp:nvSpPr>
        <dsp:cNvPr id="0" name=""/>
        <dsp:cNvSpPr/>
      </dsp:nvSpPr>
      <dsp:spPr>
        <a:xfrm>
          <a:off x="290450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2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Przedmiot</a:t>
          </a:r>
        </a:p>
      </dsp:txBody>
      <dsp:txXfrm>
        <a:off x="2904501" y="2479258"/>
        <a:ext cx="2399958" cy="1199979"/>
      </dsp:txXfrm>
    </dsp:sp>
    <dsp:sp modelId="{5BDD885B-5AAC-4A20-B9F7-A8F5E1A15183}">
      <dsp:nvSpPr>
        <dsp:cNvPr id="0" name=""/>
        <dsp:cNvSpPr/>
      </dsp:nvSpPr>
      <dsp:spPr>
        <a:xfrm>
          <a:off x="580845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2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Treść</a:t>
          </a:r>
        </a:p>
      </dsp:txBody>
      <dsp:txXfrm>
        <a:off x="5808451" y="2479258"/>
        <a:ext cx="2399958" cy="119997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56895C-2ABD-41F2-85F2-7102C113BD8F}">
      <dsp:nvSpPr>
        <dsp:cNvPr id="0" name=""/>
        <dsp:cNvSpPr/>
      </dsp:nvSpPr>
      <dsp:spPr>
        <a:xfrm>
          <a:off x="5494815" y="853925"/>
          <a:ext cx="256156" cy="4422964"/>
        </a:xfrm>
        <a:custGeom>
          <a:avLst/>
          <a:gdLst/>
          <a:ahLst/>
          <a:cxnLst/>
          <a:rect l="0" t="0" r="0" b="0"/>
          <a:pathLst>
            <a:path>
              <a:moveTo>
                <a:pt x="256156" y="0"/>
              </a:moveTo>
              <a:lnTo>
                <a:pt x="256156" y="4422964"/>
              </a:lnTo>
              <a:lnTo>
                <a:pt x="0" y="4422964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A3DA4A-53AD-4EC1-9EE8-F939C787197F}">
      <dsp:nvSpPr>
        <dsp:cNvPr id="0" name=""/>
        <dsp:cNvSpPr/>
      </dsp:nvSpPr>
      <dsp:spPr>
        <a:xfrm>
          <a:off x="4461652" y="3278871"/>
          <a:ext cx="179309" cy="785545"/>
        </a:xfrm>
        <a:custGeom>
          <a:avLst/>
          <a:gdLst/>
          <a:ahLst/>
          <a:cxnLst/>
          <a:rect l="0" t="0" r="0" b="0"/>
          <a:pathLst>
            <a:path>
              <a:moveTo>
                <a:pt x="179309" y="0"/>
              </a:moveTo>
              <a:lnTo>
                <a:pt x="179309" y="785545"/>
              </a:lnTo>
              <a:lnTo>
                <a:pt x="0" y="785545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BA0290-E42E-4C75-8EE5-CD05627BC474}">
      <dsp:nvSpPr>
        <dsp:cNvPr id="0" name=""/>
        <dsp:cNvSpPr/>
      </dsp:nvSpPr>
      <dsp:spPr>
        <a:xfrm>
          <a:off x="5494815" y="853925"/>
          <a:ext cx="256156" cy="1998018"/>
        </a:xfrm>
        <a:custGeom>
          <a:avLst/>
          <a:gdLst/>
          <a:ahLst/>
          <a:cxnLst/>
          <a:rect l="0" t="0" r="0" b="0"/>
          <a:pathLst>
            <a:path>
              <a:moveTo>
                <a:pt x="256156" y="0"/>
              </a:moveTo>
              <a:lnTo>
                <a:pt x="256156" y="1998018"/>
              </a:lnTo>
              <a:lnTo>
                <a:pt x="0" y="1998018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529095-B324-4048-83D2-37C47B03218A}">
      <dsp:nvSpPr>
        <dsp:cNvPr id="0" name=""/>
        <dsp:cNvSpPr/>
      </dsp:nvSpPr>
      <dsp:spPr>
        <a:xfrm>
          <a:off x="5494815" y="853925"/>
          <a:ext cx="256156" cy="785545"/>
        </a:xfrm>
        <a:custGeom>
          <a:avLst/>
          <a:gdLst/>
          <a:ahLst/>
          <a:cxnLst/>
          <a:rect l="0" t="0" r="0" b="0"/>
          <a:pathLst>
            <a:path>
              <a:moveTo>
                <a:pt x="256156" y="0"/>
              </a:moveTo>
              <a:lnTo>
                <a:pt x="256156" y="785545"/>
              </a:lnTo>
              <a:lnTo>
                <a:pt x="0" y="78554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7AEFE0A-3ED7-43A1-A957-7ECF2B17DF89}">
      <dsp:nvSpPr>
        <dsp:cNvPr id="0" name=""/>
        <dsp:cNvSpPr/>
      </dsp:nvSpPr>
      <dsp:spPr>
        <a:xfrm>
          <a:off x="4214034" y="71"/>
          <a:ext cx="1707708" cy="853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4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rzeczowe</a:t>
          </a:r>
        </a:p>
      </dsp:txBody>
      <dsp:txXfrm>
        <a:off x="4214034" y="71"/>
        <a:ext cx="1707708" cy="853854"/>
      </dsp:txXfrm>
    </dsp:sp>
    <dsp:sp modelId="{0CD98CC8-C7F9-46F8-985B-37F54C9085B8}">
      <dsp:nvSpPr>
        <dsp:cNvPr id="0" name=""/>
        <dsp:cNvSpPr/>
      </dsp:nvSpPr>
      <dsp:spPr>
        <a:xfrm>
          <a:off x="3787107" y="1212544"/>
          <a:ext cx="1707708" cy="853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Właściciel vs. Reszta świata</a:t>
          </a:r>
        </a:p>
      </dsp:txBody>
      <dsp:txXfrm>
        <a:off x="3787107" y="1212544"/>
        <a:ext cx="1707708" cy="853854"/>
      </dsp:txXfrm>
    </dsp:sp>
    <dsp:sp modelId="{3101344F-BEBE-4110-8A42-8273D6A7A434}">
      <dsp:nvSpPr>
        <dsp:cNvPr id="0" name=""/>
        <dsp:cNvSpPr/>
      </dsp:nvSpPr>
      <dsp:spPr>
        <a:xfrm>
          <a:off x="3787107" y="2425016"/>
          <a:ext cx="1707708" cy="853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Na pierwszym planie: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podmiotowe właściciela</a:t>
          </a:r>
        </a:p>
      </dsp:txBody>
      <dsp:txXfrm>
        <a:off x="3787107" y="2425016"/>
        <a:ext cx="1707708" cy="853854"/>
      </dsp:txXfrm>
    </dsp:sp>
    <dsp:sp modelId="{255AF33B-B3FC-4154-9AF9-DDF2F0EDFE43}">
      <dsp:nvSpPr>
        <dsp:cNvPr id="0" name=""/>
        <dsp:cNvSpPr/>
      </dsp:nvSpPr>
      <dsp:spPr>
        <a:xfrm>
          <a:off x="2753944" y="3637489"/>
          <a:ext cx="1707708" cy="853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do posiadania, korzystania, rozporządzania</a:t>
          </a:r>
        </a:p>
      </dsp:txBody>
      <dsp:txXfrm>
        <a:off x="2753944" y="3637489"/>
        <a:ext cx="1707708" cy="853854"/>
      </dsp:txXfrm>
    </dsp:sp>
    <dsp:sp modelId="{BF37B024-5B82-4ACA-B228-525F216F9B88}">
      <dsp:nvSpPr>
        <dsp:cNvPr id="0" name=""/>
        <dsp:cNvSpPr/>
      </dsp:nvSpPr>
      <dsp:spPr>
        <a:xfrm>
          <a:off x="3787107" y="4849962"/>
          <a:ext cx="1707708" cy="8538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4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 drugiej stronie: obowiązek – powstrzymywanie się </a:t>
          </a:r>
        </a:p>
      </dsp:txBody>
      <dsp:txXfrm>
        <a:off x="3787107" y="4849962"/>
        <a:ext cx="1707708" cy="85385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C3ED1D-BBEF-4785-AB95-6E899046A201}">
      <dsp:nvSpPr>
        <dsp:cNvPr id="0" name=""/>
        <dsp:cNvSpPr/>
      </dsp:nvSpPr>
      <dsp:spPr>
        <a:xfrm>
          <a:off x="2287149" y="812754"/>
          <a:ext cx="242608" cy="418903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89039"/>
              </a:lnTo>
              <a:lnTo>
                <a:pt x="242608" y="418903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F4A66B-F5F0-4D26-87A5-B945A6822EF9}">
      <dsp:nvSpPr>
        <dsp:cNvPr id="0" name=""/>
        <dsp:cNvSpPr/>
      </dsp:nvSpPr>
      <dsp:spPr>
        <a:xfrm>
          <a:off x="4316973" y="3109447"/>
          <a:ext cx="169825" cy="743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999"/>
              </a:lnTo>
              <a:lnTo>
                <a:pt x="169825" y="74399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85466B2-BBA2-4885-B32F-8D208C611552}">
      <dsp:nvSpPr>
        <dsp:cNvPr id="0" name=""/>
        <dsp:cNvSpPr/>
      </dsp:nvSpPr>
      <dsp:spPr>
        <a:xfrm>
          <a:off x="4147147" y="3109447"/>
          <a:ext cx="169825" cy="743999"/>
        </a:xfrm>
        <a:custGeom>
          <a:avLst/>
          <a:gdLst/>
          <a:ahLst/>
          <a:cxnLst/>
          <a:rect l="0" t="0" r="0" b="0"/>
          <a:pathLst>
            <a:path>
              <a:moveTo>
                <a:pt x="169825" y="0"/>
              </a:moveTo>
              <a:lnTo>
                <a:pt x="169825" y="743999"/>
              </a:lnTo>
              <a:lnTo>
                <a:pt x="0" y="743999"/>
              </a:lnTo>
            </a:path>
          </a:pathLst>
        </a:custGeom>
        <a:noFill/>
        <a:ln w="400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B793E2F-9327-4797-A02E-00E58182B334}">
      <dsp:nvSpPr>
        <dsp:cNvPr id="0" name=""/>
        <dsp:cNvSpPr/>
      </dsp:nvSpPr>
      <dsp:spPr>
        <a:xfrm>
          <a:off x="2287149" y="812754"/>
          <a:ext cx="1221129" cy="18923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92345"/>
              </a:lnTo>
              <a:lnTo>
                <a:pt x="1221129" y="1892345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5E4F963-8046-4B3E-A550-855BF4BB8ECC}">
      <dsp:nvSpPr>
        <dsp:cNvPr id="0" name=""/>
        <dsp:cNvSpPr/>
      </dsp:nvSpPr>
      <dsp:spPr>
        <a:xfrm>
          <a:off x="2287149" y="812754"/>
          <a:ext cx="242608" cy="7439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43999"/>
              </a:lnTo>
              <a:lnTo>
                <a:pt x="242608" y="743999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C257ED-548F-446E-824D-8367EE5AC0F9}">
      <dsp:nvSpPr>
        <dsp:cNvPr id="0" name=""/>
        <dsp:cNvSpPr/>
      </dsp:nvSpPr>
      <dsp:spPr>
        <a:xfrm>
          <a:off x="2125410" y="4059"/>
          <a:ext cx="1617389" cy="80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300" b="1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zobowiązaniowe</a:t>
          </a:r>
        </a:p>
      </dsp:txBody>
      <dsp:txXfrm>
        <a:off x="2125410" y="4059"/>
        <a:ext cx="1617389" cy="808694"/>
      </dsp:txXfrm>
    </dsp:sp>
    <dsp:sp modelId="{9A405A18-C9EF-4FB4-AA2F-E82D39091F31}">
      <dsp:nvSpPr>
        <dsp:cNvPr id="0" name=""/>
        <dsp:cNvSpPr/>
      </dsp:nvSpPr>
      <dsp:spPr>
        <a:xfrm>
          <a:off x="2529758" y="1152405"/>
          <a:ext cx="1617389" cy="80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Dłużnik vs. Wierzyciel</a:t>
          </a:r>
        </a:p>
      </dsp:txBody>
      <dsp:txXfrm>
        <a:off x="2529758" y="1152405"/>
        <a:ext cx="1617389" cy="808694"/>
      </dsp:txXfrm>
    </dsp:sp>
    <dsp:sp modelId="{CBD5559C-93A6-4EE0-94FA-F0C000CF3A5F}">
      <dsp:nvSpPr>
        <dsp:cNvPr id="0" name=""/>
        <dsp:cNvSpPr/>
      </dsp:nvSpPr>
      <dsp:spPr>
        <a:xfrm>
          <a:off x="3508278" y="2300752"/>
          <a:ext cx="1617389" cy="80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Na pierwszym planie: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 prawny (akcent na obowiązki)</a:t>
          </a:r>
        </a:p>
      </dsp:txBody>
      <dsp:txXfrm>
        <a:off x="3508278" y="2300752"/>
        <a:ext cx="1617389" cy="808694"/>
      </dsp:txXfrm>
    </dsp:sp>
    <dsp:sp modelId="{B1CB6C0C-E9E5-4E23-AE45-D8823FD81F01}">
      <dsp:nvSpPr>
        <dsp:cNvPr id="0" name=""/>
        <dsp:cNvSpPr/>
      </dsp:nvSpPr>
      <dsp:spPr>
        <a:xfrm>
          <a:off x="2529758" y="3449099"/>
          <a:ext cx="1617389" cy="80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Wierzytelność – ogół uprawnień </a:t>
          </a:r>
        </a:p>
      </dsp:txBody>
      <dsp:txXfrm>
        <a:off x="2529758" y="3449099"/>
        <a:ext cx="1617389" cy="808694"/>
      </dsp:txXfrm>
    </dsp:sp>
    <dsp:sp modelId="{4BDD763F-A2B0-415F-8B05-B51C75621F0D}">
      <dsp:nvSpPr>
        <dsp:cNvPr id="0" name=""/>
        <dsp:cNvSpPr/>
      </dsp:nvSpPr>
      <dsp:spPr>
        <a:xfrm>
          <a:off x="4486799" y="3449099"/>
          <a:ext cx="1617389" cy="80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Dług – zobowiązanie/ obowiązki dłużnika</a:t>
          </a:r>
        </a:p>
      </dsp:txBody>
      <dsp:txXfrm>
        <a:off x="4486799" y="3449099"/>
        <a:ext cx="1617389" cy="808694"/>
      </dsp:txXfrm>
    </dsp:sp>
    <dsp:sp modelId="{2C970FEB-FA13-4B7D-8DFB-DAFB4B2ED07A}">
      <dsp:nvSpPr>
        <dsp:cNvPr id="0" name=""/>
        <dsp:cNvSpPr/>
      </dsp:nvSpPr>
      <dsp:spPr>
        <a:xfrm>
          <a:off x="2529758" y="4597445"/>
          <a:ext cx="1617389" cy="80869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3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Dynamika: obie strony powinny być aktywne</a:t>
          </a:r>
        </a:p>
      </dsp:txBody>
      <dsp:txXfrm>
        <a:off x="2529758" y="4597445"/>
        <a:ext cx="1617389" cy="8086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E16B402-D61A-41D6-B3AA-2783B24F7AD9}">
      <dsp:nvSpPr>
        <dsp:cNvPr id="0" name=""/>
        <dsp:cNvSpPr/>
      </dsp:nvSpPr>
      <dsp:spPr>
        <a:xfrm>
          <a:off x="4104480" y="1975266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1995"/>
              </a:lnTo>
              <a:lnTo>
                <a:pt x="2903950" y="251995"/>
              </a:lnTo>
              <a:lnTo>
                <a:pt x="290395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F1D26E1-98DC-44FE-9C02-254E85486890}">
      <dsp:nvSpPr>
        <dsp:cNvPr id="0" name=""/>
        <dsp:cNvSpPr/>
      </dsp:nvSpPr>
      <dsp:spPr>
        <a:xfrm>
          <a:off x="4058760" y="1975266"/>
          <a:ext cx="91440" cy="5039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FCA9DB2-76C2-4404-9EBC-04DE614B7B73}">
      <dsp:nvSpPr>
        <dsp:cNvPr id="0" name=""/>
        <dsp:cNvSpPr/>
      </dsp:nvSpPr>
      <dsp:spPr>
        <a:xfrm>
          <a:off x="1200530" y="1975266"/>
          <a:ext cx="2903950" cy="503991"/>
        </a:xfrm>
        <a:custGeom>
          <a:avLst/>
          <a:gdLst/>
          <a:ahLst/>
          <a:cxnLst/>
          <a:rect l="0" t="0" r="0" b="0"/>
          <a:pathLst>
            <a:path>
              <a:moveTo>
                <a:pt x="2903950" y="0"/>
              </a:moveTo>
              <a:lnTo>
                <a:pt x="2903950" y="251995"/>
              </a:lnTo>
              <a:lnTo>
                <a:pt x="0" y="251995"/>
              </a:lnTo>
              <a:lnTo>
                <a:pt x="0" y="503991"/>
              </a:lnTo>
            </a:path>
          </a:pathLst>
        </a:custGeom>
        <a:noFill/>
        <a:ln w="400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38857-A842-483D-928F-2FD8C0CAB1BD}">
      <dsp:nvSpPr>
        <dsp:cNvPr id="0" name=""/>
        <dsp:cNvSpPr/>
      </dsp:nvSpPr>
      <dsp:spPr>
        <a:xfrm>
          <a:off x="2904501" y="775287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Stosunek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zobowiązaniowy</a:t>
          </a:r>
        </a:p>
      </dsp:txBody>
      <dsp:txXfrm>
        <a:off x="2904501" y="775287"/>
        <a:ext cx="2399958" cy="1199979"/>
      </dsp:txXfrm>
    </dsp:sp>
    <dsp:sp modelId="{08BD6AAC-7735-4D46-BD40-EFB348125D09}">
      <dsp:nvSpPr>
        <dsp:cNvPr id="0" name=""/>
        <dsp:cNvSpPr/>
      </dsp:nvSpPr>
      <dsp:spPr>
        <a:xfrm>
          <a:off x="55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Podmiot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l-PL" sz="1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Dłużnik - Wierzyciel</a:t>
          </a:r>
        </a:p>
      </dsp:txBody>
      <dsp:txXfrm>
        <a:off x="551" y="2479258"/>
        <a:ext cx="2399958" cy="1199979"/>
      </dsp:txXfrm>
    </dsp:sp>
    <dsp:sp modelId="{C459518C-8583-498F-B0FC-C511BCC3E1E5}">
      <dsp:nvSpPr>
        <dsp:cNvPr id="0" name=""/>
        <dsp:cNvSpPr/>
      </dsp:nvSpPr>
      <dsp:spPr>
        <a:xfrm>
          <a:off x="290450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Przedmiot</a:t>
          </a: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l-PL" sz="1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Świadczenie</a:t>
          </a:r>
        </a:p>
      </dsp:txBody>
      <dsp:txXfrm>
        <a:off x="2904501" y="2479258"/>
        <a:ext cx="2399958" cy="1199979"/>
      </dsp:txXfrm>
    </dsp:sp>
    <dsp:sp modelId="{CFE92D80-D97A-4611-A4F1-2E33A8AABC07}">
      <dsp:nvSpPr>
        <dsp:cNvPr id="0" name=""/>
        <dsp:cNvSpPr/>
      </dsp:nvSpPr>
      <dsp:spPr>
        <a:xfrm>
          <a:off x="5808451" y="2479258"/>
          <a:ext cx="2399958" cy="119997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Treść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endParaRPr kumimoji="0" lang="pl-PL" sz="18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endParaRP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lphaLcParenR"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Prawo podmiotowe</a:t>
          </a:r>
        </a:p>
        <a:p>
          <a:pPr marL="342900" marR="0" lvl="0" indent="-34290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AutoNum type="alphaLcParenR"/>
            <a:tabLst/>
          </a:pPr>
          <a:r>
            <a:rPr kumimoji="0" lang="pl-PL" sz="18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rPr>
            <a:t>Obowiązki </a:t>
          </a:r>
        </a:p>
      </dsp:txBody>
      <dsp:txXfrm>
        <a:off x="5808451" y="2479258"/>
        <a:ext cx="2399958" cy="119997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E751931-74D0-4A91-8F56-682540FFBA1C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2661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l-PL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78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</a:p>
        </p:txBody>
      </p:sp>
      <p:sp>
        <p:nvSpPr>
          <p:cNvPr id="778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l-PL"/>
          </a:p>
        </p:txBody>
      </p:sp>
      <p:sp>
        <p:nvSpPr>
          <p:cNvPr id="778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23D9297B-69A0-49E9-BA00-E6D84ACE988C}" type="slidenum">
              <a:rPr lang="pl-PL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572853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1630A-C739-427B-817B-A42287A77C0A}" type="slidenum">
              <a:rPr lang="pl-PL"/>
              <a:pPr/>
              <a:t>1</a:t>
            </a:fld>
            <a:endParaRPr lang="pl-PL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BB19C15-C4DB-4ABA-AEB6-354D447C70A6}" type="slidenum">
              <a:rPr lang="pl-PL"/>
              <a:pPr/>
              <a:t>10</a:t>
            </a:fld>
            <a:endParaRPr lang="pl-PL"/>
          </a:p>
        </p:txBody>
      </p:sp>
      <p:sp>
        <p:nvSpPr>
          <p:cNvPr id="1259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1FFEF4-984F-435E-9D7A-4FAEE4E93607}" type="slidenum">
              <a:rPr lang="pl-PL"/>
              <a:pPr/>
              <a:t>11</a:t>
            </a:fld>
            <a:endParaRPr lang="pl-PL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FFD156-0ADE-4EDF-9800-EB234DCF8C6C}" type="slidenum">
              <a:rPr lang="pl-PL"/>
              <a:pPr/>
              <a:t>12</a:t>
            </a:fld>
            <a:endParaRPr lang="pl-PL"/>
          </a:p>
        </p:txBody>
      </p:sp>
      <p:sp>
        <p:nvSpPr>
          <p:cNvPr id="1280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C1BBE61-2D30-4659-AA5F-A24D18A9990E}" type="slidenum">
              <a:rPr lang="pl-PL"/>
              <a:pPr/>
              <a:t>13</a:t>
            </a:fld>
            <a:endParaRPr lang="pl-PL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79705B-687B-4195-B6AA-2B32EFE6391B}" type="slidenum">
              <a:rPr lang="pl-PL"/>
              <a:pPr/>
              <a:t>14</a:t>
            </a:fld>
            <a:endParaRPr lang="pl-PL"/>
          </a:p>
        </p:txBody>
      </p:sp>
      <p:sp>
        <p:nvSpPr>
          <p:cNvPr id="178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81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88ECABA-CE06-4E21-948C-8D9B47C4D437}" type="slidenum">
              <a:rPr lang="pl-PL"/>
              <a:pPr/>
              <a:t>15</a:t>
            </a:fld>
            <a:endParaRPr lang="pl-PL"/>
          </a:p>
        </p:txBody>
      </p:sp>
      <p:sp>
        <p:nvSpPr>
          <p:cNvPr id="13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D833FC2-B601-43A5-8B0F-F119541083AB}" type="slidenum">
              <a:rPr lang="pl-PL"/>
              <a:pPr/>
              <a:t>16</a:t>
            </a:fld>
            <a:endParaRPr lang="pl-PL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11019D7-B70F-4D73-A353-2945F6B0C6F2}" type="slidenum">
              <a:rPr lang="pl-PL"/>
              <a:pPr/>
              <a:t>17</a:t>
            </a:fld>
            <a:endParaRPr lang="pl-PL"/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195A69-2168-49BE-AE4B-CCD44278E0BE}" type="slidenum">
              <a:rPr lang="pl-PL"/>
              <a:pPr/>
              <a:t>18</a:t>
            </a:fld>
            <a:endParaRPr lang="pl-PL"/>
          </a:p>
        </p:txBody>
      </p:sp>
      <p:sp>
        <p:nvSpPr>
          <p:cNvPr id="142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2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72E05A-7E62-47DB-ABC7-EE10CBD2CA35}" type="slidenum">
              <a:rPr lang="pl-PL"/>
              <a:pPr/>
              <a:t>19</a:t>
            </a:fld>
            <a:endParaRPr lang="pl-PL"/>
          </a:p>
        </p:txBody>
      </p:sp>
      <p:sp>
        <p:nvSpPr>
          <p:cNvPr id="143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800C47-5619-4908-A3F4-2BC8E03ACA6E}" type="slidenum">
              <a:rPr lang="pl-PL"/>
              <a:pPr/>
              <a:t>2</a:t>
            </a:fld>
            <a:endParaRPr lang="pl-PL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CD6AF4-DD42-4B4C-A976-731D7C7C7E20}" type="slidenum">
              <a:rPr lang="pl-PL"/>
              <a:pPr/>
              <a:t>20</a:t>
            </a:fld>
            <a:endParaRPr lang="pl-PL"/>
          </a:p>
        </p:txBody>
      </p:sp>
      <p:sp>
        <p:nvSpPr>
          <p:cNvPr id="144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4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2D324D4-F85A-4059-B59B-C0EFCE926A7A}" type="slidenum">
              <a:rPr lang="pl-PL"/>
              <a:pPr/>
              <a:t>21</a:t>
            </a:fld>
            <a:endParaRPr lang="pl-PL"/>
          </a:p>
        </p:txBody>
      </p:sp>
      <p:sp>
        <p:nvSpPr>
          <p:cNvPr id="145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5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F8AD37-8080-4F89-898F-615417FE5D5B}" type="slidenum">
              <a:rPr lang="pl-PL"/>
              <a:pPr/>
              <a:t>22</a:t>
            </a:fld>
            <a:endParaRPr lang="pl-PL"/>
          </a:p>
        </p:txBody>
      </p:sp>
      <p:sp>
        <p:nvSpPr>
          <p:cNvPr id="146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6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E8C454D-5E7C-4980-B38D-6F8D27430A6C}" type="slidenum">
              <a:rPr lang="pl-PL"/>
              <a:pPr/>
              <a:t>23</a:t>
            </a:fld>
            <a:endParaRPr lang="pl-PL"/>
          </a:p>
        </p:txBody>
      </p:sp>
      <p:sp>
        <p:nvSpPr>
          <p:cNvPr id="148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8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5C2256-CF67-4B9B-A5DB-679D90802232}" type="slidenum">
              <a:rPr lang="pl-PL"/>
              <a:pPr/>
              <a:t>24</a:t>
            </a:fld>
            <a:endParaRPr lang="pl-PL"/>
          </a:p>
        </p:txBody>
      </p:sp>
      <p:sp>
        <p:nvSpPr>
          <p:cNvPr id="152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2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4A02E0C-227D-423B-99C1-75FA7CF7B6FB}" type="slidenum">
              <a:rPr lang="pl-PL"/>
              <a:pPr/>
              <a:t>25</a:t>
            </a:fld>
            <a:endParaRPr lang="pl-PL"/>
          </a:p>
        </p:txBody>
      </p:sp>
      <p:sp>
        <p:nvSpPr>
          <p:cNvPr id="153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DC0BDE-9EAA-4E02-9B97-E38CE4B21678}" type="slidenum">
              <a:rPr lang="pl-PL"/>
              <a:pPr/>
              <a:t>26</a:t>
            </a:fld>
            <a:endParaRPr lang="pl-PL"/>
          </a:p>
        </p:txBody>
      </p:sp>
      <p:sp>
        <p:nvSpPr>
          <p:cNvPr id="154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4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0D0C7B-DD62-49D3-93AD-2B891783405D}" type="slidenum">
              <a:rPr lang="pl-PL"/>
              <a:pPr/>
              <a:t>27</a:t>
            </a:fld>
            <a:endParaRPr lang="pl-PL"/>
          </a:p>
        </p:txBody>
      </p:sp>
      <p:sp>
        <p:nvSpPr>
          <p:cNvPr id="157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3E1017-0BD6-4FC6-9728-5AB06F181195}" type="slidenum">
              <a:rPr lang="pl-PL"/>
              <a:pPr/>
              <a:t>28</a:t>
            </a:fld>
            <a:endParaRPr lang="pl-PL"/>
          </a:p>
        </p:txBody>
      </p:sp>
      <p:sp>
        <p:nvSpPr>
          <p:cNvPr id="158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8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D3A4D0-93F2-4BE4-B018-578CD4211539}" type="slidenum">
              <a:rPr lang="pl-PL"/>
              <a:pPr/>
              <a:t>29</a:t>
            </a:fld>
            <a:endParaRPr lang="pl-PL"/>
          </a:p>
        </p:txBody>
      </p:sp>
      <p:sp>
        <p:nvSpPr>
          <p:cNvPr id="169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9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6863F7-A606-42F3-B2ED-60D7AAADDF66}" type="slidenum">
              <a:rPr lang="pl-PL"/>
              <a:pPr/>
              <a:t>3</a:t>
            </a:fld>
            <a:endParaRPr lang="pl-PL"/>
          </a:p>
        </p:txBody>
      </p:sp>
      <p:sp>
        <p:nvSpPr>
          <p:cNvPr id="81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AD7B3BA-49E2-4F44-999E-E3DD893339A4}" type="slidenum">
              <a:rPr lang="pl-PL"/>
              <a:pPr/>
              <a:t>30</a:t>
            </a:fld>
            <a:endParaRPr lang="pl-PL"/>
          </a:p>
        </p:txBody>
      </p:sp>
      <p:sp>
        <p:nvSpPr>
          <p:cNvPr id="171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1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BE70C2-4992-44D0-9D7B-19FF9E7EF416}" type="slidenum">
              <a:rPr lang="pl-PL"/>
              <a:pPr/>
              <a:t>31</a:t>
            </a:fld>
            <a:endParaRPr lang="pl-PL"/>
          </a:p>
        </p:txBody>
      </p:sp>
      <p:sp>
        <p:nvSpPr>
          <p:cNvPr id="172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2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A85C8D-005F-40B0-986E-8D40520E8FF9}" type="slidenum">
              <a:rPr lang="pl-PL"/>
              <a:pPr/>
              <a:t>32</a:t>
            </a:fld>
            <a:endParaRPr lang="pl-PL"/>
          </a:p>
        </p:txBody>
      </p:sp>
      <p:sp>
        <p:nvSpPr>
          <p:cNvPr id="1730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30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33C27B-5197-49FD-AE5A-E90540DA7D6A}" type="slidenum">
              <a:rPr lang="pl-PL"/>
              <a:pPr/>
              <a:t>33</a:t>
            </a:fld>
            <a:endParaRPr lang="pl-PL"/>
          </a:p>
        </p:txBody>
      </p:sp>
      <p:sp>
        <p:nvSpPr>
          <p:cNvPr id="174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9F3EA8D-4EBA-466C-B47A-77AC18EFAC07}" type="slidenum">
              <a:rPr lang="pl-PL"/>
              <a:pPr/>
              <a:t>34</a:t>
            </a:fld>
            <a:endParaRPr lang="pl-PL"/>
          </a:p>
        </p:txBody>
      </p:sp>
      <p:sp>
        <p:nvSpPr>
          <p:cNvPr id="175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5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E1F7C4-0AC7-462F-9DA7-FA64BF5BACA8}" type="slidenum">
              <a:rPr lang="pl-PL"/>
              <a:pPr/>
              <a:t>4</a:t>
            </a:fld>
            <a:endParaRPr lang="pl-PL"/>
          </a:p>
        </p:txBody>
      </p:sp>
      <p:sp>
        <p:nvSpPr>
          <p:cNvPr id="98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1EC1CA6-AB3A-478E-9BA2-2B3B7C17713D}" type="slidenum">
              <a:rPr lang="pl-PL"/>
              <a:pPr/>
              <a:t>5</a:t>
            </a:fld>
            <a:endParaRPr lang="pl-PL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EF99A10-4D3D-4AC8-B017-2B7ABBA903C5}" type="slidenum">
              <a:rPr lang="pl-PL"/>
              <a:pPr/>
              <a:t>6</a:t>
            </a:fld>
            <a:endParaRPr lang="pl-PL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E9A12B-45A7-4B51-A2F6-2ADCCF6AE98C}" type="slidenum">
              <a:rPr lang="pl-PL"/>
              <a:pPr/>
              <a:t>7</a:t>
            </a:fld>
            <a:endParaRPr lang="pl-PL"/>
          </a:p>
        </p:txBody>
      </p:sp>
      <p:sp>
        <p:nvSpPr>
          <p:cNvPr id="102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DABA7D0-B66B-445F-B855-033784D46EAD}" type="slidenum">
              <a:rPr lang="pl-PL"/>
              <a:pPr/>
              <a:t>8</a:t>
            </a:fld>
            <a:endParaRPr lang="pl-PL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AD4F008-A71F-4F2D-87EC-27323402E37C}" type="slidenum">
              <a:rPr lang="pl-PL"/>
              <a:pPr/>
              <a:t>9</a:t>
            </a:fld>
            <a:endParaRPr lang="pl-PL"/>
          </a:p>
        </p:txBody>
      </p:sp>
      <p:sp>
        <p:nvSpPr>
          <p:cNvPr id="104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ytu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25" name="Podtytu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1" name="Symbol zastępczy daty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stopki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82034AB-51E9-4B72-85C8-0BE1FDFE077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37363C-904C-4E19-BE79-572EEBF965D8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BFEBD5A-A67D-44D3-96B6-4703E8E5C4E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ytuł i zawartość nad teks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8229600" cy="18669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4000500"/>
            <a:ext cx="8229600" cy="18669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C9EC7128-28AA-46F5-A9DE-C14E1C0E8C87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Tytuł i diagram lub schemat organizacyj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iektu SmartArt 2"/>
          <p:cNvSpPr>
            <a:spLocks noGrp="1"/>
          </p:cNvSpPr>
          <p:nvPr>
            <p:ph type="dgm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F43E9F-04F5-4660-ADAF-470C0B862B3F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/>
          </p:nvPr>
        </p:nvSpPr>
        <p:spPr>
          <a:xfrm>
            <a:off x="457200" y="457200"/>
            <a:ext cx="8229600" cy="5410200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31B3C7A5-7C5F-42DD-BE49-8A81B461422B}" type="slidenum">
              <a:rPr lang="pl-PL"/>
              <a:pPr/>
              <a:t>‹#›</a:t>
            </a:fld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8E259-2C38-4058-9E7E-00DC3FAAE345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2A7B5E6-62B1-427F-834A-76D078347B3B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C0B0692-6EB2-43A4-BD7C-4615EBF8651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E68048-6579-4277-B159-73AC7D750D7F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E471811-88A3-407A-AC88-B00ACB0F8444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3AE6E6A-1414-434C-AE8F-BBDD06C7CF3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2B735A-8CE2-4BC0-B915-55764490F85C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61E479D-1792-46D8-BACA-3C1A652D1194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Symbol zastępczy obrazu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6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tytułu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1" name="Symbol zastępczy tekstu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27" name="Symbol zastępczy daty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6" name="Symbol zastępczy numeru slajdu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AE7A1D8A-729A-4F08-A484-98808F709593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5" r:id="rId1"/>
    <p:sldLayoutId id="2147483726" r:id="rId2"/>
    <p:sldLayoutId id="2147483727" r:id="rId3"/>
    <p:sldLayoutId id="2147483728" r:id="rId4"/>
    <p:sldLayoutId id="2147483729" r:id="rId5"/>
    <p:sldLayoutId id="2147483730" r:id="rId6"/>
    <p:sldLayoutId id="2147483731" r:id="rId7"/>
    <p:sldLayoutId id="2147483732" r:id="rId8"/>
    <p:sldLayoutId id="2147483733" r:id="rId9"/>
    <p:sldLayoutId id="2147483734" r:id="rId10"/>
    <p:sldLayoutId id="2147483735" r:id="rId11"/>
    <p:sldLayoutId id="2147483736" r:id="rId12"/>
    <p:sldLayoutId id="2147483737" r:id="rId13"/>
    <p:sldLayoutId id="2147483738" r:id="rId14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4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PRAWO ZOBOWIĄZAŃ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Zagadnienia wstępne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68313" y="476250"/>
          <a:ext cx="8675687" cy="57038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57200" y="457200"/>
          <a:ext cx="8229600" cy="5410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ZOBOWIĄZANIE</a:t>
            </a:r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i jego struktura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167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4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Czym jest zobowiązanie?</a:t>
            </a:r>
          </a:p>
        </p:txBody>
      </p:sp>
      <p:sp>
        <p:nvSpPr>
          <p:cNvPr id="120844" name="Rectangle 12"/>
          <p:cNvSpPr>
            <a:spLocks noGrp="1" noChangeArrowheads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pl-PL" sz="2400"/>
              <a:t>Art. 353 KC:</a:t>
            </a:r>
          </a:p>
          <a:p>
            <a:pPr>
              <a:buFont typeface="Wingdings" pitchFamily="2" charset="2"/>
              <a:buNone/>
            </a:pPr>
            <a:r>
              <a:rPr lang="pl-PL" sz="2400" i="1">
                <a:latin typeface="Arial Narrow" pitchFamily="34" charset="0"/>
              </a:rPr>
              <a:t>	§ 1.Zobowiązanie polega na tym, że wierzyciel może żądać od dłużnika świadczenia, a dłużnik powinien świadczenie spełnić.</a:t>
            </a:r>
          </a:p>
          <a:p>
            <a:pPr>
              <a:buFont typeface="Wingdings" pitchFamily="2" charset="2"/>
              <a:buNone/>
            </a:pPr>
            <a:r>
              <a:rPr lang="pl-PL" sz="2400" i="1">
                <a:latin typeface="Arial Narrow" pitchFamily="34" charset="0"/>
              </a:rPr>
              <a:t>	§ 2.Świadczenie może polegać na działaniu albo na zaniechaniu.</a:t>
            </a:r>
          </a:p>
        </p:txBody>
      </p:sp>
      <p:sp>
        <p:nvSpPr>
          <p:cNvPr id="120843" name="Rectangle 11"/>
          <p:cNvSpPr>
            <a:spLocks noGrp="1" noChangeArrowheads="1"/>
          </p:cNvSpPr>
          <p:nvPr>
            <p:ph sz="half" idx="2"/>
          </p:nvPr>
        </p:nvSpPr>
        <p:spPr>
          <a:xfrm>
            <a:off x="4427538" y="1628775"/>
            <a:ext cx="4465637" cy="4238625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000" b="1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000" b="1">
                <a:sym typeface="Wingdings" pitchFamily="2" charset="2"/>
              </a:rPr>
              <a:t>Wierzyciel                      Dłużnik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000" b="1">
                <a:sym typeface="Wingdings" pitchFamily="2" charset="2"/>
              </a:rPr>
              <a:t>                      </a:t>
            </a:r>
            <a:r>
              <a:rPr lang="pl-PL" sz="1400" b="1">
                <a:sym typeface="Wingdings" pitchFamily="2" charset="2"/>
              </a:rPr>
              <a:t>świadczenie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1400" b="1">
                <a:sym typeface="Wingdings" pitchFamily="2" charset="2"/>
              </a:rPr>
              <a:t>       (zachowanie się dłużnika na rzecz wierzyciela)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pl-PL" sz="1400" b="1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1800">
                <a:sym typeface="Wingdings" pitchFamily="2" charset="2"/>
              </a:rPr>
              <a:t> podmiot	                               podmiot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1800">
                <a:sym typeface="Wingdings" pitchFamily="2" charset="2"/>
              </a:rPr>
              <a:t>uprawniony                       zobowiązany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180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180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1800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1800" b="1">
              <a:sym typeface="Wingdings" pitchFamily="2" charset="2"/>
            </a:endParaRP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1800" b="1">
                <a:sym typeface="Wingdings" pitchFamily="2" charset="2"/>
              </a:rPr>
              <a:t>Wierzytelność                       Dług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1800">
                <a:sym typeface="Wingdings" pitchFamily="2" charset="2"/>
              </a:rPr>
              <a:t>ogół uprawnień              ogół obowiązków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endParaRPr lang="pl-PL" sz="1800">
              <a:sym typeface="Wingdings" pitchFamily="2" charset="2"/>
            </a:endParaRPr>
          </a:p>
        </p:txBody>
      </p:sp>
      <p:sp>
        <p:nvSpPr>
          <p:cNvPr id="120846" name="AutoShape 14"/>
          <p:cNvSpPr>
            <a:spLocks noChangeArrowheads="1"/>
          </p:cNvSpPr>
          <p:nvPr/>
        </p:nvSpPr>
        <p:spPr bwMode="auto">
          <a:xfrm>
            <a:off x="5003800" y="38608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>
              <a:alpha val="3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20849" name="AutoShape 17"/>
          <p:cNvSpPr>
            <a:spLocks noChangeArrowheads="1"/>
          </p:cNvSpPr>
          <p:nvPr/>
        </p:nvSpPr>
        <p:spPr bwMode="auto">
          <a:xfrm>
            <a:off x="6011863" y="1989138"/>
            <a:ext cx="1152525" cy="360362"/>
          </a:xfrm>
          <a:prstGeom prst="leftRightArrow">
            <a:avLst>
              <a:gd name="adj1" fmla="val 50000"/>
              <a:gd name="adj2" fmla="val 63965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20850" name="AutoShape 18"/>
          <p:cNvSpPr>
            <a:spLocks noChangeArrowheads="1"/>
          </p:cNvSpPr>
          <p:nvPr/>
        </p:nvSpPr>
        <p:spPr bwMode="auto">
          <a:xfrm>
            <a:off x="7667625" y="3860800"/>
            <a:ext cx="485775" cy="976313"/>
          </a:xfrm>
          <a:prstGeom prst="downArrow">
            <a:avLst>
              <a:gd name="adj1" fmla="val 50000"/>
              <a:gd name="adj2" fmla="val 50245"/>
            </a:avLst>
          </a:prstGeom>
          <a:solidFill>
            <a:schemeClr val="accent1">
              <a:alpha val="35001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08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08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208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08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0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208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08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208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08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2084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2084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40" grpId="0"/>
      <p:bldP spid="120844" grpId="0" build="p"/>
      <p:bldP spid="12084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42913" y="1341438"/>
          <a:ext cx="8208962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Modele zobowiązania</a:t>
            </a:r>
          </a:p>
        </p:txBody>
      </p:sp>
      <p:sp>
        <p:nvSpPr>
          <p:cNvPr id="130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/>
              <a:t>Prosty 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l-PL" sz="2800"/>
              <a:t>1 dłużnik                1 wierzyciel</a:t>
            </a:r>
            <a:r>
              <a:rPr lang="pl-PL"/>
              <a:t> </a:t>
            </a:r>
          </a:p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r>
              <a:rPr lang="pl-PL" sz="2000"/>
              <a:t>Jedna strona ma same obowiązki, druga same uprawnienia</a:t>
            </a:r>
          </a:p>
          <a:p>
            <a:pPr lvl="1" algn="ctr">
              <a:lnSpc>
                <a:spcPct val="90000"/>
              </a:lnSpc>
              <a:buFont typeface="Wingdings" pitchFamily="2" charset="2"/>
              <a:buNone/>
            </a:pPr>
            <a:endParaRPr lang="pl-PL" sz="2000"/>
          </a:p>
          <a:p>
            <a:pPr>
              <a:lnSpc>
                <a:spcPct val="90000"/>
              </a:lnSpc>
            </a:pPr>
            <a:r>
              <a:rPr lang="pl-PL"/>
              <a:t>Złożony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800"/>
              <a:t>			dłużnik                    </a:t>
            </a:r>
            <a:r>
              <a:rPr lang="pl-PL" sz="2800">
                <a:sym typeface="Wingdings" pitchFamily="2" charset="2"/>
              </a:rPr>
              <a:t>wierzyciel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pl-PL" sz="2800">
                <a:sym typeface="Wingdings" pitchFamily="2" charset="2"/>
              </a:rPr>
              <a:t>		      wierzyciel                     dłużnik</a:t>
            </a:r>
          </a:p>
          <a:p>
            <a:pPr algn="ctr">
              <a:lnSpc>
                <a:spcPct val="90000"/>
              </a:lnSpc>
              <a:buFont typeface="Wingdings" pitchFamily="2" charset="2"/>
              <a:buNone/>
            </a:pPr>
            <a:r>
              <a:rPr lang="pl-PL" sz="2000"/>
              <a:t>W ramach 1 stosunku zobowiązaniowego obie strony są wierzycielami i dłużnikami wobec siebie, choć każda strona w innym zakresie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000"/>
          </a:p>
        </p:txBody>
      </p:sp>
      <p:sp>
        <p:nvSpPr>
          <p:cNvPr id="130052" name="AutoShape 4"/>
          <p:cNvSpPr>
            <a:spLocks noChangeArrowheads="1"/>
          </p:cNvSpPr>
          <p:nvPr/>
        </p:nvSpPr>
        <p:spPr bwMode="auto">
          <a:xfrm>
            <a:off x="3851275" y="2565400"/>
            <a:ext cx="1081088" cy="431800"/>
          </a:xfrm>
          <a:prstGeom prst="leftRightArrow">
            <a:avLst>
              <a:gd name="adj1" fmla="val 50000"/>
              <a:gd name="adj2" fmla="val 50074"/>
            </a:avLst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  <p:sp>
        <p:nvSpPr>
          <p:cNvPr id="130053" name="AutoShape 5"/>
          <p:cNvSpPr>
            <a:spLocks noChangeArrowheads="1"/>
          </p:cNvSpPr>
          <p:nvPr/>
        </p:nvSpPr>
        <p:spPr bwMode="auto">
          <a:xfrm>
            <a:off x="3924300" y="4437063"/>
            <a:ext cx="1295400" cy="503237"/>
          </a:xfrm>
          <a:prstGeom prst="leftRightArrow">
            <a:avLst>
              <a:gd name="adj1" fmla="val 50000"/>
              <a:gd name="adj2" fmla="val 51483"/>
            </a:avLst>
          </a:prstGeom>
          <a:solidFill>
            <a:srgbClr val="FF99CC">
              <a:alpha val="50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Wierzytelność</a:t>
            </a:r>
          </a:p>
        </p:txBody>
      </p:sp>
      <p:sp>
        <p:nvSpPr>
          <p:cNvPr id="131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400"/>
              <a:t>Prawo podmiotowe, które w stosunku zobowiązaniowym przysługuje wierzycielowi.</a:t>
            </a:r>
          </a:p>
          <a:p>
            <a:pPr>
              <a:lnSpc>
                <a:spcPct val="80000"/>
              </a:lnSpc>
            </a:pPr>
            <a:r>
              <a:rPr lang="pl-PL" sz="2400"/>
              <a:t>Służy do zaspokojenia interesów wierzyciela.</a:t>
            </a:r>
          </a:p>
          <a:p>
            <a:pPr>
              <a:lnSpc>
                <a:spcPct val="80000"/>
              </a:lnSpc>
            </a:pPr>
            <a:r>
              <a:rPr lang="pl-PL" sz="2400"/>
              <a:t>Treść zobowiązania kształtowana jest również przez przepisy zawierające tzw. klauzule generalne, które odsyłają do pewnego systemu norm i ocen pozaprawnych</a:t>
            </a:r>
          </a:p>
          <a:p>
            <a:pPr>
              <a:lnSpc>
                <a:spcPct val="80000"/>
              </a:lnSpc>
            </a:pPr>
            <a:r>
              <a:rPr lang="pl-PL" sz="2400"/>
              <a:t>Uprawnienie wierzyciela kierowane jest do tylko przeciwko konkretnemu dłużnikowi i tylko ten dłużnik odpowiada za dług (rozszerzona skuteczność wyjątkowo: art. 59 KC, 690 KC, niektóre prawa w księdze wieczystej).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Dług 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pl-PL"/>
              <a:t>Dług jest wyrazem powinności dłużnika, która polega na obowiązku spełnienia świadczenia, co ma na celu zaspokojenie interesu wierzyciela. </a:t>
            </a:r>
          </a:p>
          <a:p>
            <a:r>
              <a:rPr lang="pl-PL"/>
              <a:t>Korelat wierzytelności</a:t>
            </a:r>
          </a:p>
          <a:p>
            <a:r>
              <a:rPr lang="pl-PL"/>
              <a:t>Odpowiedzialność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Dług a odpowiedzialność</a:t>
            </a:r>
          </a:p>
        </p:txBody>
      </p:sp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 b="1"/>
              <a:t>Odpowiedzialność</a:t>
            </a:r>
            <a:r>
              <a:rPr lang="pl-PL" sz="2800"/>
              <a:t> dotyczy pokrycia długu i obejmuje </a:t>
            </a:r>
            <a:r>
              <a:rPr lang="pl-PL" sz="2800" b="1"/>
              <a:t>wszelkie ujemne konsekwencje</a:t>
            </a:r>
            <a:r>
              <a:rPr lang="pl-PL" sz="2800"/>
              <a:t> przewidziane przez system prawny, związany z przymusową realizacją świadczenia. 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pl-PL" sz="2400">
                <a:sym typeface="Wingdings" pitchFamily="2" charset="2"/>
              </a:rPr>
              <a:t> </a:t>
            </a:r>
            <a:r>
              <a:rPr lang="pl-PL" b="1">
                <a:sym typeface="Wingdings" pitchFamily="2" charset="2"/>
              </a:rPr>
              <a:t>Możliwość przymusowego egzekwowania świadczenia od dłużnika</a:t>
            </a:r>
            <a:endParaRPr lang="pl-PL" b="1"/>
          </a:p>
          <a:p>
            <a:pPr>
              <a:lnSpc>
                <a:spcPct val="90000"/>
              </a:lnSpc>
            </a:pPr>
            <a:r>
              <a:rPr lang="pl-PL" sz="2800"/>
              <a:t>Wyróżniamy: odpowiedzialność osobistą i rzeczowa</a:t>
            </a:r>
          </a:p>
          <a:p>
            <a:pPr>
              <a:lnSpc>
                <a:spcPct val="90000"/>
              </a:lnSpc>
            </a:pPr>
            <a:r>
              <a:rPr lang="pl-PL" sz="2800"/>
              <a:t>Czy dług może istnieć bez odpowiedzialności?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5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5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135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35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/>
              <a:t>Powstanie stosunku zobowiązaniowego</a:t>
            </a:r>
          </a:p>
        </p:txBody>
      </p:sp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/>
              <a:t>Czynność prawna</a:t>
            </a:r>
          </a:p>
          <a:p>
            <a:pPr>
              <a:lnSpc>
                <a:spcPct val="90000"/>
              </a:lnSpc>
            </a:pPr>
            <a:r>
              <a:rPr lang="pl-PL"/>
              <a:t>Orzeczenie sądu</a:t>
            </a:r>
          </a:p>
          <a:p>
            <a:pPr>
              <a:lnSpc>
                <a:spcPct val="90000"/>
              </a:lnSpc>
            </a:pPr>
            <a:r>
              <a:rPr lang="pl-PL"/>
              <a:t>Akt administracyjny</a:t>
            </a:r>
          </a:p>
          <a:p>
            <a:pPr>
              <a:lnSpc>
                <a:spcPct val="90000"/>
              </a:lnSpc>
            </a:pPr>
            <a:r>
              <a:rPr lang="pl-PL"/>
              <a:t>Czyny niedozwolone</a:t>
            </a:r>
          </a:p>
          <a:p>
            <a:pPr>
              <a:lnSpc>
                <a:spcPct val="90000"/>
              </a:lnSpc>
            </a:pPr>
            <a:r>
              <a:rPr lang="pl-PL"/>
              <a:t>Inne zdarzenia:</a:t>
            </a:r>
          </a:p>
          <a:p>
            <a:pPr lvl="1">
              <a:lnSpc>
                <a:spcPct val="90000"/>
              </a:lnSpc>
            </a:pPr>
            <a:r>
              <a:rPr lang="pl-PL"/>
              <a:t>Bezpodstawne wzbogacenia</a:t>
            </a:r>
          </a:p>
          <a:p>
            <a:pPr lvl="1">
              <a:lnSpc>
                <a:spcPct val="90000"/>
              </a:lnSpc>
            </a:pPr>
            <a:r>
              <a:rPr lang="pl-PL"/>
              <a:t>Prowadzenie cudzych spraw bez zlecenia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6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36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36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136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6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136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194" grpId="0"/>
      <p:bldP spid="13619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Wprowadzenie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800"/>
              <a:t>Stosunek prawny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Stosunek cywilnoprawny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Prawo podmiotowe</a:t>
            </a:r>
          </a:p>
          <a:p>
            <a:pPr>
              <a:lnSpc>
                <a:spcPct val="80000"/>
              </a:lnSpc>
            </a:pPr>
            <a:r>
              <a:rPr lang="pl-PL" sz="2800"/>
              <a:t>Zobowiązanie – powstanie i struktura</a:t>
            </a:r>
          </a:p>
          <a:p>
            <a:pPr>
              <a:lnSpc>
                <a:spcPct val="80000"/>
              </a:lnSpc>
            </a:pPr>
            <a:r>
              <a:rPr lang="pl-PL" sz="2800"/>
              <a:t>Dług a odpowiedzialność</a:t>
            </a:r>
          </a:p>
          <a:p>
            <a:pPr>
              <a:lnSpc>
                <a:spcPct val="80000"/>
              </a:lnSpc>
            </a:pPr>
            <a:r>
              <a:rPr lang="pl-PL" sz="2800"/>
              <a:t>Pojęcie świadczenia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Treść świadczenia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Rodzaje świadczeń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Świadczenia pieniężne, odsetki, naprawienie szkody</a:t>
            </a:r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8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4" grpId="0"/>
      <p:bldP spid="4915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2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Świadczenie</a:t>
            </a:r>
          </a:p>
        </p:txBody>
      </p:sp>
      <p:sp>
        <p:nvSpPr>
          <p:cNvPr id="13722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/>
              <a:t>pojęcie, treść, rodzaje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Pojęcie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 sz="2800" dirty="0"/>
              <a:t>Świadczenie to zachowanie się dłużnika zgodne z treścią zobowiązania i czyniące zadość interesom wierzyciela. </a:t>
            </a:r>
          </a:p>
          <a:p>
            <a:pPr lvl="1">
              <a:lnSpc>
                <a:spcPct val="90000"/>
              </a:lnSpc>
            </a:pPr>
            <a:r>
              <a:rPr lang="pl-PL" sz="2400" dirty="0" err="1"/>
              <a:t>Dare</a:t>
            </a:r>
            <a:endParaRPr lang="pl-PL" sz="2400" dirty="0"/>
          </a:p>
          <a:p>
            <a:pPr lvl="1">
              <a:lnSpc>
                <a:spcPct val="90000"/>
              </a:lnSpc>
            </a:pPr>
            <a:r>
              <a:rPr lang="pl-PL" sz="2400" dirty="0" err="1"/>
              <a:t>Facere</a:t>
            </a:r>
            <a:endParaRPr lang="pl-PL" sz="2400" dirty="0"/>
          </a:p>
          <a:p>
            <a:pPr lvl="1">
              <a:lnSpc>
                <a:spcPct val="90000"/>
              </a:lnSpc>
            </a:pPr>
            <a:r>
              <a:rPr lang="pl-PL" sz="2400" dirty="0"/>
              <a:t>Non </a:t>
            </a:r>
            <a:r>
              <a:rPr lang="pl-PL" sz="2400" dirty="0" err="1"/>
              <a:t>facere</a:t>
            </a:r>
            <a:endParaRPr lang="pl-PL" sz="2400" dirty="0"/>
          </a:p>
          <a:p>
            <a:pPr lvl="1">
              <a:lnSpc>
                <a:spcPct val="90000"/>
              </a:lnSpc>
            </a:pPr>
            <a:r>
              <a:rPr lang="pl-PL" sz="2400" dirty="0" err="1" smtClean="0"/>
              <a:t>Pati</a:t>
            </a:r>
            <a:endParaRPr lang="pl-PL" sz="2800" dirty="0"/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pl-PL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Treść świadczenia</a:t>
            </a:r>
          </a:p>
        </p:txBody>
      </p:sp>
      <p:sp>
        <p:nvSpPr>
          <p:cNvPr id="14029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362950" cy="5229225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pl-PL" sz="1800" dirty="0"/>
              <a:t>Art. 353 par. 2 KC:</a:t>
            </a:r>
          </a:p>
          <a:p>
            <a:pPr lvl="1">
              <a:lnSpc>
                <a:spcPct val="80000"/>
              </a:lnSpc>
            </a:pPr>
            <a:r>
              <a:rPr lang="pl-PL" sz="1600" dirty="0"/>
              <a:t>Działanie</a:t>
            </a:r>
          </a:p>
          <a:p>
            <a:pPr lvl="1">
              <a:lnSpc>
                <a:spcPct val="80000"/>
              </a:lnSpc>
            </a:pPr>
            <a:r>
              <a:rPr lang="pl-PL" sz="1600" dirty="0"/>
              <a:t>Zaniechanie</a:t>
            </a:r>
          </a:p>
          <a:p>
            <a:pPr>
              <a:lnSpc>
                <a:spcPct val="80000"/>
              </a:lnSpc>
            </a:pPr>
            <a:r>
              <a:rPr lang="pl-PL" sz="1800" dirty="0"/>
              <a:t>Treść =&gt; to jak dłużnik ma się zachować</a:t>
            </a:r>
          </a:p>
          <a:p>
            <a:pPr>
              <a:lnSpc>
                <a:spcPct val="80000"/>
              </a:lnSpc>
            </a:pPr>
            <a:r>
              <a:rPr lang="pl-PL" sz="1800" dirty="0"/>
              <a:t>Przykłady: wykonanie dzieła, przeniesienie prawa własności, przechowanie rzeczy</a:t>
            </a:r>
          </a:p>
          <a:p>
            <a:pPr>
              <a:lnSpc>
                <a:spcPct val="80000"/>
              </a:lnSpc>
            </a:pPr>
            <a:r>
              <a:rPr lang="pl-PL" sz="1800" dirty="0"/>
              <a:t>Chwila oznaczenia świadczenia?</a:t>
            </a:r>
          </a:p>
          <a:p>
            <a:pPr lvl="1">
              <a:lnSpc>
                <a:spcPct val="80000"/>
              </a:lnSpc>
            </a:pPr>
            <a:r>
              <a:rPr lang="pl-PL" sz="1600" dirty="0"/>
              <a:t>Świadczenie powinno być oznaczone najpóźniej w chwili jego </a:t>
            </a:r>
            <a:r>
              <a:rPr lang="pl-PL" sz="1600" dirty="0" smtClean="0"/>
              <a:t>spełnienia</a:t>
            </a:r>
            <a:endParaRPr lang="pl-PL" sz="1600" dirty="0"/>
          </a:p>
          <a:p>
            <a:pPr lvl="1">
              <a:lnSpc>
                <a:spcPct val="80000"/>
              </a:lnSpc>
            </a:pPr>
            <a:r>
              <a:rPr lang="pl-PL" sz="1600" dirty="0"/>
              <a:t>Może być ściśle określone w chwili powstania zobowiązania</a:t>
            </a:r>
          </a:p>
          <a:p>
            <a:pPr lvl="1">
              <a:lnSpc>
                <a:spcPct val="80000"/>
              </a:lnSpc>
            </a:pPr>
            <a:r>
              <a:rPr lang="pl-PL" sz="1600" dirty="0"/>
              <a:t>Strony mogą wskazać sposób jego określenia w przyszłości</a:t>
            </a:r>
          </a:p>
          <a:p>
            <a:pPr>
              <a:lnSpc>
                <a:spcPct val="80000"/>
              </a:lnSpc>
            </a:pPr>
            <a:r>
              <a:rPr lang="pl-PL" sz="1800" dirty="0"/>
              <a:t>Możliwość wykonania świadczenia</a:t>
            </a:r>
          </a:p>
          <a:p>
            <a:pPr lvl="1">
              <a:lnSpc>
                <a:spcPct val="80000"/>
              </a:lnSpc>
            </a:pPr>
            <a:r>
              <a:rPr lang="pl-PL" sz="1600" dirty="0"/>
              <a:t>„Sprzedający sprzedaje Polskę, za którą Kupujący zobowiązuje się do zapłaty ceny w kwocie 1 zł”.</a:t>
            </a:r>
          </a:p>
          <a:p>
            <a:pPr lvl="2">
              <a:lnSpc>
                <a:spcPct val="80000"/>
              </a:lnSpc>
            </a:pPr>
            <a:r>
              <a:rPr lang="pl-PL" sz="1400" dirty="0"/>
              <a:t>Uprzednia (pierwotna) niemożność </a:t>
            </a:r>
            <a:r>
              <a:rPr lang="pl-PL" sz="1400" dirty="0">
                <a:sym typeface="Wingdings" pitchFamily="2" charset="2"/>
              </a:rPr>
              <a:t> jeśli w momencie zawarcia umowy świadczenie było niewykonalne, zobowiązanie w ogóle nie powstaje</a:t>
            </a:r>
          </a:p>
          <a:p>
            <a:pPr lvl="1">
              <a:lnSpc>
                <a:spcPct val="80000"/>
              </a:lnSpc>
            </a:pPr>
            <a:r>
              <a:rPr lang="pl-PL" sz="1600" dirty="0"/>
              <a:t>„Sprzedający sprzedaje samochód, za który Kupujący zobowiązuje się do zapłaty ceny w kwocie 1 mln zł”. (Następnie okazuje się, że po zawarciu umowy, a przed wydaniem samochodu Kupującemu, Sprzedający prowadząc samochód pod wpływem alkoholu, uderza w drzewo. Samochód płonie (Sprzedający wychodzi cało).</a:t>
            </a:r>
          </a:p>
          <a:p>
            <a:pPr lvl="2">
              <a:lnSpc>
                <a:spcPct val="80000"/>
              </a:lnSpc>
            </a:pPr>
            <a:r>
              <a:rPr lang="pl-PL" sz="1400" dirty="0"/>
              <a:t>Następna niemożność </a:t>
            </a:r>
            <a:r>
              <a:rPr lang="pl-PL" sz="1400" dirty="0">
                <a:sym typeface="Wingdings" pitchFamily="2" charset="2"/>
              </a:rPr>
              <a:t> dłużnik zobowiązany będzie do zapłaty odszkodowania w miejsce pierwotnego świadczenia</a:t>
            </a:r>
            <a:endParaRPr lang="pl-PL" sz="1400" dirty="0"/>
          </a:p>
          <a:p>
            <a:pPr lvl="2">
              <a:lnSpc>
                <a:spcPct val="80000"/>
              </a:lnSpc>
              <a:buFont typeface="Wingdings" pitchFamily="2" charset="2"/>
              <a:buNone/>
            </a:pPr>
            <a:endParaRPr lang="pl-PL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40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0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02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02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402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02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402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402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029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4029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4029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4029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4029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0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029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/>
              <a:t>Zobowiązanie rezultatu a zobowiązanie starannego działania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468313" y="1981200"/>
            <a:ext cx="8218487" cy="447198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/>
              <a:t> „Jan Kowalski zleca, a Kazimierz Nowak zobowiązuje się sporządzić roczny bilans księgowy spółki XYZ”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Ściśle określony efekt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Istotny jest skutek, objęty treścią zobowiązania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Danie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Wykonanie </a:t>
            </a:r>
          </a:p>
          <a:p>
            <a:pPr>
              <a:lnSpc>
                <a:spcPct val="80000"/>
              </a:lnSpc>
            </a:pPr>
            <a:r>
              <a:rPr lang="pl-PL" sz="2400"/>
              <a:t>„Zleceniodawca zleca, a Zleceniobiorca zobowiązuje się do świadczenia usług prawnych, polegających w szczególności na reprezentowaniu Zleceniodawcy przez Zleceniobiorcę przed organami państwowymi.” </a:t>
            </a:r>
            <a:endParaRPr lang="pl-PL" sz="1800"/>
          </a:p>
          <a:p>
            <a:pPr lvl="1">
              <a:lnSpc>
                <a:spcPct val="80000"/>
              </a:lnSpc>
            </a:pPr>
            <a:r>
              <a:rPr lang="pl-PL" sz="2000"/>
              <a:t>Nie ma obowiązku osiągnięcia wskazanego celu 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Dłużnik ma podjąć określone działanie, ukierunkowane na osiągnięcie celu 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Brak obowiązku osiągnięcia określonego rezultatu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Obowiązek dołożenia należytej staranności</a:t>
            </a:r>
          </a:p>
          <a:p>
            <a:pPr lvl="1">
              <a:lnSpc>
                <a:spcPct val="80000"/>
              </a:lnSpc>
            </a:pPr>
            <a:endParaRPr lang="pl-PL" sz="20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pl-PL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7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7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7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74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47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474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474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1474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474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474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47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745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523875"/>
          </a:xfrm>
        </p:spPr>
        <p:txBody>
          <a:bodyPr/>
          <a:lstStyle/>
          <a:p>
            <a:r>
              <a:rPr lang="pl-PL" sz="2400" b="1"/>
              <a:t>Zobowiązanie przemienne</a:t>
            </a:r>
          </a:p>
        </p:txBody>
      </p:sp>
      <p:sp>
        <p:nvSpPr>
          <p:cNvPr id="149507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640763" cy="5732462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pl-PL" sz="1800" b="1"/>
              <a:t>„Naprawienie szkody powinno nastąpić, według wyboru poszkodowanego, bądź przez przywrócenie stanu poprzedniego, bądź przez zapłatę odpowiedniej sumy pieniężnej.”</a:t>
            </a:r>
          </a:p>
          <a:p>
            <a:pPr>
              <a:lnSpc>
                <a:spcPct val="80000"/>
              </a:lnSpc>
            </a:pPr>
            <a:r>
              <a:rPr lang="pl-PL" sz="1600"/>
              <a:t>Art.363 par. 1 KC</a:t>
            </a:r>
          </a:p>
          <a:p>
            <a:pPr>
              <a:lnSpc>
                <a:spcPct val="80000"/>
              </a:lnSpc>
            </a:pPr>
            <a:r>
              <a:rPr lang="pl-PL" sz="1600"/>
              <a:t>Świadczenie </a:t>
            </a:r>
            <a:r>
              <a:rPr lang="pl-PL" sz="1600" u="sng"/>
              <a:t>nie jest ściśle określone w chwili powstania zobowiązania</a:t>
            </a:r>
          </a:p>
          <a:p>
            <a:pPr>
              <a:lnSpc>
                <a:spcPct val="80000"/>
              </a:lnSpc>
            </a:pPr>
            <a:r>
              <a:rPr lang="pl-PL" sz="1600"/>
              <a:t>Wynika z treści czynności prawnej lub ustawy</a:t>
            </a:r>
          </a:p>
          <a:p>
            <a:pPr>
              <a:lnSpc>
                <a:spcPct val="80000"/>
              </a:lnSpc>
            </a:pPr>
            <a:r>
              <a:rPr lang="pl-PL" sz="1600" u="sng"/>
              <a:t>Wykonanie zobowiązania może nastąpić przez spełnienie jednego z kilku świadczeń</a:t>
            </a:r>
          </a:p>
          <a:p>
            <a:pPr>
              <a:lnSpc>
                <a:spcPct val="80000"/>
              </a:lnSpc>
            </a:pPr>
            <a:r>
              <a:rPr lang="pl-PL" sz="1600"/>
              <a:t>1 stosunek zobowiązaniowy o kilku alternatywnych, odrębnych świadczeniach</a:t>
            </a:r>
          </a:p>
          <a:p>
            <a:pPr>
              <a:lnSpc>
                <a:spcPct val="80000"/>
              </a:lnSpc>
            </a:pPr>
            <a:r>
              <a:rPr lang="pl-PL" sz="1600"/>
              <a:t>Świadczenia muszą być </a:t>
            </a:r>
            <a:r>
              <a:rPr lang="pl-PL" sz="1600" u="sng"/>
              <a:t>odrębne</a:t>
            </a:r>
            <a:r>
              <a:rPr lang="pl-PL" sz="1600"/>
              <a:t>: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Różna treść / Różne przedmioty / Różny sposób / Różne miejsca</a:t>
            </a:r>
          </a:p>
          <a:p>
            <a:pPr>
              <a:lnSpc>
                <a:spcPct val="80000"/>
              </a:lnSpc>
            </a:pPr>
            <a:r>
              <a:rPr lang="pl-PL" sz="1600"/>
              <a:t>Wybór – jednostronna czynność prawna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Kto dokonuje wyboru?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Wierzyciel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Dłużnik 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Osoba trzecia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Skąd wiemy kto ma wyboru dokonać?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Z treści czynności prawnej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Z okoliczności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A co w jeśli w treści czynności prawnej nie wskazano kto dokonuje wyboru?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Art. 365 par. 1 KC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A gdy uprawniona osoba nie dokona wyboru?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Art. 365 par. 3 KC 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Druga strona może wyznaczyć termin, po bezskutecznym upływie którego uprawnienie do wyboru przechodzi na drugą stronę</a:t>
            </a:r>
            <a:endParaRPr lang="pl-PL" sz="1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9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9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9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49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9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9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1495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495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495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4950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14950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14950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149507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9507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9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9507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49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49507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9507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49507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7" dur="500"/>
                                        <p:tgtEl>
                                          <p:spTgt spid="149507">
                                            <p:txEl>
                                              <p:pRg st="18" end="1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2" dur="500"/>
                                        <p:tgtEl>
                                          <p:spTgt spid="149507">
                                            <p:txEl>
                                              <p:pRg st="19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49507">
                                            <p:txEl>
                                              <p:pRg st="20" end="2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49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6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4" name="Rectangle 6"/>
          <p:cNvSpPr>
            <a:spLocks noGrp="1" noChangeArrowheads="1"/>
          </p:cNvSpPr>
          <p:nvPr>
            <p:ph type="title"/>
          </p:nvPr>
        </p:nvSpPr>
        <p:spPr>
          <a:xfrm>
            <a:off x="395288" y="457200"/>
            <a:ext cx="8291512" cy="884238"/>
          </a:xfrm>
        </p:spPr>
        <p:txBody>
          <a:bodyPr/>
          <a:lstStyle/>
          <a:p>
            <a:r>
              <a:rPr lang="pl-PL" sz="2800"/>
              <a:t>Świadczenie z upoważnieniem przemiennym</a:t>
            </a:r>
          </a:p>
        </p:txBody>
      </p:sp>
      <p:sp>
        <p:nvSpPr>
          <p:cNvPr id="15053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12875"/>
            <a:ext cx="8447088" cy="5445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b="1"/>
              <a:t>„Wyrok w imieniu Rzeczpospolitej Polskiej: Sąd Okręgowy we Wrocławiu nakazuje pozwanemu wydać przedmiot A, od czego pozwany może się zwolnić poprzez zapłatę kwoty 100.000 zł.”</a:t>
            </a:r>
            <a:r>
              <a:rPr lang="pl-PL" sz="2000" b="1"/>
              <a:t>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pl-PL" sz="2000" b="1"/>
          </a:p>
          <a:p>
            <a:pPr>
              <a:lnSpc>
                <a:spcPct val="80000"/>
              </a:lnSpc>
            </a:pPr>
            <a:r>
              <a:rPr lang="pl-PL" sz="2200"/>
              <a:t>Od samego początku opiewa na 1 świadczenie </a:t>
            </a:r>
            <a:r>
              <a:rPr lang="pl-PL" sz="2200">
                <a:sym typeface="Wingdings" pitchFamily="2" charset="2"/>
              </a:rPr>
              <a:t> wierzyciel może domagać się spełnienia tylko tego świadczenia (do egzekucji nadaje się tylko pierwsze świadczenie).</a:t>
            </a:r>
            <a:endParaRPr lang="pl-PL" sz="2200"/>
          </a:p>
          <a:p>
            <a:pPr>
              <a:lnSpc>
                <a:spcPct val="80000"/>
              </a:lnSpc>
            </a:pPr>
            <a:r>
              <a:rPr lang="pl-PL" sz="2200"/>
              <a:t>Natomiast dłużnik może spełnić inne świadczenie, które również spowoduje wykonanie i wygaśnięcie zobowiązania.</a:t>
            </a:r>
          </a:p>
          <a:p>
            <a:pPr>
              <a:lnSpc>
                <a:spcPct val="80000"/>
              </a:lnSpc>
            </a:pPr>
            <a:r>
              <a:rPr lang="pl-PL" sz="2200"/>
              <a:t>Wybór należy do dłużnika.</a:t>
            </a:r>
          </a:p>
          <a:p>
            <a:pPr>
              <a:lnSpc>
                <a:spcPct val="80000"/>
              </a:lnSpc>
            </a:pPr>
            <a:r>
              <a:rPr lang="pl-PL" sz="2200"/>
              <a:t>Upoważnienie przemienne może wynikać z: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ustawy (np. przy darowiźnie: obdarowany dostarcza środki utrzymania darczyńcy w niedostatku albo zwraca wartość wzbogacenia),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umowy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0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50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150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0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1505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0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0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05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0534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57200"/>
            <a:ext cx="8291512" cy="595313"/>
          </a:xfrm>
        </p:spPr>
        <p:txBody>
          <a:bodyPr>
            <a:normAutofit fontScale="90000"/>
          </a:bodyPr>
          <a:lstStyle/>
          <a:p>
            <a:r>
              <a:rPr lang="pl-PL" sz="4000"/>
              <a:t>Rodzaje świadczeń</a:t>
            </a:r>
          </a:p>
        </p:txBody>
      </p:sp>
      <p:sp>
        <p:nvSpPr>
          <p:cNvPr id="15155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125538"/>
            <a:ext cx="8362950" cy="525621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1600" b="1"/>
              <a:t>„Za wykonane prace zleceniobiorcy zostanie wypłacone wynagrodzenie w wysokości 100 złotych na podstawie rachunku.”</a:t>
            </a:r>
            <a:endParaRPr lang="pl-PL" sz="1400" b="1"/>
          </a:p>
          <a:p>
            <a:pPr lvl="1">
              <a:lnSpc>
                <a:spcPct val="80000"/>
              </a:lnSpc>
            </a:pPr>
            <a:r>
              <a:rPr lang="pl-PL" sz="1400"/>
              <a:t>Świadczenie jednorazowe – brak odwołania do czynnika czasu</a:t>
            </a:r>
          </a:p>
          <a:p>
            <a:pPr>
              <a:lnSpc>
                <a:spcPct val="80000"/>
              </a:lnSpc>
            </a:pPr>
            <a:r>
              <a:rPr lang="pl-PL" sz="1600" b="1"/>
              <a:t>„Najemca zobowiązany jest płacić Wynajmującemu miesięczny czynsz w wysokości 500 zł. Czynsz płatny będzie z góry do 5 dnia każdego miesiąca.”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Świadczenie okresowe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Element czasu – wpływa na rozmiar świadczenia, im dłużej trwa stosunek tym więcej świadczeń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Czynności powtarzające się cyklicznie w określonych z góry odstępach czasu</a:t>
            </a:r>
          </a:p>
          <a:p>
            <a:pPr>
              <a:lnSpc>
                <a:spcPct val="80000"/>
              </a:lnSpc>
            </a:pPr>
            <a:r>
              <a:rPr lang="pl-PL" sz="1600" b="1"/>
              <a:t>„Kupujący zobowiązuje się do zapłaty ceny w wysokości 3.000 zł. Powyższa cena zostanie zapłacona przez Kupującego w 5 miesięcznych ratach, płatnych na rachunek bankowy Sprzedającego do 5 dnia każdego miesiąca. Pierwsza rata zostanie zapłacona w grudniu.”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Świadczenie jednorazowe rozłożone na raty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Rozmiar świadczenia znany od razu, z góry jest określony</a:t>
            </a:r>
          </a:p>
          <a:p>
            <a:pPr>
              <a:lnSpc>
                <a:spcPct val="80000"/>
              </a:lnSpc>
            </a:pPr>
            <a:r>
              <a:rPr lang="pl-PL" sz="1600" b="1"/>
              <a:t>„Wydzierżawiający oddaje przedsiębiorstwo XYZ Dzierżawcy do używania i pobierania pożytków”.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Świadczenia ciągłe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Stałe, określone zachowanie dłużnika</a:t>
            </a:r>
          </a:p>
          <a:p>
            <a:pPr lvl="1">
              <a:lnSpc>
                <a:spcPct val="80000"/>
              </a:lnSpc>
            </a:pPr>
            <a:r>
              <a:rPr lang="pl-PL" sz="1400"/>
              <a:t>Zobowiązanie ciągłe: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Ustanowione na czas oznaczony </a:t>
            </a:r>
            <a:r>
              <a:rPr lang="pl-PL" sz="1400">
                <a:sym typeface="Wingdings" pitchFamily="2" charset="2"/>
              </a:rPr>
              <a:t> wygasają z upływem terminu:</a:t>
            </a:r>
          </a:p>
          <a:p>
            <a:pPr lvl="2">
              <a:lnSpc>
                <a:spcPct val="80000"/>
              </a:lnSpc>
            </a:pPr>
            <a:r>
              <a:rPr lang="pl-PL" sz="1400"/>
              <a:t>Ustanowione na czas nieoznaczony (bezterminowe) </a:t>
            </a:r>
            <a:r>
              <a:rPr lang="pl-PL" sz="1400">
                <a:sym typeface="Wingdings" pitchFamily="2" charset="2"/>
              </a:rPr>
              <a:t> wypowiedzenie</a:t>
            </a:r>
            <a:endParaRPr lang="pl-PL" sz="14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pl-PL" sz="14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pl-PL" sz="12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1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1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1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1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15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51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51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51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51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515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1515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6" dur="500"/>
                                        <p:tgtEl>
                                          <p:spTgt spid="1515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9" dur="500"/>
                                        <p:tgtEl>
                                          <p:spTgt spid="1515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2" dur="500"/>
                                        <p:tgtEl>
                                          <p:spTgt spid="1515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5" dur="500"/>
                                        <p:tgtEl>
                                          <p:spTgt spid="15155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15155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155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57200"/>
            <a:ext cx="8291512" cy="955675"/>
          </a:xfrm>
        </p:spPr>
        <p:txBody>
          <a:bodyPr/>
          <a:lstStyle/>
          <a:p>
            <a:r>
              <a:rPr lang="pl-PL" sz="3600"/>
              <a:t>Rodzaje świadczeń II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12875"/>
            <a:ext cx="8362950" cy="4968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b="1"/>
              <a:t>„Sprzedawca wyda przedmiot sprzedaży Kupującemu w terminie 10 dni od dnia zawarcia umowy sprzedaży”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Świadczenia niepodzielne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Nie można wykonać ich częściowo (bez istotnej zmiany przedmiotu lub wartości)</a:t>
            </a:r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r>
              <a:rPr lang="pl-PL" sz="2400" b="1"/>
              <a:t>„Kupujący zobowiązuje się do zapłaty ceny w wysokości 100 zł”.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Świadczenia podzielne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Można wykonać częściowo</a:t>
            </a:r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r>
              <a:rPr lang="pl-PL" sz="2400"/>
              <a:t>Decyduje cel świadczenia ! </a:t>
            </a:r>
          </a:p>
          <a:p>
            <a:pPr>
              <a:lnSpc>
                <a:spcPct val="80000"/>
              </a:lnSpc>
            </a:pPr>
            <a:r>
              <a:rPr lang="pl-PL" sz="2400"/>
              <a:t>Sąd Najwyższy w sprawie IV CKN 821/00 orzekł, że świadczenie rzeczy oznaczonej co do tożsamości jest zawsze niepodzielne.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600"/>
              <a:t>Rodzaje świadczeń III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628775"/>
            <a:ext cx="8435975" cy="460851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400" b="1"/>
              <a:t>„Joanna Wilk sprzedaje Karolinie Nowak samochód marki Toyota Land Cruiser, o numerach rej. BCV 65678”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Oznaczone co do tożsamości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Mają za przedmiot rzecz indywidualnie oznaczoną</a:t>
            </a:r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r>
              <a:rPr lang="pl-PL" sz="2400" b="1"/>
              <a:t>„Maurycy Pióro zobowiązuje się dostarczyć Janowi Kredce 5 ton pszenicy w terminie 3 tygodni od dnia zawarcia niniejszej umowy”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Oznaczone co do gatunku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Cechy rodzajowe</a:t>
            </a:r>
          </a:p>
          <a:p>
            <a:pPr lvl="1">
              <a:lnSpc>
                <a:spcPct val="80000"/>
              </a:lnSpc>
            </a:pPr>
            <a:r>
              <a:rPr lang="pl-PL" sz="2000"/>
              <a:t>Konkretyzacja w postaci źródła, masy</a:t>
            </a:r>
          </a:p>
          <a:p>
            <a:pPr lvl="1">
              <a:lnSpc>
                <a:spcPct val="80000"/>
              </a:lnSpc>
            </a:pPr>
            <a:endParaRPr lang="pl-PL" sz="2000"/>
          </a:p>
          <a:p>
            <a:pPr>
              <a:lnSpc>
                <a:spcPct val="80000"/>
              </a:lnSpc>
            </a:pPr>
            <a:r>
              <a:rPr lang="pl-PL" sz="2400"/>
              <a:t>Decyduje treść konkretnego zobowiązania. </a:t>
            </a:r>
          </a:p>
          <a:p>
            <a:pPr>
              <a:lnSpc>
                <a:spcPct val="80000"/>
              </a:lnSpc>
            </a:pPr>
            <a:endParaRPr lang="pl-PL" sz="2400"/>
          </a:p>
          <a:p>
            <a:pPr>
              <a:lnSpc>
                <a:spcPct val="80000"/>
              </a:lnSpc>
            </a:pP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56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1566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66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66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66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566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1566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566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pl-PL"/>
              <a:t>Wielość dłużników i wierzycieli</a:t>
            </a:r>
          </a:p>
        </p:txBody>
      </p:sp>
      <p:sp>
        <p:nvSpPr>
          <p:cNvPr id="15974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41" name="Rectangle 3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Stosunek prawny</a:t>
            </a:r>
          </a:p>
        </p:txBody>
      </p:sp>
      <p:sp>
        <p:nvSpPr>
          <p:cNvPr id="68642" name="Rectangle 3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" y="3500438"/>
            <a:ext cx="8229600" cy="2366962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000"/>
              <a:t>„Prawna więź między podmiotami”</a:t>
            </a:r>
          </a:p>
          <a:p>
            <a:pPr>
              <a:lnSpc>
                <a:spcPct val="80000"/>
              </a:lnSpc>
            </a:pPr>
            <a:r>
              <a:rPr lang="pl-PL" sz="2000"/>
              <a:t>Określa sytuację prawną podmiotu</a:t>
            </a:r>
          </a:p>
          <a:p>
            <a:pPr>
              <a:lnSpc>
                <a:spcPct val="80000"/>
              </a:lnSpc>
            </a:pPr>
            <a:r>
              <a:rPr lang="pl-PL" sz="2000"/>
              <a:t>Stosunek społeczny = takie relacje między podmiotami, w których zachowanie jednej strony (działanie, zaniechanie) wywołuje reakcje innej strony (działanie, zaniechanie) i podlegają kontroli norm społecznych</a:t>
            </a:r>
          </a:p>
          <a:p>
            <a:pPr>
              <a:lnSpc>
                <a:spcPct val="80000"/>
              </a:lnSpc>
            </a:pPr>
            <a:r>
              <a:rPr lang="pl-PL" sz="2000"/>
              <a:t>Nawiązany w następstwie wystąpienia prawnie doniosłego zdarzenia</a:t>
            </a:r>
          </a:p>
        </p:txBody>
      </p:sp>
      <p:sp>
        <p:nvSpPr>
          <p:cNvPr id="68645" name="Text Box 37"/>
          <p:cNvSpPr txBox="1">
            <a:spLocks noChangeArrowheads="1"/>
          </p:cNvSpPr>
          <p:nvPr/>
        </p:nvSpPr>
        <p:spPr bwMode="auto">
          <a:xfrm>
            <a:off x="1692275" y="2852738"/>
            <a:ext cx="12954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Podmiot A</a:t>
            </a:r>
          </a:p>
        </p:txBody>
      </p:sp>
      <p:sp>
        <p:nvSpPr>
          <p:cNvPr id="68646" name="Text Box 38"/>
          <p:cNvSpPr txBox="1">
            <a:spLocks noChangeArrowheads="1"/>
          </p:cNvSpPr>
          <p:nvPr/>
        </p:nvSpPr>
        <p:spPr bwMode="auto">
          <a:xfrm>
            <a:off x="5940425" y="2924175"/>
            <a:ext cx="15113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l-PL"/>
              <a:t>Podmiot B</a:t>
            </a:r>
          </a:p>
        </p:txBody>
      </p:sp>
      <p:grpSp>
        <p:nvGrpSpPr>
          <p:cNvPr id="2" name="Group 4"/>
          <p:cNvGrpSpPr>
            <a:grpSpLocks noChangeAspect="1"/>
          </p:cNvGrpSpPr>
          <p:nvPr/>
        </p:nvGrpSpPr>
        <p:grpSpPr bwMode="auto">
          <a:xfrm>
            <a:off x="2268538" y="2276475"/>
            <a:ext cx="4568825" cy="538163"/>
            <a:chOff x="1429" y="1434"/>
            <a:chExt cx="2878" cy="339"/>
          </a:xfrm>
        </p:grpSpPr>
        <p:sp>
          <p:nvSpPr>
            <p:cNvPr id="3" name="AutoShape 3"/>
            <p:cNvSpPr>
              <a:spLocks noChangeAspect="1" noChangeArrowheads="1" noTextEdit="1"/>
            </p:cNvSpPr>
            <p:nvPr/>
          </p:nvSpPr>
          <p:spPr bwMode="auto">
            <a:xfrm>
              <a:off x="1429" y="1434"/>
              <a:ext cx="2878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" name="Freeform 5"/>
            <p:cNvSpPr>
              <a:spLocks/>
            </p:cNvSpPr>
            <p:nvPr/>
          </p:nvSpPr>
          <p:spPr bwMode="auto">
            <a:xfrm>
              <a:off x="1598" y="1499"/>
              <a:ext cx="2525" cy="209"/>
            </a:xfrm>
            <a:custGeom>
              <a:avLst/>
              <a:gdLst>
                <a:gd name="T0" fmla="*/ 4758 w 5050"/>
                <a:gd name="T1" fmla="*/ 179 h 420"/>
                <a:gd name="T2" fmla="*/ 4492 w 5050"/>
                <a:gd name="T3" fmla="*/ 207 h 420"/>
                <a:gd name="T4" fmla="*/ 4255 w 5050"/>
                <a:gd name="T5" fmla="*/ 198 h 420"/>
                <a:gd name="T6" fmla="*/ 4055 w 5050"/>
                <a:gd name="T7" fmla="*/ 170 h 420"/>
                <a:gd name="T8" fmla="*/ 3908 w 5050"/>
                <a:gd name="T9" fmla="*/ 135 h 420"/>
                <a:gd name="T10" fmla="*/ 3824 w 5050"/>
                <a:gd name="T11" fmla="*/ 109 h 420"/>
                <a:gd name="T12" fmla="*/ 3804 w 5050"/>
                <a:gd name="T13" fmla="*/ 102 h 420"/>
                <a:gd name="T14" fmla="*/ 3675 w 5050"/>
                <a:gd name="T15" fmla="*/ 64 h 420"/>
                <a:gd name="T16" fmla="*/ 3370 w 5050"/>
                <a:gd name="T17" fmla="*/ 12 h 420"/>
                <a:gd name="T18" fmla="*/ 3092 w 5050"/>
                <a:gd name="T19" fmla="*/ 5 h 420"/>
                <a:gd name="T20" fmla="*/ 2854 w 5050"/>
                <a:gd name="T21" fmla="*/ 28 h 420"/>
                <a:gd name="T22" fmla="*/ 2666 w 5050"/>
                <a:gd name="T23" fmla="*/ 66 h 420"/>
                <a:gd name="T24" fmla="*/ 2541 w 5050"/>
                <a:gd name="T25" fmla="*/ 103 h 420"/>
                <a:gd name="T26" fmla="*/ 2488 w 5050"/>
                <a:gd name="T27" fmla="*/ 121 h 420"/>
                <a:gd name="T28" fmla="*/ 2269 w 5050"/>
                <a:gd name="T29" fmla="*/ 177 h 420"/>
                <a:gd name="T30" fmla="*/ 2003 w 5050"/>
                <a:gd name="T31" fmla="*/ 204 h 420"/>
                <a:gd name="T32" fmla="*/ 1766 w 5050"/>
                <a:gd name="T33" fmla="*/ 197 h 420"/>
                <a:gd name="T34" fmla="*/ 1566 w 5050"/>
                <a:gd name="T35" fmla="*/ 168 h 420"/>
                <a:gd name="T36" fmla="*/ 1419 w 5050"/>
                <a:gd name="T37" fmla="*/ 134 h 420"/>
                <a:gd name="T38" fmla="*/ 1335 w 5050"/>
                <a:gd name="T39" fmla="*/ 107 h 420"/>
                <a:gd name="T40" fmla="*/ 1316 w 5050"/>
                <a:gd name="T41" fmla="*/ 100 h 420"/>
                <a:gd name="T42" fmla="*/ 1186 w 5050"/>
                <a:gd name="T43" fmla="*/ 61 h 420"/>
                <a:gd name="T44" fmla="*/ 882 w 5050"/>
                <a:gd name="T45" fmla="*/ 9 h 420"/>
                <a:gd name="T46" fmla="*/ 604 w 5050"/>
                <a:gd name="T47" fmla="*/ 2 h 420"/>
                <a:gd name="T48" fmla="*/ 366 w 5050"/>
                <a:gd name="T49" fmla="*/ 26 h 420"/>
                <a:gd name="T50" fmla="*/ 178 w 5050"/>
                <a:gd name="T51" fmla="*/ 62 h 420"/>
                <a:gd name="T52" fmla="*/ 53 w 5050"/>
                <a:gd name="T53" fmla="*/ 99 h 420"/>
                <a:gd name="T54" fmla="*/ 0 w 5050"/>
                <a:gd name="T55" fmla="*/ 118 h 420"/>
                <a:gd name="T56" fmla="*/ 94 w 5050"/>
                <a:gd name="T57" fmla="*/ 309 h 420"/>
                <a:gd name="T58" fmla="*/ 177 w 5050"/>
                <a:gd name="T59" fmla="*/ 284 h 420"/>
                <a:gd name="T60" fmla="*/ 323 w 5050"/>
                <a:gd name="T61" fmla="*/ 249 h 420"/>
                <a:gd name="T62" fmla="*/ 520 w 5050"/>
                <a:gd name="T63" fmla="*/ 222 h 420"/>
                <a:gd name="T64" fmla="*/ 758 w 5050"/>
                <a:gd name="T65" fmla="*/ 215 h 420"/>
                <a:gd name="T66" fmla="*/ 1021 w 5050"/>
                <a:gd name="T67" fmla="*/ 242 h 420"/>
                <a:gd name="T68" fmla="*/ 1240 w 5050"/>
                <a:gd name="T69" fmla="*/ 298 h 420"/>
                <a:gd name="T70" fmla="*/ 1293 w 5050"/>
                <a:gd name="T71" fmla="*/ 316 h 420"/>
                <a:gd name="T72" fmla="*/ 1420 w 5050"/>
                <a:gd name="T73" fmla="*/ 353 h 420"/>
                <a:gd name="T74" fmla="*/ 1610 w 5050"/>
                <a:gd name="T75" fmla="*/ 391 h 420"/>
                <a:gd name="T76" fmla="*/ 1850 w 5050"/>
                <a:gd name="T77" fmla="*/ 415 h 420"/>
                <a:gd name="T78" fmla="*/ 2128 w 5050"/>
                <a:gd name="T79" fmla="*/ 409 h 420"/>
                <a:gd name="T80" fmla="*/ 2434 w 5050"/>
                <a:gd name="T81" fmla="*/ 358 h 420"/>
                <a:gd name="T82" fmla="*/ 2568 w 5050"/>
                <a:gd name="T83" fmla="*/ 317 h 420"/>
                <a:gd name="T84" fmla="*/ 2624 w 5050"/>
                <a:gd name="T85" fmla="*/ 299 h 420"/>
                <a:gd name="T86" fmla="*/ 2747 w 5050"/>
                <a:gd name="T87" fmla="*/ 265 h 420"/>
                <a:gd name="T88" fmla="*/ 2925 w 5050"/>
                <a:gd name="T89" fmla="*/ 233 h 420"/>
                <a:gd name="T90" fmla="*/ 3148 w 5050"/>
                <a:gd name="T91" fmla="*/ 216 h 420"/>
                <a:gd name="T92" fmla="*/ 3402 w 5050"/>
                <a:gd name="T93" fmla="*/ 228 h 420"/>
                <a:gd name="T94" fmla="*/ 3679 w 5050"/>
                <a:gd name="T95" fmla="*/ 285 h 420"/>
                <a:gd name="T96" fmla="*/ 3751 w 5050"/>
                <a:gd name="T97" fmla="*/ 308 h 420"/>
                <a:gd name="T98" fmla="*/ 3850 w 5050"/>
                <a:gd name="T99" fmla="*/ 339 h 420"/>
                <a:gd name="T100" fmla="*/ 4016 w 5050"/>
                <a:gd name="T101" fmla="*/ 380 h 420"/>
                <a:gd name="T102" fmla="*/ 4237 w 5050"/>
                <a:gd name="T103" fmla="*/ 411 h 420"/>
                <a:gd name="T104" fmla="*/ 4501 w 5050"/>
                <a:gd name="T105" fmla="*/ 419 h 420"/>
                <a:gd name="T106" fmla="*/ 4797 w 5050"/>
                <a:gd name="T107" fmla="*/ 386 h 420"/>
                <a:gd name="T108" fmla="*/ 4983 w 5050"/>
                <a:gd name="T109" fmla="*/ 121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5050" h="420">
                  <a:moveTo>
                    <a:pt x="4983" y="121"/>
                  </a:moveTo>
                  <a:lnTo>
                    <a:pt x="4926" y="139"/>
                  </a:lnTo>
                  <a:lnTo>
                    <a:pt x="4870" y="155"/>
                  </a:lnTo>
                  <a:lnTo>
                    <a:pt x="4813" y="167"/>
                  </a:lnTo>
                  <a:lnTo>
                    <a:pt x="4758" y="179"/>
                  </a:lnTo>
                  <a:lnTo>
                    <a:pt x="4704" y="188"/>
                  </a:lnTo>
                  <a:lnTo>
                    <a:pt x="4650" y="195"/>
                  </a:lnTo>
                  <a:lnTo>
                    <a:pt x="4596" y="201"/>
                  </a:lnTo>
                  <a:lnTo>
                    <a:pt x="4544" y="204"/>
                  </a:lnTo>
                  <a:lnTo>
                    <a:pt x="4492" y="207"/>
                  </a:lnTo>
                  <a:lnTo>
                    <a:pt x="4443" y="208"/>
                  </a:lnTo>
                  <a:lnTo>
                    <a:pt x="4393" y="207"/>
                  </a:lnTo>
                  <a:lnTo>
                    <a:pt x="4346" y="205"/>
                  </a:lnTo>
                  <a:lnTo>
                    <a:pt x="4300" y="202"/>
                  </a:lnTo>
                  <a:lnTo>
                    <a:pt x="4255" y="198"/>
                  </a:lnTo>
                  <a:lnTo>
                    <a:pt x="4211" y="194"/>
                  </a:lnTo>
                  <a:lnTo>
                    <a:pt x="4170" y="189"/>
                  </a:lnTo>
                  <a:lnTo>
                    <a:pt x="4130" y="183"/>
                  </a:lnTo>
                  <a:lnTo>
                    <a:pt x="4092" y="177"/>
                  </a:lnTo>
                  <a:lnTo>
                    <a:pt x="4055" y="170"/>
                  </a:lnTo>
                  <a:lnTo>
                    <a:pt x="4022" y="163"/>
                  </a:lnTo>
                  <a:lnTo>
                    <a:pt x="3990" y="156"/>
                  </a:lnTo>
                  <a:lnTo>
                    <a:pt x="3961" y="149"/>
                  </a:lnTo>
                  <a:lnTo>
                    <a:pt x="3933" y="142"/>
                  </a:lnTo>
                  <a:lnTo>
                    <a:pt x="3908" y="135"/>
                  </a:lnTo>
                  <a:lnTo>
                    <a:pt x="3886" y="129"/>
                  </a:lnTo>
                  <a:lnTo>
                    <a:pt x="3867" y="122"/>
                  </a:lnTo>
                  <a:lnTo>
                    <a:pt x="3849" y="118"/>
                  </a:lnTo>
                  <a:lnTo>
                    <a:pt x="3835" y="112"/>
                  </a:lnTo>
                  <a:lnTo>
                    <a:pt x="3824" y="109"/>
                  </a:lnTo>
                  <a:lnTo>
                    <a:pt x="3815" y="105"/>
                  </a:lnTo>
                  <a:lnTo>
                    <a:pt x="3810" y="104"/>
                  </a:lnTo>
                  <a:lnTo>
                    <a:pt x="3808" y="103"/>
                  </a:lnTo>
                  <a:lnTo>
                    <a:pt x="3806" y="103"/>
                  </a:lnTo>
                  <a:lnTo>
                    <a:pt x="3804" y="102"/>
                  </a:lnTo>
                  <a:lnTo>
                    <a:pt x="3803" y="102"/>
                  </a:lnTo>
                  <a:lnTo>
                    <a:pt x="3802" y="102"/>
                  </a:lnTo>
                  <a:lnTo>
                    <a:pt x="3802" y="102"/>
                  </a:lnTo>
                  <a:lnTo>
                    <a:pt x="3739" y="82"/>
                  </a:lnTo>
                  <a:lnTo>
                    <a:pt x="3675" y="64"/>
                  </a:lnTo>
                  <a:lnTo>
                    <a:pt x="3612" y="49"/>
                  </a:lnTo>
                  <a:lnTo>
                    <a:pt x="3551" y="37"/>
                  </a:lnTo>
                  <a:lnTo>
                    <a:pt x="3490" y="26"/>
                  </a:lnTo>
                  <a:lnTo>
                    <a:pt x="3429" y="17"/>
                  </a:lnTo>
                  <a:lnTo>
                    <a:pt x="3370" y="12"/>
                  </a:lnTo>
                  <a:lnTo>
                    <a:pt x="3312" y="7"/>
                  </a:lnTo>
                  <a:lnTo>
                    <a:pt x="3255" y="4"/>
                  </a:lnTo>
                  <a:lnTo>
                    <a:pt x="3200" y="2"/>
                  </a:lnTo>
                  <a:lnTo>
                    <a:pt x="3145" y="4"/>
                  </a:lnTo>
                  <a:lnTo>
                    <a:pt x="3092" y="5"/>
                  </a:lnTo>
                  <a:lnTo>
                    <a:pt x="3042" y="7"/>
                  </a:lnTo>
                  <a:lnTo>
                    <a:pt x="2992" y="12"/>
                  </a:lnTo>
                  <a:lnTo>
                    <a:pt x="2944" y="16"/>
                  </a:lnTo>
                  <a:lnTo>
                    <a:pt x="2898" y="22"/>
                  </a:lnTo>
                  <a:lnTo>
                    <a:pt x="2854" y="28"/>
                  </a:lnTo>
                  <a:lnTo>
                    <a:pt x="2813" y="35"/>
                  </a:lnTo>
                  <a:lnTo>
                    <a:pt x="2772" y="43"/>
                  </a:lnTo>
                  <a:lnTo>
                    <a:pt x="2734" y="50"/>
                  </a:lnTo>
                  <a:lnTo>
                    <a:pt x="2700" y="58"/>
                  </a:lnTo>
                  <a:lnTo>
                    <a:pt x="2666" y="66"/>
                  </a:lnTo>
                  <a:lnTo>
                    <a:pt x="2635" y="74"/>
                  </a:lnTo>
                  <a:lnTo>
                    <a:pt x="2608" y="82"/>
                  </a:lnTo>
                  <a:lnTo>
                    <a:pt x="2582" y="89"/>
                  </a:lnTo>
                  <a:lnTo>
                    <a:pt x="2560" y="96"/>
                  </a:lnTo>
                  <a:lnTo>
                    <a:pt x="2541" y="103"/>
                  </a:lnTo>
                  <a:lnTo>
                    <a:pt x="2523" y="109"/>
                  </a:lnTo>
                  <a:lnTo>
                    <a:pt x="2510" y="113"/>
                  </a:lnTo>
                  <a:lnTo>
                    <a:pt x="2499" y="117"/>
                  </a:lnTo>
                  <a:lnTo>
                    <a:pt x="2492" y="120"/>
                  </a:lnTo>
                  <a:lnTo>
                    <a:pt x="2488" y="121"/>
                  </a:lnTo>
                  <a:lnTo>
                    <a:pt x="2494" y="119"/>
                  </a:lnTo>
                  <a:lnTo>
                    <a:pt x="2437" y="136"/>
                  </a:lnTo>
                  <a:lnTo>
                    <a:pt x="2381" y="152"/>
                  </a:lnTo>
                  <a:lnTo>
                    <a:pt x="2324" y="165"/>
                  </a:lnTo>
                  <a:lnTo>
                    <a:pt x="2269" y="177"/>
                  </a:lnTo>
                  <a:lnTo>
                    <a:pt x="2215" y="186"/>
                  </a:lnTo>
                  <a:lnTo>
                    <a:pt x="2161" y="193"/>
                  </a:lnTo>
                  <a:lnTo>
                    <a:pt x="2106" y="198"/>
                  </a:lnTo>
                  <a:lnTo>
                    <a:pt x="2055" y="202"/>
                  </a:lnTo>
                  <a:lnTo>
                    <a:pt x="2003" y="204"/>
                  </a:lnTo>
                  <a:lnTo>
                    <a:pt x="1953" y="205"/>
                  </a:lnTo>
                  <a:lnTo>
                    <a:pt x="1904" y="205"/>
                  </a:lnTo>
                  <a:lnTo>
                    <a:pt x="1857" y="203"/>
                  </a:lnTo>
                  <a:lnTo>
                    <a:pt x="1810" y="201"/>
                  </a:lnTo>
                  <a:lnTo>
                    <a:pt x="1766" y="197"/>
                  </a:lnTo>
                  <a:lnTo>
                    <a:pt x="1722" y="193"/>
                  </a:lnTo>
                  <a:lnTo>
                    <a:pt x="1680" y="187"/>
                  </a:lnTo>
                  <a:lnTo>
                    <a:pt x="1641" y="181"/>
                  </a:lnTo>
                  <a:lnTo>
                    <a:pt x="1603" y="175"/>
                  </a:lnTo>
                  <a:lnTo>
                    <a:pt x="1566" y="168"/>
                  </a:lnTo>
                  <a:lnTo>
                    <a:pt x="1533" y="162"/>
                  </a:lnTo>
                  <a:lnTo>
                    <a:pt x="1501" y="155"/>
                  </a:lnTo>
                  <a:lnTo>
                    <a:pt x="1472" y="148"/>
                  </a:lnTo>
                  <a:lnTo>
                    <a:pt x="1444" y="141"/>
                  </a:lnTo>
                  <a:lnTo>
                    <a:pt x="1419" y="134"/>
                  </a:lnTo>
                  <a:lnTo>
                    <a:pt x="1397" y="127"/>
                  </a:lnTo>
                  <a:lnTo>
                    <a:pt x="1377" y="121"/>
                  </a:lnTo>
                  <a:lnTo>
                    <a:pt x="1360" y="117"/>
                  </a:lnTo>
                  <a:lnTo>
                    <a:pt x="1346" y="111"/>
                  </a:lnTo>
                  <a:lnTo>
                    <a:pt x="1335" y="107"/>
                  </a:lnTo>
                  <a:lnTo>
                    <a:pt x="1325" y="104"/>
                  </a:lnTo>
                  <a:lnTo>
                    <a:pt x="1321" y="103"/>
                  </a:lnTo>
                  <a:lnTo>
                    <a:pt x="1319" y="102"/>
                  </a:lnTo>
                  <a:lnTo>
                    <a:pt x="1316" y="100"/>
                  </a:lnTo>
                  <a:lnTo>
                    <a:pt x="1316" y="100"/>
                  </a:lnTo>
                  <a:lnTo>
                    <a:pt x="1315" y="99"/>
                  </a:lnTo>
                  <a:lnTo>
                    <a:pt x="1313" y="99"/>
                  </a:lnTo>
                  <a:lnTo>
                    <a:pt x="1313" y="99"/>
                  </a:lnTo>
                  <a:lnTo>
                    <a:pt x="1249" y="80"/>
                  </a:lnTo>
                  <a:lnTo>
                    <a:pt x="1186" y="61"/>
                  </a:lnTo>
                  <a:lnTo>
                    <a:pt x="1124" y="46"/>
                  </a:lnTo>
                  <a:lnTo>
                    <a:pt x="1062" y="34"/>
                  </a:lnTo>
                  <a:lnTo>
                    <a:pt x="1001" y="23"/>
                  </a:lnTo>
                  <a:lnTo>
                    <a:pt x="941" y="15"/>
                  </a:lnTo>
                  <a:lnTo>
                    <a:pt x="882" y="9"/>
                  </a:lnTo>
                  <a:lnTo>
                    <a:pt x="823" y="5"/>
                  </a:lnTo>
                  <a:lnTo>
                    <a:pt x="767" y="1"/>
                  </a:lnTo>
                  <a:lnTo>
                    <a:pt x="712" y="0"/>
                  </a:lnTo>
                  <a:lnTo>
                    <a:pt x="657" y="0"/>
                  </a:lnTo>
                  <a:lnTo>
                    <a:pt x="604" y="2"/>
                  </a:lnTo>
                  <a:lnTo>
                    <a:pt x="554" y="5"/>
                  </a:lnTo>
                  <a:lnTo>
                    <a:pt x="504" y="8"/>
                  </a:lnTo>
                  <a:lnTo>
                    <a:pt x="456" y="14"/>
                  </a:lnTo>
                  <a:lnTo>
                    <a:pt x="410" y="19"/>
                  </a:lnTo>
                  <a:lnTo>
                    <a:pt x="366" y="26"/>
                  </a:lnTo>
                  <a:lnTo>
                    <a:pt x="324" y="32"/>
                  </a:lnTo>
                  <a:lnTo>
                    <a:pt x="284" y="39"/>
                  </a:lnTo>
                  <a:lnTo>
                    <a:pt x="246" y="47"/>
                  </a:lnTo>
                  <a:lnTo>
                    <a:pt x="212" y="55"/>
                  </a:lnTo>
                  <a:lnTo>
                    <a:pt x="178" y="62"/>
                  </a:lnTo>
                  <a:lnTo>
                    <a:pt x="147" y="70"/>
                  </a:lnTo>
                  <a:lnTo>
                    <a:pt x="119" y="79"/>
                  </a:lnTo>
                  <a:lnTo>
                    <a:pt x="94" y="85"/>
                  </a:lnTo>
                  <a:lnTo>
                    <a:pt x="72" y="92"/>
                  </a:lnTo>
                  <a:lnTo>
                    <a:pt x="53" y="99"/>
                  </a:lnTo>
                  <a:lnTo>
                    <a:pt x="35" y="105"/>
                  </a:lnTo>
                  <a:lnTo>
                    <a:pt x="22" y="110"/>
                  </a:lnTo>
                  <a:lnTo>
                    <a:pt x="11" y="113"/>
                  </a:lnTo>
                  <a:lnTo>
                    <a:pt x="4" y="117"/>
                  </a:lnTo>
                  <a:lnTo>
                    <a:pt x="0" y="118"/>
                  </a:lnTo>
                  <a:lnTo>
                    <a:pt x="78" y="315"/>
                  </a:lnTo>
                  <a:lnTo>
                    <a:pt x="78" y="315"/>
                  </a:lnTo>
                  <a:lnTo>
                    <a:pt x="80" y="314"/>
                  </a:lnTo>
                  <a:lnTo>
                    <a:pt x="85" y="313"/>
                  </a:lnTo>
                  <a:lnTo>
                    <a:pt x="94" y="309"/>
                  </a:lnTo>
                  <a:lnTo>
                    <a:pt x="104" y="306"/>
                  </a:lnTo>
                  <a:lnTo>
                    <a:pt x="119" y="301"/>
                  </a:lnTo>
                  <a:lnTo>
                    <a:pt x="136" y="295"/>
                  </a:lnTo>
                  <a:lnTo>
                    <a:pt x="155" y="290"/>
                  </a:lnTo>
                  <a:lnTo>
                    <a:pt x="177" y="284"/>
                  </a:lnTo>
                  <a:lnTo>
                    <a:pt x="202" y="277"/>
                  </a:lnTo>
                  <a:lnTo>
                    <a:pt x="229" y="270"/>
                  </a:lnTo>
                  <a:lnTo>
                    <a:pt x="259" y="263"/>
                  </a:lnTo>
                  <a:lnTo>
                    <a:pt x="290" y="256"/>
                  </a:lnTo>
                  <a:lnTo>
                    <a:pt x="323" y="249"/>
                  </a:lnTo>
                  <a:lnTo>
                    <a:pt x="359" y="242"/>
                  </a:lnTo>
                  <a:lnTo>
                    <a:pt x="397" y="237"/>
                  </a:lnTo>
                  <a:lnTo>
                    <a:pt x="436" y="231"/>
                  </a:lnTo>
                  <a:lnTo>
                    <a:pt x="478" y="226"/>
                  </a:lnTo>
                  <a:lnTo>
                    <a:pt x="520" y="222"/>
                  </a:lnTo>
                  <a:lnTo>
                    <a:pt x="565" y="218"/>
                  </a:lnTo>
                  <a:lnTo>
                    <a:pt x="611" y="216"/>
                  </a:lnTo>
                  <a:lnTo>
                    <a:pt x="659" y="213"/>
                  </a:lnTo>
                  <a:lnTo>
                    <a:pt x="707" y="213"/>
                  </a:lnTo>
                  <a:lnTo>
                    <a:pt x="758" y="215"/>
                  </a:lnTo>
                  <a:lnTo>
                    <a:pt x="808" y="217"/>
                  </a:lnTo>
                  <a:lnTo>
                    <a:pt x="860" y="220"/>
                  </a:lnTo>
                  <a:lnTo>
                    <a:pt x="913" y="226"/>
                  </a:lnTo>
                  <a:lnTo>
                    <a:pt x="967" y="233"/>
                  </a:lnTo>
                  <a:lnTo>
                    <a:pt x="1021" y="242"/>
                  </a:lnTo>
                  <a:lnTo>
                    <a:pt x="1077" y="254"/>
                  </a:lnTo>
                  <a:lnTo>
                    <a:pt x="1133" y="267"/>
                  </a:lnTo>
                  <a:lnTo>
                    <a:pt x="1190" y="283"/>
                  </a:lnTo>
                  <a:lnTo>
                    <a:pt x="1246" y="300"/>
                  </a:lnTo>
                  <a:lnTo>
                    <a:pt x="1240" y="298"/>
                  </a:lnTo>
                  <a:lnTo>
                    <a:pt x="1245" y="299"/>
                  </a:lnTo>
                  <a:lnTo>
                    <a:pt x="1252" y="302"/>
                  </a:lnTo>
                  <a:lnTo>
                    <a:pt x="1262" y="306"/>
                  </a:lnTo>
                  <a:lnTo>
                    <a:pt x="1276" y="310"/>
                  </a:lnTo>
                  <a:lnTo>
                    <a:pt x="1293" y="316"/>
                  </a:lnTo>
                  <a:lnTo>
                    <a:pt x="1313" y="323"/>
                  </a:lnTo>
                  <a:lnTo>
                    <a:pt x="1336" y="330"/>
                  </a:lnTo>
                  <a:lnTo>
                    <a:pt x="1361" y="337"/>
                  </a:lnTo>
                  <a:lnTo>
                    <a:pt x="1390" y="345"/>
                  </a:lnTo>
                  <a:lnTo>
                    <a:pt x="1420" y="353"/>
                  </a:lnTo>
                  <a:lnTo>
                    <a:pt x="1453" y="361"/>
                  </a:lnTo>
                  <a:lnTo>
                    <a:pt x="1489" y="369"/>
                  </a:lnTo>
                  <a:lnTo>
                    <a:pt x="1527" y="377"/>
                  </a:lnTo>
                  <a:lnTo>
                    <a:pt x="1567" y="384"/>
                  </a:lnTo>
                  <a:lnTo>
                    <a:pt x="1610" y="391"/>
                  </a:lnTo>
                  <a:lnTo>
                    <a:pt x="1654" y="398"/>
                  </a:lnTo>
                  <a:lnTo>
                    <a:pt x="1700" y="404"/>
                  </a:lnTo>
                  <a:lnTo>
                    <a:pt x="1748" y="408"/>
                  </a:lnTo>
                  <a:lnTo>
                    <a:pt x="1798" y="413"/>
                  </a:lnTo>
                  <a:lnTo>
                    <a:pt x="1850" y="415"/>
                  </a:lnTo>
                  <a:lnTo>
                    <a:pt x="1903" y="418"/>
                  </a:lnTo>
                  <a:lnTo>
                    <a:pt x="1957" y="418"/>
                  </a:lnTo>
                  <a:lnTo>
                    <a:pt x="2013" y="416"/>
                  </a:lnTo>
                  <a:lnTo>
                    <a:pt x="2070" y="414"/>
                  </a:lnTo>
                  <a:lnTo>
                    <a:pt x="2128" y="409"/>
                  </a:lnTo>
                  <a:lnTo>
                    <a:pt x="2187" y="404"/>
                  </a:lnTo>
                  <a:lnTo>
                    <a:pt x="2248" y="396"/>
                  </a:lnTo>
                  <a:lnTo>
                    <a:pt x="2309" y="385"/>
                  </a:lnTo>
                  <a:lnTo>
                    <a:pt x="2370" y="373"/>
                  </a:lnTo>
                  <a:lnTo>
                    <a:pt x="2434" y="358"/>
                  </a:lnTo>
                  <a:lnTo>
                    <a:pt x="2497" y="340"/>
                  </a:lnTo>
                  <a:lnTo>
                    <a:pt x="2560" y="321"/>
                  </a:lnTo>
                  <a:lnTo>
                    <a:pt x="2564" y="320"/>
                  </a:lnTo>
                  <a:lnTo>
                    <a:pt x="2566" y="318"/>
                  </a:lnTo>
                  <a:lnTo>
                    <a:pt x="2568" y="317"/>
                  </a:lnTo>
                  <a:lnTo>
                    <a:pt x="2573" y="316"/>
                  </a:lnTo>
                  <a:lnTo>
                    <a:pt x="2582" y="313"/>
                  </a:lnTo>
                  <a:lnTo>
                    <a:pt x="2593" y="309"/>
                  </a:lnTo>
                  <a:lnTo>
                    <a:pt x="2608" y="305"/>
                  </a:lnTo>
                  <a:lnTo>
                    <a:pt x="2624" y="299"/>
                  </a:lnTo>
                  <a:lnTo>
                    <a:pt x="2643" y="293"/>
                  </a:lnTo>
                  <a:lnTo>
                    <a:pt x="2666" y="286"/>
                  </a:lnTo>
                  <a:lnTo>
                    <a:pt x="2690" y="279"/>
                  </a:lnTo>
                  <a:lnTo>
                    <a:pt x="2717" y="272"/>
                  </a:lnTo>
                  <a:lnTo>
                    <a:pt x="2747" y="265"/>
                  </a:lnTo>
                  <a:lnTo>
                    <a:pt x="2778" y="258"/>
                  </a:lnTo>
                  <a:lnTo>
                    <a:pt x="2813" y="252"/>
                  </a:lnTo>
                  <a:lnTo>
                    <a:pt x="2848" y="246"/>
                  </a:lnTo>
                  <a:lnTo>
                    <a:pt x="2885" y="239"/>
                  </a:lnTo>
                  <a:lnTo>
                    <a:pt x="2925" y="233"/>
                  </a:lnTo>
                  <a:lnTo>
                    <a:pt x="2967" y="228"/>
                  </a:lnTo>
                  <a:lnTo>
                    <a:pt x="3010" y="224"/>
                  </a:lnTo>
                  <a:lnTo>
                    <a:pt x="3054" y="220"/>
                  </a:lnTo>
                  <a:lnTo>
                    <a:pt x="3101" y="218"/>
                  </a:lnTo>
                  <a:lnTo>
                    <a:pt x="3148" y="216"/>
                  </a:lnTo>
                  <a:lnTo>
                    <a:pt x="3196" y="216"/>
                  </a:lnTo>
                  <a:lnTo>
                    <a:pt x="3246" y="217"/>
                  </a:lnTo>
                  <a:lnTo>
                    <a:pt x="3298" y="219"/>
                  </a:lnTo>
                  <a:lnTo>
                    <a:pt x="3349" y="223"/>
                  </a:lnTo>
                  <a:lnTo>
                    <a:pt x="3402" y="228"/>
                  </a:lnTo>
                  <a:lnTo>
                    <a:pt x="3456" y="235"/>
                  </a:lnTo>
                  <a:lnTo>
                    <a:pt x="3511" y="245"/>
                  </a:lnTo>
                  <a:lnTo>
                    <a:pt x="3566" y="256"/>
                  </a:lnTo>
                  <a:lnTo>
                    <a:pt x="3622" y="269"/>
                  </a:lnTo>
                  <a:lnTo>
                    <a:pt x="3679" y="285"/>
                  </a:lnTo>
                  <a:lnTo>
                    <a:pt x="3735" y="302"/>
                  </a:lnTo>
                  <a:lnTo>
                    <a:pt x="3729" y="300"/>
                  </a:lnTo>
                  <a:lnTo>
                    <a:pt x="3734" y="301"/>
                  </a:lnTo>
                  <a:lnTo>
                    <a:pt x="3741" y="305"/>
                  </a:lnTo>
                  <a:lnTo>
                    <a:pt x="3751" y="308"/>
                  </a:lnTo>
                  <a:lnTo>
                    <a:pt x="3765" y="313"/>
                  </a:lnTo>
                  <a:lnTo>
                    <a:pt x="3782" y="318"/>
                  </a:lnTo>
                  <a:lnTo>
                    <a:pt x="3802" y="325"/>
                  </a:lnTo>
                  <a:lnTo>
                    <a:pt x="3825" y="332"/>
                  </a:lnTo>
                  <a:lnTo>
                    <a:pt x="3850" y="339"/>
                  </a:lnTo>
                  <a:lnTo>
                    <a:pt x="3878" y="347"/>
                  </a:lnTo>
                  <a:lnTo>
                    <a:pt x="3909" y="355"/>
                  </a:lnTo>
                  <a:lnTo>
                    <a:pt x="3943" y="363"/>
                  </a:lnTo>
                  <a:lnTo>
                    <a:pt x="3978" y="371"/>
                  </a:lnTo>
                  <a:lnTo>
                    <a:pt x="4016" y="380"/>
                  </a:lnTo>
                  <a:lnTo>
                    <a:pt x="4057" y="386"/>
                  </a:lnTo>
                  <a:lnTo>
                    <a:pt x="4098" y="393"/>
                  </a:lnTo>
                  <a:lnTo>
                    <a:pt x="4143" y="400"/>
                  </a:lnTo>
                  <a:lnTo>
                    <a:pt x="4189" y="406"/>
                  </a:lnTo>
                  <a:lnTo>
                    <a:pt x="4237" y="411"/>
                  </a:lnTo>
                  <a:lnTo>
                    <a:pt x="4287" y="414"/>
                  </a:lnTo>
                  <a:lnTo>
                    <a:pt x="4339" y="418"/>
                  </a:lnTo>
                  <a:lnTo>
                    <a:pt x="4392" y="419"/>
                  </a:lnTo>
                  <a:lnTo>
                    <a:pt x="4446" y="420"/>
                  </a:lnTo>
                  <a:lnTo>
                    <a:pt x="4501" y="419"/>
                  </a:lnTo>
                  <a:lnTo>
                    <a:pt x="4559" y="415"/>
                  </a:lnTo>
                  <a:lnTo>
                    <a:pt x="4616" y="412"/>
                  </a:lnTo>
                  <a:lnTo>
                    <a:pt x="4676" y="405"/>
                  </a:lnTo>
                  <a:lnTo>
                    <a:pt x="4736" y="397"/>
                  </a:lnTo>
                  <a:lnTo>
                    <a:pt x="4797" y="386"/>
                  </a:lnTo>
                  <a:lnTo>
                    <a:pt x="4859" y="374"/>
                  </a:lnTo>
                  <a:lnTo>
                    <a:pt x="4923" y="359"/>
                  </a:lnTo>
                  <a:lnTo>
                    <a:pt x="4986" y="341"/>
                  </a:lnTo>
                  <a:lnTo>
                    <a:pt x="5050" y="322"/>
                  </a:lnTo>
                  <a:lnTo>
                    <a:pt x="4983" y="121"/>
                  </a:lnTo>
                  <a:close/>
                </a:path>
              </a:pathLst>
            </a:custGeom>
            <a:solidFill>
              <a:srgbClr val="FFE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auto">
            <a:xfrm>
              <a:off x="3870" y="1607"/>
              <a:ext cx="94" cy="85"/>
            </a:xfrm>
            <a:custGeom>
              <a:avLst/>
              <a:gdLst>
                <a:gd name="T0" fmla="*/ 112 w 186"/>
                <a:gd name="T1" fmla="*/ 169 h 169"/>
                <a:gd name="T2" fmla="*/ 0 w 186"/>
                <a:gd name="T3" fmla="*/ 21 h 169"/>
                <a:gd name="T4" fmla="*/ 186 w 186"/>
                <a:gd name="T5" fmla="*/ 0 h 169"/>
                <a:gd name="T6" fmla="*/ 112 w 186"/>
                <a:gd name="T7" fmla="*/ 169 h 1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6" h="169">
                  <a:moveTo>
                    <a:pt x="112" y="169"/>
                  </a:moveTo>
                  <a:lnTo>
                    <a:pt x="0" y="21"/>
                  </a:lnTo>
                  <a:lnTo>
                    <a:pt x="186" y="0"/>
                  </a:lnTo>
                  <a:lnTo>
                    <a:pt x="112" y="169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6" name="Freeform 7"/>
            <p:cNvSpPr>
              <a:spLocks/>
            </p:cNvSpPr>
            <p:nvPr/>
          </p:nvSpPr>
          <p:spPr bwMode="auto">
            <a:xfrm>
              <a:off x="3743" y="1617"/>
              <a:ext cx="93" cy="81"/>
            </a:xfrm>
            <a:custGeom>
              <a:avLst/>
              <a:gdLst>
                <a:gd name="T0" fmla="*/ 91 w 188"/>
                <a:gd name="T1" fmla="*/ 161 h 161"/>
                <a:gd name="T2" fmla="*/ 0 w 188"/>
                <a:gd name="T3" fmla="*/ 0 h 161"/>
                <a:gd name="T4" fmla="*/ 188 w 188"/>
                <a:gd name="T5" fmla="*/ 3 h 161"/>
                <a:gd name="T6" fmla="*/ 91 w 188"/>
                <a:gd name="T7" fmla="*/ 161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" h="161">
                  <a:moveTo>
                    <a:pt x="91" y="161"/>
                  </a:moveTo>
                  <a:lnTo>
                    <a:pt x="0" y="0"/>
                  </a:lnTo>
                  <a:lnTo>
                    <a:pt x="188" y="3"/>
                  </a:lnTo>
                  <a:lnTo>
                    <a:pt x="91" y="161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auto">
            <a:xfrm>
              <a:off x="3615" y="1601"/>
              <a:ext cx="93" cy="86"/>
            </a:xfrm>
            <a:custGeom>
              <a:avLst/>
              <a:gdLst>
                <a:gd name="T0" fmla="*/ 69 w 185"/>
                <a:gd name="T1" fmla="*/ 172 h 172"/>
                <a:gd name="T2" fmla="*/ 0 w 185"/>
                <a:gd name="T3" fmla="*/ 0 h 172"/>
                <a:gd name="T4" fmla="*/ 185 w 185"/>
                <a:gd name="T5" fmla="*/ 27 h 172"/>
                <a:gd name="T6" fmla="*/ 69 w 185"/>
                <a:gd name="T7" fmla="*/ 172 h 1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5" h="172">
                  <a:moveTo>
                    <a:pt x="69" y="172"/>
                  </a:moveTo>
                  <a:lnTo>
                    <a:pt x="0" y="0"/>
                  </a:lnTo>
                  <a:lnTo>
                    <a:pt x="185" y="27"/>
                  </a:lnTo>
                  <a:lnTo>
                    <a:pt x="69" y="172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auto">
            <a:xfrm>
              <a:off x="3490" y="1569"/>
              <a:ext cx="91" cy="90"/>
            </a:xfrm>
            <a:custGeom>
              <a:avLst/>
              <a:gdLst>
                <a:gd name="T0" fmla="*/ 48 w 180"/>
                <a:gd name="T1" fmla="*/ 180 h 180"/>
                <a:gd name="T2" fmla="*/ 0 w 180"/>
                <a:gd name="T3" fmla="*/ 0 h 180"/>
                <a:gd name="T4" fmla="*/ 180 w 180"/>
                <a:gd name="T5" fmla="*/ 50 h 180"/>
                <a:gd name="T6" fmla="*/ 48 w 180"/>
                <a:gd name="T7" fmla="*/ 180 h 1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0" h="180">
                  <a:moveTo>
                    <a:pt x="48" y="180"/>
                  </a:moveTo>
                  <a:lnTo>
                    <a:pt x="0" y="0"/>
                  </a:lnTo>
                  <a:lnTo>
                    <a:pt x="180" y="50"/>
                  </a:lnTo>
                  <a:lnTo>
                    <a:pt x="48" y="180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auto">
            <a:xfrm>
              <a:off x="3361" y="1531"/>
              <a:ext cx="91" cy="90"/>
            </a:xfrm>
            <a:custGeom>
              <a:avLst/>
              <a:gdLst>
                <a:gd name="T0" fmla="*/ 51 w 182"/>
                <a:gd name="T1" fmla="*/ 179 h 179"/>
                <a:gd name="T2" fmla="*/ 0 w 182"/>
                <a:gd name="T3" fmla="*/ 0 h 179"/>
                <a:gd name="T4" fmla="*/ 182 w 182"/>
                <a:gd name="T5" fmla="*/ 45 h 179"/>
                <a:gd name="T6" fmla="*/ 51 w 182"/>
                <a:gd name="T7" fmla="*/ 179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2" h="179">
                  <a:moveTo>
                    <a:pt x="51" y="179"/>
                  </a:moveTo>
                  <a:lnTo>
                    <a:pt x="0" y="0"/>
                  </a:lnTo>
                  <a:lnTo>
                    <a:pt x="182" y="45"/>
                  </a:lnTo>
                  <a:lnTo>
                    <a:pt x="51" y="179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0" name="Freeform 11"/>
            <p:cNvSpPr>
              <a:spLocks/>
            </p:cNvSpPr>
            <p:nvPr/>
          </p:nvSpPr>
          <p:spPr bwMode="auto">
            <a:xfrm>
              <a:off x="3224" y="1516"/>
              <a:ext cx="93" cy="84"/>
            </a:xfrm>
            <a:custGeom>
              <a:avLst/>
              <a:gdLst>
                <a:gd name="T0" fmla="*/ 79 w 187"/>
                <a:gd name="T1" fmla="*/ 168 h 168"/>
                <a:gd name="T2" fmla="*/ 0 w 187"/>
                <a:gd name="T3" fmla="*/ 0 h 168"/>
                <a:gd name="T4" fmla="*/ 187 w 187"/>
                <a:gd name="T5" fmla="*/ 16 h 168"/>
                <a:gd name="T6" fmla="*/ 79 w 187"/>
                <a:gd name="T7" fmla="*/ 168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" h="168">
                  <a:moveTo>
                    <a:pt x="79" y="168"/>
                  </a:moveTo>
                  <a:lnTo>
                    <a:pt x="0" y="0"/>
                  </a:lnTo>
                  <a:lnTo>
                    <a:pt x="187" y="16"/>
                  </a:lnTo>
                  <a:lnTo>
                    <a:pt x="79" y="168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auto">
            <a:xfrm>
              <a:off x="3085" y="1515"/>
              <a:ext cx="94" cy="83"/>
            </a:xfrm>
            <a:custGeom>
              <a:avLst/>
              <a:gdLst>
                <a:gd name="T0" fmla="*/ 102 w 188"/>
                <a:gd name="T1" fmla="*/ 166 h 166"/>
                <a:gd name="T2" fmla="*/ 0 w 188"/>
                <a:gd name="T3" fmla="*/ 11 h 166"/>
                <a:gd name="T4" fmla="*/ 188 w 188"/>
                <a:gd name="T5" fmla="*/ 0 h 166"/>
                <a:gd name="T6" fmla="*/ 102 w 188"/>
                <a:gd name="T7" fmla="*/ 166 h 1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" h="166">
                  <a:moveTo>
                    <a:pt x="102" y="166"/>
                  </a:moveTo>
                  <a:lnTo>
                    <a:pt x="0" y="11"/>
                  </a:lnTo>
                  <a:lnTo>
                    <a:pt x="188" y="0"/>
                  </a:lnTo>
                  <a:lnTo>
                    <a:pt x="102" y="16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auto">
            <a:xfrm>
              <a:off x="2950" y="1525"/>
              <a:ext cx="92" cy="88"/>
            </a:xfrm>
            <a:custGeom>
              <a:avLst/>
              <a:gdLst>
                <a:gd name="T0" fmla="*/ 121 w 184"/>
                <a:gd name="T1" fmla="*/ 176 h 176"/>
                <a:gd name="T2" fmla="*/ 0 w 184"/>
                <a:gd name="T3" fmla="*/ 35 h 176"/>
                <a:gd name="T4" fmla="*/ 184 w 184"/>
                <a:gd name="T5" fmla="*/ 0 h 176"/>
                <a:gd name="T6" fmla="*/ 121 w 184"/>
                <a:gd name="T7" fmla="*/ 17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76">
                  <a:moveTo>
                    <a:pt x="121" y="176"/>
                  </a:moveTo>
                  <a:lnTo>
                    <a:pt x="0" y="35"/>
                  </a:lnTo>
                  <a:lnTo>
                    <a:pt x="184" y="0"/>
                  </a:lnTo>
                  <a:lnTo>
                    <a:pt x="121" y="17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3" name="Freeform 14"/>
            <p:cNvSpPr>
              <a:spLocks/>
            </p:cNvSpPr>
            <p:nvPr/>
          </p:nvSpPr>
          <p:spPr bwMode="auto">
            <a:xfrm>
              <a:off x="2818" y="1553"/>
              <a:ext cx="87" cy="91"/>
            </a:xfrm>
            <a:custGeom>
              <a:avLst/>
              <a:gdLst>
                <a:gd name="T0" fmla="*/ 143 w 175"/>
                <a:gd name="T1" fmla="*/ 183 h 183"/>
                <a:gd name="T2" fmla="*/ 0 w 175"/>
                <a:gd name="T3" fmla="*/ 63 h 183"/>
                <a:gd name="T4" fmla="*/ 175 w 175"/>
                <a:gd name="T5" fmla="*/ 0 h 183"/>
                <a:gd name="T6" fmla="*/ 143 w 175"/>
                <a:gd name="T7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5" h="183">
                  <a:moveTo>
                    <a:pt x="143" y="183"/>
                  </a:moveTo>
                  <a:lnTo>
                    <a:pt x="0" y="63"/>
                  </a:lnTo>
                  <a:lnTo>
                    <a:pt x="175" y="0"/>
                  </a:lnTo>
                  <a:lnTo>
                    <a:pt x="143" y="18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auto">
            <a:xfrm>
              <a:off x="2692" y="1593"/>
              <a:ext cx="92" cy="87"/>
            </a:xfrm>
            <a:custGeom>
              <a:avLst/>
              <a:gdLst>
                <a:gd name="T0" fmla="*/ 121 w 184"/>
                <a:gd name="T1" fmla="*/ 175 h 175"/>
                <a:gd name="T2" fmla="*/ 0 w 184"/>
                <a:gd name="T3" fmla="*/ 35 h 175"/>
                <a:gd name="T4" fmla="*/ 184 w 184"/>
                <a:gd name="T5" fmla="*/ 0 h 175"/>
                <a:gd name="T6" fmla="*/ 121 w 184"/>
                <a:gd name="T7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75">
                  <a:moveTo>
                    <a:pt x="121" y="175"/>
                  </a:moveTo>
                  <a:lnTo>
                    <a:pt x="0" y="35"/>
                  </a:lnTo>
                  <a:lnTo>
                    <a:pt x="184" y="0"/>
                  </a:lnTo>
                  <a:lnTo>
                    <a:pt x="121" y="175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5" name="Freeform 16"/>
            <p:cNvSpPr>
              <a:spLocks/>
            </p:cNvSpPr>
            <p:nvPr/>
          </p:nvSpPr>
          <p:spPr bwMode="auto">
            <a:xfrm>
              <a:off x="2564" y="1614"/>
              <a:ext cx="93" cy="82"/>
            </a:xfrm>
            <a:custGeom>
              <a:avLst/>
              <a:gdLst>
                <a:gd name="T0" fmla="*/ 102 w 187"/>
                <a:gd name="T1" fmla="*/ 163 h 163"/>
                <a:gd name="T2" fmla="*/ 0 w 187"/>
                <a:gd name="T3" fmla="*/ 9 h 163"/>
                <a:gd name="T4" fmla="*/ 187 w 187"/>
                <a:gd name="T5" fmla="*/ 0 h 163"/>
                <a:gd name="T6" fmla="*/ 102 w 187"/>
                <a:gd name="T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" h="163">
                  <a:moveTo>
                    <a:pt x="102" y="163"/>
                  </a:moveTo>
                  <a:lnTo>
                    <a:pt x="0" y="9"/>
                  </a:lnTo>
                  <a:lnTo>
                    <a:pt x="187" y="0"/>
                  </a:lnTo>
                  <a:lnTo>
                    <a:pt x="102" y="16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6" name="Freeform 17"/>
            <p:cNvSpPr>
              <a:spLocks/>
            </p:cNvSpPr>
            <p:nvPr/>
          </p:nvSpPr>
          <p:spPr bwMode="auto">
            <a:xfrm>
              <a:off x="2436" y="1610"/>
              <a:ext cx="94" cy="84"/>
            </a:xfrm>
            <a:custGeom>
              <a:avLst/>
              <a:gdLst>
                <a:gd name="T0" fmla="*/ 80 w 187"/>
                <a:gd name="T1" fmla="*/ 167 h 167"/>
                <a:gd name="T2" fmla="*/ 0 w 187"/>
                <a:gd name="T3" fmla="*/ 0 h 167"/>
                <a:gd name="T4" fmla="*/ 187 w 187"/>
                <a:gd name="T5" fmla="*/ 15 h 167"/>
                <a:gd name="T6" fmla="*/ 80 w 187"/>
                <a:gd name="T7" fmla="*/ 167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" h="167">
                  <a:moveTo>
                    <a:pt x="80" y="167"/>
                  </a:moveTo>
                  <a:lnTo>
                    <a:pt x="0" y="0"/>
                  </a:lnTo>
                  <a:lnTo>
                    <a:pt x="187" y="15"/>
                  </a:lnTo>
                  <a:lnTo>
                    <a:pt x="80" y="167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2310" y="1587"/>
              <a:ext cx="92" cy="87"/>
            </a:xfrm>
            <a:custGeom>
              <a:avLst/>
              <a:gdLst>
                <a:gd name="T0" fmla="*/ 60 w 184"/>
                <a:gd name="T1" fmla="*/ 175 h 175"/>
                <a:gd name="T2" fmla="*/ 0 w 184"/>
                <a:gd name="T3" fmla="*/ 0 h 175"/>
                <a:gd name="T4" fmla="*/ 184 w 184"/>
                <a:gd name="T5" fmla="*/ 38 h 175"/>
                <a:gd name="T6" fmla="*/ 60 w 184"/>
                <a:gd name="T7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75">
                  <a:moveTo>
                    <a:pt x="60" y="175"/>
                  </a:moveTo>
                  <a:lnTo>
                    <a:pt x="0" y="0"/>
                  </a:lnTo>
                  <a:lnTo>
                    <a:pt x="184" y="38"/>
                  </a:lnTo>
                  <a:lnTo>
                    <a:pt x="60" y="175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8" name="Freeform 19"/>
            <p:cNvSpPr>
              <a:spLocks/>
            </p:cNvSpPr>
            <p:nvPr/>
          </p:nvSpPr>
          <p:spPr bwMode="auto">
            <a:xfrm>
              <a:off x="2189" y="1546"/>
              <a:ext cx="88" cy="92"/>
            </a:xfrm>
            <a:custGeom>
              <a:avLst/>
              <a:gdLst>
                <a:gd name="T0" fmla="*/ 32 w 176"/>
                <a:gd name="T1" fmla="*/ 183 h 183"/>
                <a:gd name="T2" fmla="*/ 0 w 176"/>
                <a:gd name="T3" fmla="*/ 0 h 183"/>
                <a:gd name="T4" fmla="*/ 176 w 176"/>
                <a:gd name="T5" fmla="*/ 65 h 183"/>
                <a:gd name="T6" fmla="*/ 32 w 176"/>
                <a:gd name="T7" fmla="*/ 183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76" h="183">
                  <a:moveTo>
                    <a:pt x="32" y="183"/>
                  </a:moveTo>
                  <a:lnTo>
                    <a:pt x="0" y="0"/>
                  </a:lnTo>
                  <a:lnTo>
                    <a:pt x="176" y="65"/>
                  </a:lnTo>
                  <a:lnTo>
                    <a:pt x="32" y="18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2050" y="1520"/>
              <a:ext cx="93" cy="88"/>
            </a:xfrm>
            <a:custGeom>
              <a:avLst/>
              <a:gdLst>
                <a:gd name="T0" fmla="*/ 66 w 184"/>
                <a:gd name="T1" fmla="*/ 175 h 175"/>
                <a:gd name="T2" fmla="*/ 0 w 184"/>
                <a:gd name="T3" fmla="*/ 0 h 175"/>
                <a:gd name="T4" fmla="*/ 184 w 184"/>
                <a:gd name="T5" fmla="*/ 31 h 175"/>
                <a:gd name="T6" fmla="*/ 66 w 184"/>
                <a:gd name="T7" fmla="*/ 175 h 1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4" h="175">
                  <a:moveTo>
                    <a:pt x="66" y="175"/>
                  </a:moveTo>
                  <a:lnTo>
                    <a:pt x="0" y="0"/>
                  </a:lnTo>
                  <a:lnTo>
                    <a:pt x="184" y="31"/>
                  </a:lnTo>
                  <a:lnTo>
                    <a:pt x="66" y="175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0" name="Freeform 21"/>
            <p:cNvSpPr>
              <a:spLocks/>
            </p:cNvSpPr>
            <p:nvPr/>
          </p:nvSpPr>
          <p:spPr bwMode="auto">
            <a:xfrm>
              <a:off x="1912" y="1514"/>
              <a:ext cx="94" cy="81"/>
            </a:xfrm>
            <a:custGeom>
              <a:avLst/>
              <a:gdLst>
                <a:gd name="T0" fmla="*/ 90 w 188"/>
                <a:gd name="T1" fmla="*/ 163 h 163"/>
                <a:gd name="T2" fmla="*/ 0 w 188"/>
                <a:gd name="T3" fmla="*/ 0 h 163"/>
                <a:gd name="T4" fmla="*/ 188 w 188"/>
                <a:gd name="T5" fmla="*/ 4 h 163"/>
                <a:gd name="T6" fmla="*/ 90 w 188"/>
                <a:gd name="T7" fmla="*/ 163 h 1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8" h="163">
                  <a:moveTo>
                    <a:pt x="90" y="163"/>
                  </a:moveTo>
                  <a:lnTo>
                    <a:pt x="0" y="0"/>
                  </a:lnTo>
                  <a:lnTo>
                    <a:pt x="188" y="4"/>
                  </a:lnTo>
                  <a:lnTo>
                    <a:pt x="90" y="163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1" name="Freeform 22"/>
            <p:cNvSpPr>
              <a:spLocks/>
            </p:cNvSpPr>
            <p:nvPr/>
          </p:nvSpPr>
          <p:spPr bwMode="auto">
            <a:xfrm>
              <a:off x="1775" y="1516"/>
              <a:ext cx="93" cy="86"/>
            </a:xfrm>
            <a:custGeom>
              <a:avLst/>
              <a:gdLst>
                <a:gd name="T0" fmla="*/ 112 w 187"/>
                <a:gd name="T1" fmla="*/ 171 h 171"/>
                <a:gd name="T2" fmla="*/ 0 w 187"/>
                <a:gd name="T3" fmla="*/ 21 h 171"/>
                <a:gd name="T4" fmla="*/ 187 w 187"/>
                <a:gd name="T5" fmla="*/ 0 h 171"/>
                <a:gd name="T6" fmla="*/ 112 w 187"/>
                <a:gd name="T7" fmla="*/ 171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87" h="171">
                  <a:moveTo>
                    <a:pt x="112" y="171"/>
                  </a:moveTo>
                  <a:lnTo>
                    <a:pt x="0" y="21"/>
                  </a:lnTo>
                  <a:lnTo>
                    <a:pt x="187" y="0"/>
                  </a:lnTo>
                  <a:lnTo>
                    <a:pt x="112" y="171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2" name="Freeform 23"/>
            <p:cNvSpPr>
              <a:spLocks/>
            </p:cNvSpPr>
            <p:nvPr/>
          </p:nvSpPr>
          <p:spPr bwMode="auto">
            <a:xfrm>
              <a:off x="1429" y="1473"/>
              <a:ext cx="306" cy="273"/>
            </a:xfrm>
            <a:custGeom>
              <a:avLst/>
              <a:gdLst>
                <a:gd name="T0" fmla="*/ 336 w 612"/>
                <a:gd name="T1" fmla="*/ 545 h 546"/>
                <a:gd name="T2" fmla="*/ 396 w 612"/>
                <a:gd name="T3" fmla="*/ 533 h 546"/>
                <a:gd name="T4" fmla="*/ 452 w 612"/>
                <a:gd name="T5" fmla="*/ 512 h 546"/>
                <a:gd name="T6" fmla="*/ 500 w 612"/>
                <a:gd name="T7" fmla="*/ 484 h 546"/>
                <a:gd name="T8" fmla="*/ 541 w 612"/>
                <a:gd name="T9" fmla="*/ 447 h 546"/>
                <a:gd name="T10" fmla="*/ 575 w 612"/>
                <a:gd name="T11" fmla="*/ 403 h 546"/>
                <a:gd name="T12" fmla="*/ 598 w 612"/>
                <a:gd name="T13" fmla="*/ 354 h 546"/>
                <a:gd name="T14" fmla="*/ 611 w 612"/>
                <a:gd name="T15" fmla="*/ 301 h 546"/>
                <a:gd name="T16" fmla="*/ 611 w 612"/>
                <a:gd name="T17" fmla="*/ 246 h 546"/>
                <a:gd name="T18" fmla="*/ 598 w 612"/>
                <a:gd name="T19" fmla="*/ 192 h 546"/>
                <a:gd name="T20" fmla="*/ 575 w 612"/>
                <a:gd name="T21" fmla="*/ 143 h 546"/>
                <a:gd name="T22" fmla="*/ 541 w 612"/>
                <a:gd name="T23" fmla="*/ 100 h 546"/>
                <a:gd name="T24" fmla="*/ 500 w 612"/>
                <a:gd name="T25" fmla="*/ 63 h 546"/>
                <a:gd name="T26" fmla="*/ 452 w 612"/>
                <a:gd name="T27" fmla="*/ 34 h 546"/>
                <a:gd name="T28" fmla="*/ 396 w 612"/>
                <a:gd name="T29" fmla="*/ 13 h 546"/>
                <a:gd name="T30" fmla="*/ 336 w 612"/>
                <a:gd name="T31" fmla="*/ 2 h 546"/>
                <a:gd name="T32" fmla="*/ 274 w 612"/>
                <a:gd name="T33" fmla="*/ 2 h 546"/>
                <a:gd name="T34" fmla="*/ 214 w 612"/>
                <a:gd name="T35" fmla="*/ 13 h 546"/>
                <a:gd name="T36" fmla="*/ 160 w 612"/>
                <a:gd name="T37" fmla="*/ 34 h 546"/>
                <a:gd name="T38" fmla="*/ 112 w 612"/>
                <a:gd name="T39" fmla="*/ 63 h 546"/>
                <a:gd name="T40" fmla="*/ 70 w 612"/>
                <a:gd name="T41" fmla="*/ 100 h 546"/>
                <a:gd name="T42" fmla="*/ 37 w 612"/>
                <a:gd name="T43" fmla="*/ 143 h 546"/>
                <a:gd name="T44" fmla="*/ 14 w 612"/>
                <a:gd name="T45" fmla="*/ 192 h 546"/>
                <a:gd name="T46" fmla="*/ 1 w 612"/>
                <a:gd name="T47" fmla="*/ 246 h 546"/>
                <a:gd name="T48" fmla="*/ 1 w 612"/>
                <a:gd name="T49" fmla="*/ 301 h 546"/>
                <a:gd name="T50" fmla="*/ 14 w 612"/>
                <a:gd name="T51" fmla="*/ 354 h 546"/>
                <a:gd name="T52" fmla="*/ 37 w 612"/>
                <a:gd name="T53" fmla="*/ 403 h 546"/>
                <a:gd name="T54" fmla="*/ 70 w 612"/>
                <a:gd name="T55" fmla="*/ 447 h 546"/>
                <a:gd name="T56" fmla="*/ 112 w 612"/>
                <a:gd name="T57" fmla="*/ 484 h 546"/>
                <a:gd name="T58" fmla="*/ 160 w 612"/>
                <a:gd name="T59" fmla="*/ 512 h 546"/>
                <a:gd name="T60" fmla="*/ 214 w 612"/>
                <a:gd name="T61" fmla="*/ 533 h 546"/>
                <a:gd name="T62" fmla="*/ 274 w 612"/>
                <a:gd name="T63" fmla="*/ 545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2" h="546">
                  <a:moveTo>
                    <a:pt x="305" y="546"/>
                  </a:moveTo>
                  <a:lnTo>
                    <a:pt x="336" y="545"/>
                  </a:lnTo>
                  <a:lnTo>
                    <a:pt x="367" y="540"/>
                  </a:lnTo>
                  <a:lnTo>
                    <a:pt x="396" y="533"/>
                  </a:lnTo>
                  <a:lnTo>
                    <a:pt x="425" y="524"/>
                  </a:lnTo>
                  <a:lnTo>
                    <a:pt x="452" y="512"/>
                  </a:lnTo>
                  <a:lnTo>
                    <a:pt x="477" y="500"/>
                  </a:lnTo>
                  <a:lnTo>
                    <a:pt x="500" y="484"/>
                  </a:lnTo>
                  <a:lnTo>
                    <a:pt x="522" y="466"/>
                  </a:lnTo>
                  <a:lnTo>
                    <a:pt x="541" y="447"/>
                  </a:lnTo>
                  <a:lnTo>
                    <a:pt x="560" y="426"/>
                  </a:lnTo>
                  <a:lnTo>
                    <a:pt x="575" y="403"/>
                  </a:lnTo>
                  <a:lnTo>
                    <a:pt x="587" y="380"/>
                  </a:lnTo>
                  <a:lnTo>
                    <a:pt x="598" y="354"/>
                  </a:lnTo>
                  <a:lnTo>
                    <a:pt x="606" y="328"/>
                  </a:lnTo>
                  <a:lnTo>
                    <a:pt x="611" y="301"/>
                  </a:lnTo>
                  <a:lnTo>
                    <a:pt x="612" y="274"/>
                  </a:lnTo>
                  <a:lnTo>
                    <a:pt x="611" y="246"/>
                  </a:lnTo>
                  <a:lnTo>
                    <a:pt x="606" y="218"/>
                  </a:lnTo>
                  <a:lnTo>
                    <a:pt x="598" y="192"/>
                  </a:lnTo>
                  <a:lnTo>
                    <a:pt x="587" y="168"/>
                  </a:lnTo>
                  <a:lnTo>
                    <a:pt x="575" y="143"/>
                  </a:lnTo>
                  <a:lnTo>
                    <a:pt x="560" y="120"/>
                  </a:lnTo>
                  <a:lnTo>
                    <a:pt x="541" y="100"/>
                  </a:lnTo>
                  <a:lnTo>
                    <a:pt x="522" y="80"/>
                  </a:lnTo>
                  <a:lnTo>
                    <a:pt x="500" y="63"/>
                  </a:lnTo>
                  <a:lnTo>
                    <a:pt x="477" y="47"/>
                  </a:lnTo>
                  <a:lnTo>
                    <a:pt x="452" y="34"/>
                  </a:lnTo>
                  <a:lnTo>
                    <a:pt x="425" y="22"/>
                  </a:lnTo>
                  <a:lnTo>
                    <a:pt x="396" y="13"/>
                  </a:lnTo>
                  <a:lnTo>
                    <a:pt x="367" y="6"/>
                  </a:lnTo>
                  <a:lnTo>
                    <a:pt x="336" y="2"/>
                  </a:lnTo>
                  <a:lnTo>
                    <a:pt x="305" y="0"/>
                  </a:lnTo>
                  <a:lnTo>
                    <a:pt x="274" y="2"/>
                  </a:lnTo>
                  <a:lnTo>
                    <a:pt x="244" y="6"/>
                  </a:lnTo>
                  <a:lnTo>
                    <a:pt x="214" y="13"/>
                  </a:lnTo>
                  <a:lnTo>
                    <a:pt x="187" y="22"/>
                  </a:lnTo>
                  <a:lnTo>
                    <a:pt x="160" y="34"/>
                  </a:lnTo>
                  <a:lnTo>
                    <a:pt x="135" y="47"/>
                  </a:lnTo>
                  <a:lnTo>
                    <a:pt x="112" y="63"/>
                  </a:lnTo>
                  <a:lnTo>
                    <a:pt x="90" y="80"/>
                  </a:lnTo>
                  <a:lnTo>
                    <a:pt x="70" y="100"/>
                  </a:lnTo>
                  <a:lnTo>
                    <a:pt x="52" y="120"/>
                  </a:lnTo>
                  <a:lnTo>
                    <a:pt x="37" y="143"/>
                  </a:lnTo>
                  <a:lnTo>
                    <a:pt x="24" y="168"/>
                  </a:lnTo>
                  <a:lnTo>
                    <a:pt x="14" y="192"/>
                  </a:lnTo>
                  <a:lnTo>
                    <a:pt x="6" y="218"/>
                  </a:lnTo>
                  <a:lnTo>
                    <a:pt x="1" y="246"/>
                  </a:lnTo>
                  <a:lnTo>
                    <a:pt x="0" y="274"/>
                  </a:lnTo>
                  <a:lnTo>
                    <a:pt x="1" y="301"/>
                  </a:lnTo>
                  <a:lnTo>
                    <a:pt x="6" y="328"/>
                  </a:lnTo>
                  <a:lnTo>
                    <a:pt x="14" y="354"/>
                  </a:lnTo>
                  <a:lnTo>
                    <a:pt x="24" y="380"/>
                  </a:lnTo>
                  <a:lnTo>
                    <a:pt x="37" y="403"/>
                  </a:lnTo>
                  <a:lnTo>
                    <a:pt x="52" y="426"/>
                  </a:lnTo>
                  <a:lnTo>
                    <a:pt x="70" y="447"/>
                  </a:lnTo>
                  <a:lnTo>
                    <a:pt x="90" y="466"/>
                  </a:lnTo>
                  <a:lnTo>
                    <a:pt x="112" y="484"/>
                  </a:lnTo>
                  <a:lnTo>
                    <a:pt x="135" y="500"/>
                  </a:lnTo>
                  <a:lnTo>
                    <a:pt x="160" y="512"/>
                  </a:lnTo>
                  <a:lnTo>
                    <a:pt x="187" y="524"/>
                  </a:lnTo>
                  <a:lnTo>
                    <a:pt x="214" y="533"/>
                  </a:lnTo>
                  <a:lnTo>
                    <a:pt x="244" y="540"/>
                  </a:lnTo>
                  <a:lnTo>
                    <a:pt x="274" y="545"/>
                  </a:lnTo>
                  <a:lnTo>
                    <a:pt x="305" y="54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3" name="Freeform 24"/>
            <p:cNvSpPr>
              <a:spLocks/>
            </p:cNvSpPr>
            <p:nvPr/>
          </p:nvSpPr>
          <p:spPr bwMode="auto">
            <a:xfrm>
              <a:off x="4001" y="1473"/>
              <a:ext cx="306" cy="273"/>
            </a:xfrm>
            <a:custGeom>
              <a:avLst/>
              <a:gdLst>
                <a:gd name="T0" fmla="*/ 337 w 612"/>
                <a:gd name="T1" fmla="*/ 545 h 546"/>
                <a:gd name="T2" fmla="*/ 397 w 612"/>
                <a:gd name="T3" fmla="*/ 533 h 546"/>
                <a:gd name="T4" fmla="*/ 452 w 612"/>
                <a:gd name="T5" fmla="*/ 512 h 546"/>
                <a:gd name="T6" fmla="*/ 500 w 612"/>
                <a:gd name="T7" fmla="*/ 484 h 546"/>
                <a:gd name="T8" fmla="*/ 542 w 612"/>
                <a:gd name="T9" fmla="*/ 447 h 546"/>
                <a:gd name="T10" fmla="*/ 575 w 612"/>
                <a:gd name="T11" fmla="*/ 403 h 546"/>
                <a:gd name="T12" fmla="*/ 598 w 612"/>
                <a:gd name="T13" fmla="*/ 354 h 546"/>
                <a:gd name="T14" fmla="*/ 611 w 612"/>
                <a:gd name="T15" fmla="*/ 301 h 546"/>
                <a:gd name="T16" fmla="*/ 611 w 612"/>
                <a:gd name="T17" fmla="*/ 246 h 546"/>
                <a:gd name="T18" fmla="*/ 598 w 612"/>
                <a:gd name="T19" fmla="*/ 192 h 546"/>
                <a:gd name="T20" fmla="*/ 575 w 612"/>
                <a:gd name="T21" fmla="*/ 143 h 546"/>
                <a:gd name="T22" fmla="*/ 542 w 612"/>
                <a:gd name="T23" fmla="*/ 100 h 546"/>
                <a:gd name="T24" fmla="*/ 500 w 612"/>
                <a:gd name="T25" fmla="*/ 63 h 546"/>
                <a:gd name="T26" fmla="*/ 452 w 612"/>
                <a:gd name="T27" fmla="*/ 34 h 546"/>
                <a:gd name="T28" fmla="*/ 397 w 612"/>
                <a:gd name="T29" fmla="*/ 13 h 546"/>
                <a:gd name="T30" fmla="*/ 337 w 612"/>
                <a:gd name="T31" fmla="*/ 2 h 546"/>
                <a:gd name="T32" fmla="*/ 274 w 612"/>
                <a:gd name="T33" fmla="*/ 2 h 546"/>
                <a:gd name="T34" fmla="*/ 215 w 612"/>
                <a:gd name="T35" fmla="*/ 13 h 546"/>
                <a:gd name="T36" fmla="*/ 160 w 612"/>
                <a:gd name="T37" fmla="*/ 34 h 546"/>
                <a:gd name="T38" fmla="*/ 112 w 612"/>
                <a:gd name="T39" fmla="*/ 63 h 546"/>
                <a:gd name="T40" fmla="*/ 71 w 612"/>
                <a:gd name="T41" fmla="*/ 100 h 546"/>
                <a:gd name="T42" fmla="*/ 37 w 612"/>
                <a:gd name="T43" fmla="*/ 143 h 546"/>
                <a:gd name="T44" fmla="*/ 14 w 612"/>
                <a:gd name="T45" fmla="*/ 192 h 546"/>
                <a:gd name="T46" fmla="*/ 1 w 612"/>
                <a:gd name="T47" fmla="*/ 246 h 546"/>
                <a:gd name="T48" fmla="*/ 1 w 612"/>
                <a:gd name="T49" fmla="*/ 301 h 546"/>
                <a:gd name="T50" fmla="*/ 14 w 612"/>
                <a:gd name="T51" fmla="*/ 354 h 546"/>
                <a:gd name="T52" fmla="*/ 37 w 612"/>
                <a:gd name="T53" fmla="*/ 403 h 546"/>
                <a:gd name="T54" fmla="*/ 71 w 612"/>
                <a:gd name="T55" fmla="*/ 447 h 546"/>
                <a:gd name="T56" fmla="*/ 112 w 612"/>
                <a:gd name="T57" fmla="*/ 484 h 546"/>
                <a:gd name="T58" fmla="*/ 160 w 612"/>
                <a:gd name="T59" fmla="*/ 512 h 546"/>
                <a:gd name="T60" fmla="*/ 215 w 612"/>
                <a:gd name="T61" fmla="*/ 533 h 546"/>
                <a:gd name="T62" fmla="*/ 274 w 612"/>
                <a:gd name="T63" fmla="*/ 545 h 5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612" h="546">
                  <a:moveTo>
                    <a:pt x="306" y="546"/>
                  </a:moveTo>
                  <a:lnTo>
                    <a:pt x="337" y="545"/>
                  </a:lnTo>
                  <a:lnTo>
                    <a:pt x="368" y="540"/>
                  </a:lnTo>
                  <a:lnTo>
                    <a:pt x="397" y="533"/>
                  </a:lnTo>
                  <a:lnTo>
                    <a:pt x="425" y="524"/>
                  </a:lnTo>
                  <a:lnTo>
                    <a:pt x="452" y="512"/>
                  </a:lnTo>
                  <a:lnTo>
                    <a:pt x="477" y="500"/>
                  </a:lnTo>
                  <a:lnTo>
                    <a:pt x="500" y="484"/>
                  </a:lnTo>
                  <a:lnTo>
                    <a:pt x="522" y="466"/>
                  </a:lnTo>
                  <a:lnTo>
                    <a:pt x="542" y="447"/>
                  </a:lnTo>
                  <a:lnTo>
                    <a:pt x="560" y="426"/>
                  </a:lnTo>
                  <a:lnTo>
                    <a:pt x="575" y="403"/>
                  </a:lnTo>
                  <a:lnTo>
                    <a:pt x="588" y="380"/>
                  </a:lnTo>
                  <a:lnTo>
                    <a:pt x="598" y="354"/>
                  </a:lnTo>
                  <a:lnTo>
                    <a:pt x="606" y="328"/>
                  </a:lnTo>
                  <a:lnTo>
                    <a:pt x="611" y="301"/>
                  </a:lnTo>
                  <a:lnTo>
                    <a:pt x="612" y="274"/>
                  </a:lnTo>
                  <a:lnTo>
                    <a:pt x="611" y="246"/>
                  </a:lnTo>
                  <a:lnTo>
                    <a:pt x="606" y="218"/>
                  </a:lnTo>
                  <a:lnTo>
                    <a:pt x="598" y="192"/>
                  </a:lnTo>
                  <a:lnTo>
                    <a:pt x="588" y="168"/>
                  </a:lnTo>
                  <a:lnTo>
                    <a:pt x="575" y="143"/>
                  </a:lnTo>
                  <a:lnTo>
                    <a:pt x="560" y="120"/>
                  </a:lnTo>
                  <a:lnTo>
                    <a:pt x="542" y="100"/>
                  </a:lnTo>
                  <a:lnTo>
                    <a:pt x="522" y="80"/>
                  </a:lnTo>
                  <a:lnTo>
                    <a:pt x="500" y="63"/>
                  </a:lnTo>
                  <a:lnTo>
                    <a:pt x="477" y="47"/>
                  </a:lnTo>
                  <a:lnTo>
                    <a:pt x="452" y="34"/>
                  </a:lnTo>
                  <a:lnTo>
                    <a:pt x="425" y="22"/>
                  </a:lnTo>
                  <a:lnTo>
                    <a:pt x="397" y="13"/>
                  </a:lnTo>
                  <a:lnTo>
                    <a:pt x="368" y="6"/>
                  </a:lnTo>
                  <a:lnTo>
                    <a:pt x="337" y="2"/>
                  </a:lnTo>
                  <a:lnTo>
                    <a:pt x="306" y="0"/>
                  </a:lnTo>
                  <a:lnTo>
                    <a:pt x="274" y="2"/>
                  </a:lnTo>
                  <a:lnTo>
                    <a:pt x="245" y="6"/>
                  </a:lnTo>
                  <a:lnTo>
                    <a:pt x="215" y="13"/>
                  </a:lnTo>
                  <a:lnTo>
                    <a:pt x="187" y="22"/>
                  </a:lnTo>
                  <a:lnTo>
                    <a:pt x="160" y="34"/>
                  </a:lnTo>
                  <a:lnTo>
                    <a:pt x="135" y="47"/>
                  </a:lnTo>
                  <a:lnTo>
                    <a:pt x="112" y="63"/>
                  </a:lnTo>
                  <a:lnTo>
                    <a:pt x="90" y="80"/>
                  </a:lnTo>
                  <a:lnTo>
                    <a:pt x="71" y="100"/>
                  </a:lnTo>
                  <a:lnTo>
                    <a:pt x="52" y="120"/>
                  </a:lnTo>
                  <a:lnTo>
                    <a:pt x="37" y="143"/>
                  </a:lnTo>
                  <a:lnTo>
                    <a:pt x="25" y="168"/>
                  </a:lnTo>
                  <a:lnTo>
                    <a:pt x="14" y="192"/>
                  </a:lnTo>
                  <a:lnTo>
                    <a:pt x="6" y="218"/>
                  </a:lnTo>
                  <a:lnTo>
                    <a:pt x="1" y="246"/>
                  </a:lnTo>
                  <a:lnTo>
                    <a:pt x="0" y="274"/>
                  </a:lnTo>
                  <a:lnTo>
                    <a:pt x="1" y="301"/>
                  </a:lnTo>
                  <a:lnTo>
                    <a:pt x="6" y="328"/>
                  </a:lnTo>
                  <a:lnTo>
                    <a:pt x="14" y="354"/>
                  </a:lnTo>
                  <a:lnTo>
                    <a:pt x="25" y="380"/>
                  </a:lnTo>
                  <a:lnTo>
                    <a:pt x="37" y="403"/>
                  </a:lnTo>
                  <a:lnTo>
                    <a:pt x="52" y="426"/>
                  </a:lnTo>
                  <a:lnTo>
                    <a:pt x="71" y="447"/>
                  </a:lnTo>
                  <a:lnTo>
                    <a:pt x="90" y="466"/>
                  </a:lnTo>
                  <a:lnTo>
                    <a:pt x="112" y="484"/>
                  </a:lnTo>
                  <a:lnTo>
                    <a:pt x="135" y="500"/>
                  </a:lnTo>
                  <a:lnTo>
                    <a:pt x="160" y="512"/>
                  </a:lnTo>
                  <a:lnTo>
                    <a:pt x="187" y="524"/>
                  </a:lnTo>
                  <a:lnTo>
                    <a:pt x="215" y="533"/>
                  </a:lnTo>
                  <a:lnTo>
                    <a:pt x="245" y="540"/>
                  </a:lnTo>
                  <a:lnTo>
                    <a:pt x="274" y="545"/>
                  </a:lnTo>
                  <a:lnTo>
                    <a:pt x="306" y="546"/>
                  </a:lnTo>
                  <a:close/>
                </a:path>
              </a:pathLst>
            </a:custGeom>
            <a:solidFill>
              <a:srgbClr val="0000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4" name="Freeform 25"/>
            <p:cNvSpPr>
              <a:spLocks/>
            </p:cNvSpPr>
            <p:nvPr/>
          </p:nvSpPr>
          <p:spPr bwMode="auto">
            <a:xfrm>
              <a:off x="1472" y="1515"/>
              <a:ext cx="219" cy="193"/>
            </a:xfrm>
            <a:custGeom>
              <a:avLst/>
              <a:gdLst>
                <a:gd name="T0" fmla="*/ 28 w 438"/>
                <a:gd name="T1" fmla="*/ 311 h 386"/>
                <a:gd name="T2" fmla="*/ 27 w 438"/>
                <a:gd name="T3" fmla="*/ 203 h 386"/>
                <a:gd name="T4" fmla="*/ 98 w 438"/>
                <a:gd name="T5" fmla="*/ 79 h 386"/>
                <a:gd name="T6" fmla="*/ 169 w 438"/>
                <a:gd name="T7" fmla="*/ 34 h 386"/>
                <a:gd name="T8" fmla="*/ 227 w 438"/>
                <a:gd name="T9" fmla="*/ 21 h 386"/>
                <a:gd name="T10" fmla="*/ 287 w 438"/>
                <a:gd name="T11" fmla="*/ 30 h 386"/>
                <a:gd name="T12" fmla="*/ 346 w 438"/>
                <a:gd name="T13" fmla="*/ 56 h 386"/>
                <a:gd name="T14" fmla="*/ 395 w 438"/>
                <a:gd name="T15" fmla="*/ 107 h 386"/>
                <a:gd name="T16" fmla="*/ 416 w 438"/>
                <a:gd name="T17" fmla="*/ 178 h 386"/>
                <a:gd name="T18" fmla="*/ 385 w 438"/>
                <a:gd name="T19" fmla="*/ 272 h 386"/>
                <a:gd name="T20" fmla="*/ 332 w 438"/>
                <a:gd name="T21" fmla="*/ 329 h 386"/>
                <a:gd name="T22" fmla="*/ 272 w 438"/>
                <a:gd name="T23" fmla="*/ 358 h 386"/>
                <a:gd name="T24" fmla="*/ 217 w 438"/>
                <a:gd name="T25" fmla="*/ 364 h 386"/>
                <a:gd name="T26" fmla="*/ 141 w 438"/>
                <a:gd name="T27" fmla="*/ 322 h 386"/>
                <a:gd name="T28" fmla="*/ 106 w 438"/>
                <a:gd name="T29" fmla="*/ 233 h 386"/>
                <a:gd name="T30" fmla="*/ 139 w 438"/>
                <a:gd name="T31" fmla="*/ 156 h 386"/>
                <a:gd name="T32" fmla="*/ 210 w 438"/>
                <a:gd name="T33" fmla="*/ 115 h 386"/>
                <a:gd name="T34" fmla="*/ 261 w 438"/>
                <a:gd name="T35" fmla="*/ 114 h 386"/>
                <a:gd name="T36" fmla="*/ 295 w 438"/>
                <a:gd name="T37" fmla="*/ 132 h 386"/>
                <a:gd name="T38" fmla="*/ 321 w 438"/>
                <a:gd name="T39" fmla="*/ 201 h 386"/>
                <a:gd name="T40" fmla="*/ 284 w 438"/>
                <a:gd name="T41" fmla="*/ 257 h 386"/>
                <a:gd name="T42" fmla="*/ 228 w 438"/>
                <a:gd name="T43" fmla="*/ 279 h 386"/>
                <a:gd name="T44" fmla="*/ 197 w 438"/>
                <a:gd name="T45" fmla="*/ 269 h 386"/>
                <a:gd name="T46" fmla="*/ 182 w 438"/>
                <a:gd name="T47" fmla="*/ 238 h 386"/>
                <a:gd name="T48" fmla="*/ 189 w 438"/>
                <a:gd name="T49" fmla="*/ 205 h 386"/>
                <a:gd name="T50" fmla="*/ 223 w 438"/>
                <a:gd name="T51" fmla="*/ 188 h 386"/>
                <a:gd name="T52" fmla="*/ 249 w 438"/>
                <a:gd name="T53" fmla="*/ 204 h 386"/>
                <a:gd name="T54" fmla="*/ 237 w 438"/>
                <a:gd name="T55" fmla="*/ 224 h 386"/>
                <a:gd name="T56" fmla="*/ 217 w 438"/>
                <a:gd name="T57" fmla="*/ 231 h 386"/>
                <a:gd name="T58" fmla="*/ 222 w 438"/>
                <a:gd name="T59" fmla="*/ 245 h 386"/>
                <a:gd name="T60" fmla="*/ 252 w 438"/>
                <a:gd name="T61" fmla="*/ 241 h 386"/>
                <a:gd name="T62" fmla="*/ 270 w 438"/>
                <a:gd name="T63" fmla="*/ 219 h 386"/>
                <a:gd name="T64" fmla="*/ 269 w 438"/>
                <a:gd name="T65" fmla="*/ 193 h 386"/>
                <a:gd name="T66" fmla="*/ 247 w 438"/>
                <a:gd name="T67" fmla="*/ 171 h 386"/>
                <a:gd name="T68" fmla="*/ 217 w 438"/>
                <a:gd name="T69" fmla="*/ 167 h 386"/>
                <a:gd name="T70" fmla="*/ 190 w 438"/>
                <a:gd name="T71" fmla="*/ 177 h 386"/>
                <a:gd name="T72" fmla="*/ 161 w 438"/>
                <a:gd name="T73" fmla="*/ 218 h 386"/>
                <a:gd name="T74" fmla="*/ 173 w 438"/>
                <a:gd name="T75" fmla="*/ 273 h 386"/>
                <a:gd name="T76" fmla="*/ 204 w 438"/>
                <a:gd name="T77" fmla="*/ 296 h 386"/>
                <a:gd name="T78" fmla="*/ 265 w 438"/>
                <a:gd name="T79" fmla="*/ 291 h 386"/>
                <a:gd name="T80" fmla="*/ 322 w 438"/>
                <a:gd name="T81" fmla="*/ 251 h 386"/>
                <a:gd name="T82" fmla="*/ 336 w 438"/>
                <a:gd name="T83" fmla="*/ 152 h 386"/>
                <a:gd name="T84" fmla="*/ 288 w 438"/>
                <a:gd name="T85" fmla="*/ 102 h 386"/>
                <a:gd name="T86" fmla="*/ 242 w 438"/>
                <a:gd name="T87" fmla="*/ 90 h 386"/>
                <a:gd name="T88" fmla="*/ 159 w 438"/>
                <a:gd name="T89" fmla="*/ 114 h 386"/>
                <a:gd name="T90" fmla="*/ 98 w 438"/>
                <a:gd name="T91" fmla="*/ 182 h 386"/>
                <a:gd name="T92" fmla="*/ 95 w 438"/>
                <a:gd name="T93" fmla="*/ 288 h 386"/>
                <a:gd name="T94" fmla="*/ 173 w 438"/>
                <a:gd name="T95" fmla="*/ 372 h 386"/>
                <a:gd name="T96" fmla="*/ 243 w 438"/>
                <a:gd name="T97" fmla="*/ 385 h 386"/>
                <a:gd name="T98" fmla="*/ 313 w 438"/>
                <a:gd name="T99" fmla="*/ 365 h 386"/>
                <a:gd name="T100" fmla="*/ 375 w 438"/>
                <a:gd name="T101" fmla="*/ 321 h 386"/>
                <a:gd name="T102" fmla="*/ 427 w 438"/>
                <a:gd name="T103" fmla="*/ 233 h 386"/>
                <a:gd name="T104" fmla="*/ 432 w 438"/>
                <a:gd name="T105" fmla="*/ 136 h 386"/>
                <a:gd name="T106" fmla="*/ 389 w 438"/>
                <a:gd name="T107" fmla="*/ 63 h 386"/>
                <a:gd name="T108" fmla="*/ 325 w 438"/>
                <a:gd name="T109" fmla="*/ 21 h 386"/>
                <a:gd name="T110" fmla="*/ 260 w 438"/>
                <a:gd name="T111" fmla="*/ 2 h 386"/>
                <a:gd name="T112" fmla="*/ 194 w 438"/>
                <a:gd name="T113" fmla="*/ 4 h 386"/>
                <a:gd name="T114" fmla="*/ 129 w 438"/>
                <a:gd name="T115" fmla="*/ 30 h 386"/>
                <a:gd name="T116" fmla="*/ 35 w 438"/>
                <a:gd name="T117" fmla="*/ 126 h 386"/>
                <a:gd name="T118" fmla="*/ 0 w 438"/>
                <a:gd name="T119" fmla="*/ 275 h 386"/>
                <a:gd name="T120" fmla="*/ 17 w 438"/>
                <a:gd name="T121" fmla="*/ 32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438" h="386">
                  <a:moveTo>
                    <a:pt x="21" y="320"/>
                  </a:moveTo>
                  <a:lnTo>
                    <a:pt x="25" y="318"/>
                  </a:lnTo>
                  <a:lnTo>
                    <a:pt x="27" y="314"/>
                  </a:lnTo>
                  <a:lnTo>
                    <a:pt x="28" y="311"/>
                  </a:lnTo>
                  <a:lnTo>
                    <a:pt x="28" y="306"/>
                  </a:lnTo>
                  <a:lnTo>
                    <a:pt x="21" y="273"/>
                  </a:lnTo>
                  <a:lnTo>
                    <a:pt x="21" y="237"/>
                  </a:lnTo>
                  <a:lnTo>
                    <a:pt x="27" y="203"/>
                  </a:lnTo>
                  <a:lnTo>
                    <a:pt x="37" y="169"/>
                  </a:lnTo>
                  <a:lnTo>
                    <a:pt x="52" y="136"/>
                  </a:lnTo>
                  <a:lnTo>
                    <a:pt x="73" y="106"/>
                  </a:lnTo>
                  <a:lnTo>
                    <a:pt x="98" y="79"/>
                  </a:lnTo>
                  <a:lnTo>
                    <a:pt x="127" y="56"/>
                  </a:lnTo>
                  <a:lnTo>
                    <a:pt x="141" y="47"/>
                  </a:lnTo>
                  <a:lnTo>
                    <a:pt x="155" y="40"/>
                  </a:lnTo>
                  <a:lnTo>
                    <a:pt x="169" y="34"/>
                  </a:lnTo>
                  <a:lnTo>
                    <a:pt x="184" y="28"/>
                  </a:lnTo>
                  <a:lnTo>
                    <a:pt x="199" y="25"/>
                  </a:lnTo>
                  <a:lnTo>
                    <a:pt x="212" y="23"/>
                  </a:lnTo>
                  <a:lnTo>
                    <a:pt x="227" y="21"/>
                  </a:lnTo>
                  <a:lnTo>
                    <a:pt x="242" y="21"/>
                  </a:lnTo>
                  <a:lnTo>
                    <a:pt x="257" y="23"/>
                  </a:lnTo>
                  <a:lnTo>
                    <a:pt x="272" y="25"/>
                  </a:lnTo>
                  <a:lnTo>
                    <a:pt x="287" y="30"/>
                  </a:lnTo>
                  <a:lnTo>
                    <a:pt x="302" y="34"/>
                  </a:lnTo>
                  <a:lnTo>
                    <a:pt x="317" y="40"/>
                  </a:lnTo>
                  <a:lnTo>
                    <a:pt x="331" y="48"/>
                  </a:lnTo>
                  <a:lnTo>
                    <a:pt x="346" y="56"/>
                  </a:lnTo>
                  <a:lnTo>
                    <a:pt x="360" y="66"/>
                  </a:lnTo>
                  <a:lnTo>
                    <a:pt x="372" y="78"/>
                  </a:lnTo>
                  <a:lnTo>
                    <a:pt x="384" y="91"/>
                  </a:lnTo>
                  <a:lnTo>
                    <a:pt x="395" y="107"/>
                  </a:lnTo>
                  <a:lnTo>
                    <a:pt x="405" y="123"/>
                  </a:lnTo>
                  <a:lnTo>
                    <a:pt x="410" y="140"/>
                  </a:lnTo>
                  <a:lnTo>
                    <a:pt x="415" y="159"/>
                  </a:lnTo>
                  <a:lnTo>
                    <a:pt x="416" y="178"/>
                  </a:lnTo>
                  <a:lnTo>
                    <a:pt x="414" y="197"/>
                  </a:lnTo>
                  <a:lnTo>
                    <a:pt x="406" y="226"/>
                  </a:lnTo>
                  <a:lnTo>
                    <a:pt x="397" y="250"/>
                  </a:lnTo>
                  <a:lnTo>
                    <a:pt x="385" y="272"/>
                  </a:lnTo>
                  <a:lnTo>
                    <a:pt x="372" y="290"/>
                  </a:lnTo>
                  <a:lnTo>
                    <a:pt x="360" y="305"/>
                  </a:lnTo>
                  <a:lnTo>
                    <a:pt x="346" y="319"/>
                  </a:lnTo>
                  <a:lnTo>
                    <a:pt x="332" y="329"/>
                  </a:lnTo>
                  <a:lnTo>
                    <a:pt x="319" y="337"/>
                  </a:lnTo>
                  <a:lnTo>
                    <a:pt x="303" y="347"/>
                  </a:lnTo>
                  <a:lnTo>
                    <a:pt x="288" y="354"/>
                  </a:lnTo>
                  <a:lnTo>
                    <a:pt x="272" y="358"/>
                  </a:lnTo>
                  <a:lnTo>
                    <a:pt x="257" y="362"/>
                  </a:lnTo>
                  <a:lnTo>
                    <a:pt x="242" y="364"/>
                  </a:lnTo>
                  <a:lnTo>
                    <a:pt x="230" y="364"/>
                  </a:lnTo>
                  <a:lnTo>
                    <a:pt x="217" y="364"/>
                  </a:lnTo>
                  <a:lnTo>
                    <a:pt x="207" y="362"/>
                  </a:lnTo>
                  <a:lnTo>
                    <a:pt x="182" y="352"/>
                  </a:lnTo>
                  <a:lnTo>
                    <a:pt x="161" y="339"/>
                  </a:lnTo>
                  <a:lnTo>
                    <a:pt x="141" y="322"/>
                  </a:lnTo>
                  <a:lnTo>
                    <a:pt x="126" y="303"/>
                  </a:lnTo>
                  <a:lnTo>
                    <a:pt x="116" y="281"/>
                  </a:lnTo>
                  <a:lnTo>
                    <a:pt x="109" y="258"/>
                  </a:lnTo>
                  <a:lnTo>
                    <a:pt x="106" y="233"/>
                  </a:lnTo>
                  <a:lnTo>
                    <a:pt x="110" y="208"/>
                  </a:lnTo>
                  <a:lnTo>
                    <a:pt x="117" y="190"/>
                  </a:lnTo>
                  <a:lnTo>
                    <a:pt x="127" y="173"/>
                  </a:lnTo>
                  <a:lnTo>
                    <a:pt x="139" y="156"/>
                  </a:lnTo>
                  <a:lnTo>
                    <a:pt x="154" y="143"/>
                  </a:lnTo>
                  <a:lnTo>
                    <a:pt x="171" y="131"/>
                  </a:lnTo>
                  <a:lnTo>
                    <a:pt x="189" y="122"/>
                  </a:lnTo>
                  <a:lnTo>
                    <a:pt x="210" y="115"/>
                  </a:lnTo>
                  <a:lnTo>
                    <a:pt x="232" y="110"/>
                  </a:lnTo>
                  <a:lnTo>
                    <a:pt x="241" y="110"/>
                  </a:lnTo>
                  <a:lnTo>
                    <a:pt x="252" y="111"/>
                  </a:lnTo>
                  <a:lnTo>
                    <a:pt x="261" y="114"/>
                  </a:lnTo>
                  <a:lnTo>
                    <a:pt x="270" y="116"/>
                  </a:lnTo>
                  <a:lnTo>
                    <a:pt x="278" y="121"/>
                  </a:lnTo>
                  <a:lnTo>
                    <a:pt x="287" y="126"/>
                  </a:lnTo>
                  <a:lnTo>
                    <a:pt x="295" y="132"/>
                  </a:lnTo>
                  <a:lnTo>
                    <a:pt x="302" y="139"/>
                  </a:lnTo>
                  <a:lnTo>
                    <a:pt x="315" y="158"/>
                  </a:lnTo>
                  <a:lnTo>
                    <a:pt x="322" y="177"/>
                  </a:lnTo>
                  <a:lnTo>
                    <a:pt x="321" y="201"/>
                  </a:lnTo>
                  <a:lnTo>
                    <a:pt x="310" y="230"/>
                  </a:lnTo>
                  <a:lnTo>
                    <a:pt x="304" y="239"/>
                  </a:lnTo>
                  <a:lnTo>
                    <a:pt x="295" y="249"/>
                  </a:lnTo>
                  <a:lnTo>
                    <a:pt x="284" y="257"/>
                  </a:lnTo>
                  <a:lnTo>
                    <a:pt x="271" y="265"/>
                  </a:lnTo>
                  <a:lnTo>
                    <a:pt x="257" y="272"/>
                  </a:lnTo>
                  <a:lnTo>
                    <a:pt x="243" y="276"/>
                  </a:lnTo>
                  <a:lnTo>
                    <a:pt x="228" y="279"/>
                  </a:lnTo>
                  <a:lnTo>
                    <a:pt x="216" y="279"/>
                  </a:lnTo>
                  <a:lnTo>
                    <a:pt x="209" y="276"/>
                  </a:lnTo>
                  <a:lnTo>
                    <a:pt x="202" y="274"/>
                  </a:lnTo>
                  <a:lnTo>
                    <a:pt x="197" y="269"/>
                  </a:lnTo>
                  <a:lnTo>
                    <a:pt x="192" y="264"/>
                  </a:lnTo>
                  <a:lnTo>
                    <a:pt x="188" y="257"/>
                  </a:lnTo>
                  <a:lnTo>
                    <a:pt x="185" y="247"/>
                  </a:lnTo>
                  <a:lnTo>
                    <a:pt x="182" y="238"/>
                  </a:lnTo>
                  <a:lnTo>
                    <a:pt x="181" y="228"/>
                  </a:lnTo>
                  <a:lnTo>
                    <a:pt x="181" y="221"/>
                  </a:lnTo>
                  <a:lnTo>
                    <a:pt x="185" y="213"/>
                  </a:lnTo>
                  <a:lnTo>
                    <a:pt x="189" y="205"/>
                  </a:lnTo>
                  <a:lnTo>
                    <a:pt x="197" y="198"/>
                  </a:lnTo>
                  <a:lnTo>
                    <a:pt x="205" y="192"/>
                  </a:lnTo>
                  <a:lnTo>
                    <a:pt x="215" y="189"/>
                  </a:lnTo>
                  <a:lnTo>
                    <a:pt x="223" y="188"/>
                  </a:lnTo>
                  <a:lnTo>
                    <a:pt x="231" y="189"/>
                  </a:lnTo>
                  <a:lnTo>
                    <a:pt x="240" y="192"/>
                  </a:lnTo>
                  <a:lnTo>
                    <a:pt x="246" y="198"/>
                  </a:lnTo>
                  <a:lnTo>
                    <a:pt x="249" y="204"/>
                  </a:lnTo>
                  <a:lnTo>
                    <a:pt x="250" y="211"/>
                  </a:lnTo>
                  <a:lnTo>
                    <a:pt x="248" y="216"/>
                  </a:lnTo>
                  <a:lnTo>
                    <a:pt x="243" y="221"/>
                  </a:lnTo>
                  <a:lnTo>
                    <a:pt x="237" y="224"/>
                  </a:lnTo>
                  <a:lnTo>
                    <a:pt x="226" y="226"/>
                  </a:lnTo>
                  <a:lnTo>
                    <a:pt x="222" y="227"/>
                  </a:lnTo>
                  <a:lnTo>
                    <a:pt x="219" y="229"/>
                  </a:lnTo>
                  <a:lnTo>
                    <a:pt x="217" y="231"/>
                  </a:lnTo>
                  <a:lnTo>
                    <a:pt x="216" y="236"/>
                  </a:lnTo>
                  <a:lnTo>
                    <a:pt x="217" y="241"/>
                  </a:lnTo>
                  <a:lnTo>
                    <a:pt x="219" y="243"/>
                  </a:lnTo>
                  <a:lnTo>
                    <a:pt x="222" y="245"/>
                  </a:lnTo>
                  <a:lnTo>
                    <a:pt x="226" y="246"/>
                  </a:lnTo>
                  <a:lnTo>
                    <a:pt x="235" y="245"/>
                  </a:lnTo>
                  <a:lnTo>
                    <a:pt x="245" y="243"/>
                  </a:lnTo>
                  <a:lnTo>
                    <a:pt x="252" y="241"/>
                  </a:lnTo>
                  <a:lnTo>
                    <a:pt x="258" y="236"/>
                  </a:lnTo>
                  <a:lnTo>
                    <a:pt x="263" y="230"/>
                  </a:lnTo>
                  <a:lnTo>
                    <a:pt x="266" y="224"/>
                  </a:lnTo>
                  <a:lnTo>
                    <a:pt x="270" y="219"/>
                  </a:lnTo>
                  <a:lnTo>
                    <a:pt x="271" y="213"/>
                  </a:lnTo>
                  <a:lnTo>
                    <a:pt x="271" y="207"/>
                  </a:lnTo>
                  <a:lnTo>
                    <a:pt x="271" y="200"/>
                  </a:lnTo>
                  <a:lnTo>
                    <a:pt x="269" y="193"/>
                  </a:lnTo>
                  <a:lnTo>
                    <a:pt x="265" y="188"/>
                  </a:lnTo>
                  <a:lnTo>
                    <a:pt x="261" y="182"/>
                  </a:lnTo>
                  <a:lnTo>
                    <a:pt x="255" y="176"/>
                  </a:lnTo>
                  <a:lnTo>
                    <a:pt x="247" y="171"/>
                  </a:lnTo>
                  <a:lnTo>
                    <a:pt x="238" y="168"/>
                  </a:lnTo>
                  <a:lnTo>
                    <a:pt x="231" y="167"/>
                  </a:lnTo>
                  <a:lnTo>
                    <a:pt x="224" y="166"/>
                  </a:lnTo>
                  <a:lnTo>
                    <a:pt x="217" y="167"/>
                  </a:lnTo>
                  <a:lnTo>
                    <a:pt x="211" y="168"/>
                  </a:lnTo>
                  <a:lnTo>
                    <a:pt x="204" y="170"/>
                  </a:lnTo>
                  <a:lnTo>
                    <a:pt x="197" y="173"/>
                  </a:lnTo>
                  <a:lnTo>
                    <a:pt x="190" y="177"/>
                  </a:lnTo>
                  <a:lnTo>
                    <a:pt x="184" y="182"/>
                  </a:lnTo>
                  <a:lnTo>
                    <a:pt x="173" y="192"/>
                  </a:lnTo>
                  <a:lnTo>
                    <a:pt x="165" y="204"/>
                  </a:lnTo>
                  <a:lnTo>
                    <a:pt x="161" y="218"/>
                  </a:lnTo>
                  <a:lnTo>
                    <a:pt x="159" y="230"/>
                  </a:lnTo>
                  <a:lnTo>
                    <a:pt x="163" y="247"/>
                  </a:lnTo>
                  <a:lnTo>
                    <a:pt x="167" y="261"/>
                  </a:lnTo>
                  <a:lnTo>
                    <a:pt x="173" y="273"/>
                  </a:lnTo>
                  <a:lnTo>
                    <a:pt x="180" y="282"/>
                  </a:lnTo>
                  <a:lnTo>
                    <a:pt x="188" y="289"/>
                  </a:lnTo>
                  <a:lnTo>
                    <a:pt x="196" y="294"/>
                  </a:lnTo>
                  <a:lnTo>
                    <a:pt x="204" y="296"/>
                  </a:lnTo>
                  <a:lnTo>
                    <a:pt x="212" y="298"/>
                  </a:lnTo>
                  <a:lnTo>
                    <a:pt x="230" y="299"/>
                  </a:lnTo>
                  <a:lnTo>
                    <a:pt x="248" y="297"/>
                  </a:lnTo>
                  <a:lnTo>
                    <a:pt x="265" y="291"/>
                  </a:lnTo>
                  <a:lnTo>
                    <a:pt x="283" y="283"/>
                  </a:lnTo>
                  <a:lnTo>
                    <a:pt x="298" y="273"/>
                  </a:lnTo>
                  <a:lnTo>
                    <a:pt x="311" y="262"/>
                  </a:lnTo>
                  <a:lnTo>
                    <a:pt x="322" y="251"/>
                  </a:lnTo>
                  <a:lnTo>
                    <a:pt x="329" y="239"/>
                  </a:lnTo>
                  <a:lnTo>
                    <a:pt x="340" y="207"/>
                  </a:lnTo>
                  <a:lnTo>
                    <a:pt x="343" y="178"/>
                  </a:lnTo>
                  <a:lnTo>
                    <a:pt x="336" y="152"/>
                  </a:lnTo>
                  <a:lnTo>
                    <a:pt x="318" y="125"/>
                  </a:lnTo>
                  <a:lnTo>
                    <a:pt x="309" y="116"/>
                  </a:lnTo>
                  <a:lnTo>
                    <a:pt x="299" y="108"/>
                  </a:lnTo>
                  <a:lnTo>
                    <a:pt x="288" y="102"/>
                  </a:lnTo>
                  <a:lnTo>
                    <a:pt x="278" y="96"/>
                  </a:lnTo>
                  <a:lnTo>
                    <a:pt x="265" y="93"/>
                  </a:lnTo>
                  <a:lnTo>
                    <a:pt x="254" y="90"/>
                  </a:lnTo>
                  <a:lnTo>
                    <a:pt x="242" y="90"/>
                  </a:lnTo>
                  <a:lnTo>
                    <a:pt x="230" y="90"/>
                  </a:lnTo>
                  <a:lnTo>
                    <a:pt x="204" y="94"/>
                  </a:lnTo>
                  <a:lnTo>
                    <a:pt x="180" y="102"/>
                  </a:lnTo>
                  <a:lnTo>
                    <a:pt x="159" y="114"/>
                  </a:lnTo>
                  <a:lnTo>
                    <a:pt x="140" y="128"/>
                  </a:lnTo>
                  <a:lnTo>
                    <a:pt x="122" y="143"/>
                  </a:lnTo>
                  <a:lnTo>
                    <a:pt x="109" y="161"/>
                  </a:lnTo>
                  <a:lnTo>
                    <a:pt x="98" y="182"/>
                  </a:lnTo>
                  <a:lnTo>
                    <a:pt x="90" y="204"/>
                  </a:lnTo>
                  <a:lnTo>
                    <a:pt x="86" y="233"/>
                  </a:lnTo>
                  <a:lnTo>
                    <a:pt x="88" y="260"/>
                  </a:lnTo>
                  <a:lnTo>
                    <a:pt x="95" y="288"/>
                  </a:lnTo>
                  <a:lnTo>
                    <a:pt x="109" y="313"/>
                  </a:lnTo>
                  <a:lnTo>
                    <a:pt x="126" y="336"/>
                  </a:lnTo>
                  <a:lnTo>
                    <a:pt x="148" y="356"/>
                  </a:lnTo>
                  <a:lnTo>
                    <a:pt x="173" y="372"/>
                  </a:lnTo>
                  <a:lnTo>
                    <a:pt x="202" y="382"/>
                  </a:lnTo>
                  <a:lnTo>
                    <a:pt x="215" y="385"/>
                  </a:lnTo>
                  <a:lnTo>
                    <a:pt x="228" y="386"/>
                  </a:lnTo>
                  <a:lnTo>
                    <a:pt x="243" y="385"/>
                  </a:lnTo>
                  <a:lnTo>
                    <a:pt x="260" y="382"/>
                  </a:lnTo>
                  <a:lnTo>
                    <a:pt x="277" y="379"/>
                  </a:lnTo>
                  <a:lnTo>
                    <a:pt x="294" y="373"/>
                  </a:lnTo>
                  <a:lnTo>
                    <a:pt x="313" y="365"/>
                  </a:lnTo>
                  <a:lnTo>
                    <a:pt x="331" y="356"/>
                  </a:lnTo>
                  <a:lnTo>
                    <a:pt x="345" y="347"/>
                  </a:lnTo>
                  <a:lnTo>
                    <a:pt x="360" y="335"/>
                  </a:lnTo>
                  <a:lnTo>
                    <a:pt x="375" y="321"/>
                  </a:lnTo>
                  <a:lnTo>
                    <a:pt x="390" y="304"/>
                  </a:lnTo>
                  <a:lnTo>
                    <a:pt x="402" y="283"/>
                  </a:lnTo>
                  <a:lnTo>
                    <a:pt x="415" y="260"/>
                  </a:lnTo>
                  <a:lnTo>
                    <a:pt x="427" y="233"/>
                  </a:lnTo>
                  <a:lnTo>
                    <a:pt x="435" y="201"/>
                  </a:lnTo>
                  <a:lnTo>
                    <a:pt x="438" y="179"/>
                  </a:lnTo>
                  <a:lnTo>
                    <a:pt x="437" y="158"/>
                  </a:lnTo>
                  <a:lnTo>
                    <a:pt x="432" y="136"/>
                  </a:lnTo>
                  <a:lnTo>
                    <a:pt x="424" y="115"/>
                  </a:lnTo>
                  <a:lnTo>
                    <a:pt x="414" y="95"/>
                  </a:lnTo>
                  <a:lnTo>
                    <a:pt x="402" y="78"/>
                  </a:lnTo>
                  <a:lnTo>
                    <a:pt x="389" y="63"/>
                  </a:lnTo>
                  <a:lnTo>
                    <a:pt x="374" y="50"/>
                  </a:lnTo>
                  <a:lnTo>
                    <a:pt x="357" y="39"/>
                  </a:lnTo>
                  <a:lnTo>
                    <a:pt x="341" y="30"/>
                  </a:lnTo>
                  <a:lnTo>
                    <a:pt x="325" y="21"/>
                  </a:lnTo>
                  <a:lnTo>
                    <a:pt x="309" y="13"/>
                  </a:lnTo>
                  <a:lnTo>
                    <a:pt x="293" y="9"/>
                  </a:lnTo>
                  <a:lnTo>
                    <a:pt x="276" y="4"/>
                  </a:lnTo>
                  <a:lnTo>
                    <a:pt x="260" y="2"/>
                  </a:lnTo>
                  <a:lnTo>
                    <a:pt x="243" y="0"/>
                  </a:lnTo>
                  <a:lnTo>
                    <a:pt x="226" y="0"/>
                  </a:lnTo>
                  <a:lnTo>
                    <a:pt x="210" y="2"/>
                  </a:lnTo>
                  <a:lnTo>
                    <a:pt x="194" y="4"/>
                  </a:lnTo>
                  <a:lnTo>
                    <a:pt x="178" y="9"/>
                  </a:lnTo>
                  <a:lnTo>
                    <a:pt x="162" y="13"/>
                  </a:lnTo>
                  <a:lnTo>
                    <a:pt x="146" y="20"/>
                  </a:lnTo>
                  <a:lnTo>
                    <a:pt x="129" y="30"/>
                  </a:lnTo>
                  <a:lnTo>
                    <a:pt x="114" y="39"/>
                  </a:lnTo>
                  <a:lnTo>
                    <a:pt x="83" y="64"/>
                  </a:lnTo>
                  <a:lnTo>
                    <a:pt x="57" y="93"/>
                  </a:lnTo>
                  <a:lnTo>
                    <a:pt x="35" y="126"/>
                  </a:lnTo>
                  <a:lnTo>
                    <a:pt x="18" y="161"/>
                  </a:lnTo>
                  <a:lnTo>
                    <a:pt x="6" y="199"/>
                  </a:lnTo>
                  <a:lnTo>
                    <a:pt x="0" y="237"/>
                  </a:lnTo>
                  <a:lnTo>
                    <a:pt x="0" y="275"/>
                  </a:lnTo>
                  <a:lnTo>
                    <a:pt x="7" y="312"/>
                  </a:lnTo>
                  <a:lnTo>
                    <a:pt x="10" y="316"/>
                  </a:lnTo>
                  <a:lnTo>
                    <a:pt x="13" y="319"/>
                  </a:lnTo>
                  <a:lnTo>
                    <a:pt x="17" y="320"/>
                  </a:lnTo>
                  <a:lnTo>
                    <a:pt x="21" y="320"/>
                  </a:lnTo>
                  <a:close/>
                </a:path>
              </a:pathLst>
            </a:custGeom>
            <a:solidFill>
              <a:srgbClr val="FFE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25" name="Freeform 26"/>
            <p:cNvSpPr>
              <a:spLocks/>
            </p:cNvSpPr>
            <p:nvPr/>
          </p:nvSpPr>
          <p:spPr bwMode="auto">
            <a:xfrm>
              <a:off x="4044" y="1515"/>
              <a:ext cx="219" cy="193"/>
            </a:xfrm>
            <a:custGeom>
              <a:avLst/>
              <a:gdLst>
                <a:gd name="T0" fmla="*/ 409 w 437"/>
                <a:gd name="T1" fmla="*/ 311 h 386"/>
                <a:gd name="T2" fmla="*/ 411 w 437"/>
                <a:gd name="T3" fmla="*/ 203 h 386"/>
                <a:gd name="T4" fmla="*/ 339 w 437"/>
                <a:gd name="T5" fmla="*/ 79 h 386"/>
                <a:gd name="T6" fmla="*/ 268 w 437"/>
                <a:gd name="T7" fmla="*/ 34 h 386"/>
                <a:gd name="T8" fmla="*/ 209 w 437"/>
                <a:gd name="T9" fmla="*/ 21 h 386"/>
                <a:gd name="T10" fmla="*/ 149 w 437"/>
                <a:gd name="T11" fmla="*/ 30 h 386"/>
                <a:gd name="T12" fmla="*/ 91 w 437"/>
                <a:gd name="T13" fmla="*/ 56 h 386"/>
                <a:gd name="T14" fmla="*/ 41 w 437"/>
                <a:gd name="T15" fmla="*/ 107 h 386"/>
                <a:gd name="T16" fmla="*/ 20 w 437"/>
                <a:gd name="T17" fmla="*/ 178 h 386"/>
                <a:gd name="T18" fmla="*/ 51 w 437"/>
                <a:gd name="T19" fmla="*/ 272 h 386"/>
                <a:gd name="T20" fmla="*/ 104 w 437"/>
                <a:gd name="T21" fmla="*/ 329 h 386"/>
                <a:gd name="T22" fmla="*/ 165 w 437"/>
                <a:gd name="T23" fmla="*/ 358 h 386"/>
                <a:gd name="T24" fmla="*/ 220 w 437"/>
                <a:gd name="T25" fmla="*/ 364 h 386"/>
                <a:gd name="T26" fmla="*/ 296 w 437"/>
                <a:gd name="T27" fmla="*/ 322 h 386"/>
                <a:gd name="T28" fmla="*/ 330 w 437"/>
                <a:gd name="T29" fmla="*/ 233 h 386"/>
                <a:gd name="T30" fmla="*/ 298 w 437"/>
                <a:gd name="T31" fmla="*/ 156 h 386"/>
                <a:gd name="T32" fmla="*/ 228 w 437"/>
                <a:gd name="T33" fmla="*/ 115 h 386"/>
                <a:gd name="T34" fmla="*/ 177 w 437"/>
                <a:gd name="T35" fmla="*/ 114 h 386"/>
                <a:gd name="T36" fmla="*/ 141 w 437"/>
                <a:gd name="T37" fmla="*/ 132 h 386"/>
                <a:gd name="T38" fmla="*/ 117 w 437"/>
                <a:gd name="T39" fmla="*/ 201 h 386"/>
                <a:gd name="T40" fmla="*/ 153 w 437"/>
                <a:gd name="T41" fmla="*/ 257 h 386"/>
                <a:gd name="T42" fmla="*/ 208 w 437"/>
                <a:gd name="T43" fmla="*/ 279 h 386"/>
                <a:gd name="T44" fmla="*/ 240 w 437"/>
                <a:gd name="T45" fmla="*/ 269 h 386"/>
                <a:gd name="T46" fmla="*/ 255 w 437"/>
                <a:gd name="T47" fmla="*/ 238 h 386"/>
                <a:gd name="T48" fmla="*/ 247 w 437"/>
                <a:gd name="T49" fmla="*/ 205 h 386"/>
                <a:gd name="T50" fmla="*/ 227 w 437"/>
                <a:gd name="T51" fmla="*/ 190 h 386"/>
                <a:gd name="T52" fmla="*/ 209 w 437"/>
                <a:gd name="T53" fmla="*/ 188 h 386"/>
                <a:gd name="T54" fmla="*/ 187 w 437"/>
                <a:gd name="T55" fmla="*/ 204 h 386"/>
                <a:gd name="T56" fmla="*/ 200 w 437"/>
                <a:gd name="T57" fmla="*/ 224 h 386"/>
                <a:gd name="T58" fmla="*/ 220 w 437"/>
                <a:gd name="T59" fmla="*/ 231 h 386"/>
                <a:gd name="T60" fmla="*/ 215 w 437"/>
                <a:gd name="T61" fmla="*/ 245 h 386"/>
                <a:gd name="T62" fmla="*/ 185 w 437"/>
                <a:gd name="T63" fmla="*/ 241 h 386"/>
                <a:gd name="T64" fmla="*/ 167 w 437"/>
                <a:gd name="T65" fmla="*/ 219 h 386"/>
                <a:gd name="T66" fmla="*/ 168 w 437"/>
                <a:gd name="T67" fmla="*/ 193 h 386"/>
                <a:gd name="T68" fmla="*/ 191 w 437"/>
                <a:gd name="T69" fmla="*/ 171 h 386"/>
                <a:gd name="T70" fmla="*/ 220 w 437"/>
                <a:gd name="T71" fmla="*/ 167 h 386"/>
                <a:gd name="T72" fmla="*/ 247 w 437"/>
                <a:gd name="T73" fmla="*/ 177 h 386"/>
                <a:gd name="T74" fmla="*/ 276 w 437"/>
                <a:gd name="T75" fmla="*/ 218 h 386"/>
                <a:gd name="T76" fmla="*/ 265 w 437"/>
                <a:gd name="T77" fmla="*/ 273 h 386"/>
                <a:gd name="T78" fmla="*/ 233 w 437"/>
                <a:gd name="T79" fmla="*/ 296 h 386"/>
                <a:gd name="T80" fmla="*/ 172 w 437"/>
                <a:gd name="T81" fmla="*/ 291 h 386"/>
                <a:gd name="T82" fmla="*/ 116 w 437"/>
                <a:gd name="T83" fmla="*/ 251 h 386"/>
                <a:gd name="T84" fmla="*/ 102 w 437"/>
                <a:gd name="T85" fmla="*/ 152 h 386"/>
                <a:gd name="T86" fmla="*/ 149 w 437"/>
                <a:gd name="T87" fmla="*/ 102 h 386"/>
                <a:gd name="T88" fmla="*/ 195 w 437"/>
                <a:gd name="T89" fmla="*/ 90 h 386"/>
                <a:gd name="T90" fmla="*/ 278 w 437"/>
                <a:gd name="T91" fmla="*/ 114 h 386"/>
                <a:gd name="T92" fmla="*/ 339 w 437"/>
                <a:gd name="T93" fmla="*/ 182 h 386"/>
                <a:gd name="T94" fmla="*/ 342 w 437"/>
                <a:gd name="T95" fmla="*/ 288 h 386"/>
                <a:gd name="T96" fmla="*/ 265 w 437"/>
                <a:gd name="T97" fmla="*/ 372 h 386"/>
                <a:gd name="T98" fmla="*/ 194 w 437"/>
                <a:gd name="T99" fmla="*/ 385 h 386"/>
                <a:gd name="T100" fmla="*/ 125 w 437"/>
                <a:gd name="T101" fmla="*/ 365 h 386"/>
                <a:gd name="T102" fmla="*/ 63 w 437"/>
                <a:gd name="T103" fmla="*/ 321 h 386"/>
                <a:gd name="T104" fmla="*/ 10 w 437"/>
                <a:gd name="T105" fmla="*/ 233 h 386"/>
                <a:gd name="T106" fmla="*/ 5 w 437"/>
                <a:gd name="T107" fmla="*/ 136 h 386"/>
                <a:gd name="T108" fmla="*/ 49 w 437"/>
                <a:gd name="T109" fmla="*/ 63 h 386"/>
                <a:gd name="T110" fmla="*/ 111 w 437"/>
                <a:gd name="T111" fmla="*/ 21 h 386"/>
                <a:gd name="T112" fmla="*/ 177 w 437"/>
                <a:gd name="T113" fmla="*/ 2 h 386"/>
                <a:gd name="T114" fmla="*/ 244 w 437"/>
                <a:gd name="T115" fmla="*/ 4 h 386"/>
                <a:gd name="T116" fmla="*/ 307 w 437"/>
                <a:gd name="T117" fmla="*/ 30 h 386"/>
                <a:gd name="T118" fmla="*/ 403 w 437"/>
                <a:gd name="T119" fmla="*/ 126 h 386"/>
                <a:gd name="T120" fmla="*/ 436 w 437"/>
                <a:gd name="T121" fmla="*/ 275 h 386"/>
                <a:gd name="T122" fmla="*/ 421 w 437"/>
                <a:gd name="T123" fmla="*/ 320 h 3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37" h="386">
                  <a:moveTo>
                    <a:pt x="417" y="320"/>
                  </a:moveTo>
                  <a:lnTo>
                    <a:pt x="413" y="318"/>
                  </a:lnTo>
                  <a:lnTo>
                    <a:pt x="410" y="314"/>
                  </a:lnTo>
                  <a:lnTo>
                    <a:pt x="409" y="311"/>
                  </a:lnTo>
                  <a:lnTo>
                    <a:pt x="410" y="306"/>
                  </a:lnTo>
                  <a:lnTo>
                    <a:pt x="415" y="273"/>
                  </a:lnTo>
                  <a:lnTo>
                    <a:pt x="415" y="237"/>
                  </a:lnTo>
                  <a:lnTo>
                    <a:pt x="411" y="203"/>
                  </a:lnTo>
                  <a:lnTo>
                    <a:pt x="400" y="169"/>
                  </a:lnTo>
                  <a:lnTo>
                    <a:pt x="384" y="136"/>
                  </a:lnTo>
                  <a:lnTo>
                    <a:pt x="364" y="106"/>
                  </a:lnTo>
                  <a:lnTo>
                    <a:pt x="339" y="79"/>
                  </a:lnTo>
                  <a:lnTo>
                    <a:pt x="311" y="56"/>
                  </a:lnTo>
                  <a:lnTo>
                    <a:pt x="297" y="47"/>
                  </a:lnTo>
                  <a:lnTo>
                    <a:pt x="283" y="40"/>
                  </a:lnTo>
                  <a:lnTo>
                    <a:pt x="268" y="34"/>
                  </a:lnTo>
                  <a:lnTo>
                    <a:pt x="253" y="28"/>
                  </a:lnTo>
                  <a:lnTo>
                    <a:pt x="239" y="25"/>
                  </a:lnTo>
                  <a:lnTo>
                    <a:pt x="224" y="23"/>
                  </a:lnTo>
                  <a:lnTo>
                    <a:pt x="209" y="21"/>
                  </a:lnTo>
                  <a:lnTo>
                    <a:pt x="194" y="21"/>
                  </a:lnTo>
                  <a:lnTo>
                    <a:pt x="179" y="23"/>
                  </a:lnTo>
                  <a:lnTo>
                    <a:pt x="164" y="25"/>
                  </a:lnTo>
                  <a:lnTo>
                    <a:pt x="149" y="30"/>
                  </a:lnTo>
                  <a:lnTo>
                    <a:pt x="134" y="34"/>
                  </a:lnTo>
                  <a:lnTo>
                    <a:pt x="119" y="40"/>
                  </a:lnTo>
                  <a:lnTo>
                    <a:pt x="106" y="48"/>
                  </a:lnTo>
                  <a:lnTo>
                    <a:pt x="91" y="56"/>
                  </a:lnTo>
                  <a:lnTo>
                    <a:pt x="77" y="66"/>
                  </a:lnTo>
                  <a:lnTo>
                    <a:pt x="64" y="78"/>
                  </a:lnTo>
                  <a:lnTo>
                    <a:pt x="53" y="91"/>
                  </a:lnTo>
                  <a:lnTo>
                    <a:pt x="41" y="107"/>
                  </a:lnTo>
                  <a:lnTo>
                    <a:pt x="33" y="123"/>
                  </a:lnTo>
                  <a:lnTo>
                    <a:pt x="26" y="140"/>
                  </a:lnTo>
                  <a:lnTo>
                    <a:pt x="21" y="159"/>
                  </a:lnTo>
                  <a:lnTo>
                    <a:pt x="20" y="178"/>
                  </a:lnTo>
                  <a:lnTo>
                    <a:pt x="23" y="197"/>
                  </a:lnTo>
                  <a:lnTo>
                    <a:pt x="31" y="226"/>
                  </a:lnTo>
                  <a:lnTo>
                    <a:pt x="40" y="250"/>
                  </a:lnTo>
                  <a:lnTo>
                    <a:pt x="51" y="272"/>
                  </a:lnTo>
                  <a:lnTo>
                    <a:pt x="64" y="290"/>
                  </a:lnTo>
                  <a:lnTo>
                    <a:pt x="78" y="305"/>
                  </a:lnTo>
                  <a:lnTo>
                    <a:pt x="91" y="319"/>
                  </a:lnTo>
                  <a:lnTo>
                    <a:pt x="104" y="329"/>
                  </a:lnTo>
                  <a:lnTo>
                    <a:pt x="117" y="337"/>
                  </a:lnTo>
                  <a:lnTo>
                    <a:pt x="133" y="347"/>
                  </a:lnTo>
                  <a:lnTo>
                    <a:pt x="149" y="354"/>
                  </a:lnTo>
                  <a:lnTo>
                    <a:pt x="165" y="358"/>
                  </a:lnTo>
                  <a:lnTo>
                    <a:pt x="180" y="362"/>
                  </a:lnTo>
                  <a:lnTo>
                    <a:pt x="195" y="364"/>
                  </a:lnTo>
                  <a:lnTo>
                    <a:pt x="208" y="364"/>
                  </a:lnTo>
                  <a:lnTo>
                    <a:pt x="220" y="364"/>
                  </a:lnTo>
                  <a:lnTo>
                    <a:pt x="230" y="362"/>
                  </a:lnTo>
                  <a:lnTo>
                    <a:pt x="254" y="352"/>
                  </a:lnTo>
                  <a:lnTo>
                    <a:pt x="277" y="339"/>
                  </a:lnTo>
                  <a:lnTo>
                    <a:pt x="296" y="322"/>
                  </a:lnTo>
                  <a:lnTo>
                    <a:pt x="311" y="303"/>
                  </a:lnTo>
                  <a:lnTo>
                    <a:pt x="322" y="281"/>
                  </a:lnTo>
                  <a:lnTo>
                    <a:pt x="329" y="258"/>
                  </a:lnTo>
                  <a:lnTo>
                    <a:pt x="330" y="233"/>
                  </a:lnTo>
                  <a:lnTo>
                    <a:pt x="327" y="208"/>
                  </a:lnTo>
                  <a:lnTo>
                    <a:pt x="320" y="190"/>
                  </a:lnTo>
                  <a:lnTo>
                    <a:pt x="311" y="173"/>
                  </a:lnTo>
                  <a:lnTo>
                    <a:pt x="298" y="156"/>
                  </a:lnTo>
                  <a:lnTo>
                    <a:pt x="284" y="143"/>
                  </a:lnTo>
                  <a:lnTo>
                    <a:pt x="267" y="131"/>
                  </a:lnTo>
                  <a:lnTo>
                    <a:pt x="248" y="122"/>
                  </a:lnTo>
                  <a:lnTo>
                    <a:pt x="228" y="115"/>
                  </a:lnTo>
                  <a:lnTo>
                    <a:pt x="206" y="110"/>
                  </a:lnTo>
                  <a:lnTo>
                    <a:pt x="197" y="110"/>
                  </a:lnTo>
                  <a:lnTo>
                    <a:pt x="186" y="111"/>
                  </a:lnTo>
                  <a:lnTo>
                    <a:pt x="177" y="114"/>
                  </a:lnTo>
                  <a:lnTo>
                    <a:pt x="168" y="116"/>
                  </a:lnTo>
                  <a:lnTo>
                    <a:pt x="159" y="121"/>
                  </a:lnTo>
                  <a:lnTo>
                    <a:pt x="149" y="126"/>
                  </a:lnTo>
                  <a:lnTo>
                    <a:pt x="141" y="132"/>
                  </a:lnTo>
                  <a:lnTo>
                    <a:pt x="134" y="139"/>
                  </a:lnTo>
                  <a:lnTo>
                    <a:pt x="122" y="158"/>
                  </a:lnTo>
                  <a:lnTo>
                    <a:pt x="116" y="177"/>
                  </a:lnTo>
                  <a:lnTo>
                    <a:pt x="117" y="201"/>
                  </a:lnTo>
                  <a:lnTo>
                    <a:pt x="127" y="230"/>
                  </a:lnTo>
                  <a:lnTo>
                    <a:pt x="133" y="239"/>
                  </a:lnTo>
                  <a:lnTo>
                    <a:pt x="141" y="249"/>
                  </a:lnTo>
                  <a:lnTo>
                    <a:pt x="153" y="257"/>
                  </a:lnTo>
                  <a:lnTo>
                    <a:pt x="165" y="265"/>
                  </a:lnTo>
                  <a:lnTo>
                    <a:pt x="179" y="272"/>
                  </a:lnTo>
                  <a:lnTo>
                    <a:pt x="193" y="276"/>
                  </a:lnTo>
                  <a:lnTo>
                    <a:pt x="208" y="279"/>
                  </a:lnTo>
                  <a:lnTo>
                    <a:pt x="221" y="279"/>
                  </a:lnTo>
                  <a:lnTo>
                    <a:pt x="228" y="276"/>
                  </a:lnTo>
                  <a:lnTo>
                    <a:pt x="235" y="274"/>
                  </a:lnTo>
                  <a:lnTo>
                    <a:pt x="240" y="269"/>
                  </a:lnTo>
                  <a:lnTo>
                    <a:pt x="245" y="264"/>
                  </a:lnTo>
                  <a:lnTo>
                    <a:pt x="250" y="257"/>
                  </a:lnTo>
                  <a:lnTo>
                    <a:pt x="252" y="247"/>
                  </a:lnTo>
                  <a:lnTo>
                    <a:pt x="255" y="238"/>
                  </a:lnTo>
                  <a:lnTo>
                    <a:pt x="256" y="228"/>
                  </a:lnTo>
                  <a:lnTo>
                    <a:pt x="256" y="221"/>
                  </a:lnTo>
                  <a:lnTo>
                    <a:pt x="253" y="213"/>
                  </a:lnTo>
                  <a:lnTo>
                    <a:pt x="247" y="205"/>
                  </a:lnTo>
                  <a:lnTo>
                    <a:pt x="240" y="198"/>
                  </a:lnTo>
                  <a:lnTo>
                    <a:pt x="236" y="194"/>
                  </a:lnTo>
                  <a:lnTo>
                    <a:pt x="231" y="192"/>
                  </a:lnTo>
                  <a:lnTo>
                    <a:pt x="227" y="190"/>
                  </a:lnTo>
                  <a:lnTo>
                    <a:pt x="223" y="189"/>
                  </a:lnTo>
                  <a:lnTo>
                    <a:pt x="218" y="188"/>
                  </a:lnTo>
                  <a:lnTo>
                    <a:pt x="214" y="188"/>
                  </a:lnTo>
                  <a:lnTo>
                    <a:pt x="209" y="188"/>
                  </a:lnTo>
                  <a:lnTo>
                    <a:pt x="206" y="189"/>
                  </a:lnTo>
                  <a:lnTo>
                    <a:pt x="198" y="192"/>
                  </a:lnTo>
                  <a:lnTo>
                    <a:pt x="191" y="198"/>
                  </a:lnTo>
                  <a:lnTo>
                    <a:pt x="187" y="204"/>
                  </a:lnTo>
                  <a:lnTo>
                    <a:pt x="186" y="211"/>
                  </a:lnTo>
                  <a:lnTo>
                    <a:pt x="188" y="216"/>
                  </a:lnTo>
                  <a:lnTo>
                    <a:pt x="193" y="221"/>
                  </a:lnTo>
                  <a:lnTo>
                    <a:pt x="200" y="224"/>
                  </a:lnTo>
                  <a:lnTo>
                    <a:pt x="210" y="226"/>
                  </a:lnTo>
                  <a:lnTo>
                    <a:pt x="215" y="227"/>
                  </a:lnTo>
                  <a:lnTo>
                    <a:pt x="217" y="229"/>
                  </a:lnTo>
                  <a:lnTo>
                    <a:pt x="220" y="231"/>
                  </a:lnTo>
                  <a:lnTo>
                    <a:pt x="221" y="236"/>
                  </a:lnTo>
                  <a:lnTo>
                    <a:pt x="220" y="241"/>
                  </a:lnTo>
                  <a:lnTo>
                    <a:pt x="217" y="243"/>
                  </a:lnTo>
                  <a:lnTo>
                    <a:pt x="215" y="245"/>
                  </a:lnTo>
                  <a:lnTo>
                    <a:pt x="210" y="246"/>
                  </a:lnTo>
                  <a:lnTo>
                    <a:pt x="201" y="245"/>
                  </a:lnTo>
                  <a:lnTo>
                    <a:pt x="192" y="243"/>
                  </a:lnTo>
                  <a:lnTo>
                    <a:pt x="185" y="241"/>
                  </a:lnTo>
                  <a:lnTo>
                    <a:pt x="178" y="236"/>
                  </a:lnTo>
                  <a:lnTo>
                    <a:pt x="174" y="230"/>
                  </a:lnTo>
                  <a:lnTo>
                    <a:pt x="170" y="224"/>
                  </a:lnTo>
                  <a:lnTo>
                    <a:pt x="167" y="219"/>
                  </a:lnTo>
                  <a:lnTo>
                    <a:pt x="165" y="213"/>
                  </a:lnTo>
                  <a:lnTo>
                    <a:pt x="165" y="207"/>
                  </a:lnTo>
                  <a:lnTo>
                    <a:pt x="165" y="200"/>
                  </a:lnTo>
                  <a:lnTo>
                    <a:pt x="168" y="193"/>
                  </a:lnTo>
                  <a:lnTo>
                    <a:pt x="171" y="188"/>
                  </a:lnTo>
                  <a:lnTo>
                    <a:pt x="176" y="182"/>
                  </a:lnTo>
                  <a:lnTo>
                    <a:pt x="183" y="176"/>
                  </a:lnTo>
                  <a:lnTo>
                    <a:pt x="191" y="171"/>
                  </a:lnTo>
                  <a:lnTo>
                    <a:pt x="200" y="168"/>
                  </a:lnTo>
                  <a:lnTo>
                    <a:pt x="207" y="167"/>
                  </a:lnTo>
                  <a:lnTo>
                    <a:pt x="214" y="166"/>
                  </a:lnTo>
                  <a:lnTo>
                    <a:pt x="220" y="167"/>
                  </a:lnTo>
                  <a:lnTo>
                    <a:pt x="227" y="168"/>
                  </a:lnTo>
                  <a:lnTo>
                    <a:pt x="233" y="170"/>
                  </a:lnTo>
                  <a:lnTo>
                    <a:pt x="240" y="173"/>
                  </a:lnTo>
                  <a:lnTo>
                    <a:pt x="247" y="177"/>
                  </a:lnTo>
                  <a:lnTo>
                    <a:pt x="253" y="182"/>
                  </a:lnTo>
                  <a:lnTo>
                    <a:pt x="265" y="192"/>
                  </a:lnTo>
                  <a:lnTo>
                    <a:pt x="273" y="204"/>
                  </a:lnTo>
                  <a:lnTo>
                    <a:pt x="276" y="218"/>
                  </a:lnTo>
                  <a:lnTo>
                    <a:pt x="277" y="230"/>
                  </a:lnTo>
                  <a:lnTo>
                    <a:pt x="275" y="247"/>
                  </a:lnTo>
                  <a:lnTo>
                    <a:pt x="270" y="261"/>
                  </a:lnTo>
                  <a:lnTo>
                    <a:pt x="265" y="273"/>
                  </a:lnTo>
                  <a:lnTo>
                    <a:pt x="258" y="282"/>
                  </a:lnTo>
                  <a:lnTo>
                    <a:pt x="250" y="289"/>
                  </a:lnTo>
                  <a:lnTo>
                    <a:pt x="241" y="294"/>
                  </a:lnTo>
                  <a:lnTo>
                    <a:pt x="233" y="296"/>
                  </a:lnTo>
                  <a:lnTo>
                    <a:pt x="225" y="298"/>
                  </a:lnTo>
                  <a:lnTo>
                    <a:pt x="208" y="299"/>
                  </a:lnTo>
                  <a:lnTo>
                    <a:pt x="190" y="297"/>
                  </a:lnTo>
                  <a:lnTo>
                    <a:pt x="172" y="291"/>
                  </a:lnTo>
                  <a:lnTo>
                    <a:pt x="155" y="283"/>
                  </a:lnTo>
                  <a:lnTo>
                    <a:pt x="140" y="273"/>
                  </a:lnTo>
                  <a:lnTo>
                    <a:pt x="126" y="262"/>
                  </a:lnTo>
                  <a:lnTo>
                    <a:pt x="116" y="251"/>
                  </a:lnTo>
                  <a:lnTo>
                    <a:pt x="108" y="239"/>
                  </a:lnTo>
                  <a:lnTo>
                    <a:pt x="96" y="207"/>
                  </a:lnTo>
                  <a:lnTo>
                    <a:pt x="94" y="178"/>
                  </a:lnTo>
                  <a:lnTo>
                    <a:pt x="102" y="152"/>
                  </a:lnTo>
                  <a:lnTo>
                    <a:pt x="119" y="125"/>
                  </a:lnTo>
                  <a:lnTo>
                    <a:pt x="129" y="116"/>
                  </a:lnTo>
                  <a:lnTo>
                    <a:pt x="139" y="108"/>
                  </a:lnTo>
                  <a:lnTo>
                    <a:pt x="149" y="102"/>
                  </a:lnTo>
                  <a:lnTo>
                    <a:pt x="161" y="96"/>
                  </a:lnTo>
                  <a:lnTo>
                    <a:pt x="172" y="93"/>
                  </a:lnTo>
                  <a:lnTo>
                    <a:pt x="184" y="90"/>
                  </a:lnTo>
                  <a:lnTo>
                    <a:pt x="195" y="90"/>
                  </a:lnTo>
                  <a:lnTo>
                    <a:pt x="208" y="90"/>
                  </a:lnTo>
                  <a:lnTo>
                    <a:pt x="233" y="94"/>
                  </a:lnTo>
                  <a:lnTo>
                    <a:pt x="258" y="102"/>
                  </a:lnTo>
                  <a:lnTo>
                    <a:pt x="278" y="114"/>
                  </a:lnTo>
                  <a:lnTo>
                    <a:pt x="298" y="128"/>
                  </a:lnTo>
                  <a:lnTo>
                    <a:pt x="315" y="143"/>
                  </a:lnTo>
                  <a:lnTo>
                    <a:pt x="329" y="161"/>
                  </a:lnTo>
                  <a:lnTo>
                    <a:pt x="339" y="182"/>
                  </a:lnTo>
                  <a:lnTo>
                    <a:pt x="347" y="204"/>
                  </a:lnTo>
                  <a:lnTo>
                    <a:pt x="352" y="233"/>
                  </a:lnTo>
                  <a:lnTo>
                    <a:pt x="350" y="260"/>
                  </a:lnTo>
                  <a:lnTo>
                    <a:pt x="342" y="288"/>
                  </a:lnTo>
                  <a:lnTo>
                    <a:pt x="329" y="313"/>
                  </a:lnTo>
                  <a:lnTo>
                    <a:pt x="312" y="336"/>
                  </a:lnTo>
                  <a:lnTo>
                    <a:pt x="290" y="356"/>
                  </a:lnTo>
                  <a:lnTo>
                    <a:pt x="265" y="372"/>
                  </a:lnTo>
                  <a:lnTo>
                    <a:pt x="236" y="382"/>
                  </a:lnTo>
                  <a:lnTo>
                    <a:pt x="223" y="385"/>
                  </a:lnTo>
                  <a:lnTo>
                    <a:pt x="209" y="386"/>
                  </a:lnTo>
                  <a:lnTo>
                    <a:pt x="194" y="385"/>
                  </a:lnTo>
                  <a:lnTo>
                    <a:pt x="178" y="382"/>
                  </a:lnTo>
                  <a:lnTo>
                    <a:pt x="161" y="379"/>
                  </a:lnTo>
                  <a:lnTo>
                    <a:pt x="142" y="373"/>
                  </a:lnTo>
                  <a:lnTo>
                    <a:pt x="125" y="365"/>
                  </a:lnTo>
                  <a:lnTo>
                    <a:pt x="107" y="356"/>
                  </a:lnTo>
                  <a:lnTo>
                    <a:pt x="93" y="347"/>
                  </a:lnTo>
                  <a:lnTo>
                    <a:pt x="78" y="335"/>
                  </a:lnTo>
                  <a:lnTo>
                    <a:pt x="63" y="321"/>
                  </a:lnTo>
                  <a:lnTo>
                    <a:pt x="48" y="304"/>
                  </a:lnTo>
                  <a:lnTo>
                    <a:pt x="34" y="283"/>
                  </a:lnTo>
                  <a:lnTo>
                    <a:pt x="21" y="260"/>
                  </a:lnTo>
                  <a:lnTo>
                    <a:pt x="10" y="233"/>
                  </a:lnTo>
                  <a:lnTo>
                    <a:pt x="2" y="201"/>
                  </a:lnTo>
                  <a:lnTo>
                    <a:pt x="0" y="179"/>
                  </a:lnTo>
                  <a:lnTo>
                    <a:pt x="1" y="158"/>
                  </a:lnTo>
                  <a:lnTo>
                    <a:pt x="5" y="136"/>
                  </a:lnTo>
                  <a:lnTo>
                    <a:pt x="13" y="115"/>
                  </a:lnTo>
                  <a:lnTo>
                    <a:pt x="24" y="95"/>
                  </a:lnTo>
                  <a:lnTo>
                    <a:pt x="35" y="78"/>
                  </a:lnTo>
                  <a:lnTo>
                    <a:pt x="49" y="63"/>
                  </a:lnTo>
                  <a:lnTo>
                    <a:pt x="64" y="50"/>
                  </a:lnTo>
                  <a:lnTo>
                    <a:pt x="80" y="39"/>
                  </a:lnTo>
                  <a:lnTo>
                    <a:pt x="95" y="30"/>
                  </a:lnTo>
                  <a:lnTo>
                    <a:pt x="111" y="21"/>
                  </a:lnTo>
                  <a:lnTo>
                    <a:pt x="129" y="13"/>
                  </a:lnTo>
                  <a:lnTo>
                    <a:pt x="145" y="9"/>
                  </a:lnTo>
                  <a:lnTo>
                    <a:pt x="161" y="4"/>
                  </a:lnTo>
                  <a:lnTo>
                    <a:pt x="177" y="2"/>
                  </a:lnTo>
                  <a:lnTo>
                    <a:pt x="194" y="0"/>
                  </a:lnTo>
                  <a:lnTo>
                    <a:pt x="210" y="0"/>
                  </a:lnTo>
                  <a:lnTo>
                    <a:pt x="227" y="2"/>
                  </a:lnTo>
                  <a:lnTo>
                    <a:pt x="244" y="4"/>
                  </a:lnTo>
                  <a:lnTo>
                    <a:pt x="260" y="9"/>
                  </a:lnTo>
                  <a:lnTo>
                    <a:pt x="276" y="13"/>
                  </a:lnTo>
                  <a:lnTo>
                    <a:pt x="291" y="20"/>
                  </a:lnTo>
                  <a:lnTo>
                    <a:pt x="307" y="30"/>
                  </a:lnTo>
                  <a:lnTo>
                    <a:pt x="322" y="39"/>
                  </a:lnTo>
                  <a:lnTo>
                    <a:pt x="353" y="64"/>
                  </a:lnTo>
                  <a:lnTo>
                    <a:pt x="381" y="93"/>
                  </a:lnTo>
                  <a:lnTo>
                    <a:pt x="403" y="126"/>
                  </a:lnTo>
                  <a:lnTo>
                    <a:pt x="420" y="161"/>
                  </a:lnTo>
                  <a:lnTo>
                    <a:pt x="432" y="199"/>
                  </a:lnTo>
                  <a:lnTo>
                    <a:pt x="437" y="237"/>
                  </a:lnTo>
                  <a:lnTo>
                    <a:pt x="436" y="275"/>
                  </a:lnTo>
                  <a:lnTo>
                    <a:pt x="429" y="312"/>
                  </a:lnTo>
                  <a:lnTo>
                    <a:pt x="428" y="316"/>
                  </a:lnTo>
                  <a:lnTo>
                    <a:pt x="425" y="319"/>
                  </a:lnTo>
                  <a:lnTo>
                    <a:pt x="421" y="320"/>
                  </a:lnTo>
                  <a:lnTo>
                    <a:pt x="417" y="320"/>
                  </a:lnTo>
                  <a:close/>
                </a:path>
              </a:pathLst>
            </a:custGeom>
            <a:solidFill>
              <a:srgbClr val="FFE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86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68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68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9" dur="2000"/>
                                        <p:tgtEl>
                                          <p:spTgt spid="686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4" dur="2000"/>
                                        <p:tgtEl>
                                          <p:spTgt spid="68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9" dur="2000"/>
                                        <p:tgtEl>
                                          <p:spTgt spid="68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41" grpId="0"/>
      <p:bldP spid="68642" grpId="0" build="p"/>
      <p:bldP spid="6864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80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Uwagi ogólne</a:t>
            </a:r>
          </a:p>
        </p:txBody>
      </p:sp>
      <p:sp>
        <p:nvSpPr>
          <p:cNvPr id="161801" name="Rectangle 9"/>
          <p:cNvSpPr>
            <a:spLocks noGrp="1" noChangeArrowheads="1"/>
          </p:cNvSpPr>
          <p:nvPr>
            <p:ph idx="1"/>
          </p:nvPr>
        </p:nvSpPr>
        <p:spPr>
          <a:xfrm>
            <a:off x="323850" y="1628775"/>
            <a:ext cx="8362950" cy="475297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Podmiot – jeden z elementów zobowiązania</a:t>
            </a:r>
          </a:p>
          <a:p>
            <a:pPr>
              <a:lnSpc>
                <a:spcPct val="90000"/>
              </a:lnSpc>
            </a:pPr>
            <a:r>
              <a:rPr lang="pl-PL" sz="2400"/>
              <a:t>Zobowiązanie ma 2 strony: dłużniczą i wierzycielską</a:t>
            </a:r>
          </a:p>
          <a:p>
            <a:pPr>
              <a:lnSpc>
                <a:spcPct val="90000"/>
              </a:lnSpc>
            </a:pPr>
            <a:r>
              <a:rPr lang="pl-PL" sz="2400"/>
              <a:t>Zarówno po stronie dłużnika, jak i wierzyciela może występować wielość podmiotów.</a:t>
            </a:r>
          </a:p>
          <a:p>
            <a:pPr>
              <a:lnSpc>
                <a:spcPct val="90000"/>
              </a:lnSpc>
            </a:pPr>
            <a:r>
              <a:rPr lang="pl-PL" sz="2400"/>
              <a:t>Wielość podmiotów może występować:</a:t>
            </a:r>
          </a:p>
          <a:p>
            <a:pPr lvl="1">
              <a:lnSpc>
                <a:spcPct val="90000"/>
              </a:lnSpc>
            </a:pPr>
            <a:r>
              <a:rPr lang="pl-PL" sz="2000"/>
              <a:t>Od chwili powstania zobowiązania</a:t>
            </a:r>
          </a:p>
          <a:p>
            <a:pPr lvl="1">
              <a:lnSpc>
                <a:spcPct val="90000"/>
              </a:lnSpc>
            </a:pPr>
            <a:r>
              <a:rPr lang="pl-PL" sz="2000"/>
              <a:t>Po jego powstaniu</a:t>
            </a:r>
          </a:p>
          <a:p>
            <a:pPr>
              <a:lnSpc>
                <a:spcPct val="90000"/>
              </a:lnSpc>
            </a:pPr>
            <a:r>
              <a:rPr lang="pl-PL" sz="2400"/>
              <a:t>Wielość dłużników lub wierzycieli wpływa na treść stosunku obligacyjnego.</a:t>
            </a:r>
          </a:p>
          <a:p>
            <a:pPr>
              <a:lnSpc>
                <a:spcPct val="90000"/>
              </a:lnSpc>
            </a:pPr>
            <a:r>
              <a:rPr lang="pl-PL" sz="2400"/>
              <a:t>Z zagadnieniem tym wiążą się następujące instytucje:</a:t>
            </a:r>
          </a:p>
          <a:p>
            <a:pPr lvl="1">
              <a:lnSpc>
                <a:spcPct val="90000"/>
              </a:lnSpc>
            </a:pPr>
            <a:r>
              <a:rPr lang="pl-PL" sz="2000"/>
              <a:t>Zobowiązania podzielne i niepodzielne</a:t>
            </a:r>
          </a:p>
          <a:p>
            <a:pPr lvl="1">
              <a:lnSpc>
                <a:spcPct val="90000"/>
              </a:lnSpc>
            </a:pPr>
            <a:r>
              <a:rPr lang="pl-PL" sz="2000"/>
              <a:t>Solidarność zobowiązań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Zobowiązanie solidarne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800"/>
              <a:t>Zobowiązania solidarne to te, w których w razie wystąpienia wielości podmiotów, ustawodawca wprowadza szczególne zasady dotyczące sposobu spełnienia i odbioru świadczenia.</a:t>
            </a:r>
          </a:p>
          <a:p>
            <a:pPr>
              <a:lnSpc>
                <a:spcPct val="80000"/>
              </a:lnSpc>
            </a:pPr>
            <a:r>
              <a:rPr lang="pl-PL" sz="2800"/>
              <a:t>Źródłem solidarności może być: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Czynność prawna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Przepis prawa (np. art. 441 par. 1 KC, 370 KC)</a:t>
            </a:r>
          </a:p>
          <a:p>
            <a:pPr lvl="1">
              <a:lnSpc>
                <a:spcPct val="80000"/>
              </a:lnSpc>
            </a:pPr>
            <a:r>
              <a:rPr lang="pl-PL" sz="2400" u="sng"/>
              <a:t>Solidarności nie domniemywa się!</a:t>
            </a:r>
          </a:p>
          <a:p>
            <a:pPr>
              <a:lnSpc>
                <a:spcPct val="80000"/>
              </a:lnSpc>
            </a:pPr>
            <a:r>
              <a:rPr lang="pl-PL" sz="2800"/>
              <a:t>Istotą solidarności jest umocnienie pozycji wierzyciela. </a:t>
            </a:r>
          </a:p>
          <a:p>
            <a:pPr>
              <a:lnSpc>
                <a:spcPct val="80000"/>
              </a:lnSpc>
            </a:pPr>
            <a:endParaRPr lang="pl-PL" sz="28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pl-PL" sz="2400"/>
          </a:p>
          <a:p>
            <a:pPr lvl="1">
              <a:lnSpc>
                <a:spcPct val="80000"/>
              </a:lnSpc>
              <a:buFont typeface="Wingdings" pitchFamily="2" charset="2"/>
              <a:buNone/>
            </a:pP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57200"/>
            <a:ext cx="8218487" cy="1100138"/>
          </a:xfrm>
        </p:spPr>
        <p:txBody>
          <a:bodyPr/>
          <a:lstStyle/>
          <a:p>
            <a:r>
              <a:rPr lang="pl-PL" sz="2800"/>
              <a:t>Solidarność bierna – solidarność dłużników</a:t>
            </a:r>
          </a:p>
        </p:txBody>
      </p:sp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484313"/>
            <a:ext cx="8362950" cy="51847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2000"/>
              <a:t>Art. 366 par. 1 KC </a:t>
            </a:r>
          </a:p>
          <a:p>
            <a:pPr>
              <a:lnSpc>
                <a:spcPct val="80000"/>
              </a:lnSpc>
            </a:pPr>
            <a:r>
              <a:rPr lang="pl-PL" sz="2000"/>
              <a:t>Cechy: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Po stronie zobowiązaniowej występuje kilka podmiotów (kilku dłużników)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Wierzycielowi przysługuje wierzytelność o spełnienie jednego świadczenia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Spełnienie świadczenia w całości przez któregokolwiek z dłużników prowadzi do wygaśnięcia zobowiązania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Dłużnicy pozostają solidarni aż do zupełnego zaspokojenia wierzyciela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W razie spełnienia świadczenia przez jednego z dłużników solidarnych może on żądać zwrotu od pozostałych współdłużników (regres)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Ryzyko niewypłacalności jednego z dłużników ponoszą pozostali współdłużnicy, część przypadająca na dłużnika niewypłacalnego rozkłada się pomiędzy pozostałych współdłużników </a:t>
            </a:r>
          </a:p>
          <a:p>
            <a:pPr>
              <a:lnSpc>
                <a:spcPct val="80000"/>
              </a:lnSpc>
            </a:pPr>
            <a:r>
              <a:rPr lang="pl-PL" sz="2000"/>
              <a:t>Działanie lub zaniechanie jednego z dłużników solidarnych nie mogą szkodzić pozostałym współdłużnikom</a:t>
            </a:r>
          </a:p>
          <a:p>
            <a:pPr>
              <a:lnSpc>
                <a:spcPct val="80000"/>
              </a:lnSpc>
            </a:pPr>
            <a:r>
              <a:rPr lang="pl-PL" sz="2000"/>
              <a:t>W razie sporu między wierzycielem a dłużnikami solidarnymi dłużnicy mogą podnosić :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Zarzuty osobiste</a:t>
            </a:r>
          </a:p>
          <a:p>
            <a:pPr lvl="1">
              <a:lnSpc>
                <a:spcPct val="80000"/>
              </a:lnSpc>
            </a:pPr>
            <a:r>
              <a:rPr lang="pl-PL" sz="1800"/>
              <a:t>Zarzuty wspólne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457200"/>
            <a:ext cx="8291512" cy="1100138"/>
          </a:xfrm>
        </p:spPr>
        <p:txBody>
          <a:bodyPr/>
          <a:lstStyle/>
          <a:p>
            <a:r>
              <a:rPr lang="pl-PL" sz="2800"/>
              <a:t>Solidarność czynna – solidarność wierzycieli</a:t>
            </a:r>
          </a:p>
        </p:txBody>
      </p:sp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341438"/>
            <a:ext cx="8362950" cy="532765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pl-PL" sz="1800"/>
              <a:t>Art. 367 KC</a:t>
            </a:r>
          </a:p>
          <a:p>
            <a:pPr>
              <a:lnSpc>
                <a:spcPct val="80000"/>
              </a:lnSpc>
            </a:pPr>
            <a:r>
              <a:rPr lang="pl-PL" sz="1800"/>
              <a:t>Solidarność czynna może powstać wyłącznie na podstawie czynności prawnej, nigdy ex lege</a:t>
            </a:r>
          </a:p>
          <a:p>
            <a:pPr>
              <a:lnSpc>
                <a:spcPct val="80000"/>
              </a:lnSpc>
            </a:pPr>
            <a:r>
              <a:rPr lang="pl-PL" sz="1800"/>
              <a:t>Cechy:</a:t>
            </a:r>
          </a:p>
          <a:p>
            <a:pPr lvl="1">
              <a:lnSpc>
                <a:spcPct val="80000"/>
              </a:lnSpc>
            </a:pPr>
            <a:r>
              <a:rPr lang="pl-PL" sz="1600"/>
              <a:t>Po stronie uprawnionej występuje kilka podmiotów (kilku wierzycieli)</a:t>
            </a:r>
          </a:p>
          <a:p>
            <a:pPr lvl="1">
              <a:lnSpc>
                <a:spcPct val="80000"/>
              </a:lnSpc>
            </a:pPr>
            <a:r>
              <a:rPr lang="pl-PL" sz="1600"/>
              <a:t>Dłużnik jest zobowiązany tylko do 1 świadczenia</a:t>
            </a:r>
          </a:p>
          <a:p>
            <a:pPr lvl="1">
              <a:lnSpc>
                <a:spcPct val="80000"/>
              </a:lnSpc>
            </a:pPr>
            <a:r>
              <a:rPr lang="pl-PL" sz="1600"/>
              <a:t>Co do zasady dłużnik może spełnić świadczenie według swojego wyboru do rąk któregokolwiek z wierzycieli solidarnych; jeśli jednak jeden z wierzycieli wytoczył powództwo, to dłużnik powinien świadczyć do jego rąk</a:t>
            </a:r>
          </a:p>
          <a:p>
            <a:pPr lvl="1">
              <a:lnSpc>
                <a:spcPct val="80000"/>
              </a:lnSpc>
            </a:pPr>
            <a:r>
              <a:rPr lang="pl-PL" sz="1600"/>
              <a:t>Spełnienie świadczenia do rąk któregokolwiek z wierzycieli prowadzi do wygaśnięcia zobowiąznia </a:t>
            </a:r>
          </a:p>
          <a:p>
            <a:pPr lvl="1">
              <a:lnSpc>
                <a:spcPct val="80000"/>
              </a:lnSpc>
            </a:pPr>
            <a:r>
              <a:rPr lang="pl-PL" sz="1600"/>
              <a:t>W razie spełnienia świadczenia do rąk jednego z wierzycieli treści stosunku prawnego między współwierzycielami rozstrzyga o tym, czy i w jakich częściach jest on odpowiedzialny wobec współwierzycieli; jeśli z treści stosunku nie wynika nic innego to wierzyciel który przyjął świadczenie jest odpowiedzialny w częściach równych.</a:t>
            </a:r>
          </a:p>
          <a:p>
            <a:pPr>
              <a:lnSpc>
                <a:spcPct val="80000"/>
              </a:lnSpc>
            </a:pPr>
            <a:r>
              <a:rPr lang="pl-PL" sz="1800"/>
              <a:t>Zwłoka dłużnika, przerwanie lub zawieszenie biegu przedawnienia względem jednego z wierzycieli solidarnych skutkuje względem pozostałych współwierzycieli (nie skutkują wobec pozostałych współwierzycieli, takie działania jednego wierzyciela, które pogarszają jego sytuację prawną wobec pozostałych np.. Zawarcie ugody z dłużnikiem, rozłożenie świadczenia na raty).</a:t>
            </a:r>
          </a:p>
          <a:p>
            <a:pPr>
              <a:lnSpc>
                <a:spcPct val="80000"/>
              </a:lnSpc>
            </a:pPr>
            <a:endParaRPr lang="pl-PL" sz="1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/>
              <a:t>Odpowiedzialność in solidum</a:t>
            </a:r>
          </a:p>
        </p:txBody>
      </p:sp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557338"/>
            <a:ext cx="8435975" cy="4824412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pl-PL" sz="2400"/>
              <a:t>Solidarność nieprawidłowa</a:t>
            </a:r>
          </a:p>
          <a:p>
            <a:pPr>
              <a:lnSpc>
                <a:spcPct val="90000"/>
              </a:lnSpc>
            </a:pPr>
            <a:r>
              <a:rPr lang="pl-PL" sz="2400"/>
              <a:t>Kliku dłużników ma obowiązek spełnienia identycznego świadczenia na rzecz tego samego wierzyciela.</a:t>
            </a:r>
          </a:p>
          <a:p>
            <a:pPr>
              <a:lnSpc>
                <a:spcPct val="90000"/>
              </a:lnSpc>
            </a:pPr>
            <a:r>
              <a:rPr lang="pl-PL" sz="2400"/>
              <a:t>Obowiązki tych dłużników wynikają </a:t>
            </a:r>
            <a:r>
              <a:rPr lang="pl-PL" sz="2400" u="sng"/>
              <a:t>z różnych tytułów prawnych</a:t>
            </a:r>
            <a:r>
              <a:rPr lang="pl-PL" sz="2400"/>
              <a:t>, a ustawa ani czynność prawna nie zastrzega między nimi solidarności.</a:t>
            </a:r>
          </a:p>
          <a:p>
            <a:pPr>
              <a:lnSpc>
                <a:spcPct val="90000"/>
              </a:lnSpc>
            </a:pPr>
            <a:r>
              <a:rPr lang="pl-PL" sz="2400"/>
              <a:t>Każdy z dłużników odpowiada za całość świadczenia.</a:t>
            </a:r>
          </a:p>
          <a:p>
            <a:pPr>
              <a:lnSpc>
                <a:spcPct val="90000"/>
              </a:lnSpc>
            </a:pPr>
            <a:r>
              <a:rPr lang="pl-PL" sz="2400"/>
              <a:t>Wierzyciel może żądać całości lub części świadczenia od każdego z dłużników.</a:t>
            </a:r>
          </a:p>
          <a:p>
            <a:pPr>
              <a:lnSpc>
                <a:spcPct val="90000"/>
              </a:lnSpc>
            </a:pPr>
            <a:r>
              <a:rPr lang="pl-PL" sz="2400"/>
              <a:t>Spełnienie świadczenia przez któregokolwiek z dłużników zwalnia pozostałych.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42913" y="1341438"/>
          <a:ext cx="8208962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  <p:bldGraphic spid="2" grpId="1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/>
              <a:t>Elementy stosunku prawnego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800"/>
              <a:t>Podmiot 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Wyznaczają przede wszystkim hipotezy norm prawnych 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W zależności od gałęzi prawa i rodzaju stosunku prawnego, istnieją różne typy podmiotowości prawnej.</a:t>
            </a:r>
          </a:p>
          <a:p>
            <a:pPr>
              <a:lnSpc>
                <a:spcPct val="80000"/>
              </a:lnSpc>
            </a:pPr>
            <a:r>
              <a:rPr lang="pl-PL" sz="2800"/>
              <a:t>Przedmiot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Określone w treści normy prawnej zachowanie się jej adresata</a:t>
            </a:r>
          </a:p>
          <a:p>
            <a:pPr>
              <a:lnSpc>
                <a:spcPct val="80000"/>
              </a:lnSpc>
            </a:pPr>
            <a:r>
              <a:rPr lang="pl-PL" sz="2800"/>
              <a:t>Treść </a:t>
            </a:r>
          </a:p>
          <a:p>
            <a:pPr lvl="1">
              <a:lnSpc>
                <a:spcPct val="80000"/>
              </a:lnSpc>
            </a:pPr>
            <a:r>
              <a:rPr lang="pl-PL" sz="2400"/>
              <a:t>Zakres praw i obowiązków</a:t>
            </a:r>
          </a:p>
          <a:p>
            <a:pPr>
              <a:lnSpc>
                <a:spcPct val="80000"/>
              </a:lnSpc>
            </a:pPr>
            <a:endParaRPr lang="pl-PL" sz="2800"/>
          </a:p>
          <a:p>
            <a:pPr lvl="1">
              <a:lnSpc>
                <a:spcPct val="80000"/>
              </a:lnSpc>
            </a:pPr>
            <a:endParaRPr lang="pl-PL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3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8" dur="20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Stosunek cywilnoprawny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539750" y="3716338"/>
            <a:ext cx="3956050" cy="2655887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400" b="1"/>
              <a:t>Równorzędność stron: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pl-PL" sz="2400"/>
              <a:t>Żaden z podmiotów nie jest podporządkowany drugiemu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pl-PL" sz="2400"/>
              <a:t>Równorzędność formalna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endParaRPr lang="pl-PL" sz="24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pl-PL" sz="2400"/>
          </a:p>
        </p:txBody>
      </p:sp>
      <p:sp>
        <p:nvSpPr>
          <p:cNvPr id="90127" name="Rectangle 15"/>
          <p:cNvSpPr>
            <a:spLocks noGrp="1" noChangeArrowheads="1"/>
          </p:cNvSpPr>
          <p:nvPr>
            <p:ph sz="half" idx="2"/>
          </p:nvPr>
        </p:nvSpPr>
        <p:spPr>
          <a:xfrm>
            <a:off x="4787900" y="3789363"/>
            <a:ext cx="3898900" cy="2582862"/>
          </a:xfrm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Char char="§"/>
            </a:pPr>
            <a:r>
              <a:rPr lang="pl-PL" sz="2400" b="1">
                <a:sym typeface="Wingdings" pitchFamily="2" charset="2"/>
              </a:rPr>
              <a:t>Autonomia woli stron</a:t>
            </a:r>
            <a:r>
              <a:rPr lang="pl-PL" sz="2400">
                <a:sym typeface="Wingdings" pitchFamily="2" charset="2"/>
              </a:rPr>
              <a:t>: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pl-PL" sz="2400"/>
              <a:t>Brak bezpośredniego przymusu państwowego</a:t>
            </a:r>
          </a:p>
          <a:p>
            <a:pPr>
              <a:lnSpc>
                <a:spcPct val="90000"/>
              </a:lnSpc>
              <a:buFont typeface="Wingdings" pitchFamily="2" charset="2"/>
              <a:buChar char="à"/>
            </a:pPr>
            <a:r>
              <a:rPr lang="pl-PL" sz="2400"/>
              <a:t>Możliwość swobodnego kształtowania treści stosunków cywilnoprawnych</a:t>
            </a:r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539750" y="1484313"/>
            <a:ext cx="8064500" cy="211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pl-PL" sz="2000"/>
              <a:t> </a:t>
            </a:r>
            <a:r>
              <a:rPr lang="pl-PL" sz="2200"/>
              <a:t>Stosunek prawny wyznaczony przez normy prawa cywilnego </a:t>
            </a:r>
          </a:p>
          <a:p>
            <a:pPr>
              <a:buFontTx/>
              <a:buChar char="•"/>
            </a:pPr>
            <a:r>
              <a:rPr lang="pl-PL" sz="2200"/>
              <a:t> Podstawa wyróżnienia:</a:t>
            </a:r>
          </a:p>
          <a:p>
            <a:endParaRPr lang="pl-PL" sz="2200"/>
          </a:p>
          <a:p>
            <a:pPr algn="ctr"/>
            <a:r>
              <a:rPr lang="pl-PL" sz="2400" b="1"/>
              <a:t>METODA REGULACJI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pl-PL" sz="2400">
                <a:sym typeface="Wingdings" pitchFamily="2" charset="2"/>
              </a:rPr>
              <a:t>uznanie równorzędnej względem siebie i autonomicznej pozycji podmiotów prawa cywilnego</a:t>
            </a:r>
            <a:endParaRPr lang="pl-PL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901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500"/>
                                        <p:tgtEl>
                                          <p:spTgt spid="90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901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01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901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0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1" dur="2000"/>
                                        <p:tgtEl>
                                          <p:spTgt spid="901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4" dur="2000"/>
                                        <p:tgtEl>
                                          <p:spTgt spid="901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42913" y="1341438"/>
          <a:ext cx="8208962" cy="44545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4000"/>
              <a:t>Treść stosunku cywilnoprawnego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pl-PL"/>
              <a:t>Elementami treści stosunku cywilnoprawnego są wynikające z normy prawnej:</a:t>
            </a:r>
          </a:p>
          <a:p>
            <a:pPr lvl="1">
              <a:lnSpc>
                <a:spcPct val="90000"/>
              </a:lnSpc>
            </a:pPr>
            <a:r>
              <a:rPr lang="pl-PL"/>
              <a:t> z jednej strony: </a:t>
            </a:r>
            <a:r>
              <a:rPr lang="pl-PL" b="1" u="sng"/>
              <a:t>uprawnienia </a:t>
            </a:r>
            <a:r>
              <a:rPr lang="pl-PL"/>
              <a:t>(roszczenia, uprawnienia kształtujące, zarzuty)</a:t>
            </a:r>
          </a:p>
          <a:p>
            <a:pPr lvl="1">
              <a:lnSpc>
                <a:spcPct val="90000"/>
              </a:lnSpc>
            </a:pPr>
            <a:r>
              <a:rPr lang="pl-PL"/>
              <a:t>z drugiej strony:</a:t>
            </a:r>
            <a:r>
              <a:rPr lang="pl-PL" b="1" u="sng"/>
              <a:t> obowiązki</a:t>
            </a:r>
            <a:r>
              <a:rPr lang="pl-PL"/>
              <a:t> (jako korelat uprawnień)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r>
              <a:rPr lang="pl-PL"/>
              <a:t>podmiotów tego stosunku.</a:t>
            </a:r>
          </a:p>
          <a:p>
            <a:pPr lvl="1">
              <a:lnSpc>
                <a:spcPct val="90000"/>
              </a:lnSpc>
              <a:buFont typeface="Wingdings" pitchFamily="2" charset="2"/>
              <a:buNone/>
            </a:pP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Prawo podmiotowe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pl-PL" sz="2200"/>
              <a:t>„Sfera możności postępowania” </a:t>
            </a:r>
          </a:p>
          <a:p>
            <a:pPr>
              <a:lnSpc>
                <a:spcPct val="80000"/>
              </a:lnSpc>
            </a:pPr>
            <a:r>
              <a:rPr lang="pl-PL" sz="2200"/>
              <a:t>Jedno lub zbiór uprawnień, związanych ze sobą funkcjonalnie i stanowiących element danego typu stosunku prawnego</a:t>
            </a:r>
          </a:p>
          <a:p>
            <a:pPr>
              <a:lnSpc>
                <a:spcPct val="80000"/>
              </a:lnSpc>
            </a:pPr>
            <a:r>
              <a:rPr lang="pl-PL" sz="2200"/>
              <a:t>Wyznaczone normami prawnymi </a:t>
            </a:r>
          </a:p>
          <a:p>
            <a:pPr>
              <a:lnSpc>
                <a:spcPct val="80000"/>
              </a:lnSpc>
            </a:pPr>
            <a:r>
              <a:rPr lang="pl-PL" sz="2200"/>
              <a:t>Służy ochronie interesów podmiotów prawa cywilnego </a:t>
            </a:r>
          </a:p>
          <a:p>
            <a:pPr>
              <a:lnSpc>
                <a:spcPct val="80000"/>
              </a:lnSpc>
            </a:pPr>
            <a:r>
              <a:rPr lang="pl-PL" sz="2200"/>
              <a:t>Wolność zachowań podmiotu uprawnionego </a:t>
            </a:r>
          </a:p>
          <a:p>
            <a:pPr>
              <a:lnSpc>
                <a:spcPct val="80000"/>
              </a:lnSpc>
            </a:pPr>
            <a:r>
              <a:rPr lang="pl-PL" sz="2200"/>
              <a:t>Kompetencje do żądania od właściwego organu państwowego ochrony, aby przymusem doprowadził do zrealizowania sprzężonych z prawem podmiotowym obowiązków</a:t>
            </a:r>
          </a:p>
          <a:p>
            <a:pPr>
              <a:lnSpc>
                <a:spcPct val="80000"/>
              </a:lnSpc>
            </a:pPr>
            <a:r>
              <a:rPr lang="pl-PL" sz="2200"/>
              <a:t>Sytuacja prawna podmiotu, na którą składają się zachowania psychofizyczne oraz konwencjonalne, z którymi zawsze sprzężone są obowiązki innego podmiotu.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7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72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72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gaty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Bogaty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ogaty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1644</TotalTime>
  <Words>1983</Words>
  <Application>Microsoft Office PowerPoint</Application>
  <PresentationFormat>Pokaz na ekranie (4:3)</PresentationFormat>
  <Paragraphs>323</Paragraphs>
  <Slides>34</Slides>
  <Notes>34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34</vt:i4>
      </vt:variant>
    </vt:vector>
  </HeadingPairs>
  <TitlesOfParts>
    <vt:vector size="35" baseType="lpstr">
      <vt:lpstr>Bogaty</vt:lpstr>
      <vt:lpstr>PRAWO ZOBOWIĄZAŃ</vt:lpstr>
      <vt:lpstr>Wprowadzenie</vt:lpstr>
      <vt:lpstr>Stosunek prawny</vt:lpstr>
      <vt:lpstr>Prezentacja programu PowerPoint</vt:lpstr>
      <vt:lpstr>Elementy stosunku prawnego</vt:lpstr>
      <vt:lpstr>Stosunek cywilnoprawny</vt:lpstr>
      <vt:lpstr>Prezentacja programu PowerPoint</vt:lpstr>
      <vt:lpstr>Treść stosunku cywilnoprawnego</vt:lpstr>
      <vt:lpstr>Prawo podmiotowe</vt:lpstr>
      <vt:lpstr>Prezentacja programu PowerPoint</vt:lpstr>
      <vt:lpstr>Prezentacja programu PowerPoint</vt:lpstr>
      <vt:lpstr>ZOBOWIĄZANIE</vt:lpstr>
      <vt:lpstr>Czym jest zobowiązanie?</vt:lpstr>
      <vt:lpstr>Prezentacja programu PowerPoint</vt:lpstr>
      <vt:lpstr>Modele zobowiązania</vt:lpstr>
      <vt:lpstr>Wierzytelność</vt:lpstr>
      <vt:lpstr>Dług </vt:lpstr>
      <vt:lpstr>Dług a odpowiedzialność</vt:lpstr>
      <vt:lpstr>Powstanie stosunku zobowiązaniowego</vt:lpstr>
      <vt:lpstr>Świadczenie</vt:lpstr>
      <vt:lpstr>Pojęcie</vt:lpstr>
      <vt:lpstr>Treść świadczenia</vt:lpstr>
      <vt:lpstr>Zobowiązanie rezultatu a zobowiązanie starannego działania</vt:lpstr>
      <vt:lpstr>Zobowiązanie przemienne</vt:lpstr>
      <vt:lpstr>Świadczenie z upoważnieniem przemiennym</vt:lpstr>
      <vt:lpstr>Rodzaje świadczeń</vt:lpstr>
      <vt:lpstr>Rodzaje świadczeń II</vt:lpstr>
      <vt:lpstr>Rodzaje świadczeń III</vt:lpstr>
      <vt:lpstr>Wielość dłużników i wierzycieli</vt:lpstr>
      <vt:lpstr>Uwagi ogólne</vt:lpstr>
      <vt:lpstr>Zobowiązanie solidarne</vt:lpstr>
      <vt:lpstr>Solidarność bierna – solidarność dłużników</vt:lpstr>
      <vt:lpstr>Solidarność czynna – solidarność wierzycieli</vt:lpstr>
      <vt:lpstr>Odpowiedzialność in solidum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PRAWO ZOBOWIĄZAŃ</dc:title>
  <dc:creator>Odbiorca</dc:creator>
  <cp:lastModifiedBy>Laptop</cp:lastModifiedBy>
  <cp:revision>33</cp:revision>
  <dcterms:created xsi:type="dcterms:W3CDTF">2012-11-15T12:30:12Z</dcterms:created>
  <dcterms:modified xsi:type="dcterms:W3CDTF">2015-05-21T20:03:52Z</dcterms:modified>
</cp:coreProperties>
</file>