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317" r:id="rId3"/>
    <p:sldId id="335" r:id="rId4"/>
    <p:sldId id="318" r:id="rId5"/>
    <p:sldId id="332" r:id="rId6"/>
    <p:sldId id="320" r:id="rId7"/>
    <p:sldId id="321" r:id="rId8"/>
    <p:sldId id="322" r:id="rId9"/>
    <p:sldId id="336" r:id="rId10"/>
    <p:sldId id="337" r:id="rId11"/>
    <p:sldId id="338" r:id="rId12"/>
    <p:sldId id="343" r:id="rId13"/>
    <p:sldId id="339" r:id="rId14"/>
    <p:sldId id="340" r:id="rId15"/>
    <p:sldId id="341" r:id="rId16"/>
    <p:sldId id="342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A30B1-0794-483A-B000-19BE6F80DB30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AC4D929E-789D-4375-A9D6-120852409193}">
      <dgm:prSet phldrT="[Tekst]" phldr="1"/>
      <dgm:spPr/>
      <dgm:t>
        <a:bodyPr/>
        <a:lstStyle/>
        <a:p>
          <a:endParaRPr lang="pl-PL"/>
        </a:p>
      </dgm:t>
    </dgm:pt>
    <dgm:pt modelId="{D7E0BF6F-E3BC-431B-A84E-2FF5DAD47234}" type="parTrans" cxnId="{097A4DC8-41D6-4B38-8BF4-826015C20B72}">
      <dgm:prSet/>
      <dgm:spPr/>
    </dgm:pt>
    <dgm:pt modelId="{ED4739C6-E821-4265-9E79-3D3561EAD585}" type="sibTrans" cxnId="{097A4DC8-41D6-4B38-8BF4-826015C20B72}">
      <dgm:prSet/>
      <dgm:spPr/>
    </dgm:pt>
    <dgm:pt modelId="{1E1BA58F-9669-4C7B-B670-49DBA9C9755F}">
      <dgm:prSet phldrT="[Tekst]" phldr="1"/>
      <dgm:spPr/>
      <dgm:t>
        <a:bodyPr/>
        <a:lstStyle/>
        <a:p>
          <a:endParaRPr lang="pl-PL"/>
        </a:p>
      </dgm:t>
    </dgm:pt>
    <dgm:pt modelId="{64A56467-8AAE-4C1A-A86E-196F8B2CC2DA}" type="parTrans" cxnId="{02658127-C56F-46CC-980E-225A358380FF}">
      <dgm:prSet/>
      <dgm:spPr/>
    </dgm:pt>
    <dgm:pt modelId="{C7C89BF2-4B4C-43CF-9EEC-F318C6588578}" type="sibTrans" cxnId="{02658127-C56F-46CC-980E-225A358380FF}">
      <dgm:prSet/>
      <dgm:spPr/>
    </dgm:pt>
    <dgm:pt modelId="{84FAFB2D-415B-4AF0-9F69-06251290D386}">
      <dgm:prSet phldrT="[Tekst]" phldr="1"/>
      <dgm:spPr/>
      <dgm:t>
        <a:bodyPr/>
        <a:lstStyle/>
        <a:p>
          <a:endParaRPr lang="pl-PL"/>
        </a:p>
      </dgm:t>
    </dgm:pt>
    <dgm:pt modelId="{67459D3E-B05D-4E5E-A7D1-0FA2A07F31E2}" type="parTrans" cxnId="{8E53A3CC-D733-4246-B821-BF0850124E6C}">
      <dgm:prSet/>
      <dgm:spPr/>
    </dgm:pt>
    <dgm:pt modelId="{AD631D05-98A1-4E54-BA9D-F89C93842A40}" type="sibTrans" cxnId="{8E53A3CC-D733-4246-B821-BF0850124E6C}">
      <dgm:prSet/>
      <dgm:spPr/>
    </dgm:pt>
    <dgm:pt modelId="{4E076237-D72D-4EF6-9FE8-2A27B6F18BAE}" type="pres">
      <dgm:prSet presAssocID="{D7EA30B1-0794-483A-B000-19BE6F80DB3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BBBD6E2-46C4-4B5C-A7A2-6B6C87351526}" type="pres">
      <dgm:prSet presAssocID="{AC4D929E-789D-4375-A9D6-12085240919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8F8305-BBA5-407F-83F7-7B3298D60A0C}" type="pres">
      <dgm:prSet presAssocID="{AC4D929E-789D-4375-A9D6-120852409193}" presName="gear1srcNode" presStyleLbl="node1" presStyleIdx="0" presStyleCnt="3"/>
      <dgm:spPr/>
      <dgm:t>
        <a:bodyPr/>
        <a:lstStyle/>
        <a:p>
          <a:endParaRPr lang="pl-PL"/>
        </a:p>
      </dgm:t>
    </dgm:pt>
    <dgm:pt modelId="{7CBF581D-79CA-4BA3-AD26-94F0F20742CB}" type="pres">
      <dgm:prSet presAssocID="{AC4D929E-789D-4375-A9D6-120852409193}" presName="gear1dstNode" presStyleLbl="node1" presStyleIdx="0" presStyleCnt="3"/>
      <dgm:spPr/>
      <dgm:t>
        <a:bodyPr/>
        <a:lstStyle/>
        <a:p>
          <a:endParaRPr lang="pl-PL"/>
        </a:p>
      </dgm:t>
    </dgm:pt>
    <dgm:pt modelId="{23B1E970-DA46-4513-8F1C-649740E83821}" type="pres">
      <dgm:prSet presAssocID="{1E1BA58F-9669-4C7B-B670-49DBA9C975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C32C10-F88A-4A24-A803-55F457F29AD2}" type="pres">
      <dgm:prSet presAssocID="{1E1BA58F-9669-4C7B-B670-49DBA9C9755F}" presName="gear2srcNode" presStyleLbl="node1" presStyleIdx="1" presStyleCnt="3"/>
      <dgm:spPr/>
      <dgm:t>
        <a:bodyPr/>
        <a:lstStyle/>
        <a:p>
          <a:endParaRPr lang="pl-PL"/>
        </a:p>
      </dgm:t>
    </dgm:pt>
    <dgm:pt modelId="{5FFA877A-7A05-471C-9274-ACBC03985D79}" type="pres">
      <dgm:prSet presAssocID="{1E1BA58F-9669-4C7B-B670-49DBA9C9755F}" presName="gear2dstNode" presStyleLbl="node1" presStyleIdx="1" presStyleCnt="3"/>
      <dgm:spPr/>
      <dgm:t>
        <a:bodyPr/>
        <a:lstStyle/>
        <a:p>
          <a:endParaRPr lang="pl-PL"/>
        </a:p>
      </dgm:t>
    </dgm:pt>
    <dgm:pt modelId="{89CEE680-96DD-46E5-A2FF-F91920161640}" type="pres">
      <dgm:prSet presAssocID="{84FAFB2D-415B-4AF0-9F69-06251290D386}" presName="gear3" presStyleLbl="node1" presStyleIdx="2" presStyleCnt="3"/>
      <dgm:spPr/>
      <dgm:t>
        <a:bodyPr/>
        <a:lstStyle/>
        <a:p>
          <a:endParaRPr lang="pl-PL"/>
        </a:p>
      </dgm:t>
    </dgm:pt>
    <dgm:pt modelId="{61F0FBE4-56CE-4324-8BA1-02CDF6118332}" type="pres">
      <dgm:prSet presAssocID="{84FAFB2D-415B-4AF0-9F69-06251290D3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9C71A8-F969-49CD-B240-F2E3864B548E}" type="pres">
      <dgm:prSet presAssocID="{84FAFB2D-415B-4AF0-9F69-06251290D386}" presName="gear3srcNode" presStyleLbl="node1" presStyleIdx="2" presStyleCnt="3"/>
      <dgm:spPr/>
      <dgm:t>
        <a:bodyPr/>
        <a:lstStyle/>
        <a:p>
          <a:endParaRPr lang="pl-PL"/>
        </a:p>
      </dgm:t>
    </dgm:pt>
    <dgm:pt modelId="{3C77CA28-939F-42B0-8C5A-4FF41EB35996}" type="pres">
      <dgm:prSet presAssocID="{84FAFB2D-415B-4AF0-9F69-06251290D386}" presName="gear3dstNode" presStyleLbl="node1" presStyleIdx="2" presStyleCnt="3"/>
      <dgm:spPr/>
      <dgm:t>
        <a:bodyPr/>
        <a:lstStyle/>
        <a:p>
          <a:endParaRPr lang="pl-PL"/>
        </a:p>
      </dgm:t>
    </dgm:pt>
    <dgm:pt modelId="{EB82D9EF-A1FA-4B88-A8F0-FC5A3AEBCF3C}" type="pres">
      <dgm:prSet presAssocID="{ED4739C6-E821-4265-9E79-3D3561EAD585}" presName="connector1" presStyleLbl="sibTrans2D1" presStyleIdx="0" presStyleCnt="3"/>
      <dgm:spPr/>
    </dgm:pt>
    <dgm:pt modelId="{DC378B5C-CFC2-42B0-B523-BD01AEEA7EE8}" type="pres">
      <dgm:prSet presAssocID="{C7C89BF2-4B4C-43CF-9EEC-F318C6588578}" presName="connector2" presStyleLbl="sibTrans2D1" presStyleIdx="1" presStyleCnt="3"/>
      <dgm:spPr/>
    </dgm:pt>
    <dgm:pt modelId="{29C9C9B7-809E-48D4-9E4E-350E1A015080}" type="pres">
      <dgm:prSet presAssocID="{AD631D05-98A1-4E54-BA9D-F89C93842A40}" presName="connector3" presStyleLbl="sibTrans2D1" presStyleIdx="2" presStyleCnt="3"/>
      <dgm:spPr/>
    </dgm:pt>
  </dgm:ptLst>
  <dgm:cxnLst>
    <dgm:cxn modelId="{25A8326F-F3B3-4AD0-82AF-A6F6D403CF40}" type="presOf" srcId="{1E1BA58F-9669-4C7B-B670-49DBA9C9755F}" destId="{BAC32C10-F88A-4A24-A803-55F457F29AD2}" srcOrd="1" destOrd="0" presId="urn:microsoft.com/office/officeart/2005/8/layout/gear1"/>
    <dgm:cxn modelId="{2388FBC5-D68C-4909-BEDB-925622FDD883}" type="presOf" srcId="{84FAFB2D-415B-4AF0-9F69-06251290D386}" destId="{61F0FBE4-56CE-4324-8BA1-02CDF6118332}" srcOrd="1" destOrd="0" presId="urn:microsoft.com/office/officeart/2005/8/layout/gear1"/>
    <dgm:cxn modelId="{8965D631-E5A0-4CF1-A879-9B1A2CE40230}" type="presOf" srcId="{AD631D05-98A1-4E54-BA9D-F89C93842A40}" destId="{29C9C9B7-809E-48D4-9E4E-350E1A015080}" srcOrd="0" destOrd="0" presId="urn:microsoft.com/office/officeart/2005/8/layout/gear1"/>
    <dgm:cxn modelId="{CB490D2A-7095-45EC-A2C4-E8874194716C}" type="presOf" srcId="{D7EA30B1-0794-483A-B000-19BE6F80DB30}" destId="{4E076237-D72D-4EF6-9FE8-2A27B6F18BAE}" srcOrd="0" destOrd="0" presId="urn:microsoft.com/office/officeart/2005/8/layout/gear1"/>
    <dgm:cxn modelId="{EB18B941-B40F-4F8A-9327-77E7293195B4}" type="presOf" srcId="{C7C89BF2-4B4C-43CF-9EEC-F318C6588578}" destId="{DC378B5C-CFC2-42B0-B523-BD01AEEA7EE8}" srcOrd="0" destOrd="0" presId="urn:microsoft.com/office/officeart/2005/8/layout/gear1"/>
    <dgm:cxn modelId="{8E53A3CC-D733-4246-B821-BF0850124E6C}" srcId="{D7EA30B1-0794-483A-B000-19BE6F80DB30}" destId="{84FAFB2D-415B-4AF0-9F69-06251290D386}" srcOrd="2" destOrd="0" parTransId="{67459D3E-B05D-4E5E-A7D1-0FA2A07F31E2}" sibTransId="{AD631D05-98A1-4E54-BA9D-F89C93842A40}"/>
    <dgm:cxn modelId="{D2CF3D31-75C7-4315-A6EB-6FC4FB45479A}" type="presOf" srcId="{AC4D929E-789D-4375-A9D6-120852409193}" destId="{7D8F8305-BBA5-407F-83F7-7B3298D60A0C}" srcOrd="1" destOrd="0" presId="urn:microsoft.com/office/officeart/2005/8/layout/gear1"/>
    <dgm:cxn modelId="{A42A4A44-AA2A-4B65-8BBD-E47938A453A7}" type="presOf" srcId="{ED4739C6-E821-4265-9E79-3D3561EAD585}" destId="{EB82D9EF-A1FA-4B88-A8F0-FC5A3AEBCF3C}" srcOrd="0" destOrd="0" presId="urn:microsoft.com/office/officeart/2005/8/layout/gear1"/>
    <dgm:cxn modelId="{F506414A-F3C0-42C0-90D3-78AC194B3DCB}" type="presOf" srcId="{84FAFB2D-415B-4AF0-9F69-06251290D386}" destId="{3C77CA28-939F-42B0-8C5A-4FF41EB35996}" srcOrd="3" destOrd="0" presId="urn:microsoft.com/office/officeart/2005/8/layout/gear1"/>
    <dgm:cxn modelId="{738417D2-A41F-4D97-A948-F416FB22D1CB}" type="presOf" srcId="{1E1BA58F-9669-4C7B-B670-49DBA9C9755F}" destId="{23B1E970-DA46-4513-8F1C-649740E83821}" srcOrd="0" destOrd="0" presId="urn:microsoft.com/office/officeart/2005/8/layout/gear1"/>
    <dgm:cxn modelId="{3303C98C-CA18-4E05-B0E9-E669F43292F9}" type="presOf" srcId="{84FAFB2D-415B-4AF0-9F69-06251290D386}" destId="{89CEE680-96DD-46E5-A2FF-F91920161640}" srcOrd="0" destOrd="0" presId="urn:microsoft.com/office/officeart/2005/8/layout/gear1"/>
    <dgm:cxn modelId="{097A4DC8-41D6-4B38-8BF4-826015C20B72}" srcId="{D7EA30B1-0794-483A-B000-19BE6F80DB30}" destId="{AC4D929E-789D-4375-A9D6-120852409193}" srcOrd="0" destOrd="0" parTransId="{D7E0BF6F-E3BC-431B-A84E-2FF5DAD47234}" sibTransId="{ED4739C6-E821-4265-9E79-3D3561EAD585}"/>
    <dgm:cxn modelId="{51983CC0-0FC6-4040-9E74-2AEA206F30E8}" type="presOf" srcId="{AC4D929E-789D-4375-A9D6-120852409193}" destId="{0BBBD6E2-46C4-4B5C-A7A2-6B6C87351526}" srcOrd="0" destOrd="0" presId="urn:microsoft.com/office/officeart/2005/8/layout/gear1"/>
    <dgm:cxn modelId="{5F30A723-0FA0-497D-9219-AAE637633134}" type="presOf" srcId="{1E1BA58F-9669-4C7B-B670-49DBA9C9755F}" destId="{5FFA877A-7A05-471C-9274-ACBC03985D79}" srcOrd="2" destOrd="0" presId="urn:microsoft.com/office/officeart/2005/8/layout/gear1"/>
    <dgm:cxn modelId="{02658127-C56F-46CC-980E-225A358380FF}" srcId="{D7EA30B1-0794-483A-B000-19BE6F80DB30}" destId="{1E1BA58F-9669-4C7B-B670-49DBA9C9755F}" srcOrd="1" destOrd="0" parTransId="{64A56467-8AAE-4C1A-A86E-196F8B2CC2DA}" sibTransId="{C7C89BF2-4B4C-43CF-9EEC-F318C6588578}"/>
    <dgm:cxn modelId="{1C8EA545-C5D8-484F-98F2-57735DE296E8}" type="presOf" srcId="{AC4D929E-789D-4375-A9D6-120852409193}" destId="{7CBF581D-79CA-4BA3-AD26-94F0F20742CB}" srcOrd="2" destOrd="0" presId="urn:microsoft.com/office/officeart/2005/8/layout/gear1"/>
    <dgm:cxn modelId="{057D21CE-1702-4F66-89D7-84FB61DF4DAC}" type="presOf" srcId="{84FAFB2D-415B-4AF0-9F69-06251290D386}" destId="{E89C71A8-F969-49CD-B240-F2E3864B548E}" srcOrd="2" destOrd="0" presId="urn:microsoft.com/office/officeart/2005/8/layout/gear1"/>
    <dgm:cxn modelId="{CE22C5E7-9CD2-4335-A7E7-28FEEC3F64C1}" type="presParOf" srcId="{4E076237-D72D-4EF6-9FE8-2A27B6F18BAE}" destId="{0BBBD6E2-46C4-4B5C-A7A2-6B6C87351526}" srcOrd="0" destOrd="0" presId="urn:microsoft.com/office/officeart/2005/8/layout/gear1"/>
    <dgm:cxn modelId="{DB7A5617-3342-4EC4-B5F6-A378938984D1}" type="presParOf" srcId="{4E076237-D72D-4EF6-9FE8-2A27B6F18BAE}" destId="{7D8F8305-BBA5-407F-83F7-7B3298D60A0C}" srcOrd="1" destOrd="0" presId="urn:microsoft.com/office/officeart/2005/8/layout/gear1"/>
    <dgm:cxn modelId="{07172F9B-D564-4C65-83A1-B9B69981F362}" type="presParOf" srcId="{4E076237-D72D-4EF6-9FE8-2A27B6F18BAE}" destId="{7CBF581D-79CA-4BA3-AD26-94F0F20742CB}" srcOrd="2" destOrd="0" presId="urn:microsoft.com/office/officeart/2005/8/layout/gear1"/>
    <dgm:cxn modelId="{B1BC6C46-81D5-4920-937B-87DD998EA0B9}" type="presParOf" srcId="{4E076237-D72D-4EF6-9FE8-2A27B6F18BAE}" destId="{23B1E970-DA46-4513-8F1C-649740E83821}" srcOrd="3" destOrd="0" presId="urn:microsoft.com/office/officeart/2005/8/layout/gear1"/>
    <dgm:cxn modelId="{1D8358B5-1185-47F3-885F-4C863EE3DB1E}" type="presParOf" srcId="{4E076237-D72D-4EF6-9FE8-2A27B6F18BAE}" destId="{BAC32C10-F88A-4A24-A803-55F457F29AD2}" srcOrd="4" destOrd="0" presId="urn:microsoft.com/office/officeart/2005/8/layout/gear1"/>
    <dgm:cxn modelId="{2F715B8E-1CF4-4940-920E-EE3C7CBC24E4}" type="presParOf" srcId="{4E076237-D72D-4EF6-9FE8-2A27B6F18BAE}" destId="{5FFA877A-7A05-471C-9274-ACBC03985D79}" srcOrd="5" destOrd="0" presId="urn:microsoft.com/office/officeart/2005/8/layout/gear1"/>
    <dgm:cxn modelId="{2D97EDB1-FC12-4959-822C-6C5217F3585B}" type="presParOf" srcId="{4E076237-D72D-4EF6-9FE8-2A27B6F18BAE}" destId="{89CEE680-96DD-46E5-A2FF-F91920161640}" srcOrd="6" destOrd="0" presId="urn:microsoft.com/office/officeart/2005/8/layout/gear1"/>
    <dgm:cxn modelId="{0F873C78-A140-43C0-A8F3-E23B969FD842}" type="presParOf" srcId="{4E076237-D72D-4EF6-9FE8-2A27B6F18BAE}" destId="{61F0FBE4-56CE-4324-8BA1-02CDF6118332}" srcOrd="7" destOrd="0" presId="urn:microsoft.com/office/officeart/2005/8/layout/gear1"/>
    <dgm:cxn modelId="{B46FE49B-C77B-4C7E-A781-0B08C2E48140}" type="presParOf" srcId="{4E076237-D72D-4EF6-9FE8-2A27B6F18BAE}" destId="{E89C71A8-F969-49CD-B240-F2E3864B548E}" srcOrd="8" destOrd="0" presId="urn:microsoft.com/office/officeart/2005/8/layout/gear1"/>
    <dgm:cxn modelId="{ADFBB5BB-3858-497C-A1FE-25DE95E644AC}" type="presParOf" srcId="{4E076237-D72D-4EF6-9FE8-2A27B6F18BAE}" destId="{3C77CA28-939F-42B0-8C5A-4FF41EB35996}" srcOrd="9" destOrd="0" presId="urn:microsoft.com/office/officeart/2005/8/layout/gear1"/>
    <dgm:cxn modelId="{C4B3DD6C-7D25-4517-BE69-AD9DE031BDA7}" type="presParOf" srcId="{4E076237-D72D-4EF6-9FE8-2A27B6F18BAE}" destId="{EB82D9EF-A1FA-4B88-A8F0-FC5A3AEBCF3C}" srcOrd="10" destOrd="0" presId="urn:microsoft.com/office/officeart/2005/8/layout/gear1"/>
    <dgm:cxn modelId="{888E0BBD-1E31-4B3A-8FC2-EB21844E769D}" type="presParOf" srcId="{4E076237-D72D-4EF6-9FE8-2A27B6F18BAE}" destId="{DC378B5C-CFC2-42B0-B523-BD01AEEA7EE8}" srcOrd="11" destOrd="0" presId="urn:microsoft.com/office/officeart/2005/8/layout/gear1"/>
    <dgm:cxn modelId="{426573DF-1073-4AE7-B679-78FFFD23C0A5}" type="presParOf" srcId="{4E076237-D72D-4EF6-9FE8-2A27B6F18BAE}" destId="{29C9C9B7-809E-48D4-9E4E-350E1A01508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6C59E1-B2C3-4397-8015-6BBD75D43A1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0625898-07A5-4EEE-BE9C-03B3E96B6FD7}">
      <dgm:prSet phldrT="[Tekst]" custT="1"/>
      <dgm:spPr/>
      <dgm:t>
        <a:bodyPr/>
        <a:lstStyle/>
        <a:p>
          <a:r>
            <a:rPr lang="pl-PL" sz="2000" b="1" dirty="0" smtClean="0"/>
            <a:t>Zasada prawa międzynarodowego</a:t>
          </a:r>
          <a:endParaRPr lang="pl-PL" sz="2000" b="1" dirty="0"/>
        </a:p>
      </dgm:t>
    </dgm:pt>
    <dgm:pt modelId="{F64FDD7C-6009-4060-B223-556E2FC90C7B}" type="parTrans" cxnId="{D19D5CF9-A263-4E07-B624-71F0849852D6}">
      <dgm:prSet/>
      <dgm:spPr/>
      <dgm:t>
        <a:bodyPr/>
        <a:lstStyle/>
        <a:p>
          <a:endParaRPr lang="pl-PL"/>
        </a:p>
      </dgm:t>
    </dgm:pt>
    <dgm:pt modelId="{2979F72A-EB48-46B4-B762-6DEA2FE43405}" type="sibTrans" cxnId="{D19D5CF9-A263-4E07-B624-71F0849852D6}">
      <dgm:prSet/>
      <dgm:spPr/>
      <dgm:t>
        <a:bodyPr/>
        <a:lstStyle/>
        <a:p>
          <a:endParaRPr lang="pl-PL"/>
        </a:p>
      </dgm:t>
    </dgm:pt>
    <dgm:pt modelId="{B408051E-3EC6-42AE-82A6-120A389E1266}">
      <dgm:prSet phldrT="[Tekst]" custT="1"/>
      <dgm:spPr/>
      <dgm:t>
        <a:bodyPr/>
        <a:lstStyle/>
        <a:p>
          <a:r>
            <a:rPr lang="pl-PL" sz="2000" b="1" dirty="0" smtClean="0"/>
            <a:t>Zasada prawa UE</a:t>
          </a:r>
          <a:endParaRPr lang="pl-PL" sz="2000" b="1" dirty="0"/>
        </a:p>
      </dgm:t>
    </dgm:pt>
    <dgm:pt modelId="{007ED49A-3E6E-4E99-BFDD-9D5F972D4B1C}" type="parTrans" cxnId="{79172FF5-B7B1-4981-9D9E-09FE6765FB24}">
      <dgm:prSet/>
      <dgm:spPr/>
      <dgm:t>
        <a:bodyPr/>
        <a:lstStyle/>
        <a:p>
          <a:endParaRPr lang="pl-PL"/>
        </a:p>
      </dgm:t>
    </dgm:pt>
    <dgm:pt modelId="{E89C2F20-F662-4B08-A8CF-630A215ADFAF}" type="sibTrans" cxnId="{79172FF5-B7B1-4981-9D9E-09FE6765FB24}">
      <dgm:prSet/>
      <dgm:spPr/>
      <dgm:t>
        <a:bodyPr/>
        <a:lstStyle/>
        <a:p>
          <a:endParaRPr lang="pl-PL"/>
        </a:p>
      </dgm:t>
    </dgm:pt>
    <dgm:pt modelId="{3888859B-89C5-4467-8325-32E4B3A02B1C}">
      <dgm:prSet phldrT="[Tekst]" custT="1"/>
      <dgm:spPr/>
      <dgm:t>
        <a:bodyPr/>
        <a:lstStyle/>
        <a:p>
          <a:r>
            <a:rPr lang="pl-PL" sz="2000" b="1" dirty="0" smtClean="0"/>
            <a:t>Gwarancja konstytucyjna i zasada prawa pracy</a:t>
          </a:r>
          <a:endParaRPr lang="pl-PL" sz="2000" b="1" dirty="0"/>
        </a:p>
      </dgm:t>
    </dgm:pt>
    <dgm:pt modelId="{C88D30A4-32A5-4B29-B33C-B0550D2D3473}" type="parTrans" cxnId="{717DF881-8524-4721-8018-2F00F3F928E2}">
      <dgm:prSet/>
      <dgm:spPr/>
      <dgm:t>
        <a:bodyPr/>
        <a:lstStyle/>
        <a:p>
          <a:endParaRPr lang="pl-PL"/>
        </a:p>
      </dgm:t>
    </dgm:pt>
    <dgm:pt modelId="{471BC9F1-C024-4F40-A2AF-54C66831569F}" type="sibTrans" cxnId="{717DF881-8524-4721-8018-2F00F3F928E2}">
      <dgm:prSet/>
      <dgm:spPr/>
      <dgm:t>
        <a:bodyPr/>
        <a:lstStyle/>
        <a:p>
          <a:endParaRPr lang="pl-PL"/>
        </a:p>
      </dgm:t>
    </dgm:pt>
    <dgm:pt modelId="{5B233CC3-9F9D-4B4F-B928-D7627265942D}" type="pres">
      <dgm:prSet presAssocID="{386C59E1-B2C3-4397-8015-6BBD75D43A1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916DB2-84B6-4AA2-A17E-B4CE3B9AC4CD}" type="pres">
      <dgm:prSet presAssocID="{386C59E1-B2C3-4397-8015-6BBD75D43A1F}" presName="arrow" presStyleLbl="bgShp" presStyleIdx="0" presStyleCnt="1" custLinFactNeighborY="2337"/>
      <dgm:spPr/>
    </dgm:pt>
    <dgm:pt modelId="{4A02698A-F0B2-44D9-9157-30B8D33CD9C4}" type="pres">
      <dgm:prSet presAssocID="{386C59E1-B2C3-4397-8015-6BBD75D43A1F}" presName="arrowDiagram3" presStyleCnt="0"/>
      <dgm:spPr/>
    </dgm:pt>
    <dgm:pt modelId="{E70488CD-1E7C-42CD-99DD-5E2BE7128C94}" type="pres">
      <dgm:prSet presAssocID="{50625898-07A5-4EEE-BE9C-03B3E96B6FD7}" presName="bullet3a" presStyleLbl="node1" presStyleIdx="0" presStyleCnt="3"/>
      <dgm:spPr/>
    </dgm:pt>
    <dgm:pt modelId="{AFB7A8C0-6CC2-4605-8F51-A196636FF9A4}" type="pres">
      <dgm:prSet presAssocID="{50625898-07A5-4EEE-BE9C-03B3E96B6FD7}" presName="textBox3a" presStyleLbl="revTx" presStyleIdx="0" presStyleCnt="3" custScaleX="175263" custLinFactNeighborX="-24121" custLinFactNeighborY="105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EF76B5-09B9-4390-A09F-BB9F9ABB08C6}" type="pres">
      <dgm:prSet presAssocID="{B408051E-3EC6-42AE-82A6-120A389E1266}" presName="bullet3b" presStyleLbl="node1" presStyleIdx="1" presStyleCnt="3"/>
      <dgm:spPr/>
    </dgm:pt>
    <dgm:pt modelId="{75253164-AE98-4CCD-BC58-0156CDCFA4A0}" type="pres">
      <dgm:prSet presAssocID="{B408051E-3EC6-42AE-82A6-120A389E1266}" presName="textBox3b" presStyleLbl="revTx" presStyleIdx="1" presStyleCnt="3" custScaleY="32778" custLinFactNeighborX="-36906" custLinFactNeighborY="-228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CF52DB-A7AF-4BE3-85FA-5BE1515AFA87}" type="pres">
      <dgm:prSet presAssocID="{3888859B-89C5-4467-8325-32E4B3A02B1C}" presName="bullet3c" presStyleLbl="node1" presStyleIdx="2" presStyleCnt="3"/>
      <dgm:spPr/>
    </dgm:pt>
    <dgm:pt modelId="{9B5BAEC6-8463-48B5-99C3-5C00E5E47558}" type="pres">
      <dgm:prSet presAssocID="{3888859B-89C5-4467-8325-32E4B3A02B1C}" presName="textBox3c" presStyleLbl="revTx" presStyleIdx="2" presStyleCnt="3" custScaleX="271133" custScaleY="37790" custLinFactNeighborX="3738" custLinFactNeighborY="-253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E9A6DB6-FA84-4E32-B1E3-5EF6152923AD}" type="presOf" srcId="{B408051E-3EC6-42AE-82A6-120A389E1266}" destId="{75253164-AE98-4CCD-BC58-0156CDCFA4A0}" srcOrd="0" destOrd="0" presId="urn:microsoft.com/office/officeart/2005/8/layout/arrow2"/>
    <dgm:cxn modelId="{D19D5CF9-A263-4E07-B624-71F0849852D6}" srcId="{386C59E1-B2C3-4397-8015-6BBD75D43A1F}" destId="{50625898-07A5-4EEE-BE9C-03B3E96B6FD7}" srcOrd="0" destOrd="0" parTransId="{F64FDD7C-6009-4060-B223-556E2FC90C7B}" sibTransId="{2979F72A-EB48-46B4-B762-6DEA2FE43405}"/>
    <dgm:cxn modelId="{1D43D3AC-E311-4EED-864C-2EAC18570D66}" type="presOf" srcId="{50625898-07A5-4EEE-BE9C-03B3E96B6FD7}" destId="{AFB7A8C0-6CC2-4605-8F51-A196636FF9A4}" srcOrd="0" destOrd="0" presId="urn:microsoft.com/office/officeart/2005/8/layout/arrow2"/>
    <dgm:cxn modelId="{717DF881-8524-4721-8018-2F00F3F928E2}" srcId="{386C59E1-B2C3-4397-8015-6BBD75D43A1F}" destId="{3888859B-89C5-4467-8325-32E4B3A02B1C}" srcOrd="2" destOrd="0" parTransId="{C88D30A4-32A5-4B29-B33C-B0550D2D3473}" sibTransId="{471BC9F1-C024-4F40-A2AF-54C66831569F}"/>
    <dgm:cxn modelId="{79172FF5-B7B1-4981-9D9E-09FE6765FB24}" srcId="{386C59E1-B2C3-4397-8015-6BBD75D43A1F}" destId="{B408051E-3EC6-42AE-82A6-120A389E1266}" srcOrd="1" destOrd="0" parTransId="{007ED49A-3E6E-4E99-BFDD-9D5F972D4B1C}" sibTransId="{E89C2F20-F662-4B08-A8CF-630A215ADFAF}"/>
    <dgm:cxn modelId="{42326CE1-4617-4A09-AFB2-D382928BE653}" type="presOf" srcId="{386C59E1-B2C3-4397-8015-6BBD75D43A1F}" destId="{5B233CC3-9F9D-4B4F-B928-D7627265942D}" srcOrd="0" destOrd="0" presId="urn:microsoft.com/office/officeart/2005/8/layout/arrow2"/>
    <dgm:cxn modelId="{493761FF-2A59-4CAC-A4FE-E250B935C646}" type="presOf" srcId="{3888859B-89C5-4467-8325-32E4B3A02B1C}" destId="{9B5BAEC6-8463-48B5-99C3-5C00E5E47558}" srcOrd="0" destOrd="0" presId="urn:microsoft.com/office/officeart/2005/8/layout/arrow2"/>
    <dgm:cxn modelId="{14BE3F2A-3221-499A-BBEF-80FC4C2D1BBC}" type="presParOf" srcId="{5B233CC3-9F9D-4B4F-B928-D7627265942D}" destId="{A6916DB2-84B6-4AA2-A17E-B4CE3B9AC4CD}" srcOrd="0" destOrd="0" presId="urn:microsoft.com/office/officeart/2005/8/layout/arrow2"/>
    <dgm:cxn modelId="{3CB61920-E7B5-4AEA-8146-9E4D69F04841}" type="presParOf" srcId="{5B233CC3-9F9D-4B4F-B928-D7627265942D}" destId="{4A02698A-F0B2-44D9-9157-30B8D33CD9C4}" srcOrd="1" destOrd="0" presId="urn:microsoft.com/office/officeart/2005/8/layout/arrow2"/>
    <dgm:cxn modelId="{9DE4E761-446E-4928-B4AD-0DE6A5BD9AEB}" type="presParOf" srcId="{4A02698A-F0B2-44D9-9157-30B8D33CD9C4}" destId="{E70488CD-1E7C-42CD-99DD-5E2BE7128C94}" srcOrd="0" destOrd="0" presId="urn:microsoft.com/office/officeart/2005/8/layout/arrow2"/>
    <dgm:cxn modelId="{A17F9703-8E66-439F-9B8F-E64E476D75B6}" type="presParOf" srcId="{4A02698A-F0B2-44D9-9157-30B8D33CD9C4}" destId="{AFB7A8C0-6CC2-4605-8F51-A196636FF9A4}" srcOrd="1" destOrd="0" presId="urn:microsoft.com/office/officeart/2005/8/layout/arrow2"/>
    <dgm:cxn modelId="{E91A892F-355A-457E-BF86-F3854BA76B62}" type="presParOf" srcId="{4A02698A-F0B2-44D9-9157-30B8D33CD9C4}" destId="{74EF76B5-09B9-4390-A09F-BB9F9ABB08C6}" srcOrd="2" destOrd="0" presId="urn:microsoft.com/office/officeart/2005/8/layout/arrow2"/>
    <dgm:cxn modelId="{DB2FD6A5-859A-4B7D-8980-514CBACE7ECE}" type="presParOf" srcId="{4A02698A-F0B2-44D9-9157-30B8D33CD9C4}" destId="{75253164-AE98-4CCD-BC58-0156CDCFA4A0}" srcOrd="3" destOrd="0" presId="urn:microsoft.com/office/officeart/2005/8/layout/arrow2"/>
    <dgm:cxn modelId="{20E603D1-6537-4702-87B0-EF108B9EFAFE}" type="presParOf" srcId="{4A02698A-F0B2-44D9-9157-30B8D33CD9C4}" destId="{71CF52DB-A7AF-4BE3-85FA-5BE1515AFA87}" srcOrd="4" destOrd="0" presId="urn:microsoft.com/office/officeart/2005/8/layout/arrow2"/>
    <dgm:cxn modelId="{35E6BB64-2598-4607-A9AE-49D490CE13A2}" type="presParOf" srcId="{4A02698A-F0B2-44D9-9157-30B8D33CD9C4}" destId="{9B5BAEC6-8463-48B5-99C3-5C00E5E47558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286C79-C20C-4C9E-B1E5-0D730F1836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4B52DAC-5D05-473D-A625-3016FF8DB428}">
      <dgm:prSet phldrT="[Tekst]" custT="1"/>
      <dgm:spPr/>
      <dgm:t>
        <a:bodyPr/>
        <a:lstStyle/>
        <a:p>
          <a:r>
            <a:rPr lang="pl-PL" sz="1800" b="1" dirty="0" smtClean="0"/>
            <a:t>ZASADA RÓWNEGO TRAKTOWANIA</a:t>
          </a:r>
          <a:endParaRPr lang="pl-PL" sz="1800" dirty="0"/>
        </a:p>
      </dgm:t>
    </dgm:pt>
    <dgm:pt modelId="{2389D7B6-4D41-44C7-8875-229E04B9A5B2}" type="parTrans" cxnId="{51D23FE3-AC8C-439A-93F5-A649FD87F829}">
      <dgm:prSet/>
      <dgm:spPr/>
      <dgm:t>
        <a:bodyPr/>
        <a:lstStyle/>
        <a:p>
          <a:endParaRPr lang="pl-PL"/>
        </a:p>
      </dgm:t>
    </dgm:pt>
    <dgm:pt modelId="{11AD0C9E-279D-4B15-990B-D90670F9FCB3}" type="sibTrans" cxnId="{51D23FE3-AC8C-439A-93F5-A649FD87F829}">
      <dgm:prSet/>
      <dgm:spPr/>
      <dgm:t>
        <a:bodyPr/>
        <a:lstStyle/>
        <a:p>
          <a:endParaRPr lang="pl-PL"/>
        </a:p>
      </dgm:t>
    </dgm:pt>
    <dgm:pt modelId="{862F40F6-C1B2-4CFF-A4E8-6EDB09DAA6BB}">
      <dgm:prSet phldrT="[Tekst]" custT="1"/>
      <dgm:spPr/>
      <dgm:t>
        <a:bodyPr/>
        <a:lstStyle/>
        <a:p>
          <a:pPr algn="l"/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Art. 11</a:t>
          </a:r>
          <a:r>
            <a:rPr lang="pl-PL" sz="1800" b="1" baseline="300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pl-PL" sz="1800" b="1" dirty="0" err="1" smtClean="0">
              <a:latin typeface="Times New Roman" pitchFamily="18" charset="0"/>
              <a:cs typeface="Times New Roman" pitchFamily="18" charset="0"/>
            </a:rPr>
            <a:t>k.p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 Pracownicy mają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równe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 prawa z tytułu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jednakowego 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wypełniania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takich samych obowiązków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 (…)</a:t>
          </a:r>
          <a:endParaRPr lang="pl-PL" sz="1800" dirty="0"/>
        </a:p>
      </dgm:t>
    </dgm:pt>
    <dgm:pt modelId="{14BB2670-34B1-4165-8BCD-07A8F7E8DADF}" type="parTrans" cxnId="{139ECCF8-8080-448E-AFE3-65391074C516}">
      <dgm:prSet/>
      <dgm:spPr/>
      <dgm:t>
        <a:bodyPr/>
        <a:lstStyle/>
        <a:p>
          <a:endParaRPr lang="pl-PL"/>
        </a:p>
      </dgm:t>
    </dgm:pt>
    <dgm:pt modelId="{83E72764-9FEE-491A-9CD2-9129E1251765}" type="sibTrans" cxnId="{139ECCF8-8080-448E-AFE3-65391074C516}">
      <dgm:prSet/>
      <dgm:spPr/>
      <dgm:t>
        <a:bodyPr/>
        <a:lstStyle/>
        <a:p>
          <a:endParaRPr lang="pl-PL"/>
        </a:p>
      </dgm:t>
    </dgm:pt>
    <dgm:pt modelId="{D544EE79-0DF7-4F9C-B42F-F0BD5AF8E29A}">
      <dgm:prSet phldrT="[Tekst]" custT="1"/>
      <dgm:spPr/>
      <dgm:t>
        <a:bodyPr/>
        <a:lstStyle/>
        <a:p>
          <a:r>
            <a:rPr lang="pl-PL" sz="1800" b="1" dirty="0" smtClean="0"/>
            <a:t>ZAKAZ DYSKRYMINACJI</a:t>
          </a:r>
          <a:endParaRPr lang="pl-PL" sz="1800" dirty="0"/>
        </a:p>
      </dgm:t>
    </dgm:pt>
    <dgm:pt modelId="{483BF0E1-5BC8-4467-8F6F-829416976A09}" type="parTrans" cxnId="{C6DA8AE6-EA8F-4082-95C4-D3968D1B6635}">
      <dgm:prSet/>
      <dgm:spPr/>
      <dgm:t>
        <a:bodyPr/>
        <a:lstStyle/>
        <a:p>
          <a:endParaRPr lang="pl-PL"/>
        </a:p>
      </dgm:t>
    </dgm:pt>
    <dgm:pt modelId="{90B060FB-3361-4BA0-9854-1E2429DA729F}" type="sibTrans" cxnId="{C6DA8AE6-EA8F-4082-95C4-D3968D1B6635}">
      <dgm:prSet/>
      <dgm:spPr/>
      <dgm:t>
        <a:bodyPr/>
        <a:lstStyle/>
        <a:p>
          <a:endParaRPr lang="pl-PL"/>
        </a:p>
      </dgm:t>
    </dgm:pt>
    <dgm:pt modelId="{71C03135-5887-4EA3-804D-86C59BE4A201}">
      <dgm:prSet phldrT="[Tekst]" custT="1"/>
      <dgm:spPr/>
      <dgm:t>
        <a:bodyPr/>
        <a:lstStyle/>
        <a:p>
          <a:pPr algn="l"/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Art. 11</a:t>
          </a:r>
          <a:r>
            <a:rPr lang="pl-PL" sz="1800" b="1" baseline="30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800" b="1" dirty="0" err="1" smtClean="0">
              <a:latin typeface="Times New Roman" pitchFamily="18" charset="0"/>
              <a:cs typeface="Times New Roman" pitchFamily="18" charset="0"/>
            </a:rPr>
            <a:t>k.p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 Jakakolwiek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dyskryminacja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 w zatrudnieniu, bezpośrednia lub pośrednia w szczególności ze względu na płeć, wiek, niepełnosprawność, rasę,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religię 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(…) jest </a:t>
          </a:r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niedopuszczalna</a:t>
          </a:r>
          <a:endParaRPr lang="pl-PL" sz="1800" dirty="0"/>
        </a:p>
      </dgm:t>
    </dgm:pt>
    <dgm:pt modelId="{07DA5179-51BF-4F8E-9668-E0C4A4A72695}" type="parTrans" cxnId="{4AF38B60-EF12-42C5-9C5E-8060C9EC599A}">
      <dgm:prSet/>
      <dgm:spPr/>
      <dgm:t>
        <a:bodyPr/>
        <a:lstStyle/>
        <a:p>
          <a:endParaRPr lang="pl-PL"/>
        </a:p>
      </dgm:t>
    </dgm:pt>
    <dgm:pt modelId="{4BB36730-EA84-4560-9C27-89A3A16F5120}" type="sibTrans" cxnId="{4AF38B60-EF12-42C5-9C5E-8060C9EC599A}">
      <dgm:prSet/>
      <dgm:spPr/>
      <dgm:t>
        <a:bodyPr/>
        <a:lstStyle/>
        <a:p>
          <a:endParaRPr lang="pl-PL"/>
        </a:p>
      </dgm:t>
    </dgm:pt>
    <dgm:pt modelId="{1E558055-FEA2-4CF1-BFDA-BBBB3DDA4D2E}">
      <dgm:prSet phldrT="[Tekst]" custT="1"/>
      <dgm:spPr/>
      <dgm:t>
        <a:bodyPr/>
        <a:lstStyle/>
        <a:p>
          <a:r>
            <a:rPr lang="pl-PL" sz="1800" b="1" dirty="0" smtClean="0"/>
            <a:t>KOMPLEMENTARNOŚĆ ZASAD</a:t>
          </a:r>
          <a:endParaRPr lang="pl-PL" sz="1800" b="1" dirty="0"/>
        </a:p>
      </dgm:t>
    </dgm:pt>
    <dgm:pt modelId="{F8A6F06F-4977-4730-A41E-01527F5BBF33}" type="parTrans" cxnId="{F29861B1-EB63-4FDF-9A95-49A94B4BFB61}">
      <dgm:prSet/>
      <dgm:spPr/>
      <dgm:t>
        <a:bodyPr/>
        <a:lstStyle/>
        <a:p>
          <a:endParaRPr lang="pl-PL"/>
        </a:p>
      </dgm:t>
    </dgm:pt>
    <dgm:pt modelId="{7E9CBAB7-4128-4158-81A1-90F15A351AF8}" type="sibTrans" cxnId="{F29861B1-EB63-4FDF-9A95-49A94B4BFB61}">
      <dgm:prSet/>
      <dgm:spPr/>
      <dgm:t>
        <a:bodyPr/>
        <a:lstStyle/>
        <a:p>
          <a:endParaRPr lang="pl-PL"/>
        </a:p>
      </dgm:t>
    </dgm:pt>
    <dgm:pt modelId="{E67EEDA5-1627-4B44-AA28-C9E567781333}">
      <dgm:prSet phldrT="[Tekst]" custT="1"/>
      <dgm:spPr/>
      <dgm:t>
        <a:bodyPr/>
        <a:lstStyle/>
        <a:p>
          <a:r>
            <a:rPr lang="pl-PL" sz="1800" b="1" dirty="0" smtClean="0">
              <a:latin typeface="Times New Roman" pitchFamily="18" charset="0"/>
              <a:cs typeface="Times New Roman" pitchFamily="18" charset="0"/>
            </a:rPr>
            <a:t>Art. 18</a:t>
          </a:r>
          <a:r>
            <a:rPr lang="pl-PL" sz="1800" b="1" baseline="30000" dirty="0" smtClean="0">
              <a:latin typeface="Times New Roman" pitchFamily="18" charset="0"/>
              <a:cs typeface="Times New Roman" pitchFamily="18" charset="0"/>
            </a:rPr>
            <a:t>3a</a:t>
          </a:r>
          <a:r>
            <a:rPr lang="pl-PL" sz="1800" dirty="0" smtClean="0">
              <a:latin typeface="Times New Roman" pitchFamily="18" charset="0"/>
              <a:cs typeface="Times New Roman" pitchFamily="18" charset="0"/>
            </a:rPr>
            <a:t> § 2. Równe traktowanie w zatrudnieniu oznacza niedyskryminowanie w jakikolwiek sposób, bezpośrednio lub pośrednio (…)</a:t>
          </a:r>
          <a:endParaRPr lang="pl-PL" sz="1800" dirty="0"/>
        </a:p>
      </dgm:t>
    </dgm:pt>
    <dgm:pt modelId="{096DC3B5-FAF7-46C2-95B5-56808DB9BB4F}" type="parTrans" cxnId="{447D52F4-ED2C-4385-BE1B-8EDDEAABCC0C}">
      <dgm:prSet/>
      <dgm:spPr/>
      <dgm:t>
        <a:bodyPr/>
        <a:lstStyle/>
        <a:p>
          <a:endParaRPr lang="pl-PL"/>
        </a:p>
      </dgm:t>
    </dgm:pt>
    <dgm:pt modelId="{53AE46CB-CB24-48A4-BB75-EA3BC6637CB5}" type="sibTrans" cxnId="{447D52F4-ED2C-4385-BE1B-8EDDEAABCC0C}">
      <dgm:prSet/>
      <dgm:spPr/>
      <dgm:t>
        <a:bodyPr/>
        <a:lstStyle/>
        <a:p>
          <a:endParaRPr lang="pl-PL"/>
        </a:p>
      </dgm:t>
    </dgm:pt>
    <dgm:pt modelId="{8B7A3C1F-552D-4EAF-9892-38E16B4F67D4}" type="pres">
      <dgm:prSet presAssocID="{8D286C79-C20C-4C9E-B1E5-0D730F1836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67E472-9F34-4502-A485-1BEC9A845941}" type="pres">
      <dgm:prSet presAssocID="{04B52DAC-5D05-473D-A625-3016FF8DB428}" presName="composite" presStyleCnt="0"/>
      <dgm:spPr/>
    </dgm:pt>
    <dgm:pt modelId="{68B6F3E8-2C8C-4439-8B7E-0B797537F0BD}" type="pres">
      <dgm:prSet presAssocID="{04B52DAC-5D05-473D-A625-3016FF8DB4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470460-4EA0-467D-855F-F069E2A55A34}" type="pres">
      <dgm:prSet presAssocID="{04B52DAC-5D05-473D-A625-3016FF8DB42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60FC29-DFE2-4283-8D46-4E69E0CDEA5D}" type="pres">
      <dgm:prSet presAssocID="{11AD0C9E-279D-4B15-990B-D90670F9FCB3}" presName="space" presStyleCnt="0"/>
      <dgm:spPr/>
    </dgm:pt>
    <dgm:pt modelId="{3E438F8D-B1BC-4EDB-8B20-7204489127FC}" type="pres">
      <dgm:prSet presAssocID="{D544EE79-0DF7-4F9C-B42F-F0BD5AF8E29A}" presName="composite" presStyleCnt="0"/>
      <dgm:spPr/>
    </dgm:pt>
    <dgm:pt modelId="{F026FB83-8227-4C38-AEAE-428D7C0C3756}" type="pres">
      <dgm:prSet presAssocID="{D544EE79-0DF7-4F9C-B42F-F0BD5AF8E2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B6630F-F84F-43E1-AFE8-F7C100C06E54}" type="pres">
      <dgm:prSet presAssocID="{D544EE79-0DF7-4F9C-B42F-F0BD5AF8E2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D1B044-A713-45B2-8CB9-48A904E0A0AB}" type="pres">
      <dgm:prSet presAssocID="{90B060FB-3361-4BA0-9854-1E2429DA729F}" presName="space" presStyleCnt="0"/>
      <dgm:spPr/>
    </dgm:pt>
    <dgm:pt modelId="{E32536E1-3E0E-4D12-B67D-F872904558BD}" type="pres">
      <dgm:prSet presAssocID="{1E558055-FEA2-4CF1-BFDA-BBBB3DDA4D2E}" presName="composite" presStyleCnt="0"/>
      <dgm:spPr/>
    </dgm:pt>
    <dgm:pt modelId="{7B2F4BE8-4152-4DA6-BD86-47E6FE4F8305}" type="pres">
      <dgm:prSet presAssocID="{1E558055-FEA2-4CF1-BFDA-BBBB3DDA4D2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AB8AB7-77A6-450F-BC5C-37A07B7A44B7}" type="pres">
      <dgm:prSet presAssocID="{1E558055-FEA2-4CF1-BFDA-BBBB3DDA4D2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9056A80-F137-4E70-835B-EE64D3893BC2}" type="presOf" srcId="{862F40F6-C1B2-4CFF-A4E8-6EDB09DAA6BB}" destId="{81470460-4EA0-467D-855F-F069E2A55A34}" srcOrd="0" destOrd="0" presId="urn:microsoft.com/office/officeart/2005/8/layout/hList1"/>
    <dgm:cxn modelId="{8C5F744C-C9FF-41C2-B6B0-51A7D6322404}" type="presOf" srcId="{D544EE79-0DF7-4F9C-B42F-F0BD5AF8E29A}" destId="{F026FB83-8227-4C38-AEAE-428D7C0C3756}" srcOrd="0" destOrd="0" presId="urn:microsoft.com/office/officeart/2005/8/layout/hList1"/>
    <dgm:cxn modelId="{C25A28CE-81ED-4DA2-86F9-7BAF500689EE}" type="presOf" srcId="{E67EEDA5-1627-4B44-AA28-C9E567781333}" destId="{07AB8AB7-77A6-450F-BC5C-37A07B7A44B7}" srcOrd="0" destOrd="0" presId="urn:microsoft.com/office/officeart/2005/8/layout/hList1"/>
    <dgm:cxn modelId="{63F37B4C-F5D2-4CEC-9263-E3344743058C}" type="presOf" srcId="{8D286C79-C20C-4C9E-B1E5-0D730F18363E}" destId="{8B7A3C1F-552D-4EAF-9892-38E16B4F67D4}" srcOrd="0" destOrd="0" presId="urn:microsoft.com/office/officeart/2005/8/layout/hList1"/>
    <dgm:cxn modelId="{C6DA8AE6-EA8F-4082-95C4-D3968D1B6635}" srcId="{8D286C79-C20C-4C9E-B1E5-0D730F18363E}" destId="{D544EE79-0DF7-4F9C-B42F-F0BD5AF8E29A}" srcOrd="1" destOrd="0" parTransId="{483BF0E1-5BC8-4467-8F6F-829416976A09}" sibTransId="{90B060FB-3361-4BA0-9854-1E2429DA729F}"/>
    <dgm:cxn modelId="{139ECCF8-8080-448E-AFE3-65391074C516}" srcId="{04B52DAC-5D05-473D-A625-3016FF8DB428}" destId="{862F40F6-C1B2-4CFF-A4E8-6EDB09DAA6BB}" srcOrd="0" destOrd="0" parTransId="{14BB2670-34B1-4165-8BCD-07A8F7E8DADF}" sibTransId="{83E72764-9FEE-491A-9CD2-9129E1251765}"/>
    <dgm:cxn modelId="{FF22F2D6-30AF-47F9-989C-9AB6ACA52EFD}" type="presOf" srcId="{71C03135-5887-4EA3-804D-86C59BE4A201}" destId="{07B6630F-F84F-43E1-AFE8-F7C100C06E54}" srcOrd="0" destOrd="0" presId="urn:microsoft.com/office/officeart/2005/8/layout/hList1"/>
    <dgm:cxn modelId="{0B6D7C5C-5446-447B-BEFB-1347DE684A32}" type="presOf" srcId="{1E558055-FEA2-4CF1-BFDA-BBBB3DDA4D2E}" destId="{7B2F4BE8-4152-4DA6-BD86-47E6FE4F8305}" srcOrd="0" destOrd="0" presId="urn:microsoft.com/office/officeart/2005/8/layout/hList1"/>
    <dgm:cxn modelId="{4AF38B60-EF12-42C5-9C5E-8060C9EC599A}" srcId="{D544EE79-0DF7-4F9C-B42F-F0BD5AF8E29A}" destId="{71C03135-5887-4EA3-804D-86C59BE4A201}" srcOrd="0" destOrd="0" parTransId="{07DA5179-51BF-4F8E-9668-E0C4A4A72695}" sibTransId="{4BB36730-EA84-4560-9C27-89A3A16F5120}"/>
    <dgm:cxn modelId="{F29861B1-EB63-4FDF-9A95-49A94B4BFB61}" srcId="{8D286C79-C20C-4C9E-B1E5-0D730F18363E}" destId="{1E558055-FEA2-4CF1-BFDA-BBBB3DDA4D2E}" srcOrd="2" destOrd="0" parTransId="{F8A6F06F-4977-4730-A41E-01527F5BBF33}" sibTransId="{7E9CBAB7-4128-4158-81A1-90F15A351AF8}"/>
    <dgm:cxn modelId="{0536AAF1-F832-4389-AF4B-DFD78E3A354A}" type="presOf" srcId="{04B52DAC-5D05-473D-A625-3016FF8DB428}" destId="{68B6F3E8-2C8C-4439-8B7E-0B797537F0BD}" srcOrd="0" destOrd="0" presId="urn:microsoft.com/office/officeart/2005/8/layout/hList1"/>
    <dgm:cxn modelId="{51D23FE3-AC8C-439A-93F5-A649FD87F829}" srcId="{8D286C79-C20C-4C9E-B1E5-0D730F18363E}" destId="{04B52DAC-5D05-473D-A625-3016FF8DB428}" srcOrd="0" destOrd="0" parTransId="{2389D7B6-4D41-44C7-8875-229E04B9A5B2}" sibTransId="{11AD0C9E-279D-4B15-990B-D90670F9FCB3}"/>
    <dgm:cxn modelId="{447D52F4-ED2C-4385-BE1B-8EDDEAABCC0C}" srcId="{1E558055-FEA2-4CF1-BFDA-BBBB3DDA4D2E}" destId="{E67EEDA5-1627-4B44-AA28-C9E567781333}" srcOrd="0" destOrd="0" parTransId="{096DC3B5-FAF7-46C2-95B5-56808DB9BB4F}" sibTransId="{53AE46CB-CB24-48A4-BB75-EA3BC6637CB5}"/>
    <dgm:cxn modelId="{C9C575B2-57A3-4708-A085-ED0EB7090BFA}" type="presParOf" srcId="{8B7A3C1F-552D-4EAF-9892-38E16B4F67D4}" destId="{2B67E472-9F34-4502-A485-1BEC9A845941}" srcOrd="0" destOrd="0" presId="urn:microsoft.com/office/officeart/2005/8/layout/hList1"/>
    <dgm:cxn modelId="{87EB913D-151A-442F-9501-A2B3B09768F4}" type="presParOf" srcId="{2B67E472-9F34-4502-A485-1BEC9A845941}" destId="{68B6F3E8-2C8C-4439-8B7E-0B797537F0BD}" srcOrd="0" destOrd="0" presId="urn:microsoft.com/office/officeart/2005/8/layout/hList1"/>
    <dgm:cxn modelId="{91765BB1-283E-47C2-A43C-3B55745F1FEF}" type="presParOf" srcId="{2B67E472-9F34-4502-A485-1BEC9A845941}" destId="{81470460-4EA0-467D-855F-F069E2A55A34}" srcOrd="1" destOrd="0" presId="urn:microsoft.com/office/officeart/2005/8/layout/hList1"/>
    <dgm:cxn modelId="{6366F4DF-5CF5-4DFC-87FB-7FB551271F50}" type="presParOf" srcId="{8B7A3C1F-552D-4EAF-9892-38E16B4F67D4}" destId="{1860FC29-DFE2-4283-8D46-4E69E0CDEA5D}" srcOrd="1" destOrd="0" presId="urn:microsoft.com/office/officeart/2005/8/layout/hList1"/>
    <dgm:cxn modelId="{74CEB693-344D-40FE-A4B1-E446DDE758B7}" type="presParOf" srcId="{8B7A3C1F-552D-4EAF-9892-38E16B4F67D4}" destId="{3E438F8D-B1BC-4EDB-8B20-7204489127FC}" srcOrd="2" destOrd="0" presId="urn:microsoft.com/office/officeart/2005/8/layout/hList1"/>
    <dgm:cxn modelId="{DF83AE4B-C48B-406C-BAC8-38691BF6D6AE}" type="presParOf" srcId="{3E438F8D-B1BC-4EDB-8B20-7204489127FC}" destId="{F026FB83-8227-4C38-AEAE-428D7C0C3756}" srcOrd="0" destOrd="0" presId="urn:microsoft.com/office/officeart/2005/8/layout/hList1"/>
    <dgm:cxn modelId="{A4F578E6-F9C4-4F5C-BC29-B08C00B36643}" type="presParOf" srcId="{3E438F8D-B1BC-4EDB-8B20-7204489127FC}" destId="{07B6630F-F84F-43E1-AFE8-F7C100C06E54}" srcOrd="1" destOrd="0" presId="urn:microsoft.com/office/officeart/2005/8/layout/hList1"/>
    <dgm:cxn modelId="{EA104B7A-FCEA-4F11-BC74-209E1038DF9B}" type="presParOf" srcId="{8B7A3C1F-552D-4EAF-9892-38E16B4F67D4}" destId="{D3D1B044-A713-45B2-8CB9-48A904E0A0AB}" srcOrd="3" destOrd="0" presId="urn:microsoft.com/office/officeart/2005/8/layout/hList1"/>
    <dgm:cxn modelId="{D5545C71-A9AC-4D93-B4C1-EF849C77B802}" type="presParOf" srcId="{8B7A3C1F-552D-4EAF-9892-38E16B4F67D4}" destId="{E32536E1-3E0E-4D12-B67D-F872904558BD}" srcOrd="4" destOrd="0" presId="urn:microsoft.com/office/officeart/2005/8/layout/hList1"/>
    <dgm:cxn modelId="{DECEBB9D-3540-4A1F-93A9-CD46AF3FDF04}" type="presParOf" srcId="{E32536E1-3E0E-4D12-B67D-F872904558BD}" destId="{7B2F4BE8-4152-4DA6-BD86-47E6FE4F8305}" srcOrd="0" destOrd="0" presId="urn:microsoft.com/office/officeart/2005/8/layout/hList1"/>
    <dgm:cxn modelId="{2EF28836-3383-45DF-A73E-4C2502C7BB7C}" type="presParOf" srcId="{E32536E1-3E0E-4D12-B67D-F872904558BD}" destId="{07AB8AB7-77A6-450F-BC5C-37A07B7A44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BD6E2-46C4-4B5C-A7A2-6B6C87351526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000" kern="1200"/>
        </a:p>
      </dsp:txBody>
      <dsp:txXfrm>
        <a:off x="4388957" y="2619785"/>
        <a:ext cx="1488367" cy="1279541"/>
      </dsp:txXfrm>
    </dsp:sp>
    <dsp:sp modelId="{23B1E970-DA46-4513-8F1C-649740E83821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895963" y="1906833"/>
        <a:ext cx="898845" cy="893335"/>
      </dsp:txXfrm>
    </dsp:sp>
    <dsp:sp modelId="{89CEE680-96DD-46E5-A2FF-F91920161640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/>
        </a:p>
      </dsp:txBody>
      <dsp:txXfrm rot="-20700000">
        <a:off x="3843242" y="588375"/>
        <a:ext cx="995711" cy="995711"/>
      </dsp:txXfrm>
    </dsp:sp>
    <dsp:sp modelId="{EB82D9EF-A1FA-4B88-A8F0-FC5A3AEBCF3C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78B5C-CFC2-42B0-B523-BD01AEEA7EE8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9C9B7-809E-48D4-9E4E-350E1A01508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6DB2-84B6-4AA2-A17E-B4CE3B9AC4CD}">
      <dsp:nvSpPr>
        <dsp:cNvPr id="0" name=""/>
        <dsp:cNvSpPr/>
      </dsp:nvSpPr>
      <dsp:spPr>
        <a:xfrm>
          <a:off x="-336376" y="21603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488CD-1E7C-42CD-99DD-5E2BE7128C94}">
      <dsp:nvSpPr>
        <dsp:cNvPr id="0" name=""/>
        <dsp:cNvSpPr/>
      </dsp:nvSpPr>
      <dsp:spPr>
        <a:xfrm>
          <a:off x="437815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7A8C0-6CC2-4605-8F51-A196636FF9A4}">
      <dsp:nvSpPr>
        <dsp:cNvPr id="0" name=""/>
        <dsp:cNvSpPr/>
      </dsp:nvSpPr>
      <dsp:spPr>
        <a:xfrm>
          <a:off x="-17441" y="2952328"/>
          <a:ext cx="2489379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Zasada prawa międzynarodowego</a:t>
          </a:r>
          <a:endParaRPr lang="pl-PL" sz="2000" b="1" kern="1200" dirty="0"/>
        </a:p>
      </dsp:txBody>
      <dsp:txXfrm>
        <a:off x="-17441" y="2952328"/>
        <a:ext cx="2489379" cy="1101090"/>
      </dsp:txXfrm>
    </dsp:sp>
    <dsp:sp modelId="{74EF76B5-09B9-4390-A09F-BB9F9ABB08C6}">
      <dsp:nvSpPr>
        <dsp:cNvPr id="0" name=""/>
        <dsp:cNvSpPr/>
      </dsp:nvSpPr>
      <dsp:spPr>
        <a:xfrm>
          <a:off x="1836847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53164-AE98-4CCD-BC58-0156CDCFA4A0}">
      <dsp:nvSpPr>
        <dsp:cNvPr id="0" name=""/>
        <dsp:cNvSpPr/>
      </dsp:nvSpPr>
      <dsp:spPr>
        <a:xfrm>
          <a:off x="1440154" y="2088225"/>
          <a:ext cx="1463040" cy="67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Zasada prawa UE</a:t>
          </a:r>
          <a:endParaRPr lang="pl-PL" sz="2000" b="1" kern="1200" dirty="0"/>
        </a:p>
      </dsp:txBody>
      <dsp:txXfrm>
        <a:off x="1440154" y="2088225"/>
        <a:ext cx="1463040" cy="679369"/>
      </dsp:txXfrm>
    </dsp:sp>
    <dsp:sp modelId="{71CF52DB-A7AF-4BE3-85FA-5BE1515AFA87}">
      <dsp:nvSpPr>
        <dsp:cNvPr id="0" name=""/>
        <dsp:cNvSpPr/>
      </dsp:nvSpPr>
      <dsp:spPr>
        <a:xfrm>
          <a:off x="3519343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BAEC6-8463-48B5-99C3-5C00E5E47558}">
      <dsp:nvSpPr>
        <dsp:cNvPr id="0" name=""/>
        <dsp:cNvSpPr/>
      </dsp:nvSpPr>
      <dsp:spPr>
        <a:xfrm>
          <a:off x="2465591" y="1440168"/>
          <a:ext cx="3966784" cy="100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Gwarancja konstytucyjna i zasada prawa pracy</a:t>
          </a:r>
          <a:endParaRPr lang="pl-PL" sz="2000" b="1" kern="1200" dirty="0"/>
        </a:p>
      </dsp:txBody>
      <dsp:txXfrm>
        <a:off x="2465591" y="1440168"/>
        <a:ext cx="3966784" cy="100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6F3E8-2C8C-4439-8B7E-0B797537F0BD}">
      <dsp:nvSpPr>
        <dsp:cNvPr id="0" name=""/>
        <dsp:cNvSpPr/>
      </dsp:nvSpPr>
      <dsp:spPr>
        <a:xfrm>
          <a:off x="2857" y="882015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ZASADA RÓWNEGO TRAKTOWANIA</a:t>
          </a:r>
          <a:endParaRPr lang="pl-PL" sz="1800" kern="1200" dirty="0"/>
        </a:p>
      </dsp:txBody>
      <dsp:txXfrm>
        <a:off x="2857" y="882015"/>
        <a:ext cx="2786062" cy="1114425"/>
      </dsp:txXfrm>
    </dsp:sp>
    <dsp:sp modelId="{81470460-4EA0-467D-855F-F069E2A55A34}">
      <dsp:nvSpPr>
        <dsp:cNvPr id="0" name=""/>
        <dsp:cNvSpPr/>
      </dsp:nvSpPr>
      <dsp:spPr>
        <a:xfrm>
          <a:off x="2857" y="1996440"/>
          <a:ext cx="278606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Art. 11</a:t>
          </a:r>
          <a:r>
            <a:rPr lang="pl-PL" sz="1800" b="1" kern="1200" baseline="300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pl-PL" sz="1800" b="1" kern="1200" dirty="0" err="1" smtClean="0">
              <a:latin typeface="Times New Roman" pitchFamily="18" charset="0"/>
              <a:cs typeface="Times New Roman" pitchFamily="18" charset="0"/>
            </a:rPr>
            <a:t>k.p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 Pracownicy mają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równe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 prawa z tytułu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jednakowego 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wypełniania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takich samych obowiązków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 (…)</a:t>
          </a:r>
          <a:endParaRPr lang="pl-PL" sz="1800" kern="1200" dirty="0"/>
        </a:p>
      </dsp:txBody>
      <dsp:txXfrm>
        <a:off x="2857" y="1996440"/>
        <a:ext cx="2786062" cy="2854800"/>
      </dsp:txXfrm>
    </dsp:sp>
    <dsp:sp modelId="{F026FB83-8227-4C38-AEAE-428D7C0C3756}">
      <dsp:nvSpPr>
        <dsp:cNvPr id="0" name=""/>
        <dsp:cNvSpPr/>
      </dsp:nvSpPr>
      <dsp:spPr>
        <a:xfrm>
          <a:off x="3178968" y="882015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ZAKAZ DYSKRYMINACJI</a:t>
          </a:r>
          <a:endParaRPr lang="pl-PL" sz="1800" kern="1200" dirty="0"/>
        </a:p>
      </dsp:txBody>
      <dsp:txXfrm>
        <a:off x="3178968" y="882015"/>
        <a:ext cx="2786062" cy="1114425"/>
      </dsp:txXfrm>
    </dsp:sp>
    <dsp:sp modelId="{07B6630F-F84F-43E1-AFE8-F7C100C06E54}">
      <dsp:nvSpPr>
        <dsp:cNvPr id="0" name=""/>
        <dsp:cNvSpPr/>
      </dsp:nvSpPr>
      <dsp:spPr>
        <a:xfrm>
          <a:off x="3178968" y="1996440"/>
          <a:ext cx="278606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Art. 11</a:t>
          </a:r>
          <a:r>
            <a:rPr lang="pl-PL" sz="1800" b="1" kern="1200" baseline="300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1800" b="1" kern="1200" dirty="0" err="1" smtClean="0">
              <a:latin typeface="Times New Roman" pitchFamily="18" charset="0"/>
              <a:cs typeface="Times New Roman" pitchFamily="18" charset="0"/>
            </a:rPr>
            <a:t>k.p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 Jakakolwiek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dyskryminacja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 w zatrudnieniu, bezpośrednia lub pośrednia w szczególności ze względu na płeć, wiek, niepełnosprawność, rasę,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religię 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(…) jest </a:t>
          </a: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niedopuszczalna</a:t>
          </a:r>
          <a:endParaRPr lang="pl-PL" sz="1800" kern="1200" dirty="0"/>
        </a:p>
      </dsp:txBody>
      <dsp:txXfrm>
        <a:off x="3178968" y="1996440"/>
        <a:ext cx="2786062" cy="2854800"/>
      </dsp:txXfrm>
    </dsp:sp>
    <dsp:sp modelId="{7B2F4BE8-4152-4DA6-BD86-47E6FE4F8305}">
      <dsp:nvSpPr>
        <dsp:cNvPr id="0" name=""/>
        <dsp:cNvSpPr/>
      </dsp:nvSpPr>
      <dsp:spPr>
        <a:xfrm>
          <a:off x="6355080" y="882015"/>
          <a:ext cx="2786062" cy="111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KOMPLEMENTARNOŚĆ ZASAD</a:t>
          </a:r>
          <a:endParaRPr lang="pl-PL" sz="1800" b="1" kern="1200" dirty="0"/>
        </a:p>
      </dsp:txBody>
      <dsp:txXfrm>
        <a:off x="6355080" y="882015"/>
        <a:ext cx="2786062" cy="1114425"/>
      </dsp:txXfrm>
    </dsp:sp>
    <dsp:sp modelId="{07AB8AB7-77A6-450F-BC5C-37A07B7A44B7}">
      <dsp:nvSpPr>
        <dsp:cNvPr id="0" name=""/>
        <dsp:cNvSpPr/>
      </dsp:nvSpPr>
      <dsp:spPr>
        <a:xfrm>
          <a:off x="6355080" y="1996440"/>
          <a:ext cx="2786062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Art. 18</a:t>
          </a:r>
          <a:r>
            <a:rPr lang="pl-PL" sz="1800" b="1" kern="1200" baseline="30000" dirty="0" smtClean="0">
              <a:latin typeface="Times New Roman" pitchFamily="18" charset="0"/>
              <a:cs typeface="Times New Roman" pitchFamily="18" charset="0"/>
            </a:rPr>
            <a:t>3a</a:t>
          </a:r>
          <a:r>
            <a:rPr lang="pl-PL" sz="1800" kern="1200" dirty="0" smtClean="0">
              <a:latin typeface="Times New Roman" pitchFamily="18" charset="0"/>
              <a:cs typeface="Times New Roman" pitchFamily="18" charset="0"/>
            </a:rPr>
            <a:t> § 2. Równe traktowanie w zatrudnieniu oznacza niedyskryminowanie w jakikolwiek sposób, bezpośrednio lub pośrednio (…)</a:t>
          </a:r>
          <a:endParaRPr lang="pl-PL" sz="1800" kern="1200" dirty="0"/>
        </a:p>
      </dsp:txBody>
      <dsp:txXfrm>
        <a:off x="6355080" y="1996440"/>
        <a:ext cx="2786062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9695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Aft>
                <a:spcPct val="600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Zasada równego traktowania w zatrudnieniu w jednostkach o charakterze wyznaniowym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475656" y="1484784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Sądy uznały argumentację Kościoła</a:t>
            </a:r>
            <a:r>
              <a:rPr lang="pl-PL" sz="2400" dirty="0" smtClean="0"/>
              <a:t> </a:t>
            </a:r>
            <a:endParaRPr lang="pl-PL" sz="2400" b="1" i="1" dirty="0"/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39" y="2125162"/>
            <a:ext cx="7134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Muzyk wystąpił ze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skargą do niemieckiego sądu pracy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Sądy wszystkich instancji przyznały rację Kościołowi.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roku 2010 sprawa znalazła się na wokandzie Trybunału Praw Człowieka w Strasburgu, który stwierdził, że niemieckie sądy:</a:t>
            </a:r>
          </a:p>
          <a:p>
            <a:pPr algn="just">
              <a:lnSpc>
                <a:spcPct val="150000"/>
              </a:lnSpc>
            </a:pP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nie dość skrupulatnie rozróżniły między prawami powoda i pracodawcy, jakim był Kościół, i w całości przejęły argumentację strony kościelnej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1918186"/>
            <a:ext cx="71342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Sędziowie w Strasburgu orzekli, że zwolnienie było bezprawne i że Kościół, zrywając stosunek pracy z powodu utrzymywania przez zatrudnionego muzyka stosunków pozamałżeńskich, naruszył zasadę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poszanowania sfery prywatnej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Trybunał Praw Człowieka zadecydował, że poszkodowanemu przysługuje odszkodowanie w wysokości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40 tys. euro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oraz rekompensata w wysokości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7600 euro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tytułem poniesionych kosztów i wydatków. 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46083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Podsumowanie</a:t>
            </a:r>
            <a:endParaRPr lang="pl-PL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31640" y="2420888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Zasada</a:t>
            </a:r>
            <a:endParaRPr lang="pl-PL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Jakakolwiek </a:t>
            </a:r>
            <a:r>
              <a:rPr lang="pl-PL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dyskryminacja</a:t>
            </a: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 zatrudnieniu, bezpośrednia lub pośrednia jest </a:t>
            </a:r>
            <a:r>
              <a:rPr lang="pl-PL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niedopuszczalna</a:t>
            </a:r>
          </a:p>
          <a:p>
            <a:endParaRPr lang="pl-PL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Kontratyp</a:t>
            </a: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pracodawcy powinni w uzasadnionych przypadkach w sposób odpowiedni i proporcjonalny stosować inne wymagania wobec osób zatrudnianych w jednostkach o charakterze wyznaniowym</a:t>
            </a:r>
            <a:endParaRPr lang="pl-PL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196752"/>
            <a:ext cx="7134225" cy="96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Odszkodowanie z tytułu naruszenia zasady równego traktowania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 18</a:t>
            </a:r>
            <a:r>
              <a:rPr lang="pl-PL" sz="2000" b="1" baseline="30000" dirty="0" smtClean="0"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Osoba, wobec której pracodawca naruszył zasadę równego traktowania w zatrudnieniu, ma prawo do odszkodowania w wysokości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nie niższej niż minimalne wynagrodzenie za pracę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ustalane na podstawie odrębnych przepisów.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19672" y="429309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Wyrok SN z 1 lipca 2009 r., III PK 43/08</a:t>
            </a:r>
          </a:p>
          <a:p>
            <a:pPr algn="just"/>
            <a:endParaRPr lang="pl-PL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Odszkodowania przewidziane w art. 18[3d]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 powinno być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skuteczne, proporcjonalne i odstraszające.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Odszkodowanie powinno zatem wyrównywać uszczerbek poniesiony przez pracownika, powinna być zachowana odpowiednia proporcja między odszkodowaniem a naruszeniem przez pracodawcę obowiązku równego traktowania pracowników, a także odszkodowanie powinno działać prewencyjnie.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261417"/>
            <a:ext cx="7134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Pracodawca dowodzi, a pracownik uprawdopodabnia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03648" y="2996952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 18</a:t>
            </a:r>
            <a:r>
              <a:rPr lang="pl-PL" sz="2000" b="1" baseline="30000" dirty="0" smtClean="0">
                <a:latin typeface="Times New Roman" pitchFamily="18" charset="0"/>
                <a:cs typeface="Times New Roman" pitchFamily="18" charset="0"/>
              </a:rPr>
              <a:t>3b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§ 1. Za naruszenie zasady równego traktowania w zatrudnieniu, z zastrzeżeniem § 2-4,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uważa się różnicowanie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przez pracodawcę sytuacji pracownika z jednej lub kilku przyczyn określonych w art. 18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§ 1 (…)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chyba że pracodawca udowodni, że kierował się obiektywnymi powodami.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261417"/>
            <a:ext cx="7134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Pracodawca dowodzi, a pracownik uprawdopodabnia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03648" y="2996952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postępowaniu przed sądem pracy pracownik powinien wykazać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fakty uprawdopodabniające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zarzut nierównego traktowania w zatrudnieniu, a dopiero wówczas pracodawca musi wykazać, że kierował się obiektywnymi powodami.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261417"/>
            <a:ext cx="7134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Pracodawca dowodzi, a pracownik uprawdopodabnia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547664" y="314096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Art. 18</a:t>
            </a:r>
            <a:r>
              <a:rPr lang="pl-PL" b="1" baseline="30000" dirty="0" smtClean="0">
                <a:latin typeface="Times New Roman" pitchFamily="18" charset="0"/>
                <a:cs typeface="Times New Roman" pitchFamily="18" charset="0"/>
              </a:rPr>
              <a:t>3e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§ 1. Skorzystanie przez pracownika z uprawnień przysługujących z tytułu naruszenia zasady równego traktowania w zatrudnieniu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nie może być podstawą niekorzystnego traktowania pracownika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5365" name="Prostokąt 10"/>
          <p:cNvSpPr>
            <a:spLocks noChangeArrowheads="1"/>
          </p:cNvSpPr>
          <p:nvPr/>
        </p:nvSpPr>
        <p:spPr bwMode="auto">
          <a:xfrm>
            <a:off x="2484438" y="1268413"/>
            <a:ext cx="555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dirty="0">
              <a:latin typeface="Calibri" pitchFamily="34" charset="0"/>
            </a:endParaRPr>
          </a:p>
        </p:txBody>
      </p:sp>
      <p:sp>
        <p:nvSpPr>
          <p:cNvPr id="1536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5367" name="Prostokąt 12"/>
          <p:cNvSpPr>
            <a:spLocks noChangeArrowheads="1"/>
          </p:cNvSpPr>
          <p:nvPr/>
        </p:nvSpPr>
        <p:spPr bwMode="auto">
          <a:xfrm>
            <a:off x="1835696" y="3933056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endParaRPr lang="pl-PL" sz="2000" b="1" dirty="0">
              <a:cs typeface="Arial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691680" y="1556792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Zasada równego traktowania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979712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84784"/>
            <a:ext cx="70590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23850" algn="just">
              <a:spcAft>
                <a:spcPts val="600"/>
              </a:spcAft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Zasada niedyskryminacji w zatrudnieniu jest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zasadą komplementarną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do zasady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równego traktowania w zatrudnieniu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l-PL" alt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63688" y="2852936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Zgodnie z art. 18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§ 1 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., wszyscy pracownicy, w szczególności bez względu na cechy i okoliczności wymienione w  art. 11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., powinni być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równo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traktowani w zakresie nawiązania i rozwiązania stosunku pracy, warunków zatrudnienia, awansowania oraz dostępu do szkolenia w celu podnoszenia kwalifikacji zawodowych.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835696" y="4653136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Przepis art. 18 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§ 2 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utożsamia zasadę równego traktowania w zatrudnieniu z zasadą niedyskryminacji, stanowiąc że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równe traktowanie oznacza niedyskryminowanie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jakikolwiek sposób, bezpośrednio lub pośrednio, z uwzględnieniem niedozwolonych kryteriów.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403648" y="2502768"/>
            <a:ext cx="70590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Przepisy art. 18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zostały wprowadzone do Kodeksu pracy ustawą nowelizującą z dnia 14 listopada 2003 r. i zmienione ustawą nowelizującą z dnia 21 listopada 2008 r. celem dostosowania polskiego prawa pracy do wymagań Unii Europejskiej.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7" name="Prostokąt 10"/>
          <p:cNvSpPr>
            <a:spLocks noChangeArrowheads="1"/>
          </p:cNvSpPr>
          <p:nvPr/>
        </p:nvSpPr>
        <p:spPr bwMode="auto">
          <a:xfrm>
            <a:off x="2267744" y="1052736"/>
            <a:ext cx="555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KONTRATYP OD ZASADY RÓWNEGO TRAKTOWANIA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475656" y="2060848"/>
            <a:ext cx="70564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Art. 18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3b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§ 4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Nie stanowi naruszenia zasady równego traktowania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ograniczanie przez </a:t>
            </a:r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kościoły i inne związki wyznaniowe, a także organizacje, których etyka opiera się na religii, wyznaniu lub światopoglądzie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dostępu do zatrudnienia, ze względu na religię, wyznanie lub światopogląd jeżeli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rodzaj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lub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charakter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wykonywania działalności przez kościoły i inne związki wyznaniowe, a także organizacje powoduje, że religia, wyznanie lub światopogląd są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rzeczywistym i decydującym wymaganiem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zawodowym stawianym pracownikowi, proporcjonalnym do osiągnięcia zgodnego z prawem celu zróżnicowania sytuacji tej osoby; dotyczy to również wymagania od zatrudnionych działania w dobrej wierze i lojalności wobec etyki kościoła, innego związku wyznaniowego oraz organizacji, których etyka opiera się na religii, wyznaniu lub światopoglądzie.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1" name="Prostokąt 10"/>
          <p:cNvSpPr>
            <a:spLocks noChangeArrowheads="1"/>
          </p:cNvSpPr>
          <p:nvPr/>
        </p:nvSpPr>
        <p:spPr bwMode="auto">
          <a:xfrm>
            <a:off x="2483768" y="1124744"/>
            <a:ext cx="555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ZAKRES PODMIOTOWY KONTRATYPU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547664" y="3717032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regulacja kontratypu z treści art. 18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3b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§ 4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odnosi się tylko do tych podmiotów wyznaniowych,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które są pracodawcami w rozumieniu art. 3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przy czym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nie obejmuje osób fizycznych</a:t>
            </a:r>
          </a:p>
          <a:p>
            <a:pPr algn="just">
              <a:buFont typeface="Arial" pitchFamily="34" charset="0"/>
              <a:buChar char="•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kościoły i związki wyznaniowe niefunkcjonujące w przepisanej prawem formie organizacyjnej, a istniejące w sposób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nieformalny nie są upoważnione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stosowania tej regulacji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547664" y="1916832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Przepis art. 18(3b) § 4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k.p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jest adresowany do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ograniczonego kręgu pracodawców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tzn. Kościołów i innych związków wyznaniowych, a także organizacji, których etyka opiera się na religii, wyznaniu lub światopoglądzie.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Zakres przedmiotowy kontratypu</a:t>
            </a:r>
            <a:endParaRPr lang="pl-PL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547664" y="2204864"/>
            <a:ext cx="71342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/>
              <a:t> 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Uzasadniony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usprawiedliwiony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charakter religii jako wymogu zawodowego.</a:t>
            </a:r>
          </a:p>
          <a:p>
            <a:pPr algn="just"/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Kryterium religijne: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konieczny i słuszny charakter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rzeczywiście nieodzowne dla zachowania ideologicznej tożsamości placówki zatrudniającej</a:t>
            </a:r>
          </a:p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(Podmiot wyznaniowy nie zawsze może wymagać określonej postawy religijnej  od pracowników, których obowiązki pracownicze mają charakter techniczny, porządkowy lub ściśle administracyjny).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547664" y="1124744"/>
            <a:ext cx="70564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Trybunał Praw Człowieka w Strasburgu</a:t>
            </a:r>
          </a:p>
          <a:p>
            <a:pPr algn="ctr">
              <a:spcAft>
                <a:spcPts val="600"/>
              </a:spcAft>
            </a:pPr>
            <a:r>
              <a:rPr lang="pl-PL" sz="2400" b="1" i="1" dirty="0" smtClean="0">
                <a:latin typeface="Times New Roman" pitchFamily="18" charset="0"/>
                <a:cs typeface="Times New Roman" pitchFamily="18" charset="0"/>
              </a:rPr>
              <a:t>- orzeczenie</a:t>
            </a:r>
            <a:endParaRPr lang="pl-PL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2245514"/>
            <a:ext cx="713422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Stan faktyczny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kierownik chóru i organista jednej z katolickich parafii w Niemczach od jakiego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czau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żył w separacji z żoną (z którą miał dwoje dzieci)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mieszkał w konkubinacie z inną kobietą, która spodziewała się ich wspólnego dziecka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 tym, jak jedno z jego dzieci nieopatrznie opowiedziało w przedszkolu, w jakim związku żyje jego ojciec, Kościół katolicki (który był jego pracodawcą) zwolnił go w trybie natychmiastowym, bez uprzedniego upomnienia.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508</Words>
  <Application>Microsoft Office PowerPoint</Application>
  <PresentationFormat>Pokaz na ekranie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185</cp:revision>
  <dcterms:created xsi:type="dcterms:W3CDTF">2014-01-18T14:20:26Z</dcterms:created>
  <dcterms:modified xsi:type="dcterms:W3CDTF">2015-05-25T09:34:27Z</dcterms:modified>
</cp:coreProperties>
</file>