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66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356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3898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8567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435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164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311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45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99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91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07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43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7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15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24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38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3986-99D1-4E3B-BA85-F67F1D77ED60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A9F2BB-B6C3-45E7-A1A0-BF35873B8E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85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.zyzda@gmail.com" TargetMode="External"/><Relationship Id="rId2" Type="http://schemas.openxmlformats.org/officeDocument/2006/relationships/hyperlink" Target="mailto:barbara.zyzda@uwr.edu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30310" y="259479"/>
            <a:ext cx="8113690" cy="2387600"/>
          </a:xfrm>
        </p:spPr>
        <p:txBody>
          <a:bodyPr/>
          <a:lstStyle/>
          <a:p>
            <a:r>
              <a:rPr lang="pl-PL" dirty="0"/>
              <a:t>NAUKA  ADMINISTRACJI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3245477"/>
            <a:ext cx="7766936" cy="1902256"/>
          </a:xfrm>
        </p:spPr>
        <p:txBody>
          <a:bodyPr>
            <a:normAutofit/>
          </a:bodyPr>
          <a:lstStyle/>
          <a:p>
            <a:r>
              <a:rPr lang="pl-PL" sz="2800" dirty="0"/>
              <a:t>						ćwiczenia 1</a:t>
            </a:r>
          </a:p>
          <a:p>
            <a:endParaRPr lang="pl-PL" sz="2800" dirty="0"/>
          </a:p>
          <a:p>
            <a:r>
              <a:rPr lang="pl-PL" sz="2800" dirty="0"/>
              <a:t>						mgr Barbara </a:t>
            </a:r>
            <a:r>
              <a:rPr lang="pl-PL" sz="2800" dirty="0" err="1"/>
              <a:t>Zyzda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8484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3639" y="609600"/>
            <a:ext cx="8810363" cy="1320800"/>
          </a:xfrm>
        </p:spPr>
        <p:txBody>
          <a:bodyPr/>
          <a:lstStyle/>
          <a:p>
            <a:r>
              <a:rPr lang="pl-PL" b="1" dirty="0"/>
              <a:t>					KONSULTACJE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5100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semestrze zimowym 2017/2018 – pokój 402, bud. A:</a:t>
            </a:r>
          </a:p>
          <a:p>
            <a:r>
              <a:rPr lang="pl-PL" sz="2400" dirty="0"/>
              <a:t>07.11.2015 godz. 12.10-13.10</a:t>
            </a:r>
          </a:p>
          <a:p>
            <a:r>
              <a:rPr lang="pl-PL" sz="2400" dirty="0"/>
              <a:t>21.11.2015 godz. 14.10-15.10</a:t>
            </a:r>
          </a:p>
          <a:p>
            <a:r>
              <a:rPr lang="pl-PL" sz="2400" dirty="0"/>
              <a:t>12.12.2015 godz. 12.10-13.10</a:t>
            </a:r>
          </a:p>
          <a:p>
            <a:r>
              <a:rPr lang="pl-PL" sz="2400" dirty="0"/>
              <a:t>23.01.2016 godz. 10.20-11.20</a:t>
            </a:r>
          </a:p>
          <a:p>
            <a:r>
              <a:rPr lang="pl-PL" sz="2400" dirty="0"/>
              <a:t>30.01.2016 godz. 13.05-14.05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KONTAKT: </a:t>
            </a:r>
            <a:r>
              <a:rPr lang="pl-PL" sz="2400" dirty="0">
                <a:hlinkClick r:id="rId2"/>
              </a:rPr>
              <a:t>barbara.zyzda@uwr.edu.pl</a:t>
            </a:r>
            <a:r>
              <a:rPr lang="pl-PL" sz="2400" dirty="0"/>
              <a:t> lub 				  	 </a:t>
            </a:r>
            <a:r>
              <a:rPr lang="pl-PL" sz="2400" dirty="0">
                <a:hlinkClick r:id="rId3"/>
              </a:rPr>
              <a:t>barbara.zyzda@gmail.com</a:t>
            </a:r>
            <a:r>
              <a:rPr 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286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zaliczenia przedmiotu: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obecność na zajęciach - dopuszczalna jedna nieusprawiedliwiona nieobecność, pozostałe nieobecności należy zaliczyć na konsultacjach;</a:t>
            </a:r>
          </a:p>
          <a:p>
            <a:r>
              <a:rPr lang="pl-PL" sz="2400" dirty="0"/>
              <a:t>zaliczenie kolokwium na pozytywną ocenę;</a:t>
            </a:r>
          </a:p>
          <a:p>
            <a:r>
              <a:rPr lang="pl-PL" sz="2400" dirty="0"/>
              <a:t>merytoryczna aktywność na zajęciach – ocena końcowa może zostać podniesiona o 0,5 stopnia.</a:t>
            </a:r>
          </a:p>
        </p:txBody>
      </p:sp>
    </p:spTree>
    <p:extLst>
      <p:ext uri="{BB962C8B-B14F-4D97-AF65-F5344CB8AC3E}">
        <p14:creationId xmlns:p14="http://schemas.microsoft.com/office/powerpoint/2010/main" val="223780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Tematyka zajęć: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pl-PL" sz="2000" dirty="0"/>
              <a:t>Pojęcie administracji publicznej; administracja publiczna w Polsce; konstytucyjne i ustrojowe podstawy i zasady funkcjonowania administracji publicznej;</a:t>
            </a:r>
          </a:p>
          <a:p>
            <a:pPr marL="457200" indent="-457200" algn="just">
              <a:buAutoNum type="arabicPeriod"/>
            </a:pPr>
            <a:r>
              <a:rPr lang="pl-PL" sz="2000" dirty="0"/>
              <a:t>Administracja publiczna w demokratycznym państwie prawnym</a:t>
            </a:r>
          </a:p>
          <a:p>
            <a:pPr marL="457200" indent="-457200" algn="just">
              <a:buAutoNum type="arabicPeriod"/>
            </a:pPr>
            <a:r>
              <a:rPr lang="pl-PL" sz="2000" dirty="0"/>
              <a:t>Administracja publiczna jako część działalności państwa; administracja publiczna w strukturach władzy wykonawczej w państwie;</a:t>
            </a:r>
          </a:p>
          <a:p>
            <a:pPr marL="457200" indent="-457200" algn="just"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19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4455" y="1326524"/>
            <a:ext cx="8596668" cy="5139841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4"/>
            </a:pPr>
            <a:r>
              <a:rPr lang="pl-PL" sz="2000" dirty="0"/>
              <a:t>Zadania administracji publicznej; podmioty prywatne pełniące funkcje administracji publicznej i prywatyzacja zadań publicznych;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l-PL" sz="2000" dirty="0"/>
              <a:t>Prawne formy działania administracji publicznej; charakter i sfery działań administracji publicznej;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l-PL" sz="2000" dirty="0"/>
              <a:t>Podział terytorialny państwa; struktura organizacyjna jednostek organizacyjnych administracji publicznej;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l-PL" sz="2000" dirty="0"/>
              <a:t>Zadania samorządu terytorialnego a formy współdziałania jednostek samorządu terytorialnego w warunkach przeobrażeń administracji publicznej;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381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8"/>
            </a:pPr>
            <a:r>
              <a:rPr lang="pl-PL" sz="2000" dirty="0"/>
              <a:t>Reformy, ich wpływ, granice i skutki w zakresie wykonywania zadań publicznych przez administrację publiczną w państwie prawa;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l-PL" sz="2000" dirty="0"/>
              <a:t>Administracja wobec wyzwań globalizacji i przemian cywilizacyjnych; administracja w społeczeństwie informacyjnym (administracja elektroniczna);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l-PL" sz="2000" dirty="0"/>
              <a:t>Kadry w administracji (dobór, organizacja, zasady działania i doskonalenia); patologie w administracji publicznej;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pl-PL" sz="2000" dirty="0"/>
              <a:t>Kontrola w administracji publicznej; kryteria, podziały kontroli, wyniki i skutki kontroli; kontrola a nadzór;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336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4455" y="1413614"/>
            <a:ext cx="8596668" cy="388077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12"/>
            </a:pPr>
            <a:r>
              <a:rPr lang="pl-PL" sz="2400" dirty="0"/>
              <a:t>Odpowiedzialność administracji i w administracji; odpowiedzialność na działania legalne administracji i za działania nielegalne;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2400" dirty="0"/>
              <a:t>Założenia i kierunki polityki administracyjnej w administracji publicznej; polityka administracyjna a jej prawne uwarunkowania;</a:t>
            </a:r>
          </a:p>
          <a:p>
            <a:pPr marL="457200" indent="-457200" algn="just">
              <a:buFont typeface="+mj-lt"/>
              <a:buAutoNum type="arabicPeriod" startAt="12"/>
            </a:pPr>
            <a:r>
              <a:rPr lang="pl-PL" sz="2400" dirty="0"/>
              <a:t>Nauka administracji jako dyscyplina naukowa; administracja publiczna jako przedmiot badań nauki administracji; metody i kierunki badawcze w nauce administracji.</a:t>
            </a:r>
          </a:p>
        </p:txBody>
      </p:sp>
    </p:spTree>
    <p:extLst>
      <p:ext uri="{BB962C8B-B14F-4D97-AF65-F5344CB8AC3E}">
        <p14:creationId xmlns:p14="http://schemas.microsoft.com/office/powerpoint/2010/main" val="307706260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311</Words>
  <Application>Microsoft Office PowerPoint</Application>
  <PresentationFormat>Panoramiczny</PresentationFormat>
  <Paragraphs>32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NAUKA  ADMINISTRACJI</vt:lpstr>
      <vt:lpstr>     KONSULTACJE </vt:lpstr>
      <vt:lpstr>Warunki zaliczenia przedmiotu: </vt:lpstr>
      <vt:lpstr>Tematyka zajęć: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 ADMINISTRACJI</dc:title>
  <dc:creator>Jaworek Ola</dc:creator>
  <cp:lastModifiedBy>Barbara Z</cp:lastModifiedBy>
  <cp:revision>3</cp:revision>
  <dcterms:created xsi:type="dcterms:W3CDTF">2016-09-27T18:02:45Z</dcterms:created>
  <dcterms:modified xsi:type="dcterms:W3CDTF">2018-09-26T20:40:01Z</dcterms:modified>
</cp:coreProperties>
</file>