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0" r:id="rId3"/>
    <p:sldId id="268" r:id="rId4"/>
    <p:sldId id="271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86" r:id="rId13"/>
    <p:sldId id="259" r:id="rId14"/>
    <p:sldId id="260" r:id="rId15"/>
    <p:sldId id="258" r:id="rId16"/>
    <p:sldId id="257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4" r:id="rId30"/>
    <p:sldId id="283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441DD-55DB-4FBE-AE79-0248B8B03D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D53E7CFD-A4A0-4574-ACDC-405C85BA15AA}">
      <dgm:prSet/>
      <dgm:spPr/>
      <dgm:t>
        <a:bodyPr/>
        <a:lstStyle/>
        <a:p>
          <a:pPr rtl="0"/>
          <a:r>
            <a:rPr lang="pl-PL" dirty="0" smtClean="0"/>
            <a:t>Pierwotne </a:t>
          </a:r>
          <a:endParaRPr lang="pl-PL" dirty="0"/>
        </a:p>
      </dgm:t>
    </dgm:pt>
    <dgm:pt modelId="{63D1A006-9658-41EA-B552-D6E124509D98}" type="parTrans" cxnId="{563758FD-F55B-4491-A8D2-87A14F24082E}">
      <dgm:prSet/>
      <dgm:spPr/>
      <dgm:t>
        <a:bodyPr/>
        <a:lstStyle/>
        <a:p>
          <a:endParaRPr lang="pl-PL"/>
        </a:p>
      </dgm:t>
    </dgm:pt>
    <dgm:pt modelId="{CD8C12EB-60F1-41CA-9898-F0F6CA7D75B1}" type="sibTrans" cxnId="{563758FD-F55B-4491-A8D2-87A14F24082E}">
      <dgm:prSet/>
      <dgm:spPr/>
      <dgm:t>
        <a:bodyPr/>
        <a:lstStyle/>
        <a:p>
          <a:endParaRPr lang="pl-PL"/>
        </a:p>
      </dgm:t>
    </dgm:pt>
    <dgm:pt modelId="{DAF773CF-4ABF-4881-B871-1D13D1F47DAA}">
      <dgm:prSet/>
      <dgm:spPr/>
      <dgm:t>
        <a:bodyPr/>
        <a:lstStyle/>
        <a:p>
          <a:pPr rtl="0"/>
          <a:r>
            <a:rPr lang="pl-PL" dirty="0" smtClean="0"/>
            <a:t>Państwo</a:t>
          </a:r>
          <a:endParaRPr lang="pl-PL" dirty="0"/>
        </a:p>
      </dgm:t>
    </dgm:pt>
    <dgm:pt modelId="{C4E036BD-7157-4478-919F-36176CE0538F}" type="parTrans" cxnId="{33196D86-7AA4-4041-9989-45991D45FFF6}">
      <dgm:prSet/>
      <dgm:spPr/>
      <dgm:t>
        <a:bodyPr/>
        <a:lstStyle/>
        <a:p>
          <a:endParaRPr lang="pl-PL"/>
        </a:p>
      </dgm:t>
    </dgm:pt>
    <dgm:pt modelId="{9FBEE600-FFC1-405C-B77E-72C4E38085B4}" type="sibTrans" cxnId="{33196D86-7AA4-4041-9989-45991D45FFF6}">
      <dgm:prSet/>
      <dgm:spPr/>
      <dgm:t>
        <a:bodyPr/>
        <a:lstStyle/>
        <a:p>
          <a:endParaRPr lang="pl-PL"/>
        </a:p>
      </dgm:t>
    </dgm:pt>
    <dgm:pt modelId="{DE15EB24-2EA7-45D6-960A-0CE551E715BC}">
      <dgm:prSet/>
      <dgm:spPr/>
      <dgm:t>
        <a:bodyPr/>
        <a:lstStyle/>
        <a:p>
          <a:pPr rtl="0"/>
          <a:r>
            <a:rPr lang="pl-PL" dirty="0" smtClean="0"/>
            <a:t>Wtórne </a:t>
          </a:r>
          <a:endParaRPr lang="pl-PL" dirty="0"/>
        </a:p>
      </dgm:t>
    </dgm:pt>
    <dgm:pt modelId="{F580C4D1-783D-4895-8630-11F27B39F014}" type="parTrans" cxnId="{4B8BED0B-732D-4580-B5B0-18CB0CC0D498}">
      <dgm:prSet/>
      <dgm:spPr/>
      <dgm:t>
        <a:bodyPr/>
        <a:lstStyle/>
        <a:p>
          <a:endParaRPr lang="pl-PL"/>
        </a:p>
      </dgm:t>
    </dgm:pt>
    <dgm:pt modelId="{A82B67DA-A076-44DA-B2E1-9094CA1FFA3A}" type="sibTrans" cxnId="{4B8BED0B-732D-4580-B5B0-18CB0CC0D498}">
      <dgm:prSet/>
      <dgm:spPr/>
      <dgm:t>
        <a:bodyPr/>
        <a:lstStyle/>
        <a:p>
          <a:endParaRPr lang="pl-PL"/>
        </a:p>
      </dgm:t>
    </dgm:pt>
    <dgm:pt modelId="{C7126476-FD5A-4EF7-9B13-AB92069541ED}">
      <dgm:prSet/>
      <dgm:spPr/>
      <dgm:t>
        <a:bodyPr/>
        <a:lstStyle/>
        <a:p>
          <a:pPr rtl="0"/>
          <a:r>
            <a:rPr lang="pl-PL" dirty="0" smtClean="0"/>
            <a:t>Organizacje międzynarodowe</a:t>
          </a:r>
          <a:endParaRPr lang="pl-PL" dirty="0"/>
        </a:p>
      </dgm:t>
    </dgm:pt>
    <dgm:pt modelId="{94F2FA2E-7DCC-47DC-9ADF-449F98C1A0B2}" type="parTrans" cxnId="{807476D0-6F26-4D63-8460-3A2E57D20B39}">
      <dgm:prSet/>
      <dgm:spPr/>
      <dgm:t>
        <a:bodyPr/>
        <a:lstStyle/>
        <a:p>
          <a:endParaRPr lang="pl-PL"/>
        </a:p>
      </dgm:t>
    </dgm:pt>
    <dgm:pt modelId="{8A0B352C-6DB4-4DC5-AB85-A2B298031FE2}" type="sibTrans" cxnId="{807476D0-6F26-4D63-8460-3A2E57D20B39}">
      <dgm:prSet/>
      <dgm:spPr/>
      <dgm:t>
        <a:bodyPr/>
        <a:lstStyle/>
        <a:p>
          <a:endParaRPr lang="pl-PL"/>
        </a:p>
      </dgm:t>
    </dgm:pt>
    <dgm:pt modelId="{EFBAFDE8-E46F-43C5-83EE-375E467555EA}">
      <dgm:prSet/>
      <dgm:spPr/>
      <dgm:t>
        <a:bodyPr/>
        <a:lstStyle/>
        <a:p>
          <a:pPr rtl="0"/>
          <a:r>
            <a:rPr lang="pl-PL" dirty="0" smtClean="0"/>
            <a:t>Niesuwerenne organizacje terytorialne</a:t>
          </a:r>
          <a:endParaRPr lang="pl-PL" dirty="0"/>
        </a:p>
      </dgm:t>
    </dgm:pt>
    <dgm:pt modelId="{4928DF52-C7AA-4B15-8EE6-491052B5EC60}" type="parTrans" cxnId="{E605FEFD-1AC0-41F0-B552-5D4DBCF3B6DE}">
      <dgm:prSet/>
      <dgm:spPr/>
      <dgm:t>
        <a:bodyPr/>
        <a:lstStyle/>
        <a:p>
          <a:endParaRPr lang="pl-PL"/>
        </a:p>
      </dgm:t>
    </dgm:pt>
    <dgm:pt modelId="{492E72EB-AD86-4360-9AEF-EEFE7159B5A1}" type="sibTrans" cxnId="{E605FEFD-1AC0-41F0-B552-5D4DBCF3B6DE}">
      <dgm:prSet/>
      <dgm:spPr/>
      <dgm:t>
        <a:bodyPr/>
        <a:lstStyle/>
        <a:p>
          <a:endParaRPr lang="pl-PL"/>
        </a:p>
      </dgm:t>
    </dgm:pt>
    <dgm:pt modelId="{62A7DBD7-DBB3-48AE-A806-CD9C00A7E8D4}">
      <dgm:prSet/>
      <dgm:spPr/>
      <dgm:t>
        <a:bodyPr/>
        <a:lstStyle/>
        <a:p>
          <a:pPr rtl="0"/>
          <a:r>
            <a:rPr lang="pl-PL" dirty="0" smtClean="0"/>
            <a:t>Watykan – Stolica Apostolska</a:t>
          </a:r>
          <a:endParaRPr lang="pl-PL" dirty="0"/>
        </a:p>
      </dgm:t>
    </dgm:pt>
    <dgm:pt modelId="{A6DD9CBB-2B29-4779-87B5-80032EB3FFC9}" type="parTrans" cxnId="{DEC00C16-B57C-44EF-8B19-377355C832FE}">
      <dgm:prSet/>
      <dgm:spPr/>
      <dgm:t>
        <a:bodyPr/>
        <a:lstStyle/>
        <a:p>
          <a:endParaRPr lang="pl-PL"/>
        </a:p>
      </dgm:t>
    </dgm:pt>
    <dgm:pt modelId="{C2498508-483A-4370-AD56-09A5521C8F02}" type="sibTrans" cxnId="{DEC00C16-B57C-44EF-8B19-377355C832FE}">
      <dgm:prSet/>
      <dgm:spPr/>
      <dgm:t>
        <a:bodyPr/>
        <a:lstStyle/>
        <a:p>
          <a:endParaRPr lang="pl-PL"/>
        </a:p>
      </dgm:t>
    </dgm:pt>
    <dgm:pt modelId="{04E245DD-13EB-4306-B6F1-B4E20504F968}">
      <dgm:prSet/>
      <dgm:spPr/>
      <dgm:t>
        <a:bodyPr/>
        <a:lstStyle/>
        <a:p>
          <a:pPr rtl="0"/>
          <a:r>
            <a:rPr lang="pl-PL" dirty="0" smtClean="0"/>
            <a:t>Naród</a:t>
          </a:r>
          <a:endParaRPr lang="pl-PL" dirty="0"/>
        </a:p>
      </dgm:t>
    </dgm:pt>
    <dgm:pt modelId="{8F53FDF3-F753-4DC8-8569-78D1866C8F1F}" type="parTrans" cxnId="{23085938-B76F-4B16-B8A4-AD20CC9638C6}">
      <dgm:prSet/>
      <dgm:spPr/>
      <dgm:t>
        <a:bodyPr/>
        <a:lstStyle/>
        <a:p>
          <a:endParaRPr lang="pl-PL"/>
        </a:p>
      </dgm:t>
    </dgm:pt>
    <dgm:pt modelId="{40EEF7FA-3471-4BB2-8478-C3A9977F058C}" type="sibTrans" cxnId="{23085938-B76F-4B16-B8A4-AD20CC9638C6}">
      <dgm:prSet/>
      <dgm:spPr/>
      <dgm:t>
        <a:bodyPr/>
        <a:lstStyle/>
        <a:p>
          <a:endParaRPr lang="pl-PL"/>
        </a:p>
      </dgm:t>
    </dgm:pt>
    <dgm:pt modelId="{7DBF25DB-3113-4563-94D8-11F37A158A05}">
      <dgm:prSet/>
      <dgm:spPr/>
      <dgm:t>
        <a:bodyPr/>
        <a:lstStyle/>
        <a:p>
          <a:pPr rtl="0"/>
          <a:r>
            <a:rPr lang="pl-PL" dirty="0" smtClean="0"/>
            <a:t>Powstańcy</a:t>
          </a:r>
          <a:endParaRPr lang="pl-PL" dirty="0"/>
        </a:p>
      </dgm:t>
    </dgm:pt>
    <dgm:pt modelId="{A87F3D4E-EBA2-47DB-A907-187ED53F8D59}" type="parTrans" cxnId="{66656384-8426-4745-8763-DF5788D0DE54}">
      <dgm:prSet/>
      <dgm:spPr/>
      <dgm:t>
        <a:bodyPr/>
        <a:lstStyle/>
        <a:p>
          <a:endParaRPr lang="pl-PL"/>
        </a:p>
      </dgm:t>
    </dgm:pt>
    <dgm:pt modelId="{0E858BE3-2D58-4CF2-BCD3-B75D7B591C32}" type="sibTrans" cxnId="{66656384-8426-4745-8763-DF5788D0DE54}">
      <dgm:prSet/>
      <dgm:spPr/>
      <dgm:t>
        <a:bodyPr/>
        <a:lstStyle/>
        <a:p>
          <a:endParaRPr lang="pl-PL"/>
        </a:p>
      </dgm:t>
    </dgm:pt>
    <dgm:pt modelId="{EC05DD38-7D82-4A39-A71C-493C4BE53DCD}">
      <dgm:prSet/>
      <dgm:spPr/>
      <dgm:t>
        <a:bodyPr/>
        <a:lstStyle/>
        <a:p>
          <a:pPr rtl="0"/>
          <a:r>
            <a:rPr lang="pl-PL" dirty="0" smtClean="0"/>
            <a:t>Strona wojująca</a:t>
          </a:r>
          <a:endParaRPr lang="pl-PL" dirty="0"/>
        </a:p>
      </dgm:t>
    </dgm:pt>
    <dgm:pt modelId="{E4377BB0-287C-4B95-B5E8-BB5B42EB3978}" type="parTrans" cxnId="{6E4F3D92-C1D1-46C2-AC58-DD655C2AD9CE}">
      <dgm:prSet/>
      <dgm:spPr/>
      <dgm:t>
        <a:bodyPr/>
        <a:lstStyle/>
        <a:p>
          <a:endParaRPr lang="pl-PL"/>
        </a:p>
      </dgm:t>
    </dgm:pt>
    <dgm:pt modelId="{385819DE-1185-4E11-9E96-AC17030D8325}" type="sibTrans" cxnId="{6E4F3D92-C1D1-46C2-AC58-DD655C2AD9CE}">
      <dgm:prSet/>
      <dgm:spPr/>
      <dgm:t>
        <a:bodyPr/>
        <a:lstStyle/>
        <a:p>
          <a:endParaRPr lang="pl-PL"/>
        </a:p>
      </dgm:t>
    </dgm:pt>
    <dgm:pt modelId="{CC40CF5F-A1F0-4417-93BB-CD2E2FD29B8E}">
      <dgm:prSet/>
      <dgm:spPr/>
      <dgm:t>
        <a:bodyPr/>
        <a:lstStyle/>
        <a:p>
          <a:pPr rtl="0"/>
          <a:r>
            <a:rPr lang="pl-PL" dirty="0" smtClean="0"/>
            <a:t>Jednostka</a:t>
          </a:r>
          <a:endParaRPr lang="pl-PL" dirty="0"/>
        </a:p>
      </dgm:t>
    </dgm:pt>
    <dgm:pt modelId="{AD919594-68FB-4420-9D61-3FFBF03D329B}" type="parTrans" cxnId="{AC95D03E-FE94-4A56-AD3B-F4817EACD8BB}">
      <dgm:prSet/>
      <dgm:spPr/>
      <dgm:t>
        <a:bodyPr/>
        <a:lstStyle/>
        <a:p>
          <a:endParaRPr lang="pl-PL"/>
        </a:p>
      </dgm:t>
    </dgm:pt>
    <dgm:pt modelId="{188FC41D-194D-4DD4-86C5-FAA55080EE89}" type="sibTrans" cxnId="{AC95D03E-FE94-4A56-AD3B-F4817EACD8BB}">
      <dgm:prSet/>
      <dgm:spPr/>
      <dgm:t>
        <a:bodyPr/>
        <a:lstStyle/>
        <a:p>
          <a:endParaRPr lang="pl-PL"/>
        </a:p>
      </dgm:t>
    </dgm:pt>
    <dgm:pt modelId="{F57659C0-0E96-4FC7-932E-C2B26DA8AE56}" type="pres">
      <dgm:prSet presAssocID="{83D441DD-55DB-4FBE-AE79-0248B8B03D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C547E3C-D092-425F-B783-9964DF40B6A6}" type="pres">
      <dgm:prSet presAssocID="{D53E7CFD-A4A0-4574-ACDC-405C85BA15A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5902B3-7166-4B65-88A7-37C08286328F}" type="pres">
      <dgm:prSet presAssocID="{D53E7CFD-A4A0-4574-ACDC-405C85BA15A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1831DA-D49F-4F0A-9B0E-7B06741AF340}" type="pres">
      <dgm:prSet presAssocID="{DE15EB24-2EA7-45D6-960A-0CE551E715B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7CDCA0-2A4D-4F5A-8876-708E207A4C05}" type="pres">
      <dgm:prSet presAssocID="{DE15EB24-2EA7-45D6-960A-0CE551E715B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3D8B5D6-B1D4-4379-AC30-DECD30D3D8E0}" type="presOf" srcId="{04E245DD-13EB-4306-B6F1-B4E20504F968}" destId="{6C7CDCA0-2A4D-4F5A-8876-708E207A4C05}" srcOrd="0" destOrd="3" presId="urn:microsoft.com/office/officeart/2005/8/layout/vList2"/>
    <dgm:cxn modelId="{76270D98-4AD9-499E-9D1D-966E7E21B16F}" type="presOf" srcId="{EFBAFDE8-E46F-43C5-83EE-375E467555EA}" destId="{6C7CDCA0-2A4D-4F5A-8876-708E207A4C05}" srcOrd="0" destOrd="1" presId="urn:microsoft.com/office/officeart/2005/8/layout/vList2"/>
    <dgm:cxn modelId="{6E4F3D92-C1D1-46C2-AC58-DD655C2AD9CE}" srcId="{DE15EB24-2EA7-45D6-960A-0CE551E715BC}" destId="{EC05DD38-7D82-4A39-A71C-493C4BE53DCD}" srcOrd="5" destOrd="0" parTransId="{E4377BB0-287C-4B95-B5E8-BB5B42EB3978}" sibTransId="{385819DE-1185-4E11-9E96-AC17030D8325}"/>
    <dgm:cxn modelId="{E605FEFD-1AC0-41F0-B552-5D4DBCF3B6DE}" srcId="{DE15EB24-2EA7-45D6-960A-0CE551E715BC}" destId="{EFBAFDE8-E46F-43C5-83EE-375E467555EA}" srcOrd="1" destOrd="0" parTransId="{4928DF52-C7AA-4B15-8EE6-491052B5EC60}" sibTransId="{492E72EB-AD86-4360-9AEF-EEFE7159B5A1}"/>
    <dgm:cxn modelId="{FDF08A37-521C-49FA-A0F2-9C12B5F9C847}" type="presOf" srcId="{62A7DBD7-DBB3-48AE-A806-CD9C00A7E8D4}" destId="{6C7CDCA0-2A4D-4F5A-8876-708E207A4C05}" srcOrd="0" destOrd="2" presId="urn:microsoft.com/office/officeart/2005/8/layout/vList2"/>
    <dgm:cxn modelId="{1E9A1CCD-73F1-4F00-90AA-F26701752C1E}" type="presOf" srcId="{DE15EB24-2EA7-45D6-960A-0CE551E715BC}" destId="{961831DA-D49F-4F0A-9B0E-7B06741AF340}" srcOrd="0" destOrd="0" presId="urn:microsoft.com/office/officeart/2005/8/layout/vList2"/>
    <dgm:cxn modelId="{23085938-B76F-4B16-B8A4-AD20CC9638C6}" srcId="{DE15EB24-2EA7-45D6-960A-0CE551E715BC}" destId="{04E245DD-13EB-4306-B6F1-B4E20504F968}" srcOrd="3" destOrd="0" parTransId="{8F53FDF3-F753-4DC8-8569-78D1866C8F1F}" sibTransId="{40EEF7FA-3471-4BB2-8478-C3A9977F058C}"/>
    <dgm:cxn modelId="{FC5A0200-EB14-43E1-BC59-29A0B8C87AE0}" type="presOf" srcId="{CC40CF5F-A1F0-4417-93BB-CD2E2FD29B8E}" destId="{6C7CDCA0-2A4D-4F5A-8876-708E207A4C05}" srcOrd="0" destOrd="6" presId="urn:microsoft.com/office/officeart/2005/8/layout/vList2"/>
    <dgm:cxn modelId="{563758FD-F55B-4491-A8D2-87A14F24082E}" srcId="{83D441DD-55DB-4FBE-AE79-0248B8B03DB1}" destId="{D53E7CFD-A4A0-4574-ACDC-405C85BA15AA}" srcOrd="0" destOrd="0" parTransId="{63D1A006-9658-41EA-B552-D6E124509D98}" sibTransId="{CD8C12EB-60F1-41CA-9898-F0F6CA7D75B1}"/>
    <dgm:cxn modelId="{4B8BED0B-732D-4580-B5B0-18CB0CC0D498}" srcId="{83D441DD-55DB-4FBE-AE79-0248B8B03DB1}" destId="{DE15EB24-2EA7-45D6-960A-0CE551E715BC}" srcOrd="1" destOrd="0" parTransId="{F580C4D1-783D-4895-8630-11F27B39F014}" sibTransId="{A82B67DA-A076-44DA-B2E1-9094CA1FFA3A}"/>
    <dgm:cxn modelId="{DDD3666C-5C33-4AEF-A3F9-F3D36C0E79CA}" type="presOf" srcId="{EC05DD38-7D82-4A39-A71C-493C4BE53DCD}" destId="{6C7CDCA0-2A4D-4F5A-8876-708E207A4C05}" srcOrd="0" destOrd="5" presId="urn:microsoft.com/office/officeart/2005/8/layout/vList2"/>
    <dgm:cxn modelId="{9020157C-1744-400A-A9AA-F78EC9ADDEB0}" type="presOf" srcId="{83D441DD-55DB-4FBE-AE79-0248B8B03DB1}" destId="{F57659C0-0E96-4FC7-932E-C2B26DA8AE56}" srcOrd="0" destOrd="0" presId="urn:microsoft.com/office/officeart/2005/8/layout/vList2"/>
    <dgm:cxn modelId="{DEC00C16-B57C-44EF-8B19-377355C832FE}" srcId="{DE15EB24-2EA7-45D6-960A-0CE551E715BC}" destId="{62A7DBD7-DBB3-48AE-A806-CD9C00A7E8D4}" srcOrd="2" destOrd="0" parTransId="{A6DD9CBB-2B29-4779-87B5-80032EB3FFC9}" sibTransId="{C2498508-483A-4370-AD56-09A5521C8F02}"/>
    <dgm:cxn modelId="{BC25F88B-F5E0-435B-93C7-927B6BD131D2}" type="presOf" srcId="{C7126476-FD5A-4EF7-9B13-AB92069541ED}" destId="{6C7CDCA0-2A4D-4F5A-8876-708E207A4C05}" srcOrd="0" destOrd="0" presId="urn:microsoft.com/office/officeart/2005/8/layout/vList2"/>
    <dgm:cxn modelId="{66656384-8426-4745-8763-DF5788D0DE54}" srcId="{DE15EB24-2EA7-45D6-960A-0CE551E715BC}" destId="{7DBF25DB-3113-4563-94D8-11F37A158A05}" srcOrd="4" destOrd="0" parTransId="{A87F3D4E-EBA2-47DB-A907-187ED53F8D59}" sibTransId="{0E858BE3-2D58-4CF2-BCD3-B75D7B591C32}"/>
    <dgm:cxn modelId="{45795976-8182-4905-9096-0FCA544C49B2}" type="presOf" srcId="{D53E7CFD-A4A0-4574-ACDC-405C85BA15AA}" destId="{2C547E3C-D092-425F-B783-9964DF40B6A6}" srcOrd="0" destOrd="0" presId="urn:microsoft.com/office/officeart/2005/8/layout/vList2"/>
    <dgm:cxn modelId="{0E978C1F-DB16-4CC3-B228-1A7BD44EEC01}" type="presOf" srcId="{7DBF25DB-3113-4563-94D8-11F37A158A05}" destId="{6C7CDCA0-2A4D-4F5A-8876-708E207A4C05}" srcOrd="0" destOrd="4" presId="urn:microsoft.com/office/officeart/2005/8/layout/vList2"/>
    <dgm:cxn modelId="{1BC715BE-2720-451D-8262-86AE56694FC4}" type="presOf" srcId="{DAF773CF-4ABF-4881-B871-1D13D1F47DAA}" destId="{F05902B3-7166-4B65-88A7-37C08286328F}" srcOrd="0" destOrd="0" presId="urn:microsoft.com/office/officeart/2005/8/layout/vList2"/>
    <dgm:cxn modelId="{807476D0-6F26-4D63-8460-3A2E57D20B39}" srcId="{DE15EB24-2EA7-45D6-960A-0CE551E715BC}" destId="{C7126476-FD5A-4EF7-9B13-AB92069541ED}" srcOrd="0" destOrd="0" parTransId="{94F2FA2E-7DCC-47DC-9ADF-449F98C1A0B2}" sibTransId="{8A0B352C-6DB4-4DC5-AB85-A2B298031FE2}"/>
    <dgm:cxn modelId="{33196D86-7AA4-4041-9989-45991D45FFF6}" srcId="{D53E7CFD-A4A0-4574-ACDC-405C85BA15AA}" destId="{DAF773CF-4ABF-4881-B871-1D13D1F47DAA}" srcOrd="0" destOrd="0" parTransId="{C4E036BD-7157-4478-919F-36176CE0538F}" sibTransId="{9FBEE600-FFC1-405C-B77E-72C4E38085B4}"/>
    <dgm:cxn modelId="{AC95D03E-FE94-4A56-AD3B-F4817EACD8BB}" srcId="{DE15EB24-2EA7-45D6-960A-0CE551E715BC}" destId="{CC40CF5F-A1F0-4417-93BB-CD2E2FD29B8E}" srcOrd="6" destOrd="0" parTransId="{AD919594-68FB-4420-9D61-3FFBF03D329B}" sibTransId="{188FC41D-194D-4DD4-86C5-FAA55080EE89}"/>
    <dgm:cxn modelId="{FDE0ECEB-8732-4C1C-8006-B1C7B6F323A2}" type="presParOf" srcId="{F57659C0-0E96-4FC7-932E-C2B26DA8AE56}" destId="{2C547E3C-D092-425F-B783-9964DF40B6A6}" srcOrd="0" destOrd="0" presId="urn:microsoft.com/office/officeart/2005/8/layout/vList2"/>
    <dgm:cxn modelId="{D4F22006-25AE-4849-AD15-16FCA6609019}" type="presParOf" srcId="{F57659C0-0E96-4FC7-932E-C2B26DA8AE56}" destId="{F05902B3-7166-4B65-88A7-37C08286328F}" srcOrd="1" destOrd="0" presId="urn:microsoft.com/office/officeart/2005/8/layout/vList2"/>
    <dgm:cxn modelId="{76E3B92B-B2CB-447B-9022-5B4E936AAEEB}" type="presParOf" srcId="{F57659C0-0E96-4FC7-932E-C2B26DA8AE56}" destId="{961831DA-D49F-4F0A-9B0E-7B06741AF340}" srcOrd="2" destOrd="0" presId="urn:microsoft.com/office/officeart/2005/8/layout/vList2"/>
    <dgm:cxn modelId="{0F0D8DCB-D0C0-43D6-9A28-90076F1ECC2F}" type="presParOf" srcId="{F57659C0-0E96-4FC7-932E-C2B26DA8AE56}" destId="{6C7CDCA0-2A4D-4F5A-8876-708E207A4C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CF6DE7E-EC9C-4324-B1D3-CD25DA085AC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3EEE7D54-8996-452C-B478-0707E011B632}">
      <dgm:prSet/>
      <dgm:spPr/>
      <dgm:t>
        <a:bodyPr/>
        <a:lstStyle/>
        <a:p>
          <a:pPr rtl="0"/>
          <a:r>
            <a:rPr lang="pl-PL" dirty="0" smtClean="0"/>
            <a:t>Uznanie międzynarodowe</a:t>
          </a:r>
          <a:endParaRPr lang="pl-PL" dirty="0"/>
        </a:p>
      </dgm:t>
    </dgm:pt>
    <dgm:pt modelId="{F5F73022-36B7-4E19-8E25-4F6AE97BA6B5}" type="parTrans" cxnId="{328F73E6-C4E9-4904-BD73-3DB4D05EA394}">
      <dgm:prSet/>
      <dgm:spPr/>
      <dgm:t>
        <a:bodyPr/>
        <a:lstStyle/>
        <a:p>
          <a:endParaRPr lang="pl-PL"/>
        </a:p>
      </dgm:t>
    </dgm:pt>
    <dgm:pt modelId="{5E1FA5E7-B520-43C9-A84B-F1970CE20B4F}" type="sibTrans" cxnId="{328F73E6-C4E9-4904-BD73-3DB4D05EA394}">
      <dgm:prSet/>
      <dgm:spPr/>
      <dgm:t>
        <a:bodyPr/>
        <a:lstStyle/>
        <a:p>
          <a:endParaRPr lang="pl-PL"/>
        </a:p>
      </dgm:t>
    </dgm:pt>
    <dgm:pt modelId="{0F44BB14-84F7-4984-884E-DBE4D22EDC45}">
      <dgm:prSet/>
      <dgm:spPr/>
      <dgm:t>
        <a:bodyPr/>
        <a:lstStyle/>
        <a:p>
          <a:pPr rtl="0"/>
          <a:r>
            <a:rPr lang="pl-PL" dirty="0" smtClean="0"/>
            <a:t>Uznanie państwa</a:t>
          </a:r>
          <a:endParaRPr lang="pl-PL" dirty="0"/>
        </a:p>
      </dgm:t>
    </dgm:pt>
    <dgm:pt modelId="{AAFB5BDB-1E64-4881-A8CE-BC04F53B3BBB}" type="parTrans" cxnId="{72A2181C-FB60-4D24-A4C4-9DBBDDE1B1B7}">
      <dgm:prSet/>
      <dgm:spPr/>
      <dgm:t>
        <a:bodyPr/>
        <a:lstStyle/>
        <a:p>
          <a:endParaRPr lang="pl-PL"/>
        </a:p>
      </dgm:t>
    </dgm:pt>
    <dgm:pt modelId="{A7F8B720-29E1-40C1-9AC8-6BF1887E4ED4}" type="sibTrans" cxnId="{72A2181C-FB60-4D24-A4C4-9DBBDDE1B1B7}">
      <dgm:prSet/>
      <dgm:spPr/>
      <dgm:t>
        <a:bodyPr/>
        <a:lstStyle/>
        <a:p>
          <a:endParaRPr lang="pl-PL"/>
        </a:p>
      </dgm:t>
    </dgm:pt>
    <dgm:pt modelId="{6F9734AA-C70B-4C85-8F86-352C25689618}">
      <dgm:prSet/>
      <dgm:spPr/>
      <dgm:t>
        <a:bodyPr/>
        <a:lstStyle/>
        <a:p>
          <a:pPr rtl="0"/>
          <a:r>
            <a:rPr lang="pl-PL" dirty="0" smtClean="0"/>
            <a:t>Uznanie rządu</a:t>
          </a:r>
          <a:endParaRPr lang="pl-PL" dirty="0"/>
        </a:p>
      </dgm:t>
    </dgm:pt>
    <dgm:pt modelId="{9BB544D6-631A-4922-9A88-25D4E49881F7}" type="parTrans" cxnId="{6612F1C8-0B4B-4177-A51B-F10B5D0D127B}">
      <dgm:prSet/>
      <dgm:spPr/>
      <dgm:t>
        <a:bodyPr/>
        <a:lstStyle/>
        <a:p>
          <a:endParaRPr lang="pl-PL"/>
        </a:p>
      </dgm:t>
    </dgm:pt>
    <dgm:pt modelId="{D34C213E-2104-43BB-B8AE-C21063812D20}" type="sibTrans" cxnId="{6612F1C8-0B4B-4177-A51B-F10B5D0D127B}">
      <dgm:prSet/>
      <dgm:spPr/>
      <dgm:t>
        <a:bodyPr/>
        <a:lstStyle/>
        <a:p>
          <a:endParaRPr lang="pl-PL"/>
        </a:p>
      </dgm:t>
    </dgm:pt>
    <dgm:pt modelId="{9CC60CD8-F9E9-40FD-86D6-A2182B4F319E}">
      <dgm:prSet/>
      <dgm:spPr/>
      <dgm:t>
        <a:bodyPr/>
        <a:lstStyle/>
        <a:p>
          <a:pPr rtl="0"/>
          <a:r>
            <a:rPr lang="pl-PL" dirty="0" smtClean="0"/>
            <a:t>Doktryna </a:t>
          </a:r>
          <a:r>
            <a:rPr lang="pl-PL" dirty="0" err="1" smtClean="0"/>
            <a:t>Tobara</a:t>
          </a:r>
          <a:endParaRPr lang="pl-PL" dirty="0"/>
        </a:p>
      </dgm:t>
    </dgm:pt>
    <dgm:pt modelId="{E05A20CD-4EDC-47EB-87BC-BF52D242710D}" type="parTrans" cxnId="{AD774953-4713-43E2-865C-F10497A40FEF}">
      <dgm:prSet/>
      <dgm:spPr/>
      <dgm:t>
        <a:bodyPr/>
        <a:lstStyle/>
        <a:p>
          <a:endParaRPr lang="pl-PL"/>
        </a:p>
      </dgm:t>
    </dgm:pt>
    <dgm:pt modelId="{7166C759-69BE-437F-9336-9197001C042A}" type="sibTrans" cxnId="{AD774953-4713-43E2-865C-F10497A40FEF}">
      <dgm:prSet/>
      <dgm:spPr/>
      <dgm:t>
        <a:bodyPr/>
        <a:lstStyle/>
        <a:p>
          <a:endParaRPr lang="pl-PL"/>
        </a:p>
      </dgm:t>
    </dgm:pt>
    <dgm:pt modelId="{8FD0FFD3-98D4-4A1E-B45A-79A9018674CA}">
      <dgm:prSet/>
      <dgm:spPr/>
      <dgm:t>
        <a:bodyPr/>
        <a:lstStyle/>
        <a:p>
          <a:pPr rtl="0"/>
          <a:r>
            <a:rPr lang="pl-PL" dirty="0" smtClean="0"/>
            <a:t>Doktryna Estrady</a:t>
          </a:r>
          <a:endParaRPr lang="pl-PL" dirty="0"/>
        </a:p>
      </dgm:t>
    </dgm:pt>
    <dgm:pt modelId="{B6997F49-40E6-4D67-8982-97E30B52700F}" type="parTrans" cxnId="{8E5CD470-1902-43B3-B474-C96FF65CFE0C}">
      <dgm:prSet/>
      <dgm:spPr/>
      <dgm:t>
        <a:bodyPr/>
        <a:lstStyle/>
        <a:p>
          <a:endParaRPr lang="pl-PL"/>
        </a:p>
      </dgm:t>
    </dgm:pt>
    <dgm:pt modelId="{4E53106C-BCF2-4672-9D24-6E540D177A36}" type="sibTrans" cxnId="{8E5CD470-1902-43B3-B474-C96FF65CFE0C}">
      <dgm:prSet/>
      <dgm:spPr/>
      <dgm:t>
        <a:bodyPr/>
        <a:lstStyle/>
        <a:p>
          <a:endParaRPr lang="pl-PL"/>
        </a:p>
      </dgm:t>
    </dgm:pt>
    <dgm:pt modelId="{53BF0BCD-AB16-4A1D-986F-FEBFBDEE1361}" type="pres">
      <dgm:prSet presAssocID="{0CF6DE7E-EC9C-4324-B1D3-CD25DA085A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8C724F0-B243-4EA7-A75C-3E26C7C2C98A}" type="pres">
      <dgm:prSet presAssocID="{3EEE7D54-8996-452C-B478-0707E011B632}" presName="hierRoot1" presStyleCnt="0">
        <dgm:presLayoutVars>
          <dgm:hierBranch val="init"/>
        </dgm:presLayoutVars>
      </dgm:prSet>
      <dgm:spPr/>
    </dgm:pt>
    <dgm:pt modelId="{A3DA223D-81E3-46BF-BC94-E95848875AF8}" type="pres">
      <dgm:prSet presAssocID="{3EEE7D54-8996-452C-B478-0707E011B632}" presName="rootComposite1" presStyleCnt="0"/>
      <dgm:spPr/>
    </dgm:pt>
    <dgm:pt modelId="{0BC33ACD-2825-4813-B8F1-BE82B6AC5B5B}" type="pres">
      <dgm:prSet presAssocID="{3EEE7D54-8996-452C-B478-0707E011B63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76618BE-326F-46C1-BCDB-4DD4748CA710}" type="pres">
      <dgm:prSet presAssocID="{3EEE7D54-8996-452C-B478-0707E011B632}" presName="rootConnector1" presStyleLbl="node1" presStyleIdx="0" presStyleCnt="0"/>
      <dgm:spPr/>
      <dgm:t>
        <a:bodyPr/>
        <a:lstStyle/>
        <a:p>
          <a:endParaRPr lang="pl-PL"/>
        </a:p>
      </dgm:t>
    </dgm:pt>
    <dgm:pt modelId="{5335F5B8-8619-44F0-BBEA-BFB193C59E98}" type="pres">
      <dgm:prSet presAssocID="{3EEE7D54-8996-452C-B478-0707E011B632}" presName="hierChild2" presStyleCnt="0"/>
      <dgm:spPr/>
    </dgm:pt>
    <dgm:pt modelId="{FB8D2CDB-E0AE-4E27-BF4E-30EC126A430F}" type="pres">
      <dgm:prSet presAssocID="{AAFB5BDB-1E64-4881-A8CE-BC04F53B3BBB}" presName="Name37" presStyleLbl="parChTrans1D2" presStyleIdx="0" presStyleCnt="2"/>
      <dgm:spPr/>
      <dgm:t>
        <a:bodyPr/>
        <a:lstStyle/>
        <a:p>
          <a:endParaRPr lang="pl-PL"/>
        </a:p>
      </dgm:t>
    </dgm:pt>
    <dgm:pt modelId="{E3325AB4-6F10-4319-AEBE-9B0A85174658}" type="pres">
      <dgm:prSet presAssocID="{0F44BB14-84F7-4984-884E-DBE4D22EDC45}" presName="hierRoot2" presStyleCnt="0">
        <dgm:presLayoutVars>
          <dgm:hierBranch val="init"/>
        </dgm:presLayoutVars>
      </dgm:prSet>
      <dgm:spPr/>
    </dgm:pt>
    <dgm:pt modelId="{22305331-86D4-443C-BEB0-BC835544FB7A}" type="pres">
      <dgm:prSet presAssocID="{0F44BB14-84F7-4984-884E-DBE4D22EDC45}" presName="rootComposite" presStyleCnt="0"/>
      <dgm:spPr/>
    </dgm:pt>
    <dgm:pt modelId="{8D170FA5-9095-43CF-843B-D4F2E1B7CEF0}" type="pres">
      <dgm:prSet presAssocID="{0F44BB14-84F7-4984-884E-DBE4D22EDC4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2119A8C-2A54-4A49-9AF4-94D94F6C7A58}" type="pres">
      <dgm:prSet presAssocID="{0F44BB14-84F7-4984-884E-DBE4D22EDC45}" presName="rootConnector" presStyleLbl="node2" presStyleIdx="0" presStyleCnt="2"/>
      <dgm:spPr/>
      <dgm:t>
        <a:bodyPr/>
        <a:lstStyle/>
        <a:p>
          <a:endParaRPr lang="pl-PL"/>
        </a:p>
      </dgm:t>
    </dgm:pt>
    <dgm:pt modelId="{68296CA4-D43A-46DD-8A7B-3369CD16CA1F}" type="pres">
      <dgm:prSet presAssocID="{0F44BB14-84F7-4984-884E-DBE4D22EDC45}" presName="hierChild4" presStyleCnt="0"/>
      <dgm:spPr/>
    </dgm:pt>
    <dgm:pt modelId="{A5437D86-39EB-439A-90F8-BB1E8C8682D9}" type="pres">
      <dgm:prSet presAssocID="{0F44BB14-84F7-4984-884E-DBE4D22EDC45}" presName="hierChild5" presStyleCnt="0"/>
      <dgm:spPr/>
    </dgm:pt>
    <dgm:pt modelId="{0060DDDD-7091-412E-8272-25F7F690D8F2}" type="pres">
      <dgm:prSet presAssocID="{9BB544D6-631A-4922-9A88-25D4E49881F7}" presName="Name37" presStyleLbl="parChTrans1D2" presStyleIdx="1" presStyleCnt="2"/>
      <dgm:spPr/>
      <dgm:t>
        <a:bodyPr/>
        <a:lstStyle/>
        <a:p>
          <a:endParaRPr lang="pl-PL"/>
        </a:p>
      </dgm:t>
    </dgm:pt>
    <dgm:pt modelId="{E937FE6E-46AB-4B99-A18F-FD6C07E460CF}" type="pres">
      <dgm:prSet presAssocID="{6F9734AA-C70B-4C85-8F86-352C25689618}" presName="hierRoot2" presStyleCnt="0">
        <dgm:presLayoutVars>
          <dgm:hierBranch val="init"/>
        </dgm:presLayoutVars>
      </dgm:prSet>
      <dgm:spPr/>
    </dgm:pt>
    <dgm:pt modelId="{08065ECB-2CF1-4309-A35C-4BF5F3EDF1A4}" type="pres">
      <dgm:prSet presAssocID="{6F9734AA-C70B-4C85-8F86-352C25689618}" presName="rootComposite" presStyleCnt="0"/>
      <dgm:spPr/>
    </dgm:pt>
    <dgm:pt modelId="{BF69E435-62C6-4FE4-9402-5F278FD64456}" type="pres">
      <dgm:prSet presAssocID="{6F9734AA-C70B-4C85-8F86-352C2568961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A0F36FD-3CC0-471D-B101-4A8ED0A0C8A6}" type="pres">
      <dgm:prSet presAssocID="{6F9734AA-C70B-4C85-8F86-352C25689618}" presName="rootConnector" presStyleLbl="node2" presStyleIdx="1" presStyleCnt="2"/>
      <dgm:spPr/>
      <dgm:t>
        <a:bodyPr/>
        <a:lstStyle/>
        <a:p>
          <a:endParaRPr lang="pl-PL"/>
        </a:p>
      </dgm:t>
    </dgm:pt>
    <dgm:pt modelId="{4A6D4B28-79EC-4E77-9360-BDA62609DE79}" type="pres">
      <dgm:prSet presAssocID="{6F9734AA-C70B-4C85-8F86-352C25689618}" presName="hierChild4" presStyleCnt="0"/>
      <dgm:spPr/>
    </dgm:pt>
    <dgm:pt modelId="{F7646C7A-BF4A-479A-8388-98EC24B3C145}" type="pres">
      <dgm:prSet presAssocID="{E05A20CD-4EDC-47EB-87BC-BF52D242710D}" presName="Name37" presStyleLbl="parChTrans1D3" presStyleIdx="0" presStyleCnt="2"/>
      <dgm:spPr/>
      <dgm:t>
        <a:bodyPr/>
        <a:lstStyle/>
        <a:p>
          <a:endParaRPr lang="pl-PL"/>
        </a:p>
      </dgm:t>
    </dgm:pt>
    <dgm:pt modelId="{85E2F3C8-19B8-459D-ADF6-B2A6A628E413}" type="pres">
      <dgm:prSet presAssocID="{9CC60CD8-F9E9-40FD-86D6-A2182B4F319E}" presName="hierRoot2" presStyleCnt="0">
        <dgm:presLayoutVars>
          <dgm:hierBranch val="init"/>
        </dgm:presLayoutVars>
      </dgm:prSet>
      <dgm:spPr/>
    </dgm:pt>
    <dgm:pt modelId="{9CC77189-94E0-4658-BF8A-35B4F222C482}" type="pres">
      <dgm:prSet presAssocID="{9CC60CD8-F9E9-40FD-86D6-A2182B4F319E}" presName="rootComposite" presStyleCnt="0"/>
      <dgm:spPr/>
    </dgm:pt>
    <dgm:pt modelId="{46D75E68-AC10-4370-99A9-C464D343E1B7}" type="pres">
      <dgm:prSet presAssocID="{9CC60CD8-F9E9-40FD-86D6-A2182B4F319E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EA05254-9E6F-43CB-90DD-AFA6E9D94223}" type="pres">
      <dgm:prSet presAssocID="{9CC60CD8-F9E9-40FD-86D6-A2182B4F319E}" presName="rootConnector" presStyleLbl="node3" presStyleIdx="0" presStyleCnt="2"/>
      <dgm:spPr/>
      <dgm:t>
        <a:bodyPr/>
        <a:lstStyle/>
        <a:p>
          <a:endParaRPr lang="pl-PL"/>
        </a:p>
      </dgm:t>
    </dgm:pt>
    <dgm:pt modelId="{6B645804-5D2F-411A-A6F7-A2F0EA848F8A}" type="pres">
      <dgm:prSet presAssocID="{9CC60CD8-F9E9-40FD-86D6-A2182B4F319E}" presName="hierChild4" presStyleCnt="0"/>
      <dgm:spPr/>
    </dgm:pt>
    <dgm:pt modelId="{4A3AE2E3-34FB-4307-9F88-647E74BFAA56}" type="pres">
      <dgm:prSet presAssocID="{9CC60CD8-F9E9-40FD-86D6-A2182B4F319E}" presName="hierChild5" presStyleCnt="0"/>
      <dgm:spPr/>
    </dgm:pt>
    <dgm:pt modelId="{A1D555BA-F526-4255-A598-81F080E59E64}" type="pres">
      <dgm:prSet presAssocID="{B6997F49-40E6-4D67-8982-97E30B52700F}" presName="Name37" presStyleLbl="parChTrans1D3" presStyleIdx="1" presStyleCnt="2"/>
      <dgm:spPr/>
      <dgm:t>
        <a:bodyPr/>
        <a:lstStyle/>
        <a:p>
          <a:endParaRPr lang="pl-PL"/>
        </a:p>
      </dgm:t>
    </dgm:pt>
    <dgm:pt modelId="{23C06234-1254-456D-8481-B59CD7DAF198}" type="pres">
      <dgm:prSet presAssocID="{8FD0FFD3-98D4-4A1E-B45A-79A9018674CA}" presName="hierRoot2" presStyleCnt="0">
        <dgm:presLayoutVars>
          <dgm:hierBranch val="init"/>
        </dgm:presLayoutVars>
      </dgm:prSet>
      <dgm:spPr/>
    </dgm:pt>
    <dgm:pt modelId="{00287579-3753-4D15-9115-A6FDC111EACE}" type="pres">
      <dgm:prSet presAssocID="{8FD0FFD3-98D4-4A1E-B45A-79A9018674CA}" presName="rootComposite" presStyleCnt="0"/>
      <dgm:spPr/>
    </dgm:pt>
    <dgm:pt modelId="{4F11D6AD-3902-43DE-B04B-6CA99FEDF36C}" type="pres">
      <dgm:prSet presAssocID="{8FD0FFD3-98D4-4A1E-B45A-79A9018674CA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D7A9673-D56A-4FC5-A61D-CD34F4E2584D}" type="pres">
      <dgm:prSet presAssocID="{8FD0FFD3-98D4-4A1E-B45A-79A9018674CA}" presName="rootConnector" presStyleLbl="node3" presStyleIdx="1" presStyleCnt="2"/>
      <dgm:spPr/>
      <dgm:t>
        <a:bodyPr/>
        <a:lstStyle/>
        <a:p>
          <a:endParaRPr lang="pl-PL"/>
        </a:p>
      </dgm:t>
    </dgm:pt>
    <dgm:pt modelId="{9CEE0D38-0FE0-4047-88BD-5A69AE8FA3CE}" type="pres">
      <dgm:prSet presAssocID="{8FD0FFD3-98D4-4A1E-B45A-79A9018674CA}" presName="hierChild4" presStyleCnt="0"/>
      <dgm:spPr/>
    </dgm:pt>
    <dgm:pt modelId="{3983E3A7-AA25-4A77-8300-E5D9B89FFC84}" type="pres">
      <dgm:prSet presAssocID="{8FD0FFD3-98D4-4A1E-B45A-79A9018674CA}" presName="hierChild5" presStyleCnt="0"/>
      <dgm:spPr/>
    </dgm:pt>
    <dgm:pt modelId="{307505BF-C2F7-41E5-9048-1000A6DB1B01}" type="pres">
      <dgm:prSet presAssocID="{6F9734AA-C70B-4C85-8F86-352C25689618}" presName="hierChild5" presStyleCnt="0"/>
      <dgm:spPr/>
    </dgm:pt>
    <dgm:pt modelId="{136A2F12-C6A3-4232-BB2C-8DD8BDEE7FCC}" type="pres">
      <dgm:prSet presAssocID="{3EEE7D54-8996-452C-B478-0707E011B632}" presName="hierChild3" presStyleCnt="0"/>
      <dgm:spPr/>
    </dgm:pt>
  </dgm:ptLst>
  <dgm:cxnLst>
    <dgm:cxn modelId="{61C2F96C-1F65-4A7F-8740-A4072E60FD4E}" type="presOf" srcId="{9CC60CD8-F9E9-40FD-86D6-A2182B4F319E}" destId="{CEA05254-9E6F-43CB-90DD-AFA6E9D94223}" srcOrd="1" destOrd="0" presId="urn:microsoft.com/office/officeart/2005/8/layout/orgChart1"/>
    <dgm:cxn modelId="{328F73E6-C4E9-4904-BD73-3DB4D05EA394}" srcId="{0CF6DE7E-EC9C-4324-B1D3-CD25DA085ACE}" destId="{3EEE7D54-8996-452C-B478-0707E011B632}" srcOrd="0" destOrd="0" parTransId="{F5F73022-36B7-4E19-8E25-4F6AE97BA6B5}" sibTransId="{5E1FA5E7-B520-43C9-A84B-F1970CE20B4F}"/>
    <dgm:cxn modelId="{754E59E4-C464-4955-958B-A761E5D15BFC}" type="presOf" srcId="{6F9734AA-C70B-4C85-8F86-352C25689618}" destId="{6A0F36FD-3CC0-471D-B101-4A8ED0A0C8A6}" srcOrd="1" destOrd="0" presId="urn:microsoft.com/office/officeart/2005/8/layout/orgChart1"/>
    <dgm:cxn modelId="{B30123D5-B0AA-413E-85D2-9B0E6020E4C4}" type="presOf" srcId="{B6997F49-40E6-4D67-8982-97E30B52700F}" destId="{A1D555BA-F526-4255-A598-81F080E59E64}" srcOrd="0" destOrd="0" presId="urn:microsoft.com/office/officeart/2005/8/layout/orgChart1"/>
    <dgm:cxn modelId="{164FDB5E-6210-4471-85FF-7B48EB9BAF18}" type="presOf" srcId="{0F44BB14-84F7-4984-884E-DBE4D22EDC45}" destId="{72119A8C-2A54-4A49-9AF4-94D94F6C7A58}" srcOrd="1" destOrd="0" presId="urn:microsoft.com/office/officeart/2005/8/layout/orgChart1"/>
    <dgm:cxn modelId="{72B7D416-95BB-4692-9FBA-7E252431DF6B}" type="presOf" srcId="{9BB544D6-631A-4922-9A88-25D4E49881F7}" destId="{0060DDDD-7091-412E-8272-25F7F690D8F2}" srcOrd="0" destOrd="0" presId="urn:microsoft.com/office/officeart/2005/8/layout/orgChart1"/>
    <dgm:cxn modelId="{72A2181C-FB60-4D24-A4C4-9DBBDDE1B1B7}" srcId="{3EEE7D54-8996-452C-B478-0707E011B632}" destId="{0F44BB14-84F7-4984-884E-DBE4D22EDC45}" srcOrd="0" destOrd="0" parTransId="{AAFB5BDB-1E64-4881-A8CE-BC04F53B3BBB}" sibTransId="{A7F8B720-29E1-40C1-9AC8-6BF1887E4ED4}"/>
    <dgm:cxn modelId="{921A3479-D9B9-49C2-B3D8-62922B7F2515}" type="presOf" srcId="{3EEE7D54-8996-452C-B478-0707E011B632}" destId="{076618BE-326F-46C1-BCDB-4DD4748CA710}" srcOrd="1" destOrd="0" presId="urn:microsoft.com/office/officeart/2005/8/layout/orgChart1"/>
    <dgm:cxn modelId="{AD774953-4713-43E2-865C-F10497A40FEF}" srcId="{6F9734AA-C70B-4C85-8F86-352C25689618}" destId="{9CC60CD8-F9E9-40FD-86D6-A2182B4F319E}" srcOrd="0" destOrd="0" parTransId="{E05A20CD-4EDC-47EB-87BC-BF52D242710D}" sibTransId="{7166C759-69BE-437F-9336-9197001C042A}"/>
    <dgm:cxn modelId="{385B4929-4EA5-4961-99A1-D7BA2763C17D}" type="presOf" srcId="{6F9734AA-C70B-4C85-8F86-352C25689618}" destId="{BF69E435-62C6-4FE4-9402-5F278FD64456}" srcOrd="0" destOrd="0" presId="urn:microsoft.com/office/officeart/2005/8/layout/orgChart1"/>
    <dgm:cxn modelId="{6612F1C8-0B4B-4177-A51B-F10B5D0D127B}" srcId="{3EEE7D54-8996-452C-B478-0707E011B632}" destId="{6F9734AA-C70B-4C85-8F86-352C25689618}" srcOrd="1" destOrd="0" parTransId="{9BB544D6-631A-4922-9A88-25D4E49881F7}" sibTransId="{D34C213E-2104-43BB-B8AE-C21063812D20}"/>
    <dgm:cxn modelId="{AC4F302C-F21B-414A-A6B8-99F388EC2373}" type="presOf" srcId="{8FD0FFD3-98D4-4A1E-B45A-79A9018674CA}" destId="{4D7A9673-D56A-4FC5-A61D-CD34F4E2584D}" srcOrd="1" destOrd="0" presId="urn:microsoft.com/office/officeart/2005/8/layout/orgChart1"/>
    <dgm:cxn modelId="{8E5CD470-1902-43B3-B474-C96FF65CFE0C}" srcId="{6F9734AA-C70B-4C85-8F86-352C25689618}" destId="{8FD0FFD3-98D4-4A1E-B45A-79A9018674CA}" srcOrd="1" destOrd="0" parTransId="{B6997F49-40E6-4D67-8982-97E30B52700F}" sibTransId="{4E53106C-BCF2-4672-9D24-6E540D177A36}"/>
    <dgm:cxn modelId="{62EFC81B-1503-4B36-90F2-6C142F7C0E86}" type="presOf" srcId="{0F44BB14-84F7-4984-884E-DBE4D22EDC45}" destId="{8D170FA5-9095-43CF-843B-D4F2E1B7CEF0}" srcOrd="0" destOrd="0" presId="urn:microsoft.com/office/officeart/2005/8/layout/orgChart1"/>
    <dgm:cxn modelId="{E284B93E-F5F6-4FD6-B5C6-F8BC86E8BE6A}" type="presOf" srcId="{E05A20CD-4EDC-47EB-87BC-BF52D242710D}" destId="{F7646C7A-BF4A-479A-8388-98EC24B3C145}" srcOrd="0" destOrd="0" presId="urn:microsoft.com/office/officeart/2005/8/layout/orgChart1"/>
    <dgm:cxn modelId="{E7DA18DB-4B2A-4F67-919F-B128D4575D1C}" type="presOf" srcId="{9CC60CD8-F9E9-40FD-86D6-A2182B4F319E}" destId="{46D75E68-AC10-4370-99A9-C464D343E1B7}" srcOrd="0" destOrd="0" presId="urn:microsoft.com/office/officeart/2005/8/layout/orgChart1"/>
    <dgm:cxn modelId="{E627605D-FFFA-4A34-B1FC-3ECCC34BB2A1}" type="presOf" srcId="{AAFB5BDB-1E64-4881-A8CE-BC04F53B3BBB}" destId="{FB8D2CDB-E0AE-4E27-BF4E-30EC126A430F}" srcOrd="0" destOrd="0" presId="urn:microsoft.com/office/officeart/2005/8/layout/orgChart1"/>
    <dgm:cxn modelId="{C8F9A1D5-7D70-4DD4-B504-7442C42EB8A1}" type="presOf" srcId="{0CF6DE7E-EC9C-4324-B1D3-CD25DA085ACE}" destId="{53BF0BCD-AB16-4A1D-986F-FEBFBDEE1361}" srcOrd="0" destOrd="0" presId="urn:microsoft.com/office/officeart/2005/8/layout/orgChart1"/>
    <dgm:cxn modelId="{6112E8DE-83E4-47A0-A6E0-E24011A164F9}" type="presOf" srcId="{3EEE7D54-8996-452C-B478-0707E011B632}" destId="{0BC33ACD-2825-4813-B8F1-BE82B6AC5B5B}" srcOrd="0" destOrd="0" presId="urn:microsoft.com/office/officeart/2005/8/layout/orgChart1"/>
    <dgm:cxn modelId="{056D9D6B-C106-47DE-9BD2-2E75588D6659}" type="presOf" srcId="{8FD0FFD3-98D4-4A1E-B45A-79A9018674CA}" destId="{4F11D6AD-3902-43DE-B04B-6CA99FEDF36C}" srcOrd="0" destOrd="0" presId="urn:microsoft.com/office/officeart/2005/8/layout/orgChart1"/>
    <dgm:cxn modelId="{C74112F9-BAA4-4447-A147-5A00BFEFFF16}" type="presParOf" srcId="{53BF0BCD-AB16-4A1D-986F-FEBFBDEE1361}" destId="{98C724F0-B243-4EA7-A75C-3E26C7C2C98A}" srcOrd="0" destOrd="0" presId="urn:microsoft.com/office/officeart/2005/8/layout/orgChart1"/>
    <dgm:cxn modelId="{4E6751E6-3761-4732-AECF-DDE43561D74E}" type="presParOf" srcId="{98C724F0-B243-4EA7-A75C-3E26C7C2C98A}" destId="{A3DA223D-81E3-46BF-BC94-E95848875AF8}" srcOrd="0" destOrd="0" presId="urn:microsoft.com/office/officeart/2005/8/layout/orgChart1"/>
    <dgm:cxn modelId="{F0485453-A6D7-4D9F-8422-2903CEBE332C}" type="presParOf" srcId="{A3DA223D-81E3-46BF-BC94-E95848875AF8}" destId="{0BC33ACD-2825-4813-B8F1-BE82B6AC5B5B}" srcOrd="0" destOrd="0" presId="urn:microsoft.com/office/officeart/2005/8/layout/orgChart1"/>
    <dgm:cxn modelId="{96FA691E-313F-4167-A752-60CB2629107F}" type="presParOf" srcId="{A3DA223D-81E3-46BF-BC94-E95848875AF8}" destId="{076618BE-326F-46C1-BCDB-4DD4748CA710}" srcOrd="1" destOrd="0" presId="urn:microsoft.com/office/officeart/2005/8/layout/orgChart1"/>
    <dgm:cxn modelId="{178781A7-64A8-4831-AFA2-A8256E719DCF}" type="presParOf" srcId="{98C724F0-B243-4EA7-A75C-3E26C7C2C98A}" destId="{5335F5B8-8619-44F0-BBEA-BFB193C59E98}" srcOrd="1" destOrd="0" presId="urn:microsoft.com/office/officeart/2005/8/layout/orgChart1"/>
    <dgm:cxn modelId="{1A0C1089-6055-48D1-9400-CE92787F5025}" type="presParOf" srcId="{5335F5B8-8619-44F0-BBEA-BFB193C59E98}" destId="{FB8D2CDB-E0AE-4E27-BF4E-30EC126A430F}" srcOrd="0" destOrd="0" presId="urn:microsoft.com/office/officeart/2005/8/layout/orgChart1"/>
    <dgm:cxn modelId="{5CA094B8-E738-4F61-B400-D1D48AAFF1D3}" type="presParOf" srcId="{5335F5B8-8619-44F0-BBEA-BFB193C59E98}" destId="{E3325AB4-6F10-4319-AEBE-9B0A85174658}" srcOrd="1" destOrd="0" presId="urn:microsoft.com/office/officeart/2005/8/layout/orgChart1"/>
    <dgm:cxn modelId="{1CA41590-0BF9-4CD3-A627-D07E68A4E5F5}" type="presParOf" srcId="{E3325AB4-6F10-4319-AEBE-9B0A85174658}" destId="{22305331-86D4-443C-BEB0-BC835544FB7A}" srcOrd="0" destOrd="0" presId="urn:microsoft.com/office/officeart/2005/8/layout/orgChart1"/>
    <dgm:cxn modelId="{44514B37-B6F3-4D16-BDB4-0586C98174A3}" type="presParOf" srcId="{22305331-86D4-443C-BEB0-BC835544FB7A}" destId="{8D170FA5-9095-43CF-843B-D4F2E1B7CEF0}" srcOrd="0" destOrd="0" presId="urn:microsoft.com/office/officeart/2005/8/layout/orgChart1"/>
    <dgm:cxn modelId="{9BFA312A-439D-4187-9888-34484F1F1FD1}" type="presParOf" srcId="{22305331-86D4-443C-BEB0-BC835544FB7A}" destId="{72119A8C-2A54-4A49-9AF4-94D94F6C7A58}" srcOrd="1" destOrd="0" presId="urn:microsoft.com/office/officeart/2005/8/layout/orgChart1"/>
    <dgm:cxn modelId="{BFF0413C-93AC-4F6B-9BAD-D2B6F876C422}" type="presParOf" srcId="{E3325AB4-6F10-4319-AEBE-9B0A85174658}" destId="{68296CA4-D43A-46DD-8A7B-3369CD16CA1F}" srcOrd="1" destOrd="0" presId="urn:microsoft.com/office/officeart/2005/8/layout/orgChart1"/>
    <dgm:cxn modelId="{C331DA6C-757A-47A5-B350-188C3AE08ABD}" type="presParOf" srcId="{E3325AB4-6F10-4319-AEBE-9B0A85174658}" destId="{A5437D86-39EB-439A-90F8-BB1E8C8682D9}" srcOrd="2" destOrd="0" presId="urn:microsoft.com/office/officeart/2005/8/layout/orgChart1"/>
    <dgm:cxn modelId="{8918CAD1-46EC-45EE-BA25-BA25DDE1CB5A}" type="presParOf" srcId="{5335F5B8-8619-44F0-BBEA-BFB193C59E98}" destId="{0060DDDD-7091-412E-8272-25F7F690D8F2}" srcOrd="2" destOrd="0" presId="urn:microsoft.com/office/officeart/2005/8/layout/orgChart1"/>
    <dgm:cxn modelId="{9F054310-8075-44D7-9EF9-7DE6DFF904AC}" type="presParOf" srcId="{5335F5B8-8619-44F0-BBEA-BFB193C59E98}" destId="{E937FE6E-46AB-4B99-A18F-FD6C07E460CF}" srcOrd="3" destOrd="0" presId="urn:microsoft.com/office/officeart/2005/8/layout/orgChart1"/>
    <dgm:cxn modelId="{D004DFAA-C176-4D4C-B8B8-4F2145A18EE9}" type="presParOf" srcId="{E937FE6E-46AB-4B99-A18F-FD6C07E460CF}" destId="{08065ECB-2CF1-4309-A35C-4BF5F3EDF1A4}" srcOrd="0" destOrd="0" presId="urn:microsoft.com/office/officeart/2005/8/layout/orgChart1"/>
    <dgm:cxn modelId="{922F8989-F4EE-4187-9B4D-0CDB2A3ECD21}" type="presParOf" srcId="{08065ECB-2CF1-4309-A35C-4BF5F3EDF1A4}" destId="{BF69E435-62C6-4FE4-9402-5F278FD64456}" srcOrd="0" destOrd="0" presId="urn:microsoft.com/office/officeart/2005/8/layout/orgChart1"/>
    <dgm:cxn modelId="{601C7DAF-F3EA-4879-9F44-E59B0E17E367}" type="presParOf" srcId="{08065ECB-2CF1-4309-A35C-4BF5F3EDF1A4}" destId="{6A0F36FD-3CC0-471D-B101-4A8ED0A0C8A6}" srcOrd="1" destOrd="0" presId="urn:microsoft.com/office/officeart/2005/8/layout/orgChart1"/>
    <dgm:cxn modelId="{5D7B66DC-9991-4262-8AB6-ED7C095F916E}" type="presParOf" srcId="{E937FE6E-46AB-4B99-A18F-FD6C07E460CF}" destId="{4A6D4B28-79EC-4E77-9360-BDA62609DE79}" srcOrd="1" destOrd="0" presId="urn:microsoft.com/office/officeart/2005/8/layout/orgChart1"/>
    <dgm:cxn modelId="{B5AB8EA0-1BD6-4654-871C-3D2EF2B7B38B}" type="presParOf" srcId="{4A6D4B28-79EC-4E77-9360-BDA62609DE79}" destId="{F7646C7A-BF4A-479A-8388-98EC24B3C145}" srcOrd="0" destOrd="0" presId="urn:microsoft.com/office/officeart/2005/8/layout/orgChart1"/>
    <dgm:cxn modelId="{041098C7-29E2-4A1A-ADF0-B8C0DF978DE2}" type="presParOf" srcId="{4A6D4B28-79EC-4E77-9360-BDA62609DE79}" destId="{85E2F3C8-19B8-459D-ADF6-B2A6A628E413}" srcOrd="1" destOrd="0" presId="urn:microsoft.com/office/officeart/2005/8/layout/orgChart1"/>
    <dgm:cxn modelId="{9DF4871B-94F7-4B2D-8321-6D2F61581DDA}" type="presParOf" srcId="{85E2F3C8-19B8-459D-ADF6-B2A6A628E413}" destId="{9CC77189-94E0-4658-BF8A-35B4F222C482}" srcOrd="0" destOrd="0" presId="urn:microsoft.com/office/officeart/2005/8/layout/orgChart1"/>
    <dgm:cxn modelId="{3F093570-3396-4048-B94B-293B83268362}" type="presParOf" srcId="{9CC77189-94E0-4658-BF8A-35B4F222C482}" destId="{46D75E68-AC10-4370-99A9-C464D343E1B7}" srcOrd="0" destOrd="0" presId="urn:microsoft.com/office/officeart/2005/8/layout/orgChart1"/>
    <dgm:cxn modelId="{B03AD7D1-0C3C-44EB-9F7E-7704F6850962}" type="presParOf" srcId="{9CC77189-94E0-4658-BF8A-35B4F222C482}" destId="{CEA05254-9E6F-43CB-90DD-AFA6E9D94223}" srcOrd="1" destOrd="0" presId="urn:microsoft.com/office/officeart/2005/8/layout/orgChart1"/>
    <dgm:cxn modelId="{731749F8-AFCC-4555-9A95-60D950A6B88E}" type="presParOf" srcId="{85E2F3C8-19B8-459D-ADF6-B2A6A628E413}" destId="{6B645804-5D2F-411A-A6F7-A2F0EA848F8A}" srcOrd="1" destOrd="0" presId="urn:microsoft.com/office/officeart/2005/8/layout/orgChart1"/>
    <dgm:cxn modelId="{833670DC-FDD8-437E-856B-FCC6924D985C}" type="presParOf" srcId="{85E2F3C8-19B8-459D-ADF6-B2A6A628E413}" destId="{4A3AE2E3-34FB-4307-9F88-647E74BFAA56}" srcOrd="2" destOrd="0" presId="urn:microsoft.com/office/officeart/2005/8/layout/orgChart1"/>
    <dgm:cxn modelId="{D711A675-42F3-4B78-B46E-CC5D1451DB3E}" type="presParOf" srcId="{4A6D4B28-79EC-4E77-9360-BDA62609DE79}" destId="{A1D555BA-F526-4255-A598-81F080E59E64}" srcOrd="2" destOrd="0" presId="urn:microsoft.com/office/officeart/2005/8/layout/orgChart1"/>
    <dgm:cxn modelId="{D93E850B-8B52-4D2E-958B-7B0D38C9937E}" type="presParOf" srcId="{4A6D4B28-79EC-4E77-9360-BDA62609DE79}" destId="{23C06234-1254-456D-8481-B59CD7DAF198}" srcOrd="3" destOrd="0" presId="urn:microsoft.com/office/officeart/2005/8/layout/orgChart1"/>
    <dgm:cxn modelId="{EC03D2BC-5E05-4546-BB85-B5B6A38A713C}" type="presParOf" srcId="{23C06234-1254-456D-8481-B59CD7DAF198}" destId="{00287579-3753-4D15-9115-A6FDC111EACE}" srcOrd="0" destOrd="0" presId="urn:microsoft.com/office/officeart/2005/8/layout/orgChart1"/>
    <dgm:cxn modelId="{7522A948-40A1-44CD-AAAE-C52E0435A131}" type="presParOf" srcId="{00287579-3753-4D15-9115-A6FDC111EACE}" destId="{4F11D6AD-3902-43DE-B04B-6CA99FEDF36C}" srcOrd="0" destOrd="0" presId="urn:microsoft.com/office/officeart/2005/8/layout/orgChart1"/>
    <dgm:cxn modelId="{5AE5C2C5-6328-43A3-BC9E-3DD9C5EBD5EC}" type="presParOf" srcId="{00287579-3753-4D15-9115-A6FDC111EACE}" destId="{4D7A9673-D56A-4FC5-A61D-CD34F4E2584D}" srcOrd="1" destOrd="0" presId="urn:microsoft.com/office/officeart/2005/8/layout/orgChart1"/>
    <dgm:cxn modelId="{72DBB7B2-E734-45C3-B2E5-91399BBCD3FC}" type="presParOf" srcId="{23C06234-1254-456D-8481-B59CD7DAF198}" destId="{9CEE0D38-0FE0-4047-88BD-5A69AE8FA3CE}" srcOrd="1" destOrd="0" presId="urn:microsoft.com/office/officeart/2005/8/layout/orgChart1"/>
    <dgm:cxn modelId="{A0C53373-0A08-4B5C-90C9-2BF078DA8644}" type="presParOf" srcId="{23C06234-1254-456D-8481-B59CD7DAF198}" destId="{3983E3A7-AA25-4A77-8300-E5D9B89FFC84}" srcOrd="2" destOrd="0" presId="urn:microsoft.com/office/officeart/2005/8/layout/orgChart1"/>
    <dgm:cxn modelId="{8AAF7591-2B0B-4D62-ACAE-32B45BE9F2A4}" type="presParOf" srcId="{E937FE6E-46AB-4B99-A18F-FD6C07E460CF}" destId="{307505BF-C2F7-41E5-9048-1000A6DB1B01}" srcOrd="2" destOrd="0" presId="urn:microsoft.com/office/officeart/2005/8/layout/orgChart1"/>
    <dgm:cxn modelId="{2D8521F7-2FF8-4902-A77F-1A71D9EC1DB4}" type="presParOf" srcId="{98C724F0-B243-4EA7-A75C-3E26C7C2C98A}" destId="{136A2F12-C6A3-4232-BB2C-8DD8BDEE7F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DD1C4F-489A-4BE3-9138-3352B489CB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E1BC7CE-E4EE-4252-8C11-137DCD40BCD9}">
      <dgm:prSet/>
      <dgm:spPr/>
      <dgm:t>
        <a:bodyPr/>
        <a:lstStyle/>
        <a:p>
          <a:pPr rtl="0"/>
          <a:r>
            <a:rPr lang="pl-PL" dirty="0" smtClean="0"/>
            <a:t>Prawa państwa</a:t>
          </a:r>
          <a:endParaRPr lang="pl-PL" dirty="0"/>
        </a:p>
      </dgm:t>
    </dgm:pt>
    <dgm:pt modelId="{A8AC52C5-A8CA-450D-999B-20F1A66B6234}" type="parTrans" cxnId="{88E8C1F0-D884-442E-98FB-926174B47F44}">
      <dgm:prSet/>
      <dgm:spPr/>
      <dgm:t>
        <a:bodyPr/>
        <a:lstStyle/>
        <a:p>
          <a:endParaRPr lang="pl-PL"/>
        </a:p>
      </dgm:t>
    </dgm:pt>
    <dgm:pt modelId="{AEDFF0BD-360B-4042-9803-4A2F1E0CFA27}" type="sibTrans" cxnId="{88E8C1F0-D884-442E-98FB-926174B47F44}">
      <dgm:prSet/>
      <dgm:spPr/>
      <dgm:t>
        <a:bodyPr/>
        <a:lstStyle/>
        <a:p>
          <a:endParaRPr lang="pl-PL"/>
        </a:p>
      </dgm:t>
    </dgm:pt>
    <dgm:pt modelId="{A4FAF6EC-D16A-4023-9141-6F273D5E3CB6}">
      <dgm:prSet/>
      <dgm:spPr/>
      <dgm:t>
        <a:bodyPr/>
        <a:lstStyle/>
        <a:p>
          <a:pPr rtl="0"/>
          <a:r>
            <a:rPr lang="pl-PL" dirty="0" smtClean="0"/>
            <a:t>Zasadnicze</a:t>
          </a:r>
          <a:endParaRPr lang="pl-PL" dirty="0"/>
        </a:p>
      </dgm:t>
    </dgm:pt>
    <dgm:pt modelId="{89D046BB-C101-4887-978E-E6223C876035}" type="parTrans" cxnId="{817D4B6E-0F78-411E-B9B4-1716F917E781}">
      <dgm:prSet/>
      <dgm:spPr/>
      <dgm:t>
        <a:bodyPr/>
        <a:lstStyle/>
        <a:p>
          <a:endParaRPr lang="pl-PL"/>
        </a:p>
      </dgm:t>
    </dgm:pt>
    <dgm:pt modelId="{65D6A4DF-8DDE-4176-91CB-7B6DE5F5E1E1}" type="sibTrans" cxnId="{817D4B6E-0F78-411E-B9B4-1716F917E781}">
      <dgm:prSet/>
      <dgm:spPr/>
      <dgm:t>
        <a:bodyPr/>
        <a:lstStyle/>
        <a:p>
          <a:endParaRPr lang="pl-PL"/>
        </a:p>
      </dgm:t>
    </dgm:pt>
    <dgm:pt modelId="{3FC6FE65-C20C-4185-8C55-066C67DA11F7}">
      <dgm:prSet/>
      <dgm:spPr/>
      <dgm:t>
        <a:bodyPr/>
        <a:lstStyle/>
        <a:p>
          <a:pPr rtl="0"/>
          <a:r>
            <a:rPr lang="pl-PL" dirty="0" smtClean="0"/>
            <a:t>Nabyte </a:t>
          </a:r>
          <a:endParaRPr lang="pl-PL" dirty="0"/>
        </a:p>
      </dgm:t>
    </dgm:pt>
    <dgm:pt modelId="{B6D022F9-E854-4134-AE2B-F190108F520A}" type="parTrans" cxnId="{7547D56D-F04B-44F3-B9BF-E9DCF40544CD}">
      <dgm:prSet/>
      <dgm:spPr/>
      <dgm:t>
        <a:bodyPr/>
        <a:lstStyle/>
        <a:p>
          <a:endParaRPr lang="pl-PL"/>
        </a:p>
      </dgm:t>
    </dgm:pt>
    <dgm:pt modelId="{FDBB211D-2351-4100-B8BD-3407582D84E0}" type="sibTrans" cxnId="{7547D56D-F04B-44F3-B9BF-E9DCF40544CD}">
      <dgm:prSet/>
      <dgm:spPr/>
      <dgm:t>
        <a:bodyPr/>
        <a:lstStyle/>
        <a:p>
          <a:endParaRPr lang="pl-PL"/>
        </a:p>
      </dgm:t>
    </dgm:pt>
    <dgm:pt modelId="{69D31ADF-8E1F-416F-AB63-12BC98881E05}" type="pres">
      <dgm:prSet presAssocID="{D0DD1C4F-489A-4BE3-9138-3352B489CB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FD3EA4F6-116F-4167-83D8-C96132CD0345}" type="pres">
      <dgm:prSet presAssocID="{6E1BC7CE-E4EE-4252-8C11-137DCD40BCD9}" presName="hierRoot1" presStyleCnt="0"/>
      <dgm:spPr/>
    </dgm:pt>
    <dgm:pt modelId="{7E8479E0-837D-4577-A607-2A1EA0DCF921}" type="pres">
      <dgm:prSet presAssocID="{6E1BC7CE-E4EE-4252-8C11-137DCD40BCD9}" presName="composite" presStyleCnt="0"/>
      <dgm:spPr/>
    </dgm:pt>
    <dgm:pt modelId="{D2F9C46D-D94C-40AA-B84D-438248AA6E31}" type="pres">
      <dgm:prSet presAssocID="{6E1BC7CE-E4EE-4252-8C11-137DCD40BCD9}" presName="background" presStyleLbl="node0" presStyleIdx="0" presStyleCnt="1"/>
      <dgm:spPr/>
    </dgm:pt>
    <dgm:pt modelId="{C1612892-0A11-40A9-A1AC-8398D411A788}" type="pres">
      <dgm:prSet presAssocID="{6E1BC7CE-E4EE-4252-8C11-137DCD40BCD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CB8E192-427B-478E-8793-43B960D517EB}" type="pres">
      <dgm:prSet presAssocID="{6E1BC7CE-E4EE-4252-8C11-137DCD40BCD9}" presName="hierChild2" presStyleCnt="0"/>
      <dgm:spPr/>
    </dgm:pt>
    <dgm:pt modelId="{D06531A3-FFBA-4DD4-97E0-7A258A0801DE}" type="pres">
      <dgm:prSet presAssocID="{89D046BB-C101-4887-978E-E6223C876035}" presName="Name10" presStyleLbl="parChTrans1D2" presStyleIdx="0" presStyleCnt="2"/>
      <dgm:spPr/>
      <dgm:t>
        <a:bodyPr/>
        <a:lstStyle/>
        <a:p>
          <a:endParaRPr lang="pl-PL"/>
        </a:p>
      </dgm:t>
    </dgm:pt>
    <dgm:pt modelId="{1D09CB11-1931-4B0C-A154-4EB20C219A31}" type="pres">
      <dgm:prSet presAssocID="{A4FAF6EC-D16A-4023-9141-6F273D5E3CB6}" presName="hierRoot2" presStyleCnt="0"/>
      <dgm:spPr/>
    </dgm:pt>
    <dgm:pt modelId="{EB5632EF-3451-4F35-99B4-9F5DAEBB93D4}" type="pres">
      <dgm:prSet presAssocID="{A4FAF6EC-D16A-4023-9141-6F273D5E3CB6}" presName="composite2" presStyleCnt="0"/>
      <dgm:spPr/>
    </dgm:pt>
    <dgm:pt modelId="{CEC5BDE7-A9EA-4A7A-9095-A89260529288}" type="pres">
      <dgm:prSet presAssocID="{A4FAF6EC-D16A-4023-9141-6F273D5E3CB6}" presName="background2" presStyleLbl="node2" presStyleIdx="0" presStyleCnt="2"/>
      <dgm:spPr/>
    </dgm:pt>
    <dgm:pt modelId="{9CED19EA-061B-407F-830A-AE2CEAD870B0}" type="pres">
      <dgm:prSet presAssocID="{A4FAF6EC-D16A-4023-9141-6F273D5E3CB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BE65355-0368-4763-81D1-F7FDADF8F587}" type="pres">
      <dgm:prSet presAssocID="{A4FAF6EC-D16A-4023-9141-6F273D5E3CB6}" presName="hierChild3" presStyleCnt="0"/>
      <dgm:spPr/>
    </dgm:pt>
    <dgm:pt modelId="{2DDF4BC5-53CC-45CA-BBDD-AE0AEB11F5FA}" type="pres">
      <dgm:prSet presAssocID="{B6D022F9-E854-4134-AE2B-F190108F520A}" presName="Name10" presStyleLbl="parChTrans1D2" presStyleIdx="1" presStyleCnt="2"/>
      <dgm:spPr/>
      <dgm:t>
        <a:bodyPr/>
        <a:lstStyle/>
        <a:p>
          <a:endParaRPr lang="pl-PL"/>
        </a:p>
      </dgm:t>
    </dgm:pt>
    <dgm:pt modelId="{95764426-3251-42FE-B278-76FA5BAE09AF}" type="pres">
      <dgm:prSet presAssocID="{3FC6FE65-C20C-4185-8C55-066C67DA11F7}" presName="hierRoot2" presStyleCnt="0"/>
      <dgm:spPr/>
    </dgm:pt>
    <dgm:pt modelId="{78531053-0C3E-4D6B-A9B8-AB6691E9D904}" type="pres">
      <dgm:prSet presAssocID="{3FC6FE65-C20C-4185-8C55-066C67DA11F7}" presName="composite2" presStyleCnt="0"/>
      <dgm:spPr/>
    </dgm:pt>
    <dgm:pt modelId="{19633457-6110-4AC4-94CD-BCC7748A19B6}" type="pres">
      <dgm:prSet presAssocID="{3FC6FE65-C20C-4185-8C55-066C67DA11F7}" presName="background2" presStyleLbl="node2" presStyleIdx="1" presStyleCnt="2"/>
      <dgm:spPr/>
    </dgm:pt>
    <dgm:pt modelId="{35D9833F-B2A2-467E-8F25-0BB7020B35CA}" type="pres">
      <dgm:prSet presAssocID="{3FC6FE65-C20C-4185-8C55-066C67DA11F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598FE3E-F67C-4A62-BE97-4DED2EEC4CE7}" type="pres">
      <dgm:prSet presAssocID="{3FC6FE65-C20C-4185-8C55-066C67DA11F7}" presName="hierChild3" presStyleCnt="0"/>
      <dgm:spPr/>
    </dgm:pt>
  </dgm:ptLst>
  <dgm:cxnLst>
    <dgm:cxn modelId="{88E8C1F0-D884-442E-98FB-926174B47F44}" srcId="{D0DD1C4F-489A-4BE3-9138-3352B489CB74}" destId="{6E1BC7CE-E4EE-4252-8C11-137DCD40BCD9}" srcOrd="0" destOrd="0" parTransId="{A8AC52C5-A8CA-450D-999B-20F1A66B6234}" sibTransId="{AEDFF0BD-360B-4042-9803-4A2F1E0CFA27}"/>
    <dgm:cxn modelId="{B6EF48C5-CA19-4A16-AAC1-97842A66F308}" type="presOf" srcId="{3FC6FE65-C20C-4185-8C55-066C67DA11F7}" destId="{35D9833F-B2A2-467E-8F25-0BB7020B35CA}" srcOrd="0" destOrd="0" presId="urn:microsoft.com/office/officeart/2005/8/layout/hierarchy1"/>
    <dgm:cxn modelId="{661F08C1-00BC-4525-8E8C-64253B270A2A}" type="presOf" srcId="{89D046BB-C101-4887-978E-E6223C876035}" destId="{D06531A3-FFBA-4DD4-97E0-7A258A0801DE}" srcOrd="0" destOrd="0" presId="urn:microsoft.com/office/officeart/2005/8/layout/hierarchy1"/>
    <dgm:cxn modelId="{3F85FE1C-9C4A-4110-A0C8-D50E39874E13}" type="presOf" srcId="{B6D022F9-E854-4134-AE2B-F190108F520A}" destId="{2DDF4BC5-53CC-45CA-BBDD-AE0AEB11F5FA}" srcOrd="0" destOrd="0" presId="urn:microsoft.com/office/officeart/2005/8/layout/hierarchy1"/>
    <dgm:cxn modelId="{4338B51B-FC25-4497-A838-4E1CD13B1937}" type="presOf" srcId="{D0DD1C4F-489A-4BE3-9138-3352B489CB74}" destId="{69D31ADF-8E1F-416F-AB63-12BC98881E05}" srcOrd="0" destOrd="0" presId="urn:microsoft.com/office/officeart/2005/8/layout/hierarchy1"/>
    <dgm:cxn modelId="{CC4ADF88-E002-4867-A931-96E9CD5C2D87}" type="presOf" srcId="{A4FAF6EC-D16A-4023-9141-6F273D5E3CB6}" destId="{9CED19EA-061B-407F-830A-AE2CEAD870B0}" srcOrd="0" destOrd="0" presId="urn:microsoft.com/office/officeart/2005/8/layout/hierarchy1"/>
    <dgm:cxn modelId="{7547D56D-F04B-44F3-B9BF-E9DCF40544CD}" srcId="{6E1BC7CE-E4EE-4252-8C11-137DCD40BCD9}" destId="{3FC6FE65-C20C-4185-8C55-066C67DA11F7}" srcOrd="1" destOrd="0" parTransId="{B6D022F9-E854-4134-AE2B-F190108F520A}" sibTransId="{FDBB211D-2351-4100-B8BD-3407582D84E0}"/>
    <dgm:cxn modelId="{AFA95826-AD0F-4C25-B2BC-8DFACD30FA66}" type="presOf" srcId="{6E1BC7CE-E4EE-4252-8C11-137DCD40BCD9}" destId="{C1612892-0A11-40A9-A1AC-8398D411A788}" srcOrd="0" destOrd="0" presId="urn:microsoft.com/office/officeart/2005/8/layout/hierarchy1"/>
    <dgm:cxn modelId="{817D4B6E-0F78-411E-B9B4-1716F917E781}" srcId="{6E1BC7CE-E4EE-4252-8C11-137DCD40BCD9}" destId="{A4FAF6EC-D16A-4023-9141-6F273D5E3CB6}" srcOrd="0" destOrd="0" parTransId="{89D046BB-C101-4887-978E-E6223C876035}" sibTransId="{65D6A4DF-8DDE-4176-91CB-7B6DE5F5E1E1}"/>
    <dgm:cxn modelId="{7EFBDF06-361F-4F3E-B6BE-8CEA4681701B}" type="presParOf" srcId="{69D31ADF-8E1F-416F-AB63-12BC98881E05}" destId="{FD3EA4F6-116F-4167-83D8-C96132CD0345}" srcOrd="0" destOrd="0" presId="urn:microsoft.com/office/officeart/2005/8/layout/hierarchy1"/>
    <dgm:cxn modelId="{57D8B5E2-7F39-4B83-B68F-06C6DCD96CBA}" type="presParOf" srcId="{FD3EA4F6-116F-4167-83D8-C96132CD0345}" destId="{7E8479E0-837D-4577-A607-2A1EA0DCF921}" srcOrd="0" destOrd="0" presId="urn:microsoft.com/office/officeart/2005/8/layout/hierarchy1"/>
    <dgm:cxn modelId="{E04A802D-3BD2-434A-AC36-FD08F687FA5D}" type="presParOf" srcId="{7E8479E0-837D-4577-A607-2A1EA0DCF921}" destId="{D2F9C46D-D94C-40AA-B84D-438248AA6E31}" srcOrd="0" destOrd="0" presId="urn:microsoft.com/office/officeart/2005/8/layout/hierarchy1"/>
    <dgm:cxn modelId="{49F7C7CC-C998-453B-813F-0222E92EBF5F}" type="presParOf" srcId="{7E8479E0-837D-4577-A607-2A1EA0DCF921}" destId="{C1612892-0A11-40A9-A1AC-8398D411A788}" srcOrd="1" destOrd="0" presId="urn:microsoft.com/office/officeart/2005/8/layout/hierarchy1"/>
    <dgm:cxn modelId="{39C789BE-A2C3-4866-9A51-D5C071AD1FB6}" type="presParOf" srcId="{FD3EA4F6-116F-4167-83D8-C96132CD0345}" destId="{0CB8E192-427B-478E-8793-43B960D517EB}" srcOrd="1" destOrd="0" presId="urn:microsoft.com/office/officeart/2005/8/layout/hierarchy1"/>
    <dgm:cxn modelId="{7D25DBAC-C103-4793-BD95-764472AC8AF0}" type="presParOf" srcId="{0CB8E192-427B-478E-8793-43B960D517EB}" destId="{D06531A3-FFBA-4DD4-97E0-7A258A0801DE}" srcOrd="0" destOrd="0" presId="urn:microsoft.com/office/officeart/2005/8/layout/hierarchy1"/>
    <dgm:cxn modelId="{3FA3D532-1F31-40DE-9EF3-7860B8847592}" type="presParOf" srcId="{0CB8E192-427B-478E-8793-43B960D517EB}" destId="{1D09CB11-1931-4B0C-A154-4EB20C219A31}" srcOrd="1" destOrd="0" presId="urn:microsoft.com/office/officeart/2005/8/layout/hierarchy1"/>
    <dgm:cxn modelId="{F5C7F729-08FE-4199-931B-391A3065FCBA}" type="presParOf" srcId="{1D09CB11-1931-4B0C-A154-4EB20C219A31}" destId="{EB5632EF-3451-4F35-99B4-9F5DAEBB93D4}" srcOrd="0" destOrd="0" presId="urn:microsoft.com/office/officeart/2005/8/layout/hierarchy1"/>
    <dgm:cxn modelId="{5F981FD7-99E3-4FC5-BDEF-D75709E0059B}" type="presParOf" srcId="{EB5632EF-3451-4F35-99B4-9F5DAEBB93D4}" destId="{CEC5BDE7-A9EA-4A7A-9095-A89260529288}" srcOrd="0" destOrd="0" presId="urn:microsoft.com/office/officeart/2005/8/layout/hierarchy1"/>
    <dgm:cxn modelId="{32F12721-B7D5-46BA-9736-C19EED9376C5}" type="presParOf" srcId="{EB5632EF-3451-4F35-99B4-9F5DAEBB93D4}" destId="{9CED19EA-061B-407F-830A-AE2CEAD870B0}" srcOrd="1" destOrd="0" presId="urn:microsoft.com/office/officeart/2005/8/layout/hierarchy1"/>
    <dgm:cxn modelId="{6E994750-068B-4B9A-BA5E-37AB7FD0F607}" type="presParOf" srcId="{1D09CB11-1931-4B0C-A154-4EB20C219A31}" destId="{8BE65355-0368-4763-81D1-F7FDADF8F587}" srcOrd="1" destOrd="0" presId="urn:microsoft.com/office/officeart/2005/8/layout/hierarchy1"/>
    <dgm:cxn modelId="{9AF1EE52-9E15-49A4-A9E1-2CFFBE03C423}" type="presParOf" srcId="{0CB8E192-427B-478E-8793-43B960D517EB}" destId="{2DDF4BC5-53CC-45CA-BBDD-AE0AEB11F5FA}" srcOrd="2" destOrd="0" presId="urn:microsoft.com/office/officeart/2005/8/layout/hierarchy1"/>
    <dgm:cxn modelId="{B896A3F1-CDF7-41BE-B61B-A87C07FBBFA0}" type="presParOf" srcId="{0CB8E192-427B-478E-8793-43B960D517EB}" destId="{95764426-3251-42FE-B278-76FA5BAE09AF}" srcOrd="3" destOrd="0" presId="urn:microsoft.com/office/officeart/2005/8/layout/hierarchy1"/>
    <dgm:cxn modelId="{60AA0056-B7A1-4503-9079-A9040D13A85A}" type="presParOf" srcId="{95764426-3251-42FE-B278-76FA5BAE09AF}" destId="{78531053-0C3E-4D6B-A9B8-AB6691E9D904}" srcOrd="0" destOrd="0" presId="urn:microsoft.com/office/officeart/2005/8/layout/hierarchy1"/>
    <dgm:cxn modelId="{D10AE405-A026-4C31-9A83-8BA3F3D1B74F}" type="presParOf" srcId="{78531053-0C3E-4D6B-A9B8-AB6691E9D904}" destId="{19633457-6110-4AC4-94CD-BCC7748A19B6}" srcOrd="0" destOrd="0" presId="urn:microsoft.com/office/officeart/2005/8/layout/hierarchy1"/>
    <dgm:cxn modelId="{0CB25D93-9C79-402E-8E53-75602ECD63D0}" type="presParOf" srcId="{78531053-0C3E-4D6B-A9B8-AB6691E9D904}" destId="{35D9833F-B2A2-467E-8F25-0BB7020B35CA}" srcOrd="1" destOrd="0" presId="urn:microsoft.com/office/officeart/2005/8/layout/hierarchy1"/>
    <dgm:cxn modelId="{E13787E3-31CD-4CC4-8D44-A5C44AC7C177}" type="presParOf" srcId="{95764426-3251-42FE-B278-76FA5BAE09AF}" destId="{D598FE3E-F67C-4A62-BE97-4DED2EEC4CE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725A96-B853-47B8-A7BB-9DB21EA0BA3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DDB776F-FA4A-4873-A99B-39EDF01C0523}">
      <dgm:prSet/>
      <dgm:spPr/>
      <dgm:t>
        <a:bodyPr/>
        <a:lstStyle/>
        <a:p>
          <a:pPr rtl="0"/>
          <a:r>
            <a:rPr lang="pl-PL" dirty="0" smtClean="0"/>
            <a:t>Typy sukcesji </a:t>
          </a:r>
          <a:endParaRPr lang="pl-PL" dirty="0"/>
        </a:p>
      </dgm:t>
    </dgm:pt>
    <dgm:pt modelId="{4A2BAECA-A119-49EA-937B-4C7BF1024FB2}" type="parTrans" cxnId="{36F5FDC7-F7D8-4A75-82C7-3992FF390BB1}">
      <dgm:prSet/>
      <dgm:spPr/>
      <dgm:t>
        <a:bodyPr/>
        <a:lstStyle/>
        <a:p>
          <a:endParaRPr lang="pl-PL"/>
        </a:p>
      </dgm:t>
    </dgm:pt>
    <dgm:pt modelId="{4BE3B4D8-A773-46E1-8C6D-E7EDB4B023F0}" type="sibTrans" cxnId="{36F5FDC7-F7D8-4A75-82C7-3992FF390BB1}">
      <dgm:prSet/>
      <dgm:spPr/>
      <dgm:t>
        <a:bodyPr/>
        <a:lstStyle/>
        <a:p>
          <a:endParaRPr lang="pl-PL"/>
        </a:p>
      </dgm:t>
    </dgm:pt>
    <dgm:pt modelId="{B5502550-387F-49A1-94DB-D4B304DBB0B5}">
      <dgm:prSet/>
      <dgm:spPr/>
      <dgm:t>
        <a:bodyPr/>
        <a:lstStyle/>
        <a:p>
          <a:pPr rtl="0"/>
          <a:r>
            <a:rPr lang="pl-PL" dirty="0" smtClean="0"/>
            <a:t>Rozpad państwa</a:t>
          </a:r>
          <a:endParaRPr lang="pl-PL" dirty="0"/>
        </a:p>
      </dgm:t>
    </dgm:pt>
    <dgm:pt modelId="{7A2D10C8-C293-4DAD-AF2B-D47191A0447A}" type="parTrans" cxnId="{FC3309A7-E62A-4DB8-91C4-6C8139719E69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382CBEB2-7E5A-4AB2-85E8-A2ED7D601F4F}" type="sibTrans" cxnId="{FC3309A7-E62A-4DB8-91C4-6C8139719E69}">
      <dgm:prSet/>
      <dgm:spPr/>
      <dgm:t>
        <a:bodyPr/>
        <a:lstStyle/>
        <a:p>
          <a:endParaRPr lang="pl-PL"/>
        </a:p>
      </dgm:t>
    </dgm:pt>
    <dgm:pt modelId="{0CD23F04-592B-44C4-BCC3-EDBDC5786648}">
      <dgm:prSet/>
      <dgm:spPr/>
      <dgm:t>
        <a:bodyPr/>
        <a:lstStyle/>
        <a:p>
          <a:pPr rtl="0"/>
          <a:r>
            <a:rPr lang="pl-PL" dirty="0" smtClean="0"/>
            <a:t>Sukcesja</a:t>
          </a:r>
          <a:endParaRPr lang="pl-PL" dirty="0"/>
        </a:p>
      </dgm:t>
    </dgm:pt>
    <dgm:pt modelId="{CC833001-BDB2-47A3-BBF6-16AD6885EF0A}" type="parTrans" cxnId="{3D4027C8-1B05-4302-A416-01A45CE78270}">
      <dgm:prSet/>
      <dgm:spPr/>
      <dgm:t>
        <a:bodyPr/>
        <a:lstStyle/>
        <a:p>
          <a:endParaRPr lang="pl-PL"/>
        </a:p>
      </dgm:t>
    </dgm:pt>
    <dgm:pt modelId="{9A8AD9E8-5A30-4DF9-BBBF-94C8AE162014}" type="sibTrans" cxnId="{3D4027C8-1B05-4302-A416-01A45CE78270}">
      <dgm:prSet/>
      <dgm:spPr/>
      <dgm:t>
        <a:bodyPr/>
        <a:lstStyle/>
        <a:p>
          <a:endParaRPr lang="pl-PL"/>
        </a:p>
      </dgm:t>
    </dgm:pt>
    <dgm:pt modelId="{589AA71B-962C-45C5-B068-BE3F8D280E77}">
      <dgm:prSet/>
      <dgm:spPr/>
      <dgm:t>
        <a:bodyPr/>
        <a:lstStyle/>
        <a:p>
          <a:pPr rtl="0"/>
          <a:r>
            <a:rPr lang="pl-PL" dirty="0" smtClean="0"/>
            <a:t>Zjednoczenie państwa (inkorporacja)</a:t>
          </a:r>
          <a:endParaRPr lang="pl-PL" dirty="0"/>
        </a:p>
      </dgm:t>
    </dgm:pt>
    <dgm:pt modelId="{9946AB89-75D2-4090-9AAE-6FB5840DFD74}" type="parTrans" cxnId="{1B5D1C19-F1E1-4087-B7A5-A2A0B2F6EB42}">
      <dgm:prSet/>
      <dgm:spPr/>
      <dgm:t>
        <a:bodyPr/>
        <a:lstStyle/>
        <a:p>
          <a:endParaRPr lang="pl-PL"/>
        </a:p>
      </dgm:t>
    </dgm:pt>
    <dgm:pt modelId="{859D1D32-3AE0-4E28-9936-EB6AD2D2927F}" type="sibTrans" cxnId="{1B5D1C19-F1E1-4087-B7A5-A2A0B2F6EB42}">
      <dgm:prSet/>
      <dgm:spPr/>
      <dgm:t>
        <a:bodyPr/>
        <a:lstStyle/>
        <a:p>
          <a:endParaRPr lang="pl-PL"/>
        </a:p>
      </dgm:t>
    </dgm:pt>
    <dgm:pt modelId="{914D4C14-AC68-444B-8A9B-A01DE04E8122}">
      <dgm:prSet/>
      <dgm:spPr/>
      <dgm:t>
        <a:bodyPr/>
        <a:lstStyle/>
        <a:p>
          <a:pPr rtl="0"/>
          <a:r>
            <a:rPr lang="pl-PL" dirty="0" smtClean="0"/>
            <a:t>Cesja </a:t>
          </a:r>
          <a:endParaRPr lang="pl-PL" dirty="0"/>
        </a:p>
      </dgm:t>
    </dgm:pt>
    <dgm:pt modelId="{C8529A27-9991-48B9-A510-42741F563F02}" type="parTrans" cxnId="{DF8775FF-7311-44B4-AAB4-767125575B27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4B813254-82B6-49E9-81D8-79C15CC0CCF9}" type="sibTrans" cxnId="{DF8775FF-7311-44B4-AAB4-767125575B27}">
      <dgm:prSet/>
      <dgm:spPr/>
      <dgm:t>
        <a:bodyPr/>
        <a:lstStyle/>
        <a:p>
          <a:endParaRPr lang="pl-PL"/>
        </a:p>
      </dgm:t>
    </dgm:pt>
    <dgm:pt modelId="{CF1E1220-4C2C-4B89-B524-BE69A167704D}">
      <dgm:prSet/>
      <dgm:spPr/>
      <dgm:t>
        <a:bodyPr/>
        <a:lstStyle/>
        <a:p>
          <a:pPr rtl="0"/>
          <a:r>
            <a:rPr lang="pl-PL" dirty="0" smtClean="0"/>
            <a:t>Powstanie nowego państwa niepodległego</a:t>
          </a:r>
          <a:endParaRPr lang="pl-PL" dirty="0"/>
        </a:p>
      </dgm:t>
    </dgm:pt>
    <dgm:pt modelId="{860F63E0-DB0B-4315-8E9E-7938E8D6AAB4}" type="parTrans" cxnId="{34E44759-A482-42B2-97D3-C73B845C9474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491AC264-C327-47A7-93BB-66E1A36D2B9B}" type="sibTrans" cxnId="{34E44759-A482-42B2-97D3-C73B845C9474}">
      <dgm:prSet/>
      <dgm:spPr/>
      <dgm:t>
        <a:bodyPr/>
        <a:lstStyle/>
        <a:p>
          <a:endParaRPr lang="pl-PL"/>
        </a:p>
      </dgm:t>
    </dgm:pt>
    <dgm:pt modelId="{967F8F8B-25C6-466D-8412-BCE380F4C6A8}" type="pres">
      <dgm:prSet presAssocID="{0A725A96-B853-47B8-A7BB-9DB21EA0BA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EBAD422-CF5D-4C66-A634-06A8C83E127A}" type="pres">
      <dgm:prSet presAssocID="{7DDB776F-FA4A-4873-A99B-39EDF01C0523}" presName="hierRoot1" presStyleCnt="0">
        <dgm:presLayoutVars>
          <dgm:hierBranch val="init"/>
        </dgm:presLayoutVars>
      </dgm:prSet>
      <dgm:spPr/>
    </dgm:pt>
    <dgm:pt modelId="{9BA5C0B1-8428-4C43-AF6A-0200C36F438D}" type="pres">
      <dgm:prSet presAssocID="{7DDB776F-FA4A-4873-A99B-39EDF01C0523}" presName="rootComposite1" presStyleCnt="0"/>
      <dgm:spPr/>
    </dgm:pt>
    <dgm:pt modelId="{DDCC5DF6-DC19-465A-A941-A160B5FB2C9A}" type="pres">
      <dgm:prSet presAssocID="{7DDB776F-FA4A-4873-A99B-39EDF01C0523}" presName="rootText1" presStyleLbl="node0" presStyleIdx="0" presStyleCnt="1" custLinFactX="72659" custLinFactY="-100000" custLinFactNeighborX="100000" custLinFactNeighborY="-167613">
        <dgm:presLayoutVars>
          <dgm:chPref val="3"/>
        </dgm:presLayoutVars>
      </dgm:prSet>
      <dgm:spPr/>
    </dgm:pt>
    <dgm:pt modelId="{8FED32D8-FD87-45E0-BDD2-96E09E642B01}" type="pres">
      <dgm:prSet presAssocID="{7DDB776F-FA4A-4873-A99B-39EDF01C0523}" presName="rootConnector1" presStyleLbl="node1" presStyleIdx="0" presStyleCnt="0"/>
      <dgm:spPr/>
    </dgm:pt>
    <dgm:pt modelId="{2F562AA5-443D-43EA-BF80-5D9439F67809}" type="pres">
      <dgm:prSet presAssocID="{7DDB776F-FA4A-4873-A99B-39EDF01C0523}" presName="hierChild2" presStyleCnt="0"/>
      <dgm:spPr/>
    </dgm:pt>
    <dgm:pt modelId="{BA9EDCC5-F7E9-4CC9-9012-162BFFA6E2C2}" type="pres">
      <dgm:prSet presAssocID="{7A2D10C8-C293-4DAD-AF2B-D47191A0447A}" presName="Name37" presStyleLbl="parChTrans1D2" presStyleIdx="0" presStyleCnt="5"/>
      <dgm:spPr/>
    </dgm:pt>
    <dgm:pt modelId="{B6AFBD16-731C-4EA9-8F77-8B83AAEBFC09}" type="pres">
      <dgm:prSet presAssocID="{B5502550-387F-49A1-94DB-D4B304DBB0B5}" presName="hierRoot2" presStyleCnt="0">
        <dgm:presLayoutVars>
          <dgm:hierBranch val="init"/>
        </dgm:presLayoutVars>
      </dgm:prSet>
      <dgm:spPr/>
    </dgm:pt>
    <dgm:pt modelId="{8A95CC39-22F4-40DB-99C1-E7F72D03877D}" type="pres">
      <dgm:prSet presAssocID="{B5502550-387F-49A1-94DB-D4B304DBB0B5}" presName="rootComposite" presStyleCnt="0"/>
      <dgm:spPr/>
    </dgm:pt>
    <dgm:pt modelId="{64A5F50D-BFF1-4D47-B843-A2A282323D57}" type="pres">
      <dgm:prSet presAssocID="{B5502550-387F-49A1-94DB-D4B304DBB0B5}" presName="rootText" presStyleLbl="node2" presStyleIdx="0" presStyleCnt="5" custLinFactY="-100000" custLinFactNeighborX="6060" custLinFactNeighborY="-127323">
        <dgm:presLayoutVars>
          <dgm:chPref val="3"/>
        </dgm:presLayoutVars>
      </dgm:prSet>
      <dgm:spPr/>
    </dgm:pt>
    <dgm:pt modelId="{E0B56D56-6728-42D6-86B2-1FD31C870BA4}" type="pres">
      <dgm:prSet presAssocID="{B5502550-387F-49A1-94DB-D4B304DBB0B5}" presName="rootConnector" presStyleLbl="node2" presStyleIdx="0" presStyleCnt="5"/>
      <dgm:spPr/>
    </dgm:pt>
    <dgm:pt modelId="{A3AAA3B4-3B0A-4659-9D96-D2A5D550FDD3}" type="pres">
      <dgm:prSet presAssocID="{B5502550-387F-49A1-94DB-D4B304DBB0B5}" presName="hierChild4" presStyleCnt="0"/>
      <dgm:spPr/>
    </dgm:pt>
    <dgm:pt modelId="{7D0227A6-5FA5-44C7-BDC3-D4429AF357C9}" type="pres">
      <dgm:prSet presAssocID="{B5502550-387F-49A1-94DB-D4B304DBB0B5}" presName="hierChild5" presStyleCnt="0"/>
      <dgm:spPr/>
    </dgm:pt>
    <dgm:pt modelId="{D9816003-F4F6-444D-9F88-1FD5044AA95C}" type="pres">
      <dgm:prSet presAssocID="{CC833001-BDB2-47A3-BBF6-16AD6885EF0A}" presName="Name37" presStyleLbl="parChTrans1D2" presStyleIdx="1" presStyleCnt="5"/>
      <dgm:spPr/>
    </dgm:pt>
    <dgm:pt modelId="{AD0AAC53-82B8-4E25-985B-4053213EDCF3}" type="pres">
      <dgm:prSet presAssocID="{0CD23F04-592B-44C4-BCC3-EDBDC5786648}" presName="hierRoot2" presStyleCnt="0">
        <dgm:presLayoutVars>
          <dgm:hierBranch val="init"/>
        </dgm:presLayoutVars>
      </dgm:prSet>
      <dgm:spPr/>
    </dgm:pt>
    <dgm:pt modelId="{ADA36681-2A54-4FCF-A7B9-D33C320C8307}" type="pres">
      <dgm:prSet presAssocID="{0CD23F04-592B-44C4-BCC3-EDBDC5786648}" presName="rootComposite" presStyleCnt="0"/>
      <dgm:spPr/>
    </dgm:pt>
    <dgm:pt modelId="{7E1766BD-CE61-4877-B78E-B4C4536EEA59}" type="pres">
      <dgm:prSet presAssocID="{0CD23F04-592B-44C4-BCC3-EDBDC5786648}" presName="rootText" presStyleLbl="node2" presStyleIdx="1" presStyleCnt="5" custLinFactY="-100000" custLinFactNeighborX="-13684" custLinFactNeighborY="-127323">
        <dgm:presLayoutVars>
          <dgm:chPref val="3"/>
        </dgm:presLayoutVars>
      </dgm:prSet>
      <dgm:spPr/>
    </dgm:pt>
    <dgm:pt modelId="{637121F9-AC1C-491A-96E9-1018B566103C}" type="pres">
      <dgm:prSet presAssocID="{0CD23F04-592B-44C4-BCC3-EDBDC5786648}" presName="rootConnector" presStyleLbl="node2" presStyleIdx="1" presStyleCnt="5"/>
      <dgm:spPr/>
    </dgm:pt>
    <dgm:pt modelId="{D0BF13DE-4CAE-477E-A89A-09932009DB82}" type="pres">
      <dgm:prSet presAssocID="{0CD23F04-592B-44C4-BCC3-EDBDC5786648}" presName="hierChild4" presStyleCnt="0"/>
      <dgm:spPr/>
    </dgm:pt>
    <dgm:pt modelId="{19683D7B-05FA-4234-BD0C-FE905ACC32E7}" type="pres">
      <dgm:prSet presAssocID="{0CD23F04-592B-44C4-BCC3-EDBDC5786648}" presName="hierChild5" presStyleCnt="0"/>
      <dgm:spPr/>
    </dgm:pt>
    <dgm:pt modelId="{445DDE90-783E-4EFA-9E84-981D93646DAA}" type="pres">
      <dgm:prSet presAssocID="{9946AB89-75D2-4090-9AAE-6FB5840DFD74}" presName="Name37" presStyleLbl="parChTrans1D2" presStyleIdx="2" presStyleCnt="5"/>
      <dgm:spPr/>
    </dgm:pt>
    <dgm:pt modelId="{A97504CE-7366-4C87-A3DF-647BB249A806}" type="pres">
      <dgm:prSet presAssocID="{589AA71B-962C-45C5-B068-BE3F8D280E77}" presName="hierRoot2" presStyleCnt="0">
        <dgm:presLayoutVars>
          <dgm:hierBranch val="init"/>
        </dgm:presLayoutVars>
      </dgm:prSet>
      <dgm:spPr/>
    </dgm:pt>
    <dgm:pt modelId="{529A8DBD-EE56-48A8-B79B-20334E581D07}" type="pres">
      <dgm:prSet presAssocID="{589AA71B-962C-45C5-B068-BE3F8D280E77}" presName="rootComposite" presStyleCnt="0"/>
      <dgm:spPr/>
    </dgm:pt>
    <dgm:pt modelId="{456F5A9A-B6A2-4320-A629-A204CC6191AE}" type="pres">
      <dgm:prSet presAssocID="{589AA71B-962C-45C5-B068-BE3F8D280E77}" presName="rootText" presStyleLbl="node2" presStyleIdx="2" presStyleCnt="5" custLinFactY="-100000" custLinFactNeighborX="-33427" custLinFactNeighborY="-127323">
        <dgm:presLayoutVars>
          <dgm:chPref val="3"/>
        </dgm:presLayoutVars>
      </dgm:prSet>
      <dgm:spPr/>
    </dgm:pt>
    <dgm:pt modelId="{4B01313A-95BE-42FC-8E58-F5EAB1E16582}" type="pres">
      <dgm:prSet presAssocID="{589AA71B-962C-45C5-B068-BE3F8D280E77}" presName="rootConnector" presStyleLbl="node2" presStyleIdx="2" presStyleCnt="5"/>
      <dgm:spPr/>
    </dgm:pt>
    <dgm:pt modelId="{FB6B3647-BFE4-4264-BF58-229175A988E8}" type="pres">
      <dgm:prSet presAssocID="{589AA71B-962C-45C5-B068-BE3F8D280E77}" presName="hierChild4" presStyleCnt="0"/>
      <dgm:spPr/>
    </dgm:pt>
    <dgm:pt modelId="{16358DEC-FA8F-4AA2-89E1-1FD8E547BE6A}" type="pres">
      <dgm:prSet presAssocID="{589AA71B-962C-45C5-B068-BE3F8D280E77}" presName="hierChild5" presStyleCnt="0"/>
      <dgm:spPr/>
    </dgm:pt>
    <dgm:pt modelId="{449F98DE-3C43-4B1E-B852-819FE2DB9D8A}" type="pres">
      <dgm:prSet presAssocID="{C8529A27-9991-48B9-A510-42741F563F02}" presName="Name37" presStyleLbl="parChTrans1D2" presStyleIdx="3" presStyleCnt="5"/>
      <dgm:spPr/>
    </dgm:pt>
    <dgm:pt modelId="{B5E436EA-FEAA-40C8-A1ED-641A6EE6FAC7}" type="pres">
      <dgm:prSet presAssocID="{914D4C14-AC68-444B-8A9B-A01DE04E8122}" presName="hierRoot2" presStyleCnt="0">
        <dgm:presLayoutVars>
          <dgm:hierBranch val="init"/>
        </dgm:presLayoutVars>
      </dgm:prSet>
      <dgm:spPr/>
    </dgm:pt>
    <dgm:pt modelId="{5595F51F-3ABE-4E71-AE2B-0936E0D7A090}" type="pres">
      <dgm:prSet presAssocID="{914D4C14-AC68-444B-8A9B-A01DE04E8122}" presName="rootComposite" presStyleCnt="0"/>
      <dgm:spPr/>
    </dgm:pt>
    <dgm:pt modelId="{3E0ABBDC-7387-426E-B0D9-E537818EFFD8}" type="pres">
      <dgm:prSet presAssocID="{914D4C14-AC68-444B-8A9B-A01DE04E8122}" presName="rootText" presStyleLbl="node2" presStyleIdx="3" presStyleCnt="5" custLinFactY="-31396" custLinFactNeighborX="-42512" custLinFactNeighborY="-100000">
        <dgm:presLayoutVars>
          <dgm:chPref val="3"/>
        </dgm:presLayoutVars>
      </dgm:prSet>
      <dgm:spPr/>
    </dgm:pt>
    <dgm:pt modelId="{3E6004F2-F075-4054-8F2D-B0A8A81BB167}" type="pres">
      <dgm:prSet presAssocID="{914D4C14-AC68-444B-8A9B-A01DE04E8122}" presName="rootConnector" presStyleLbl="node2" presStyleIdx="3" presStyleCnt="5"/>
      <dgm:spPr/>
    </dgm:pt>
    <dgm:pt modelId="{24666F5E-19F1-4EBE-9AF7-7FF04BEA0B8A}" type="pres">
      <dgm:prSet presAssocID="{914D4C14-AC68-444B-8A9B-A01DE04E8122}" presName="hierChild4" presStyleCnt="0"/>
      <dgm:spPr/>
    </dgm:pt>
    <dgm:pt modelId="{FD715120-3A3C-42AD-85B2-C5A81CAC0E34}" type="pres">
      <dgm:prSet presAssocID="{914D4C14-AC68-444B-8A9B-A01DE04E8122}" presName="hierChild5" presStyleCnt="0"/>
      <dgm:spPr/>
    </dgm:pt>
    <dgm:pt modelId="{8B913B82-F5D6-48A4-A608-78F2A579491C}" type="pres">
      <dgm:prSet presAssocID="{860F63E0-DB0B-4315-8E9E-7938E8D6AAB4}" presName="Name37" presStyleLbl="parChTrans1D2" presStyleIdx="4" presStyleCnt="5"/>
      <dgm:spPr/>
    </dgm:pt>
    <dgm:pt modelId="{E2F8CF52-6745-44B1-A0F9-476DA1BD3B01}" type="pres">
      <dgm:prSet presAssocID="{CF1E1220-4C2C-4B89-B524-BE69A167704D}" presName="hierRoot2" presStyleCnt="0">
        <dgm:presLayoutVars>
          <dgm:hierBranch val="init"/>
        </dgm:presLayoutVars>
      </dgm:prSet>
      <dgm:spPr/>
    </dgm:pt>
    <dgm:pt modelId="{7104702D-3201-4044-BF9B-395C3F273272}" type="pres">
      <dgm:prSet presAssocID="{CF1E1220-4C2C-4B89-B524-BE69A167704D}" presName="rootComposite" presStyleCnt="0"/>
      <dgm:spPr/>
    </dgm:pt>
    <dgm:pt modelId="{96958554-DD92-4D98-9DC0-D8050DEC8A40}" type="pres">
      <dgm:prSet presAssocID="{CF1E1220-4C2C-4B89-B524-BE69A167704D}" presName="rootText" presStyleLbl="node2" presStyleIdx="4" presStyleCnt="5" custLinFactNeighborX="-19621" custLinFactNeighborY="-35469">
        <dgm:presLayoutVars>
          <dgm:chPref val="3"/>
        </dgm:presLayoutVars>
      </dgm:prSet>
      <dgm:spPr/>
    </dgm:pt>
    <dgm:pt modelId="{1523CCB5-78EF-4408-BE03-932E27AD3BC5}" type="pres">
      <dgm:prSet presAssocID="{CF1E1220-4C2C-4B89-B524-BE69A167704D}" presName="rootConnector" presStyleLbl="node2" presStyleIdx="4" presStyleCnt="5"/>
      <dgm:spPr/>
    </dgm:pt>
    <dgm:pt modelId="{E16C90EF-27FD-46AF-B3B5-62471B9E8A16}" type="pres">
      <dgm:prSet presAssocID="{CF1E1220-4C2C-4B89-B524-BE69A167704D}" presName="hierChild4" presStyleCnt="0"/>
      <dgm:spPr/>
    </dgm:pt>
    <dgm:pt modelId="{14C4C675-B5F4-4D95-B333-2154E7C9E8A3}" type="pres">
      <dgm:prSet presAssocID="{CF1E1220-4C2C-4B89-B524-BE69A167704D}" presName="hierChild5" presStyleCnt="0"/>
      <dgm:spPr/>
    </dgm:pt>
    <dgm:pt modelId="{EBA152C5-3267-496D-9D99-BAB2B5DA52DE}" type="pres">
      <dgm:prSet presAssocID="{7DDB776F-FA4A-4873-A99B-39EDF01C0523}" presName="hierChild3" presStyleCnt="0"/>
      <dgm:spPr/>
    </dgm:pt>
  </dgm:ptLst>
  <dgm:cxnLst>
    <dgm:cxn modelId="{1B5D1C19-F1E1-4087-B7A5-A2A0B2F6EB42}" srcId="{7DDB776F-FA4A-4873-A99B-39EDF01C0523}" destId="{589AA71B-962C-45C5-B068-BE3F8D280E77}" srcOrd="2" destOrd="0" parTransId="{9946AB89-75D2-4090-9AAE-6FB5840DFD74}" sibTransId="{859D1D32-3AE0-4E28-9936-EB6AD2D2927F}"/>
    <dgm:cxn modelId="{DF8775FF-7311-44B4-AAB4-767125575B27}" srcId="{7DDB776F-FA4A-4873-A99B-39EDF01C0523}" destId="{914D4C14-AC68-444B-8A9B-A01DE04E8122}" srcOrd="3" destOrd="0" parTransId="{C8529A27-9991-48B9-A510-42741F563F02}" sibTransId="{4B813254-82B6-49E9-81D8-79C15CC0CCF9}"/>
    <dgm:cxn modelId="{4FA56B19-6A3B-4470-B9BF-777E841905DF}" type="presOf" srcId="{CF1E1220-4C2C-4B89-B524-BE69A167704D}" destId="{1523CCB5-78EF-4408-BE03-932E27AD3BC5}" srcOrd="1" destOrd="0" presId="urn:microsoft.com/office/officeart/2005/8/layout/orgChart1"/>
    <dgm:cxn modelId="{607F100D-883E-4576-BF5C-4111F3529352}" type="presOf" srcId="{7DDB776F-FA4A-4873-A99B-39EDF01C0523}" destId="{DDCC5DF6-DC19-465A-A941-A160B5FB2C9A}" srcOrd="0" destOrd="0" presId="urn:microsoft.com/office/officeart/2005/8/layout/orgChart1"/>
    <dgm:cxn modelId="{CC928DAF-CFD5-4110-AEFF-50D0CD373E2F}" type="presOf" srcId="{589AA71B-962C-45C5-B068-BE3F8D280E77}" destId="{456F5A9A-B6A2-4320-A629-A204CC6191AE}" srcOrd="0" destOrd="0" presId="urn:microsoft.com/office/officeart/2005/8/layout/orgChart1"/>
    <dgm:cxn modelId="{62F7DFDA-CCDF-4940-A853-CCA5B0A4ED26}" type="presOf" srcId="{9946AB89-75D2-4090-9AAE-6FB5840DFD74}" destId="{445DDE90-783E-4EFA-9E84-981D93646DAA}" srcOrd="0" destOrd="0" presId="urn:microsoft.com/office/officeart/2005/8/layout/orgChart1"/>
    <dgm:cxn modelId="{FC3309A7-E62A-4DB8-91C4-6C8139719E69}" srcId="{7DDB776F-FA4A-4873-A99B-39EDF01C0523}" destId="{B5502550-387F-49A1-94DB-D4B304DBB0B5}" srcOrd="0" destOrd="0" parTransId="{7A2D10C8-C293-4DAD-AF2B-D47191A0447A}" sibTransId="{382CBEB2-7E5A-4AB2-85E8-A2ED7D601F4F}"/>
    <dgm:cxn modelId="{62BDBF3E-9436-47BE-AB70-0D146A6310FB}" type="presOf" srcId="{CC833001-BDB2-47A3-BBF6-16AD6885EF0A}" destId="{D9816003-F4F6-444D-9F88-1FD5044AA95C}" srcOrd="0" destOrd="0" presId="urn:microsoft.com/office/officeart/2005/8/layout/orgChart1"/>
    <dgm:cxn modelId="{01866824-2345-455C-A7D6-464C39572D63}" type="presOf" srcId="{B5502550-387F-49A1-94DB-D4B304DBB0B5}" destId="{E0B56D56-6728-42D6-86B2-1FD31C870BA4}" srcOrd="1" destOrd="0" presId="urn:microsoft.com/office/officeart/2005/8/layout/orgChart1"/>
    <dgm:cxn modelId="{BD40F35F-D4B7-4EF5-BB87-B768F8BD392C}" type="presOf" srcId="{0CD23F04-592B-44C4-BCC3-EDBDC5786648}" destId="{7E1766BD-CE61-4877-B78E-B4C4536EEA59}" srcOrd="0" destOrd="0" presId="urn:microsoft.com/office/officeart/2005/8/layout/orgChart1"/>
    <dgm:cxn modelId="{197D2F75-5BD2-41AB-BB86-01921FE1363B}" type="presOf" srcId="{7A2D10C8-C293-4DAD-AF2B-D47191A0447A}" destId="{BA9EDCC5-F7E9-4CC9-9012-162BFFA6E2C2}" srcOrd="0" destOrd="0" presId="urn:microsoft.com/office/officeart/2005/8/layout/orgChart1"/>
    <dgm:cxn modelId="{36F5FDC7-F7D8-4A75-82C7-3992FF390BB1}" srcId="{0A725A96-B853-47B8-A7BB-9DB21EA0BA37}" destId="{7DDB776F-FA4A-4873-A99B-39EDF01C0523}" srcOrd="0" destOrd="0" parTransId="{4A2BAECA-A119-49EA-937B-4C7BF1024FB2}" sibTransId="{4BE3B4D8-A773-46E1-8C6D-E7EDB4B023F0}"/>
    <dgm:cxn modelId="{34E44759-A482-42B2-97D3-C73B845C9474}" srcId="{7DDB776F-FA4A-4873-A99B-39EDF01C0523}" destId="{CF1E1220-4C2C-4B89-B524-BE69A167704D}" srcOrd="4" destOrd="0" parTransId="{860F63E0-DB0B-4315-8E9E-7938E8D6AAB4}" sibTransId="{491AC264-C327-47A7-93BB-66E1A36D2B9B}"/>
    <dgm:cxn modelId="{3D4027C8-1B05-4302-A416-01A45CE78270}" srcId="{7DDB776F-FA4A-4873-A99B-39EDF01C0523}" destId="{0CD23F04-592B-44C4-BCC3-EDBDC5786648}" srcOrd="1" destOrd="0" parTransId="{CC833001-BDB2-47A3-BBF6-16AD6885EF0A}" sibTransId="{9A8AD9E8-5A30-4DF9-BBBF-94C8AE162014}"/>
    <dgm:cxn modelId="{0E6A9490-2B3B-4418-BDB7-F98BA6F67A0C}" type="presOf" srcId="{860F63E0-DB0B-4315-8E9E-7938E8D6AAB4}" destId="{8B913B82-F5D6-48A4-A608-78F2A579491C}" srcOrd="0" destOrd="0" presId="urn:microsoft.com/office/officeart/2005/8/layout/orgChart1"/>
    <dgm:cxn modelId="{429AFF7F-C0F9-469C-9AFD-CC8986CC1947}" type="presOf" srcId="{CF1E1220-4C2C-4B89-B524-BE69A167704D}" destId="{96958554-DD92-4D98-9DC0-D8050DEC8A40}" srcOrd="0" destOrd="0" presId="urn:microsoft.com/office/officeart/2005/8/layout/orgChart1"/>
    <dgm:cxn modelId="{8222F976-2E6E-40C0-9418-98B781C87117}" type="presOf" srcId="{7DDB776F-FA4A-4873-A99B-39EDF01C0523}" destId="{8FED32D8-FD87-45E0-BDD2-96E09E642B01}" srcOrd="1" destOrd="0" presId="urn:microsoft.com/office/officeart/2005/8/layout/orgChart1"/>
    <dgm:cxn modelId="{4434F4CA-AC5E-4063-B95E-5A1898A03D84}" type="presOf" srcId="{589AA71B-962C-45C5-B068-BE3F8D280E77}" destId="{4B01313A-95BE-42FC-8E58-F5EAB1E16582}" srcOrd="1" destOrd="0" presId="urn:microsoft.com/office/officeart/2005/8/layout/orgChart1"/>
    <dgm:cxn modelId="{74CAE5E8-3E73-4433-9B4C-247CF5A187A3}" type="presOf" srcId="{0CD23F04-592B-44C4-BCC3-EDBDC5786648}" destId="{637121F9-AC1C-491A-96E9-1018B566103C}" srcOrd="1" destOrd="0" presId="urn:microsoft.com/office/officeart/2005/8/layout/orgChart1"/>
    <dgm:cxn modelId="{1AA7A303-D7AE-4ACA-8B37-BCA97E60D11F}" type="presOf" srcId="{914D4C14-AC68-444B-8A9B-A01DE04E8122}" destId="{3E6004F2-F075-4054-8F2D-B0A8A81BB167}" srcOrd="1" destOrd="0" presId="urn:microsoft.com/office/officeart/2005/8/layout/orgChart1"/>
    <dgm:cxn modelId="{26A449EC-04AC-4B57-9D1A-8841B2846757}" type="presOf" srcId="{914D4C14-AC68-444B-8A9B-A01DE04E8122}" destId="{3E0ABBDC-7387-426E-B0D9-E537818EFFD8}" srcOrd="0" destOrd="0" presId="urn:microsoft.com/office/officeart/2005/8/layout/orgChart1"/>
    <dgm:cxn modelId="{D03316C3-45D7-4E2E-8A3D-72568DF6ED45}" type="presOf" srcId="{0A725A96-B853-47B8-A7BB-9DB21EA0BA37}" destId="{967F8F8B-25C6-466D-8412-BCE380F4C6A8}" srcOrd="0" destOrd="0" presId="urn:microsoft.com/office/officeart/2005/8/layout/orgChart1"/>
    <dgm:cxn modelId="{8EAB28E5-E44D-47CB-BD71-CB05B51C6343}" type="presOf" srcId="{C8529A27-9991-48B9-A510-42741F563F02}" destId="{449F98DE-3C43-4B1E-B852-819FE2DB9D8A}" srcOrd="0" destOrd="0" presId="urn:microsoft.com/office/officeart/2005/8/layout/orgChart1"/>
    <dgm:cxn modelId="{81DEE142-CCE2-43D8-A118-34D0C0177962}" type="presOf" srcId="{B5502550-387F-49A1-94DB-D4B304DBB0B5}" destId="{64A5F50D-BFF1-4D47-B843-A2A282323D57}" srcOrd="0" destOrd="0" presId="urn:microsoft.com/office/officeart/2005/8/layout/orgChart1"/>
    <dgm:cxn modelId="{D8180F8E-5F42-43F3-94B5-A6D7CC43BAF9}" type="presParOf" srcId="{967F8F8B-25C6-466D-8412-BCE380F4C6A8}" destId="{CEBAD422-CF5D-4C66-A634-06A8C83E127A}" srcOrd="0" destOrd="0" presId="urn:microsoft.com/office/officeart/2005/8/layout/orgChart1"/>
    <dgm:cxn modelId="{C05AF601-EBC3-4986-84D8-A436C2372833}" type="presParOf" srcId="{CEBAD422-CF5D-4C66-A634-06A8C83E127A}" destId="{9BA5C0B1-8428-4C43-AF6A-0200C36F438D}" srcOrd="0" destOrd="0" presId="urn:microsoft.com/office/officeart/2005/8/layout/orgChart1"/>
    <dgm:cxn modelId="{F042004E-988D-403C-9F7E-FC2A65B221ED}" type="presParOf" srcId="{9BA5C0B1-8428-4C43-AF6A-0200C36F438D}" destId="{DDCC5DF6-DC19-465A-A941-A160B5FB2C9A}" srcOrd="0" destOrd="0" presId="urn:microsoft.com/office/officeart/2005/8/layout/orgChart1"/>
    <dgm:cxn modelId="{EDE57851-1CC9-4AAE-91F4-A182F2651266}" type="presParOf" srcId="{9BA5C0B1-8428-4C43-AF6A-0200C36F438D}" destId="{8FED32D8-FD87-45E0-BDD2-96E09E642B01}" srcOrd="1" destOrd="0" presId="urn:microsoft.com/office/officeart/2005/8/layout/orgChart1"/>
    <dgm:cxn modelId="{D2E4051B-FBE4-46FE-BFEE-9519C8895304}" type="presParOf" srcId="{CEBAD422-CF5D-4C66-A634-06A8C83E127A}" destId="{2F562AA5-443D-43EA-BF80-5D9439F67809}" srcOrd="1" destOrd="0" presId="urn:microsoft.com/office/officeart/2005/8/layout/orgChart1"/>
    <dgm:cxn modelId="{CB4D3855-6049-4925-9DDF-CDC0B555C29C}" type="presParOf" srcId="{2F562AA5-443D-43EA-BF80-5D9439F67809}" destId="{BA9EDCC5-F7E9-4CC9-9012-162BFFA6E2C2}" srcOrd="0" destOrd="0" presId="urn:microsoft.com/office/officeart/2005/8/layout/orgChart1"/>
    <dgm:cxn modelId="{70892E5A-A2C3-47C8-BBA8-926CBCAB38DE}" type="presParOf" srcId="{2F562AA5-443D-43EA-BF80-5D9439F67809}" destId="{B6AFBD16-731C-4EA9-8F77-8B83AAEBFC09}" srcOrd="1" destOrd="0" presId="urn:microsoft.com/office/officeart/2005/8/layout/orgChart1"/>
    <dgm:cxn modelId="{FC639064-D9D3-4FAD-A4C0-9220D7ECBC9F}" type="presParOf" srcId="{B6AFBD16-731C-4EA9-8F77-8B83AAEBFC09}" destId="{8A95CC39-22F4-40DB-99C1-E7F72D03877D}" srcOrd="0" destOrd="0" presId="urn:microsoft.com/office/officeart/2005/8/layout/orgChart1"/>
    <dgm:cxn modelId="{78F31E3E-35EB-4D0D-A92B-AC01621AD810}" type="presParOf" srcId="{8A95CC39-22F4-40DB-99C1-E7F72D03877D}" destId="{64A5F50D-BFF1-4D47-B843-A2A282323D57}" srcOrd="0" destOrd="0" presId="urn:microsoft.com/office/officeart/2005/8/layout/orgChart1"/>
    <dgm:cxn modelId="{2649FE39-8307-4C0F-9E87-5B34AA0E2609}" type="presParOf" srcId="{8A95CC39-22F4-40DB-99C1-E7F72D03877D}" destId="{E0B56D56-6728-42D6-86B2-1FD31C870BA4}" srcOrd="1" destOrd="0" presId="urn:microsoft.com/office/officeart/2005/8/layout/orgChart1"/>
    <dgm:cxn modelId="{3F2B1BD0-1323-4F70-88E3-0B4A00DF5CB0}" type="presParOf" srcId="{B6AFBD16-731C-4EA9-8F77-8B83AAEBFC09}" destId="{A3AAA3B4-3B0A-4659-9D96-D2A5D550FDD3}" srcOrd="1" destOrd="0" presId="urn:microsoft.com/office/officeart/2005/8/layout/orgChart1"/>
    <dgm:cxn modelId="{98BC51DD-55CC-4F30-82EA-2E0651CAD3E4}" type="presParOf" srcId="{B6AFBD16-731C-4EA9-8F77-8B83AAEBFC09}" destId="{7D0227A6-5FA5-44C7-BDC3-D4429AF357C9}" srcOrd="2" destOrd="0" presId="urn:microsoft.com/office/officeart/2005/8/layout/orgChart1"/>
    <dgm:cxn modelId="{8115385F-558E-4A7F-B981-C9954C2FEF15}" type="presParOf" srcId="{2F562AA5-443D-43EA-BF80-5D9439F67809}" destId="{D9816003-F4F6-444D-9F88-1FD5044AA95C}" srcOrd="2" destOrd="0" presId="urn:microsoft.com/office/officeart/2005/8/layout/orgChart1"/>
    <dgm:cxn modelId="{83576D95-D1AA-49DF-944B-484BDEAE72BE}" type="presParOf" srcId="{2F562AA5-443D-43EA-BF80-5D9439F67809}" destId="{AD0AAC53-82B8-4E25-985B-4053213EDCF3}" srcOrd="3" destOrd="0" presId="urn:microsoft.com/office/officeart/2005/8/layout/orgChart1"/>
    <dgm:cxn modelId="{A01676F1-EFB8-4556-9896-B0AD1711D44A}" type="presParOf" srcId="{AD0AAC53-82B8-4E25-985B-4053213EDCF3}" destId="{ADA36681-2A54-4FCF-A7B9-D33C320C8307}" srcOrd="0" destOrd="0" presId="urn:microsoft.com/office/officeart/2005/8/layout/orgChart1"/>
    <dgm:cxn modelId="{FF411935-8C31-411B-9BCF-3C1D44B93305}" type="presParOf" srcId="{ADA36681-2A54-4FCF-A7B9-D33C320C8307}" destId="{7E1766BD-CE61-4877-B78E-B4C4536EEA59}" srcOrd="0" destOrd="0" presId="urn:microsoft.com/office/officeart/2005/8/layout/orgChart1"/>
    <dgm:cxn modelId="{E023BD45-EDA1-45CF-B5FA-4ACE5F34037E}" type="presParOf" srcId="{ADA36681-2A54-4FCF-A7B9-D33C320C8307}" destId="{637121F9-AC1C-491A-96E9-1018B566103C}" srcOrd="1" destOrd="0" presId="urn:microsoft.com/office/officeart/2005/8/layout/orgChart1"/>
    <dgm:cxn modelId="{799350FF-E118-4860-95FE-F9B3B40196CE}" type="presParOf" srcId="{AD0AAC53-82B8-4E25-985B-4053213EDCF3}" destId="{D0BF13DE-4CAE-477E-A89A-09932009DB82}" srcOrd="1" destOrd="0" presId="urn:microsoft.com/office/officeart/2005/8/layout/orgChart1"/>
    <dgm:cxn modelId="{31117444-20CE-409F-AF2A-6005FED0769A}" type="presParOf" srcId="{AD0AAC53-82B8-4E25-985B-4053213EDCF3}" destId="{19683D7B-05FA-4234-BD0C-FE905ACC32E7}" srcOrd="2" destOrd="0" presId="urn:microsoft.com/office/officeart/2005/8/layout/orgChart1"/>
    <dgm:cxn modelId="{F6FEB219-E2C3-43E3-9E05-C28DB391D003}" type="presParOf" srcId="{2F562AA5-443D-43EA-BF80-5D9439F67809}" destId="{445DDE90-783E-4EFA-9E84-981D93646DAA}" srcOrd="4" destOrd="0" presId="urn:microsoft.com/office/officeart/2005/8/layout/orgChart1"/>
    <dgm:cxn modelId="{6FB27192-2BD6-4F64-8C54-0F20F32BCAEC}" type="presParOf" srcId="{2F562AA5-443D-43EA-BF80-5D9439F67809}" destId="{A97504CE-7366-4C87-A3DF-647BB249A806}" srcOrd="5" destOrd="0" presId="urn:microsoft.com/office/officeart/2005/8/layout/orgChart1"/>
    <dgm:cxn modelId="{5C50AF2B-AF5B-4D8C-BF10-BC4202134A64}" type="presParOf" srcId="{A97504CE-7366-4C87-A3DF-647BB249A806}" destId="{529A8DBD-EE56-48A8-B79B-20334E581D07}" srcOrd="0" destOrd="0" presId="urn:microsoft.com/office/officeart/2005/8/layout/orgChart1"/>
    <dgm:cxn modelId="{7808511D-48FA-4122-B0E5-B2F9163F0AC6}" type="presParOf" srcId="{529A8DBD-EE56-48A8-B79B-20334E581D07}" destId="{456F5A9A-B6A2-4320-A629-A204CC6191AE}" srcOrd="0" destOrd="0" presId="urn:microsoft.com/office/officeart/2005/8/layout/orgChart1"/>
    <dgm:cxn modelId="{7997EAAB-A345-4140-8CB7-575BF44B4F6C}" type="presParOf" srcId="{529A8DBD-EE56-48A8-B79B-20334E581D07}" destId="{4B01313A-95BE-42FC-8E58-F5EAB1E16582}" srcOrd="1" destOrd="0" presId="urn:microsoft.com/office/officeart/2005/8/layout/orgChart1"/>
    <dgm:cxn modelId="{7B21128B-2A9D-4C6A-8DD9-BA443CD7D175}" type="presParOf" srcId="{A97504CE-7366-4C87-A3DF-647BB249A806}" destId="{FB6B3647-BFE4-4264-BF58-229175A988E8}" srcOrd="1" destOrd="0" presId="urn:microsoft.com/office/officeart/2005/8/layout/orgChart1"/>
    <dgm:cxn modelId="{F3BC0E49-F7EC-4BD2-87D6-EF591381968C}" type="presParOf" srcId="{A97504CE-7366-4C87-A3DF-647BB249A806}" destId="{16358DEC-FA8F-4AA2-89E1-1FD8E547BE6A}" srcOrd="2" destOrd="0" presId="urn:microsoft.com/office/officeart/2005/8/layout/orgChart1"/>
    <dgm:cxn modelId="{744DBA1F-9898-467C-8268-0A28B4365BC6}" type="presParOf" srcId="{2F562AA5-443D-43EA-BF80-5D9439F67809}" destId="{449F98DE-3C43-4B1E-B852-819FE2DB9D8A}" srcOrd="6" destOrd="0" presId="urn:microsoft.com/office/officeart/2005/8/layout/orgChart1"/>
    <dgm:cxn modelId="{C1600793-2883-4159-99CA-2AAB6D51FB7F}" type="presParOf" srcId="{2F562AA5-443D-43EA-BF80-5D9439F67809}" destId="{B5E436EA-FEAA-40C8-A1ED-641A6EE6FAC7}" srcOrd="7" destOrd="0" presId="urn:microsoft.com/office/officeart/2005/8/layout/orgChart1"/>
    <dgm:cxn modelId="{A1FA346A-7314-4782-A43C-F6A88FA38F67}" type="presParOf" srcId="{B5E436EA-FEAA-40C8-A1ED-641A6EE6FAC7}" destId="{5595F51F-3ABE-4E71-AE2B-0936E0D7A090}" srcOrd="0" destOrd="0" presId="urn:microsoft.com/office/officeart/2005/8/layout/orgChart1"/>
    <dgm:cxn modelId="{186F69D3-CC1B-46FC-8E0E-E4B10CB531BB}" type="presParOf" srcId="{5595F51F-3ABE-4E71-AE2B-0936E0D7A090}" destId="{3E0ABBDC-7387-426E-B0D9-E537818EFFD8}" srcOrd="0" destOrd="0" presId="urn:microsoft.com/office/officeart/2005/8/layout/orgChart1"/>
    <dgm:cxn modelId="{3BA6D9F2-3C2D-47D7-B880-53EF4EBF1901}" type="presParOf" srcId="{5595F51F-3ABE-4E71-AE2B-0936E0D7A090}" destId="{3E6004F2-F075-4054-8F2D-B0A8A81BB167}" srcOrd="1" destOrd="0" presId="urn:microsoft.com/office/officeart/2005/8/layout/orgChart1"/>
    <dgm:cxn modelId="{2556EC0E-17E9-4AF6-B5D8-12873D61BCBA}" type="presParOf" srcId="{B5E436EA-FEAA-40C8-A1ED-641A6EE6FAC7}" destId="{24666F5E-19F1-4EBE-9AF7-7FF04BEA0B8A}" srcOrd="1" destOrd="0" presId="urn:microsoft.com/office/officeart/2005/8/layout/orgChart1"/>
    <dgm:cxn modelId="{C611E213-BA35-4370-AB62-128D74AD1D55}" type="presParOf" srcId="{B5E436EA-FEAA-40C8-A1ED-641A6EE6FAC7}" destId="{FD715120-3A3C-42AD-85B2-C5A81CAC0E34}" srcOrd="2" destOrd="0" presId="urn:microsoft.com/office/officeart/2005/8/layout/orgChart1"/>
    <dgm:cxn modelId="{A597E16B-5560-4D57-94C4-9AC9E093E0C5}" type="presParOf" srcId="{2F562AA5-443D-43EA-BF80-5D9439F67809}" destId="{8B913B82-F5D6-48A4-A608-78F2A579491C}" srcOrd="8" destOrd="0" presId="urn:microsoft.com/office/officeart/2005/8/layout/orgChart1"/>
    <dgm:cxn modelId="{DE09D351-0DC4-413F-B476-FA7CA53920AC}" type="presParOf" srcId="{2F562AA5-443D-43EA-BF80-5D9439F67809}" destId="{E2F8CF52-6745-44B1-A0F9-476DA1BD3B01}" srcOrd="9" destOrd="0" presId="urn:microsoft.com/office/officeart/2005/8/layout/orgChart1"/>
    <dgm:cxn modelId="{9E345DE5-3E2B-496B-BADE-6509B7C358FA}" type="presParOf" srcId="{E2F8CF52-6745-44B1-A0F9-476DA1BD3B01}" destId="{7104702D-3201-4044-BF9B-395C3F273272}" srcOrd="0" destOrd="0" presId="urn:microsoft.com/office/officeart/2005/8/layout/orgChart1"/>
    <dgm:cxn modelId="{E89EF1BA-5130-48D0-963D-6A9C197E34C9}" type="presParOf" srcId="{7104702D-3201-4044-BF9B-395C3F273272}" destId="{96958554-DD92-4D98-9DC0-D8050DEC8A40}" srcOrd="0" destOrd="0" presId="urn:microsoft.com/office/officeart/2005/8/layout/orgChart1"/>
    <dgm:cxn modelId="{EBA40077-51C9-40EC-8AEA-E06FA236E428}" type="presParOf" srcId="{7104702D-3201-4044-BF9B-395C3F273272}" destId="{1523CCB5-78EF-4408-BE03-932E27AD3BC5}" srcOrd="1" destOrd="0" presId="urn:microsoft.com/office/officeart/2005/8/layout/orgChart1"/>
    <dgm:cxn modelId="{B5DE8540-7A99-4822-9198-81409E35B1EC}" type="presParOf" srcId="{E2F8CF52-6745-44B1-A0F9-476DA1BD3B01}" destId="{E16C90EF-27FD-46AF-B3B5-62471B9E8A16}" srcOrd="1" destOrd="0" presId="urn:microsoft.com/office/officeart/2005/8/layout/orgChart1"/>
    <dgm:cxn modelId="{43745C9E-74FE-4770-9005-6D0E535D3A98}" type="presParOf" srcId="{E2F8CF52-6745-44B1-A0F9-476DA1BD3B01}" destId="{14C4C675-B5F4-4D95-B333-2154E7C9E8A3}" srcOrd="2" destOrd="0" presId="urn:microsoft.com/office/officeart/2005/8/layout/orgChart1"/>
    <dgm:cxn modelId="{40A8C7FF-7CD6-44BB-AE8C-1979FCB90B55}" type="presParOf" srcId="{CEBAD422-CF5D-4C66-A634-06A8C83E127A}" destId="{EBA152C5-3267-496D-9D99-BAB2B5DA52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CBDF66-BF51-4C5A-BEB3-183414A03A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DE89EFD-CFCB-405F-A7CB-4E2FA07BA826}">
      <dgm:prSet/>
      <dgm:spPr/>
      <dgm:t>
        <a:bodyPr/>
        <a:lstStyle/>
        <a:p>
          <a:pPr rtl="0"/>
          <a:r>
            <a:rPr lang="pl-PL" dirty="0" smtClean="0"/>
            <a:t>Żadne państwo nie może sądzić innego państwa</a:t>
          </a:r>
          <a:endParaRPr lang="pl-PL" dirty="0"/>
        </a:p>
      </dgm:t>
    </dgm:pt>
    <dgm:pt modelId="{AB1BBD9E-993E-4BF3-8014-CEF16C25E6B0}" type="parTrans" cxnId="{919DDCFB-8733-499C-9873-93BF9ADDC33A}">
      <dgm:prSet/>
      <dgm:spPr/>
      <dgm:t>
        <a:bodyPr/>
        <a:lstStyle/>
        <a:p>
          <a:endParaRPr lang="pl-PL"/>
        </a:p>
      </dgm:t>
    </dgm:pt>
    <dgm:pt modelId="{41C14CB9-4213-4B1E-9D6D-42A8BBABA886}" type="sibTrans" cxnId="{919DDCFB-8733-499C-9873-93BF9ADDC33A}">
      <dgm:prSet/>
      <dgm:spPr/>
      <dgm:t>
        <a:bodyPr/>
        <a:lstStyle/>
        <a:p>
          <a:endParaRPr lang="pl-PL"/>
        </a:p>
      </dgm:t>
    </dgm:pt>
    <dgm:pt modelId="{C7F4FEEF-252D-4D61-8C8C-6D005501FFB6}">
      <dgm:prSet/>
      <dgm:spPr/>
      <dgm:t>
        <a:bodyPr/>
        <a:lstStyle/>
        <a:p>
          <a:pPr rtl="0"/>
          <a:r>
            <a:rPr lang="pl-PL" dirty="0" smtClean="0"/>
            <a:t>Zakres</a:t>
          </a:r>
          <a:endParaRPr lang="pl-PL" dirty="0"/>
        </a:p>
      </dgm:t>
    </dgm:pt>
    <dgm:pt modelId="{E6B1E02E-1B66-4C35-AE05-007E47C29AC8}" type="parTrans" cxnId="{AA6A3585-D807-412A-AC3C-38131DE6F584}">
      <dgm:prSet/>
      <dgm:spPr/>
      <dgm:t>
        <a:bodyPr/>
        <a:lstStyle/>
        <a:p>
          <a:endParaRPr lang="pl-PL"/>
        </a:p>
      </dgm:t>
    </dgm:pt>
    <dgm:pt modelId="{461979D8-4E27-4363-9A10-601007F806F5}" type="sibTrans" cxnId="{AA6A3585-D807-412A-AC3C-38131DE6F584}">
      <dgm:prSet/>
      <dgm:spPr/>
      <dgm:t>
        <a:bodyPr/>
        <a:lstStyle/>
        <a:p>
          <a:endParaRPr lang="pl-PL"/>
        </a:p>
      </dgm:t>
    </dgm:pt>
    <dgm:pt modelId="{DE85AFA5-614E-4CED-8287-DF19850E07EB}">
      <dgm:prSet/>
      <dgm:spPr/>
      <dgm:t>
        <a:bodyPr/>
        <a:lstStyle/>
        <a:p>
          <a:pPr rtl="0"/>
          <a:r>
            <a:rPr lang="pl-PL" dirty="0" smtClean="0"/>
            <a:t>Organy</a:t>
          </a:r>
          <a:endParaRPr lang="pl-PL" dirty="0"/>
        </a:p>
      </dgm:t>
    </dgm:pt>
    <dgm:pt modelId="{F9BF3D9C-EBA3-4753-9A75-1AA53DF4BD20}" type="parTrans" cxnId="{D49B30D7-9B3F-4FF8-AD8D-3F880D2A5269}">
      <dgm:prSet/>
      <dgm:spPr/>
      <dgm:t>
        <a:bodyPr/>
        <a:lstStyle/>
        <a:p>
          <a:endParaRPr lang="pl-PL"/>
        </a:p>
      </dgm:t>
    </dgm:pt>
    <dgm:pt modelId="{117AF8B5-1BA5-487D-A2D5-27152A86BA8F}" type="sibTrans" cxnId="{D49B30D7-9B3F-4FF8-AD8D-3F880D2A5269}">
      <dgm:prSet/>
      <dgm:spPr/>
      <dgm:t>
        <a:bodyPr/>
        <a:lstStyle/>
        <a:p>
          <a:endParaRPr lang="pl-PL"/>
        </a:p>
      </dgm:t>
    </dgm:pt>
    <dgm:pt modelId="{3E9D8C26-CCA9-46BB-86D9-BF69160275B7}">
      <dgm:prSet/>
      <dgm:spPr/>
      <dgm:t>
        <a:bodyPr/>
        <a:lstStyle/>
        <a:p>
          <a:pPr rtl="0"/>
          <a:r>
            <a:rPr lang="pl-PL" dirty="0" smtClean="0"/>
            <a:t>Agendy państwowe </a:t>
          </a:r>
          <a:endParaRPr lang="pl-PL" dirty="0"/>
        </a:p>
      </dgm:t>
    </dgm:pt>
    <dgm:pt modelId="{39081B65-737E-4E18-8E0E-390E1237E9B8}" type="parTrans" cxnId="{36152EE7-DED1-4012-A0A2-08242A9B940B}">
      <dgm:prSet/>
      <dgm:spPr/>
      <dgm:t>
        <a:bodyPr/>
        <a:lstStyle/>
        <a:p>
          <a:endParaRPr lang="pl-PL"/>
        </a:p>
      </dgm:t>
    </dgm:pt>
    <dgm:pt modelId="{1FCD5B9F-683B-4B19-A904-0A364F193A2E}" type="sibTrans" cxnId="{36152EE7-DED1-4012-A0A2-08242A9B940B}">
      <dgm:prSet/>
      <dgm:spPr/>
      <dgm:t>
        <a:bodyPr/>
        <a:lstStyle/>
        <a:p>
          <a:endParaRPr lang="pl-PL"/>
        </a:p>
      </dgm:t>
    </dgm:pt>
    <dgm:pt modelId="{8F128792-27E9-498E-A57F-CF916C530D0B}">
      <dgm:prSet/>
      <dgm:spPr/>
      <dgm:t>
        <a:bodyPr/>
        <a:lstStyle/>
        <a:p>
          <a:pPr rtl="0"/>
          <a:r>
            <a:rPr lang="pl-PL" dirty="0" smtClean="0"/>
            <a:t>Siły zbrojne</a:t>
          </a:r>
          <a:endParaRPr lang="pl-PL" dirty="0"/>
        </a:p>
      </dgm:t>
    </dgm:pt>
    <dgm:pt modelId="{C3A0F9EF-8224-4E70-BC9D-8BADD0B38E8A}" type="parTrans" cxnId="{2605F9FD-7F53-4B63-B28E-C6EC06B3B63A}">
      <dgm:prSet/>
      <dgm:spPr/>
      <dgm:t>
        <a:bodyPr/>
        <a:lstStyle/>
        <a:p>
          <a:endParaRPr lang="pl-PL"/>
        </a:p>
      </dgm:t>
    </dgm:pt>
    <dgm:pt modelId="{32B5BCE1-B770-4AF2-B746-A79A0CDE1C0D}" type="sibTrans" cxnId="{2605F9FD-7F53-4B63-B28E-C6EC06B3B63A}">
      <dgm:prSet/>
      <dgm:spPr/>
      <dgm:t>
        <a:bodyPr/>
        <a:lstStyle/>
        <a:p>
          <a:endParaRPr lang="pl-PL"/>
        </a:p>
      </dgm:t>
    </dgm:pt>
    <dgm:pt modelId="{6C59A0A6-F6A5-4EDC-B540-45B67A813E92}">
      <dgm:prSet/>
      <dgm:spPr/>
      <dgm:t>
        <a:bodyPr/>
        <a:lstStyle/>
        <a:p>
          <a:pPr rtl="0"/>
          <a:r>
            <a:rPr lang="pl-PL" dirty="0" smtClean="0"/>
            <a:t>Własność</a:t>
          </a:r>
          <a:endParaRPr lang="pl-PL" dirty="0"/>
        </a:p>
      </dgm:t>
    </dgm:pt>
    <dgm:pt modelId="{1197D115-4D33-451A-86E4-440CA9ACE966}" type="parTrans" cxnId="{F0A48998-88F3-47DF-B8E5-BDD8C2AFE5D0}">
      <dgm:prSet/>
      <dgm:spPr/>
      <dgm:t>
        <a:bodyPr/>
        <a:lstStyle/>
        <a:p>
          <a:endParaRPr lang="pl-PL"/>
        </a:p>
      </dgm:t>
    </dgm:pt>
    <dgm:pt modelId="{2262C66C-8476-4843-A30D-E869684E83A3}" type="sibTrans" cxnId="{F0A48998-88F3-47DF-B8E5-BDD8C2AFE5D0}">
      <dgm:prSet/>
      <dgm:spPr/>
      <dgm:t>
        <a:bodyPr/>
        <a:lstStyle/>
        <a:p>
          <a:endParaRPr lang="pl-PL"/>
        </a:p>
      </dgm:t>
    </dgm:pt>
    <dgm:pt modelId="{ED902F84-0613-46EF-9FDC-67955867E4AA}">
      <dgm:prSet/>
      <dgm:spPr/>
      <dgm:t>
        <a:bodyPr/>
        <a:lstStyle/>
        <a:p>
          <a:pPr rtl="0"/>
          <a:r>
            <a:rPr lang="pl-PL" dirty="0" smtClean="0"/>
            <a:t>Sprawa reparacji wojennych </a:t>
          </a:r>
          <a:endParaRPr lang="pl-PL" dirty="0"/>
        </a:p>
      </dgm:t>
    </dgm:pt>
    <dgm:pt modelId="{D2BD2478-2173-4B43-95BF-4491531B959D}" type="parTrans" cxnId="{3B8DD7D9-FE5A-4470-8CFD-A873AE0ABA94}">
      <dgm:prSet/>
      <dgm:spPr/>
      <dgm:t>
        <a:bodyPr/>
        <a:lstStyle/>
        <a:p>
          <a:endParaRPr lang="pl-PL"/>
        </a:p>
      </dgm:t>
    </dgm:pt>
    <dgm:pt modelId="{043B63DD-6A01-4847-836C-D123CD799349}" type="sibTrans" cxnId="{3B8DD7D9-FE5A-4470-8CFD-A873AE0ABA94}">
      <dgm:prSet/>
      <dgm:spPr/>
      <dgm:t>
        <a:bodyPr/>
        <a:lstStyle/>
        <a:p>
          <a:endParaRPr lang="pl-PL"/>
        </a:p>
      </dgm:t>
    </dgm:pt>
    <dgm:pt modelId="{D0837C2C-91B2-45C9-A9DF-E7330EFDCCF3}" type="pres">
      <dgm:prSet presAssocID="{68CBDF66-BF51-4C5A-BEB3-183414A03A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1F21E24-B3FF-4718-919E-5828D967D093}" type="pres">
      <dgm:prSet presAssocID="{7DE89EFD-CFCB-405F-A7CB-4E2FA07BA82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6922D1-40B3-4737-BE6A-F35374C38D6A}" type="pres">
      <dgm:prSet presAssocID="{41C14CB9-4213-4B1E-9D6D-42A8BBABA886}" presName="spacer" presStyleCnt="0"/>
      <dgm:spPr/>
    </dgm:pt>
    <dgm:pt modelId="{89594349-5F48-4139-A789-D1663C2DA43E}" type="pres">
      <dgm:prSet presAssocID="{C7F4FEEF-252D-4D61-8C8C-6D005501FF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97053E7-D3AC-45DE-88BE-94A8B11C4046}" type="pres">
      <dgm:prSet presAssocID="{C7F4FEEF-252D-4D61-8C8C-6D005501FFB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081BCA-3034-4422-AFAC-5FF758407CE1}" type="pres">
      <dgm:prSet presAssocID="{ED902F84-0613-46EF-9FDC-67955867E4A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3CB096D-E7B3-4AFE-AB81-68B66C61F145}" type="presOf" srcId="{7DE89EFD-CFCB-405F-A7CB-4E2FA07BA826}" destId="{B1F21E24-B3FF-4718-919E-5828D967D093}" srcOrd="0" destOrd="0" presId="urn:microsoft.com/office/officeart/2005/8/layout/vList2"/>
    <dgm:cxn modelId="{2605F9FD-7F53-4B63-B28E-C6EC06B3B63A}" srcId="{C7F4FEEF-252D-4D61-8C8C-6D005501FFB6}" destId="{8F128792-27E9-498E-A57F-CF916C530D0B}" srcOrd="2" destOrd="0" parTransId="{C3A0F9EF-8224-4E70-BC9D-8BADD0B38E8A}" sibTransId="{32B5BCE1-B770-4AF2-B746-A79A0CDE1C0D}"/>
    <dgm:cxn modelId="{DCE3717A-C0D2-49A2-9FBD-08E75E3EEAFF}" type="presOf" srcId="{68CBDF66-BF51-4C5A-BEB3-183414A03A40}" destId="{D0837C2C-91B2-45C9-A9DF-E7330EFDCCF3}" srcOrd="0" destOrd="0" presId="urn:microsoft.com/office/officeart/2005/8/layout/vList2"/>
    <dgm:cxn modelId="{D49B30D7-9B3F-4FF8-AD8D-3F880D2A5269}" srcId="{C7F4FEEF-252D-4D61-8C8C-6D005501FFB6}" destId="{DE85AFA5-614E-4CED-8287-DF19850E07EB}" srcOrd="0" destOrd="0" parTransId="{F9BF3D9C-EBA3-4753-9A75-1AA53DF4BD20}" sibTransId="{117AF8B5-1BA5-487D-A2D5-27152A86BA8F}"/>
    <dgm:cxn modelId="{919DDCFB-8733-499C-9873-93BF9ADDC33A}" srcId="{68CBDF66-BF51-4C5A-BEB3-183414A03A40}" destId="{7DE89EFD-CFCB-405F-A7CB-4E2FA07BA826}" srcOrd="0" destOrd="0" parTransId="{AB1BBD9E-993E-4BF3-8014-CEF16C25E6B0}" sibTransId="{41C14CB9-4213-4B1E-9D6D-42A8BBABA886}"/>
    <dgm:cxn modelId="{8BAF08AE-B0C4-4C63-84CB-4FFF31AB65AA}" type="presOf" srcId="{C7F4FEEF-252D-4D61-8C8C-6D005501FFB6}" destId="{89594349-5F48-4139-A789-D1663C2DA43E}" srcOrd="0" destOrd="0" presId="urn:microsoft.com/office/officeart/2005/8/layout/vList2"/>
    <dgm:cxn modelId="{5F3F18A2-06BC-428C-9B09-BE95F615E194}" type="presOf" srcId="{ED902F84-0613-46EF-9FDC-67955867E4AA}" destId="{74081BCA-3034-4422-AFAC-5FF758407CE1}" srcOrd="0" destOrd="0" presId="urn:microsoft.com/office/officeart/2005/8/layout/vList2"/>
    <dgm:cxn modelId="{F0A48998-88F3-47DF-B8E5-BDD8C2AFE5D0}" srcId="{C7F4FEEF-252D-4D61-8C8C-6D005501FFB6}" destId="{6C59A0A6-F6A5-4EDC-B540-45B67A813E92}" srcOrd="3" destOrd="0" parTransId="{1197D115-4D33-451A-86E4-440CA9ACE966}" sibTransId="{2262C66C-8476-4843-A30D-E869684E83A3}"/>
    <dgm:cxn modelId="{0D7E1E5A-105F-497E-9C0C-8AFA1CD7F734}" type="presOf" srcId="{DE85AFA5-614E-4CED-8287-DF19850E07EB}" destId="{697053E7-D3AC-45DE-88BE-94A8B11C4046}" srcOrd="0" destOrd="0" presId="urn:microsoft.com/office/officeart/2005/8/layout/vList2"/>
    <dgm:cxn modelId="{4407C3DB-4DCC-44C7-975F-8F0C76E8F125}" type="presOf" srcId="{8F128792-27E9-498E-A57F-CF916C530D0B}" destId="{697053E7-D3AC-45DE-88BE-94A8B11C4046}" srcOrd="0" destOrd="2" presId="urn:microsoft.com/office/officeart/2005/8/layout/vList2"/>
    <dgm:cxn modelId="{8768BC2A-867D-4B38-A51E-85A780E861D6}" type="presOf" srcId="{6C59A0A6-F6A5-4EDC-B540-45B67A813E92}" destId="{697053E7-D3AC-45DE-88BE-94A8B11C4046}" srcOrd="0" destOrd="3" presId="urn:microsoft.com/office/officeart/2005/8/layout/vList2"/>
    <dgm:cxn modelId="{42FB5B5C-8A59-47D6-B908-C4EFD49A51EC}" type="presOf" srcId="{3E9D8C26-CCA9-46BB-86D9-BF69160275B7}" destId="{697053E7-D3AC-45DE-88BE-94A8B11C4046}" srcOrd="0" destOrd="1" presId="urn:microsoft.com/office/officeart/2005/8/layout/vList2"/>
    <dgm:cxn modelId="{36152EE7-DED1-4012-A0A2-08242A9B940B}" srcId="{C7F4FEEF-252D-4D61-8C8C-6D005501FFB6}" destId="{3E9D8C26-CCA9-46BB-86D9-BF69160275B7}" srcOrd="1" destOrd="0" parTransId="{39081B65-737E-4E18-8E0E-390E1237E9B8}" sibTransId="{1FCD5B9F-683B-4B19-A904-0A364F193A2E}"/>
    <dgm:cxn modelId="{AA6A3585-D807-412A-AC3C-38131DE6F584}" srcId="{68CBDF66-BF51-4C5A-BEB3-183414A03A40}" destId="{C7F4FEEF-252D-4D61-8C8C-6D005501FFB6}" srcOrd="1" destOrd="0" parTransId="{E6B1E02E-1B66-4C35-AE05-007E47C29AC8}" sibTransId="{461979D8-4E27-4363-9A10-601007F806F5}"/>
    <dgm:cxn modelId="{3B8DD7D9-FE5A-4470-8CFD-A873AE0ABA94}" srcId="{68CBDF66-BF51-4C5A-BEB3-183414A03A40}" destId="{ED902F84-0613-46EF-9FDC-67955867E4AA}" srcOrd="2" destOrd="0" parTransId="{D2BD2478-2173-4B43-95BF-4491531B959D}" sibTransId="{043B63DD-6A01-4847-836C-D123CD799349}"/>
    <dgm:cxn modelId="{7A2D3B77-888D-46A4-B804-2854C611E3DA}" type="presParOf" srcId="{D0837C2C-91B2-45C9-A9DF-E7330EFDCCF3}" destId="{B1F21E24-B3FF-4718-919E-5828D967D093}" srcOrd="0" destOrd="0" presId="urn:microsoft.com/office/officeart/2005/8/layout/vList2"/>
    <dgm:cxn modelId="{D26A6E68-D395-4D21-9199-D83C567F3ADF}" type="presParOf" srcId="{D0837C2C-91B2-45C9-A9DF-E7330EFDCCF3}" destId="{4D6922D1-40B3-4737-BE6A-F35374C38D6A}" srcOrd="1" destOrd="0" presId="urn:microsoft.com/office/officeart/2005/8/layout/vList2"/>
    <dgm:cxn modelId="{017E3A13-6A70-4DB0-8A2B-1179DF5B97E0}" type="presParOf" srcId="{D0837C2C-91B2-45C9-A9DF-E7330EFDCCF3}" destId="{89594349-5F48-4139-A789-D1663C2DA43E}" srcOrd="2" destOrd="0" presId="urn:microsoft.com/office/officeart/2005/8/layout/vList2"/>
    <dgm:cxn modelId="{A876D2F9-F338-4BBC-A1E1-222692A9FFDE}" type="presParOf" srcId="{D0837C2C-91B2-45C9-A9DF-E7330EFDCCF3}" destId="{697053E7-D3AC-45DE-88BE-94A8B11C4046}" srcOrd="3" destOrd="0" presId="urn:microsoft.com/office/officeart/2005/8/layout/vList2"/>
    <dgm:cxn modelId="{EA7DB842-2FA3-4D47-93DB-B2B12BFD273A}" type="presParOf" srcId="{D0837C2C-91B2-45C9-A9DF-E7330EFDCCF3}" destId="{74081BCA-3034-4422-AFAC-5FF758407CE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BEF55D-4B3E-4544-8BBF-08F007AA120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AB51426F-05DE-43E6-8ED4-DE5C38BFC443}">
      <dgm:prSet/>
      <dgm:spPr/>
      <dgm:t>
        <a:bodyPr/>
        <a:lstStyle/>
        <a:p>
          <a:pPr rtl="0"/>
          <a:r>
            <a:rPr lang="pl-PL" dirty="0" smtClean="0"/>
            <a:t>Rodzaje państw </a:t>
          </a:r>
          <a:endParaRPr lang="pl-PL" dirty="0"/>
        </a:p>
      </dgm:t>
    </dgm:pt>
    <dgm:pt modelId="{75569F3F-9D1C-4ACA-9A63-23D24E43C905}" type="parTrans" cxnId="{014C3D45-ABB0-41E8-A260-5A8AE3F656CF}">
      <dgm:prSet/>
      <dgm:spPr/>
      <dgm:t>
        <a:bodyPr/>
        <a:lstStyle/>
        <a:p>
          <a:endParaRPr lang="pl-PL"/>
        </a:p>
      </dgm:t>
    </dgm:pt>
    <dgm:pt modelId="{FD8B714B-64C0-4021-9E08-A5DFC7C90549}" type="sibTrans" cxnId="{014C3D45-ABB0-41E8-A260-5A8AE3F656CF}">
      <dgm:prSet/>
      <dgm:spPr/>
      <dgm:t>
        <a:bodyPr/>
        <a:lstStyle/>
        <a:p>
          <a:endParaRPr lang="pl-PL"/>
        </a:p>
      </dgm:t>
    </dgm:pt>
    <dgm:pt modelId="{42FE9887-CFF5-49E3-AAF1-263F66416EDE}">
      <dgm:prSet/>
      <dgm:spPr/>
      <dgm:t>
        <a:bodyPr/>
        <a:lstStyle/>
        <a:p>
          <a:pPr rtl="0"/>
          <a:r>
            <a:rPr lang="pl-PL" dirty="0" smtClean="0"/>
            <a:t>Jednolite </a:t>
          </a:r>
          <a:endParaRPr lang="pl-PL" dirty="0"/>
        </a:p>
      </dgm:t>
    </dgm:pt>
    <dgm:pt modelId="{392731F7-E0C8-46BD-8E2E-D34E08895D56}" type="parTrans" cxnId="{47D40271-EDF7-4EB3-8B9A-D34ECE62E2B2}">
      <dgm:prSet/>
      <dgm:spPr/>
      <dgm:t>
        <a:bodyPr/>
        <a:lstStyle/>
        <a:p>
          <a:endParaRPr lang="pl-PL"/>
        </a:p>
      </dgm:t>
    </dgm:pt>
    <dgm:pt modelId="{3BDF4248-4254-444E-94BE-D870EEA133F5}" type="sibTrans" cxnId="{47D40271-EDF7-4EB3-8B9A-D34ECE62E2B2}">
      <dgm:prSet/>
      <dgm:spPr/>
      <dgm:t>
        <a:bodyPr/>
        <a:lstStyle/>
        <a:p>
          <a:endParaRPr lang="pl-PL"/>
        </a:p>
      </dgm:t>
    </dgm:pt>
    <dgm:pt modelId="{E7CAE9FF-1A53-411B-AF93-FE3806C20E2B}">
      <dgm:prSet/>
      <dgm:spPr/>
      <dgm:t>
        <a:bodyPr/>
        <a:lstStyle/>
        <a:p>
          <a:pPr rtl="0"/>
          <a:r>
            <a:rPr lang="pl-PL" dirty="0" smtClean="0"/>
            <a:t>Złożone</a:t>
          </a:r>
          <a:endParaRPr lang="pl-PL" dirty="0"/>
        </a:p>
      </dgm:t>
    </dgm:pt>
    <dgm:pt modelId="{7CD30256-2D73-4DF4-AA0F-C200DE3C457B}" type="parTrans" cxnId="{F73720BA-9DB7-40C1-BFFB-799FA13E2C31}">
      <dgm:prSet/>
      <dgm:spPr/>
      <dgm:t>
        <a:bodyPr/>
        <a:lstStyle/>
        <a:p>
          <a:endParaRPr lang="pl-PL"/>
        </a:p>
      </dgm:t>
    </dgm:pt>
    <dgm:pt modelId="{4C909777-5C92-4696-8042-B60F470CCAFD}" type="sibTrans" cxnId="{F73720BA-9DB7-40C1-BFFB-799FA13E2C31}">
      <dgm:prSet/>
      <dgm:spPr/>
      <dgm:t>
        <a:bodyPr/>
        <a:lstStyle/>
        <a:p>
          <a:endParaRPr lang="pl-PL"/>
        </a:p>
      </dgm:t>
    </dgm:pt>
    <dgm:pt modelId="{08F0FA0D-9396-4618-BCB4-6D3966ACD174}" type="pres">
      <dgm:prSet presAssocID="{5FBEF55D-4B3E-4544-8BBF-08F007AA120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8539A7D3-53C7-4AC9-BAF8-1F6B56921ACE}" type="pres">
      <dgm:prSet presAssocID="{AB51426F-05DE-43E6-8ED4-DE5C38BFC443}" presName="root" presStyleCnt="0"/>
      <dgm:spPr/>
    </dgm:pt>
    <dgm:pt modelId="{C2EB09D1-190D-4FEE-BEE9-0527C68DA26B}" type="pres">
      <dgm:prSet presAssocID="{AB51426F-05DE-43E6-8ED4-DE5C38BFC443}" presName="rootComposite" presStyleCnt="0"/>
      <dgm:spPr/>
    </dgm:pt>
    <dgm:pt modelId="{716A940B-2BC0-4BE3-903E-D0FF2645112B}" type="pres">
      <dgm:prSet presAssocID="{AB51426F-05DE-43E6-8ED4-DE5C38BFC443}" presName="rootText" presStyleLbl="node1" presStyleIdx="0" presStyleCnt="1"/>
      <dgm:spPr/>
      <dgm:t>
        <a:bodyPr/>
        <a:lstStyle/>
        <a:p>
          <a:endParaRPr lang="pl-PL"/>
        </a:p>
      </dgm:t>
    </dgm:pt>
    <dgm:pt modelId="{768E5941-787C-4E88-A352-90A9FDA8DA07}" type="pres">
      <dgm:prSet presAssocID="{AB51426F-05DE-43E6-8ED4-DE5C38BFC443}" presName="rootConnector" presStyleLbl="node1" presStyleIdx="0" presStyleCnt="1"/>
      <dgm:spPr/>
      <dgm:t>
        <a:bodyPr/>
        <a:lstStyle/>
        <a:p>
          <a:endParaRPr lang="pl-PL"/>
        </a:p>
      </dgm:t>
    </dgm:pt>
    <dgm:pt modelId="{5C199D6F-ADDB-4535-A2F3-C2AB22416404}" type="pres">
      <dgm:prSet presAssocID="{AB51426F-05DE-43E6-8ED4-DE5C38BFC443}" presName="childShape" presStyleCnt="0"/>
      <dgm:spPr/>
    </dgm:pt>
    <dgm:pt modelId="{5D3AF666-76FF-4F80-B73F-C0B794635CA3}" type="pres">
      <dgm:prSet presAssocID="{392731F7-E0C8-46BD-8E2E-D34E08895D56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F50F3DB-ED41-4907-9501-35E7DD31086F}" type="pres">
      <dgm:prSet presAssocID="{42FE9887-CFF5-49E3-AAF1-263F66416EDE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B932573-A4F8-4678-AD28-A96E1F76B14F}" type="pres">
      <dgm:prSet presAssocID="{7CD30256-2D73-4DF4-AA0F-C200DE3C457B}" presName="Name13" presStyleLbl="parChTrans1D2" presStyleIdx="1" presStyleCnt="2"/>
      <dgm:spPr/>
      <dgm:t>
        <a:bodyPr/>
        <a:lstStyle/>
        <a:p>
          <a:endParaRPr lang="pl-PL"/>
        </a:p>
      </dgm:t>
    </dgm:pt>
    <dgm:pt modelId="{402673D5-76DD-40C8-AD60-4597592A3D36}" type="pres">
      <dgm:prSet presAssocID="{E7CAE9FF-1A53-411B-AF93-FE3806C20E2B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75855C5-D761-4A7C-A58F-188080540EBC}" type="presOf" srcId="{7CD30256-2D73-4DF4-AA0F-C200DE3C457B}" destId="{FB932573-A4F8-4678-AD28-A96E1F76B14F}" srcOrd="0" destOrd="0" presId="urn:microsoft.com/office/officeart/2005/8/layout/hierarchy3"/>
    <dgm:cxn modelId="{9CB5E61F-7242-4714-B088-AE3A1CB76F35}" type="presOf" srcId="{5FBEF55D-4B3E-4544-8BBF-08F007AA1200}" destId="{08F0FA0D-9396-4618-BCB4-6D3966ACD174}" srcOrd="0" destOrd="0" presId="urn:microsoft.com/office/officeart/2005/8/layout/hierarchy3"/>
    <dgm:cxn modelId="{47D40271-EDF7-4EB3-8B9A-D34ECE62E2B2}" srcId="{AB51426F-05DE-43E6-8ED4-DE5C38BFC443}" destId="{42FE9887-CFF5-49E3-AAF1-263F66416EDE}" srcOrd="0" destOrd="0" parTransId="{392731F7-E0C8-46BD-8E2E-D34E08895D56}" sibTransId="{3BDF4248-4254-444E-94BE-D870EEA133F5}"/>
    <dgm:cxn modelId="{F7C76706-895E-42EE-B8B9-9F20A4AB9EBE}" type="presOf" srcId="{42FE9887-CFF5-49E3-AAF1-263F66416EDE}" destId="{AF50F3DB-ED41-4907-9501-35E7DD31086F}" srcOrd="0" destOrd="0" presId="urn:microsoft.com/office/officeart/2005/8/layout/hierarchy3"/>
    <dgm:cxn modelId="{498C3954-7C9C-4D63-9126-35BAE455D08C}" type="presOf" srcId="{AB51426F-05DE-43E6-8ED4-DE5C38BFC443}" destId="{768E5941-787C-4E88-A352-90A9FDA8DA07}" srcOrd="1" destOrd="0" presId="urn:microsoft.com/office/officeart/2005/8/layout/hierarchy3"/>
    <dgm:cxn modelId="{445B4396-B523-4045-95EB-9D5131CFB4CE}" type="presOf" srcId="{392731F7-E0C8-46BD-8E2E-D34E08895D56}" destId="{5D3AF666-76FF-4F80-B73F-C0B794635CA3}" srcOrd="0" destOrd="0" presId="urn:microsoft.com/office/officeart/2005/8/layout/hierarchy3"/>
    <dgm:cxn modelId="{F73720BA-9DB7-40C1-BFFB-799FA13E2C31}" srcId="{AB51426F-05DE-43E6-8ED4-DE5C38BFC443}" destId="{E7CAE9FF-1A53-411B-AF93-FE3806C20E2B}" srcOrd="1" destOrd="0" parTransId="{7CD30256-2D73-4DF4-AA0F-C200DE3C457B}" sibTransId="{4C909777-5C92-4696-8042-B60F470CCAFD}"/>
    <dgm:cxn modelId="{6C989C04-BD81-45F8-B2C9-506F48B99A91}" type="presOf" srcId="{AB51426F-05DE-43E6-8ED4-DE5C38BFC443}" destId="{716A940B-2BC0-4BE3-903E-D0FF2645112B}" srcOrd="0" destOrd="0" presId="urn:microsoft.com/office/officeart/2005/8/layout/hierarchy3"/>
    <dgm:cxn modelId="{D87997D3-AB50-409A-AB93-973BFFA79E51}" type="presOf" srcId="{E7CAE9FF-1A53-411B-AF93-FE3806C20E2B}" destId="{402673D5-76DD-40C8-AD60-4597592A3D36}" srcOrd="0" destOrd="0" presId="urn:microsoft.com/office/officeart/2005/8/layout/hierarchy3"/>
    <dgm:cxn modelId="{014C3D45-ABB0-41E8-A260-5A8AE3F656CF}" srcId="{5FBEF55D-4B3E-4544-8BBF-08F007AA1200}" destId="{AB51426F-05DE-43E6-8ED4-DE5C38BFC443}" srcOrd="0" destOrd="0" parTransId="{75569F3F-9D1C-4ACA-9A63-23D24E43C905}" sibTransId="{FD8B714B-64C0-4021-9E08-A5DFC7C90549}"/>
    <dgm:cxn modelId="{1091381A-E456-4375-BF57-F0DAD226C608}" type="presParOf" srcId="{08F0FA0D-9396-4618-BCB4-6D3966ACD174}" destId="{8539A7D3-53C7-4AC9-BAF8-1F6B56921ACE}" srcOrd="0" destOrd="0" presId="urn:microsoft.com/office/officeart/2005/8/layout/hierarchy3"/>
    <dgm:cxn modelId="{02D028BB-B109-44AB-BA8F-60551C828435}" type="presParOf" srcId="{8539A7D3-53C7-4AC9-BAF8-1F6B56921ACE}" destId="{C2EB09D1-190D-4FEE-BEE9-0527C68DA26B}" srcOrd="0" destOrd="0" presId="urn:microsoft.com/office/officeart/2005/8/layout/hierarchy3"/>
    <dgm:cxn modelId="{ADD4851C-4640-4D94-8A9F-13BA201F4AD3}" type="presParOf" srcId="{C2EB09D1-190D-4FEE-BEE9-0527C68DA26B}" destId="{716A940B-2BC0-4BE3-903E-D0FF2645112B}" srcOrd="0" destOrd="0" presId="urn:microsoft.com/office/officeart/2005/8/layout/hierarchy3"/>
    <dgm:cxn modelId="{8332F4FC-FED2-4AE9-BA88-3160C303786E}" type="presParOf" srcId="{C2EB09D1-190D-4FEE-BEE9-0527C68DA26B}" destId="{768E5941-787C-4E88-A352-90A9FDA8DA07}" srcOrd="1" destOrd="0" presId="urn:microsoft.com/office/officeart/2005/8/layout/hierarchy3"/>
    <dgm:cxn modelId="{0643C97D-126C-419A-BF3A-71C923A14481}" type="presParOf" srcId="{8539A7D3-53C7-4AC9-BAF8-1F6B56921ACE}" destId="{5C199D6F-ADDB-4535-A2F3-C2AB22416404}" srcOrd="1" destOrd="0" presId="urn:microsoft.com/office/officeart/2005/8/layout/hierarchy3"/>
    <dgm:cxn modelId="{554CEB82-5467-4C31-85AE-904C63591C07}" type="presParOf" srcId="{5C199D6F-ADDB-4535-A2F3-C2AB22416404}" destId="{5D3AF666-76FF-4F80-B73F-C0B794635CA3}" srcOrd="0" destOrd="0" presId="urn:microsoft.com/office/officeart/2005/8/layout/hierarchy3"/>
    <dgm:cxn modelId="{255D108D-9723-40DA-AF18-288064299296}" type="presParOf" srcId="{5C199D6F-ADDB-4535-A2F3-C2AB22416404}" destId="{AF50F3DB-ED41-4907-9501-35E7DD31086F}" srcOrd="1" destOrd="0" presId="urn:microsoft.com/office/officeart/2005/8/layout/hierarchy3"/>
    <dgm:cxn modelId="{D337690A-A6BC-4226-A8D4-7BA616B9252C}" type="presParOf" srcId="{5C199D6F-ADDB-4535-A2F3-C2AB22416404}" destId="{FB932573-A4F8-4678-AD28-A96E1F76B14F}" srcOrd="2" destOrd="0" presId="urn:microsoft.com/office/officeart/2005/8/layout/hierarchy3"/>
    <dgm:cxn modelId="{2941F0AA-3E86-4B68-AE1A-43B686F9918E}" type="presParOf" srcId="{5C199D6F-ADDB-4535-A2F3-C2AB22416404}" destId="{402673D5-76DD-40C8-AD60-4597592A3D3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0ED1523-5805-4FA0-B2C0-EDE942C05795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4BE4182B-64B6-49BA-B2CC-72BEA77F9C0A}">
      <dgm:prSet/>
      <dgm:spPr/>
      <dgm:t>
        <a:bodyPr/>
        <a:lstStyle/>
        <a:p>
          <a:pPr rtl="0"/>
          <a:r>
            <a:rPr lang="pl-PL" dirty="0" smtClean="0"/>
            <a:t>Rodzaje państw</a:t>
          </a:r>
          <a:endParaRPr lang="pl-PL" dirty="0"/>
        </a:p>
      </dgm:t>
    </dgm:pt>
    <dgm:pt modelId="{41D1DFDE-8052-4025-BDE7-F5BA6BBEF500}" type="parTrans" cxnId="{8684FC3E-F6E7-4A82-8011-FF2361252A85}">
      <dgm:prSet/>
      <dgm:spPr/>
      <dgm:t>
        <a:bodyPr/>
        <a:lstStyle/>
        <a:p>
          <a:endParaRPr lang="pl-PL"/>
        </a:p>
      </dgm:t>
    </dgm:pt>
    <dgm:pt modelId="{7E37C102-F737-4274-A649-EA9B5A3290DC}" type="sibTrans" cxnId="{8684FC3E-F6E7-4A82-8011-FF2361252A85}">
      <dgm:prSet/>
      <dgm:spPr/>
      <dgm:t>
        <a:bodyPr/>
        <a:lstStyle/>
        <a:p>
          <a:endParaRPr lang="pl-PL"/>
        </a:p>
      </dgm:t>
    </dgm:pt>
    <dgm:pt modelId="{596DF9EA-746C-42E1-8BC4-842F3B7D9804}">
      <dgm:prSet/>
      <dgm:spPr/>
      <dgm:t>
        <a:bodyPr/>
        <a:lstStyle/>
        <a:p>
          <a:pPr rtl="0"/>
          <a:r>
            <a:rPr lang="pl-PL" dirty="0" smtClean="0"/>
            <a:t>Śródlądowe</a:t>
          </a:r>
          <a:endParaRPr lang="pl-PL" dirty="0"/>
        </a:p>
      </dgm:t>
    </dgm:pt>
    <dgm:pt modelId="{0064F1EC-F85E-42E0-91BC-615251C2E8E7}" type="parTrans" cxnId="{8C607B9F-58CC-4C29-9F64-9A09A6C134BD}">
      <dgm:prSet/>
      <dgm:spPr/>
      <dgm:t>
        <a:bodyPr/>
        <a:lstStyle/>
        <a:p>
          <a:endParaRPr lang="pl-PL"/>
        </a:p>
      </dgm:t>
    </dgm:pt>
    <dgm:pt modelId="{7A0DF581-FF7D-4F2D-A866-17DA84D5C665}" type="sibTrans" cxnId="{8C607B9F-58CC-4C29-9F64-9A09A6C134BD}">
      <dgm:prSet/>
      <dgm:spPr/>
      <dgm:t>
        <a:bodyPr/>
        <a:lstStyle/>
        <a:p>
          <a:endParaRPr lang="pl-PL"/>
        </a:p>
      </dgm:t>
    </dgm:pt>
    <dgm:pt modelId="{8576EBE3-9720-43B9-B81B-0C6689FE166D}">
      <dgm:prSet/>
      <dgm:spPr/>
      <dgm:t>
        <a:bodyPr/>
        <a:lstStyle/>
        <a:p>
          <a:pPr rtl="0"/>
          <a:r>
            <a:rPr lang="pl-PL" dirty="0" smtClean="0"/>
            <a:t>O niekorzystnym położeniu geograficznym</a:t>
          </a:r>
          <a:endParaRPr lang="pl-PL" dirty="0"/>
        </a:p>
      </dgm:t>
    </dgm:pt>
    <dgm:pt modelId="{36B7CC27-72E4-4B0B-B3E9-23E3EDE0C2FA}" type="parTrans" cxnId="{8FC5CFDF-53D1-4399-B3DE-7D579110F3E1}">
      <dgm:prSet/>
      <dgm:spPr/>
      <dgm:t>
        <a:bodyPr/>
        <a:lstStyle/>
        <a:p>
          <a:endParaRPr lang="pl-PL"/>
        </a:p>
      </dgm:t>
    </dgm:pt>
    <dgm:pt modelId="{4D38C439-8993-4EE4-836D-3B8DC63A2FBC}" type="sibTrans" cxnId="{8FC5CFDF-53D1-4399-B3DE-7D579110F3E1}">
      <dgm:prSet/>
      <dgm:spPr/>
      <dgm:t>
        <a:bodyPr/>
        <a:lstStyle/>
        <a:p>
          <a:endParaRPr lang="pl-PL"/>
        </a:p>
      </dgm:t>
    </dgm:pt>
    <dgm:pt modelId="{F78D065F-C618-410B-BE73-9053C56361E9}">
      <dgm:prSet/>
      <dgm:spPr/>
      <dgm:t>
        <a:bodyPr/>
        <a:lstStyle/>
        <a:p>
          <a:pPr rtl="0"/>
          <a:r>
            <a:rPr lang="pl-PL" dirty="0" err="1" smtClean="0"/>
            <a:t>Archipelagowe</a:t>
          </a:r>
          <a:endParaRPr lang="pl-PL" dirty="0"/>
        </a:p>
      </dgm:t>
    </dgm:pt>
    <dgm:pt modelId="{D996C08D-8591-4004-8CDB-7CC9FD219514}" type="parTrans" cxnId="{2F004418-71F3-4F82-BB23-24FB23BBE308}">
      <dgm:prSet/>
      <dgm:spPr/>
      <dgm:t>
        <a:bodyPr/>
        <a:lstStyle/>
        <a:p>
          <a:endParaRPr lang="pl-PL"/>
        </a:p>
      </dgm:t>
    </dgm:pt>
    <dgm:pt modelId="{2BDEEB81-E977-407B-A04F-CA6151D4A539}" type="sibTrans" cxnId="{2F004418-71F3-4F82-BB23-24FB23BBE308}">
      <dgm:prSet/>
      <dgm:spPr/>
      <dgm:t>
        <a:bodyPr/>
        <a:lstStyle/>
        <a:p>
          <a:endParaRPr lang="pl-PL"/>
        </a:p>
      </dgm:t>
    </dgm:pt>
    <dgm:pt modelId="{BC25FCAD-A44A-400D-A3C2-0D58F21FE0A6}" type="pres">
      <dgm:prSet presAssocID="{B0ED1523-5805-4FA0-B2C0-EDE942C0579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C6F5E7F7-EF9B-444B-9A7E-56A9EF5E1D3E}" type="pres">
      <dgm:prSet presAssocID="{4BE4182B-64B6-49BA-B2CC-72BEA77F9C0A}" presName="hierRoot1" presStyleCnt="0">
        <dgm:presLayoutVars>
          <dgm:hierBranch val="init"/>
        </dgm:presLayoutVars>
      </dgm:prSet>
      <dgm:spPr/>
    </dgm:pt>
    <dgm:pt modelId="{1A6D435D-2603-4334-9FDB-F655DDA3E217}" type="pres">
      <dgm:prSet presAssocID="{4BE4182B-64B6-49BA-B2CC-72BEA77F9C0A}" presName="rootComposite1" presStyleCnt="0"/>
      <dgm:spPr/>
    </dgm:pt>
    <dgm:pt modelId="{44EFBEB5-C259-410B-A65A-0D3638474974}" type="pres">
      <dgm:prSet presAssocID="{4BE4182B-64B6-49BA-B2CC-72BEA77F9C0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09CF7AB-69FA-4C6F-B615-6DEDA3118695}" type="pres">
      <dgm:prSet presAssocID="{4BE4182B-64B6-49BA-B2CC-72BEA77F9C0A}" presName="rootConnector1" presStyleLbl="node1" presStyleIdx="0" presStyleCnt="0"/>
      <dgm:spPr/>
      <dgm:t>
        <a:bodyPr/>
        <a:lstStyle/>
        <a:p>
          <a:endParaRPr lang="pl-PL"/>
        </a:p>
      </dgm:t>
    </dgm:pt>
    <dgm:pt modelId="{90EB8CD7-0EB8-433E-9054-E6D7E4BBFB7D}" type="pres">
      <dgm:prSet presAssocID="{4BE4182B-64B6-49BA-B2CC-72BEA77F9C0A}" presName="hierChild2" presStyleCnt="0"/>
      <dgm:spPr/>
    </dgm:pt>
    <dgm:pt modelId="{50778ECE-CA65-415A-8B5F-6AE4D2A8CFFC}" type="pres">
      <dgm:prSet presAssocID="{0064F1EC-F85E-42E0-91BC-615251C2E8E7}" presName="Name37" presStyleLbl="parChTrans1D2" presStyleIdx="0" presStyleCnt="3"/>
      <dgm:spPr/>
      <dgm:t>
        <a:bodyPr/>
        <a:lstStyle/>
        <a:p>
          <a:endParaRPr lang="pl-PL"/>
        </a:p>
      </dgm:t>
    </dgm:pt>
    <dgm:pt modelId="{C9FD43E2-A468-4AB4-9FF0-D65C2D634542}" type="pres">
      <dgm:prSet presAssocID="{596DF9EA-746C-42E1-8BC4-842F3B7D9804}" presName="hierRoot2" presStyleCnt="0">
        <dgm:presLayoutVars>
          <dgm:hierBranch val="init"/>
        </dgm:presLayoutVars>
      </dgm:prSet>
      <dgm:spPr/>
    </dgm:pt>
    <dgm:pt modelId="{97522BA2-FC0A-4840-944D-0A269AF8B1F8}" type="pres">
      <dgm:prSet presAssocID="{596DF9EA-746C-42E1-8BC4-842F3B7D9804}" presName="rootComposite" presStyleCnt="0"/>
      <dgm:spPr/>
    </dgm:pt>
    <dgm:pt modelId="{86195F73-6090-46CC-ADBD-A2253CAA8BEA}" type="pres">
      <dgm:prSet presAssocID="{596DF9EA-746C-42E1-8BC4-842F3B7D980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0D384CB-7B9C-4313-9922-93374CE14144}" type="pres">
      <dgm:prSet presAssocID="{596DF9EA-746C-42E1-8BC4-842F3B7D9804}" presName="rootConnector" presStyleLbl="node2" presStyleIdx="0" presStyleCnt="3"/>
      <dgm:spPr/>
      <dgm:t>
        <a:bodyPr/>
        <a:lstStyle/>
        <a:p>
          <a:endParaRPr lang="pl-PL"/>
        </a:p>
      </dgm:t>
    </dgm:pt>
    <dgm:pt modelId="{2618C029-2928-4475-8EF1-E9154F29A05A}" type="pres">
      <dgm:prSet presAssocID="{596DF9EA-746C-42E1-8BC4-842F3B7D9804}" presName="hierChild4" presStyleCnt="0"/>
      <dgm:spPr/>
    </dgm:pt>
    <dgm:pt modelId="{845125F7-ABAE-4764-A61A-833704874BAD}" type="pres">
      <dgm:prSet presAssocID="{596DF9EA-746C-42E1-8BC4-842F3B7D9804}" presName="hierChild5" presStyleCnt="0"/>
      <dgm:spPr/>
    </dgm:pt>
    <dgm:pt modelId="{ED68C559-0243-4809-A314-2BF9D8F56FA0}" type="pres">
      <dgm:prSet presAssocID="{36B7CC27-72E4-4B0B-B3E9-23E3EDE0C2FA}" presName="Name37" presStyleLbl="parChTrans1D2" presStyleIdx="1" presStyleCnt="3"/>
      <dgm:spPr/>
      <dgm:t>
        <a:bodyPr/>
        <a:lstStyle/>
        <a:p>
          <a:endParaRPr lang="pl-PL"/>
        </a:p>
      </dgm:t>
    </dgm:pt>
    <dgm:pt modelId="{C67B0B8E-443F-4FC3-AD4B-F835328F27E8}" type="pres">
      <dgm:prSet presAssocID="{8576EBE3-9720-43B9-B81B-0C6689FE166D}" presName="hierRoot2" presStyleCnt="0">
        <dgm:presLayoutVars>
          <dgm:hierBranch val="init"/>
        </dgm:presLayoutVars>
      </dgm:prSet>
      <dgm:spPr/>
    </dgm:pt>
    <dgm:pt modelId="{AAC447CE-EC1D-4D75-B264-B481FBA11670}" type="pres">
      <dgm:prSet presAssocID="{8576EBE3-9720-43B9-B81B-0C6689FE166D}" presName="rootComposite" presStyleCnt="0"/>
      <dgm:spPr/>
    </dgm:pt>
    <dgm:pt modelId="{4642A0EE-8638-4BCA-BB7F-0464616BB9CD}" type="pres">
      <dgm:prSet presAssocID="{8576EBE3-9720-43B9-B81B-0C6689FE166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93E78C8-D8F8-49F4-AE67-2E6B74C4DA1B}" type="pres">
      <dgm:prSet presAssocID="{8576EBE3-9720-43B9-B81B-0C6689FE166D}" presName="rootConnector" presStyleLbl="node2" presStyleIdx="1" presStyleCnt="3"/>
      <dgm:spPr/>
      <dgm:t>
        <a:bodyPr/>
        <a:lstStyle/>
        <a:p>
          <a:endParaRPr lang="pl-PL"/>
        </a:p>
      </dgm:t>
    </dgm:pt>
    <dgm:pt modelId="{0F8E9584-D058-41D3-BE85-38CDF084C3D8}" type="pres">
      <dgm:prSet presAssocID="{8576EBE3-9720-43B9-B81B-0C6689FE166D}" presName="hierChild4" presStyleCnt="0"/>
      <dgm:spPr/>
    </dgm:pt>
    <dgm:pt modelId="{613C1689-6154-4EB5-8519-D1E131E5B2B7}" type="pres">
      <dgm:prSet presAssocID="{8576EBE3-9720-43B9-B81B-0C6689FE166D}" presName="hierChild5" presStyleCnt="0"/>
      <dgm:spPr/>
    </dgm:pt>
    <dgm:pt modelId="{B00D3348-1A3A-4430-9826-42AF67901162}" type="pres">
      <dgm:prSet presAssocID="{D996C08D-8591-4004-8CDB-7CC9FD219514}" presName="Name37" presStyleLbl="parChTrans1D2" presStyleIdx="2" presStyleCnt="3"/>
      <dgm:spPr/>
      <dgm:t>
        <a:bodyPr/>
        <a:lstStyle/>
        <a:p>
          <a:endParaRPr lang="pl-PL"/>
        </a:p>
      </dgm:t>
    </dgm:pt>
    <dgm:pt modelId="{B4401E2B-67EB-4556-B88F-1D4F567C2DFC}" type="pres">
      <dgm:prSet presAssocID="{F78D065F-C618-410B-BE73-9053C56361E9}" presName="hierRoot2" presStyleCnt="0">
        <dgm:presLayoutVars>
          <dgm:hierBranch val="init"/>
        </dgm:presLayoutVars>
      </dgm:prSet>
      <dgm:spPr/>
    </dgm:pt>
    <dgm:pt modelId="{962E5612-F19B-4C6B-ACF7-4C65E5B3B9BA}" type="pres">
      <dgm:prSet presAssocID="{F78D065F-C618-410B-BE73-9053C56361E9}" presName="rootComposite" presStyleCnt="0"/>
      <dgm:spPr/>
    </dgm:pt>
    <dgm:pt modelId="{536232D9-7E61-4D03-9F5F-D51F57565574}" type="pres">
      <dgm:prSet presAssocID="{F78D065F-C618-410B-BE73-9053C56361E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C5B814B-9E14-4839-B2C2-68AED02F6598}" type="pres">
      <dgm:prSet presAssocID="{F78D065F-C618-410B-BE73-9053C56361E9}" presName="rootConnector" presStyleLbl="node2" presStyleIdx="2" presStyleCnt="3"/>
      <dgm:spPr/>
      <dgm:t>
        <a:bodyPr/>
        <a:lstStyle/>
        <a:p>
          <a:endParaRPr lang="pl-PL"/>
        </a:p>
      </dgm:t>
    </dgm:pt>
    <dgm:pt modelId="{68DC2B14-1A1A-48C4-88F2-4A359624F296}" type="pres">
      <dgm:prSet presAssocID="{F78D065F-C618-410B-BE73-9053C56361E9}" presName="hierChild4" presStyleCnt="0"/>
      <dgm:spPr/>
    </dgm:pt>
    <dgm:pt modelId="{30EEBB5C-B0BC-47E8-B487-A434327042D5}" type="pres">
      <dgm:prSet presAssocID="{F78D065F-C618-410B-BE73-9053C56361E9}" presName="hierChild5" presStyleCnt="0"/>
      <dgm:spPr/>
    </dgm:pt>
    <dgm:pt modelId="{817AB695-F0DD-462F-8BF5-C5A60099A113}" type="pres">
      <dgm:prSet presAssocID="{4BE4182B-64B6-49BA-B2CC-72BEA77F9C0A}" presName="hierChild3" presStyleCnt="0"/>
      <dgm:spPr/>
    </dgm:pt>
  </dgm:ptLst>
  <dgm:cxnLst>
    <dgm:cxn modelId="{1FDAF6C2-2EC1-4F5B-8D47-7DA1AC9D1F6E}" type="presOf" srcId="{8576EBE3-9720-43B9-B81B-0C6689FE166D}" destId="{493E78C8-D8F8-49F4-AE67-2E6B74C4DA1B}" srcOrd="1" destOrd="0" presId="urn:microsoft.com/office/officeart/2005/8/layout/orgChart1"/>
    <dgm:cxn modelId="{3048CF13-30F8-4ACD-A03E-AB333C744317}" type="presOf" srcId="{4BE4182B-64B6-49BA-B2CC-72BEA77F9C0A}" destId="{909CF7AB-69FA-4C6F-B615-6DEDA3118695}" srcOrd="1" destOrd="0" presId="urn:microsoft.com/office/officeart/2005/8/layout/orgChart1"/>
    <dgm:cxn modelId="{448034C7-B743-4AA8-ACF2-C82858DBBBF9}" type="presOf" srcId="{D996C08D-8591-4004-8CDB-7CC9FD219514}" destId="{B00D3348-1A3A-4430-9826-42AF67901162}" srcOrd="0" destOrd="0" presId="urn:microsoft.com/office/officeart/2005/8/layout/orgChart1"/>
    <dgm:cxn modelId="{3D0E0B13-2241-42D3-AD4D-5936E728EA3E}" type="presOf" srcId="{F78D065F-C618-410B-BE73-9053C56361E9}" destId="{536232D9-7E61-4D03-9F5F-D51F57565574}" srcOrd="0" destOrd="0" presId="urn:microsoft.com/office/officeart/2005/8/layout/orgChart1"/>
    <dgm:cxn modelId="{4F8DF3B6-9F5B-4D12-A371-76F2802221E6}" type="presOf" srcId="{0064F1EC-F85E-42E0-91BC-615251C2E8E7}" destId="{50778ECE-CA65-415A-8B5F-6AE4D2A8CFFC}" srcOrd="0" destOrd="0" presId="urn:microsoft.com/office/officeart/2005/8/layout/orgChart1"/>
    <dgm:cxn modelId="{8C607B9F-58CC-4C29-9F64-9A09A6C134BD}" srcId="{4BE4182B-64B6-49BA-B2CC-72BEA77F9C0A}" destId="{596DF9EA-746C-42E1-8BC4-842F3B7D9804}" srcOrd="0" destOrd="0" parTransId="{0064F1EC-F85E-42E0-91BC-615251C2E8E7}" sibTransId="{7A0DF581-FF7D-4F2D-A866-17DA84D5C665}"/>
    <dgm:cxn modelId="{2F004418-71F3-4F82-BB23-24FB23BBE308}" srcId="{4BE4182B-64B6-49BA-B2CC-72BEA77F9C0A}" destId="{F78D065F-C618-410B-BE73-9053C56361E9}" srcOrd="2" destOrd="0" parTransId="{D996C08D-8591-4004-8CDB-7CC9FD219514}" sibTransId="{2BDEEB81-E977-407B-A04F-CA6151D4A539}"/>
    <dgm:cxn modelId="{8FC5CFDF-53D1-4399-B3DE-7D579110F3E1}" srcId="{4BE4182B-64B6-49BA-B2CC-72BEA77F9C0A}" destId="{8576EBE3-9720-43B9-B81B-0C6689FE166D}" srcOrd="1" destOrd="0" parTransId="{36B7CC27-72E4-4B0B-B3E9-23E3EDE0C2FA}" sibTransId="{4D38C439-8993-4EE4-836D-3B8DC63A2FBC}"/>
    <dgm:cxn modelId="{A5BF5A4A-D98A-44A6-AF1A-491DA35A1507}" type="presOf" srcId="{36B7CC27-72E4-4B0B-B3E9-23E3EDE0C2FA}" destId="{ED68C559-0243-4809-A314-2BF9D8F56FA0}" srcOrd="0" destOrd="0" presId="urn:microsoft.com/office/officeart/2005/8/layout/orgChart1"/>
    <dgm:cxn modelId="{2BD4988C-E2C9-415B-A85B-ED03EAFF9E84}" type="presOf" srcId="{B0ED1523-5805-4FA0-B2C0-EDE942C05795}" destId="{BC25FCAD-A44A-400D-A3C2-0D58F21FE0A6}" srcOrd="0" destOrd="0" presId="urn:microsoft.com/office/officeart/2005/8/layout/orgChart1"/>
    <dgm:cxn modelId="{EC3FF085-ABE6-4C8C-8553-AF9D17C03A44}" type="presOf" srcId="{8576EBE3-9720-43B9-B81B-0C6689FE166D}" destId="{4642A0EE-8638-4BCA-BB7F-0464616BB9CD}" srcOrd="0" destOrd="0" presId="urn:microsoft.com/office/officeart/2005/8/layout/orgChart1"/>
    <dgm:cxn modelId="{AC4E4385-695C-4D86-86F7-A9579FAF3637}" type="presOf" srcId="{F78D065F-C618-410B-BE73-9053C56361E9}" destId="{EC5B814B-9E14-4839-B2C2-68AED02F6598}" srcOrd="1" destOrd="0" presId="urn:microsoft.com/office/officeart/2005/8/layout/orgChart1"/>
    <dgm:cxn modelId="{867E503A-23F5-4441-9DAC-3A758A2DE936}" type="presOf" srcId="{596DF9EA-746C-42E1-8BC4-842F3B7D9804}" destId="{86195F73-6090-46CC-ADBD-A2253CAA8BEA}" srcOrd="0" destOrd="0" presId="urn:microsoft.com/office/officeart/2005/8/layout/orgChart1"/>
    <dgm:cxn modelId="{8684FC3E-F6E7-4A82-8011-FF2361252A85}" srcId="{B0ED1523-5805-4FA0-B2C0-EDE942C05795}" destId="{4BE4182B-64B6-49BA-B2CC-72BEA77F9C0A}" srcOrd="0" destOrd="0" parTransId="{41D1DFDE-8052-4025-BDE7-F5BA6BBEF500}" sibTransId="{7E37C102-F737-4274-A649-EA9B5A3290DC}"/>
    <dgm:cxn modelId="{732ED736-7634-40B5-B70C-9DDC59313806}" type="presOf" srcId="{4BE4182B-64B6-49BA-B2CC-72BEA77F9C0A}" destId="{44EFBEB5-C259-410B-A65A-0D3638474974}" srcOrd="0" destOrd="0" presId="urn:microsoft.com/office/officeart/2005/8/layout/orgChart1"/>
    <dgm:cxn modelId="{3CC3D244-7864-4722-9074-6DE2669DE431}" type="presOf" srcId="{596DF9EA-746C-42E1-8BC4-842F3B7D9804}" destId="{30D384CB-7B9C-4313-9922-93374CE14144}" srcOrd="1" destOrd="0" presId="urn:microsoft.com/office/officeart/2005/8/layout/orgChart1"/>
    <dgm:cxn modelId="{5B2B7524-1589-443A-8D91-5EE59B071E7D}" type="presParOf" srcId="{BC25FCAD-A44A-400D-A3C2-0D58F21FE0A6}" destId="{C6F5E7F7-EF9B-444B-9A7E-56A9EF5E1D3E}" srcOrd="0" destOrd="0" presId="urn:microsoft.com/office/officeart/2005/8/layout/orgChart1"/>
    <dgm:cxn modelId="{92965A4A-75AA-4985-826C-A0EAB83A4546}" type="presParOf" srcId="{C6F5E7F7-EF9B-444B-9A7E-56A9EF5E1D3E}" destId="{1A6D435D-2603-4334-9FDB-F655DDA3E217}" srcOrd="0" destOrd="0" presId="urn:microsoft.com/office/officeart/2005/8/layout/orgChart1"/>
    <dgm:cxn modelId="{50D69729-10B6-429A-8064-2F869C49EC28}" type="presParOf" srcId="{1A6D435D-2603-4334-9FDB-F655DDA3E217}" destId="{44EFBEB5-C259-410B-A65A-0D3638474974}" srcOrd="0" destOrd="0" presId="urn:microsoft.com/office/officeart/2005/8/layout/orgChart1"/>
    <dgm:cxn modelId="{02B4D1BE-0086-4B66-A725-76AA8126B9BD}" type="presParOf" srcId="{1A6D435D-2603-4334-9FDB-F655DDA3E217}" destId="{909CF7AB-69FA-4C6F-B615-6DEDA3118695}" srcOrd="1" destOrd="0" presId="urn:microsoft.com/office/officeart/2005/8/layout/orgChart1"/>
    <dgm:cxn modelId="{38FBA883-ED3C-485D-A6D1-8E7EE3067AF0}" type="presParOf" srcId="{C6F5E7F7-EF9B-444B-9A7E-56A9EF5E1D3E}" destId="{90EB8CD7-0EB8-433E-9054-E6D7E4BBFB7D}" srcOrd="1" destOrd="0" presId="urn:microsoft.com/office/officeart/2005/8/layout/orgChart1"/>
    <dgm:cxn modelId="{16F8C512-7F8B-4852-BA12-E3A48D648A7C}" type="presParOf" srcId="{90EB8CD7-0EB8-433E-9054-E6D7E4BBFB7D}" destId="{50778ECE-CA65-415A-8B5F-6AE4D2A8CFFC}" srcOrd="0" destOrd="0" presId="urn:microsoft.com/office/officeart/2005/8/layout/orgChart1"/>
    <dgm:cxn modelId="{932A5845-F1B6-43D5-9D15-33077BF19F1A}" type="presParOf" srcId="{90EB8CD7-0EB8-433E-9054-E6D7E4BBFB7D}" destId="{C9FD43E2-A468-4AB4-9FF0-D65C2D634542}" srcOrd="1" destOrd="0" presId="urn:microsoft.com/office/officeart/2005/8/layout/orgChart1"/>
    <dgm:cxn modelId="{8D8F2B49-A8AE-4AA8-8129-0C3F598AED17}" type="presParOf" srcId="{C9FD43E2-A468-4AB4-9FF0-D65C2D634542}" destId="{97522BA2-FC0A-4840-944D-0A269AF8B1F8}" srcOrd="0" destOrd="0" presId="urn:microsoft.com/office/officeart/2005/8/layout/orgChart1"/>
    <dgm:cxn modelId="{2CF352E4-0A95-4827-8C79-D8E62E0400B4}" type="presParOf" srcId="{97522BA2-FC0A-4840-944D-0A269AF8B1F8}" destId="{86195F73-6090-46CC-ADBD-A2253CAA8BEA}" srcOrd="0" destOrd="0" presId="urn:microsoft.com/office/officeart/2005/8/layout/orgChart1"/>
    <dgm:cxn modelId="{D09B809E-77A1-4C87-AAC3-CF940C770AD0}" type="presParOf" srcId="{97522BA2-FC0A-4840-944D-0A269AF8B1F8}" destId="{30D384CB-7B9C-4313-9922-93374CE14144}" srcOrd="1" destOrd="0" presId="urn:microsoft.com/office/officeart/2005/8/layout/orgChart1"/>
    <dgm:cxn modelId="{69642751-BBA6-4638-9FFC-47641C42E5D0}" type="presParOf" srcId="{C9FD43E2-A468-4AB4-9FF0-D65C2D634542}" destId="{2618C029-2928-4475-8EF1-E9154F29A05A}" srcOrd="1" destOrd="0" presId="urn:microsoft.com/office/officeart/2005/8/layout/orgChart1"/>
    <dgm:cxn modelId="{CAC306BD-33FA-43D4-AD6D-284769307936}" type="presParOf" srcId="{C9FD43E2-A468-4AB4-9FF0-D65C2D634542}" destId="{845125F7-ABAE-4764-A61A-833704874BAD}" srcOrd="2" destOrd="0" presId="urn:microsoft.com/office/officeart/2005/8/layout/orgChart1"/>
    <dgm:cxn modelId="{581F6579-4268-4D18-AE79-3B0E1F1F37A0}" type="presParOf" srcId="{90EB8CD7-0EB8-433E-9054-E6D7E4BBFB7D}" destId="{ED68C559-0243-4809-A314-2BF9D8F56FA0}" srcOrd="2" destOrd="0" presId="urn:microsoft.com/office/officeart/2005/8/layout/orgChart1"/>
    <dgm:cxn modelId="{97EAB3E2-CBAC-443E-A7C2-B6DC77B4FA49}" type="presParOf" srcId="{90EB8CD7-0EB8-433E-9054-E6D7E4BBFB7D}" destId="{C67B0B8E-443F-4FC3-AD4B-F835328F27E8}" srcOrd="3" destOrd="0" presId="urn:microsoft.com/office/officeart/2005/8/layout/orgChart1"/>
    <dgm:cxn modelId="{318C35FD-D974-430D-A708-BDA380214D8C}" type="presParOf" srcId="{C67B0B8E-443F-4FC3-AD4B-F835328F27E8}" destId="{AAC447CE-EC1D-4D75-B264-B481FBA11670}" srcOrd="0" destOrd="0" presId="urn:microsoft.com/office/officeart/2005/8/layout/orgChart1"/>
    <dgm:cxn modelId="{DE73D1EC-DA72-4E1B-86BB-14397644ED4C}" type="presParOf" srcId="{AAC447CE-EC1D-4D75-B264-B481FBA11670}" destId="{4642A0EE-8638-4BCA-BB7F-0464616BB9CD}" srcOrd="0" destOrd="0" presId="urn:microsoft.com/office/officeart/2005/8/layout/orgChart1"/>
    <dgm:cxn modelId="{25A7B8DD-8AE8-45A3-87DC-E92333751403}" type="presParOf" srcId="{AAC447CE-EC1D-4D75-B264-B481FBA11670}" destId="{493E78C8-D8F8-49F4-AE67-2E6B74C4DA1B}" srcOrd="1" destOrd="0" presId="urn:microsoft.com/office/officeart/2005/8/layout/orgChart1"/>
    <dgm:cxn modelId="{B12E0005-50CD-4047-BC14-79FCCFFD30F3}" type="presParOf" srcId="{C67B0B8E-443F-4FC3-AD4B-F835328F27E8}" destId="{0F8E9584-D058-41D3-BE85-38CDF084C3D8}" srcOrd="1" destOrd="0" presId="urn:microsoft.com/office/officeart/2005/8/layout/orgChart1"/>
    <dgm:cxn modelId="{F57CBF82-01FC-4C70-AD5B-7AE8C02A0E33}" type="presParOf" srcId="{C67B0B8E-443F-4FC3-AD4B-F835328F27E8}" destId="{613C1689-6154-4EB5-8519-D1E131E5B2B7}" srcOrd="2" destOrd="0" presId="urn:microsoft.com/office/officeart/2005/8/layout/orgChart1"/>
    <dgm:cxn modelId="{530EC186-8F9E-4B81-9FB2-4C79EA9ACB5D}" type="presParOf" srcId="{90EB8CD7-0EB8-433E-9054-E6D7E4BBFB7D}" destId="{B00D3348-1A3A-4430-9826-42AF67901162}" srcOrd="4" destOrd="0" presId="urn:microsoft.com/office/officeart/2005/8/layout/orgChart1"/>
    <dgm:cxn modelId="{AF9E4530-2759-490F-BA15-E706E3B431D7}" type="presParOf" srcId="{90EB8CD7-0EB8-433E-9054-E6D7E4BBFB7D}" destId="{B4401E2B-67EB-4556-B88F-1D4F567C2DFC}" srcOrd="5" destOrd="0" presId="urn:microsoft.com/office/officeart/2005/8/layout/orgChart1"/>
    <dgm:cxn modelId="{382FA028-5665-4D21-8CB9-58C9BAEA27D5}" type="presParOf" srcId="{B4401E2B-67EB-4556-B88F-1D4F567C2DFC}" destId="{962E5612-F19B-4C6B-ACF7-4C65E5B3B9BA}" srcOrd="0" destOrd="0" presId="urn:microsoft.com/office/officeart/2005/8/layout/orgChart1"/>
    <dgm:cxn modelId="{A081B10E-8CA8-45AB-99ED-C21AF1DB32FC}" type="presParOf" srcId="{962E5612-F19B-4C6B-ACF7-4C65E5B3B9BA}" destId="{536232D9-7E61-4D03-9F5F-D51F57565574}" srcOrd="0" destOrd="0" presId="urn:microsoft.com/office/officeart/2005/8/layout/orgChart1"/>
    <dgm:cxn modelId="{92CFC8F4-92DA-49D6-BACC-0861BD4B48D5}" type="presParOf" srcId="{962E5612-F19B-4C6B-ACF7-4C65E5B3B9BA}" destId="{EC5B814B-9E14-4839-B2C2-68AED02F6598}" srcOrd="1" destOrd="0" presId="urn:microsoft.com/office/officeart/2005/8/layout/orgChart1"/>
    <dgm:cxn modelId="{482096C2-B4CA-47FC-BE4E-94DE5D913096}" type="presParOf" srcId="{B4401E2B-67EB-4556-B88F-1D4F567C2DFC}" destId="{68DC2B14-1A1A-48C4-88F2-4A359624F296}" srcOrd="1" destOrd="0" presId="urn:microsoft.com/office/officeart/2005/8/layout/orgChart1"/>
    <dgm:cxn modelId="{DC04C401-F153-4F26-9FB2-2FB4E398C2BC}" type="presParOf" srcId="{B4401E2B-67EB-4556-B88F-1D4F567C2DFC}" destId="{30EEBB5C-B0BC-47E8-B487-A434327042D5}" srcOrd="2" destOrd="0" presId="urn:microsoft.com/office/officeart/2005/8/layout/orgChart1"/>
    <dgm:cxn modelId="{FC197D94-EE9D-444A-8D0A-ABBEB4D7A85C}" type="presParOf" srcId="{C6F5E7F7-EF9B-444B-9A7E-56A9EF5E1D3E}" destId="{817AB695-F0DD-462F-8BF5-C5A60099A1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0E74E1-AE14-4C30-9EC0-BFCBF3B7473B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3B9C6192-FCEB-475E-AB8B-DA85A0AEC1D1}">
      <dgm:prSet/>
      <dgm:spPr/>
      <dgm:t>
        <a:bodyPr/>
        <a:lstStyle/>
        <a:p>
          <a:pPr rtl="0"/>
          <a:r>
            <a:rPr lang="pl-PL" dirty="0" smtClean="0"/>
            <a:t>Uznanie międzynarodowe</a:t>
          </a:r>
          <a:endParaRPr lang="pl-PL" dirty="0"/>
        </a:p>
      </dgm:t>
    </dgm:pt>
    <dgm:pt modelId="{4517385C-1D97-4B6D-9FDA-3AB39DA49165}" type="parTrans" cxnId="{48FF2529-ED6A-4574-90D0-D6800ACA4E24}">
      <dgm:prSet/>
      <dgm:spPr/>
      <dgm:t>
        <a:bodyPr/>
        <a:lstStyle/>
        <a:p>
          <a:endParaRPr lang="pl-PL"/>
        </a:p>
      </dgm:t>
    </dgm:pt>
    <dgm:pt modelId="{93040A97-353F-4DCC-B1C5-B8A55673B8FE}" type="sibTrans" cxnId="{48FF2529-ED6A-4574-90D0-D6800ACA4E24}">
      <dgm:prSet/>
      <dgm:spPr/>
      <dgm:t>
        <a:bodyPr/>
        <a:lstStyle/>
        <a:p>
          <a:endParaRPr lang="pl-PL"/>
        </a:p>
      </dgm:t>
    </dgm:pt>
    <dgm:pt modelId="{9EC0EA09-2C85-41F2-BC69-44DE5DD3A92D}">
      <dgm:prSet/>
      <dgm:spPr/>
      <dgm:t>
        <a:bodyPr/>
        <a:lstStyle/>
        <a:p>
          <a:pPr rtl="0"/>
          <a:r>
            <a:rPr lang="pl-PL" dirty="0" smtClean="0"/>
            <a:t>Konstytutywne</a:t>
          </a:r>
          <a:endParaRPr lang="pl-PL" dirty="0"/>
        </a:p>
      </dgm:t>
    </dgm:pt>
    <dgm:pt modelId="{CB114176-1094-4081-8D45-69CD79C3E199}" type="parTrans" cxnId="{3279D52A-6F0F-4D71-B7AB-76BD74BC06AE}">
      <dgm:prSet/>
      <dgm:spPr/>
      <dgm:t>
        <a:bodyPr/>
        <a:lstStyle/>
        <a:p>
          <a:endParaRPr lang="pl-PL"/>
        </a:p>
      </dgm:t>
    </dgm:pt>
    <dgm:pt modelId="{03E6CCAF-68D6-4D70-ADB2-0F80911DDCFF}" type="sibTrans" cxnId="{3279D52A-6F0F-4D71-B7AB-76BD74BC06AE}">
      <dgm:prSet/>
      <dgm:spPr/>
      <dgm:t>
        <a:bodyPr/>
        <a:lstStyle/>
        <a:p>
          <a:endParaRPr lang="pl-PL"/>
        </a:p>
      </dgm:t>
    </dgm:pt>
    <dgm:pt modelId="{2FF19BD2-E754-451E-A809-3BF2C7CA6AE0}">
      <dgm:prSet/>
      <dgm:spPr/>
      <dgm:t>
        <a:bodyPr/>
        <a:lstStyle/>
        <a:p>
          <a:pPr rtl="0"/>
          <a:r>
            <a:rPr lang="pl-PL" dirty="0" smtClean="0"/>
            <a:t>Deklaratoryjne</a:t>
          </a:r>
          <a:endParaRPr lang="pl-PL" dirty="0"/>
        </a:p>
      </dgm:t>
    </dgm:pt>
    <dgm:pt modelId="{431015CD-A018-4B1B-BB7E-5A73F82A5BA1}" type="parTrans" cxnId="{5F51DE26-8DB5-4AD1-8B1E-AF95E68F6663}">
      <dgm:prSet/>
      <dgm:spPr/>
      <dgm:t>
        <a:bodyPr/>
        <a:lstStyle/>
        <a:p>
          <a:endParaRPr lang="pl-PL"/>
        </a:p>
      </dgm:t>
    </dgm:pt>
    <dgm:pt modelId="{F6D973DE-E87F-414D-9545-EE10F11AB535}" type="sibTrans" cxnId="{5F51DE26-8DB5-4AD1-8B1E-AF95E68F6663}">
      <dgm:prSet/>
      <dgm:spPr/>
      <dgm:t>
        <a:bodyPr/>
        <a:lstStyle/>
        <a:p>
          <a:endParaRPr lang="pl-PL"/>
        </a:p>
      </dgm:t>
    </dgm:pt>
    <dgm:pt modelId="{4E0FE8C8-252D-4941-9D14-B7A01493FECD}" type="pres">
      <dgm:prSet presAssocID="{300E74E1-AE14-4C30-9EC0-BFCBF3B747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B7771D27-EAB2-45C6-8305-89947900EF3B}" type="pres">
      <dgm:prSet presAssocID="{3B9C6192-FCEB-475E-AB8B-DA85A0AEC1D1}" presName="hierRoot1" presStyleCnt="0">
        <dgm:presLayoutVars>
          <dgm:hierBranch val="init"/>
        </dgm:presLayoutVars>
      </dgm:prSet>
      <dgm:spPr/>
    </dgm:pt>
    <dgm:pt modelId="{4F2F0A36-2451-46BB-AC7C-3A363BB48EDA}" type="pres">
      <dgm:prSet presAssocID="{3B9C6192-FCEB-475E-AB8B-DA85A0AEC1D1}" presName="rootComposite1" presStyleCnt="0"/>
      <dgm:spPr/>
    </dgm:pt>
    <dgm:pt modelId="{FA5E0F79-DEDB-4EC6-AD8F-2DF6CC77373D}" type="pres">
      <dgm:prSet presAssocID="{3B9C6192-FCEB-475E-AB8B-DA85A0AEC1D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86D7FBB-8F53-45D3-AF26-7AF625C97D75}" type="pres">
      <dgm:prSet presAssocID="{3B9C6192-FCEB-475E-AB8B-DA85A0AEC1D1}" presName="rootConnector1" presStyleLbl="node1" presStyleIdx="0" presStyleCnt="0"/>
      <dgm:spPr/>
      <dgm:t>
        <a:bodyPr/>
        <a:lstStyle/>
        <a:p>
          <a:endParaRPr lang="pl-PL"/>
        </a:p>
      </dgm:t>
    </dgm:pt>
    <dgm:pt modelId="{0EB18B87-9CD0-46FF-8C38-C148CEEA3E3C}" type="pres">
      <dgm:prSet presAssocID="{3B9C6192-FCEB-475E-AB8B-DA85A0AEC1D1}" presName="hierChild2" presStyleCnt="0"/>
      <dgm:spPr/>
    </dgm:pt>
    <dgm:pt modelId="{37FB4A26-128A-46C3-8F4E-830B28B95C03}" type="pres">
      <dgm:prSet presAssocID="{CB114176-1094-4081-8D45-69CD79C3E199}" presName="Name37" presStyleLbl="parChTrans1D2" presStyleIdx="0" presStyleCnt="2"/>
      <dgm:spPr/>
      <dgm:t>
        <a:bodyPr/>
        <a:lstStyle/>
        <a:p>
          <a:endParaRPr lang="pl-PL"/>
        </a:p>
      </dgm:t>
    </dgm:pt>
    <dgm:pt modelId="{2B1FCBCD-CF64-4DDA-85A3-776249059CEA}" type="pres">
      <dgm:prSet presAssocID="{9EC0EA09-2C85-41F2-BC69-44DE5DD3A92D}" presName="hierRoot2" presStyleCnt="0">
        <dgm:presLayoutVars>
          <dgm:hierBranch val="init"/>
        </dgm:presLayoutVars>
      </dgm:prSet>
      <dgm:spPr/>
    </dgm:pt>
    <dgm:pt modelId="{11983B0A-2B9B-422F-99D3-11167E30D732}" type="pres">
      <dgm:prSet presAssocID="{9EC0EA09-2C85-41F2-BC69-44DE5DD3A92D}" presName="rootComposite" presStyleCnt="0"/>
      <dgm:spPr/>
    </dgm:pt>
    <dgm:pt modelId="{9DF17D45-5E00-445F-B310-AB66EEB4F353}" type="pres">
      <dgm:prSet presAssocID="{9EC0EA09-2C85-41F2-BC69-44DE5DD3A92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A24516C-1EBF-4594-B2CD-D4E8B86FA80F}" type="pres">
      <dgm:prSet presAssocID="{9EC0EA09-2C85-41F2-BC69-44DE5DD3A92D}" presName="rootConnector" presStyleLbl="node2" presStyleIdx="0" presStyleCnt="2"/>
      <dgm:spPr/>
      <dgm:t>
        <a:bodyPr/>
        <a:lstStyle/>
        <a:p>
          <a:endParaRPr lang="pl-PL"/>
        </a:p>
      </dgm:t>
    </dgm:pt>
    <dgm:pt modelId="{B4231BD8-E60B-4CCB-B61F-CA192BEB0B3A}" type="pres">
      <dgm:prSet presAssocID="{9EC0EA09-2C85-41F2-BC69-44DE5DD3A92D}" presName="hierChild4" presStyleCnt="0"/>
      <dgm:spPr/>
    </dgm:pt>
    <dgm:pt modelId="{AE889EE7-CF9C-4D74-9F98-2B1E11D78D96}" type="pres">
      <dgm:prSet presAssocID="{9EC0EA09-2C85-41F2-BC69-44DE5DD3A92D}" presName="hierChild5" presStyleCnt="0"/>
      <dgm:spPr/>
    </dgm:pt>
    <dgm:pt modelId="{F45E7B90-0AD2-4C49-AE7E-A247F36E724A}" type="pres">
      <dgm:prSet presAssocID="{431015CD-A018-4B1B-BB7E-5A73F82A5BA1}" presName="Name37" presStyleLbl="parChTrans1D2" presStyleIdx="1" presStyleCnt="2"/>
      <dgm:spPr/>
      <dgm:t>
        <a:bodyPr/>
        <a:lstStyle/>
        <a:p>
          <a:endParaRPr lang="pl-PL"/>
        </a:p>
      </dgm:t>
    </dgm:pt>
    <dgm:pt modelId="{F38C44B3-A4ED-49CA-BE40-C35557960B70}" type="pres">
      <dgm:prSet presAssocID="{2FF19BD2-E754-451E-A809-3BF2C7CA6AE0}" presName="hierRoot2" presStyleCnt="0">
        <dgm:presLayoutVars>
          <dgm:hierBranch val="init"/>
        </dgm:presLayoutVars>
      </dgm:prSet>
      <dgm:spPr/>
    </dgm:pt>
    <dgm:pt modelId="{4959E181-583F-41A5-884E-1B1FB6A4C9C8}" type="pres">
      <dgm:prSet presAssocID="{2FF19BD2-E754-451E-A809-3BF2C7CA6AE0}" presName="rootComposite" presStyleCnt="0"/>
      <dgm:spPr/>
    </dgm:pt>
    <dgm:pt modelId="{90086440-9DE6-48E0-929C-C750988F3B47}" type="pres">
      <dgm:prSet presAssocID="{2FF19BD2-E754-451E-A809-3BF2C7CA6AE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4100A79-0454-4870-81BA-BD4E920FD7B4}" type="pres">
      <dgm:prSet presAssocID="{2FF19BD2-E754-451E-A809-3BF2C7CA6AE0}" presName="rootConnector" presStyleLbl="node2" presStyleIdx="1" presStyleCnt="2"/>
      <dgm:spPr/>
      <dgm:t>
        <a:bodyPr/>
        <a:lstStyle/>
        <a:p>
          <a:endParaRPr lang="pl-PL"/>
        </a:p>
      </dgm:t>
    </dgm:pt>
    <dgm:pt modelId="{770A301F-2BB6-4140-8A65-6166149B2C37}" type="pres">
      <dgm:prSet presAssocID="{2FF19BD2-E754-451E-A809-3BF2C7CA6AE0}" presName="hierChild4" presStyleCnt="0"/>
      <dgm:spPr/>
    </dgm:pt>
    <dgm:pt modelId="{78E9C682-FDCD-4093-A284-39D317EAD047}" type="pres">
      <dgm:prSet presAssocID="{2FF19BD2-E754-451E-A809-3BF2C7CA6AE0}" presName="hierChild5" presStyleCnt="0"/>
      <dgm:spPr/>
    </dgm:pt>
    <dgm:pt modelId="{A21854D7-F3B0-4D81-B743-6ECB290E6955}" type="pres">
      <dgm:prSet presAssocID="{3B9C6192-FCEB-475E-AB8B-DA85A0AEC1D1}" presName="hierChild3" presStyleCnt="0"/>
      <dgm:spPr/>
    </dgm:pt>
  </dgm:ptLst>
  <dgm:cxnLst>
    <dgm:cxn modelId="{48FF2529-ED6A-4574-90D0-D6800ACA4E24}" srcId="{300E74E1-AE14-4C30-9EC0-BFCBF3B7473B}" destId="{3B9C6192-FCEB-475E-AB8B-DA85A0AEC1D1}" srcOrd="0" destOrd="0" parTransId="{4517385C-1D97-4B6D-9FDA-3AB39DA49165}" sibTransId="{93040A97-353F-4DCC-B1C5-B8A55673B8FE}"/>
    <dgm:cxn modelId="{8EBE2C6C-1B96-4615-B653-458716AED1C5}" type="presOf" srcId="{2FF19BD2-E754-451E-A809-3BF2C7CA6AE0}" destId="{A4100A79-0454-4870-81BA-BD4E920FD7B4}" srcOrd="1" destOrd="0" presId="urn:microsoft.com/office/officeart/2005/8/layout/orgChart1"/>
    <dgm:cxn modelId="{A03B674C-3D18-4B1D-963E-00AED5B8A1DD}" type="presOf" srcId="{2FF19BD2-E754-451E-A809-3BF2C7CA6AE0}" destId="{90086440-9DE6-48E0-929C-C750988F3B47}" srcOrd="0" destOrd="0" presId="urn:microsoft.com/office/officeart/2005/8/layout/orgChart1"/>
    <dgm:cxn modelId="{FC314945-9762-48BB-A7BF-CE94CEF934F6}" type="presOf" srcId="{3B9C6192-FCEB-475E-AB8B-DA85A0AEC1D1}" destId="{686D7FBB-8F53-45D3-AF26-7AF625C97D75}" srcOrd="1" destOrd="0" presId="urn:microsoft.com/office/officeart/2005/8/layout/orgChart1"/>
    <dgm:cxn modelId="{BF310EF2-5B78-4401-AF95-209AF1BD0688}" type="presOf" srcId="{431015CD-A018-4B1B-BB7E-5A73F82A5BA1}" destId="{F45E7B90-0AD2-4C49-AE7E-A247F36E724A}" srcOrd="0" destOrd="0" presId="urn:microsoft.com/office/officeart/2005/8/layout/orgChart1"/>
    <dgm:cxn modelId="{E5DF5161-71E7-4C21-849E-A115551D13E8}" type="presOf" srcId="{300E74E1-AE14-4C30-9EC0-BFCBF3B7473B}" destId="{4E0FE8C8-252D-4941-9D14-B7A01493FECD}" srcOrd="0" destOrd="0" presId="urn:microsoft.com/office/officeart/2005/8/layout/orgChart1"/>
    <dgm:cxn modelId="{F2C672DC-0284-4173-86EE-97373246F5DD}" type="presOf" srcId="{3B9C6192-FCEB-475E-AB8B-DA85A0AEC1D1}" destId="{FA5E0F79-DEDB-4EC6-AD8F-2DF6CC77373D}" srcOrd="0" destOrd="0" presId="urn:microsoft.com/office/officeart/2005/8/layout/orgChart1"/>
    <dgm:cxn modelId="{3279D52A-6F0F-4D71-B7AB-76BD74BC06AE}" srcId="{3B9C6192-FCEB-475E-AB8B-DA85A0AEC1D1}" destId="{9EC0EA09-2C85-41F2-BC69-44DE5DD3A92D}" srcOrd="0" destOrd="0" parTransId="{CB114176-1094-4081-8D45-69CD79C3E199}" sibTransId="{03E6CCAF-68D6-4D70-ADB2-0F80911DDCFF}"/>
    <dgm:cxn modelId="{89F2BA43-B41A-4EE3-923A-EB87C17ED964}" type="presOf" srcId="{CB114176-1094-4081-8D45-69CD79C3E199}" destId="{37FB4A26-128A-46C3-8F4E-830B28B95C03}" srcOrd="0" destOrd="0" presId="urn:microsoft.com/office/officeart/2005/8/layout/orgChart1"/>
    <dgm:cxn modelId="{5F51DE26-8DB5-4AD1-8B1E-AF95E68F6663}" srcId="{3B9C6192-FCEB-475E-AB8B-DA85A0AEC1D1}" destId="{2FF19BD2-E754-451E-A809-3BF2C7CA6AE0}" srcOrd="1" destOrd="0" parTransId="{431015CD-A018-4B1B-BB7E-5A73F82A5BA1}" sibTransId="{F6D973DE-E87F-414D-9545-EE10F11AB535}"/>
    <dgm:cxn modelId="{5B0EDC66-34EB-4191-80D6-4A61C29BF273}" type="presOf" srcId="{9EC0EA09-2C85-41F2-BC69-44DE5DD3A92D}" destId="{5A24516C-1EBF-4594-B2CD-D4E8B86FA80F}" srcOrd="1" destOrd="0" presId="urn:microsoft.com/office/officeart/2005/8/layout/orgChart1"/>
    <dgm:cxn modelId="{EC866A7E-E7B9-4BA0-905E-3467EC101B0D}" type="presOf" srcId="{9EC0EA09-2C85-41F2-BC69-44DE5DD3A92D}" destId="{9DF17D45-5E00-445F-B310-AB66EEB4F353}" srcOrd="0" destOrd="0" presId="urn:microsoft.com/office/officeart/2005/8/layout/orgChart1"/>
    <dgm:cxn modelId="{4BB78D06-A64B-4E72-9948-40B0AF8FEF67}" type="presParOf" srcId="{4E0FE8C8-252D-4941-9D14-B7A01493FECD}" destId="{B7771D27-EAB2-45C6-8305-89947900EF3B}" srcOrd="0" destOrd="0" presId="urn:microsoft.com/office/officeart/2005/8/layout/orgChart1"/>
    <dgm:cxn modelId="{50EF4B73-73FF-4D24-9F32-FD5878B50524}" type="presParOf" srcId="{B7771D27-EAB2-45C6-8305-89947900EF3B}" destId="{4F2F0A36-2451-46BB-AC7C-3A363BB48EDA}" srcOrd="0" destOrd="0" presId="urn:microsoft.com/office/officeart/2005/8/layout/orgChart1"/>
    <dgm:cxn modelId="{6628C861-28C9-4A38-8BB1-43A6C1C79D5A}" type="presParOf" srcId="{4F2F0A36-2451-46BB-AC7C-3A363BB48EDA}" destId="{FA5E0F79-DEDB-4EC6-AD8F-2DF6CC77373D}" srcOrd="0" destOrd="0" presId="urn:microsoft.com/office/officeart/2005/8/layout/orgChart1"/>
    <dgm:cxn modelId="{EAF0787F-3E87-4AF7-AD08-1710E010A548}" type="presParOf" srcId="{4F2F0A36-2451-46BB-AC7C-3A363BB48EDA}" destId="{686D7FBB-8F53-45D3-AF26-7AF625C97D75}" srcOrd="1" destOrd="0" presId="urn:microsoft.com/office/officeart/2005/8/layout/orgChart1"/>
    <dgm:cxn modelId="{045A4331-030C-4BD7-BC4F-082A1375B5D8}" type="presParOf" srcId="{B7771D27-EAB2-45C6-8305-89947900EF3B}" destId="{0EB18B87-9CD0-46FF-8C38-C148CEEA3E3C}" srcOrd="1" destOrd="0" presId="urn:microsoft.com/office/officeart/2005/8/layout/orgChart1"/>
    <dgm:cxn modelId="{9DE22A80-8EF8-4D45-B320-5EED4E3A322F}" type="presParOf" srcId="{0EB18B87-9CD0-46FF-8C38-C148CEEA3E3C}" destId="{37FB4A26-128A-46C3-8F4E-830B28B95C03}" srcOrd="0" destOrd="0" presId="urn:microsoft.com/office/officeart/2005/8/layout/orgChart1"/>
    <dgm:cxn modelId="{5AF1238D-6001-408F-A79B-DECF3E7E625E}" type="presParOf" srcId="{0EB18B87-9CD0-46FF-8C38-C148CEEA3E3C}" destId="{2B1FCBCD-CF64-4DDA-85A3-776249059CEA}" srcOrd="1" destOrd="0" presId="urn:microsoft.com/office/officeart/2005/8/layout/orgChart1"/>
    <dgm:cxn modelId="{52E1C56E-D43F-4C55-B2DB-4C642FE1B0AC}" type="presParOf" srcId="{2B1FCBCD-CF64-4DDA-85A3-776249059CEA}" destId="{11983B0A-2B9B-422F-99D3-11167E30D732}" srcOrd="0" destOrd="0" presId="urn:microsoft.com/office/officeart/2005/8/layout/orgChart1"/>
    <dgm:cxn modelId="{41295B8F-9332-4607-9945-5187B71807C8}" type="presParOf" srcId="{11983B0A-2B9B-422F-99D3-11167E30D732}" destId="{9DF17D45-5E00-445F-B310-AB66EEB4F353}" srcOrd="0" destOrd="0" presId="urn:microsoft.com/office/officeart/2005/8/layout/orgChart1"/>
    <dgm:cxn modelId="{AE40C7F3-C838-4E20-916F-7AE88E5136E2}" type="presParOf" srcId="{11983B0A-2B9B-422F-99D3-11167E30D732}" destId="{5A24516C-1EBF-4594-B2CD-D4E8B86FA80F}" srcOrd="1" destOrd="0" presId="urn:microsoft.com/office/officeart/2005/8/layout/orgChart1"/>
    <dgm:cxn modelId="{2ABCA2FD-E774-4C7D-B546-7BB88C446EBB}" type="presParOf" srcId="{2B1FCBCD-CF64-4DDA-85A3-776249059CEA}" destId="{B4231BD8-E60B-4CCB-B61F-CA192BEB0B3A}" srcOrd="1" destOrd="0" presId="urn:microsoft.com/office/officeart/2005/8/layout/orgChart1"/>
    <dgm:cxn modelId="{3D7D7E8E-F962-4097-9D42-8C7301B9DC8B}" type="presParOf" srcId="{2B1FCBCD-CF64-4DDA-85A3-776249059CEA}" destId="{AE889EE7-CF9C-4D74-9F98-2B1E11D78D96}" srcOrd="2" destOrd="0" presId="urn:microsoft.com/office/officeart/2005/8/layout/orgChart1"/>
    <dgm:cxn modelId="{AE027122-E913-44E2-AC62-529BD0FF5D60}" type="presParOf" srcId="{0EB18B87-9CD0-46FF-8C38-C148CEEA3E3C}" destId="{F45E7B90-0AD2-4C49-AE7E-A247F36E724A}" srcOrd="2" destOrd="0" presId="urn:microsoft.com/office/officeart/2005/8/layout/orgChart1"/>
    <dgm:cxn modelId="{60C3711E-8EE5-45D1-9817-6F5527BA7FF7}" type="presParOf" srcId="{0EB18B87-9CD0-46FF-8C38-C148CEEA3E3C}" destId="{F38C44B3-A4ED-49CA-BE40-C35557960B70}" srcOrd="3" destOrd="0" presId="urn:microsoft.com/office/officeart/2005/8/layout/orgChart1"/>
    <dgm:cxn modelId="{33E74523-5137-4CB9-BAAB-6A8A838CC6E8}" type="presParOf" srcId="{F38C44B3-A4ED-49CA-BE40-C35557960B70}" destId="{4959E181-583F-41A5-884E-1B1FB6A4C9C8}" srcOrd="0" destOrd="0" presId="urn:microsoft.com/office/officeart/2005/8/layout/orgChart1"/>
    <dgm:cxn modelId="{71F35950-6431-4076-AB7A-18DC2E2DFB38}" type="presParOf" srcId="{4959E181-583F-41A5-884E-1B1FB6A4C9C8}" destId="{90086440-9DE6-48E0-929C-C750988F3B47}" srcOrd="0" destOrd="0" presId="urn:microsoft.com/office/officeart/2005/8/layout/orgChart1"/>
    <dgm:cxn modelId="{B3EDBBE0-4784-49DD-AC98-911DDB9698DE}" type="presParOf" srcId="{4959E181-583F-41A5-884E-1B1FB6A4C9C8}" destId="{A4100A79-0454-4870-81BA-BD4E920FD7B4}" srcOrd="1" destOrd="0" presId="urn:microsoft.com/office/officeart/2005/8/layout/orgChart1"/>
    <dgm:cxn modelId="{2E950618-541C-47C8-84FD-C465090714EF}" type="presParOf" srcId="{F38C44B3-A4ED-49CA-BE40-C35557960B70}" destId="{770A301F-2BB6-4140-8A65-6166149B2C37}" srcOrd="1" destOrd="0" presId="urn:microsoft.com/office/officeart/2005/8/layout/orgChart1"/>
    <dgm:cxn modelId="{7A6EA078-E808-45A2-9A05-06CA4347696D}" type="presParOf" srcId="{F38C44B3-A4ED-49CA-BE40-C35557960B70}" destId="{78E9C682-FDCD-4093-A284-39D317EAD047}" srcOrd="2" destOrd="0" presId="urn:microsoft.com/office/officeart/2005/8/layout/orgChart1"/>
    <dgm:cxn modelId="{F28847C9-57B3-496D-8217-80BF0BB4DBD1}" type="presParOf" srcId="{B7771D27-EAB2-45C6-8305-89947900EF3B}" destId="{A21854D7-F3B0-4D81-B743-6ECB290E695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092C2C-22AE-4000-95E7-9EBCDB6040D7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53112B24-5BA2-48D6-8B61-56069731DE0C}">
      <dgm:prSet/>
      <dgm:spPr/>
      <dgm:t>
        <a:bodyPr/>
        <a:lstStyle/>
        <a:p>
          <a:pPr rtl="0"/>
          <a:r>
            <a:rPr lang="pl-PL" dirty="0" smtClean="0"/>
            <a:t>Uznanie międzynarodowe</a:t>
          </a:r>
          <a:endParaRPr lang="pl-PL" dirty="0"/>
        </a:p>
      </dgm:t>
    </dgm:pt>
    <dgm:pt modelId="{C585ECD7-FAAC-4CB8-AC3F-74010245EF81}" type="parTrans" cxnId="{82923FED-6618-4A5A-A3AC-B9CA619E545B}">
      <dgm:prSet/>
      <dgm:spPr/>
      <dgm:t>
        <a:bodyPr/>
        <a:lstStyle/>
        <a:p>
          <a:endParaRPr lang="pl-PL"/>
        </a:p>
      </dgm:t>
    </dgm:pt>
    <dgm:pt modelId="{767C355E-8CB1-4402-BF31-A827D2A171D4}" type="sibTrans" cxnId="{82923FED-6618-4A5A-A3AC-B9CA619E545B}">
      <dgm:prSet/>
      <dgm:spPr/>
      <dgm:t>
        <a:bodyPr/>
        <a:lstStyle/>
        <a:p>
          <a:endParaRPr lang="pl-PL"/>
        </a:p>
      </dgm:t>
    </dgm:pt>
    <dgm:pt modelId="{AA8D20BF-D6AA-4C76-BABA-8A7ECC055FB1}">
      <dgm:prSet/>
      <dgm:spPr/>
      <dgm:t>
        <a:bodyPr/>
        <a:lstStyle/>
        <a:p>
          <a:pPr rtl="0"/>
          <a:r>
            <a:rPr lang="pl-PL" dirty="0" smtClean="0"/>
            <a:t>Wyraźne</a:t>
          </a:r>
          <a:endParaRPr lang="pl-PL" dirty="0"/>
        </a:p>
      </dgm:t>
    </dgm:pt>
    <dgm:pt modelId="{B74262B9-30DA-43E0-A2FD-DC8566FB4680}" type="parTrans" cxnId="{E11292CE-18A1-4FB8-88B0-D2DFBADCBE19}">
      <dgm:prSet/>
      <dgm:spPr/>
      <dgm:t>
        <a:bodyPr/>
        <a:lstStyle/>
        <a:p>
          <a:endParaRPr lang="pl-PL"/>
        </a:p>
      </dgm:t>
    </dgm:pt>
    <dgm:pt modelId="{9115C32B-2BC8-4015-B15B-48AEF573577C}" type="sibTrans" cxnId="{E11292CE-18A1-4FB8-88B0-D2DFBADCBE19}">
      <dgm:prSet/>
      <dgm:spPr/>
      <dgm:t>
        <a:bodyPr/>
        <a:lstStyle/>
        <a:p>
          <a:endParaRPr lang="pl-PL"/>
        </a:p>
      </dgm:t>
    </dgm:pt>
    <dgm:pt modelId="{F6CAC3D9-4506-4992-97C2-66CC3267F35C}">
      <dgm:prSet/>
      <dgm:spPr/>
      <dgm:t>
        <a:bodyPr/>
        <a:lstStyle/>
        <a:p>
          <a:pPr rtl="0"/>
          <a:r>
            <a:rPr lang="pl-PL" dirty="0" smtClean="0"/>
            <a:t>Dorozumiane (milczące)</a:t>
          </a:r>
          <a:endParaRPr lang="pl-PL" dirty="0"/>
        </a:p>
      </dgm:t>
    </dgm:pt>
    <dgm:pt modelId="{538D95FF-87FB-45DB-9E42-A9B67995892C}" type="parTrans" cxnId="{49B17FD8-AAEC-4FBE-9C16-1D458CC33056}">
      <dgm:prSet/>
      <dgm:spPr/>
      <dgm:t>
        <a:bodyPr/>
        <a:lstStyle/>
        <a:p>
          <a:endParaRPr lang="pl-PL"/>
        </a:p>
      </dgm:t>
    </dgm:pt>
    <dgm:pt modelId="{AAC03B69-58F5-4C51-87E0-5D86F6DE7CAB}" type="sibTrans" cxnId="{49B17FD8-AAEC-4FBE-9C16-1D458CC33056}">
      <dgm:prSet/>
      <dgm:spPr/>
      <dgm:t>
        <a:bodyPr/>
        <a:lstStyle/>
        <a:p>
          <a:endParaRPr lang="pl-PL"/>
        </a:p>
      </dgm:t>
    </dgm:pt>
    <dgm:pt modelId="{BFC18BDE-1FAA-462E-8A84-29986A7C94B6}" type="pres">
      <dgm:prSet presAssocID="{D4092C2C-22AE-4000-95E7-9EBCDB6040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F62348AF-9E01-48F9-942C-41599B6ECBC3}" type="pres">
      <dgm:prSet presAssocID="{53112B24-5BA2-48D6-8B61-56069731DE0C}" presName="hierRoot1" presStyleCnt="0">
        <dgm:presLayoutVars>
          <dgm:hierBranch val="init"/>
        </dgm:presLayoutVars>
      </dgm:prSet>
      <dgm:spPr/>
    </dgm:pt>
    <dgm:pt modelId="{1E694CEC-18E4-487C-822E-0A3AE0E99AF8}" type="pres">
      <dgm:prSet presAssocID="{53112B24-5BA2-48D6-8B61-56069731DE0C}" presName="rootComposite1" presStyleCnt="0"/>
      <dgm:spPr/>
    </dgm:pt>
    <dgm:pt modelId="{2038DCA7-4FB0-46CB-AB74-A5D5D68C1F9C}" type="pres">
      <dgm:prSet presAssocID="{53112B24-5BA2-48D6-8B61-56069731DE0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29009E3-701D-4710-9A62-DFBE38FE25CF}" type="pres">
      <dgm:prSet presAssocID="{53112B24-5BA2-48D6-8B61-56069731DE0C}" presName="rootConnector1" presStyleLbl="node1" presStyleIdx="0" presStyleCnt="0"/>
      <dgm:spPr/>
      <dgm:t>
        <a:bodyPr/>
        <a:lstStyle/>
        <a:p>
          <a:endParaRPr lang="pl-PL"/>
        </a:p>
      </dgm:t>
    </dgm:pt>
    <dgm:pt modelId="{B10E64E2-12BD-4C07-B19C-A31A20C8C713}" type="pres">
      <dgm:prSet presAssocID="{53112B24-5BA2-48D6-8B61-56069731DE0C}" presName="hierChild2" presStyleCnt="0"/>
      <dgm:spPr/>
    </dgm:pt>
    <dgm:pt modelId="{7F1E135B-0D1C-4965-82B2-BF483709B8A7}" type="pres">
      <dgm:prSet presAssocID="{B74262B9-30DA-43E0-A2FD-DC8566FB4680}" presName="Name37" presStyleLbl="parChTrans1D2" presStyleIdx="0" presStyleCnt="2"/>
      <dgm:spPr/>
      <dgm:t>
        <a:bodyPr/>
        <a:lstStyle/>
        <a:p>
          <a:endParaRPr lang="pl-PL"/>
        </a:p>
      </dgm:t>
    </dgm:pt>
    <dgm:pt modelId="{5C0F3F82-E8F7-48B1-8E5C-7AC8F6112542}" type="pres">
      <dgm:prSet presAssocID="{AA8D20BF-D6AA-4C76-BABA-8A7ECC055FB1}" presName="hierRoot2" presStyleCnt="0">
        <dgm:presLayoutVars>
          <dgm:hierBranch val="init"/>
        </dgm:presLayoutVars>
      </dgm:prSet>
      <dgm:spPr/>
    </dgm:pt>
    <dgm:pt modelId="{C7AB0243-71CA-4E4D-97A4-C2E63C701B45}" type="pres">
      <dgm:prSet presAssocID="{AA8D20BF-D6AA-4C76-BABA-8A7ECC055FB1}" presName="rootComposite" presStyleCnt="0"/>
      <dgm:spPr/>
    </dgm:pt>
    <dgm:pt modelId="{3849A482-9567-4438-B0CA-90ED7394C645}" type="pres">
      <dgm:prSet presAssocID="{AA8D20BF-D6AA-4C76-BABA-8A7ECC055FB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8BBBDFC-0F1F-412F-B476-636DC7C51E82}" type="pres">
      <dgm:prSet presAssocID="{AA8D20BF-D6AA-4C76-BABA-8A7ECC055FB1}" presName="rootConnector" presStyleLbl="node2" presStyleIdx="0" presStyleCnt="2"/>
      <dgm:spPr/>
      <dgm:t>
        <a:bodyPr/>
        <a:lstStyle/>
        <a:p>
          <a:endParaRPr lang="pl-PL"/>
        </a:p>
      </dgm:t>
    </dgm:pt>
    <dgm:pt modelId="{17B46865-F6C4-4452-B97A-D4E1EE59CA77}" type="pres">
      <dgm:prSet presAssocID="{AA8D20BF-D6AA-4C76-BABA-8A7ECC055FB1}" presName="hierChild4" presStyleCnt="0"/>
      <dgm:spPr/>
    </dgm:pt>
    <dgm:pt modelId="{E5ED8732-6822-4977-8516-9E03FE5EAD35}" type="pres">
      <dgm:prSet presAssocID="{AA8D20BF-D6AA-4C76-BABA-8A7ECC055FB1}" presName="hierChild5" presStyleCnt="0"/>
      <dgm:spPr/>
    </dgm:pt>
    <dgm:pt modelId="{C197A8DF-B411-4774-8CE6-96273293C5A3}" type="pres">
      <dgm:prSet presAssocID="{538D95FF-87FB-45DB-9E42-A9B67995892C}" presName="Name37" presStyleLbl="parChTrans1D2" presStyleIdx="1" presStyleCnt="2"/>
      <dgm:spPr/>
      <dgm:t>
        <a:bodyPr/>
        <a:lstStyle/>
        <a:p>
          <a:endParaRPr lang="pl-PL"/>
        </a:p>
      </dgm:t>
    </dgm:pt>
    <dgm:pt modelId="{A26B6749-EA93-429F-8FD5-0F3EAB8E8F08}" type="pres">
      <dgm:prSet presAssocID="{F6CAC3D9-4506-4992-97C2-66CC3267F35C}" presName="hierRoot2" presStyleCnt="0">
        <dgm:presLayoutVars>
          <dgm:hierBranch val="init"/>
        </dgm:presLayoutVars>
      </dgm:prSet>
      <dgm:spPr/>
    </dgm:pt>
    <dgm:pt modelId="{EB690719-E440-4514-863F-20AC37EF71C8}" type="pres">
      <dgm:prSet presAssocID="{F6CAC3D9-4506-4992-97C2-66CC3267F35C}" presName="rootComposite" presStyleCnt="0"/>
      <dgm:spPr/>
    </dgm:pt>
    <dgm:pt modelId="{EF895F37-C207-4F57-9D98-C597DF900857}" type="pres">
      <dgm:prSet presAssocID="{F6CAC3D9-4506-4992-97C2-66CC3267F35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701D57F-DEC1-4B5B-A067-3CA3E60754CB}" type="pres">
      <dgm:prSet presAssocID="{F6CAC3D9-4506-4992-97C2-66CC3267F35C}" presName="rootConnector" presStyleLbl="node2" presStyleIdx="1" presStyleCnt="2"/>
      <dgm:spPr/>
      <dgm:t>
        <a:bodyPr/>
        <a:lstStyle/>
        <a:p>
          <a:endParaRPr lang="pl-PL"/>
        </a:p>
      </dgm:t>
    </dgm:pt>
    <dgm:pt modelId="{2DEE7094-2D67-4F06-BF9E-D59D66C2DD8B}" type="pres">
      <dgm:prSet presAssocID="{F6CAC3D9-4506-4992-97C2-66CC3267F35C}" presName="hierChild4" presStyleCnt="0"/>
      <dgm:spPr/>
    </dgm:pt>
    <dgm:pt modelId="{00AA8AFF-7BEF-4B38-B802-1BEFB25D9732}" type="pres">
      <dgm:prSet presAssocID="{F6CAC3D9-4506-4992-97C2-66CC3267F35C}" presName="hierChild5" presStyleCnt="0"/>
      <dgm:spPr/>
    </dgm:pt>
    <dgm:pt modelId="{31CADE94-090B-43AF-9053-97C489BC5EB2}" type="pres">
      <dgm:prSet presAssocID="{53112B24-5BA2-48D6-8B61-56069731DE0C}" presName="hierChild3" presStyleCnt="0"/>
      <dgm:spPr/>
    </dgm:pt>
  </dgm:ptLst>
  <dgm:cxnLst>
    <dgm:cxn modelId="{3236221B-4E12-417B-996B-3E02A1F8B0AE}" type="presOf" srcId="{F6CAC3D9-4506-4992-97C2-66CC3267F35C}" destId="{EF895F37-C207-4F57-9D98-C597DF900857}" srcOrd="0" destOrd="0" presId="urn:microsoft.com/office/officeart/2005/8/layout/orgChart1"/>
    <dgm:cxn modelId="{AA71E58A-D5A4-48FD-AA73-9CCA9CED1F4E}" type="presOf" srcId="{AA8D20BF-D6AA-4C76-BABA-8A7ECC055FB1}" destId="{18BBBDFC-0F1F-412F-B476-636DC7C51E82}" srcOrd="1" destOrd="0" presId="urn:microsoft.com/office/officeart/2005/8/layout/orgChart1"/>
    <dgm:cxn modelId="{B75F01F3-D70C-4421-AB37-2691C7FD545F}" type="presOf" srcId="{53112B24-5BA2-48D6-8B61-56069731DE0C}" destId="{2038DCA7-4FB0-46CB-AB74-A5D5D68C1F9C}" srcOrd="0" destOrd="0" presId="urn:microsoft.com/office/officeart/2005/8/layout/orgChart1"/>
    <dgm:cxn modelId="{E11292CE-18A1-4FB8-88B0-D2DFBADCBE19}" srcId="{53112B24-5BA2-48D6-8B61-56069731DE0C}" destId="{AA8D20BF-D6AA-4C76-BABA-8A7ECC055FB1}" srcOrd="0" destOrd="0" parTransId="{B74262B9-30DA-43E0-A2FD-DC8566FB4680}" sibTransId="{9115C32B-2BC8-4015-B15B-48AEF573577C}"/>
    <dgm:cxn modelId="{49B17FD8-AAEC-4FBE-9C16-1D458CC33056}" srcId="{53112B24-5BA2-48D6-8B61-56069731DE0C}" destId="{F6CAC3D9-4506-4992-97C2-66CC3267F35C}" srcOrd="1" destOrd="0" parTransId="{538D95FF-87FB-45DB-9E42-A9B67995892C}" sibTransId="{AAC03B69-58F5-4C51-87E0-5D86F6DE7CAB}"/>
    <dgm:cxn modelId="{5AEA9F4F-CD29-495E-8C8B-688163E74F7F}" type="presOf" srcId="{D4092C2C-22AE-4000-95E7-9EBCDB6040D7}" destId="{BFC18BDE-1FAA-462E-8A84-29986A7C94B6}" srcOrd="0" destOrd="0" presId="urn:microsoft.com/office/officeart/2005/8/layout/orgChart1"/>
    <dgm:cxn modelId="{9CE3D394-7DDE-4AEC-A836-AE1F37D57FB9}" type="presOf" srcId="{F6CAC3D9-4506-4992-97C2-66CC3267F35C}" destId="{A701D57F-DEC1-4B5B-A067-3CA3E60754CB}" srcOrd="1" destOrd="0" presId="urn:microsoft.com/office/officeart/2005/8/layout/orgChart1"/>
    <dgm:cxn modelId="{78DEBA2E-AF40-423A-B6BC-3D0E1546DA1A}" type="presOf" srcId="{AA8D20BF-D6AA-4C76-BABA-8A7ECC055FB1}" destId="{3849A482-9567-4438-B0CA-90ED7394C645}" srcOrd="0" destOrd="0" presId="urn:microsoft.com/office/officeart/2005/8/layout/orgChart1"/>
    <dgm:cxn modelId="{4338CA73-2CAA-436F-8C29-15AAB1D72632}" type="presOf" srcId="{53112B24-5BA2-48D6-8B61-56069731DE0C}" destId="{629009E3-701D-4710-9A62-DFBE38FE25CF}" srcOrd="1" destOrd="0" presId="urn:microsoft.com/office/officeart/2005/8/layout/orgChart1"/>
    <dgm:cxn modelId="{53136514-8529-4D08-8A1F-75BD537D4710}" type="presOf" srcId="{B74262B9-30DA-43E0-A2FD-DC8566FB4680}" destId="{7F1E135B-0D1C-4965-82B2-BF483709B8A7}" srcOrd="0" destOrd="0" presId="urn:microsoft.com/office/officeart/2005/8/layout/orgChart1"/>
    <dgm:cxn modelId="{82923FED-6618-4A5A-A3AC-B9CA619E545B}" srcId="{D4092C2C-22AE-4000-95E7-9EBCDB6040D7}" destId="{53112B24-5BA2-48D6-8B61-56069731DE0C}" srcOrd="0" destOrd="0" parTransId="{C585ECD7-FAAC-4CB8-AC3F-74010245EF81}" sibTransId="{767C355E-8CB1-4402-BF31-A827D2A171D4}"/>
    <dgm:cxn modelId="{803F6829-1DB1-49B5-B0F8-AACBC838B4CB}" type="presOf" srcId="{538D95FF-87FB-45DB-9E42-A9B67995892C}" destId="{C197A8DF-B411-4774-8CE6-96273293C5A3}" srcOrd="0" destOrd="0" presId="urn:microsoft.com/office/officeart/2005/8/layout/orgChart1"/>
    <dgm:cxn modelId="{7485EEB5-71DA-4B1F-B6F8-5400157A0C3B}" type="presParOf" srcId="{BFC18BDE-1FAA-462E-8A84-29986A7C94B6}" destId="{F62348AF-9E01-48F9-942C-41599B6ECBC3}" srcOrd="0" destOrd="0" presId="urn:microsoft.com/office/officeart/2005/8/layout/orgChart1"/>
    <dgm:cxn modelId="{016E1FD0-E221-4CBF-8092-447559A85423}" type="presParOf" srcId="{F62348AF-9E01-48F9-942C-41599B6ECBC3}" destId="{1E694CEC-18E4-487C-822E-0A3AE0E99AF8}" srcOrd="0" destOrd="0" presId="urn:microsoft.com/office/officeart/2005/8/layout/orgChart1"/>
    <dgm:cxn modelId="{040424EB-EDB5-4B58-B38C-79CA27C291A1}" type="presParOf" srcId="{1E694CEC-18E4-487C-822E-0A3AE0E99AF8}" destId="{2038DCA7-4FB0-46CB-AB74-A5D5D68C1F9C}" srcOrd="0" destOrd="0" presId="urn:microsoft.com/office/officeart/2005/8/layout/orgChart1"/>
    <dgm:cxn modelId="{F2E8F299-C6C5-428B-B025-2D3882B85925}" type="presParOf" srcId="{1E694CEC-18E4-487C-822E-0A3AE0E99AF8}" destId="{629009E3-701D-4710-9A62-DFBE38FE25CF}" srcOrd="1" destOrd="0" presId="urn:microsoft.com/office/officeart/2005/8/layout/orgChart1"/>
    <dgm:cxn modelId="{8A26F594-0DCB-4E52-9502-1D175C34641F}" type="presParOf" srcId="{F62348AF-9E01-48F9-942C-41599B6ECBC3}" destId="{B10E64E2-12BD-4C07-B19C-A31A20C8C713}" srcOrd="1" destOrd="0" presId="urn:microsoft.com/office/officeart/2005/8/layout/orgChart1"/>
    <dgm:cxn modelId="{7E4052D4-2734-4D2F-8491-C938C2B04DC3}" type="presParOf" srcId="{B10E64E2-12BD-4C07-B19C-A31A20C8C713}" destId="{7F1E135B-0D1C-4965-82B2-BF483709B8A7}" srcOrd="0" destOrd="0" presId="urn:microsoft.com/office/officeart/2005/8/layout/orgChart1"/>
    <dgm:cxn modelId="{A4C50123-85CD-4903-82F6-1DAC34EE76A7}" type="presParOf" srcId="{B10E64E2-12BD-4C07-B19C-A31A20C8C713}" destId="{5C0F3F82-E8F7-48B1-8E5C-7AC8F6112542}" srcOrd="1" destOrd="0" presId="urn:microsoft.com/office/officeart/2005/8/layout/orgChart1"/>
    <dgm:cxn modelId="{20721319-3EAD-4508-9218-4EBE52D5A279}" type="presParOf" srcId="{5C0F3F82-E8F7-48B1-8E5C-7AC8F6112542}" destId="{C7AB0243-71CA-4E4D-97A4-C2E63C701B45}" srcOrd="0" destOrd="0" presId="urn:microsoft.com/office/officeart/2005/8/layout/orgChart1"/>
    <dgm:cxn modelId="{5E61B5A1-225E-4A07-82F6-9896B104FDEF}" type="presParOf" srcId="{C7AB0243-71CA-4E4D-97A4-C2E63C701B45}" destId="{3849A482-9567-4438-B0CA-90ED7394C645}" srcOrd="0" destOrd="0" presId="urn:microsoft.com/office/officeart/2005/8/layout/orgChart1"/>
    <dgm:cxn modelId="{E1513C8C-F42E-4AB9-9229-25497623468E}" type="presParOf" srcId="{C7AB0243-71CA-4E4D-97A4-C2E63C701B45}" destId="{18BBBDFC-0F1F-412F-B476-636DC7C51E82}" srcOrd="1" destOrd="0" presId="urn:microsoft.com/office/officeart/2005/8/layout/orgChart1"/>
    <dgm:cxn modelId="{B1E91FCD-2EC4-4402-92F0-771E5B8096AF}" type="presParOf" srcId="{5C0F3F82-E8F7-48B1-8E5C-7AC8F6112542}" destId="{17B46865-F6C4-4452-B97A-D4E1EE59CA77}" srcOrd="1" destOrd="0" presId="urn:microsoft.com/office/officeart/2005/8/layout/orgChart1"/>
    <dgm:cxn modelId="{4E5CA803-FBF3-4001-8189-4F533A674A41}" type="presParOf" srcId="{5C0F3F82-E8F7-48B1-8E5C-7AC8F6112542}" destId="{E5ED8732-6822-4977-8516-9E03FE5EAD35}" srcOrd="2" destOrd="0" presId="urn:microsoft.com/office/officeart/2005/8/layout/orgChart1"/>
    <dgm:cxn modelId="{8FE944C0-3903-458A-9D66-F9D291A2506A}" type="presParOf" srcId="{B10E64E2-12BD-4C07-B19C-A31A20C8C713}" destId="{C197A8DF-B411-4774-8CE6-96273293C5A3}" srcOrd="2" destOrd="0" presId="urn:microsoft.com/office/officeart/2005/8/layout/orgChart1"/>
    <dgm:cxn modelId="{B6193FEB-DC5F-419A-BF24-964D51ACF157}" type="presParOf" srcId="{B10E64E2-12BD-4C07-B19C-A31A20C8C713}" destId="{A26B6749-EA93-429F-8FD5-0F3EAB8E8F08}" srcOrd="3" destOrd="0" presId="urn:microsoft.com/office/officeart/2005/8/layout/orgChart1"/>
    <dgm:cxn modelId="{9ECE58EE-81D5-430B-9A3B-3C3EDAB0C00F}" type="presParOf" srcId="{A26B6749-EA93-429F-8FD5-0F3EAB8E8F08}" destId="{EB690719-E440-4514-863F-20AC37EF71C8}" srcOrd="0" destOrd="0" presId="urn:microsoft.com/office/officeart/2005/8/layout/orgChart1"/>
    <dgm:cxn modelId="{CA94A733-112B-4DB1-86DB-2E8A914DD598}" type="presParOf" srcId="{EB690719-E440-4514-863F-20AC37EF71C8}" destId="{EF895F37-C207-4F57-9D98-C597DF900857}" srcOrd="0" destOrd="0" presId="urn:microsoft.com/office/officeart/2005/8/layout/orgChart1"/>
    <dgm:cxn modelId="{E7907BEB-C717-4635-ACCD-84F7B9350CEF}" type="presParOf" srcId="{EB690719-E440-4514-863F-20AC37EF71C8}" destId="{A701D57F-DEC1-4B5B-A067-3CA3E60754CB}" srcOrd="1" destOrd="0" presId="urn:microsoft.com/office/officeart/2005/8/layout/orgChart1"/>
    <dgm:cxn modelId="{F1F1A6A3-C3F5-4EED-8B37-6F3CDC496CFC}" type="presParOf" srcId="{A26B6749-EA93-429F-8FD5-0F3EAB8E8F08}" destId="{2DEE7094-2D67-4F06-BF9E-D59D66C2DD8B}" srcOrd="1" destOrd="0" presId="urn:microsoft.com/office/officeart/2005/8/layout/orgChart1"/>
    <dgm:cxn modelId="{1802B319-EA01-433A-90F0-A57FA8B45763}" type="presParOf" srcId="{A26B6749-EA93-429F-8FD5-0F3EAB8E8F08}" destId="{00AA8AFF-7BEF-4B38-B802-1BEFB25D9732}" srcOrd="2" destOrd="0" presId="urn:microsoft.com/office/officeart/2005/8/layout/orgChart1"/>
    <dgm:cxn modelId="{F52E4CF3-6536-444D-BDAD-1CA0D2FD04AA}" type="presParOf" srcId="{F62348AF-9E01-48F9-942C-41599B6ECBC3}" destId="{31CADE94-090B-43AF-9053-97C489BC5E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E0EEB0-7206-4E98-8F06-9A7C215664C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EA4C94AF-3664-44D1-87B5-D302E4005A79}">
      <dgm:prSet/>
      <dgm:spPr/>
      <dgm:t>
        <a:bodyPr/>
        <a:lstStyle/>
        <a:p>
          <a:pPr rtl="0"/>
          <a:r>
            <a:rPr lang="pl-PL" dirty="0" smtClean="0"/>
            <a:t>Uznanie międzynarodowe</a:t>
          </a:r>
          <a:endParaRPr lang="pl-PL" dirty="0"/>
        </a:p>
      </dgm:t>
    </dgm:pt>
    <dgm:pt modelId="{B8AACC3A-65D5-4759-8D00-1C3F3D20ACF1}" type="parTrans" cxnId="{3E904D53-80B9-4437-8377-67BA0F254CC2}">
      <dgm:prSet/>
      <dgm:spPr/>
      <dgm:t>
        <a:bodyPr/>
        <a:lstStyle/>
        <a:p>
          <a:endParaRPr lang="pl-PL"/>
        </a:p>
      </dgm:t>
    </dgm:pt>
    <dgm:pt modelId="{C03F0E83-A890-40D4-AE79-ADAF3DB2D12E}" type="sibTrans" cxnId="{3E904D53-80B9-4437-8377-67BA0F254CC2}">
      <dgm:prSet/>
      <dgm:spPr/>
      <dgm:t>
        <a:bodyPr/>
        <a:lstStyle/>
        <a:p>
          <a:endParaRPr lang="pl-PL"/>
        </a:p>
      </dgm:t>
    </dgm:pt>
    <dgm:pt modelId="{823D9AA1-7240-4133-BF5B-C754A9E16068}">
      <dgm:prSet/>
      <dgm:spPr/>
      <dgm:t>
        <a:bodyPr/>
        <a:lstStyle/>
        <a:p>
          <a:pPr rtl="0"/>
          <a:r>
            <a:rPr lang="pl-PL" dirty="0" smtClean="0"/>
            <a:t>De </a:t>
          </a:r>
          <a:r>
            <a:rPr lang="pl-PL" dirty="0" err="1" smtClean="0"/>
            <a:t>iure</a:t>
          </a:r>
          <a:endParaRPr lang="pl-PL" dirty="0"/>
        </a:p>
      </dgm:t>
    </dgm:pt>
    <dgm:pt modelId="{94329494-1B58-46C4-A52A-7C75C199886E}" type="parTrans" cxnId="{C8507A93-38B9-497E-99F4-D10F6249D8C8}">
      <dgm:prSet/>
      <dgm:spPr/>
      <dgm:t>
        <a:bodyPr/>
        <a:lstStyle/>
        <a:p>
          <a:endParaRPr lang="pl-PL"/>
        </a:p>
      </dgm:t>
    </dgm:pt>
    <dgm:pt modelId="{57114440-DAC0-4DAC-85E2-B260734A4295}" type="sibTrans" cxnId="{C8507A93-38B9-497E-99F4-D10F6249D8C8}">
      <dgm:prSet/>
      <dgm:spPr/>
      <dgm:t>
        <a:bodyPr/>
        <a:lstStyle/>
        <a:p>
          <a:endParaRPr lang="pl-PL"/>
        </a:p>
      </dgm:t>
    </dgm:pt>
    <dgm:pt modelId="{8AAC97AD-EF50-4447-BC03-88FB7E4C8C6D}">
      <dgm:prSet/>
      <dgm:spPr/>
      <dgm:t>
        <a:bodyPr/>
        <a:lstStyle/>
        <a:p>
          <a:pPr rtl="0"/>
          <a:r>
            <a:rPr lang="pl-PL" dirty="0" smtClean="0"/>
            <a:t>De facto</a:t>
          </a:r>
          <a:endParaRPr lang="pl-PL" dirty="0"/>
        </a:p>
      </dgm:t>
    </dgm:pt>
    <dgm:pt modelId="{ABD3F5F1-7297-4278-8B97-4B15B92E5204}" type="parTrans" cxnId="{316E2261-6D3D-4719-A627-7BA91D65A7A7}">
      <dgm:prSet/>
      <dgm:spPr/>
      <dgm:t>
        <a:bodyPr/>
        <a:lstStyle/>
        <a:p>
          <a:endParaRPr lang="pl-PL"/>
        </a:p>
      </dgm:t>
    </dgm:pt>
    <dgm:pt modelId="{5FF9720F-D67F-4D80-910F-0348EC418690}" type="sibTrans" cxnId="{316E2261-6D3D-4719-A627-7BA91D65A7A7}">
      <dgm:prSet/>
      <dgm:spPr/>
      <dgm:t>
        <a:bodyPr/>
        <a:lstStyle/>
        <a:p>
          <a:endParaRPr lang="pl-PL"/>
        </a:p>
      </dgm:t>
    </dgm:pt>
    <dgm:pt modelId="{D3FA4F59-3C40-4E06-B104-F14F8DC7339B}" type="pres">
      <dgm:prSet presAssocID="{A4E0EEB0-7206-4E98-8F06-9A7C215664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AB61CF84-E6BA-4BD2-B622-D88993E8FCD4}" type="pres">
      <dgm:prSet presAssocID="{EA4C94AF-3664-44D1-87B5-D302E4005A79}" presName="hierRoot1" presStyleCnt="0">
        <dgm:presLayoutVars>
          <dgm:hierBranch val="init"/>
        </dgm:presLayoutVars>
      </dgm:prSet>
      <dgm:spPr/>
    </dgm:pt>
    <dgm:pt modelId="{F893B7A8-7F64-4562-AAAE-43D0CC046800}" type="pres">
      <dgm:prSet presAssocID="{EA4C94AF-3664-44D1-87B5-D302E4005A79}" presName="rootComposite1" presStyleCnt="0"/>
      <dgm:spPr/>
    </dgm:pt>
    <dgm:pt modelId="{71E68D56-80F8-4891-B1B0-CCC230E2599C}" type="pres">
      <dgm:prSet presAssocID="{EA4C94AF-3664-44D1-87B5-D302E4005A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0D0231B-262B-492D-A793-7AACBD36CBCA}" type="pres">
      <dgm:prSet presAssocID="{EA4C94AF-3664-44D1-87B5-D302E4005A79}" presName="rootConnector1" presStyleLbl="node1" presStyleIdx="0" presStyleCnt="0"/>
      <dgm:spPr/>
      <dgm:t>
        <a:bodyPr/>
        <a:lstStyle/>
        <a:p>
          <a:endParaRPr lang="pl-PL"/>
        </a:p>
      </dgm:t>
    </dgm:pt>
    <dgm:pt modelId="{CF4D4433-7124-4304-BCA2-277F36FB7A2E}" type="pres">
      <dgm:prSet presAssocID="{EA4C94AF-3664-44D1-87B5-D302E4005A79}" presName="hierChild2" presStyleCnt="0"/>
      <dgm:spPr/>
    </dgm:pt>
    <dgm:pt modelId="{74F0AAAF-6921-419D-83A3-CAA35FB6CC72}" type="pres">
      <dgm:prSet presAssocID="{94329494-1B58-46C4-A52A-7C75C199886E}" presName="Name37" presStyleLbl="parChTrans1D2" presStyleIdx="0" presStyleCnt="2"/>
      <dgm:spPr/>
      <dgm:t>
        <a:bodyPr/>
        <a:lstStyle/>
        <a:p>
          <a:endParaRPr lang="pl-PL"/>
        </a:p>
      </dgm:t>
    </dgm:pt>
    <dgm:pt modelId="{502FBB76-B37F-4456-AF85-CF0C75CDAD91}" type="pres">
      <dgm:prSet presAssocID="{823D9AA1-7240-4133-BF5B-C754A9E16068}" presName="hierRoot2" presStyleCnt="0">
        <dgm:presLayoutVars>
          <dgm:hierBranch val="init"/>
        </dgm:presLayoutVars>
      </dgm:prSet>
      <dgm:spPr/>
    </dgm:pt>
    <dgm:pt modelId="{AA2102A6-9072-4055-8176-229197903C81}" type="pres">
      <dgm:prSet presAssocID="{823D9AA1-7240-4133-BF5B-C754A9E16068}" presName="rootComposite" presStyleCnt="0"/>
      <dgm:spPr/>
    </dgm:pt>
    <dgm:pt modelId="{B05F1868-19B6-4676-86C6-A41101741BBD}" type="pres">
      <dgm:prSet presAssocID="{823D9AA1-7240-4133-BF5B-C754A9E1606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155B9A9-E6BE-46ED-9B49-B252BD55DF63}" type="pres">
      <dgm:prSet presAssocID="{823D9AA1-7240-4133-BF5B-C754A9E16068}" presName="rootConnector" presStyleLbl="node2" presStyleIdx="0" presStyleCnt="2"/>
      <dgm:spPr/>
      <dgm:t>
        <a:bodyPr/>
        <a:lstStyle/>
        <a:p>
          <a:endParaRPr lang="pl-PL"/>
        </a:p>
      </dgm:t>
    </dgm:pt>
    <dgm:pt modelId="{B758A3B3-F27E-4838-9D50-0017D2E1044B}" type="pres">
      <dgm:prSet presAssocID="{823D9AA1-7240-4133-BF5B-C754A9E16068}" presName="hierChild4" presStyleCnt="0"/>
      <dgm:spPr/>
    </dgm:pt>
    <dgm:pt modelId="{7B1AF4B8-E8B9-40FA-94F3-434D9DE8DCB1}" type="pres">
      <dgm:prSet presAssocID="{823D9AA1-7240-4133-BF5B-C754A9E16068}" presName="hierChild5" presStyleCnt="0"/>
      <dgm:spPr/>
    </dgm:pt>
    <dgm:pt modelId="{D8DB78DA-AAEF-4FDF-A9F8-D426D27F2EE4}" type="pres">
      <dgm:prSet presAssocID="{ABD3F5F1-7297-4278-8B97-4B15B92E5204}" presName="Name37" presStyleLbl="parChTrans1D2" presStyleIdx="1" presStyleCnt="2"/>
      <dgm:spPr/>
      <dgm:t>
        <a:bodyPr/>
        <a:lstStyle/>
        <a:p>
          <a:endParaRPr lang="pl-PL"/>
        </a:p>
      </dgm:t>
    </dgm:pt>
    <dgm:pt modelId="{A280FB24-279F-49B0-875E-0CC4CB2A390F}" type="pres">
      <dgm:prSet presAssocID="{8AAC97AD-EF50-4447-BC03-88FB7E4C8C6D}" presName="hierRoot2" presStyleCnt="0">
        <dgm:presLayoutVars>
          <dgm:hierBranch val="init"/>
        </dgm:presLayoutVars>
      </dgm:prSet>
      <dgm:spPr/>
    </dgm:pt>
    <dgm:pt modelId="{C3E24708-9198-4C5E-8A94-6977A75D5E13}" type="pres">
      <dgm:prSet presAssocID="{8AAC97AD-EF50-4447-BC03-88FB7E4C8C6D}" presName="rootComposite" presStyleCnt="0"/>
      <dgm:spPr/>
    </dgm:pt>
    <dgm:pt modelId="{F1ADB7FD-2A1F-47AF-AA1E-3A6F9B4F862A}" type="pres">
      <dgm:prSet presAssocID="{8AAC97AD-EF50-4447-BC03-88FB7E4C8C6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D645C60-9310-4DAE-8048-16F8F8A8A600}" type="pres">
      <dgm:prSet presAssocID="{8AAC97AD-EF50-4447-BC03-88FB7E4C8C6D}" presName="rootConnector" presStyleLbl="node2" presStyleIdx="1" presStyleCnt="2"/>
      <dgm:spPr/>
      <dgm:t>
        <a:bodyPr/>
        <a:lstStyle/>
        <a:p>
          <a:endParaRPr lang="pl-PL"/>
        </a:p>
      </dgm:t>
    </dgm:pt>
    <dgm:pt modelId="{A3031643-97CA-4773-A742-C2A6DF69C60B}" type="pres">
      <dgm:prSet presAssocID="{8AAC97AD-EF50-4447-BC03-88FB7E4C8C6D}" presName="hierChild4" presStyleCnt="0"/>
      <dgm:spPr/>
    </dgm:pt>
    <dgm:pt modelId="{3D3DF5A9-17BB-4348-AE45-B5F098E58F85}" type="pres">
      <dgm:prSet presAssocID="{8AAC97AD-EF50-4447-BC03-88FB7E4C8C6D}" presName="hierChild5" presStyleCnt="0"/>
      <dgm:spPr/>
    </dgm:pt>
    <dgm:pt modelId="{1869EA0B-5BFC-4423-BF4F-C5FC63649821}" type="pres">
      <dgm:prSet presAssocID="{EA4C94AF-3664-44D1-87B5-D302E4005A79}" presName="hierChild3" presStyleCnt="0"/>
      <dgm:spPr/>
    </dgm:pt>
  </dgm:ptLst>
  <dgm:cxnLst>
    <dgm:cxn modelId="{316E2261-6D3D-4719-A627-7BA91D65A7A7}" srcId="{EA4C94AF-3664-44D1-87B5-D302E4005A79}" destId="{8AAC97AD-EF50-4447-BC03-88FB7E4C8C6D}" srcOrd="1" destOrd="0" parTransId="{ABD3F5F1-7297-4278-8B97-4B15B92E5204}" sibTransId="{5FF9720F-D67F-4D80-910F-0348EC418690}"/>
    <dgm:cxn modelId="{EB843ADB-A5D6-48BF-AC5C-99C30AF20244}" type="presOf" srcId="{823D9AA1-7240-4133-BF5B-C754A9E16068}" destId="{0155B9A9-E6BE-46ED-9B49-B252BD55DF63}" srcOrd="1" destOrd="0" presId="urn:microsoft.com/office/officeart/2005/8/layout/orgChart1"/>
    <dgm:cxn modelId="{3E904D53-80B9-4437-8377-67BA0F254CC2}" srcId="{A4E0EEB0-7206-4E98-8F06-9A7C215664C3}" destId="{EA4C94AF-3664-44D1-87B5-D302E4005A79}" srcOrd="0" destOrd="0" parTransId="{B8AACC3A-65D5-4759-8D00-1C3F3D20ACF1}" sibTransId="{C03F0E83-A890-40D4-AE79-ADAF3DB2D12E}"/>
    <dgm:cxn modelId="{FFB8D486-4742-478B-8B40-63A311FD9517}" type="presOf" srcId="{EA4C94AF-3664-44D1-87B5-D302E4005A79}" destId="{71E68D56-80F8-4891-B1B0-CCC230E2599C}" srcOrd="0" destOrd="0" presId="urn:microsoft.com/office/officeart/2005/8/layout/orgChart1"/>
    <dgm:cxn modelId="{153C8280-E21A-41BC-8016-CE0B6278EED1}" type="presOf" srcId="{94329494-1B58-46C4-A52A-7C75C199886E}" destId="{74F0AAAF-6921-419D-83A3-CAA35FB6CC72}" srcOrd="0" destOrd="0" presId="urn:microsoft.com/office/officeart/2005/8/layout/orgChart1"/>
    <dgm:cxn modelId="{C013863F-44D1-473E-8286-C68ED8F6B69D}" type="presOf" srcId="{8AAC97AD-EF50-4447-BC03-88FB7E4C8C6D}" destId="{9D645C60-9310-4DAE-8048-16F8F8A8A600}" srcOrd="1" destOrd="0" presId="urn:microsoft.com/office/officeart/2005/8/layout/orgChart1"/>
    <dgm:cxn modelId="{C8507A93-38B9-497E-99F4-D10F6249D8C8}" srcId="{EA4C94AF-3664-44D1-87B5-D302E4005A79}" destId="{823D9AA1-7240-4133-BF5B-C754A9E16068}" srcOrd="0" destOrd="0" parTransId="{94329494-1B58-46C4-A52A-7C75C199886E}" sibTransId="{57114440-DAC0-4DAC-85E2-B260734A4295}"/>
    <dgm:cxn modelId="{BA3A7482-41DF-4DB7-AA03-38A348242FF0}" type="presOf" srcId="{8AAC97AD-EF50-4447-BC03-88FB7E4C8C6D}" destId="{F1ADB7FD-2A1F-47AF-AA1E-3A6F9B4F862A}" srcOrd="0" destOrd="0" presId="urn:microsoft.com/office/officeart/2005/8/layout/orgChart1"/>
    <dgm:cxn modelId="{947D8848-B448-4BBC-9885-5CB57C4D141B}" type="presOf" srcId="{823D9AA1-7240-4133-BF5B-C754A9E16068}" destId="{B05F1868-19B6-4676-86C6-A41101741BBD}" srcOrd="0" destOrd="0" presId="urn:microsoft.com/office/officeart/2005/8/layout/orgChart1"/>
    <dgm:cxn modelId="{D6784E38-4584-4F5E-95C0-ED7339C6646F}" type="presOf" srcId="{EA4C94AF-3664-44D1-87B5-D302E4005A79}" destId="{00D0231B-262B-492D-A793-7AACBD36CBCA}" srcOrd="1" destOrd="0" presId="urn:microsoft.com/office/officeart/2005/8/layout/orgChart1"/>
    <dgm:cxn modelId="{F6AF3299-C9D4-4919-8626-364E5D2AD1DC}" type="presOf" srcId="{A4E0EEB0-7206-4E98-8F06-9A7C215664C3}" destId="{D3FA4F59-3C40-4E06-B104-F14F8DC7339B}" srcOrd="0" destOrd="0" presId="urn:microsoft.com/office/officeart/2005/8/layout/orgChart1"/>
    <dgm:cxn modelId="{6D36D706-F3F0-4A90-8BEC-9CB35F5AAC84}" type="presOf" srcId="{ABD3F5F1-7297-4278-8B97-4B15B92E5204}" destId="{D8DB78DA-AAEF-4FDF-A9F8-D426D27F2EE4}" srcOrd="0" destOrd="0" presId="urn:microsoft.com/office/officeart/2005/8/layout/orgChart1"/>
    <dgm:cxn modelId="{0148133D-E8EE-4EB6-876A-F0730FE2B623}" type="presParOf" srcId="{D3FA4F59-3C40-4E06-B104-F14F8DC7339B}" destId="{AB61CF84-E6BA-4BD2-B622-D88993E8FCD4}" srcOrd="0" destOrd="0" presId="urn:microsoft.com/office/officeart/2005/8/layout/orgChart1"/>
    <dgm:cxn modelId="{80E88561-C641-4051-929B-08CA759C0223}" type="presParOf" srcId="{AB61CF84-E6BA-4BD2-B622-D88993E8FCD4}" destId="{F893B7A8-7F64-4562-AAAE-43D0CC046800}" srcOrd="0" destOrd="0" presId="urn:microsoft.com/office/officeart/2005/8/layout/orgChart1"/>
    <dgm:cxn modelId="{161425A6-9A41-47D3-95CC-ABBB80C44FBC}" type="presParOf" srcId="{F893B7A8-7F64-4562-AAAE-43D0CC046800}" destId="{71E68D56-80F8-4891-B1B0-CCC230E2599C}" srcOrd="0" destOrd="0" presId="urn:microsoft.com/office/officeart/2005/8/layout/orgChart1"/>
    <dgm:cxn modelId="{962B14DB-DCEC-4E27-A561-A9BE68B6560D}" type="presParOf" srcId="{F893B7A8-7F64-4562-AAAE-43D0CC046800}" destId="{00D0231B-262B-492D-A793-7AACBD36CBCA}" srcOrd="1" destOrd="0" presId="urn:microsoft.com/office/officeart/2005/8/layout/orgChart1"/>
    <dgm:cxn modelId="{ADEE72B1-E7CB-43DA-895E-149906D76BAB}" type="presParOf" srcId="{AB61CF84-E6BA-4BD2-B622-D88993E8FCD4}" destId="{CF4D4433-7124-4304-BCA2-277F36FB7A2E}" srcOrd="1" destOrd="0" presId="urn:microsoft.com/office/officeart/2005/8/layout/orgChart1"/>
    <dgm:cxn modelId="{AA1B90B2-2C1B-4B1E-AB50-0DCE60F1E8BD}" type="presParOf" srcId="{CF4D4433-7124-4304-BCA2-277F36FB7A2E}" destId="{74F0AAAF-6921-419D-83A3-CAA35FB6CC72}" srcOrd="0" destOrd="0" presId="urn:microsoft.com/office/officeart/2005/8/layout/orgChart1"/>
    <dgm:cxn modelId="{72FEAD1D-2BA7-4F50-86C6-E22B32EF9AE2}" type="presParOf" srcId="{CF4D4433-7124-4304-BCA2-277F36FB7A2E}" destId="{502FBB76-B37F-4456-AF85-CF0C75CDAD91}" srcOrd="1" destOrd="0" presId="urn:microsoft.com/office/officeart/2005/8/layout/orgChart1"/>
    <dgm:cxn modelId="{F4B8D34E-34EA-47A2-B26F-4EC78CF95FCC}" type="presParOf" srcId="{502FBB76-B37F-4456-AF85-CF0C75CDAD91}" destId="{AA2102A6-9072-4055-8176-229197903C81}" srcOrd="0" destOrd="0" presId="urn:microsoft.com/office/officeart/2005/8/layout/orgChart1"/>
    <dgm:cxn modelId="{705AEC5B-0D89-426F-8B96-109C948080F9}" type="presParOf" srcId="{AA2102A6-9072-4055-8176-229197903C81}" destId="{B05F1868-19B6-4676-86C6-A41101741BBD}" srcOrd="0" destOrd="0" presId="urn:microsoft.com/office/officeart/2005/8/layout/orgChart1"/>
    <dgm:cxn modelId="{240D64FD-DDAF-476C-B0B8-2C787D6B9ECD}" type="presParOf" srcId="{AA2102A6-9072-4055-8176-229197903C81}" destId="{0155B9A9-E6BE-46ED-9B49-B252BD55DF63}" srcOrd="1" destOrd="0" presId="urn:microsoft.com/office/officeart/2005/8/layout/orgChart1"/>
    <dgm:cxn modelId="{994431DE-E9FA-4858-B944-518BBEB51669}" type="presParOf" srcId="{502FBB76-B37F-4456-AF85-CF0C75CDAD91}" destId="{B758A3B3-F27E-4838-9D50-0017D2E1044B}" srcOrd="1" destOrd="0" presId="urn:microsoft.com/office/officeart/2005/8/layout/orgChart1"/>
    <dgm:cxn modelId="{6284101B-A897-4E51-94E3-C19823193F8C}" type="presParOf" srcId="{502FBB76-B37F-4456-AF85-CF0C75CDAD91}" destId="{7B1AF4B8-E8B9-40FA-94F3-434D9DE8DCB1}" srcOrd="2" destOrd="0" presId="urn:microsoft.com/office/officeart/2005/8/layout/orgChart1"/>
    <dgm:cxn modelId="{114988DD-6DB5-4642-B3A1-3FC1CE9855A8}" type="presParOf" srcId="{CF4D4433-7124-4304-BCA2-277F36FB7A2E}" destId="{D8DB78DA-AAEF-4FDF-A9F8-D426D27F2EE4}" srcOrd="2" destOrd="0" presId="urn:microsoft.com/office/officeart/2005/8/layout/orgChart1"/>
    <dgm:cxn modelId="{41ED0F69-C35B-49CA-B61F-9213CAC3642B}" type="presParOf" srcId="{CF4D4433-7124-4304-BCA2-277F36FB7A2E}" destId="{A280FB24-279F-49B0-875E-0CC4CB2A390F}" srcOrd="3" destOrd="0" presId="urn:microsoft.com/office/officeart/2005/8/layout/orgChart1"/>
    <dgm:cxn modelId="{F0AD9D4C-764B-48F2-8B4F-4D64189DEB99}" type="presParOf" srcId="{A280FB24-279F-49B0-875E-0CC4CB2A390F}" destId="{C3E24708-9198-4C5E-8A94-6977A75D5E13}" srcOrd="0" destOrd="0" presId="urn:microsoft.com/office/officeart/2005/8/layout/orgChart1"/>
    <dgm:cxn modelId="{35A10B65-15F2-45D5-9D17-08A0AC183FA0}" type="presParOf" srcId="{C3E24708-9198-4C5E-8A94-6977A75D5E13}" destId="{F1ADB7FD-2A1F-47AF-AA1E-3A6F9B4F862A}" srcOrd="0" destOrd="0" presId="urn:microsoft.com/office/officeart/2005/8/layout/orgChart1"/>
    <dgm:cxn modelId="{38815ACB-F8CD-4874-9408-771D9591BFFB}" type="presParOf" srcId="{C3E24708-9198-4C5E-8A94-6977A75D5E13}" destId="{9D645C60-9310-4DAE-8048-16F8F8A8A600}" srcOrd="1" destOrd="0" presId="urn:microsoft.com/office/officeart/2005/8/layout/orgChart1"/>
    <dgm:cxn modelId="{0522933A-2F41-45C2-BC25-3C513E4288FB}" type="presParOf" srcId="{A280FB24-279F-49B0-875E-0CC4CB2A390F}" destId="{A3031643-97CA-4773-A742-C2A6DF69C60B}" srcOrd="1" destOrd="0" presId="urn:microsoft.com/office/officeart/2005/8/layout/orgChart1"/>
    <dgm:cxn modelId="{0497948C-4CED-44CB-BC20-EB4C57616136}" type="presParOf" srcId="{A280FB24-279F-49B0-875E-0CC4CB2A390F}" destId="{3D3DF5A9-17BB-4348-AE45-B5F098E58F85}" srcOrd="2" destOrd="0" presId="urn:microsoft.com/office/officeart/2005/8/layout/orgChart1"/>
    <dgm:cxn modelId="{8CBD3FDC-A8E8-47B4-9BFB-7A03B7F97EC1}" type="presParOf" srcId="{AB61CF84-E6BA-4BD2-B622-D88993E8FCD4}" destId="{1869EA0B-5BFC-4423-BF4F-C5FC636498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547E3C-D092-425F-B783-9964DF40B6A6}">
      <dsp:nvSpPr>
        <dsp:cNvPr id="0" name=""/>
        <dsp:cNvSpPr/>
      </dsp:nvSpPr>
      <dsp:spPr>
        <a:xfrm>
          <a:off x="0" y="36287"/>
          <a:ext cx="8229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Pierwotne </a:t>
          </a:r>
          <a:endParaRPr lang="pl-PL" sz="3200" kern="1200" dirty="0"/>
        </a:p>
      </dsp:txBody>
      <dsp:txXfrm>
        <a:off x="0" y="36287"/>
        <a:ext cx="8229600" cy="767520"/>
      </dsp:txXfrm>
    </dsp:sp>
    <dsp:sp modelId="{F05902B3-7166-4B65-88A7-37C08286328F}">
      <dsp:nvSpPr>
        <dsp:cNvPr id="0" name=""/>
        <dsp:cNvSpPr/>
      </dsp:nvSpPr>
      <dsp:spPr>
        <a:xfrm>
          <a:off x="0" y="803807"/>
          <a:ext cx="8229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Państwo</a:t>
          </a:r>
          <a:endParaRPr lang="pl-PL" sz="2500" kern="1200" dirty="0"/>
        </a:p>
      </dsp:txBody>
      <dsp:txXfrm>
        <a:off x="0" y="803807"/>
        <a:ext cx="8229600" cy="529920"/>
      </dsp:txXfrm>
    </dsp:sp>
    <dsp:sp modelId="{961831DA-D49F-4F0A-9B0E-7B06741AF340}">
      <dsp:nvSpPr>
        <dsp:cNvPr id="0" name=""/>
        <dsp:cNvSpPr/>
      </dsp:nvSpPr>
      <dsp:spPr>
        <a:xfrm>
          <a:off x="0" y="1333727"/>
          <a:ext cx="8229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Wtórne </a:t>
          </a:r>
          <a:endParaRPr lang="pl-PL" sz="3200" kern="1200" dirty="0"/>
        </a:p>
      </dsp:txBody>
      <dsp:txXfrm>
        <a:off x="0" y="1333727"/>
        <a:ext cx="8229600" cy="767520"/>
      </dsp:txXfrm>
    </dsp:sp>
    <dsp:sp modelId="{6C7CDCA0-2A4D-4F5A-8876-708E207A4C05}">
      <dsp:nvSpPr>
        <dsp:cNvPr id="0" name=""/>
        <dsp:cNvSpPr/>
      </dsp:nvSpPr>
      <dsp:spPr>
        <a:xfrm>
          <a:off x="0" y="2101248"/>
          <a:ext cx="8229600" cy="3047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Organizacje międzynarodowe</a:t>
          </a:r>
          <a:endParaRPr lang="pl-PL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Niesuwerenne organizacje terytorialne</a:t>
          </a:r>
          <a:endParaRPr lang="pl-PL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Watykan – Stolica Apostolska</a:t>
          </a:r>
          <a:endParaRPr lang="pl-PL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Naród</a:t>
          </a:r>
          <a:endParaRPr lang="pl-PL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Powstańcy</a:t>
          </a:r>
          <a:endParaRPr lang="pl-PL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Strona wojująca</a:t>
          </a:r>
          <a:endParaRPr lang="pl-PL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500" kern="1200" dirty="0" smtClean="0"/>
            <a:t>Jednostka</a:t>
          </a:r>
          <a:endParaRPr lang="pl-PL" sz="2500" kern="1200" dirty="0"/>
        </a:p>
      </dsp:txBody>
      <dsp:txXfrm>
        <a:off x="0" y="2101248"/>
        <a:ext cx="8229600" cy="304704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D555BA-F526-4255-A598-81F080E59E64}">
      <dsp:nvSpPr>
        <dsp:cNvPr id="0" name=""/>
        <dsp:cNvSpPr/>
      </dsp:nvSpPr>
      <dsp:spPr>
        <a:xfrm>
          <a:off x="4289598" y="2645626"/>
          <a:ext cx="327747" cy="255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6430"/>
              </a:lnTo>
              <a:lnTo>
                <a:pt x="327747" y="255643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46C7A-BF4A-479A-8388-98EC24B3C145}">
      <dsp:nvSpPr>
        <dsp:cNvPr id="0" name=""/>
        <dsp:cNvSpPr/>
      </dsp:nvSpPr>
      <dsp:spPr>
        <a:xfrm>
          <a:off x="4289598" y="2645626"/>
          <a:ext cx="327747" cy="1005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092"/>
              </a:lnTo>
              <a:lnTo>
                <a:pt x="327747" y="100509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0DDDD-7091-412E-8272-25F7F690D8F2}">
      <dsp:nvSpPr>
        <dsp:cNvPr id="0" name=""/>
        <dsp:cNvSpPr/>
      </dsp:nvSpPr>
      <dsp:spPr>
        <a:xfrm>
          <a:off x="3841677" y="1094288"/>
          <a:ext cx="1321914" cy="458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423"/>
              </a:lnTo>
              <a:lnTo>
                <a:pt x="1321914" y="229423"/>
              </a:lnTo>
              <a:lnTo>
                <a:pt x="1321914" y="45884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D2CDB-E0AE-4E27-BF4E-30EC126A430F}">
      <dsp:nvSpPr>
        <dsp:cNvPr id="0" name=""/>
        <dsp:cNvSpPr/>
      </dsp:nvSpPr>
      <dsp:spPr>
        <a:xfrm>
          <a:off x="2519762" y="1094288"/>
          <a:ext cx="1321914" cy="458846"/>
        </a:xfrm>
        <a:custGeom>
          <a:avLst/>
          <a:gdLst/>
          <a:ahLst/>
          <a:cxnLst/>
          <a:rect l="0" t="0" r="0" b="0"/>
          <a:pathLst>
            <a:path>
              <a:moveTo>
                <a:pt x="1321914" y="0"/>
              </a:moveTo>
              <a:lnTo>
                <a:pt x="1321914" y="229423"/>
              </a:lnTo>
              <a:lnTo>
                <a:pt x="0" y="229423"/>
              </a:lnTo>
              <a:lnTo>
                <a:pt x="0" y="45884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C33ACD-2825-4813-B8F1-BE82B6AC5B5B}">
      <dsp:nvSpPr>
        <dsp:cNvPr id="0" name=""/>
        <dsp:cNvSpPr/>
      </dsp:nvSpPr>
      <dsp:spPr>
        <a:xfrm>
          <a:off x="2749185" y="1796"/>
          <a:ext cx="2184982" cy="1092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Uznanie międzynarodowe</a:t>
          </a:r>
          <a:endParaRPr lang="pl-PL" sz="2200" kern="1200" dirty="0"/>
        </a:p>
      </dsp:txBody>
      <dsp:txXfrm>
        <a:off x="2749185" y="1796"/>
        <a:ext cx="2184982" cy="1092491"/>
      </dsp:txXfrm>
    </dsp:sp>
    <dsp:sp modelId="{8D170FA5-9095-43CF-843B-D4F2E1B7CEF0}">
      <dsp:nvSpPr>
        <dsp:cNvPr id="0" name=""/>
        <dsp:cNvSpPr/>
      </dsp:nvSpPr>
      <dsp:spPr>
        <a:xfrm>
          <a:off x="1427271" y="1553134"/>
          <a:ext cx="2184982" cy="1092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Uznanie państwa</a:t>
          </a:r>
          <a:endParaRPr lang="pl-PL" sz="2200" kern="1200" dirty="0"/>
        </a:p>
      </dsp:txBody>
      <dsp:txXfrm>
        <a:off x="1427271" y="1553134"/>
        <a:ext cx="2184982" cy="1092491"/>
      </dsp:txXfrm>
    </dsp:sp>
    <dsp:sp modelId="{BF69E435-62C6-4FE4-9402-5F278FD64456}">
      <dsp:nvSpPr>
        <dsp:cNvPr id="0" name=""/>
        <dsp:cNvSpPr/>
      </dsp:nvSpPr>
      <dsp:spPr>
        <a:xfrm>
          <a:off x="4071100" y="1553134"/>
          <a:ext cx="2184982" cy="1092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Uznanie rządu</a:t>
          </a:r>
          <a:endParaRPr lang="pl-PL" sz="2200" kern="1200" dirty="0"/>
        </a:p>
      </dsp:txBody>
      <dsp:txXfrm>
        <a:off x="4071100" y="1553134"/>
        <a:ext cx="2184982" cy="1092491"/>
      </dsp:txXfrm>
    </dsp:sp>
    <dsp:sp modelId="{46D75E68-AC10-4370-99A9-C464D343E1B7}">
      <dsp:nvSpPr>
        <dsp:cNvPr id="0" name=""/>
        <dsp:cNvSpPr/>
      </dsp:nvSpPr>
      <dsp:spPr>
        <a:xfrm>
          <a:off x="4617346" y="3104472"/>
          <a:ext cx="2184982" cy="1092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Doktryna </a:t>
          </a:r>
          <a:r>
            <a:rPr lang="pl-PL" sz="2200" kern="1200" dirty="0" err="1" smtClean="0"/>
            <a:t>Tobara</a:t>
          </a:r>
          <a:endParaRPr lang="pl-PL" sz="2200" kern="1200" dirty="0"/>
        </a:p>
      </dsp:txBody>
      <dsp:txXfrm>
        <a:off x="4617346" y="3104472"/>
        <a:ext cx="2184982" cy="1092491"/>
      </dsp:txXfrm>
    </dsp:sp>
    <dsp:sp modelId="{4F11D6AD-3902-43DE-B04B-6CA99FEDF36C}">
      <dsp:nvSpPr>
        <dsp:cNvPr id="0" name=""/>
        <dsp:cNvSpPr/>
      </dsp:nvSpPr>
      <dsp:spPr>
        <a:xfrm>
          <a:off x="4617346" y="4655810"/>
          <a:ext cx="2184982" cy="1092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Doktryna Estrady</a:t>
          </a:r>
          <a:endParaRPr lang="pl-PL" sz="2200" kern="1200" dirty="0"/>
        </a:p>
      </dsp:txBody>
      <dsp:txXfrm>
        <a:off x="4617346" y="4655810"/>
        <a:ext cx="2184982" cy="10924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DF4BC5-53CC-45CA-BBDD-AE0AEB11F5FA}">
      <dsp:nvSpPr>
        <dsp:cNvPr id="0" name=""/>
        <dsp:cNvSpPr/>
      </dsp:nvSpPr>
      <dsp:spPr>
        <a:xfrm>
          <a:off x="3940001" y="1999427"/>
          <a:ext cx="1922784" cy="915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594"/>
              </a:lnTo>
              <a:lnTo>
                <a:pt x="1922784" y="623594"/>
              </a:lnTo>
              <a:lnTo>
                <a:pt x="1922784" y="91507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531A3-FFBA-4DD4-97E0-7A258A0801DE}">
      <dsp:nvSpPr>
        <dsp:cNvPr id="0" name=""/>
        <dsp:cNvSpPr/>
      </dsp:nvSpPr>
      <dsp:spPr>
        <a:xfrm>
          <a:off x="2017216" y="1999427"/>
          <a:ext cx="1922784" cy="915070"/>
        </a:xfrm>
        <a:custGeom>
          <a:avLst/>
          <a:gdLst/>
          <a:ahLst/>
          <a:cxnLst/>
          <a:rect l="0" t="0" r="0" b="0"/>
          <a:pathLst>
            <a:path>
              <a:moveTo>
                <a:pt x="1922784" y="0"/>
              </a:moveTo>
              <a:lnTo>
                <a:pt x="1922784" y="623594"/>
              </a:lnTo>
              <a:lnTo>
                <a:pt x="0" y="623594"/>
              </a:lnTo>
              <a:lnTo>
                <a:pt x="0" y="91507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F9C46D-D94C-40AA-B84D-438248AA6E31}">
      <dsp:nvSpPr>
        <dsp:cNvPr id="0" name=""/>
        <dsp:cNvSpPr/>
      </dsp:nvSpPr>
      <dsp:spPr>
        <a:xfrm>
          <a:off x="2366813" y="1479"/>
          <a:ext cx="3146375" cy="1997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12892-0A11-40A9-A1AC-8398D411A788}">
      <dsp:nvSpPr>
        <dsp:cNvPr id="0" name=""/>
        <dsp:cNvSpPr/>
      </dsp:nvSpPr>
      <dsp:spPr>
        <a:xfrm>
          <a:off x="2716410" y="333596"/>
          <a:ext cx="3146375" cy="1997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Prawa państwa</a:t>
          </a:r>
          <a:endParaRPr lang="pl-PL" sz="4400" kern="1200" dirty="0"/>
        </a:p>
      </dsp:txBody>
      <dsp:txXfrm>
        <a:off x="2716410" y="333596"/>
        <a:ext cx="3146375" cy="1997948"/>
      </dsp:txXfrm>
    </dsp:sp>
    <dsp:sp modelId="{CEC5BDE7-A9EA-4A7A-9095-A89260529288}">
      <dsp:nvSpPr>
        <dsp:cNvPr id="0" name=""/>
        <dsp:cNvSpPr/>
      </dsp:nvSpPr>
      <dsp:spPr>
        <a:xfrm>
          <a:off x="444028" y="2914498"/>
          <a:ext cx="3146375" cy="1997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D19EA-061B-407F-830A-AE2CEAD870B0}">
      <dsp:nvSpPr>
        <dsp:cNvPr id="0" name=""/>
        <dsp:cNvSpPr/>
      </dsp:nvSpPr>
      <dsp:spPr>
        <a:xfrm>
          <a:off x="793625" y="3246615"/>
          <a:ext cx="3146375" cy="1997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Zasadnicze</a:t>
          </a:r>
          <a:endParaRPr lang="pl-PL" sz="4400" kern="1200" dirty="0"/>
        </a:p>
      </dsp:txBody>
      <dsp:txXfrm>
        <a:off x="793625" y="3246615"/>
        <a:ext cx="3146375" cy="1997948"/>
      </dsp:txXfrm>
    </dsp:sp>
    <dsp:sp modelId="{19633457-6110-4AC4-94CD-BCC7748A19B6}">
      <dsp:nvSpPr>
        <dsp:cNvPr id="0" name=""/>
        <dsp:cNvSpPr/>
      </dsp:nvSpPr>
      <dsp:spPr>
        <a:xfrm>
          <a:off x="4289598" y="2914498"/>
          <a:ext cx="3146375" cy="1997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9833F-B2A2-467E-8F25-0BB7020B35CA}">
      <dsp:nvSpPr>
        <dsp:cNvPr id="0" name=""/>
        <dsp:cNvSpPr/>
      </dsp:nvSpPr>
      <dsp:spPr>
        <a:xfrm>
          <a:off x="4639195" y="3246615"/>
          <a:ext cx="3146375" cy="1997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Nabyte </a:t>
          </a:r>
          <a:endParaRPr lang="pl-PL" sz="4400" kern="1200" dirty="0"/>
        </a:p>
      </dsp:txBody>
      <dsp:txXfrm>
        <a:off x="4639195" y="3246615"/>
        <a:ext cx="3146375" cy="19979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913B82-F5D6-48A4-A608-78F2A579491C}">
      <dsp:nvSpPr>
        <dsp:cNvPr id="0" name=""/>
        <dsp:cNvSpPr/>
      </dsp:nvSpPr>
      <dsp:spPr>
        <a:xfrm>
          <a:off x="6547456" y="848483"/>
          <a:ext cx="700523" cy="1931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3320"/>
              </a:lnTo>
              <a:lnTo>
                <a:pt x="700523" y="1783320"/>
              </a:lnTo>
              <a:lnTo>
                <a:pt x="700523" y="1931258"/>
              </a:lnTo>
            </a:path>
          </a:pathLst>
        </a:custGeom>
        <a:noFill/>
        <a:ln w="635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449F98DE-3C43-4B1E-B852-819FE2DB9D8A}">
      <dsp:nvSpPr>
        <dsp:cNvPr id="0" name=""/>
        <dsp:cNvSpPr/>
      </dsp:nvSpPr>
      <dsp:spPr>
        <a:xfrm>
          <a:off x="5220646" y="848483"/>
          <a:ext cx="1326810" cy="1255482"/>
        </a:xfrm>
        <a:custGeom>
          <a:avLst/>
          <a:gdLst/>
          <a:ahLst/>
          <a:cxnLst/>
          <a:rect l="0" t="0" r="0" b="0"/>
          <a:pathLst>
            <a:path>
              <a:moveTo>
                <a:pt x="1326810" y="0"/>
              </a:moveTo>
              <a:lnTo>
                <a:pt x="1326810" y="1107544"/>
              </a:lnTo>
              <a:lnTo>
                <a:pt x="0" y="1107544"/>
              </a:lnTo>
              <a:lnTo>
                <a:pt x="0" y="1255482"/>
              </a:lnTo>
            </a:path>
          </a:pathLst>
        </a:custGeom>
        <a:noFill/>
        <a:ln w="635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445DDE90-783E-4EFA-9E84-981D93646DAA}">
      <dsp:nvSpPr>
        <dsp:cNvPr id="0" name=""/>
        <dsp:cNvSpPr/>
      </dsp:nvSpPr>
      <dsp:spPr>
        <a:xfrm>
          <a:off x="3643834" y="848483"/>
          <a:ext cx="2903622" cy="579707"/>
        </a:xfrm>
        <a:custGeom>
          <a:avLst/>
          <a:gdLst/>
          <a:ahLst/>
          <a:cxnLst/>
          <a:rect l="0" t="0" r="0" b="0"/>
          <a:pathLst>
            <a:path>
              <a:moveTo>
                <a:pt x="2903622" y="0"/>
              </a:moveTo>
              <a:lnTo>
                <a:pt x="2903622" y="431768"/>
              </a:lnTo>
              <a:lnTo>
                <a:pt x="0" y="431768"/>
              </a:lnTo>
              <a:lnTo>
                <a:pt x="0" y="57970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16003-F4F6-444D-9F88-1FD5044AA95C}">
      <dsp:nvSpPr>
        <dsp:cNvPr id="0" name=""/>
        <dsp:cNvSpPr/>
      </dsp:nvSpPr>
      <dsp:spPr>
        <a:xfrm>
          <a:off x="2217186" y="848483"/>
          <a:ext cx="4330270" cy="579707"/>
        </a:xfrm>
        <a:custGeom>
          <a:avLst/>
          <a:gdLst/>
          <a:ahLst/>
          <a:cxnLst/>
          <a:rect l="0" t="0" r="0" b="0"/>
          <a:pathLst>
            <a:path>
              <a:moveTo>
                <a:pt x="4330270" y="0"/>
              </a:moveTo>
              <a:lnTo>
                <a:pt x="4330270" y="431768"/>
              </a:lnTo>
              <a:lnTo>
                <a:pt x="0" y="431768"/>
              </a:lnTo>
              <a:lnTo>
                <a:pt x="0" y="57970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EDCC5-F7E9-4CC9-9012-162BFFA6E2C2}">
      <dsp:nvSpPr>
        <dsp:cNvPr id="0" name=""/>
        <dsp:cNvSpPr/>
      </dsp:nvSpPr>
      <dsp:spPr>
        <a:xfrm>
          <a:off x="790553" y="848483"/>
          <a:ext cx="5756903" cy="579707"/>
        </a:xfrm>
        <a:custGeom>
          <a:avLst/>
          <a:gdLst/>
          <a:ahLst/>
          <a:cxnLst/>
          <a:rect l="0" t="0" r="0" b="0"/>
          <a:pathLst>
            <a:path>
              <a:moveTo>
                <a:pt x="5756903" y="0"/>
              </a:moveTo>
              <a:lnTo>
                <a:pt x="5756903" y="431768"/>
              </a:lnTo>
              <a:lnTo>
                <a:pt x="0" y="431768"/>
              </a:lnTo>
              <a:lnTo>
                <a:pt x="0" y="579707"/>
              </a:lnTo>
            </a:path>
          </a:pathLst>
        </a:custGeom>
        <a:noFill/>
        <a:ln w="635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DDCC5DF6-DC19-465A-A941-A160B5FB2C9A}">
      <dsp:nvSpPr>
        <dsp:cNvPr id="0" name=""/>
        <dsp:cNvSpPr/>
      </dsp:nvSpPr>
      <dsp:spPr>
        <a:xfrm>
          <a:off x="5842988" y="144015"/>
          <a:ext cx="1408937" cy="70446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Typy sukcesji </a:t>
          </a:r>
          <a:endParaRPr lang="pl-PL" sz="1500" kern="1200" dirty="0"/>
        </a:p>
      </dsp:txBody>
      <dsp:txXfrm>
        <a:off x="5842988" y="144015"/>
        <a:ext cx="1408937" cy="704468"/>
      </dsp:txXfrm>
    </dsp:sp>
    <dsp:sp modelId="{64A5F50D-BFF1-4D47-B843-A2A282323D57}">
      <dsp:nvSpPr>
        <dsp:cNvPr id="0" name=""/>
        <dsp:cNvSpPr/>
      </dsp:nvSpPr>
      <dsp:spPr>
        <a:xfrm>
          <a:off x="86084" y="1428191"/>
          <a:ext cx="1408937" cy="70446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Rozpad państwa</a:t>
          </a:r>
          <a:endParaRPr lang="pl-PL" sz="1500" kern="1200" dirty="0"/>
        </a:p>
      </dsp:txBody>
      <dsp:txXfrm>
        <a:off x="86084" y="1428191"/>
        <a:ext cx="1408937" cy="704468"/>
      </dsp:txXfrm>
    </dsp:sp>
    <dsp:sp modelId="{7E1766BD-CE61-4877-B78E-B4C4536EEA59}">
      <dsp:nvSpPr>
        <dsp:cNvPr id="0" name=""/>
        <dsp:cNvSpPr/>
      </dsp:nvSpPr>
      <dsp:spPr>
        <a:xfrm>
          <a:off x="1512718" y="1428191"/>
          <a:ext cx="1408937" cy="70446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Sukcesja</a:t>
          </a:r>
          <a:endParaRPr lang="pl-PL" sz="1500" kern="1200" dirty="0"/>
        </a:p>
      </dsp:txBody>
      <dsp:txXfrm>
        <a:off x="1512718" y="1428191"/>
        <a:ext cx="1408937" cy="704468"/>
      </dsp:txXfrm>
    </dsp:sp>
    <dsp:sp modelId="{456F5A9A-B6A2-4320-A629-A204CC6191AE}">
      <dsp:nvSpPr>
        <dsp:cNvPr id="0" name=""/>
        <dsp:cNvSpPr/>
      </dsp:nvSpPr>
      <dsp:spPr>
        <a:xfrm>
          <a:off x="2939365" y="1428191"/>
          <a:ext cx="1408937" cy="70446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Zjednoczenie państwa (inkorporacja)</a:t>
          </a:r>
          <a:endParaRPr lang="pl-PL" sz="1500" kern="1200" dirty="0"/>
        </a:p>
      </dsp:txBody>
      <dsp:txXfrm>
        <a:off x="2939365" y="1428191"/>
        <a:ext cx="1408937" cy="704468"/>
      </dsp:txXfrm>
    </dsp:sp>
    <dsp:sp modelId="{3E0ABBDC-7387-426E-B0D9-E537818EFFD8}">
      <dsp:nvSpPr>
        <dsp:cNvPr id="0" name=""/>
        <dsp:cNvSpPr/>
      </dsp:nvSpPr>
      <dsp:spPr>
        <a:xfrm>
          <a:off x="4516178" y="2103966"/>
          <a:ext cx="1408937" cy="70446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Cesja </a:t>
          </a:r>
          <a:endParaRPr lang="pl-PL" sz="1500" kern="1200" dirty="0"/>
        </a:p>
      </dsp:txBody>
      <dsp:txXfrm>
        <a:off x="4516178" y="2103966"/>
        <a:ext cx="1408937" cy="704468"/>
      </dsp:txXfrm>
    </dsp:sp>
    <dsp:sp modelId="{96958554-DD92-4D98-9DC0-D8050DEC8A40}">
      <dsp:nvSpPr>
        <dsp:cNvPr id="0" name=""/>
        <dsp:cNvSpPr/>
      </dsp:nvSpPr>
      <dsp:spPr>
        <a:xfrm>
          <a:off x="6543511" y="2779742"/>
          <a:ext cx="1408937" cy="70446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Powstanie nowego państwa niepodległego</a:t>
          </a:r>
          <a:endParaRPr lang="pl-PL" sz="1500" kern="1200" dirty="0"/>
        </a:p>
      </dsp:txBody>
      <dsp:txXfrm>
        <a:off x="6543511" y="2779742"/>
        <a:ext cx="1408937" cy="7044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F21E24-B3FF-4718-919E-5828D967D093}">
      <dsp:nvSpPr>
        <dsp:cNvPr id="0" name=""/>
        <dsp:cNvSpPr/>
      </dsp:nvSpPr>
      <dsp:spPr>
        <a:xfrm>
          <a:off x="0" y="371700"/>
          <a:ext cx="82296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Żadne państwo nie może sądzić innego państwa</a:t>
          </a:r>
          <a:endParaRPr lang="pl-PL" sz="3000" kern="1200" dirty="0"/>
        </a:p>
      </dsp:txBody>
      <dsp:txXfrm>
        <a:off x="0" y="371700"/>
        <a:ext cx="8229600" cy="719549"/>
      </dsp:txXfrm>
    </dsp:sp>
    <dsp:sp modelId="{89594349-5F48-4139-A789-D1663C2DA43E}">
      <dsp:nvSpPr>
        <dsp:cNvPr id="0" name=""/>
        <dsp:cNvSpPr/>
      </dsp:nvSpPr>
      <dsp:spPr>
        <a:xfrm>
          <a:off x="0" y="1177650"/>
          <a:ext cx="82296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Zakres</a:t>
          </a:r>
          <a:endParaRPr lang="pl-PL" sz="3000" kern="1200" dirty="0"/>
        </a:p>
      </dsp:txBody>
      <dsp:txXfrm>
        <a:off x="0" y="1177650"/>
        <a:ext cx="8229600" cy="719549"/>
      </dsp:txXfrm>
    </dsp:sp>
    <dsp:sp modelId="{697053E7-D3AC-45DE-88BE-94A8B11C4046}">
      <dsp:nvSpPr>
        <dsp:cNvPr id="0" name=""/>
        <dsp:cNvSpPr/>
      </dsp:nvSpPr>
      <dsp:spPr>
        <a:xfrm>
          <a:off x="0" y="1897200"/>
          <a:ext cx="8229600" cy="1583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 smtClean="0"/>
            <a:t>Organy</a:t>
          </a:r>
          <a:endParaRPr lang="pl-P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 smtClean="0"/>
            <a:t>Agendy państwowe </a:t>
          </a:r>
          <a:endParaRPr lang="pl-P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 smtClean="0"/>
            <a:t>Siły zbrojne</a:t>
          </a:r>
          <a:endParaRPr lang="pl-P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300" kern="1200" dirty="0" smtClean="0"/>
            <a:t>Własność</a:t>
          </a:r>
          <a:endParaRPr lang="pl-PL" sz="2300" kern="1200" dirty="0"/>
        </a:p>
      </dsp:txBody>
      <dsp:txXfrm>
        <a:off x="0" y="1897200"/>
        <a:ext cx="8229600" cy="1583549"/>
      </dsp:txXfrm>
    </dsp:sp>
    <dsp:sp modelId="{74081BCA-3034-4422-AFAC-5FF758407CE1}">
      <dsp:nvSpPr>
        <dsp:cNvPr id="0" name=""/>
        <dsp:cNvSpPr/>
      </dsp:nvSpPr>
      <dsp:spPr>
        <a:xfrm>
          <a:off x="0" y="3480750"/>
          <a:ext cx="82296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Sprawa reparacji wojennych </a:t>
          </a:r>
          <a:endParaRPr lang="pl-PL" sz="3000" kern="1200" dirty="0"/>
        </a:p>
      </dsp:txBody>
      <dsp:txXfrm>
        <a:off x="0" y="3480750"/>
        <a:ext cx="8229600" cy="71954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6A940B-2BC0-4BE3-903E-D0FF2645112B}">
      <dsp:nvSpPr>
        <dsp:cNvPr id="0" name=""/>
        <dsp:cNvSpPr/>
      </dsp:nvSpPr>
      <dsp:spPr>
        <a:xfrm>
          <a:off x="2481336" y="2189"/>
          <a:ext cx="3266926" cy="16334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 smtClean="0"/>
            <a:t>Rodzaje państw </a:t>
          </a:r>
          <a:endParaRPr lang="pl-PL" sz="5000" kern="1200" dirty="0"/>
        </a:p>
      </dsp:txBody>
      <dsp:txXfrm>
        <a:off x="2481336" y="2189"/>
        <a:ext cx="3266926" cy="1633463"/>
      </dsp:txXfrm>
    </dsp:sp>
    <dsp:sp modelId="{5D3AF666-76FF-4F80-B73F-C0B794635CA3}">
      <dsp:nvSpPr>
        <dsp:cNvPr id="0" name=""/>
        <dsp:cNvSpPr/>
      </dsp:nvSpPr>
      <dsp:spPr>
        <a:xfrm>
          <a:off x="2808029" y="1635652"/>
          <a:ext cx="326692" cy="1225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5097"/>
              </a:lnTo>
              <a:lnTo>
                <a:pt x="326692" y="122509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0F3DB-ED41-4907-9501-35E7DD31086F}">
      <dsp:nvSpPr>
        <dsp:cNvPr id="0" name=""/>
        <dsp:cNvSpPr/>
      </dsp:nvSpPr>
      <dsp:spPr>
        <a:xfrm>
          <a:off x="3134722" y="2044017"/>
          <a:ext cx="2613540" cy="1633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800" kern="1200" dirty="0" smtClean="0"/>
            <a:t>Jednolite </a:t>
          </a:r>
          <a:endParaRPr lang="pl-PL" sz="4800" kern="1200" dirty="0"/>
        </a:p>
      </dsp:txBody>
      <dsp:txXfrm>
        <a:off x="3134722" y="2044017"/>
        <a:ext cx="2613540" cy="1633463"/>
      </dsp:txXfrm>
    </dsp:sp>
    <dsp:sp modelId="{FB932573-A4F8-4678-AD28-A96E1F76B14F}">
      <dsp:nvSpPr>
        <dsp:cNvPr id="0" name=""/>
        <dsp:cNvSpPr/>
      </dsp:nvSpPr>
      <dsp:spPr>
        <a:xfrm>
          <a:off x="2808029" y="1635652"/>
          <a:ext cx="326692" cy="3266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6926"/>
              </a:lnTo>
              <a:lnTo>
                <a:pt x="326692" y="326692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673D5-76DD-40C8-AD60-4597592A3D36}">
      <dsp:nvSpPr>
        <dsp:cNvPr id="0" name=""/>
        <dsp:cNvSpPr/>
      </dsp:nvSpPr>
      <dsp:spPr>
        <a:xfrm>
          <a:off x="3134722" y="4085846"/>
          <a:ext cx="2613540" cy="1633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800" kern="1200" dirty="0" smtClean="0"/>
            <a:t>Złożone</a:t>
          </a:r>
          <a:endParaRPr lang="pl-PL" sz="4800" kern="1200" dirty="0"/>
        </a:p>
      </dsp:txBody>
      <dsp:txXfrm>
        <a:off x="3134722" y="4085846"/>
        <a:ext cx="2613540" cy="163346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0D3348-1A3A-4430-9826-42AF67901162}">
      <dsp:nvSpPr>
        <dsp:cNvPr id="0" name=""/>
        <dsp:cNvSpPr/>
      </dsp:nvSpPr>
      <dsp:spPr>
        <a:xfrm>
          <a:off x="4114799" y="253611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68C559-0243-4809-A314-2BF9D8F56FA0}">
      <dsp:nvSpPr>
        <dsp:cNvPr id="0" name=""/>
        <dsp:cNvSpPr/>
      </dsp:nvSpPr>
      <dsp:spPr>
        <a:xfrm>
          <a:off x="4069079" y="253611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78ECE-CA65-415A-8B5F-6AE4D2A8CFFC}">
      <dsp:nvSpPr>
        <dsp:cNvPr id="0" name=""/>
        <dsp:cNvSpPr/>
      </dsp:nvSpPr>
      <dsp:spPr>
        <a:xfrm>
          <a:off x="1203548" y="253611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FBEB5-C259-410B-A65A-0D3638474974}">
      <dsp:nvSpPr>
        <dsp:cNvPr id="0" name=""/>
        <dsp:cNvSpPr/>
      </dsp:nvSpPr>
      <dsp:spPr>
        <a:xfrm>
          <a:off x="2911803" y="1333115"/>
          <a:ext cx="2405992" cy="1202996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Rodzaje państw</a:t>
          </a:r>
          <a:endParaRPr lang="pl-PL" sz="2500" kern="1200" dirty="0"/>
        </a:p>
      </dsp:txBody>
      <dsp:txXfrm>
        <a:off x="2911803" y="1333115"/>
        <a:ext cx="2405992" cy="1202996"/>
      </dsp:txXfrm>
    </dsp:sp>
    <dsp:sp modelId="{86195F73-6090-46CC-ADBD-A2253CAA8BEA}">
      <dsp:nvSpPr>
        <dsp:cNvPr id="0" name=""/>
        <dsp:cNvSpPr/>
      </dsp:nvSpPr>
      <dsp:spPr>
        <a:xfrm>
          <a:off x="552" y="3041370"/>
          <a:ext cx="2405992" cy="1202996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Śródlądowe</a:t>
          </a:r>
          <a:endParaRPr lang="pl-PL" sz="2500" kern="1200" dirty="0"/>
        </a:p>
      </dsp:txBody>
      <dsp:txXfrm>
        <a:off x="552" y="3041370"/>
        <a:ext cx="2405992" cy="1202996"/>
      </dsp:txXfrm>
    </dsp:sp>
    <dsp:sp modelId="{4642A0EE-8638-4BCA-BB7F-0464616BB9CD}">
      <dsp:nvSpPr>
        <dsp:cNvPr id="0" name=""/>
        <dsp:cNvSpPr/>
      </dsp:nvSpPr>
      <dsp:spPr>
        <a:xfrm>
          <a:off x="2911803" y="3041370"/>
          <a:ext cx="2405992" cy="1202996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 niekorzystnym położeniu geograficznym</a:t>
          </a:r>
          <a:endParaRPr lang="pl-PL" sz="2500" kern="1200" dirty="0"/>
        </a:p>
      </dsp:txBody>
      <dsp:txXfrm>
        <a:off x="2911803" y="3041370"/>
        <a:ext cx="2405992" cy="1202996"/>
      </dsp:txXfrm>
    </dsp:sp>
    <dsp:sp modelId="{536232D9-7E61-4D03-9F5F-D51F57565574}">
      <dsp:nvSpPr>
        <dsp:cNvPr id="0" name=""/>
        <dsp:cNvSpPr/>
      </dsp:nvSpPr>
      <dsp:spPr>
        <a:xfrm>
          <a:off x="5823054" y="3041370"/>
          <a:ext cx="2405992" cy="1202996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err="1" smtClean="0"/>
            <a:t>Archipelagowe</a:t>
          </a:r>
          <a:endParaRPr lang="pl-PL" sz="2500" kern="1200" dirty="0"/>
        </a:p>
      </dsp:txBody>
      <dsp:txXfrm>
        <a:off x="5823054" y="3041370"/>
        <a:ext cx="2405992" cy="120299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5E7B90-0AD2-4C49-AE7E-A247F36E724A}">
      <dsp:nvSpPr>
        <dsp:cNvPr id="0" name=""/>
        <dsp:cNvSpPr/>
      </dsp:nvSpPr>
      <dsp:spPr>
        <a:xfrm>
          <a:off x="4114800" y="2361926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B4A26-128A-46C3-8F4E-830B28B95C03}">
      <dsp:nvSpPr>
        <dsp:cNvPr id="0" name=""/>
        <dsp:cNvSpPr/>
      </dsp:nvSpPr>
      <dsp:spPr>
        <a:xfrm>
          <a:off x="1862986" y="2361926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E0F79-DEDB-4EC6-AD8F-2DF6CC77373D}">
      <dsp:nvSpPr>
        <dsp:cNvPr id="0" name=""/>
        <dsp:cNvSpPr/>
      </dsp:nvSpPr>
      <dsp:spPr>
        <a:xfrm>
          <a:off x="2253797" y="500924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Uznanie międzynarodowe</a:t>
          </a:r>
          <a:endParaRPr lang="pl-PL" sz="3900" kern="1200" dirty="0"/>
        </a:p>
      </dsp:txBody>
      <dsp:txXfrm>
        <a:off x="2253797" y="500924"/>
        <a:ext cx="3722005" cy="1861002"/>
      </dsp:txXfrm>
    </dsp:sp>
    <dsp:sp modelId="{9DF17D45-5E00-445F-B310-AB66EEB4F353}">
      <dsp:nvSpPr>
        <dsp:cNvPr id="0" name=""/>
        <dsp:cNvSpPr/>
      </dsp:nvSpPr>
      <dsp:spPr>
        <a:xfrm>
          <a:off x="1984" y="3143548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Konstytutywne</a:t>
          </a:r>
          <a:endParaRPr lang="pl-PL" sz="3900" kern="1200" dirty="0"/>
        </a:p>
      </dsp:txBody>
      <dsp:txXfrm>
        <a:off x="1984" y="3143548"/>
        <a:ext cx="3722005" cy="1861002"/>
      </dsp:txXfrm>
    </dsp:sp>
    <dsp:sp modelId="{90086440-9DE6-48E0-929C-C750988F3B47}">
      <dsp:nvSpPr>
        <dsp:cNvPr id="0" name=""/>
        <dsp:cNvSpPr/>
      </dsp:nvSpPr>
      <dsp:spPr>
        <a:xfrm>
          <a:off x="4505610" y="3143548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Deklaratoryjne</a:t>
          </a:r>
          <a:endParaRPr lang="pl-PL" sz="3900" kern="1200" dirty="0"/>
        </a:p>
      </dsp:txBody>
      <dsp:txXfrm>
        <a:off x="4505610" y="3143548"/>
        <a:ext cx="3722005" cy="186100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97A8DF-B411-4774-8CE6-96273293C5A3}">
      <dsp:nvSpPr>
        <dsp:cNvPr id="0" name=""/>
        <dsp:cNvSpPr/>
      </dsp:nvSpPr>
      <dsp:spPr>
        <a:xfrm>
          <a:off x="4114800" y="2361926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E135B-0D1C-4965-82B2-BF483709B8A7}">
      <dsp:nvSpPr>
        <dsp:cNvPr id="0" name=""/>
        <dsp:cNvSpPr/>
      </dsp:nvSpPr>
      <dsp:spPr>
        <a:xfrm>
          <a:off x="1862986" y="2361926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8DCA7-4FB0-46CB-AB74-A5D5D68C1F9C}">
      <dsp:nvSpPr>
        <dsp:cNvPr id="0" name=""/>
        <dsp:cNvSpPr/>
      </dsp:nvSpPr>
      <dsp:spPr>
        <a:xfrm>
          <a:off x="2253797" y="500924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Uznanie międzynarodowe</a:t>
          </a:r>
          <a:endParaRPr lang="pl-PL" sz="3900" kern="1200" dirty="0"/>
        </a:p>
      </dsp:txBody>
      <dsp:txXfrm>
        <a:off x="2253797" y="500924"/>
        <a:ext cx="3722005" cy="1861002"/>
      </dsp:txXfrm>
    </dsp:sp>
    <dsp:sp modelId="{3849A482-9567-4438-B0CA-90ED7394C645}">
      <dsp:nvSpPr>
        <dsp:cNvPr id="0" name=""/>
        <dsp:cNvSpPr/>
      </dsp:nvSpPr>
      <dsp:spPr>
        <a:xfrm>
          <a:off x="1984" y="3143548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Wyraźne</a:t>
          </a:r>
          <a:endParaRPr lang="pl-PL" sz="3900" kern="1200" dirty="0"/>
        </a:p>
      </dsp:txBody>
      <dsp:txXfrm>
        <a:off x="1984" y="3143548"/>
        <a:ext cx="3722005" cy="1861002"/>
      </dsp:txXfrm>
    </dsp:sp>
    <dsp:sp modelId="{EF895F37-C207-4F57-9D98-C597DF900857}">
      <dsp:nvSpPr>
        <dsp:cNvPr id="0" name=""/>
        <dsp:cNvSpPr/>
      </dsp:nvSpPr>
      <dsp:spPr>
        <a:xfrm>
          <a:off x="4505610" y="3143548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Dorozumiane (milczące)</a:t>
          </a:r>
          <a:endParaRPr lang="pl-PL" sz="3900" kern="1200" dirty="0"/>
        </a:p>
      </dsp:txBody>
      <dsp:txXfrm>
        <a:off x="4505610" y="3143548"/>
        <a:ext cx="3722005" cy="186100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DB78DA-AAEF-4FDF-A9F8-D426D27F2EE4}">
      <dsp:nvSpPr>
        <dsp:cNvPr id="0" name=""/>
        <dsp:cNvSpPr/>
      </dsp:nvSpPr>
      <dsp:spPr>
        <a:xfrm>
          <a:off x="4114800" y="239793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0AAAF-6921-419D-83A3-CAA35FB6CC72}">
      <dsp:nvSpPr>
        <dsp:cNvPr id="0" name=""/>
        <dsp:cNvSpPr/>
      </dsp:nvSpPr>
      <dsp:spPr>
        <a:xfrm>
          <a:off x="1862986" y="239793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68D56-80F8-4891-B1B0-CCC230E2599C}">
      <dsp:nvSpPr>
        <dsp:cNvPr id="0" name=""/>
        <dsp:cNvSpPr/>
      </dsp:nvSpPr>
      <dsp:spPr>
        <a:xfrm>
          <a:off x="2253797" y="536928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Uznanie międzynarodowe</a:t>
          </a:r>
          <a:endParaRPr lang="pl-PL" sz="3900" kern="1200" dirty="0"/>
        </a:p>
      </dsp:txBody>
      <dsp:txXfrm>
        <a:off x="2253797" y="536928"/>
        <a:ext cx="3722005" cy="1861002"/>
      </dsp:txXfrm>
    </dsp:sp>
    <dsp:sp modelId="{B05F1868-19B6-4676-86C6-A41101741BBD}">
      <dsp:nvSpPr>
        <dsp:cNvPr id="0" name=""/>
        <dsp:cNvSpPr/>
      </dsp:nvSpPr>
      <dsp:spPr>
        <a:xfrm>
          <a:off x="1984" y="3179552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De </a:t>
          </a:r>
          <a:r>
            <a:rPr lang="pl-PL" sz="3900" kern="1200" dirty="0" err="1" smtClean="0"/>
            <a:t>iure</a:t>
          </a:r>
          <a:endParaRPr lang="pl-PL" sz="3900" kern="1200" dirty="0"/>
        </a:p>
      </dsp:txBody>
      <dsp:txXfrm>
        <a:off x="1984" y="3179552"/>
        <a:ext cx="3722005" cy="1861002"/>
      </dsp:txXfrm>
    </dsp:sp>
    <dsp:sp modelId="{F1ADB7FD-2A1F-47AF-AA1E-3A6F9B4F862A}">
      <dsp:nvSpPr>
        <dsp:cNvPr id="0" name=""/>
        <dsp:cNvSpPr/>
      </dsp:nvSpPr>
      <dsp:spPr>
        <a:xfrm>
          <a:off x="4505610" y="3179552"/>
          <a:ext cx="3722005" cy="186100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De facto</a:t>
          </a:r>
          <a:endParaRPr lang="pl-PL" sz="3900" kern="1200" dirty="0"/>
        </a:p>
      </dsp:txBody>
      <dsp:txXfrm>
        <a:off x="4505610" y="3179552"/>
        <a:ext cx="3722005" cy="186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CA99C3-6CB1-4D8B-902C-10F5DF9827D2}" type="datetimeFigureOut">
              <a:rPr lang="pl-PL" smtClean="0"/>
              <a:pPr/>
              <a:t>2020-03-21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0ECB3AB-4633-48A9-B8D5-2D493F572D9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Podmioty prawa międzynarodowego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Teoria tabula rasa</a:t>
            </a:r>
          </a:p>
          <a:p>
            <a:endParaRPr lang="pl-PL" dirty="0" smtClean="0"/>
          </a:p>
          <a:p>
            <a:r>
              <a:rPr lang="pl-PL" dirty="0" smtClean="0"/>
              <a:t>Teoria prawa wyboru</a:t>
            </a:r>
          </a:p>
          <a:p>
            <a:endParaRPr lang="pl-PL" dirty="0" smtClean="0"/>
          </a:p>
          <a:p>
            <a:r>
              <a:rPr lang="pl-PL" dirty="0" smtClean="0"/>
              <a:t>Teoria kontynuacji z prawem wypowiedzenia </a:t>
            </a:r>
          </a:p>
          <a:p>
            <a:endParaRPr lang="pl-PL" dirty="0" smtClean="0"/>
          </a:p>
          <a:p>
            <a:r>
              <a:rPr lang="pl-PL" dirty="0" smtClean="0"/>
              <a:t>Teoria prawa do namysłu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Ciągłość i sukcesja państw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Konwencja Wiedeńska o sukcesji państw w stosunku do traktatów z 1978 r. </a:t>
            </a:r>
          </a:p>
          <a:p>
            <a:endParaRPr lang="pl-PL" dirty="0" smtClean="0"/>
          </a:p>
          <a:p>
            <a:r>
              <a:rPr lang="pl-PL" dirty="0" smtClean="0"/>
              <a:t>Nowe państwo – </a:t>
            </a:r>
            <a:r>
              <a:rPr lang="pl-PL" i="1" dirty="0" smtClean="0"/>
              <a:t>tabula rasa</a:t>
            </a:r>
          </a:p>
          <a:p>
            <a:endParaRPr lang="pl-PL" i="1" dirty="0" smtClean="0"/>
          </a:p>
          <a:p>
            <a:r>
              <a:rPr lang="pl-PL" dirty="0" smtClean="0"/>
              <a:t>Powstanie przez zjednoczenie (podział) – kontynuacja </a:t>
            </a:r>
            <a:r>
              <a:rPr lang="pl-PL" i="1" dirty="0" err="1" smtClean="0"/>
              <a:t>ipso</a:t>
            </a:r>
            <a:r>
              <a:rPr lang="pl-PL" i="1" dirty="0" smtClean="0"/>
              <a:t> </a:t>
            </a:r>
            <a:r>
              <a:rPr lang="pl-PL" i="1" dirty="0" err="1" smtClean="0"/>
              <a:t>iure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Ciągłość i sukcesja państw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63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Prostokąt 15"/>
          <p:cNvSpPr/>
          <p:nvPr/>
        </p:nvSpPr>
        <p:spPr>
          <a:xfrm>
            <a:off x="755576" y="3501008"/>
            <a:ext cx="36004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Zasada kontynuacji </a:t>
            </a:r>
            <a:r>
              <a:rPr lang="pl-PL" i="1" dirty="0" err="1" smtClean="0"/>
              <a:t>ipso</a:t>
            </a:r>
            <a:r>
              <a:rPr lang="pl-PL" i="1" dirty="0" smtClean="0"/>
              <a:t> </a:t>
            </a:r>
            <a:r>
              <a:rPr lang="pl-PL" i="1" dirty="0" err="1" smtClean="0"/>
              <a:t>iure</a:t>
            </a:r>
            <a:endParaRPr lang="pl-PL" i="1" dirty="0"/>
          </a:p>
        </p:txBody>
      </p:sp>
      <p:sp>
        <p:nvSpPr>
          <p:cNvPr id="17" name="Prostokąt 16"/>
          <p:cNvSpPr/>
          <p:nvPr/>
        </p:nvSpPr>
        <p:spPr>
          <a:xfrm>
            <a:off x="4716016" y="4149080"/>
            <a:ext cx="18002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Zasada przesuwalności granic</a:t>
            </a:r>
            <a:endParaRPr lang="pl-PL" dirty="0"/>
          </a:p>
        </p:txBody>
      </p:sp>
      <p:sp>
        <p:nvSpPr>
          <p:cNvPr id="18" name="Prostokąt 17"/>
          <p:cNvSpPr/>
          <p:nvPr/>
        </p:nvSpPr>
        <p:spPr>
          <a:xfrm>
            <a:off x="7020272" y="4869160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Zasada </a:t>
            </a:r>
            <a:r>
              <a:rPr lang="pl-PL" i="1" dirty="0" smtClean="0"/>
              <a:t>tabula rasa</a:t>
            </a:r>
            <a:endParaRPr lang="pl-PL" i="1" dirty="0"/>
          </a:p>
        </p:txBody>
      </p:sp>
      <p:cxnSp>
        <p:nvCxnSpPr>
          <p:cNvPr id="20" name="Łącznik prosty ze strzałką 19"/>
          <p:cNvCxnSpPr/>
          <p:nvPr/>
        </p:nvCxnSpPr>
        <p:spPr>
          <a:xfrm>
            <a:off x="971600" y="2564904"/>
            <a:ext cx="50405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2627784" y="256490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 flipH="1">
            <a:off x="3635896" y="2564904"/>
            <a:ext cx="36004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>
            <a:off x="5652120" y="328498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>
            <a:off x="7596336" y="393305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Zasada suwerennej równości państw</a:t>
            </a:r>
            <a:r>
              <a:rPr lang="pl-PL" dirty="0" smtClean="0"/>
              <a:t> 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Wszystkie państwa korzystają z suwerennej równości. Mają one równe prawa i obowiązki oraz są równymi członkami wspólnoty międzynarodowej, niezależnie od różnic gospodarczych, społecznych, politycznych lub innego rodzaju. </a:t>
            </a:r>
            <a:br>
              <a:rPr lang="pl-PL" dirty="0" smtClean="0"/>
            </a:br>
            <a:r>
              <a:rPr lang="pl-PL" dirty="0" smtClean="0"/>
              <a:t>W szczególności suwerenna równość obejmuje następujące składniki: </a:t>
            </a:r>
            <a:br>
              <a:rPr lang="pl-PL" dirty="0" smtClean="0"/>
            </a:br>
            <a:r>
              <a:rPr lang="pl-PL" dirty="0" smtClean="0"/>
              <a:t>(a) Państwa są równe pod względem prawnym, </a:t>
            </a:r>
            <a:br>
              <a:rPr lang="pl-PL" dirty="0" smtClean="0"/>
            </a:br>
            <a:r>
              <a:rPr lang="pl-PL" dirty="0" smtClean="0"/>
              <a:t>(b) Każde państwo korzysta z praw związanych z pełną suwerennością, </a:t>
            </a:r>
            <a:br>
              <a:rPr lang="pl-PL" dirty="0" smtClean="0"/>
            </a:br>
            <a:r>
              <a:rPr lang="pl-PL" dirty="0" smtClean="0"/>
              <a:t>(c) Każde państwo ma obowiązek szanowania osobowości innego państwa, </a:t>
            </a:r>
            <a:br>
              <a:rPr lang="pl-PL" dirty="0" smtClean="0"/>
            </a:br>
            <a:r>
              <a:rPr lang="pl-PL" dirty="0" smtClean="0"/>
              <a:t>(d) Integralność terytorialna i niepodległość polityczna państwa są nienaruszalne. </a:t>
            </a:r>
            <a:br>
              <a:rPr lang="pl-PL" dirty="0" smtClean="0"/>
            </a:br>
            <a:r>
              <a:rPr lang="pl-PL" dirty="0" smtClean="0"/>
              <a:t>(e) Każde państwo ma prawo swobodnie wybrać i rozwijać swój system polityczny, społeczny, gospodarczy i kulturalny, </a:t>
            </a:r>
            <a:br>
              <a:rPr lang="pl-PL" dirty="0" smtClean="0"/>
            </a:br>
            <a:r>
              <a:rPr lang="pl-PL" dirty="0" smtClean="0"/>
              <a:t>(f) Każde państwo ma obowiązek w pełni stosować się w dobrej wierze do swych międzynarodowych zobowiązań oraz współżyć w pokoju z innymi państwami. 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Suwerenność państw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Stan zobowiązań </a:t>
            </a:r>
            <a:r>
              <a:rPr lang="pl-PL" dirty="0" err="1" smtClean="0"/>
              <a:t>prawnomiędzynarodowych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Jej zakres jest zmienny w czasie</a:t>
            </a:r>
          </a:p>
          <a:p>
            <a:endParaRPr lang="pl-PL" dirty="0" smtClean="0"/>
          </a:p>
          <a:p>
            <a:r>
              <a:rPr lang="pl-PL" dirty="0" smtClean="0"/>
              <a:t>Jej zakres jest zmienny podmiotowo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Kompetencja własna państwa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Zakaz mieszania się państw w sporawy należące do kompetencji własnej innych państw</a:t>
            </a:r>
          </a:p>
          <a:p>
            <a:endParaRPr lang="pl-PL" dirty="0" smtClean="0"/>
          </a:p>
          <a:p>
            <a:r>
              <a:rPr lang="pl-PL" dirty="0" smtClean="0"/>
              <a:t>Doktryna </a:t>
            </a:r>
            <a:r>
              <a:rPr lang="pl-PL" dirty="0" err="1" smtClean="0"/>
              <a:t>Calvo-Drago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nieinterwencji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Państwa prawnie są równe</a:t>
            </a:r>
          </a:p>
          <a:p>
            <a:r>
              <a:rPr lang="pl-PL" dirty="0" smtClean="0"/>
              <a:t>Każde państwo korzysta z prawa pełnej suwerenności</a:t>
            </a:r>
          </a:p>
          <a:p>
            <a:r>
              <a:rPr lang="pl-PL" dirty="0" smtClean="0"/>
              <a:t>Osobowość państwa, jak również jego integralność terytorialna i niezależność polityczna muszą być szanowane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Równość państw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Materialne (np. równość systemów prawa wewnętrznego)</a:t>
            </a:r>
          </a:p>
          <a:p>
            <a:endParaRPr lang="pl-PL" dirty="0" smtClean="0"/>
          </a:p>
          <a:p>
            <a:r>
              <a:rPr lang="pl-PL" dirty="0" smtClean="0"/>
              <a:t>Proceduralne (np. podpisywanie w kolejności alfabetycznej umów wielostronnych)</a:t>
            </a:r>
          </a:p>
          <a:p>
            <a:endParaRPr lang="pl-PL" dirty="0" smtClean="0"/>
          </a:p>
          <a:p>
            <a:r>
              <a:rPr lang="pl-PL" dirty="0" smtClean="0"/>
              <a:t>Protokolarne (protokół dyplomatyczny)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Konsekwencje równości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Immunitet jurysdykcyjny państwa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Państwo</a:t>
            </a:r>
          </a:p>
          <a:p>
            <a:r>
              <a:rPr lang="pl-PL" dirty="0" smtClean="0"/>
              <a:t>Organizacje międzynarodowe</a:t>
            </a:r>
          </a:p>
          <a:p>
            <a:r>
              <a:rPr lang="pl-PL" dirty="0" smtClean="0"/>
              <a:t>Niesuwerenne organizacje terytorialne</a:t>
            </a:r>
          </a:p>
          <a:p>
            <a:r>
              <a:rPr lang="pl-PL" dirty="0" smtClean="0"/>
              <a:t>Watykan – Stolica Apostolska</a:t>
            </a:r>
          </a:p>
          <a:p>
            <a:r>
              <a:rPr lang="pl-PL" dirty="0" smtClean="0"/>
              <a:t>Naród</a:t>
            </a:r>
          </a:p>
          <a:p>
            <a:r>
              <a:rPr lang="pl-PL" dirty="0" smtClean="0"/>
              <a:t>Powstańcy</a:t>
            </a:r>
          </a:p>
          <a:p>
            <a:r>
              <a:rPr lang="pl-PL" dirty="0" smtClean="0"/>
              <a:t>Strona wojująca</a:t>
            </a:r>
          </a:p>
          <a:p>
            <a:r>
              <a:rPr lang="pl-PL" dirty="0"/>
              <a:t>J</a:t>
            </a:r>
            <a:r>
              <a:rPr lang="pl-PL" dirty="0" smtClean="0"/>
              <a:t>ednostka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Podmioty prawa międzynarodowego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pl-PL" sz="6000" dirty="0" smtClean="0"/>
              <a:t>Państwa rozwijające się</a:t>
            </a:r>
            <a:endParaRPr lang="pl-P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548680"/>
          <a:ext cx="82296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219200"/>
          </a:xfrm>
        </p:spPr>
        <p:txBody>
          <a:bodyPr/>
          <a:lstStyle/>
          <a:p>
            <a:pPr algn="ctr"/>
            <a:r>
              <a:rPr lang="pl-PL" sz="6000" dirty="0" smtClean="0"/>
              <a:t>Państwa</a:t>
            </a:r>
            <a:r>
              <a:rPr lang="pl-PL" dirty="0" smtClean="0"/>
              <a:t> </a:t>
            </a:r>
            <a:r>
              <a:rPr lang="pl-PL" sz="6000" dirty="0" smtClean="0"/>
              <a:t>neutralne</a:t>
            </a:r>
            <a:endParaRPr lang="pl-P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Niesuwerenne organizacje terytorialne</a:t>
            </a:r>
          </a:p>
          <a:p>
            <a:r>
              <a:rPr lang="pl-PL" dirty="0" smtClean="0"/>
              <a:t>Watykan – Stolica Apostolska</a:t>
            </a:r>
          </a:p>
          <a:p>
            <a:r>
              <a:rPr lang="pl-PL" dirty="0" smtClean="0"/>
              <a:t>Naród </a:t>
            </a:r>
          </a:p>
          <a:p>
            <a:r>
              <a:rPr lang="pl-PL" dirty="0" smtClean="0"/>
              <a:t>Powstańcy</a:t>
            </a:r>
          </a:p>
          <a:p>
            <a:r>
              <a:rPr lang="pl-PL" dirty="0" smtClean="0"/>
              <a:t>Strona wojująca</a:t>
            </a:r>
          </a:p>
          <a:p>
            <a:r>
              <a:rPr lang="pl-PL" dirty="0" smtClean="0"/>
              <a:t>Jednostka (osoby prawne)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podmioty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548680"/>
          <a:ext cx="82296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39552" y="476672"/>
          <a:ext cx="8229600" cy="5750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60932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W wyniku wykonania umowy zjednoczeniowej zawartej pomiędzy państwem A </a:t>
            </a:r>
            <a:r>
              <a:rPr lang="pl-PL" dirty="0" smtClean="0"/>
              <a:t> </a:t>
            </a:r>
            <a:r>
              <a:rPr lang="pl-PL" dirty="0" err="1" smtClean="0"/>
              <a:t>a</a:t>
            </a:r>
            <a:r>
              <a:rPr lang="pl-PL" dirty="0" smtClean="0"/>
              <a:t> państwem B państwo A zostało wchłonięte przez państwo B i przestało istnieć. W umowie zjednoczeniowej zawarto postanowienia, zgodnie z którymi od momentu zjednoczenia nie obowiązuje żaden traktat zawarty przed zjednoczeniem zarówno przez państwo A, jak i przez państwo B. Powyższe postanowienia zostały notyfikowane wszystkim państwom, które w momencie zjednoczenia były stronami traktatów z państwem A lub B. Ze strony dotychczasowych kontrahentów państw A i B posypały się protesty i żądania by traktaty obowiązujące przez zjednoczeniem państwo A i państwo B obowiązywały państwo B również po zjednoczeniu obu państw. Państwo B odparło, że nie ma obowiązku kontynuowania traktatów zawartych przez siebie i przez państwo A. W uzasadnieniu państwo B podało, że zjednoczenie z państwem A nie jest de facto i de </a:t>
            </a:r>
            <a:r>
              <a:rPr lang="pl-PL" dirty="0" err="1" smtClean="0"/>
              <a:t>iure</a:t>
            </a:r>
            <a:r>
              <a:rPr lang="pl-PL" dirty="0" smtClean="0"/>
              <a:t> standardowym połączeniem dwóch państw, co wymagałoby kontynuowania przez zawartych przez poprzedników traktatów, a jedynie inkorporowaniem (wchłonięciem) państwa A przez państwo B. </a:t>
            </a:r>
          </a:p>
          <a:p>
            <a:pPr algn="just"/>
            <a:r>
              <a:rPr lang="pl-PL" dirty="0" smtClean="0"/>
              <a:t>Czy państwo B ma rację? Odpowiedz na pytanie, uwzględniając fakt, że państwo A i państwo B są stronami Konwencji wiedeńskiej o sukcesji państw w przedmiocie traktatów z 1978 r. </a:t>
            </a:r>
            <a:r>
              <a:rPr lang="pl-PL" b="1" u="sng" dirty="0" smtClean="0"/>
              <a:t>Odpowiedź uzasadnij.</a:t>
            </a:r>
          </a:p>
          <a:p>
            <a:pPr algn="just"/>
            <a:r>
              <a:rPr lang="pl-PL" dirty="0" smtClean="0"/>
              <a:t>Pytania pomocnicze: z jakim przypadkiem sukcesji państw mamy do czynienia? Jakie reguły rządzą sukcesją traktatów w danym przypadku sukcesji państw? Czy reguły rządzące sukcesją państw w podanym przypadku sukcesji państw zostały zachowane?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Kazus 1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692696"/>
            <a:ext cx="8892480" cy="61653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W wyniku wykonania umowy zawartej pomiędzy państwem C i państwem D doszło do przejścia części terytorium państwa C na rzecz państwa D. W umowie państwa C i D zawarły postanowienia, że od momentu przekazania państwu D części terytorium państwa C, umowy państwa C przestają obowiązywać na przekazanym terytorium, zaś umowy państwa D </a:t>
            </a:r>
            <a:r>
              <a:rPr lang="pl-PL" dirty="0" smtClean="0"/>
              <a:t>z</a:t>
            </a:r>
            <a:r>
              <a:rPr lang="pl-PL" dirty="0" smtClean="0"/>
              <a:t>aczynają na nim obowiązywać. Rzeczone postanowienie traktatu zostało notyfikowane wszystkim państwom będącym stronami traktatów czy to z państwem C czy D w momencie cesji. Ze strony dotychczasowych kontrahentów państwa C posypały się protesty i żądania, by traktaty, które przed cesją obowiązywały państwa C, po cesji obowiązywały państwo D w odniesieniu do objętego terytorium.</a:t>
            </a:r>
          </a:p>
          <a:p>
            <a:pPr algn="just"/>
            <a:r>
              <a:rPr lang="pl-PL" dirty="0" smtClean="0"/>
              <a:t>Oceń sytuację. Czy żądania kontrahentów państwa C są słuszne? W odpowiedzi uwzględnij fakt, że w momencie cesji państwa C i D </a:t>
            </a:r>
            <a:r>
              <a:rPr lang="pl-PL" dirty="0" smtClean="0"/>
              <a:t>są stronami Konwencji wiedeńskiej o sukcesji państw w przedmiocie traktatów z 1978 r. </a:t>
            </a:r>
            <a:r>
              <a:rPr lang="pl-PL" b="1" u="sng" dirty="0" smtClean="0"/>
              <a:t>Odpowiedź uzasadnij</a:t>
            </a:r>
            <a:r>
              <a:rPr lang="pl-PL" b="1" u="sng" dirty="0" smtClean="0"/>
              <a:t>.</a:t>
            </a:r>
          </a:p>
          <a:p>
            <a:pPr algn="just"/>
            <a:r>
              <a:rPr lang="pl-PL" dirty="0" smtClean="0"/>
              <a:t>Pytania pomocnicze: z jakim przypadkiem sukcesji państw mamy do czynienia? Jakie reguły rządzą sukcesją traktatów w danym przypadku sukcesji państw? Czy reguły rządzące sukcesją państw w podanym przypadku sukcesji państw zostały zachowane?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Kazus 2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Podmioty prawa międzynarodowego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60932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W wyniku dekolonizacji powstało nowe niepodległe państwo E, które jednostronnie notyfikowało sukcesję kilkudziesięciu umów wielostronnych, obowiązujących uprzednio w odniesieniu do terytorium, którego sukcesja dotyczyła. Notyfikując sukcesję i określając swój status jako strony dwóch z w/</a:t>
            </a:r>
            <a:r>
              <a:rPr lang="pl-PL" dirty="0" err="1" smtClean="0"/>
              <a:t>w</a:t>
            </a:r>
            <a:r>
              <a:rPr lang="pl-PL" dirty="0" smtClean="0"/>
              <a:t> umów, państwo E sformułowało zastrzeżenia do tych umów. Pozostałe strony omawianych umów wystąpiły z protestami, odmawiając państwu E prawa zgłoszenia zastrzeżeń. Państwa te argumentowały, że zgodnie z art. 19 Konwencji wiedeńskiej o prawie traktatów z 1969 r., zgłaszać zastrzeżenia można tylko przy podpisywaniu, ratyfikacji, przyjęciu lub zatwierdzeniu oraz przystąpieniu do traktatu. Państwo E powinno więc określić swój status jako strony danej umowy w jej dotychczasowym brzmieniu albo w ogóle umów tych nie utrzymywać w mocy.</a:t>
            </a:r>
          </a:p>
          <a:p>
            <a:pPr algn="just"/>
            <a:r>
              <a:rPr lang="pl-PL" dirty="0" smtClean="0"/>
              <a:t>Oceń sytuację. Czy państwo E ma prawo zgłoszenia zastrzeżeń? </a:t>
            </a:r>
          </a:p>
          <a:p>
            <a:pPr algn="just"/>
            <a:r>
              <a:rPr lang="pl-PL" b="1" u="sng" dirty="0" smtClean="0"/>
              <a:t>Odpowiedź uzasadnij. </a:t>
            </a:r>
            <a:r>
              <a:rPr lang="pl-PL" dirty="0" smtClean="0"/>
              <a:t>Przydatna może być Konwencja wiedeńska o </a:t>
            </a:r>
            <a:r>
              <a:rPr lang="pl-PL" dirty="0" smtClean="0"/>
              <a:t>sukcesji państw w przedmiocie traktatów z 1978 r.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Kazus 3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Określone terytorium</a:t>
            </a:r>
          </a:p>
          <a:p>
            <a:endParaRPr lang="pl-PL" dirty="0" smtClean="0"/>
          </a:p>
          <a:p>
            <a:r>
              <a:rPr lang="pl-PL" dirty="0" smtClean="0"/>
              <a:t>Ludność</a:t>
            </a:r>
          </a:p>
          <a:p>
            <a:endParaRPr lang="pl-PL" dirty="0" smtClean="0"/>
          </a:p>
          <a:p>
            <a:r>
              <a:rPr lang="pl-PL" dirty="0" smtClean="0"/>
              <a:t>Suwerenna władza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Państwo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Stała ludność</a:t>
            </a:r>
          </a:p>
          <a:p>
            <a:r>
              <a:rPr lang="pl-PL" dirty="0" smtClean="0"/>
              <a:t>Określone terytorium</a:t>
            </a:r>
          </a:p>
          <a:p>
            <a:r>
              <a:rPr lang="pl-PL" dirty="0" smtClean="0"/>
              <a:t>Rząd </a:t>
            </a:r>
          </a:p>
          <a:p>
            <a:r>
              <a:rPr lang="pl-PL" dirty="0" smtClean="0"/>
              <a:t>Zdolność do utrzymywania stosunków z innymi państwami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Państwo – konwencja z Montevideo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5246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Prawo do istnienia</a:t>
            </a:r>
          </a:p>
          <a:p>
            <a:r>
              <a:rPr lang="pl-PL" dirty="0" smtClean="0"/>
              <a:t>Prawo do niezawisłości</a:t>
            </a:r>
            <a:endParaRPr lang="pl-PL" dirty="0"/>
          </a:p>
          <a:p>
            <a:r>
              <a:rPr lang="pl-PL" dirty="0" smtClean="0"/>
              <a:t>Prawo do równości</a:t>
            </a:r>
          </a:p>
          <a:p>
            <a:r>
              <a:rPr lang="pl-PL" dirty="0" smtClean="0"/>
              <a:t>Prawo do utrzymywania stosunków międzynarodowych</a:t>
            </a:r>
          </a:p>
          <a:p>
            <a:r>
              <a:rPr lang="pl-PL" dirty="0" smtClean="0"/>
              <a:t>Prawo do czci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Prawa zasadnicze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Sposoby powstania</a:t>
            </a:r>
          </a:p>
          <a:p>
            <a:pPr lvl="1"/>
            <a:r>
              <a:rPr lang="pl-PL" dirty="0" smtClean="0"/>
              <a:t>Oderwanie się części terytorium państwa </a:t>
            </a:r>
          </a:p>
          <a:p>
            <a:pPr lvl="1"/>
            <a:r>
              <a:rPr lang="pl-PL" dirty="0" smtClean="0"/>
              <a:t>Rozpad państwa na kilka państw</a:t>
            </a:r>
          </a:p>
          <a:p>
            <a:pPr lvl="1"/>
            <a:r>
              <a:rPr lang="pl-PL" dirty="0" smtClean="0"/>
              <a:t>Połączenie się kilku państw w jedno</a:t>
            </a:r>
          </a:p>
          <a:p>
            <a:pPr lvl="1"/>
            <a:r>
              <a:rPr lang="pl-PL" dirty="0" smtClean="0"/>
              <a:t>Utworzenie nowego państwa na terytorium nie podlegającym suwerenności żadnego państwa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Powstanie państwa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Inkorporacja</a:t>
            </a:r>
          </a:p>
          <a:p>
            <a:endParaRPr lang="pl-PL" dirty="0" smtClean="0"/>
          </a:p>
          <a:p>
            <a:r>
              <a:rPr lang="pl-PL" dirty="0" smtClean="0"/>
              <a:t>Rozpadnięcie się</a:t>
            </a:r>
          </a:p>
          <a:p>
            <a:endParaRPr lang="pl-PL" dirty="0" smtClean="0"/>
          </a:p>
          <a:p>
            <a:r>
              <a:rPr lang="pl-PL" dirty="0" smtClean="0"/>
              <a:t>Połączenie</a:t>
            </a:r>
          </a:p>
          <a:p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Upadek państwa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305</TotalTime>
  <Words>965</Words>
  <Application>Microsoft Office PowerPoint</Application>
  <PresentationFormat>Pokaz na ekranie (4:3)</PresentationFormat>
  <Paragraphs>153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Papier</vt:lpstr>
      <vt:lpstr>Podmioty prawa międzynarodowego</vt:lpstr>
      <vt:lpstr>Podmioty prawa międzynarodowego</vt:lpstr>
      <vt:lpstr>Podmioty prawa międzynarodowego</vt:lpstr>
      <vt:lpstr>Państwo</vt:lpstr>
      <vt:lpstr>Państwo – konwencja z Montevideo</vt:lpstr>
      <vt:lpstr>Slajd 6</vt:lpstr>
      <vt:lpstr>Prawa zasadnicze</vt:lpstr>
      <vt:lpstr>Powstanie państwa</vt:lpstr>
      <vt:lpstr>Upadek państwa</vt:lpstr>
      <vt:lpstr>Ciągłość i sukcesja państw</vt:lpstr>
      <vt:lpstr>Ciągłość i sukcesja państw</vt:lpstr>
      <vt:lpstr>Slajd 12</vt:lpstr>
      <vt:lpstr>Suwerenność państw</vt:lpstr>
      <vt:lpstr>Kompetencja własna państwa</vt:lpstr>
      <vt:lpstr>Zasada nieinterwencji</vt:lpstr>
      <vt:lpstr>Równość państw</vt:lpstr>
      <vt:lpstr>Konsekwencje równości </vt:lpstr>
      <vt:lpstr>Immunitet jurysdykcyjny państwa</vt:lpstr>
      <vt:lpstr>Slajd 19</vt:lpstr>
      <vt:lpstr>Państwa rozwijające się</vt:lpstr>
      <vt:lpstr>Slajd 21</vt:lpstr>
      <vt:lpstr>Państwa neutralne</vt:lpstr>
      <vt:lpstr>Inne podmioty </vt:lpstr>
      <vt:lpstr>Slajd 24</vt:lpstr>
      <vt:lpstr>Slajd 25</vt:lpstr>
      <vt:lpstr>Slajd 26</vt:lpstr>
      <vt:lpstr>Slajd 27</vt:lpstr>
      <vt:lpstr>Kazus 1</vt:lpstr>
      <vt:lpstr>Kazus 2</vt:lpstr>
      <vt:lpstr>Kazus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Podmioty prawa międzynarodowego</dc:title>
  <dc:creator>Red</dc:creator>
  <cp:lastModifiedBy>Red</cp:lastModifiedBy>
  <cp:revision>8</cp:revision>
  <dcterms:created xsi:type="dcterms:W3CDTF">2019-03-17T15:14:40Z</dcterms:created>
  <dcterms:modified xsi:type="dcterms:W3CDTF">2020-03-21T16:32:03Z</dcterms:modified>
</cp:coreProperties>
</file>