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F5C1F-5412-4E6B-A965-E5945EFBD280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Podstawowe pojęcia i przedmiot ekonomii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lnSpcReduction="10000"/>
          </a:bodyPr>
          <a:lstStyle/>
          <a:p>
            <a:r>
              <a:rPr lang="pl-PL" sz="2400" dirty="0" smtClean="0"/>
              <a:t>Ćwiczenia </a:t>
            </a:r>
            <a:r>
              <a:rPr lang="pl-PL" sz="2400" dirty="0" smtClean="0"/>
              <a:t>10.10.2017 </a:t>
            </a:r>
            <a:r>
              <a:rPr lang="pl-PL" sz="2400" dirty="0" smtClean="0"/>
              <a:t>r.</a:t>
            </a:r>
          </a:p>
          <a:p>
            <a:r>
              <a:rPr lang="pl-PL" sz="2400" dirty="0"/>
              <a:t>m</a:t>
            </a:r>
            <a:r>
              <a:rPr lang="pl-PL" sz="2400" dirty="0" smtClean="0"/>
              <a:t>gr Katarzyna Godek</a:t>
            </a:r>
            <a:endParaRPr lang="pl-PL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Wyodrębnia </a:t>
            </a:r>
            <a:r>
              <a:rPr lang="pl-PL" dirty="0"/>
              <a:t>się zazwyczaj trzy podstawowe czynniki produkcji: </a:t>
            </a:r>
            <a:r>
              <a:rPr lang="pl-PL" b="1" dirty="0"/>
              <a:t>pracę, ziemię, kapitał.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Proces gospodarowania, podmioty i decyzje gospodarcze</a:t>
            </a:r>
            <a:endParaRPr lang="pl-PL" dirty="0"/>
          </a:p>
          <a:p>
            <a:pPr>
              <a:buNone/>
            </a:pPr>
            <a:endParaRPr lang="pl-PL" dirty="0"/>
          </a:p>
          <a:p>
            <a:pPr algn="just"/>
            <a:r>
              <a:rPr lang="pl-PL" dirty="0"/>
              <a:t>Gospodarowanie – czyli działalność gospodarcza ludzi.</a:t>
            </a:r>
          </a:p>
          <a:p>
            <a:pPr algn="just"/>
            <a:r>
              <a:rPr lang="pl-PL" dirty="0"/>
              <a:t>Proces produkcji, podziału, wymiany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konsumpcji dóbr możemy łącznie określić mianem procesu gospodarowania.</a:t>
            </a:r>
          </a:p>
          <a:p>
            <a:pPr algn="just"/>
            <a:r>
              <a:rPr lang="pl-PL" dirty="0"/>
              <a:t>Między poszczególnymi sferami procesu gospodarowania istnieją różne powiązania.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/>
          </a:p>
          <a:p>
            <a:pPr algn="ctr">
              <a:buNone/>
            </a:pPr>
            <a:r>
              <a:rPr lang="pl-PL" smtClean="0"/>
              <a:t>Dziękuję </a:t>
            </a:r>
            <a:r>
              <a:rPr lang="pl-PL" dirty="0" smtClean="0"/>
              <a:t>za uwagę</a:t>
            </a:r>
          </a:p>
          <a:p>
            <a:pPr algn="ctr">
              <a:buNone/>
            </a:pPr>
            <a:r>
              <a:rPr lang="pl-PL" dirty="0"/>
              <a:t>m</a:t>
            </a:r>
            <a:r>
              <a:rPr lang="pl-PL" dirty="0" smtClean="0"/>
              <a:t>gr Katarzyna Godek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pl-PL" dirty="0" smtClean="0"/>
              <a:t>	</a:t>
            </a:r>
          </a:p>
          <a:p>
            <a:pPr lvl="1">
              <a:buNone/>
            </a:pPr>
            <a:endParaRPr lang="pl-PL" dirty="0"/>
          </a:p>
          <a:p>
            <a:pPr lvl="1" algn="just">
              <a:spcBef>
                <a:spcPts val="0"/>
              </a:spcBef>
              <a:buNone/>
            </a:pPr>
            <a:r>
              <a:rPr lang="pl-PL" dirty="0" smtClean="0"/>
              <a:t>	Ekonomia </a:t>
            </a:r>
            <a:r>
              <a:rPr lang="pl-PL" dirty="0"/>
              <a:t>jest nauką o procesach gospodarczych. Stara się wykrywać i opisywać prawidłowości rządzące tymi procesami. </a:t>
            </a:r>
            <a:endParaRPr lang="pl-PL" dirty="0" smtClean="0"/>
          </a:p>
          <a:p>
            <a:pPr lvl="1" algn="just">
              <a:spcBef>
                <a:spcPts val="0"/>
              </a:spcBef>
              <a:buNone/>
            </a:pPr>
            <a:r>
              <a:rPr lang="pl-PL" dirty="0" smtClean="0"/>
              <a:t>	</a:t>
            </a:r>
            <a:r>
              <a:rPr lang="pl-PL" dirty="0" smtClean="0"/>
              <a:t>Te </a:t>
            </a:r>
            <a:r>
              <a:rPr lang="pl-PL" dirty="0"/>
              <a:t>prawidłowości to prawa ekonomiczne.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pl-PL" dirty="0" smtClean="0"/>
          </a:p>
          <a:p>
            <a:pPr lvl="2">
              <a:buNone/>
            </a:pPr>
            <a:endParaRPr lang="pl-PL" dirty="0"/>
          </a:p>
          <a:p>
            <a:pPr lvl="2">
              <a:buNone/>
            </a:pPr>
            <a:endParaRPr lang="pl-PL" dirty="0" smtClean="0"/>
          </a:p>
          <a:p>
            <a:pPr lvl="2">
              <a:buNone/>
            </a:pPr>
            <a:r>
              <a:rPr lang="pl-PL" dirty="0" smtClean="0"/>
              <a:t>Ekonomia </a:t>
            </a:r>
            <a:r>
              <a:rPr lang="pl-PL" dirty="0"/>
              <a:t>pełni szereg funkcji, z których najważniejsze to:</a:t>
            </a:r>
          </a:p>
          <a:p>
            <a:pPr lvl="1"/>
            <a:r>
              <a:rPr lang="pl-PL" sz="2000" dirty="0" smtClean="0"/>
              <a:t>		</a:t>
            </a:r>
            <a:r>
              <a:rPr lang="pl-PL" sz="2000" b="1" dirty="0" smtClean="0"/>
              <a:t>funkcja </a:t>
            </a:r>
            <a:r>
              <a:rPr lang="pl-PL" sz="2000" b="1" dirty="0" smtClean="0"/>
              <a:t>poznawcza;</a:t>
            </a:r>
            <a:endParaRPr lang="pl-PL" sz="2000" b="1" dirty="0"/>
          </a:p>
          <a:p>
            <a:pPr lvl="1"/>
            <a:r>
              <a:rPr lang="pl-PL" sz="2000" b="1" dirty="0"/>
              <a:t> </a:t>
            </a:r>
            <a:r>
              <a:rPr lang="pl-PL" sz="2000" b="1" dirty="0" smtClean="0"/>
              <a:t>         	funkcja </a:t>
            </a:r>
            <a:r>
              <a:rPr lang="pl-PL" sz="2000" b="1" dirty="0" smtClean="0"/>
              <a:t>aplikacyjna.</a:t>
            </a:r>
            <a:endParaRPr lang="pl-PL" sz="2000" b="1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Funkcja poznawcza polega na tym, że dostarcza wiedzy o zjawiskach i procesach gospodarczych,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rządzących nimi prawidłowościach oraz o ich przyczynach i skutkach. Odpowiada na pytanie co, jak i dla kogo produkować.</a:t>
            </a:r>
          </a:p>
          <a:p>
            <a:pPr algn="just"/>
            <a:r>
              <a:rPr lang="pl-PL" dirty="0"/>
              <a:t>Funkcja aplikacyjna polega na tym, że jej ustalenia i wynikające z nich wnioski dostarczają wskazówek przydatnych w działalności gospodarstw domowych, przedsiębiorstw, państw itd. Wskazówki te ułatwiają podejmowanie decyzji, a tym samym oddziaływanie na przebieg procesów gospodarczych.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pl-PL" dirty="0"/>
              <a:t>Główne działy ekonomii </a:t>
            </a:r>
            <a:r>
              <a:rPr lang="pl-PL" dirty="0" smtClean="0"/>
              <a:t>to: </a:t>
            </a:r>
            <a:r>
              <a:rPr lang="pl-PL" b="1" dirty="0"/>
              <a:t>mikroekonomia i makroekonomia.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Mikroekonomia – bada przede wszystkim poszczególne elementy tworzące gospodarkę, takie jak: gospodarstwa domowe, przedsiębiorstwa, sektory i gałęzie (branże) gospodarki, rynki określonych produktów i usług. Bada czynniki wpływające na kształtowanie się wielkości produkcji oraz </a:t>
            </a:r>
            <a:r>
              <a:rPr lang="pl-PL" dirty="0" smtClean="0"/>
              <a:t>podaż </a:t>
            </a:r>
            <a:r>
              <a:rPr lang="pl-PL" dirty="0"/>
              <a:t>poszczególnych produktów i </a:t>
            </a:r>
            <a:r>
              <a:rPr lang="pl-PL" dirty="0" smtClean="0"/>
              <a:t>usług, </a:t>
            </a:r>
            <a:r>
              <a:rPr lang="pl-PL" dirty="0"/>
              <a:t>rozmiarów popytu na nie oraz wysokości ich cen.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pl-PL" dirty="0"/>
              <a:t>Makroekonomia zajmuje się analizą gospodarki jako całości. Bada m.in. czynniki wpływające na poziom i zmiany takich wielkości ekonomicznych </a:t>
            </a:r>
            <a:r>
              <a:rPr lang="pl-PL" dirty="0" smtClean="0"/>
              <a:t>jak np</a:t>
            </a:r>
            <a:r>
              <a:rPr lang="pl-PL" dirty="0"/>
              <a:t>. globalna produkcja i konsumpcja w danej gospodarce, globalna podaż produktów </a:t>
            </a:r>
            <a:endParaRPr lang="pl-PL" dirty="0" smtClean="0"/>
          </a:p>
          <a:p>
            <a:pPr algn="just">
              <a:spcBef>
                <a:spcPts val="0"/>
              </a:spcBef>
              <a:buNone/>
            </a:pPr>
            <a:r>
              <a:rPr lang="pl-PL" dirty="0" smtClean="0"/>
              <a:t>	</a:t>
            </a:r>
            <a:r>
              <a:rPr lang="pl-PL" dirty="0" smtClean="0"/>
              <a:t>i </a:t>
            </a:r>
            <a:r>
              <a:rPr lang="pl-PL" dirty="0"/>
              <a:t>usług.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Potrzeby </a:t>
            </a:r>
            <a:r>
              <a:rPr lang="pl-PL" b="1" dirty="0"/>
              <a:t>ludzkie, produkcja i praca, czynniki produkcji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 algn="just"/>
            <a:r>
              <a:rPr lang="pl-PL" dirty="0"/>
              <a:t>Ekonomia bada procesy gospodarcze tzn. procesy produkcji podziału, wymiany, konsumpcji środków zaspokajania ludzkich potrzeb. Potrzeby te są różnorodne poczynając od tzw. biologicznych,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 </a:t>
            </a:r>
            <a:r>
              <a:rPr lang="pl-PL" dirty="0"/>
              <a:t>kończąc na kulturalnych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199</Words>
  <Application>Microsoft Office PowerPoint</Application>
  <PresentationFormat>Pokaz na ekranie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Podstawowe pojęcia i przedmiot ekonomii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i przedmiot ekonomii</dc:title>
  <dc:creator>Admin</dc:creator>
  <cp:lastModifiedBy>Admin</cp:lastModifiedBy>
  <cp:revision>13</cp:revision>
  <dcterms:created xsi:type="dcterms:W3CDTF">2016-10-18T09:29:13Z</dcterms:created>
  <dcterms:modified xsi:type="dcterms:W3CDTF">2017-11-06T13:29:47Z</dcterms:modified>
</cp:coreProperties>
</file>