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7" r:id="rId2"/>
    <p:sldId id="264" r:id="rId3"/>
    <p:sldId id="268" r:id="rId4"/>
    <p:sldId id="269" r:id="rId5"/>
    <p:sldId id="272" r:id="rId6"/>
    <p:sldId id="270" r:id="rId7"/>
    <p:sldId id="27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4E00A-8ADC-430E-B93A-1631901E57E6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58D4A-226B-46E5-B4B9-F8CF324E9B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8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pl-PL" sz="5400" b="1" dirty="0" smtClean="0"/>
              <a:t>PODSTAWOWE REGUŁY DOTYCZĄCE KONSTRUOWANIA UMOWY</a:t>
            </a:r>
            <a:endParaRPr lang="pl-PL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5474" y="332656"/>
            <a:ext cx="7654998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 smtClean="0"/>
              <a:t>dokładne określenie praw i obowiązków stron</a:t>
            </a:r>
          </a:p>
          <a:p>
            <a:r>
              <a:rPr lang="pl-PL" dirty="0" smtClean="0"/>
              <a:t>należyte zabezpieczenie interesów stron</a:t>
            </a:r>
          </a:p>
          <a:p>
            <a:r>
              <a:rPr lang="pl-PL" dirty="0"/>
              <a:t>p</a:t>
            </a:r>
            <a:r>
              <a:rPr lang="pl-PL" dirty="0" smtClean="0"/>
              <a:t>rzejrzysta i spójna struktura umowy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/>
          <a:lstStyle/>
          <a:p>
            <a:endParaRPr lang="pl-PL" dirty="0" smtClean="0"/>
          </a:p>
          <a:p>
            <a:pPr marL="82296" indent="0" algn="ctr">
              <a:buNone/>
            </a:pPr>
            <a:r>
              <a:rPr lang="pl-PL" dirty="0" smtClean="0"/>
              <a:t>Nagłówek</a:t>
            </a:r>
          </a:p>
          <a:p>
            <a:pPr marL="82296" indent="0" algn="ctr">
              <a:buNone/>
            </a:pPr>
            <a:endParaRPr lang="pl-PL" dirty="0"/>
          </a:p>
          <a:p>
            <a:r>
              <a:rPr lang="pl-PL" dirty="0"/>
              <a:t>n</a:t>
            </a:r>
            <a:r>
              <a:rPr lang="pl-PL" dirty="0" smtClean="0"/>
              <a:t>agłówki ogólne</a:t>
            </a:r>
          </a:p>
          <a:p>
            <a:r>
              <a:rPr lang="pl-PL" dirty="0"/>
              <a:t>n</a:t>
            </a:r>
            <a:r>
              <a:rPr lang="pl-PL" dirty="0" smtClean="0"/>
              <a:t>agłówki typizujące</a:t>
            </a:r>
          </a:p>
          <a:p>
            <a:r>
              <a:rPr lang="pl-PL" dirty="0"/>
              <a:t>r</a:t>
            </a:r>
            <a:r>
              <a:rPr lang="pl-PL" dirty="0" smtClean="0"/>
              <a:t>ola nagłówka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55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692696"/>
            <a:ext cx="7498080" cy="5616624"/>
          </a:xfrm>
        </p:spPr>
        <p:txBody>
          <a:bodyPr/>
          <a:lstStyle/>
          <a:p>
            <a:pPr marL="82296" indent="0" algn="ctr">
              <a:buNone/>
            </a:pPr>
            <a:r>
              <a:rPr lang="pl-PL" dirty="0" smtClean="0"/>
              <a:t>Komparycja umowy</a:t>
            </a:r>
          </a:p>
          <a:p>
            <a:pPr marL="82296" indent="0" algn="ctr">
              <a:buNone/>
            </a:pPr>
            <a:endParaRPr lang="pl-PL" dirty="0"/>
          </a:p>
          <a:p>
            <a:r>
              <a:rPr lang="pl-PL" dirty="0"/>
              <a:t>o</a:t>
            </a:r>
            <a:r>
              <a:rPr lang="pl-PL" dirty="0" smtClean="0"/>
              <a:t>kreślenie stron</a:t>
            </a:r>
          </a:p>
          <a:p>
            <a:r>
              <a:rPr lang="pl-PL" dirty="0" smtClean="0"/>
              <a:t>data i miejsce zawarcia umowy</a:t>
            </a:r>
          </a:p>
          <a:p>
            <a:r>
              <a:rPr lang="pl-PL" dirty="0"/>
              <a:t>z</a:t>
            </a:r>
            <a:r>
              <a:rPr lang="pl-PL" dirty="0" smtClean="0"/>
              <a:t>aznaczenie ustalenia tożsamości stron / ich reprezentantów na podstawie odpowiednich dokumentów</a:t>
            </a:r>
          </a:p>
          <a:p>
            <a:r>
              <a:rPr lang="pl-PL" dirty="0"/>
              <a:t>z</a:t>
            </a:r>
            <a:r>
              <a:rPr lang="pl-PL" dirty="0" smtClean="0"/>
              <a:t>aznaczenie ustalenia i granic umocowania reprezentantów stron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5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836712"/>
            <a:ext cx="7674056" cy="5411688"/>
          </a:xfrm>
        </p:spPr>
        <p:txBody>
          <a:bodyPr/>
          <a:lstStyle/>
          <a:p>
            <a:pPr marL="82296" indent="0" algn="ctr">
              <a:buNone/>
            </a:pPr>
            <a:r>
              <a:rPr lang="pl-PL" dirty="0" smtClean="0"/>
              <a:t>Preambuła</a:t>
            </a:r>
          </a:p>
          <a:p>
            <a:pPr marL="82296" indent="0" algn="ctr">
              <a:buNone/>
            </a:pPr>
            <a:endParaRPr lang="pl-PL" dirty="0" smtClean="0"/>
          </a:p>
          <a:p>
            <a:r>
              <a:rPr lang="pl-PL" dirty="0" smtClean="0"/>
              <a:t>rola preambuły</a:t>
            </a:r>
          </a:p>
          <a:p>
            <a:r>
              <a:rPr lang="pl-PL" dirty="0"/>
              <a:t>z</a:t>
            </a:r>
            <a:r>
              <a:rPr lang="pl-PL" dirty="0" smtClean="0"/>
              <a:t>akres zastosowania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67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908720"/>
            <a:ext cx="7498080" cy="5472608"/>
          </a:xfrm>
        </p:spPr>
        <p:txBody>
          <a:bodyPr/>
          <a:lstStyle/>
          <a:p>
            <a:pPr marL="82296" indent="0" algn="ctr">
              <a:buNone/>
            </a:pPr>
            <a:r>
              <a:rPr lang="pl-PL" dirty="0"/>
              <a:t>Osnowa umowy</a:t>
            </a:r>
          </a:p>
          <a:p>
            <a:pPr marL="82296" indent="0" algn="ctr">
              <a:buNone/>
            </a:pPr>
            <a:endParaRPr lang="pl-PL" dirty="0"/>
          </a:p>
          <a:p>
            <a:r>
              <a:rPr lang="pl-PL" dirty="0"/>
              <a:t>określenie praw i obowiązków stron</a:t>
            </a:r>
          </a:p>
          <a:p>
            <a:r>
              <a:rPr lang="pl-PL" dirty="0"/>
              <a:t>różne konwencje dotyczące oznaczenia poszczególnych klauzul umownych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22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548680"/>
            <a:ext cx="7498080" cy="5760640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ostanowienia ogólne</a:t>
            </a:r>
          </a:p>
          <a:p>
            <a:r>
              <a:rPr lang="pl-PL" dirty="0"/>
              <a:t>p</a:t>
            </a:r>
            <a:r>
              <a:rPr lang="pl-PL" dirty="0" smtClean="0"/>
              <a:t>ostanowienia dodatkowe</a:t>
            </a:r>
          </a:p>
          <a:p>
            <a:r>
              <a:rPr lang="pl-PL" dirty="0"/>
              <a:t>o</a:t>
            </a:r>
            <a:r>
              <a:rPr lang="pl-PL" dirty="0" smtClean="0"/>
              <a:t>bciążenia publicznoprawne</a:t>
            </a:r>
          </a:p>
          <a:p>
            <a:r>
              <a:rPr lang="pl-PL" dirty="0"/>
              <a:t>k</a:t>
            </a:r>
            <a:r>
              <a:rPr lang="pl-PL" dirty="0" smtClean="0"/>
              <a:t>westia rozstrzygania sporów</a:t>
            </a:r>
          </a:p>
          <a:p>
            <a:r>
              <a:rPr lang="pl-PL" dirty="0"/>
              <a:t>p</a:t>
            </a:r>
            <a:r>
              <a:rPr lang="pl-PL" dirty="0" smtClean="0"/>
              <a:t>ostanowienia końcowe</a:t>
            </a:r>
          </a:p>
          <a:p>
            <a:r>
              <a:rPr lang="pl-PL" dirty="0"/>
              <a:t>p</a:t>
            </a:r>
            <a:r>
              <a:rPr lang="pl-PL" dirty="0" smtClean="0"/>
              <a:t>odpisy stron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0197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553</TotalTime>
  <Words>86</Words>
  <Application>Microsoft Office PowerPoint</Application>
  <PresentationFormat>Pokaz na ekranie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Verdana</vt:lpstr>
      <vt:lpstr>Wingdings 2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72</cp:revision>
  <dcterms:created xsi:type="dcterms:W3CDTF">2013-10-05T07:34:23Z</dcterms:created>
  <dcterms:modified xsi:type="dcterms:W3CDTF">2018-03-08T11:32:52Z</dcterms:modified>
</cp:coreProperties>
</file>