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0" r:id="rId3"/>
    <p:sldId id="264" r:id="rId4"/>
    <p:sldId id="275" r:id="rId5"/>
    <p:sldId id="271" r:id="rId6"/>
    <p:sldId id="272" r:id="rId7"/>
    <p:sldId id="274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D41AAF-5893-4B15-A800-E3BEBF149A1F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665C861-535E-4E5A-A374-EE07643CF787}">
      <dgm:prSet/>
      <dgm:spPr/>
      <dgm:t>
        <a:bodyPr/>
        <a:lstStyle/>
        <a:p>
          <a:r>
            <a:rPr lang="pl-PL"/>
            <a:t>imperatywizm a realizm</a:t>
          </a:r>
          <a:endParaRPr lang="en-US"/>
        </a:p>
      </dgm:t>
    </dgm:pt>
    <dgm:pt modelId="{91632989-A678-4918-9B8D-3CFC5787AB21}" type="parTrans" cxnId="{529E36B7-19E2-409C-AF18-B6B9DD298A9B}">
      <dgm:prSet/>
      <dgm:spPr/>
      <dgm:t>
        <a:bodyPr/>
        <a:lstStyle/>
        <a:p>
          <a:endParaRPr lang="en-US"/>
        </a:p>
      </dgm:t>
    </dgm:pt>
    <dgm:pt modelId="{10E9CE61-F7EF-4B5E-B11E-5C27026CF4EE}" type="sibTrans" cxnId="{529E36B7-19E2-409C-AF18-B6B9DD298A9B}">
      <dgm:prSet/>
      <dgm:spPr/>
      <dgm:t>
        <a:bodyPr/>
        <a:lstStyle/>
        <a:p>
          <a:endParaRPr lang="en-US"/>
        </a:p>
      </dgm:t>
    </dgm:pt>
    <dgm:pt modelId="{4D0C0E76-69B4-45D1-90E2-A054E90E8689}">
      <dgm:prSet/>
      <dgm:spPr/>
      <dgm:t>
        <a:bodyPr/>
        <a:lstStyle/>
        <a:p>
          <a:r>
            <a:rPr lang="pl-PL" dirty="0"/>
            <a:t>pozytywizm prawniczy a doktryny prawa natury, tzw. „trzecia droga”</a:t>
          </a:r>
          <a:endParaRPr lang="en-US" dirty="0"/>
        </a:p>
      </dgm:t>
    </dgm:pt>
    <dgm:pt modelId="{0B3870E3-B4A2-496E-BA4B-0B8720B1C065}" type="parTrans" cxnId="{276AD324-3108-4C47-8606-D013E99E414A}">
      <dgm:prSet/>
      <dgm:spPr/>
      <dgm:t>
        <a:bodyPr/>
        <a:lstStyle/>
        <a:p>
          <a:endParaRPr lang="en-US"/>
        </a:p>
      </dgm:t>
    </dgm:pt>
    <dgm:pt modelId="{DF95B8F3-0888-4F9B-A858-3D0C9FC0AEA4}" type="sibTrans" cxnId="{276AD324-3108-4C47-8606-D013E99E414A}">
      <dgm:prSet/>
      <dgm:spPr/>
      <dgm:t>
        <a:bodyPr/>
        <a:lstStyle/>
        <a:p>
          <a:endParaRPr lang="en-US"/>
        </a:p>
      </dgm:t>
    </dgm:pt>
    <dgm:pt modelId="{D51EF8FD-CFAD-409A-B097-DF4FA8E6615D}">
      <dgm:prSet/>
      <dgm:spPr/>
      <dgm:t>
        <a:bodyPr/>
        <a:lstStyle/>
        <a:p>
          <a:r>
            <a:rPr lang="pl-PL"/>
            <a:t>naturalistyczne ujęcie prawa a antynaturalistyczne ujęcie prawa</a:t>
          </a:r>
          <a:endParaRPr lang="en-US"/>
        </a:p>
      </dgm:t>
    </dgm:pt>
    <dgm:pt modelId="{B86B08C7-93B0-4035-BE56-5108FD55B941}" type="parTrans" cxnId="{1F518F5F-324E-449B-A831-5C3798A6B7E5}">
      <dgm:prSet/>
      <dgm:spPr/>
      <dgm:t>
        <a:bodyPr/>
        <a:lstStyle/>
        <a:p>
          <a:endParaRPr lang="en-US"/>
        </a:p>
      </dgm:t>
    </dgm:pt>
    <dgm:pt modelId="{DFC709AD-D437-41A1-92A4-0EC35D95E5F6}" type="sibTrans" cxnId="{1F518F5F-324E-449B-A831-5C3798A6B7E5}">
      <dgm:prSet/>
      <dgm:spPr/>
      <dgm:t>
        <a:bodyPr/>
        <a:lstStyle/>
        <a:p>
          <a:endParaRPr lang="en-US"/>
        </a:p>
      </dgm:t>
    </dgm:pt>
    <dgm:pt modelId="{5B3B209B-96FC-4054-BB51-AA35F15E8BB1}" type="pres">
      <dgm:prSet presAssocID="{18D41AAF-5893-4B15-A800-E3BEBF149A1F}" presName="linear" presStyleCnt="0">
        <dgm:presLayoutVars>
          <dgm:animLvl val="lvl"/>
          <dgm:resizeHandles val="exact"/>
        </dgm:presLayoutVars>
      </dgm:prSet>
      <dgm:spPr/>
    </dgm:pt>
    <dgm:pt modelId="{78B7EB51-D7B4-4C35-BFC6-9F89F952CF92}" type="pres">
      <dgm:prSet presAssocID="{4665C861-535E-4E5A-A374-EE07643CF78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FAD7DE5-0A85-4B2A-88F8-D582AF32F68A}" type="pres">
      <dgm:prSet presAssocID="{10E9CE61-F7EF-4B5E-B11E-5C27026CF4EE}" presName="spacer" presStyleCnt="0"/>
      <dgm:spPr/>
    </dgm:pt>
    <dgm:pt modelId="{32841819-B75D-47FC-A912-B5DAA6924A21}" type="pres">
      <dgm:prSet presAssocID="{4D0C0E76-69B4-45D1-90E2-A054E90E868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8FFA8D1-43F8-4A91-A7FD-E200EEFA0B48}" type="pres">
      <dgm:prSet presAssocID="{DF95B8F3-0888-4F9B-A858-3D0C9FC0AEA4}" presName="spacer" presStyleCnt="0"/>
      <dgm:spPr/>
    </dgm:pt>
    <dgm:pt modelId="{4F04AD36-0A28-4708-93B8-2268C32A2251}" type="pres">
      <dgm:prSet presAssocID="{D51EF8FD-CFAD-409A-B097-DF4FA8E6615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76AD324-3108-4C47-8606-D013E99E414A}" srcId="{18D41AAF-5893-4B15-A800-E3BEBF149A1F}" destId="{4D0C0E76-69B4-45D1-90E2-A054E90E8689}" srcOrd="1" destOrd="0" parTransId="{0B3870E3-B4A2-496E-BA4B-0B8720B1C065}" sibTransId="{DF95B8F3-0888-4F9B-A858-3D0C9FC0AEA4}"/>
    <dgm:cxn modelId="{1F518F5F-324E-449B-A831-5C3798A6B7E5}" srcId="{18D41AAF-5893-4B15-A800-E3BEBF149A1F}" destId="{D51EF8FD-CFAD-409A-B097-DF4FA8E6615D}" srcOrd="2" destOrd="0" parTransId="{B86B08C7-93B0-4035-BE56-5108FD55B941}" sibTransId="{DFC709AD-D437-41A1-92A4-0EC35D95E5F6}"/>
    <dgm:cxn modelId="{AD4FB95A-A8B0-4B96-A688-9BA310EA9FD0}" type="presOf" srcId="{4D0C0E76-69B4-45D1-90E2-A054E90E8689}" destId="{32841819-B75D-47FC-A912-B5DAA6924A21}" srcOrd="0" destOrd="0" presId="urn:microsoft.com/office/officeart/2005/8/layout/vList2"/>
    <dgm:cxn modelId="{529E36B7-19E2-409C-AF18-B6B9DD298A9B}" srcId="{18D41AAF-5893-4B15-A800-E3BEBF149A1F}" destId="{4665C861-535E-4E5A-A374-EE07643CF787}" srcOrd="0" destOrd="0" parTransId="{91632989-A678-4918-9B8D-3CFC5787AB21}" sibTransId="{10E9CE61-F7EF-4B5E-B11E-5C27026CF4EE}"/>
    <dgm:cxn modelId="{6160FBB7-F357-4912-8D93-90CFD107B51E}" type="presOf" srcId="{D51EF8FD-CFAD-409A-B097-DF4FA8E6615D}" destId="{4F04AD36-0A28-4708-93B8-2268C32A2251}" srcOrd="0" destOrd="0" presId="urn:microsoft.com/office/officeart/2005/8/layout/vList2"/>
    <dgm:cxn modelId="{513B72D2-774B-43A5-B8FA-00D61F2E54E2}" type="presOf" srcId="{4665C861-535E-4E5A-A374-EE07643CF787}" destId="{78B7EB51-D7B4-4C35-BFC6-9F89F952CF92}" srcOrd="0" destOrd="0" presId="urn:microsoft.com/office/officeart/2005/8/layout/vList2"/>
    <dgm:cxn modelId="{C00550E8-973E-41B5-B5B3-1325FC226395}" type="presOf" srcId="{18D41AAF-5893-4B15-A800-E3BEBF149A1F}" destId="{5B3B209B-96FC-4054-BB51-AA35F15E8BB1}" srcOrd="0" destOrd="0" presId="urn:microsoft.com/office/officeart/2005/8/layout/vList2"/>
    <dgm:cxn modelId="{4B286FD7-B0E4-4CF9-83E0-00F269CF4838}" type="presParOf" srcId="{5B3B209B-96FC-4054-BB51-AA35F15E8BB1}" destId="{78B7EB51-D7B4-4C35-BFC6-9F89F952CF92}" srcOrd="0" destOrd="0" presId="urn:microsoft.com/office/officeart/2005/8/layout/vList2"/>
    <dgm:cxn modelId="{8DED2A15-FEB5-489A-AACB-0F1C5AD41CB2}" type="presParOf" srcId="{5B3B209B-96FC-4054-BB51-AA35F15E8BB1}" destId="{FFAD7DE5-0A85-4B2A-88F8-D582AF32F68A}" srcOrd="1" destOrd="0" presId="urn:microsoft.com/office/officeart/2005/8/layout/vList2"/>
    <dgm:cxn modelId="{ABAE5781-D4A4-4C58-84A7-65E8390905D6}" type="presParOf" srcId="{5B3B209B-96FC-4054-BB51-AA35F15E8BB1}" destId="{32841819-B75D-47FC-A912-B5DAA6924A21}" srcOrd="2" destOrd="0" presId="urn:microsoft.com/office/officeart/2005/8/layout/vList2"/>
    <dgm:cxn modelId="{16239FF5-46F1-4B7D-BAC8-23A2C4305097}" type="presParOf" srcId="{5B3B209B-96FC-4054-BB51-AA35F15E8BB1}" destId="{A8FFA8D1-43F8-4A91-A7FD-E200EEFA0B48}" srcOrd="3" destOrd="0" presId="urn:microsoft.com/office/officeart/2005/8/layout/vList2"/>
    <dgm:cxn modelId="{219F4262-E97B-465F-926B-8868B0ADBB62}" type="presParOf" srcId="{5B3B209B-96FC-4054-BB51-AA35F15E8BB1}" destId="{4F04AD36-0A28-4708-93B8-2268C32A225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74E400-05D6-47F2-855C-4C11480082DD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F4D967F-D278-4C56-82FA-1F09D751AB97}">
      <dgm:prSet/>
      <dgm:spPr/>
      <dgm:t>
        <a:bodyPr/>
        <a:lstStyle/>
        <a:p>
          <a:r>
            <a:rPr lang="pl-PL" dirty="0"/>
            <a:t>prawo jako technika a prawo jako rozmowa</a:t>
          </a:r>
          <a:endParaRPr lang="en-US" dirty="0"/>
        </a:p>
      </dgm:t>
    </dgm:pt>
    <dgm:pt modelId="{B4DD2D78-0DF1-4514-9512-B5EA654C58B8}" type="parTrans" cxnId="{83B5166D-2962-44A6-BA99-3A24B1C853ED}">
      <dgm:prSet/>
      <dgm:spPr/>
      <dgm:t>
        <a:bodyPr/>
        <a:lstStyle/>
        <a:p>
          <a:endParaRPr lang="en-US"/>
        </a:p>
      </dgm:t>
    </dgm:pt>
    <dgm:pt modelId="{120551FC-73C9-4572-8193-71736512BF34}" type="sibTrans" cxnId="{83B5166D-2962-44A6-BA99-3A24B1C853ED}">
      <dgm:prSet/>
      <dgm:spPr/>
      <dgm:t>
        <a:bodyPr/>
        <a:lstStyle/>
        <a:p>
          <a:endParaRPr lang="en-US"/>
        </a:p>
      </dgm:t>
    </dgm:pt>
    <dgm:pt modelId="{C7BC986D-DB6F-456E-BD3E-93F72F95B930}">
      <dgm:prSet/>
      <dgm:spPr/>
      <dgm:t>
        <a:bodyPr/>
        <a:lstStyle/>
        <a:p>
          <a:r>
            <a:rPr lang="pl-PL" dirty="0"/>
            <a:t>prawo w świetle hermeneutyki zaufania a prawo w świetle hermeneutyki podejrzeń</a:t>
          </a:r>
          <a:endParaRPr lang="en-US" dirty="0"/>
        </a:p>
      </dgm:t>
    </dgm:pt>
    <dgm:pt modelId="{E010C752-020A-44E8-BE02-81FE839018EF}" type="parTrans" cxnId="{9124CA59-351E-4698-9533-BA28D977C33C}">
      <dgm:prSet/>
      <dgm:spPr/>
      <dgm:t>
        <a:bodyPr/>
        <a:lstStyle/>
        <a:p>
          <a:endParaRPr lang="en-US"/>
        </a:p>
      </dgm:t>
    </dgm:pt>
    <dgm:pt modelId="{64976419-C816-4F48-BA4C-CF992F892FE0}" type="sibTrans" cxnId="{9124CA59-351E-4698-9533-BA28D977C33C}">
      <dgm:prSet/>
      <dgm:spPr/>
      <dgm:t>
        <a:bodyPr/>
        <a:lstStyle/>
        <a:p>
          <a:endParaRPr lang="en-US"/>
        </a:p>
      </dgm:t>
    </dgm:pt>
    <dgm:pt modelId="{1B08DBDA-7489-4911-B3DF-6A2AE76F393F}" type="pres">
      <dgm:prSet presAssocID="{6B74E400-05D6-47F2-855C-4C11480082DD}" presName="linear" presStyleCnt="0">
        <dgm:presLayoutVars>
          <dgm:animLvl val="lvl"/>
          <dgm:resizeHandles val="exact"/>
        </dgm:presLayoutVars>
      </dgm:prSet>
      <dgm:spPr/>
    </dgm:pt>
    <dgm:pt modelId="{73267704-4605-44D6-8DE2-E39EFE21E468}" type="pres">
      <dgm:prSet presAssocID="{1F4D967F-D278-4C56-82FA-1F09D751AB9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63BCD2C-9641-46E9-BCDC-8EA2BB59BDC5}" type="pres">
      <dgm:prSet presAssocID="{120551FC-73C9-4572-8193-71736512BF34}" presName="spacer" presStyleCnt="0"/>
      <dgm:spPr/>
    </dgm:pt>
    <dgm:pt modelId="{59C55BF7-1E8C-4AAF-B14F-DFE4D9BB3DBA}" type="pres">
      <dgm:prSet presAssocID="{C7BC986D-DB6F-456E-BD3E-93F72F95B93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5BF19724-D503-4E36-9E90-D3969BA8FCD1}" type="presOf" srcId="{C7BC986D-DB6F-456E-BD3E-93F72F95B930}" destId="{59C55BF7-1E8C-4AAF-B14F-DFE4D9BB3DBA}" srcOrd="0" destOrd="0" presId="urn:microsoft.com/office/officeart/2005/8/layout/vList2"/>
    <dgm:cxn modelId="{F81DB361-C269-4E36-8C18-A3CDCC84CFA2}" type="presOf" srcId="{6B74E400-05D6-47F2-855C-4C11480082DD}" destId="{1B08DBDA-7489-4911-B3DF-6A2AE76F393F}" srcOrd="0" destOrd="0" presId="urn:microsoft.com/office/officeart/2005/8/layout/vList2"/>
    <dgm:cxn modelId="{83B5166D-2962-44A6-BA99-3A24B1C853ED}" srcId="{6B74E400-05D6-47F2-855C-4C11480082DD}" destId="{1F4D967F-D278-4C56-82FA-1F09D751AB97}" srcOrd="0" destOrd="0" parTransId="{B4DD2D78-0DF1-4514-9512-B5EA654C58B8}" sibTransId="{120551FC-73C9-4572-8193-71736512BF34}"/>
    <dgm:cxn modelId="{9124CA59-351E-4698-9533-BA28D977C33C}" srcId="{6B74E400-05D6-47F2-855C-4C11480082DD}" destId="{C7BC986D-DB6F-456E-BD3E-93F72F95B930}" srcOrd="1" destOrd="0" parTransId="{E010C752-020A-44E8-BE02-81FE839018EF}" sibTransId="{64976419-C816-4F48-BA4C-CF992F892FE0}"/>
    <dgm:cxn modelId="{54B9E2FD-4B0E-42E5-BD80-ED25BD65DCAE}" type="presOf" srcId="{1F4D967F-D278-4C56-82FA-1F09D751AB97}" destId="{73267704-4605-44D6-8DE2-E39EFE21E468}" srcOrd="0" destOrd="0" presId="urn:microsoft.com/office/officeart/2005/8/layout/vList2"/>
    <dgm:cxn modelId="{3A7A6636-631C-43F8-BEB3-7E14C8F688D9}" type="presParOf" srcId="{1B08DBDA-7489-4911-B3DF-6A2AE76F393F}" destId="{73267704-4605-44D6-8DE2-E39EFE21E468}" srcOrd="0" destOrd="0" presId="urn:microsoft.com/office/officeart/2005/8/layout/vList2"/>
    <dgm:cxn modelId="{2D7F2D21-4277-40FA-A3F7-7E947323557B}" type="presParOf" srcId="{1B08DBDA-7489-4911-B3DF-6A2AE76F393F}" destId="{663BCD2C-9641-46E9-BCDC-8EA2BB59BDC5}" srcOrd="1" destOrd="0" presId="urn:microsoft.com/office/officeart/2005/8/layout/vList2"/>
    <dgm:cxn modelId="{C3FF53AC-B495-4424-A5C9-C27E0ED94CF7}" type="presParOf" srcId="{1B08DBDA-7489-4911-B3DF-6A2AE76F393F}" destId="{59C55BF7-1E8C-4AAF-B14F-DFE4D9BB3DB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345A47-4C47-4DF4-9CCD-909836B53986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DED93D0-F796-4181-8D7C-C7EA240E6C00}">
      <dgm:prSet/>
      <dgm:spPr/>
      <dgm:t>
        <a:bodyPr/>
        <a:lstStyle/>
        <a:p>
          <a:r>
            <a:rPr lang="pl-PL" dirty="0"/>
            <a:t>zapewnienie bezpieczeństwa i porządku</a:t>
          </a:r>
          <a:endParaRPr lang="en-US" dirty="0"/>
        </a:p>
      </dgm:t>
    </dgm:pt>
    <dgm:pt modelId="{92BC8967-78C4-4F32-BC49-BCDF24103DDC}" type="parTrans" cxnId="{FEE186D2-437E-40DA-AC8B-7317A1DBC777}">
      <dgm:prSet/>
      <dgm:spPr/>
      <dgm:t>
        <a:bodyPr/>
        <a:lstStyle/>
        <a:p>
          <a:endParaRPr lang="en-US"/>
        </a:p>
      </dgm:t>
    </dgm:pt>
    <dgm:pt modelId="{AE8DFDE0-1302-4931-8C9A-95C96CCEACAF}" type="sibTrans" cxnId="{FEE186D2-437E-40DA-AC8B-7317A1DBC777}">
      <dgm:prSet/>
      <dgm:spPr/>
      <dgm:t>
        <a:bodyPr/>
        <a:lstStyle/>
        <a:p>
          <a:endParaRPr lang="en-US"/>
        </a:p>
      </dgm:t>
    </dgm:pt>
    <dgm:pt modelId="{05E30F1D-3709-4BB6-9387-E53B3807EE5F}">
      <dgm:prSet/>
      <dgm:spPr/>
      <dgm:t>
        <a:bodyPr/>
        <a:lstStyle/>
        <a:p>
          <a:r>
            <a:rPr lang="pl-PL" dirty="0"/>
            <a:t>rozkład dóbr i ciężarów</a:t>
          </a:r>
          <a:endParaRPr lang="en-US" dirty="0"/>
        </a:p>
      </dgm:t>
    </dgm:pt>
    <dgm:pt modelId="{487F4197-57F2-4B78-9149-2EB0E6A890F4}" type="parTrans" cxnId="{7DB08DFF-B539-44AE-BF6D-4A2DBECD7588}">
      <dgm:prSet/>
      <dgm:spPr/>
      <dgm:t>
        <a:bodyPr/>
        <a:lstStyle/>
        <a:p>
          <a:endParaRPr lang="en-US"/>
        </a:p>
      </dgm:t>
    </dgm:pt>
    <dgm:pt modelId="{F3E3F7AB-1B8D-4E47-AB37-C60F67914346}" type="sibTrans" cxnId="{7DB08DFF-B539-44AE-BF6D-4A2DBECD7588}">
      <dgm:prSet/>
      <dgm:spPr/>
      <dgm:t>
        <a:bodyPr/>
        <a:lstStyle/>
        <a:p>
          <a:endParaRPr lang="en-US"/>
        </a:p>
      </dgm:t>
    </dgm:pt>
    <dgm:pt modelId="{6E05FE76-9848-4CC6-BBF6-FB2561BA40B0}">
      <dgm:prSet/>
      <dgm:spPr/>
      <dgm:t>
        <a:bodyPr/>
        <a:lstStyle/>
        <a:p>
          <a:r>
            <a:rPr lang="pl-PL" dirty="0"/>
            <a:t>regulacja konfliktów</a:t>
          </a:r>
          <a:endParaRPr lang="en-US" dirty="0"/>
        </a:p>
      </dgm:t>
    </dgm:pt>
    <dgm:pt modelId="{D729AEDE-3375-45E4-B881-904450E5F189}" type="parTrans" cxnId="{B11E2458-F94C-4A4C-AED0-6F81C39909D9}">
      <dgm:prSet/>
      <dgm:spPr/>
      <dgm:t>
        <a:bodyPr/>
        <a:lstStyle/>
        <a:p>
          <a:endParaRPr lang="en-US"/>
        </a:p>
      </dgm:t>
    </dgm:pt>
    <dgm:pt modelId="{F3CEC750-D75F-44DE-9442-EDE1B744DB89}" type="sibTrans" cxnId="{B11E2458-F94C-4A4C-AED0-6F81C39909D9}">
      <dgm:prSet/>
      <dgm:spPr/>
      <dgm:t>
        <a:bodyPr/>
        <a:lstStyle/>
        <a:p>
          <a:endParaRPr lang="en-US"/>
        </a:p>
      </dgm:t>
    </dgm:pt>
    <dgm:pt modelId="{597FDA3A-FD98-4E42-A7E1-F22ADCF4B347}">
      <dgm:prSet/>
      <dgm:spPr/>
      <dgm:t>
        <a:bodyPr/>
        <a:lstStyle/>
        <a:p>
          <a:r>
            <a:rPr lang="pl-PL" dirty="0"/>
            <a:t>inne?</a:t>
          </a:r>
          <a:endParaRPr lang="en-US" dirty="0"/>
        </a:p>
      </dgm:t>
    </dgm:pt>
    <dgm:pt modelId="{04ABD9CE-FCC4-426F-8D90-CB352985D44E}" type="parTrans" cxnId="{BBF72AFB-95EB-4436-A01A-F571FF911ADA}">
      <dgm:prSet/>
      <dgm:spPr/>
      <dgm:t>
        <a:bodyPr/>
        <a:lstStyle/>
        <a:p>
          <a:endParaRPr lang="en-US"/>
        </a:p>
      </dgm:t>
    </dgm:pt>
    <dgm:pt modelId="{E9E6C5D4-CDE2-47F9-84AB-F43599898F86}" type="sibTrans" cxnId="{BBF72AFB-95EB-4436-A01A-F571FF911ADA}">
      <dgm:prSet/>
      <dgm:spPr/>
      <dgm:t>
        <a:bodyPr/>
        <a:lstStyle/>
        <a:p>
          <a:endParaRPr lang="en-US"/>
        </a:p>
      </dgm:t>
    </dgm:pt>
    <dgm:pt modelId="{83A0ED8C-3704-4E63-9EC8-06A4245B4B65}" type="pres">
      <dgm:prSet presAssocID="{C3345A47-4C47-4DF4-9CCD-909836B5398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35F6351-8C8A-4707-ADEB-58D8BC13809A}" type="pres">
      <dgm:prSet presAssocID="{EDED93D0-F796-4181-8D7C-C7EA240E6C00}" presName="hierRoot1" presStyleCnt="0"/>
      <dgm:spPr/>
    </dgm:pt>
    <dgm:pt modelId="{C5052BBA-3FAB-4D61-854D-B4ED3410F1A6}" type="pres">
      <dgm:prSet presAssocID="{EDED93D0-F796-4181-8D7C-C7EA240E6C00}" presName="composite" presStyleCnt="0"/>
      <dgm:spPr/>
    </dgm:pt>
    <dgm:pt modelId="{BECBF369-E46B-4567-9157-779C2A2056A0}" type="pres">
      <dgm:prSet presAssocID="{EDED93D0-F796-4181-8D7C-C7EA240E6C00}" presName="background" presStyleLbl="node0" presStyleIdx="0" presStyleCnt="4"/>
      <dgm:spPr/>
    </dgm:pt>
    <dgm:pt modelId="{59845E39-FC8E-4F03-9658-E1308B0759E0}" type="pres">
      <dgm:prSet presAssocID="{EDED93D0-F796-4181-8D7C-C7EA240E6C00}" presName="text" presStyleLbl="fgAcc0" presStyleIdx="0" presStyleCnt="4">
        <dgm:presLayoutVars>
          <dgm:chPref val="3"/>
        </dgm:presLayoutVars>
      </dgm:prSet>
      <dgm:spPr/>
    </dgm:pt>
    <dgm:pt modelId="{63FC3C24-AA86-43AF-869B-6DC935B0D599}" type="pres">
      <dgm:prSet presAssocID="{EDED93D0-F796-4181-8D7C-C7EA240E6C00}" presName="hierChild2" presStyleCnt="0"/>
      <dgm:spPr/>
    </dgm:pt>
    <dgm:pt modelId="{EFF49BFA-D8CB-41E1-94B8-340BB3BC21A8}" type="pres">
      <dgm:prSet presAssocID="{05E30F1D-3709-4BB6-9387-E53B3807EE5F}" presName="hierRoot1" presStyleCnt="0"/>
      <dgm:spPr/>
    </dgm:pt>
    <dgm:pt modelId="{9367338C-C010-4146-874C-EAD3417A5390}" type="pres">
      <dgm:prSet presAssocID="{05E30F1D-3709-4BB6-9387-E53B3807EE5F}" presName="composite" presStyleCnt="0"/>
      <dgm:spPr/>
    </dgm:pt>
    <dgm:pt modelId="{517AD9D9-2795-4B06-A234-42EE77C5E480}" type="pres">
      <dgm:prSet presAssocID="{05E30F1D-3709-4BB6-9387-E53B3807EE5F}" presName="background" presStyleLbl="node0" presStyleIdx="1" presStyleCnt="4"/>
      <dgm:spPr/>
    </dgm:pt>
    <dgm:pt modelId="{5434D321-E8B9-44D6-AB1A-AB4722291CBB}" type="pres">
      <dgm:prSet presAssocID="{05E30F1D-3709-4BB6-9387-E53B3807EE5F}" presName="text" presStyleLbl="fgAcc0" presStyleIdx="1" presStyleCnt="4">
        <dgm:presLayoutVars>
          <dgm:chPref val="3"/>
        </dgm:presLayoutVars>
      </dgm:prSet>
      <dgm:spPr/>
    </dgm:pt>
    <dgm:pt modelId="{2BBF3B89-783B-485D-8224-FA28A4A9816C}" type="pres">
      <dgm:prSet presAssocID="{05E30F1D-3709-4BB6-9387-E53B3807EE5F}" presName="hierChild2" presStyleCnt="0"/>
      <dgm:spPr/>
    </dgm:pt>
    <dgm:pt modelId="{BA4C2BE3-70D1-45E5-A4F5-2ACAE0821C25}" type="pres">
      <dgm:prSet presAssocID="{6E05FE76-9848-4CC6-BBF6-FB2561BA40B0}" presName="hierRoot1" presStyleCnt="0"/>
      <dgm:spPr/>
    </dgm:pt>
    <dgm:pt modelId="{63193ED6-2ABE-4839-8514-3AC2EF40E403}" type="pres">
      <dgm:prSet presAssocID="{6E05FE76-9848-4CC6-BBF6-FB2561BA40B0}" presName="composite" presStyleCnt="0"/>
      <dgm:spPr/>
    </dgm:pt>
    <dgm:pt modelId="{0A4AF4FF-E2FD-4386-BC11-814B98346D64}" type="pres">
      <dgm:prSet presAssocID="{6E05FE76-9848-4CC6-BBF6-FB2561BA40B0}" presName="background" presStyleLbl="node0" presStyleIdx="2" presStyleCnt="4"/>
      <dgm:spPr/>
    </dgm:pt>
    <dgm:pt modelId="{458E8D49-ED51-44CF-9488-E01D0FCC43EB}" type="pres">
      <dgm:prSet presAssocID="{6E05FE76-9848-4CC6-BBF6-FB2561BA40B0}" presName="text" presStyleLbl="fgAcc0" presStyleIdx="2" presStyleCnt="4">
        <dgm:presLayoutVars>
          <dgm:chPref val="3"/>
        </dgm:presLayoutVars>
      </dgm:prSet>
      <dgm:spPr/>
    </dgm:pt>
    <dgm:pt modelId="{9A345BFE-774D-4364-AE6A-81980A1BFCC8}" type="pres">
      <dgm:prSet presAssocID="{6E05FE76-9848-4CC6-BBF6-FB2561BA40B0}" presName="hierChild2" presStyleCnt="0"/>
      <dgm:spPr/>
    </dgm:pt>
    <dgm:pt modelId="{3C713DBF-4462-4220-9EAA-73CE59C8C96A}" type="pres">
      <dgm:prSet presAssocID="{597FDA3A-FD98-4E42-A7E1-F22ADCF4B347}" presName="hierRoot1" presStyleCnt="0"/>
      <dgm:spPr/>
    </dgm:pt>
    <dgm:pt modelId="{E5803837-241F-4775-8A44-FAFEECB0A2C5}" type="pres">
      <dgm:prSet presAssocID="{597FDA3A-FD98-4E42-A7E1-F22ADCF4B347}" presName="composite" presStyleCnt="0"/>
      <dgm:spPr/>
    </dgm:pt>
    <dgm:pt modelId="{1C401C6D-F6C7-4647-9A9B-360ADBBBCEAF}" type="pres">
      <dgm:prSet presAssocID="{597FDA3A-FD98-4E42-A7E1-F22ADCF4B347}" presName="background" presStyleLbl="node0" presStyleIdx="3" presStyleCnt="4"/>
      <dgm:spPr/>
    </dgm:pt>
    <dgm:pt modelId="{1517FCD5-F063-4738-AA0B-15B7C1838243}" type="pres">
      <dgm:prSet presAssocID="{597FDA3A-FD98-4E42-A7E1-F22ADCF4B347}" presName="text" presStyleLbl="fgAcc0" presStyleIdx="3" presStyleCnt="4">
        <dgm:presLayoutVars>
          <dgm:chPref val="3"/>
        </dgm:presLayoutVars>
      </dgm:prSet>
      <dgm:spPr/>
    </dgm:pt>
    <dgm:pt modelId="{B7A4C47D-A4DB-448E-BFCD-DBD48724F04C}" type="pres">
      <dgm:prSet presAssocID="{597FDA3A-FD98-4E42-A7E1-F22ADCF4B347}" presName="hierChild2" presStyleCnt="0"/>
      <dgm:spPr/>
    </dgm:pt>
  </dgm:ptLst>
  <dgm:cxnLst>
    <dgm:cxn modelId="{564A7E10-0E0C-44D1-85D1-107901F74700}" type="presOf" srcId="{597FDA3A-FD98-4E42-A7E1-F22ADCF4B347}" destId="{1517FCD5-F063-4738-AA0B-15B7C1838243}" srcOrd="0" destOrd="0" presId="urn:microsoft.com/office/officeart/2005/8/layout/hierarchy1"/>
    <dgm:cxn modelId="{4E224218-C728-4BF4-AF1F-B82EA8A87FD9}" type="presOf" srcId="{6E05FE76-9848-4CC6-BBF6-FB2561BA40B0}" destId="{458E8D49-ED51-44CF-9488-E01D0FCC43EB}" srcOrd="0" destOrd="0" presId="urn:microsoft.com/office/officeart/2005/8/layout/hierarchy1"/>
    <dgm:cxn modelId="{FC19376F-A384-4551-A880-4E3860CC6C68}" type="presOf" srcId="{05E30F1D-3709-4BB6-9387-E53B3807EE5F}" destId="{5434D321-E8B9-44D6-AB1A-AB4722291CBB}" srcOrd="0" destOrd="0" presId="urn:microsoft.com/office/officeart/2005/8/layout/hierarchy1"/>
    <dgm:cxn modelId="{B11E2458-F94C-4A4C-AED0-6F81C39909D9}" srcId="{C3345A47-4C47-4DF4-9CCD-909836B53986}" destId="{6E05FE76-9848-4CC6-BBF6-FB2561BA40B0}" srcOrd="2" destOrd="0" parTransId="{D729AEDE-3375-45E4-B881-904450E5F189}" sibTransId="{F3CEC750-D75F-44DE-9442-EDE1B744DB89}"/>
    <dgm:cxn modelId="{604DCEB9-D2BB-4A2C-A469-1C72AC54E4CB}" type="presOf" srcId="{EDED93D0-F796-4181-8D7C-C7EA240E6C00}" destId="{59845E39-FC8E-4F03-9658-E1308B0759E0}" srcOrd="0" destOrd="0" presId="urn:microsoft.com/office/officeart/2005/8/layout/hierarchy1"/>
    <dgm:cxn modelId="{FEE186D2-437E-40DA-AC8B-7317A1DBC777}" srcId="{C3345A47-4C47-4DF4-9CCD-909836B53986}" destId="{EDED93D0-F796-4181-8D7C-C7EA240E6C00}" srcOrd="0" destOrd="0" parTransId="{92BC8967-78C4-4F32-BC49-BCDF24103DDC}" sibTransId="{AE8DFDE0-1302-4931-8C9A-95C96CCEACAF}"/>
    <dgm:cxn modelId="{FE7316DD-562C-4611-A477-9AE938EBA6AD}" type="presOf" srcId="{C3345A47-4C47-4DF4-9CCD-909836B53986}" destId="{83A0ED8C-3704-4E63-9EC8-06A4245B4B65}" srcOrd="0" destOrd="0" presId="urn:microsoft.com/office/officeart/2005/8/layout/hierarchy1"/>
    <dgm:cxn modelId="{BBF72AFB-95EB-4436-A01A-F571FF911ADA}" srcId="{C3345A47-4C47-4DF4-9CCD-909836B53986}" destId="{597FDA3A-FD98-4E42-A7E1-F22ADCF4B347}" srcOrd="3" destOrd="0" parTransId="{04ABD9CE-FCC4-426F-8D90-CB352985D44E}" sibTransId="{E9E6C5D4-CDE2-47F9-84AB-F43599898F86}"/>
    <dgm:cxn modelId="{7DB08DFF-B539-44AE-BF6D-4A2DBECD7588}" srcId="{C3345A47-4C47-4DF4-9CCD-909836B53986}" destId="{05E30F1D-3709-4BB6-9387-E53B3807EE5F}" srcOrd="1" destOrd="0" parTransId="{487F4197-57F2-4B78-9149-2EB0E6A890F4}" sibTransId="{F3E3F7AB-1B8D-4E47-AB37-C60F67914346}"/>
    <dgm:cxn modelId="{EF8018FA-25F2-4862-B89D-96803233E58E}" type="presParOf" srcId="{83A0ED8C-3704-4E63-9EC8-06A4245B4B65}" destId="{D35F6351-8C8A-4707-ADEB-58D8BC13809A}" srcOrd="0" destOrd="0" presId="urn:microsoft.com/office/officeart/2005/8/layout/hierarchy1"/>
    <dgm:cxn modelId="{8B89E9DE-FB49-49F0-A6E1-E869E8FFEDF5}" type="presParOf" srcId="{D35F6351-8C8A-4707-ADEB-58D8BC13809A}" destId="{C5052BBA-3FAB-4D61-854D-B4ED3410F1A6}" srcOrd="0" destOrd="0" presId="urn:microsoft.com/office/officeart/2005/8/layout/hierarchy1"/>
    <dgm:cxn modelId="{1C1DEC3D-4009-44DB-9EB1-E9170E96F645}" type="presParOf" srcId="{C5052BBA-3FAB-4D61-854D-B4ED3410F1A6}" destId="{BECBF369-E46B-4567-9157-779C2A2056A0}" srcOrd="0" destOrd="0" presId="urn:microsoft.com/office/officeart/2005/8/layout/hierarchy1"/>
    <dgm:cxn modelId="{57737907-F218-4EBA-8467-E042583B95D4}" type="presParOf" srcId="{C5052BBA-3FAB-4D61-854D-B4ED3410F1A6}" destId="{59845E39-FC8E-4F03-9658-E1308B0759E0}" srcOrd="1" destOrd="0" presId="urn:microsoft.com/office/officeart/2005/8/layout/hierarchy1"/>
    <dgm:cxn modelId="{C06A62EB-E1BE-4148-9F2F-088F816F2DB0}" type="presParOf" srcId="{D35F6351-8C8A-4707-ADEB-58D8BC13809A}" destId="{63FC3C24-AA86-43AF-869B-6DC935B0D599}" srcOrd="1" destOrd="0" presId="urn:microsoft.com/office/officeart/2005/8/layout/hierarchy1"/>
    <dgm:cxn modelId="{01B8BA3F-906B-4C1E-9D5E-7B484385E819}" type="presParOf" srcId="{83A0ED8C-3704-4E63-9EC8-06A4245B4B65}" destId="{EFF49BFA-D8CB-41E1-94B8-340BB3BC21A8}" srcOrd="1" destOrd="0" presId="urn:microsoft.com/office/officeart/2005/8/layout/hierarchy1"/>
    <dgm:cxn modelId="{885F3B42-099F-41B1-A561-D6A04D2FBCD6}" type="presParOf" srcId="{EFF49BFA-D8CB-41E1-94B8-340BB3BC21A8}" destId="{9367338C-C010-4146-874C-EAD3417A5390}" srcOrd="0" destOrd="0" presId="urn:microsoft.com/office/officeart/2005/8/layout/hierarchy1"/>
    <dgm:cxn modelId="{715FCED8-98D5-495E-B1D9-2A49654E33E2}" type="presParOf" srcId="{9367338C-C010-4146-874C-EAD3417A5390}" destId="{517AD9D9-2795-4B06-A234-42EE77C5E480}" srcOrd="0" destOrd="0" presId="urn:microsoft.com/office/officeart/2005/8/layout/hierarchy1"/>
    <dgm:cxn modelId="{AA780765-6E2C-40DA-B8E8-99CF73BAEAE2}" type="presParOf" srcId="{9367338C-C010-4146-874C-EAD3417A5390}" destId="{5434D321-E8B9-44D6-AB1A-AB4722291CBB}" srcOrd="1" destOrd="0" presId="urn:microsoft.com/office/officeart/2005/8/layout/hierarchy1"/>
    <dgm:cxn modelId="{4D57FA6A-FD56-4C6F-AF8A-A32A99E60826}" type="presParOf" srcId="{EFF49BFA-D8CB-41E1-94B8-340BB3BC21A8}" destId="{2BBF3B89-783B-485D-8224-FA28A4A9816C}" srcOrd="1" destOrd="0" presId="urn:microsoft.com/office/officeart/2005/8/layout/hierarchy1"/>
    <dgm:cxn modelId="{6FBE928B-1B0F-4AE9-A90E-4DBF4EFCACF4}" type="presParOf" srcId="{83A0ED8C-3704-4E63-9EC8-06A4245B4B65}" destId="{BA4C2BE3-70D1-45E5-A4F5-2ACAE0821C25}" srcOrd="2" destOrd="0" presId="urn:microsoft.com/office/officeart/2005/8/layout/hierarchy1"/>
    <dgm:cxn modelId="{6800FFFD-0369-40C5-9A29-61E5B8848C38}" type="presParOf" srcId="{BA4C2BE3-70D1-45E5-A4F5-2ACAE0821C25}" destId="{63193ED6-2ABE-4839-8514-3AC2EF40E403}" srcOrd="0" destOrd="0" presId="urn:microsoft.com/office/officeart/2005/8/layout/hierarchy1"/>
    <dgm:cxn modelId="{789D3C57-992C-43C9-86EA-490CA317C16F}" type="presParOf" srcId="{63193ED6-2ABE-4839-8514-3AC2EF40E403}" destId="{0A4AF4FF-E2FD-4386-BC11-814B98346D64}" srcOrd="0" destOrd="0" presId="urn:microsoft.com/office/officeart/2005/8/layout/hierarchy1"/>
    <dgm:cxn modelId="{591C03D0-2C3A-48B4-915A-0EB893C07195}" type="presParOf" srcId="{63193ED6-2ABE-4839-8514-3AC2EF40E403}" destId="{458E8D49-ED51-44CF-9488-E01D0FCC43EB}" srcOrd="1" destOrd="0" presId="urn:microsoft.com/office/officeart/2005/8/layout/hierarchy1"/>
    <dgm:cxn modelId="{B62689C6-869C-46ED-9395-CF90AACAE178}" type="presParOf" srcId="{BA4C2BE3-70D1-45E5-A4F5-2ACAE0821C25}" destId="{9A345BFE-774D-4364-AE6A-81980A1BFCC8}" srcOrd="1" destOrd="0" presId="urn:microsoft.com/office/officeart/2005/8/layout/hierarchy1"/>
    <dgm:cxn modelId="{356B298D-5642-4175-BECB-EB317A3D8D8A}" type="presParOf" srcId="{83A0ED8C-3704-4E63-9EC8-06A4245B4B65}" destId="{3C713DBF-4462-4220-9EAA-73CE59C8C96A}" srcOrd="3" destOrd="0" presId="urn:microsoft.com/office/officeart/2005/8/layout/hierarchy1"/>
    <dgm:cxn modelId="{597146E9-6ACC-4D46-86D3-CD5233A06D7C}" type="presParOf" srcId="{3C713DBF-4462-4220-9EAA-73CE59C8C96A}" destId="{E5803837-241F-4775-8A44-FAFEECB0A2C5}" srcOrd="0" destOrd="0" presId="urn:microsoft.com/office/officeart/2005/8/layout/hierarchy1"/>
    <dgm:cxn modelId="{3934EA4D-5D24-418E-87DD-6774EB09535E}" type="presParOf" srcId="{E5803837-241F-4775-8A44-FAFEECB0A2C5}" destId="{1C401C6D-F6C7-4647-9A9B-360ADBBBCEAF}" srcOrd="0" destOrd="0" presId="urn:microsoft.com/office/officeart/2005/8/layout/hierarchy1"/>
    <dgm:cxn modelId="{1CA02386-1475-477A-9140-318137BCF5A9}" type="presParOf" srcId="{E5803837-241F-4775-8A44-FAFEECB0A2C5}" destId="{1517FCD5-F063-4738-AA0B-15B7C1838243}" srcOrd="1" destOrd="0" presId="urn:microsoft.com/office/officeart/2005/8/layout/hierarchy1"/>
    <dgm:cxn modelId="{1C472DA6-736C-4F63-B148-F215925BCD77}" type="presParOf" srcId="{3C713DBF-4462-4220-9EAA-73CE59C8C96A}" destId="{B7A4C47D-A4DB-448E-BFCD-DBD48724F04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EDA01FC-662A-445E-8B83-4EEA24DE5329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8A54CFE-3C44-4D2D-AB18-54A837711BBC}">
      <dgm:prSet/>
      <dgm:spPr/>
      <dgm:t>
        <a:bodyPr/>
        <a:lstStyle/>
        <a:p>
          <a:r>
            <a:rPr lang="pl-PL" dirty="0"/>
            <a:t>stopień formalizacji i instytucjonalizacji</a:t>
          </a:r>
          <a:endParaRPr lang="en-US" dirty="0"/>
        </a:p>
      </dgm:t>
    </dgm:pt>
    <dgm:pt modelId="{2FC4D073-109B-4740-B806-509B598F4E20}" type="parTrans" cxnId="{4987C5B8-64B1-4EE8-A5D9-301A0C412DAE}">
      <dgm:prSet/>
      <dgm:spPr/>
      <dgm:t>
        <a:bodyPr/>
        <a:lstStyle/>
        <a:p>
          <a:endParaRPr lang="en-US"/>
        </a:p>
      </dgm:t>
    </dgm:pt>
    <dgm:pt modelId="{9BD9E703-B66E-4AFE-90C3-A5DA16219A9F}" type="sibTrans" cxnId="{4987C5B8-64B1-4EE8-A5D9-301A0C412DAE}">
      <dgm:prSet/>
      <dgm:spPr/>
      <dgm:t>
        <a:bodyPr/>
        <a:lstStyle/>
        <a:p>
          <a:endParaRPr lang="en-US"/>
        </a:p>
      </dgm:t>
    </dgm:pt>
    <dgm:pt modelId="{C9D5FFCE-586A-4A73-A037-CCE0EA6046D2}">
      <dgm:prSet/>
      <dgm:spPr/>
      <dgm:t>
        <a:bodyPr/>
        <a:lstStyle/>
        <a:p>
          <a:r>
            <a:rPr lang="pl-PL" dirty="0"/>
            <a:t>rodzaj obowiązywania</a:t>
          </a:r>
          <a:endParaRPr lang="en-US" dirty="0"/>
        </a:p>
      </dgm:t>
    </dgm:pt>
    <dgm:pt modelId="{CD4C6686-8655-4F09-8911-940028F0DE00}" type="parTrans" cxnId="{0E0ECF93-D0CF-4FE1-A8DD-52B98E1BF3C8}">
      <dgm:prSet/>
      <dgm:spPr/>
      <dgm:t>
        <a:bodyPr/>
        <a:lstStyle/>
        <a:p>
          <a:endParaRPr lang="en-US"/>
        </a:p>
      </dgm:t>
    </dgm:pt>
    <dgm:pt modelId="{85DA0860-5D08-4F47-8C2A-EB12B186AC16}" type="sibTrans" cxnId="{0E0ECF93-D0CF-4FE1-A8DD-52B98E1BF3C8}">
      <dgm:prSet/>
      <dgm:spPr/>
      <dgm:t>
        <a:bodyPr/>
        <a:lstStyle/>
        <a:p>
          <a:endParaRPr lang="en-US"/>
        </a:p>
      </dgm:t>
    </dgm:pt>
    <dgm:pt modelId="{F0FB1960-7D41-490F-8673-EA339B490005}">
      <dgm:prSet/>
      <dgm:spPr/>
      <dgm:t>
        <a:bodyPr/>
        <a:lstStyle/>
        <a:p>
          <a:r>
            <a:rPr lang="pl-PL" dirty="0"/>
            <a:t>sankcje</a:t>
          </a:r>
          <a:endParaRPr lang="en-US" dirty="0"/>
        </a:p>
      </dgm:t>
    </dgm:pt>
    <dgm:pt modelId="{770BE560-3FD2-4A10-8DC2-AAC80B3F5479}" type="parTrans" cxnId="{19B126EF-D2C9-479D-9D5D-D35198D84BFB}">
      <dgm:prSet/>
      <dgm:spPr/>
      <dgm:t>
        <a:bodyPr/>
        <a:lstStyle/>
        <a:p>
          <a:endParaRPr lang="en-US"/>
        </a:p>
      </dgm:t>
    </dgm:pt>
    <dgm:pt modelId="{756F2FE5-3036-4643-ACC0-BD4D0558BD9F}" type="sibTrans" cxnId="{19B126EF-D2C9-479D-9D5D-D35198D84BFB}">
      <dgm:prSet/>
      <dgm:spPr/>
      <dgm:t>
        <a:bodyPr/>
        <a:lstStyle/>
        <a:p>
          <a:endParaRPr lang="en-US"/>
        </a:p>
      </dgm:t>
    </dgm:pt>
    <dgm:pt modelId="{CB598959-7D1E-415B-B440-F45BA980CE6B}">
      <dgm:prSet/>
      <dgm:spPr/>
      <dgm:t>
        <a:bodyPr/>
        <a:lstStyle/>
        <a:p>
          <a:r>
            <a:rPr lang="pl-PL" dirty="0"/>
            <a:t>przedmiot regulacji</a:t>
          </a:r>
          <a:endParaRPr lang="en-US" dirty="0"/>
        </a:p>
      </dgm:t>
    </dgm:pt>
    <dgm:pt modelId="{39E8DE04-3F3B-4306-AE8A-24B9245C6975}" type="parTrans" cxnId="{BCE60C97-B067-432F-9E04-A75BD084C417}">
      <dgm:prSet/>
      <dgm:spPr/>
      <dgm:t>
        <a:bodyPr/>
        <a:lstStyle/>
        <a:p>
          <a:endParaRPr lang="en-US"/>
        </a:p>
      </dgm:t>
    </dgm:pt>
    <dgm:pt modelId="{B9D777F3-0C2A-48F2-93EE-BA270ED78324}" type="sibTrans" cxnId="{BCE60C97-B067-432F-9E04-A75BD084C417}">
      <dgm:prSet/>
      <dgm:spPr/>
      <dgm:t>
        <a:bodyPr/>
        <a:lstStyle/>
        <a:p>
          <a:endParaRPr lang="en-US"/>
        </a:p>
      </dgm:t>
    </dgm:pt>
    <dgm:pt modelId="{70839E05-6DD9-4007-81B1-23C782695845}">
      <dgm:prSet/>
      <dgm:spPr/>
      <dgm:t>
        <a:bodyPr/>
        <a:lstStyle/>
        <a:p>
          <a:r>
            <a:rPr lang="pl-PL" dirty="0"/>
            <a:t>podmioty</a:t>
          </a:r>
          <a:endParaRPr lang="en-US" dirty="0"/>
        </a:p>
      </dgm:t>
    </dgm:pt>
    <dgm:pt modelId="{3C2514F7-348A-4E22-8800-57D9CD1AE6B0}" type="parTrans" cxnId="{A8FC0E49-FA94-41FC-8938-D9D68BC96EE9}">
      <dgm:prSet/>
      <dgm:spPr/>
      <dgm:t>
        <a:bodyPr/>
        <a:lstStyle/>
        <a:p>
          <a:endParaRPr lang="en-US"/>
        </a:p>
      </dgm:t>
    </dgm:pt>
    <dgm:pt modelId="{B59D52F6-59DA-455A-990A-4DB7679CF601}" type="sibTrans" cxnId="{A8FC0E49-FA94-41FC-8938-D9D68BC96EE9}">
      <dgm:prSet/>
      <dgm:spPr/>
      <dgm:t>
        <a:bodyPr/>
        <a:lstStyle/>
        <a:p>
          <a:endParaRPr lang="en-US"/>
        </a:p>
      </dgm:t>
    </dgm:pt>
    <dgm:pt modelId="{CB3CC6A9-5ED8-422C-8EA2-1E7FA856EC7C}">
      <dgm:prSet/>
      <dgm:spPr/>
      <dgm:t>
        <a:bodyPr/>
        <a:lstStyle/>
        <a:p>
          <a:r>
            <a:rPr lang="pl-PL" dirty="0"/>
            <a:t>stosunek do państwa</a:t>
          </a:r>
          <a:endParaRPr lang="en-US" dirty="0"/>
        </a:p>
      </dgm:t>
    </dgm:pt>
    <dgm:pt modelId="{63D15E7E-8248-49FF-9B69-EA552F9C8CBB}" type="parTrans" cxnId="{0CFEBEEF-22EA-439A-ACF6-852C120DCA4A}">
      <dgm:prSet/>
      <dgm:spPr/>
      <dgm:t>
        <a:bodyPr/>
        <a:lstStyle/>
        <a:p>
          <a:endParaRPr lang="en-US"/>
        </a:p>
      </dgm:t>
    </dgm:pt>
    <dgm:pt modelId="{F25B39A5-B7FE-4DBB-9204-1B6DFFFD7B6F}" type="sibTrans" cxnId="{0CFEBEEF-22EA-439A-ACF6-852C120DCA4A}">
      <dgm:prSet/>
      <dgm:spPr/>
      <dgm:t>
        <a:bodyPr/>
        <a:lstStyle/>
        <a:p>
          <a:endParaRPr lang="en-US"/>
        </a:p>
      </dgm:t>
    </dgm:pt>
    <dgm:pt modelId="{6F8DF346-8723-49DF-B5EB-0042DB38D448}">
      <dgm:prSet/>
      <dgm:spPr/>
      <dgm:t>
        <a:bodyPr/>
        <a:lstStyle/>
        <a:p>
          <a:r>
            <a:rPr lang="pl-PL" dirty="0"/>
            <a:t>inne?</a:t>
          </a:r>
          <a:endParaRPr lang="en-US" dirty="0"/>
        </a:p>
      </dgm:t>
    </dgm:pt>
    <dgm:pt modelId="{20427F97-1539-4E96-B7CC-24DC0FA92061}" type="parTrans" cxnId="{3E106C4A-EEFA-47F2-AA3C-A979ED6A63F5}">
      <dgm:prSet/>
      <dgm:spPr/>
      <dgm:t>
        <a:bodyPr/>
        <a:lstStyle/>
        <a:p>
          <a:endParaRPr lang="en-US"/>
        </a:p>
      </dgm:t>
    </dgm:pt>
    <dgm:pt modelId="{1C04F86A-A53E-48B1-83E5-70E6D59B0D60}" type="sibTrans" cxnId="{3E106C4A-EEFA-47F2-AA3C-A979ED6A63F5}">
      <dgm:prSet/>
      <dgm:spPr/>
      <dgm:t>
        <a:bodyPr/>
        <a:lstStyle/>
        <a:p>
          <a:endParaRPr lang="en-US"/>
        </a:p>
      </dgm:t>
    </dgm:pt>
    <dgm:pt modelId="{CBF026B1-9B49-467E-8AB3-85A9EC8AC000}" type="pres">
      <dgm:prSet presAssocID="{0EDA01FC-662A-445E-8B83-4EEA24DE5329}" presName="diagram" presStyleCnt="0">
        <dgm:presLayoutVars>
          <dgm:dir/>
          <dgm:resizeHandles val="exact"/>
        </dgm:presLayoutVars>
      </dgm:prSet>
      <dgm:spPr/>
    </dgm:pt>
    <dgm:pt modelId="{59377419-DD8F-4B85-BECE-BD557501DAB8}" type="pres">
      <dgm:prSet presAssocID="{38A54CFE-3C44-4D2D-AB18-54A837711BBC}" presName="node" presStyleLbl="node1" presStyleIdx="0" presStyleCnt="7">
        <dgm:presLayoutVars>
          <dgm:bulletEnabled val="1"/>
        </dgm:presLayoutVars>
      </dgm:prSet>
      <dgm:spPr/>
    </dgm:pt>
    <dgm:pt modelId="{42454665-6D11-492F-B881-833D1127B193}" type="pres">
      <dgm:prSet presAssocID="{9BD9E703-B66E-4AFE-90C3-A5DA16219A9F}" presName="sibTrans" presStyleCnt="0"/>
      <dgm:spPr/>
    </dgm:pt>
    <dgm:pt modelId="{0AED733E-447D-4188-965B-A20A0337A05F}" type="pres">
      <dgm:prSet presAssocID="{C9D5FFCE-586A-4A73-A037-CCE0EA6046D2}" presName="node" presStyleLbl="node1" presStyleIdx="1" presStyleCnt="7">
        <dgm:presLayoutVars>
          <dgm:bulletEnabled val="1"/>
        </dgm:presLayoutVars>
      </dgm:prSet>
      <dgm:spPr/>
    </dgm:pt>
    <dgm:pt modelId="{CF5C85A3-A68A-436B-97EE-46C0BBE08398}" type="pres">
      <dgm:prSet presAssocID="{85DA0860-5D08-4F47-8C2A-EB12B186AC16}" presName="sibTrans" presStyleCnt="0"/>
      <dgm:spPr/>
    </dgm:pt>
    <dgm:pt modelId="{F8052952-38C4-4BBB-B12D-6DA41768BF11}" type="pres">
      <dgm:prSet presAssocID="{F0FB1960-7D41-490F-8673-EA339B490005}" presName="node" presStyleLbl="node1" presStyleIdx="2" presStyleCnt="7">
        <dgm:presLayoutVars>
          <dgm:bulletEnabled val="1"/>
        </dgm:presLayoutVars>
      </dgm:prSet>
      <dgm:spPr/>
    </dgm:pt>
    <dgm:pt modelId="{13506654-0742-4B42-9443-BFE4F2CFE521}" type="pres">
      <dgm:prSet presAssocID="{756F2FE5-3036-4643-ACC0-BD4D0558BD9F}" presName="sibTrans" presStyleCnt="0"/>
      <dgm:spPr/>
    </dgm:pt>
    <dgm:pt modelId="{BB50AB4B-9317-489A-97A6-F78FE361CEF1}" type="pres">
      <dgm:prSet presAssocID="{CB598959-7D1E-415B-B440-F45BA980CE6B}" presName="node" presStyleLbl="node1" presStyleIdx="3" presStyleCnt="7">
        <dgm:presLayoutVars>
          <dgm:bulletEnabled val="1"/>
        </dgm:presLayoutVars>
      </dgm:prSet>
      <dgm:spPr/>
    </dgm:pt>
    <dgm:pt modelId="{B17CA6A8-C7DB-4C42-945E-B96D34DEA073}" type="pres">
      <dgm:prSet presAssocID="{B9D777F3-0C2A-48F2-93EE-BA270ED78324}" presName="sibTrans" presStyleCnt="0"/>
      <dgm:spPr/>
    </dgm:pt>
    <dgm:pt modelId="{6E5049F4-CBC8-4677-8FF1-AA92AFB575DE}" type="pres">
      <dgm:prSet presAssocID="{70839E05-6DD9-4007-81B1-23C782695845}" presName="node" presStyleLbl="node1" presStyleIdx="4" presStyleCnt="7">
        <dgm:presLayoutVars>
          <dgm:bulletEnabled val="1"/>
        </dgm:presLayoutVars>
      </dgm:prSet>
      <dgm:spPr/>
    </dgm:pt>
    <dgm:pt modelId="{E9246821-3C39-42B0-8999-2321C68F0E53}" type="pres">
      <dgm:prSet presAssocID="{B59D52F6-59DA-455A-990A-4DB7679CF601}" presName="sibTrans" presStyleCnt="0"/>
      <dgm:spPr/>
    </dgm:pt>
    <dgm:pt modelId="{02B4AFB2-713D-4144-954F-4FC8A67653B2}" type="pres">
      <dgm:prSet presAssocID="{CB3CC6A9-5ED8-422C-8EA2-1E7FA856EC7C}" presName="node" presStyleLbl="node1" presStyleIdx="5" presStyleCnt="7">
        <dgm:presLayoutVars>
          <dgm:bulletEnabled val="1"/>
        </dgm:presLayoutVars>
      </dgm:prSet>
      <dgm:spPr/>
    </dgm:pt>
    <dgm:pt modelId="{8E57C969-BCA8-4866-85B0-EC7BB0F94297}" type="pres">
      <dgm:prSet presAssocID="{F25B39A5-B7FE-4DBB-9204-1B6DFFFD7B6F}" presName="sibTrans" presStyleCnt="0"/>
      <dgm:spPr/>
    </dgm:pt>
    <dgm:pt modelId="{9AA29989-3EA1-42C1-8517-231D454DD49C}" type="pres">
      <dgm:prSet presAssocID="{6F8DF346-8723-49DF-B5EB-0042DB38D448}" presName="node" presStyleLbl="node1" presStyleIdx="6" presStyleCnt="7">
        <dgm:presLayoutVars>
          <dgm:bulletEnabled val="1"/>
        </dgm:presLayoutVars>
      </dgm:prSet>
      <dgm:spPr/>
    </dgm:pt>
  </dgm:ptLst>
  <dgm:cxnLst>
    <dgm:cxn modelId="{416D3D2F-FCA1-4A56-B5F8-5AFD05AA6270}" type="presOf" srcId="{6F8DF346-8723-49DF-B5EB-0042DB38D448}" destId="{9AA29989-3EA1-42C1-8517-231D454DD49C}" srcOrd="0" destOrd="0" presId="urn:microsoft.com/office/officeart/2005/8/layout/default"/>
    <dgm:cxn modelId="{EDF40730-1ADE-4D4B-B991-03FF60077D34}" type="presOf" srcId="{F0FB1960-7D41-490F-8673-EA339B490005}" destId="{F8052952-38C4-4BBB-B12D-6DA41768BF11}" srcOrd="0" destOrd="0" presId="urn:microsoft.com/office/officeart/2005/8/layout/default"/>
    <dgm:cxn modelId="{A8FC0E49-FA94-41FC-8938-D9D68BC96EE9}" srcId="{0EDA01FC-662A-445E-8B83-4EEA24DE5329}" destId="{70839E05-6DD9-4007-81B1-23C782695845}" srcOrd="4" destOrd="0" parTransId="{3C2514F7-348A-4E22-8800-57D9CD1AE6B0}" sibTransId="{B59D52F6-59DA-455A-990A-4DB7679CF601}"/>
    <dgm:cxn modelId="{3E106C4A-EEFA-47F2-AA3C-A979ED6A63F5}" srcId="{0EDA01FC-662A-445E-8B83-4EEA24DE5329}" destId="{6F8DF346-8723-49DF-B5EB-0042DB38D448}" srcOrd="6" destOrd="0" parTransId="{20427F97-1539-4E96-B7CC-24DC0FA92061}" sibTransId="{1C04F86A-A53E-48B1-83E5-70E6D59B0D60}"/>
    <dgm:cxn modelId="{30DE0289-0A2D-4D59-93D9-5AAEE90A1821}" type="presOf" srcId="{CB3CC6A9-5ED8-422C-8EA2-1E7FA856EC7C}" destId="{02B4AFB2-713D-4144-954F-4FC8A67653B2}" srcOrd="0" destOrd="0" presId="urn:microsoft.com/office/officeart/2005/8/layout/default"/>
    <dgm:cxn modelId="{4AC41489-9BC8-4AF3-8C07-10B9097C6C49}" type="presOf" srcId="{CB598959-7D1E-415B-B440-F45BA980CE6B}" destId="{BB50AB4B-9317-489A-97A6-F78FE361CEF1}" srcOrd="0" destOrd="0" presId="urn:microsoft.com/office/officeart/2005/8/layout/default"/>
    <dgm:cxn modelId="{0E0ECF93-D0CF-4FE1-A8DD-52B98E1BF3C8}" srcId="{0EDA01FC-662A-445E-8B83-4EEA24DE5329}" destId="{C9D5FFCE-586A-4A73-A037-CCE0EA6046D2}" srcOrd="1" destOrd="0" parTransId="{CD4C6686-8655-4F09-8911-940028F0DE00}" sibTransId="{85DA0860-5D08-4F47-8C2A-EB12B186AC16}"/>
    <dgm:cxn modelId="{BCE60C97-B067-432F-9E04-A75BD084C417}" srcId="{0EDA01FC-662A-445E-8B83-4EEA24DE5329}" destId="{CB598959-7D1E-415B-B440-F45BA980CE6B}" srcOrd="3" destOrd="0" parTransId="{39E8DE04-3F3B-4306-AE8A-24B9245C6975}" sibTransId="{B9D777F3-0C2A-48F2-93EE-BA270ED78324}"/>
    <dgm:cxn modelId="{B13184A2-7691-4C95-89DD-281F851AEE07}" type="presOf" srcId="{70839E05-6DD9-4007-81B1-23C782695845}" destId="{6E5049F4-CBC8-4677-8FF1-AA92AFB575DE}" srcOrd="0" destOrd="0" presId="urn:microsoft.com/office/officeart/2005/8/layout/default"/>
    <dgm:cxn modelId="{EC8EF6A7-0AED-4DF6-A2DB-14CBDE3D985F}" type="presOf" srcId="{0EDA01FC-662A-445E-8B83-4EEA24DE5329}" destId="{CBF026B1-9B49-467E-8AB3-85A9EC8AC000}" srcOrd="0" destOrd="0" presId="urn:microsoft.com/office/officeart/2005/8/layout/default"/>
    <dgm:cxn modelId="{4987C5B8-64B1-4EE8-A5D9-301A0C412DAE}" srcId="{0EDA01FC-662A-445E-8B83-4EEA24DE5329}" destId="{38A54CFE-3C44-4D2D-AB18-54A837711BBC}" srcOrd="0" destOrd="0" parTransId="{2FC4D073-109B-4740-B806-509B598F4E20}" sibTransId="{9BD9E703-B66E-4AFE-90C3-A5DA16219A9F}"/>
    <dgm:cxn modelId="{EC4FF9CA-939F-40B2-B30F-F410A23F467F}" type="presOf" srcId="{38A54CFE-3C44-4D2D-AB18-54A837711BBC}" destId="{59377419-DD8F-4B85-BECE-BD557501DAB8}" srcOrd="0" destOrd="0" presId="urn:microsoft.com/office/officeart/2005/8/layout/default"/>
    <dgm:cxn modelId="{4C5BDDDA-384A-4995-B111-D6375701F246}" type="presOf" srcId="{C9D5FFCE-586A-4A73-A037-CCE0EA6046D2}" destId="{0AED733E-447D-4188-965B-A20A0337A05F}" srcOrd="0" destOrd="0" presId="urn:microsoft.com/office/officeart/2005/8/layout/default"/>
    <dgm:cxn modelId="{19B126EF-D2C9-479D-9D5D-D35198D84BFB}" srcId="{0EDA01FC-662A-445E-8B83-4EEA24DE5329}" destId="{F0FB1960-7D41-490F-8673-EA339B490005}" srcOrd="2" destOrd="0" parTransId="{770BE560-3FD2-4A10-8DC2-AAC80B3F5479}" sibTransId="{756F2FE5-3036-4643-ACC0-BD4D0558BD9F}"/>
    <dgm:cxn modelId="{0CFEBEEF-22EA-439A-ACF6-852C120DCA4A}" srcId="{0EDA01FC-662A-445E-8B83-4EEA24DE5329}" destId="{CB3CC6A9-5ED8-422C-8EA2-1E7FA856EC7C}" srcOrd="5" destOrd="0" parTransId="{63D15E7E-8248-49FF-9B69-EA552F9C8CBB}" sibTransId="{F25B39A5-B7FE-4DBB-9204-1B6DFFFD7B6F}"/>
    <dgm:cxn modelId="{A7209882-C18F-4BE8-99AA-A071DA1477A2}" type="presParOf" srcId="{CBF026B1-9B49-467E-8AB3-85A9EC8AC000}" destId="{59377419-DD8F-4B85-BECE-BD557501DAB8}" srcOrd="0" destOrd="0" presId="urn:microsoft.com/office/officeart/2005/8/layout/default"/>
    <dgm:cxn modelId="{181B2ED3-D6F1-42C8-BBCF-116785D5415E}" type="presParOf" srcId="{CBF026B1-9B49-467E-8AB3-85A9EC8AC000}" destId="{42454665-6D11-492F-B881-833D1127B193}" srcOrd="1" destOrd="0" presId="urn:microsoft.com/office/officeart/2005/8/layout/default"/>
    <dgm:cxn modelId="{438F9D71-BA62-49B1-9482-821355BD72F2}" type="presParOf" srcId="{CBF026B1-9B49-467E-8AB3-85A9EC8AC000}" destId="{0AED733E-447D-4188-965B-A20A0337A05F}" srcOrd="2" destOrd="0" presId="urn:microsoft.com/office/officeart/2005/8/layout/default"/>
    <dgm:cxn modelId="{4A9DB8FB-6E19-4CA1-A6E6-C63B1BB1C794}" type="presParOf" srcId="{CBF026B1-9B49-467E-8AB3-85A9EC8AC000}" destId="{CF5C85A3-A68A-436B-97EE-46C0BBE08398}" srcOrd="3" destOrd="0" presId="urn:microsoft.com/office/officeart/2005/8/layout/default"/>
    <dgm:cxn modelId="{AAE35ECF-903A-4281-B7CF-033AED40FC02}" type="presParOf" srcId="{CBF026B1-9B49-467E-8AB3-85A9EC8AC000}" destId="{F8052952-38C4-4BBB-B12D-6DA41768BF11}" srcOrd="4" destOrd="0" presId="urn:microsoft.com/office/officeart/2005/8/layout/default"/>
    <dgm:cxn modelId="{5D614814-D326-42EC-B4ED-1AA35989D359}" type="presParOf" srcId="{CBF026B1-9B49-467E-8AB3-85A9EC8AC000}" destId="{13506654-0742-4B42-9443-BFE4F2CFE521}" srcOrd="5" destOrd="0" presId="urn:microsoft.com/office/officeart/2005/8/layout/default"/>
    <dgm:cxn modelId="{32E885DC-EE91-4FDF-8002-9467627B5447}" type="presParOf" srcId="{CBF026B1-9B49-467E-8AB3-85A9EC8AC000}" destId="{BB50AB4B-9317-489A-97A6-F78FE361CEF1}" srcOrd="6" destOrd="0" presId="urn:microsoft.com/office/officeart/2005/8/layout/default"/>
    <dgm:cxn modelId="{D02DCD6B-5E49-46B2-82CE-7BEFBFB69AA7}" type="presParOf" srcId="{CBF026B1-9B49-467E-8AB3-85A9EC8AC000}" destId="{B17CA6A8-C7DB-4C42-945E-B96D34DEA073}" srcOrd="7" destOrd="0" presId="urn:microsoft.com/office/officeart/2005/8/layout/default"/>
    <dgm:cxn modelId="{B71A4DE4-2579-4B4B-84B1-95D0866B063D}" type="presParOf" srcId="{CBF026B1-9B49-467E-8AB3-85A9EC8AC000}" destId="{6E5049F4-CBC8-4677-8FF1-AA92AFB575DE}" srcOrd="8" destOrd="0" presId="urn:microsoft.com/office/officeart/2005/8/layout/default"/>
    <dgm:cxn modelId="{DEC2980F-8E63-400C-9B9D-A644C3C149AD}" type="presParOf" srcId="{CBF026B1-9B49-467E-8AB3-85A9EC8AC000}" destId="{E9246821-3C39-42B0-8999-2321C68F0E53}" srcOrd="9" destOrd="0" presId="urn:microsoft.com/office/officeart/2005/8/layout/default"/>
    <dgm:cxn modelId="{1645D29F-A890-4D96-AB8B-388F97B8AE55}" type="presParOf" srcId="{CBF026B1-9B49-467E-8AB3-85A9EC8AC000}" destId="{02B4AFB2-713D-4144-954F-4FC8A67653B2}" srcOrd="10" destOrd="0" presId="urn:microsoft.com/office/officeart/2005/8/layout/default"/>
    <dgm:cxn modelId="{D26234F3-AD11-4185-B286-FBFC349F6439}" type="presParOf" srcId="{CBF026B1-9B49-467E-8AB3-85A9EC8AC000}" destId="{8E57C969-BCA8-4866-85B0-EC7BB0F94297}" srcOrd="11" destOrd="0" presId="urn:microsoft.com/office/officeart/2005/8/layout/default"/>
    <dgm:cxn modelId="{57D3B645-5164-470A-A8A9-36FB0AF5548C}" type="presParOf" srcId="{CBF026B1-9B49-467E-8AB3-85A9EC8AC000}" destId="{9AA29989-3EA1-42C1-8517-231D454DD49C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E9A5BFA-9390-4743-AFFA-9D24B38B1ECA}" type="doc">
      <dgm:prSet loTypeId="urn:microsoft.com/office/officeart/2005/8/layout/matrix3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844E519-9823-4DCF-B79E-09BD60EFEB5A}">
      <dgm:prSet/>
      <dgm:spPr/>
      <dgm:t>
        <a:bodyPr/>
        <a:lstStyle/>
        <a:p>
          <a:r>
            <a:rPr lang="pl-PL" dirty="0"/>
            <a:t>systemowe (formalne)</a:t>
          </a:r>
          <a:endParaRPr lang="en-US" dirty="0"/>
        </a:p>
      </dgm:t>
    </dgm:pt>
    <dgm:pt modelId="{B32D2C60-07BC-4ED4-A4FD-3979AAECDADF}" type="parTrans" cxnId="{7D68B2B2-7B36-4AE2-B1B7-0D4C57DDAA74}">
      <dgm:prSet/>
      <dgm:spPr/>
      <dgm:t>
        <a:bodyPr/>
        <a:lstStyle/>
        <a:p>
          <a:endParaRPr lang="en-US"/>
        </a:p>
      </dgm:t>
    </dgm:pt>
    <dgm:pt modelId="{53E6F2BC-3750-467C-9FE6-24ADD5778898}" type="sibTrans" cxnId="{7D68B2B2-7B36-4AE2-B1B7-0D4C57DDAA74}">
      <dgm:prSet/>
      <dgm:spPr/>
      <dgm:t>
        <a:bodyPr/>
        <a:lstStyle/>
        <a:p>
          <a:endParaRPr lang="en-US"/>
        </a:p>
      </dgm:t>
    </dgm:pt>
    <dgm:pt modelId="{D5160CCF-6B0C-4285-84B1-DE6034800C8C}">
      <dgm:prSet/>
      <dgm:spPr/>
      <dgm:t>
        <a:bodyPr/>
        <a:lstStyle/>
        <a:p>
          <a:r>
            <a:rPr lang="pl-PL" dirty="0"/>
            <a:t>aksjologiczne</a:t>
          </a:r>
          <a:endParaRPr lang="en-US" dirty="0"/>
        </a:p>
      </dgm:t>
    </dgm:pt>
    <dgm:pt modelId="{E2467C32-A17A-421B-999A-CA78D731D3DC}" type="parTrans" cxnId="{581AB43B-0A6E-404B-8A2E-5F1AD093124A}">
      <dgm:prSet/>
      <dgm:spPr/>
      <dgm:t>
        <a:bodyPr/>
        <a:lstStyle/>
        <a:p>
          <a:endParaRPr lang="en-US"/>
        </a:p>
      </dgm:t>
    </dgm:pt>
    <dgm:pt modelId="{62F959C2-BEFD-4EB1-81B1-998EF62DA9F9}" type="sibTrans" cxnId="{581AB43B-0A6E-404B-8A2E-5F1AD093124A}">
      <dgm:prSet/>
      <dgm:spPr/>
      <dgm:t>
        <a:bodyPr/>
        <a:lstStyle/>
        <a:p>
          <a:endParaRPr lang="en-US"/>
        </a:p>
      </dgm:t>
    </dgm:pt>
    <dgm:pt modelId="{C5D7B85D-6B56-4FE4-84AC-5669BE875F53}">
      <dgm:prSet/>
      <dgm:spPr/>
      <dgm:t>
        <a:bodyPr/>
        <a:lstStyle/>
        <a:p>
          <a:r>
            <a:rPr lang="pl-PL" dirty="0" err="1"/>
            <a:t>tetyczne</a:t>
          </a:r>
          <a:endParaRPr lang="en-US" dirty="0"/>
        </a:p>
      </dgm:t>
    </dgm:pt>
    <dgm:pt modelId="{1496C996-E537-4DED-A61B-A5B621B4212E}" type="parTrans" cxnId="{C4F8E090-7A68-402B-9460-D6BF66FD1498}">
      <dgm:prSet/>
      <dgm:spPr/>
      <dgm:t>
        <a:bodyPr/>
        <a:lstStyle/>
        <a:p>
          <a:endParaRPr lang="en-US"/>
        </a:p>
      </dgm:t>
    </dgm:pt>
    <dgm:pt modelId="{4C1027CB-7841-45B2-A6BA-8C2DCCA6D13D}" type="sibTrans" cxnId="{C4F8E090-7A68-402B-9460-D6BF66FD1498}">
      <dgm:prSet/>
      <dgm:spPr/>
      <dgm:t>
        <a:bodyPr/>
        <a:lstStyle/>
        <a:p>
          <a:endParaRPr lang="en-US"/>
        </a:p>
      </dgm:t>
    </dgm:pt>
    <dgm:pt modelId="{40534BC7-B52D-4DA1-AD59-6374368E1524}">
      <dgm:prSet/>
      <dgm:spPr/>
      <dgm:t>
        <a:bodyPr/>
        <a:lstStyle/>
        <a:p>
          <a:r>
            <a:rPr lang="pl-PL" dirty="0"/>
            <a:t>faktyczne</a:t>
          </a:r>
          <a:endParaRPr lang="en-US" dirty="0"/>
        </a:p>
      </dgm:t>
    </dgm:pt>
    <dgm:pt modelId="{2032B646-B138-4ABB-81E4-AEE0690D5D66}" type="parTrans" cxnId="{FCF70DCA-0ADE-4525-85FE-BBF531F1BA5D}">
      <dgm:prSet/>
      <dgm:spPr/>
      <dgm:t>
        <a:bodyPr/>
        <a:lstStyle/>
        <a:p>
          <a:endParaRPr lang="en-US"/>
        </a:p>
      </dgm:t>
    </dgm:pt>
    <dgm:pt modelId="{70A1C635-07F2-4947-9AB5-4A9E601916B6}" type="sibTrans" cxnId="{FCF70DCA-0ADE-4525-85FE-BBF531F1BA5D}">
      <dgm:prSet/>
      <dgm:spPr/>
      <dgm:t>
        <a:bodyPr/>
        <a:lstStyle/>
        <a:p>
          <a:endParaRPr lang="en-US"/>
        </a:p>
      </dgm:t>
    </dgm:pt>
    <dgm:pt modelId="{A24344E7-8FF4-43EC-83E0-08E44FCEB886}" type="pres">
      <dgm:prSet presAssocID="{2E9A5BFA-9390-4743-AFFA-9D24B38B1ECA}" presName="matrix" presStyleCnt="0">
        <dgm:presLayoutVars>
          <dgm:chMax val="1"/>
          <dgm:dir/>
          <dgm:resizeHandles val="exact"/>
        </dgm:presLayoutVars>
      </dgm:prSet>
      <dgm:spPr/>
    </dgm:pt>
    <dgm:pt modelId="{77786349-2CE8-4D92-8863-40EB1A7CCC4C}" type="pres">
      <dgm:prSet presAssocID="{2E9A5BFA-9390-4743-AFFA-9D24B38B1ECA}" presName="diamond" presStyleLbl="bgShp" presStyleIdx="0" presStyleCnt="1"/>
      <dgm:spPr/>
    </dgm:pt>
    <dgm:pt modelId="{7CF9FEC4-0845-4309-8C7D-EB341AC91F79}" type="pres">
      <dgm:prSet presAssocID="{2E9A5BFA-9390-4743-AFFA-9D24B38B1ECA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F9A35EE4-B583-4916-9B75-7484E581EE5C}" type="pres">
      <dgm:prSet presAssocID="{2E9A5BFA-9390-4743-AFFA-9D24B38B1ECA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DA82BA1F-2C15-469F-A68D-429C58D0396E}" type="pres">
      <dgm:prSet presAssocID="{2E9A5BFA-9390-4743-AFFA-9D24B38B1ECA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F191E5EB-7706-4B54-8F35-4C36A091EE7F}" type="pres">
      <dgm:prSet presAssocID="{2E9A5BFA-9390-4743-AFFA-9D24B38B1ECA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6FE94210-1034-40E0-AFB5-74C58FCE3528}" type="presOf" srcId="{D5160CCF-6B0C-4285-84B1-DE6034800C8C}" destId="{F9A35EE4-B583-4916-9B75-7484E581EE5C}" srcOrd="0" destOrd="0" presId="urn:microsoft.com/office/officeart/2005/8/layout/matrix3"/>
    <dgm:cxn modelId="{00874331-6AD2-4C2B-9922-5FEA876FC91F}" type="presOf" srcId="{7844E519-9823-4DCF-B79E-09BD60EFEB5A}" destId="{7CF9FEC4-0845-4309-8C7D-EB341AC91F79}" srcOrd="0" destOrd="0" presId="urn:microsoft.com/office/officeart/2005/8/layout/matrix3"/>
    <dgm:cxn modelId="{33C8803A-FB2A-4223-976A-07B44A8FAD6F}" type="presOf" srcId="{40534BC7-B52D-4DA1-AD59-6374368E1524}" destId="{F191E5EB-7706-4B54-8F35-4C36A091EE7F}" srcOrd="0" destOrd="0" presId="urn:microsoft.com/office/officeart/2005/8/layout/matrix3"/>
    <dgm:cxn modelId="{581AB43B-0A6E-404B-8A2E-5F1AD093124A}" srcId="{2E9A5BFA-9390-4743-AFFA-9D24B38B1ECA}" destId="{D5160CCF-6B0C-4285-84B1-DE6034800C8C}" srcOrd="1" destOrd="0" parTransId="{E2467C32-A17A-421B-999A-CA78D731D3DC}" sibTransId="{62F959C2-BEFD-4EB1-81B1-998EF62DA9F9}"/>
    <dgm:cxn modelId="{94E4E75A-6A6D-4AFA-ADFE-CB21E703E64C}" type="presOf" srcId="{2E9A5BFA-9390-4743-AFFA-9D24B38B1ECA}" destId="{A24344E7-8FF4-43EC-83E0-08E44FCEB886}" srcOrd="0" destOrd="0" presId="urn:microsoft.com/office/officeart/2005/8/layout/matrix3"/>
    <dgm:cxn modelId="{C4F8E090-7A68-402B-9460-D6BF66FD1498}" srcId="{2E9A5BFA-9390-4743-AFFA-9D24B38B1ECA}" destId="{C5D7B85D-6B56-4FE4-84AC-5669BE875F53}" srcOrd="2" destOrd="0" parTransId="{1496C996-E537-4DED-A61B-A5B621B4212E}" sibTransId="{4C1027CB-7841-45B2-A6BA-8C2DCCA6D13D}"/>
    <dgm:cxn modelId="{7D68B2B2-7B36-4AE2-B1B7-0D4C57DDAA74}" srcId="{2E9A5BFA-9390-4743-AFFA-9D24B38B1ECA}" destId="{7844E519-9823-4DCF-B79E-09BD60EFEB5A}" srcOrd="0" destOrd="0" parTransId="{B32D2C60-07BC-4ED4-A4FD-3979AAECDADF}" sibTransId="{53E6F2BC-3750-467C-9FE6-24ADD5778898}"/>
    <dgm:cxn modelId="{FCF70DCA-0ADE-4525-85FE-BBF531F1BA5D}" srcId="{2E9A5BFA-9390-4743-AFFA-9D24B38B1ECA}" destId="{40534BC7-B52D-4DA1-AD59-6374368E1524}" srcOrd="3" destOrd="0" parTransId="{2032B646-B138-4ABB-81E4-AEE0690D5D66}" sibTransId="{70A1C635-07F2-4947-9AB5-4A9E601916B6}"/>
    <dgm:cxn modelId="{9171A0D7-5576-4E8F-96BC-3D06691B9687}" type="presOf" srcId="{C5D7B85D-6B56-4FE4-84AC-5669BE875F53}" destId="{DA82BA1F-2C15-469F-A68D-429C58D0396E}" srcOrd="0" destOrd="0" presId="urn:microsoft.com/office/officeart/2005/8/layout/matrix3"/>
    <dgm:cxn modelId="{D28AFDE3-F898-49D6-8A2B-2DED3B22C61F}" type="presParOf" srcId="{A24344E7-8FF4-43EC-83E0-08E44FCEB886}" destId="{77786349-2CE8-4D92-8863-40EB1A7CCC4C}" srcOrd="0" destOrd="0" presId="urn:microsoft.com/office/officeart/2005/8/layout/matrix3"/>
    <dgm:cxn modelId="{5800061F-05C2-44F9-B07E-574A0D4955BA}" type="presParOf" srcId="{A24344E7-8FF4-43EC-83E0-08E44FCEB886}" destId="{7CF9FEC4-0845-4309-8C7D-EB341AC91F79}" srcOrd="1" destOrd="0" presId="urn:microsoft.com/office/officeart/2005/8/layout/matrix3"/>
    <dgm:cxn modelId="{8489C51C-C5E4-4E1A-85AA-AC8FA3E3A856}" type="presParOf" srcId="{A24344E7-8FF4-43EC-83E0-08E44FCEB886}" destId="{F9A35EE4-B583-4916-9B75-7484E581EE5C}" srcOrd="2" destOrd="0" presId="urn:microsoft.com/office/officeart/2005/8/layout/matrix3"/>
    <dgm:cxn modelId="{54AE20E4-0C4F-4757-8D77-3C1DB03E5F0E}" type="presParOf" srcId="{A24344E7-8FF4-43EC-83E0-08E44FCEB886}" destId="{DA82BA1F-2C15-469F-A68D-429C58D0396E}" srcOrd="3" destOrd="0" presId="urn:microsoft.com/office/officeart/2005/8/layout/matrix3"/>
    <dgm:cxn modelId="{CB7D9059-8521-4E03-88D5-26B9824D23D0}" type="presParOf" srcId="{A24344E7-8FF4-43EC-83E0-08E44FCEB886}" destId="{F191E5EB-7706-4B54-8F35-4C36A091EE7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B7EB51-D7B4-4C35-BFC6-9F89F952CF92}">
      <dsp:nvSpPr>
        <dsp:cNvPr id="0" name=""/>
        <dsp:cNvSpPr/>
      </dsp:nvSpPr>
      <dsp:spPr>
        <a:xfrm>
          <a:off x="0" y="592801"/>
          <a:ext cx="6666833" cy="135749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400" kern="1200"/>
            <a:t>imperatywizm a realizm</a:t>
          </a:r>
          <a:endParaRPr lang="en-US" sz="3400" kern="1200"/>
        </a:p>
      </dsp:txBody>
      <dsp:txXfrm>
        <a:off x="66267" y="659068"/>
        <a:ext cx="6534299" cy="1224958"/>
      </dsp:txXfrm>
    </dsp:sp>
    <dsp:sp modelId="{32841819-B75D-47FC-A912-B5DAA6924A21}">
      <dsp:nvSpPr>
        <dsp:cNvPr id="0" name=""/>
        <dsp:cNvSpPr/>
      </dsp:nvSpPr>
      <dsp:spPr>
        <a:xfrm>
          <a:off x="0" y="2048213"/>
          <a:ext cx="6666833" cy="1357492"/>
        </a:xfrm>
        <a:prstGeom prst="roundRect">
          <a:avLst/>
        </a:prstGeom>
        <a:gradFill rotWithShape="0">
          <a:gsLst>
            <a:gs pos="0">
              <a:schemeClr val="accent5">
                <a:hueOff val="-6076075"/>
                <a:satOff val="-413"/>
                <a:lumOff val="9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076075"/>
                <a:satOff val="-413"/>
                <a:lumOff val="9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076075"/>
                <a:satOff val="-413"/>
                <a:lumOff val="9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400" kern="1200" dirty="0"/>
            <a:t>pozytywizm prawniczy a doktryny prawa natury, tzw. „trzecia droga”</a:t>
          </a:r>
          <a:endParaRPr lang="en-US" sz="3400" kern="1200" dirty="0"/>
        </a:p>
      </dsp:txBody>
      <dsp:txXfrm>
        <a:off x="66267" y="2114480"/>
        <a:ext cx="6534299" cy="1224958"/>
      </dsp:txXfrm>
    </dsp:sp>
    <dsp:sp modelId="{4F04AD36-0A28-4708-93B8-2268C32A2251}">
      <dsp:nvSpPr>
        <dsp:cNvPr id="0" name=""/>
        <dsp:cNvSpPr/>
      </dsp:nvSpPr>
      <dsp:spPr>
        <a:xfrm>
          <a:off x="0" y="3503626"/>
          <a:ext cx="6666833" cy="1357492"/>
        </a:xfrm>
        <a:prstGeom prst="roundRect">
          <a:avLst/>
        </a:prstGeom>
        <a:gradFill rotWithShape="0">
          <a:gsLst>
            <a:gs pos="0">
              <a:schemeClr val="accent5">
                <a:hueOff val="-12152150"/>
                <a:satOff val="-826"/>
                <a:lumOff val="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2152150"/>
                <a:satOff val="-826"/>
                <a:lumOff val="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2152150"/>
                <a:satOff val="-826"/>
                <a:lumOff val="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400" kern="1200"/>
            <a:t>naturalistyczne ujęcie prawa a antynaturalistyczne ujęcie prawa</a:t>
          </a:r>
          <a:endParaRPr lang="en-US" sz="3400" kern="1200"/>
        </a:p>
      </dsp:txBody>
      <dsp:txXfrm>
        <a:off x="66267" y="3569893"/>
        <a:ext cx="6534299" cy="12249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267704-4605-44D6-8DE2-E39EFE21E468}">
      <dsp:nvSpPr>
        <dsp:cNvPr id="0" name=""/>
        <dsp:cNvSpPr/>
      </dsp:nvSpPr>
      <dsp:spPr>
        <a:xfrm>
          <a:off x="0" y="603876"/>
          <a:ext cx="6666833" cy="206980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700" kern="1200" dirty="0"/>
            <a:t>prawo jako technika a prawo jako rozmowa</a:t>
          </a:r>
          <a:endParaRPr lang="en-US" sz="3700" kern="1200" dirty="0"/>
        </a:p>
      </dsp:txBody>
      <dsp:txXfrm>
        <a:off x="101039" y="704915"/>
        <a:ext cx="6464755" cy="1867725"/>
      </dsp:txXfrm>
    </dsp:sp>
    <dsp:sp modelId="{59C55BF7-1E8C-4AAF-B14F-DFE4D9BB3DBA}">
      <dsp:nvSpPr>
        <dsp:cNvPr id="0" name=""/>
        <dsp:cNvSpPr/>
      </dsp:nvSpPr>
      <dsp:spPr>
        <a:xfrm>
          <a:off x="0" y="2780240"/>
          <a:ext cx="6666833" cy="2069803"/>
        </a:xfrm>
        <a:prstGeom prst="roundRect">
          <a:avLst/>
        </a:prstGeom>
        <a:gradFill rotWithShape="0">
          <a:gsLst>
            <a:gs pos="0">
              <a:schemeClr val="accent2">
                <a:hueOff val="6443614"/>
                <a:satOff val="-18493"/>
                <a:lumOff val="-2960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6443614"/>
                <a:satOff val="-18493"/>
                <a:lumOff val="-2960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6443614"/>
                <a:satOff val="-18493"/>
                <a:lumOff val="-2960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700" kern="1200" dirty="0"/>
            <a:t>prawo w świetle hermeneutyki zaufania a prawo w świetle hermeneutyki podejrzeń</a:t>
          </a:r>
          <a:endParaRPr lang="en-US" sz="3700" kern="1200" dirty="0"/>
        </a:p>
      </dsp:txBody>
      <dsp:txXfrm>
        <a:off x="101039" y="2881279"/>
        <a:ext cx="6464755" cy="18677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CBF369-E46B-4567-9157-779C2A2056A0}">
      <dsp:nvSpPr>
        <dsp:cNvPr id="0" name=""/>
        <dsp:cNvSpPr/>
      </dsp:nvSpPr>
      <dsp:spPr>
        <a:xfrm>
          <a:off x="3040" y="801093"/>
          <a:ext cx="2170958" cy="137855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845E39-FC8E-4F03-9658-E1308B0759E0}">
      <dsp:nvSpPr>
        <dsp:cNvPr id="0" name=""/>
        <dsp:cNvSpPr/>
      </dsp:nvSpPr>
      <dsp:spPr>
        <a:xfrm>
          <a:off x="244258" y="1030249"/>
          <a:ext cx="2170958" cy="137855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zapewnienie bezpieczeństwa i porządku</a:t>
          </a:r>
          <a:endParaRPr lang="en-US" sz="2100" kern="1200" dirty="0"/>
        </a:p>
      </dsp:txBody>
      <dsp:txXfrm>
        <a:off x="284635" y="1070626"/>
        <a:ext cx="2090204" cy="1297804"/>
      </dsp:txXfrm>
    </dsp:sp>
    <dsp:sp modelId="{517AD9D9-2795-4B06-A234-42EE77C5E480}">
      <dsp:nvSpPr>
        <dsp:cNvPr id="0" name=""/>
        <dsp:cNvSpPr/>
      </dsp:nvSpPr>
      <dsp:spPr>
        <a:xfrm>
          <a:off x="2656434" y="801093"/>
          <a:ext cx="2170958" cy="137855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34D321-E8B9-44D6-AB1A-AB4722291CBB}">
      <dsp:nvSpPr>
        <dsp:cNvPr id="0" name=""/>
        <dsp:cNvSpPr/>
      </dsp:nvSpPr>
      <dsp:spPr>
        <a:xfrm>
          <a:off x="2897652" y="1030249"/>
          <a:ext cx="2170958" cy="137855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rozkład dóbr i ciężarów</a:t>
          </a:r>
          <a:endParaRPr lang="en-US" sz="2100" kern="1200" dirty="0"/>
        </a:p>
      </dsp:txBody>
      <dsp:txXfrm>
        <a:off x="2938029" y="1070626"/>
        <a:ext cx="2090204" cy="1297804"/>
      </dsp:txXfrm>
    </dsp:sp>
    <dsp:sp modelId="{0A4AF4FF-E2FD-4386-BC11-814B98346D64}">
      <dsp:nvSpPr>
        <dsp:cNvPr id="0" name=""/>
        <dsp:cNvSpPr/>
      </dsp:nvSpPr>
      <dsp:spPr>
        <a:xfrm>
          <a:off x="5309828" y="801093"/>
          <a:ext cx="2170958" cy="137855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8E8D49-ED51-44CF-9488-E01D0FCC43EB}">
      <dsp:nvSpPr>
        <dsp:cNvPr id="0" name=""/>
        <dsp:cNvSpPr/>
      </dsp:nvSpPr>
      <dsp:spPr>
        <a:xfrm>
          <a:off x="5551046" y="1030249"/>
          <a:ext cx="2170958" cy="137855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regulacja konfliktów</a:t>
          </a:r>
          <a:endParaRPr lang="en-US" sz="2100" kern="1200" dirty="0"/>
        </a:p>
      </dsp:txBody>
      <dsp:txXfrm>
        <a:off x="5591423" y="1070626"/>
        <a:ext cx="2090204" cy="1297804"/>
      </dsp:txXfrm>
    </dsp:sp>
    <dsp:sp modelId="{1C401C6D-F6C7-4647-9A9B-360ADBBBCEAF}">
      <dsp:nvSpPr>
        <dsp:cNvPr id="0" name=""/>
        <dsp:cNvSpPr/>
      </dsp:nvSpPr>
      <dsp:spPr>
        <a:xfrm>
          <a:off x="7963222" y="801093"/>
          <a:ext cx="2170958" cy="137855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17FCD5-F063-4738-AA0B-15B7C1838243}">
      <dsp:nvSpPr>
        <dsp:cNvPr id="0" name=""/>
        <dsp:cNvSpPr/>
      </dsp:nvSpPr>
      <dsp:spPr>
        <a:xfrm>
          <a:off x="8204440" y="1030249"/>
          <a:ext cx="2170958" cy="137855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inne?</a:t>
          </a:r>
          <a:endParaRPr lang="en-US" sz="2100" kern="1200" dirty="0"/>
        </a:p>
      </dsp:txBody>
      <dsp:txXfrm>
        <a:off x="8244817" y="1070626"/>
        <a:ext cx="2090204" cy="12978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377419-DD8F-4B85-BECE-BD557501DAB8}">
      <dsp:nvSpPr>
        <dsp:cNvPr id="0" name=""/>
        <dsp:cNvSpPr/>
      </dsp:nvSpPr>
      <dsp:spPr>
        <a:xfrm>
          <a:off x="2941" y="202366"/>
          <a:ext cx="2333392" cy="140003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stopień formalizacji i instytucjonalizacji</a:t>
          </a:r>
          <a:endParaRPr lang="en-US" sz="2100" kern="1200" dirty="0"/>
        </a:p>
      </dsp:txBody>
      <dsp:txXfrm>
        <a:off x="2941" y="202366"/>
        <a:ext cx="2333392" cy="1400035"/>
      </dsp:txXfrm>
    </dsp:sp>
    <dsp:sp modelId="{0AED733E-447D-4188-965B-A20A0337A05F}">
      <dsp:nvSpPr>
        <dsp:cNvPr id="0" name=""/>
        <dsp:cNvSpPr/>
      </dsp:nvSpPr>
      <dsp:spPr>
        <a:xfrm>
          <a:off x="2569673" y="202366"/>
          <a:ext cx="2333392" cy="140003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rodzaj obowiązywania</a:t>
          </a:r>
          <a:endParaRPr lang="en-US" sz="2100" kern="1200" dirty="0"/>
        </a:p>
      </dsp:txBody>
      <dsp:txXfrm>
        <a:off x="2569673" y="202366"/>
        <a:ext cx="2333392" cy="1400035"/>
      </dsp:txXfrm>
    </dsp:sp>
    <dsp:sp modelId="{F8052952-38C4-4BBB-B12D-6DA41768BF11}">
      <dsp:nvSpPr>
        <dsp:cNvPr id="0" name=""/>
        <dsp:cNvSpPr/>
      </dsp:nvSpPr>
      <dsp:spPr>
        <a:xfrm>
          <a:off x="5136405" y="202366"/>
          <a:ext cx="2333392" cy="140003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sankcje</a:t>
          </a:r>
          <a:endParaRPr lang="en-US" sz="2100" kern="1200" dirty="0"/>
        </a:p>
      </dsp:txBody>
      <dsp:txXfrm>
        <a:off x="5136405" y="202366"/>
        <a:ext cx="2333392" cy="1400035"/>
      </dsp:txXfrm>
    </dsp:sp>
    <dsp:sp modelId="{BB50AB4B-9317-489A-97A6-F78FE361CEF1}">
      <dsp:nvSpPr>
        <dsp:cNvPr id="0" name=""/>
        <dsp:cNvSpPr/>
      </dsp:nvSpPr>
      <dsp:spPr>
        <a:xfrm>
          <a:off x="7703137" y="202366"/>
          <a:ext cx="2333392" cy="140003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przedmiot regulacji</a:t>
          </a:r>
          <a:endParaRPr lang="en-US" sz="2100" kern="1200" dirty="0"/>
        </a:p>
      </dsp:txBody>
      <dsp:txXfrm>
        <a:off x="7703137" y="202366"/>
        <a:ext cx="2333392" cy="1400035"/>
      </dsp:txXfrm>
    </dsp:sp>
    <dsp:sp modelId="{6E5049F4-CBC8-4677-8FF1-AA92AFB575DE}">
      <dsp:nvSpPr>
        <dsp:cNvPr id="0" name=""/>
        <dsp:cNvSpPr/>
      </dsp:nvSpPr>
      <dsp:spPr>
        <a:xfrm>
          <a:off x="1286307" y="1835741"/>
          <a:ext cx="2333392" cy="140003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podmioty</a:t>
          </a:r>
          <a:endParaRPr lang="en-US" sz="2100" kern="1200" dirty="0"/>
        </a:p>
      </dsp:txBody>
      <dsp:txXfrm>
        <a:off x="1286307" y="1835741"/>
        <a:ext cx="2333392" cy="1400035"/>
      </dsp:txXfrm>
    </dsp:sp>
    <dsp:sp modelId="{02B4AFB2-713D-4144-954F-4FC8A67653B2}">
      <dsp:nvSpPr>
        <dsp:cNvPr id="0" name=""/>
        <dsp:cNvSpPr/>
      </dsp:nvSpPr>
      <dsp:spPr>
        <a:xfrm>
          <a:off x="3853039" y="1835741"/>
          <a:ext cx="2333392" cy="140003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stosunek do państwa</a:t>
          </a:r>
          <a:endParaRPr lang="en-US" sz="2100" kern="1200" dirty="0"/>
        </a:p>
      </dsp:txBody>
      <dsp:txXfrm>
        <a:off x="3853039" y="1835741"/>
        <a:ext cx="2333392" cy="1400035"/>
      </dsp:txXfrm>
    </dsp:sp>
    <dsp:sp modelId="{9AA29989-3EA1-42C1-8517-231D454DD49C}">
      <dsp:nvSpPr>
        <dsp:cNvPr id="0" name=""/>
        <dsp:cNvSpPr/>
      </dsp:nvSpPr>
      <dsp:spPr>
        <a:xfrm>
          <a:off x="6419771" y="1835741"/>
          <a:ext cx="2333392" cy="140003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inne?</a:t>
          </a:r>
          <a:endParaRPr lang="en-US" sz="2100" kern="1200" dirty="0"/>
        </a:p>
      </dsp:txBody>
      <dsp:txXfrm>
        <a:off x="6419771" y="1835741"/>
        <a:ext cx="2333392" cy="14000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786349-2CE8-4D92-8863-40EB1A7CCC4C}">
      <dsp:nvSpPr>
        <dsp:cNvPr id="0" name=""/>
        <dsp:cNvSpPr/>
      </dsp:nvSpPr>
      <dsp:spPr>
        <a:xfrm>
          <a:off x="3283362" y="0"/>
          <a:ext cx="3948876" cy="3948876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F9FEC4-0845-4309-8C7D-EB341AC91F79}">
      <dsp:nvSpPr>
        <dsp:cNvPr id="0" name=""/>
        <dsp:cNvSpPr/>
      </dsp:nvSpPr>
      <dsp:spPr>
        <a:xfrm>
          <a:off x="3658505" y="375143"/>
          <a:ext cx="1540061" cy="154006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systemowe (formalne)</a:t>
          </a:r>
          <a:endParaRPr lang="en-US" sz="1600" kern="1200" dirty="0"/>
        </a:p>
      </dsp:txBody>
      <dsp:txXfrm>
        <a:off x="3733685" y="450323"/>
        <a:ext cx="1389701" cy="1389701"/>
      </dsp:txXfrm>
    </dsp:sp>
    <dsp:sp modelId="{F9A35EE4-B583-4916-9B75-7484E581EE5C}">
      <dsp:nvSpPr>
        <dsp:cNvPr id="0" name=""/>
        <dsp:cNvSpPr/>
      </dsp:nvSpPr>
      <dsp:spPr>
        <a:xfrm>
          <a:off x="5317033" y="375143"/>
          <a:ext cx="1540061" cy="1540061"/>
        </a:xfrm>
        <a:prstGeom prst="roundRect">
          <a:avLst/>
        </a:prstGeom>
        <a:solidFill>
          <a:schemeClr val="accent5">
            <a:hueOff val="-4050717"/>
            <a:satOff val="-275"/>
            <a:lumOff val="65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aksjologiczne</a:t>
          </a:r>
          <a:endParaRPr lang="en-US" sz="1600" kern="1200" dirty="0"/>
        </a:p>
      </dsp:txBody>
      <dsp:txXfrm>
        <a:off x="5392213" y="450323"/>
        <a:ext cx="1389701" cy="1389701"/>
      </dsp:txXfrm>
    </dsp:sp>
    <dsp:sp modelId="{DA82BA1F-2C15-469F-A68D-429C58D0396E}">
      <dsp:nvSpPr>
        <dsp:cNvPr id="0" name=""/>
        <dsp:cNvSpPr/>
      </dsp:nvSpPr>
      <dsp:spPr>
        <a:xfrm>
          <a:off x="3658505" y="2033671"/>
          <a:ext cx="1540061" cy="1540061"/>
        </a:xfrm>
        <a:prstGeom prst="roundRect">
          <a:avLst/>
        </a:prstGeom>
        <a:solidFill>
          <a:schemeClr val="accent5">
            <a:hueOff val="-8101434"/>
            <a:satOff val="-551"/>
            <a:lumOff val="130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tetyczne</a:t>
          </a:r>
          <a:endParaRPr lang="en-US" sz="1600" kern="1200" dirty="0"/>
        </a:p>
      </dsp:txBody>
      <dsp:txXfrm>
        <a:off x="3733685" y="2108851"/>
        <a:ext cx="1389701" cy="1389701"/>
      </dsp:txXfrm>
    </dsp:sp>
    <dsp:sp modelId="{F191E5EB-7706-4B54-8F35-4C36A091EE7F}">
      <dsp:nvSpPr>
        <dsp:cNvPr id="0" name=""/>
        <dsp:cNvSpPr/>
      </dsp:nvSpPr>
      <dsp:spPr>
        <a:xfrm>
          <a:off x="5317033" y="2033671"/>
          <a:ext cx="1540061" cy="1540061"/>
        </a:xfrm>
        <a:prstGeom prst="roundRect">
          <a:avLst/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faktyczne</a:t>
          </a:r>
          <a:endParaRPr lang="en-US" sz="1600" kern="1200" dirty="0"/>
        </a:p>
      </dsp:txBody>
      <dsp:txXfrm>
        <a:off x="5392213" y="2108851"/>
        <a:ext cx="1389701" cy="13897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339B6F-B89D-4CE0-A8A0-35D2534A5036}" type="datetimeFigureOut">
              <a:rPr lang="pl-PL" smtClean="0"/>
              <a:t>18.10.2024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F922C-8178-438E-BB87-E95BFC978B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9521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3F922C-8178-438E-BB87-E95BFC978B75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8393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ED33BB-E19A-51FB-669E-2F03A48797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35EF1BA-9CA6-1F58-9F30-9563F598D6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9B5366B-2D9B-3E2C-6A9F-792AAD273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31A7-EC5C-4C57-A50A-82890B9D431D}" type="datetimeFigureOut">
              <a:rPr lang="pl-PL" smtClean="0"/>
              <a:t>18.10.2024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7AFE931-1A29-A474-23E8-D920E938D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6A2F817-DBD5-8583-2429-A5C280E83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C466-5E99-4A57-8F86-EB80B5E63F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472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8D0D18-D237-45A3-2D20-A92EA5B42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816EE0F-1788-3B7B-DACD-17B2A989BA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0033790-9633-1DFD-A9AB-5A7286C78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31A7-EC5C-4C57-A50A-82890B9D431D}" type="datetimeFigureOut">
              <a:rPr lang="pl-PL" smtClean="0"/>
              <a:t>18.10.2024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AE4DDAA-DC9C-5DC7-34B8-E29024B3E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4117373-D595-5CBC-4769-4E2BB0985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C466-5E99-4A57-8F86-EB80B5E63F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7608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54876B29-43FD-ACE8-1DD7-5D4DE766E8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778582D-91DE-F952-21DA-AF43D902E9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12EA4A8-90DC-03CD-8AF0-927A05D9F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31A7-EC5C-4C57-A50A-82890B9D431D}" type="datetimeFigureOut">
              <a:rPr lang="pl-PL" smtClean="0"/>
              <a:t>18.10.2024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EC0DBBA-2ECB-27F1-A2B8-F04CF5F9E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F0FEF22-D34E-F072-D71E-A191A6BC0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C466-5E99-4A57-8F86-EB80B5E63F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4109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2CE0B4-66AA-727C-FB95-92EE9A57B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728772-8AA8-0B2F-50AF-9AFBD964A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D591632-3512-87CA-9E47-1D8E2DA46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31A7-EC5C-4C57-A50A-82890B9D431D}" type="datetimeFigureOut">
              <a:rPr lang="pl-PL" smtClean="0"/>
              <a:t>18.10.2024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593336B-E11F-0D1F-1D00-B14888B9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3E8D2BF-FDC4-3F61-FF72-F69A3316E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C466-5E99-4A57-8F86-EB80B5E63F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6748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6CBE54-31B7-4B1E-B8D6-4E9FA85FE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5BCA134-3225-3D48-D514-318756C36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80A9CBC-3E40-9439-4897-DFD24D7C5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31A7-EC5C-4C57-A50A-82890B9D431D}" type="datetimeFigureOut">
              <a:rPr lang="pl-PL" smtClean="0"/>
              <a:t>18.10.2024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66E64DE-CAA5-1435-AC22-22A5E55F9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69CD02E-D134-6DA1-3127-598607057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C466-5E99-4A57-8F86-EB80B5E63F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7933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C81BB3-96B2-623A-4380-47941D43B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B269F37-D9D1-8136-7696-C9D5092AD1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18FE832-218A-A844-733D-2C111BBA90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1C8BD5C-7ECE-90E6-BA10-BEDE1492C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31A7-EC5C-4C57-A50A-82890B9D431D}" type="datetimeFigureOut">
              <a:rPr lang="pl-PL" smtClean="0"/>
              <a:t>18.10.2024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A8A172A-DBE9-854B-F57E-2BA54F9FD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438E9A6-CFCD-A3A6-CF2E-6B9D7970B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C466-5E99-4A57-8F86-EB80B5E63F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4951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BE1BF0-6788-EDA7-6ED3-349693CBD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9679468-04B9-4C5F-287B-D48E71577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7D90F8C-860E-B307-9463-615E14D51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4DE9D4B-5B17-F4C0-A98A-345C13CED2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61CD6DE-C928-A4A0-5715-FCAEA6E6BB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07CB8112-B77F-AE42-1B93-77DE025F5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31A7-EC5C-4C57-A50A-82890B9D431D}" type="datetimeFigureOut">
              <a:rPr lang="pl-PL" smtClean="0"/>
              <a:t>18.10.2024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D95CA7C3-84D9-25EA-E538-6EE3B4F5A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F36055F-B4B3-EE2D-76FD-C615A6F95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C466-5E99-4A57-8F86-EB80B5E63F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5275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BD5092-82AC-763D-61AF-58328E305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46D8FB2A-7533-7BF9-A0D4-138C38D9F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31A7-EC5C-4C57-A50A-82890B9D431D}" type="datetimeFigureOut">
              <a:rPr lang="pl-PL" smtClean="0"/>
              <a:t>18.10.2024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0B8FD08-1216-69BD-6279-5A027E4C0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B7E9EFC-3E1A-6E63-B756-074D970E0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C466-5E99-4A57-8F86-EB80B5E63F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3260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88E2A6F4-495E-C3BB-CF75-C7ED5C9EA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31A7-EC5C-4C57-A50A-82890B9D431D}" type="datetimeFigureOut">
              <a:rPr lang="pl-PL" smtClean="0"/>
              <a:t>18.10.2024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D68FD53-2035-A0F8-E231-A8ED9AD7E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DC4EB79-903E-7A3C-97A0-E5872F807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C466-5E99-4A57-8F86-EB80B5E63F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261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84CDB3-B38F-8913-36AD-7BA472AC2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49E51B-9D05-1EE7-FBA1-3B8DEF0D1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7C4FE79-4305-429B-AD0D-CC6B0B016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DEF63FC-7F69-9216-8DFF-1798A43C6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31A7-EC5C-4C57-A50A-82890B9D431D}" type="datetimeFigureOut">
              <a:rPr lang="pl-PL" smtClean="0"/>
              <a:t>18.10.2024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3B8881F-315F-AA5D-635C-7E2332D65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8C966D7-817B-CBAB-1902-1BF60F6BA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C466-5E99-4A57-8F86-EB80B5E63F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49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987718-7201-B52E-802E-E1FAF1C0C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97A25AA-4006-565D-6F4E-4DD9627149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1AF92EB-CDF0-F965-3AB9-3BCE2F306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7CDA8A4-0050-86EA-F9B7-F766FC754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31A7-EC5C-4C57-A50A-82890B9D431D}" type="datetimeFigureOut">
              <a:rPr lang="pl-PL" smtClean="0"/>
              <a:t>18.10.2024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8C3592E-BE72-6934-61F3-F20A5BC3D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4227AC4-367A-7EE4-D2C7-63A81602B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C466-5E99-4A57-8F86-EB80B5E63F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2728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8559FB66-FD93-075B-2231-938F02144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41F0384-4FCF-6F29-3508-5EFD06955A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66382F8-7A6D-E59B-6684-E8D293D6BA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4331A7-EC5C-4C57-A50A-82890B9D431D}" type="datetimeFigureOut">
              <a:rPr lang="pl-PL" smtClean="0"/>
              <a:t>18.10.2024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0D622AC-AABE-EB1D-8D31-0E3A5B95FA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28EA1BA-40DF-76BD-8741-BDA11C1702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1E4C466-5E99-4A57-8F86-EB80B5E63F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1374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6307B0D-5621-1FF1-B39C-5E0847B02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3442" y="921715"/>
            <a:ext cx="5163022" cy="2635993"/>
          </a:xfrm>
        </p:spPr>
        <p:txBody>
          <a:bodyPr anchor="b">
            <a:normAutofit/>
          </a:bodyPr>
          <a:lstStyle/>
          <a:p>
            <a:pPr algn="l"/>
            <a:r>
              <a:rPr lang="pl-PL" sz="4800"/>
              <a:t>Podstawy prawa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12192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4022220"/>
            <a:ext cx="815339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12253472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2EA813F-D4A7-870E-C628-430F5835E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442" y="4541263"/>
            <a:ext cx="4662957" cy="1395022"/>
          </a:xfrm>
        </p:spPr>
        <p:txBody>
          <a:bodyPr anchor="t">
            <a:normAutofit/>
          </a:bodyPr>
          <a:lstStyle/>
          <a:p>
            <a:pPr algn="l"/>
            <a:r>
              <a:rPr lang="pl-PL" dirty="0">
                <a:solidFill>
                  <a:srgbClr val="FFFFFF"/>
                </a:solidFill>
              </a:rPr>
              <a:t>Socjologia ekonomiczna</a:t>
            </a:r>
          </a:p>
          <a:p>
            <a:pPr algn="l"/>
            <a:r>
              <a:rPr lang="pl-PL" dirty="0">
                <a:solidFill>
                  <a:srgbClr val="FFFFFF"/>
                </a:solidFill>
              </a:rPr>
              <a:t>2024/2025</a:t>
            </a:r>
          </a:p>
          <a:p>
            <a:pPr algn="l"/>
            <a:r>
              <a:rPr lang="pl-PL" dirty="0">
                <a:solidFill>
                  <a:srgbClr val="FFFFFF"/>
                </a:solidFill>
              </a:rPr>
              <a:t>Paweł Jabłoński</a:t>
            </a:r>
          </a:p>
        </p:txBody>
      </p:sp>
      <p:pic>
        <p:nvPicPr>
          <p:cNvPr id="5" name="Picture 4" descr="Waga w postaci wina">
            <a:extLst>
              <a:ext uri="{FF2B5EF4-FFF2-40B4-BE49-F238E27FC236}">
                <a16:creationId xmlns:a16="http://schemas.microsoft.com/office/drawing/2014/main" id="{A2A2AFBB-358C-6C2B-E3A5-07A6DD8C77B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1" b="23435"/>
          <a:stretch/>
        </p:blipFill>
        <p:spPr>
          <a:xfrm>
            <a:off x="6734783" y="463404"/>
            <a:ext cx="4841270" cy="5553193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12191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082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358FBF7-055E-C49C-BFF8-4BD5BBF67C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C61E4CC-5302-C947-0256-2D6AD66DE1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1AD75BD-B4EF-4EBB-A8E2-BEF57D5C77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1723" y="-1"/>
            <a:ext cx="12225953" cy="686807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D7E0D22-28B9-5301-F0A6-301D3C26AA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41959" y="-3"/>
            <a:ext cx="11772269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CA74ACD-7E17-2C34-85C1-7D25627A3F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5200" y="0"/>
            <a:ext cx="3623374" cy="68680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0AC0827-8BC1-C9C5-4226-507C9A306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5875" y="-3"/>
            <a:ext cx="12233581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C222CEC-0817-1996-797F-7D20905E9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484334" y="-861824"/>
            <a:ext cx="6861931" cy="8597859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D0AE42D-D366-C03B-7A5D-9FD103D38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93193">
            <a:off x="1186972" y="1089049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F82B0D11-E153-EEFA-CEBC-9BC97756F1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2567" y="818984"/>
            <a:ext cx="6714699" cy="3178689"/>
          </a:xfrm>
        </p:spPr>
        <p:txBody>
          <a:bodyPr>
            <a:normAutofit/>
          </a:bodyPr>
          <a:lstStyle/>
          <a:p>
            <a:pPr algn="l"/>
            <a:r>
              <a:rPr lang="pl-PL" sz="4800" dirty="0">
                <a:solidFill>
                  <a:srgbClr val="FFFFFF"/>
                </a:solidFill>
              </a:rPr>
              <a:t>Wykład 2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8274309-6D80-70F4-2F09-C68E67573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4490110"/>
            <a:ext cx="12217710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A28FAA10-4A4C-E29E-B191-BC41CDAAB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85397" y="4960961"/>
            <a:ext cx="7055893" cy="1078054"/>
          </a:xfrm>
        </p:spPr>
        <p:txBody>
          <a:bodyPr>
            <a:normAutofit/>
          </a:bodyPr>
          <a:lstStyle/>
          <a:p>
            <a:pPr algn="l"/>
            <a:r>
              <a:rPr lang="pl-PL" sz="3600" dirty="0">
                <a:solidFill>
                  <a:srgbClr val="FFFFFF"/>
                </a:solidFill>
              </a:rPr>
              <a:t>Pojęcie prawa</a:t>
            </a:r>
          </a:p>
        </p:txBody>
      </p:sp>
    </p:spTree>
    <p:extLst>
      <p:ext uri="{BB962C8B-B14F-4D97-AF65-F5344CB8AC3E}">
        <p14:creationId xmlns:p14="http://schemas.microsoft.com/office/powerpoint/2010/main" val="128891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8CE1C2A-ECF3-E072-6F84-3EF91DAD2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Wybrane spory o prawo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0FDCA3EB-2139-1B1F-FA10-924D5309EC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3804142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0426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6952866-591A-AC43-4C40-71AF437C0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pl-PL" sz="4000">
                <a:solidFill>
                  <a:srgbClr val="FFFFFF"/>
                </a:solidFill>
              </a:rPr>
              <a:t>Wybrane spory o prawo</a:t>
            </a:r>
          </a:p>
        </p:txBody>
      </p:sp>
      <p:graphicFrame>
        <p:nvGraphicFramePr>
          <p:cNvPr id="22" name="Symbol zastępczy zawartości 2">
            <a:extLst>
              <a:ext uri="{FF2B5EF4-FFF2-40B4-BE49-F238E27FC236}">
                <a16:creationId xmlns:a16="http://schemas.microsoft.com/office/drawing/2014/main" id="{FE8B894C-CCA8-94DB-A50A-69AC690D46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8318538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2955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981F79C-75AE-1887-83F6-A53E8909E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pl-PL" sz="4800"/>
              <a:t>Funkcje prawa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Symbol zastępczy zawartości 2">
            <a:extLst>
              <a:ext uri="{FF2B5EF4-FFF2-40B4-BE49-F238E27FC236}">
                <a16:creationId xmlns:a16="http://schemas.microsoft.com/office/drawing/2014/main" id="{CBACC150-FF68-5FF4-C9B0-C19E9DB82B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3329786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1668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8233B0-41B5-4D9A-AEEC-13DB66A8C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879CD26-BCDE-D47C-D061-5F41D2F63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pl-PL" sz="4200"/>
              <a:t>Prawo a moralność – kryteria różnicujące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08E3E73D-2FE5-EC27-7345-76F738A094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9505649"/>
              </p:ext>
            </p:extLst>
          </p:nvPr>
        </p:nvGraphicFramePr>
        <p:xfrm>
          <a:off x="825264" y="2598710"/>
          <a:ext cx="10039472" cy="3438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7146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A17244C-43B8-A6F2-E9A5-82A449E76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l-PL" sz="5400"/>
              <a:t>Obowiązywanie prawa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EECAD6AE-99F6-AE20-AB0D-7015426878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3930992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2781042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64766934-BA72-4FA4-AEF6-016FDB470B87}">
  <we:reference id="f12c312d-282a-4734-8843-05915fdfef0b" version="4.3.3.0" store="EXCatalog" storeType="EXCatalog"/>
  <we:alternateReferences>
    <we:reference id="WA104178141" version="4.3.3.0" store="pl-PL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105</Words>
  <Application>Microsoft Office PowerPoint</Application>
  <PresentationFormat>Panoramiczny</PresentationFormat>
  <Paragraphs>32</Paragraphs>
  <Slides>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Motyw pakietu Office</vt:lpstr>
      <vt:lpstr>Podstawy prawa</vt:lpstr>
      <vt:lpstr>Wykład 2</vt:lpstr>
      <vt:lpstr>Wybrane spory o prawo</vt:lpstr>
      <vt:lpstr>Wybrane spory o prawo</vt:lpstr>
      <vt:lpstr>Funkcje prawa</vt:lpstr>
      <vt:lpstr>Prawo a moralność – kryteria różnicujące</vt:lpstr>
      <vt:lpstr>Obowiązywanie prawa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Paweł Jabłoński</dc:creator>
  <cp:lastModifiedBy>Paweł Jabłoński</cp:lastModifiedBy>
  <cp:revision>16</cp:revision>
  <dcterms:created xsi:type="dcterms:W3CDTF">2024-10-02T18:41:59Z</dcterms:created>
  <dcterms:modified xsi:type="dcterms:W3CDTF">2024-10-18T09:26:43Z</dcterms:modified>
</cp:coreProperties>
</file>