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9" r:id="rId6"/>
    <p:sldId id="258" r:id="rId7"/>
    <p:sldId id="257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72" r:id="rId16"/>
    <p:sldId id="273" r:id="rId17"/>
    <p:sldId id="274" r:id="rId18"/>
    <p:sldId id="269" r:id="rId19"/>
    <p:sldId id="275" r:id="rId20"/>
    <p:sldId id="270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300" r:id="rId41"/>
    <p:sldId id="296" r:id="rId42"/>
    <p:sldId id="297" r:id="rId43"/>
    <p:sldId id="298" r:id="rId44"/>
    <p:sldId id="305" r:id="rId45"/>
    <p:sldId id="304" r:id="rId46"/>
    <p:sldId id="299" r:id="rId47"/>
    <p:sldId id="301" r:id="rId48"/>
    <p:sldId id="302" r:id="rId49"/>
    <p:sldId id="303" r:id="rId50"/>
    <p:sldId id="306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9DDA7-66E5-4AF9-AC85-47C89F9E9A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6EC1753-F3BC-4F01-B001-4E0FF11C3EE1}">
      <dgm:prSet phldrT="[Text]"/>
      <dgm:spPr/>
      <dgm:t>
        <a:bodyPr/>
        <a:lstStyle/>
        <a:p>
          <a:r>
            <a:rPr lang="pl-PL" dirty="0"/>
            <a:t>Postępowanie przygotowawcze</a:t>
          </a:r>
        </a:p>
      </dgm:t>
    </dgm:pt>
    <dgm:pt modelId="{8367CA5C-F17B-48E3-A5C7-6E91DECAA799}" type="parTrans" cxnId="{C070D91F-95D3-42F0-983F-81743436D407}">
      <dgm:prSet/>
      <dgm:spPr/>
      <dgm:t>
        <a:bodyPr/>
        <a:lstStyle/>
        <a:p>
          <a:endParaRPr lang="pl-PL"/>
        </a:p>
      </dgm:t>
    </dgm:pt>
    <dgm:pt modelId="{FEC33FB2-7D17-46ED-B3F3-0DA7883864B1}" type="sibTrans" cxnId="{C070D91F-95D3-42F0-983F-81743436D407}">
      <dgm:prSet/>
      <dgm:spPr/>
      <dgm:t>
        <a:bodyPr/>
        <a:lstStyle/>
        <a:p>
          <a:endParaRPr lang="pl-PL"/>
        </a:p>
      </dgm:t>
    </dgm:pt>
    <dgm:pt modelId="{9BEE255E-B6A2-45BB-AF2C-5FBFC845E3AA}">
      <dgm:prSet phldrT="[Text]"/>
      <dgm:spPr/>
      <dgm:t>
        <a:bodyPr/>
        <a:lstStyle/>
        <a:p>
          <a:r>
            <a:rPr lang="pl-PL" dirty="0"/>
            <a:t>Postępowanie sądowe</a:t>
          </a:r>
        </a:p>
      </dgm:t>
    </dgm:pt>
    <dgm:pt modelId="{3E14778C-A10C-4F9A-A747-36F554F00E45}" type="parTrans" cxnId="{9B5B112A-6284-41CF-A385-177EEDDBDCCD}">
      <dgm:prSet/>
      <dgm:spPr/>
      <dgm:t>
        <a:bodyPr/>
        <a:lstStyle/>
        <a:p>
          <a:endParaRPr lang="pl-PL"/>
        </a:p>
      </dgm:t>
    </dgm:pt>
    <dgm:pt modelId="{1741428A-DDCC-46FF-867B-83E261F807E9}" type="sibTrans" cxnId="{9B5B112A-6284-41CF-A385-177EEDDBDCCD}">
      <dgm:prSet/>
      <dgm:spPr/>
      <dgm:t>
        <a:bodyPr/>
        <a:lstStyle/>
        <a:p>
          <a:endParaRPr lang="pl-PL"/>
        </a:p>
      </dgm:t>
    </dgm:pt>
    <dgm:pt modelId="{A16BB9F1-15B5-4BAE-9C28-F2C8652FB5F4}">
      <dgm:prSet phldrT="[Text]"/>
      <dgm:spPr/>
      <dgm:t>
        <a:bodyPr/>
        <a:lstStyle/>
        <a:p>
          <a:r>
            <a:rPr lang="pl-PL" dirty="0"/>
            <a:t>Postępowanie odwoławcze</a:t>
          </a:r>
        </a:p>
      </dgm:t>
    </dgm:pt>
    <dgm:pt modelId="{F79007CC-40F4-4D69-A43A-5905FCF58CFE}" type="parTrans" cxnId="{D22C2910-8BF6-48B5-8E54-A9D31F84777E}">
      <dgm:prSet/>
      <dgm:spPr/>
      <dgm:t>
        <a:bodyPr/>
        <a:lstStyle/>
        <a:p>
          <a:endParaRPr lang="pl-PL"/>
        </a:p>
      </dgm:t>
    </dgm:pt>
    <dgm:pt modelId="{9B82A0EC-5A16-4C4A-A573-5571E825B250}" type="sibTrans" cxnId="{D22C2910-8BF6-48B5-8E54-A9D31F84777E}">
      <dgm:prSet/>
      <dgm:spPr/>
      <dgm:t>
        <a:bodyPr/>
        <a:lstStyle/>
        <a:p>
          <a:endParaRPr lang="pl-PL"/>
        </a:p>
      </dgm:t>
    </dgm:pt>
    <dgm:pt modelId="{B1663656-FAD2-4F36-8E2D-1DF7FAA5DF5C}" type="pres">
      <dgm:prSet presAssocID="{BB09DDA7-66E5-4AF9-AC85-47C89F9E9A92}" presName="CompostProcess" presStyleCnt="0">
        <dgm:presLayoutVars>
          <dgm:dir/>
          <dgm:resizeHandles val="exact"/>
        </dgm:presLayoutVars>
      </dgm:prSet>
      <dgm:spPr/>
    </dgm:pt>
    <dgm:pt modelId="{4FA4B04E-BED9-4A3F-B459-60B7F4DDF8CB}" type="pres">
      <dgm:prSet presAssocID="{BB09DDA7-66E5-4AF9-AC85-47C89F9E9A92}" presName="arrow" presStyleLbl="bgShp" presStyleIdx="0" presStyleCnt="1"/>
      <dgm:spPr/>
    </dgm:pt>
    <dgm:pt modelId="{E879FAFC-73D4-4A25-BAD5-B42C52CE716B}" type="pres">
      <dgm:prSet presAssocID="{BB09DDA7-66E5-4AF9-AC85-47C89F9E9A92}" presName="linearProcess" presStyleCnt="0"/>
      <dgm:spPr/>
    </dgm:pt>
    <dgm:pt modelId="{C2FBE65A-8061-48DE-A9B9-374BF9E96229}" type="pres">
      <dgm:prSet presAssocID="{66EC1753-F3BC-4F01-B001-4E0FF11C3EE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AF42DB-9382-4216-86C5-4E274014EA30}" type="pres">
      <dgm:prSet presAssocID="{FEC33FB2-7D17-46ED-B3F3-0DA7883864B1}" presName="sibTrans" presStyleCnt="0"/>
      <dgm:spPr/>
    </dgm:pt>
    <dgm:pt modelId="{088B1630-A0F5-482D-BCC5-FC189DE03ED1}" type="pres">
      <dgm:prSet presAssocID="{9BEE255E-B6A2-45BB-AF2C-5FBFC845E3A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8BAD11-A5DC-431C-AA68-31114CE4E1B5}" type="pres">
      <dgm:prSet presAssocID="{1741428A-DDCC-46FF-867B-83E261F807E9}" presName="sibTrans" presStyleCnt="0"/>
      <dgm:spPr/>
    </dgm:pt>
    <dgm:pt modelId="{60AEC64A-E660-4CC8-A8A7-713415176889}" type="pres">
      <dgm:prSet presAssocID="{A16BB9F1-15B5-4BAE-9C28-F2C8652FB5F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2C2910-8BF6-48B5-8E54-A9D31F84777E}" srcId="{BB09DDA7-66E5-4AF9-AC85-47C89F9E9A92}" destId="{A16BB9F1-15B5-4BAE-9C28-F2C8652FB5F4}" srcOrd="2" destOrd="0" parTransId="{F79007CC-40F4-4D69-A43A-5905FCF58CFE}" sibTransId="{9B82A0EC-5A16-4C4A-A573-5571E825B250}"/>
    <dgm:cxn modelId="{D252A4D5-C4E6-414B-B7CB-26FDD221317D}" type="presOf" srcId="{9BEE255E-B6A2-45BB-AF2C-5FBFC845E3AA}" destId="{088B1630-A0F5-482D-BCC5-FC189DE03ED1}" srcOrd="0" destOrd="0" presId="urn:microsoft.com/office/officeart/2005/8/layout/hProcess9"/>
    <dgm:cxn modelId="{C070D91F-95D3-42F0-983F-81743436D407}" srcId="{BB09DDA7-66E5-4AF9-AC85-47C89F9E9A92}" destId="{66EC1753-F3BC-4F01-B001-4E0FF11C3EE1}" srcOrd="0" destOrd="0" parTransId="{8367CA5C-F17B-48E3-A5C7-6E91DECAA799}" sibTransId="{FEC33FB2-7D17-46ED-B3F3-0DA7883864B1}"/>
    <dgm:cxn modelId="{6BC2ABD0-619E-4C1F-948F-542F70D81501}" type="presOf" srcId="{A16BB9F1-15B5-4BAE-9C28-F2C8652FB5F4}" destId="{60AEC64A-E660-4CC8-A8A7-713415176889}" srcOrd="0" destOrd="0" presId="urn:microsoft.com/office/officeart/2005/8/layout/hProcess9"/>
    <dgm:cxn modelId="{15B163FE-9488-4E34-BD19-7B7C6340D574}" type="presOf" srcId="{66EC1753-F3BC-4F01-B001-4E0FF11C3EE1}" destId="{C2FBE65A-8061-48DE-A9B9-374BF9E96229}" srcOrd="0" destOrd="0" presId="urn:microsoft.com/office/officeart/2005/8/layout/hProcess9"/>
    <dgm:cxn modelId="{9B5B112A-6284-41CF-A385-177EEDDBDCCD}" srcId="{BB09DDA7-66E5-4AF9-AC85-47C89F9E9A92}" destId="{9BEE255E-B6A2-45BB-AF2C-5FBFC845E3AA}" srcOrd="1" destOrd="0" parTransId="{3E14778C-A10C-4F9A-A747-36F554F00E45}" sibTransId="{1741428A-DDCC-46FF-867B-83E261F807E9}"/>
    <dgm:cxn modelId="{2609B523-B798-4D9B-8630-8015C13B567E}" type="presOf" srcId="{BB09DDA7-66E5-4AF9-AC85-47C89F9E9A92}" destId="{B1663656-FAD2-4F36-8E2D-1DF7FAA5DF5C}" srcOrd="0" destOrd="0" presId="urn:microsoft.com/office/officeart/2005/8/layout/hProcess9"/>
    <dgm:cxn modelId="{E18210B0-91F9-4C01-ADED-EA36A741963D}" type="presParOf" srcId="{B1663656-FAD2-4F36-8E2D-1DF7FAA5DF5C}" destId="{4FA4B04E-BED9-4A3F-B459-60B7F4DDF8CB}" srcOrd="0" destOrd="0" presId="urn:microsoft.com/office/officeart/2005/8/layout/hProcess9"/>
    <dgm:cxn modelId="{FC87A801-4EB4-4238-A9AD-08E48CEDC72C}" type="presParOf" srcId="{B1663656-FAD2-4F36-8E2D-1DF7FAA5DF5C}" destId="{E879FAFC-73D4-4A25-BAD5-B42C52CE716B}" srcOrd="1" destOrd="0" presId="urn:microsoft.com/office/officeart/2005/8/layout/hProcess9"/>
    <dgm:cxn modelId="{EF639E36-4306-4EAD-95B9-53188FAF6AFE}" type="presParOf" srcId="{E879FAFC-73D4-4A25-BAD5-B42C52CE716B}" destId="{C2FBE65A-8061-48DE-A9B9-374BF9E96229}" srcOrd="0" destOrd="0" presId="urn:microsoft.com/office/officeart/2005/8/layout/hProcess9"/>
    <dgm:cxn modelId="{F37BF58E-A114-497F-8AC0-D3AA10BC6B1A}" type="presParOf" srcId="{E879FAFC-73D4-4A25-BAD5-B42C52CE716B}" destId="{E7AF42DB-9382-4216-86C5-4E274014EA30}" srcOrd="1" destOrd="0" presId="urn:microsoft.com/office/officeart/2005/8/layout/hProcess9"/>
    <dgm:cxn modelId="{CD94D78C-1BB0-4FFD-AA66-B512B76D29BC}" type="presParOf" srcId="{E879FAFC-73D4-4A25-BAD5-B42C52CE716B}" destId="{088B1630-A0F5-482D-BCC5-FC189DE03ED1}" srcOrd="2" destOrd="0" presId="urn:microsoft.com/office/officeart/2005/8/layout/hProcess9"/>
    <dgm:cxn modelId="{B3CE793F-D396-4D52-8E82-84363A476CA4}" type="presParOf" srcId="{E879FAFC-73D4-4A25-BAD5-B42C52CE716B}" destId="{4C8BAD11-A5DC-431C-AA68-31114CE4E1B5}" srcOrd="3" destOrd="0" presId="urn:microsoft.com/office/officeart/2005/8/layout/hProcess9"/>
    <dgm:cxn modelId="{F25EA88D-5F89-467E-9212-D68032212484}" type="presParOf" srcId="{E879FAFC-73D4-4A25-BAD5-B42C52CE716B}" destId="{60AEC64A-E660-4CC8-A8A7-7134151768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E814C2-CF10-4999-AADA-301641E001D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DDAB8D77-E98F-44E9-BFDF-7D0A184071DF}">
      <dgm:prSet/>
      <dgm:spPr/>
      <dgm:t>
        <a:bodyPr/>
        <a:lstStyle/>
        <a:p>
          <a:pPr rtl="0"/>
          <a:r>
            <a:rPr lang="pl-PL" dirty="0"/>
            <a:t>Wina i kwalifikacja prawna</a:t>
          </a:r>
        </a:p>
      </dgm:t>
    </dgm:pt>
    <dgm:pt modelId="{8BF5FC66-B363-45E1-9609-1F678BB6D6B3}" type="parTrans" cxnId="{90FB6A52-4283-455F-A022-28BD94AEA824}">
      <dgm:prSet/>
      <dgm:spPr/>
      <dgm:t>
        <a:bodyPr/>
        <a:lstStyle/>
        <a:p>
          <a:endParaRPr lang="pl-PL"/>
        </a:p>
      </dgm:t>
    </dgm:pt>
    <dgm:pt modelId="{162D1D06-DA41-4985-9E77-5C28DBE01490}" type="sibTrans" cxnId="{90FB6A52-4283-455F-A022-28BD94AEA824}">
      <dgm:prSet/>
      <dgm:spPr/>
      <dgm:t>
        <a:bodyPr/>
        <a:lstStyle/>
        <a:p>
          <a:endParaRPr lang="pl-PL"/>
        </a:p>
      </dgm:t>
    </dgm:pt>
    <dgm:pt modelId="{44B97F89-968D-4F13-AB34-3A16E6A6D003}">
      <dgm:prSet/>
      <dgm:spPr/>
      <dgm:t>
        <a:bodyPr/>
        <a:lstStyle/>
        <a:p>
          <a:pPr rtl="0"/>
          <a:r>
            <a:rPr lang="pl-PL" dirty="0"/>
            <a:t>Kara </a:t>
          </a:r>
        </a:p>
      </dgm:t>
    </dgm:pt>
    <dgm:pt modelId="{24F9CA56-5D91-4992-B768-87B258FEAFF0}" type="parTrans" cxnId="{B7310430-0551-47E0-A7C2-614381DBF645}">
      <dgm:prSet/>
      <dgm:spPr/>
      <dgm:t>
        <a:bodyPr/>
        <a:lstStyle/>
        <a:p>
          <a:endParaRPr lang="pl-PL"/>
        </a:p>
      </dgm:t>
    </dgm:pt>
    <dgm:pt modelId="{5CEB2612-17B5-4102-A3DA-55192A4806C5}" type="sibTrans" cxnId="{B7310430-0551-47E0-A7C2-614381DBF645}">
      <dgm:prSet/>
      <dgm:spPr/>
      <dgm:t>
        <a:bodyPr/>
        <a:lstStyle/>
        <a:p>
          <a:endParaRPr lang="pl-PL"/>
        </a:p>
      </dgm:t>
    </dgm:pt>
    <dgm:pt modelId="{CC3A056F-39A9-4708-B6A7-FF1372A241EE}">
      <dgm:prSet/>
      <dgm:spPr/>
      <dgm:t>
        <a:bodyPr/>
        <a:lstStyle/>
        <a:p>
          <a:pPr rtl="0"/>
          <a:r>
            <a:rPr lang="pl-PL" dirty="0"/>
            <a:t>Środki karne </a:t>
          </a:r>
        </a:p>
      </dgm:t>
    </dgm:pt>
    <dgm:pt modelId="{B0EB1784-C354-41DD-87E2-2B64ED0990C9}" type="parTrans" cxnId="{209C69C0-F0CA-4563-9622-31DEFCC425A1}">
      <dgm:prSet/>
      <dgm:spPr/>
      <dgm:t>
        <a:bodyPr/>
        <a:lstStyle/>
        <a:p>
          <a:endParaRPr lang="pl-PL"/>
        </a:p>
      </dgm:t>
    </dgm:pt>
    <dgm:pt modelId="{9A6DCAFC-8772-4B75-A873-AE7D82BB2F63}" type="sibTrans" cxnId="{209C69C0-F0CA-4563-9622-31DEFCC425A1}">
      <dgm:prSet/>
      <dgm:spPr/>
      <dgm:t>
        <a:bodyPr/>
        <a:lstStyle/>
        <a:p>
          <a:endParaRPr lang="pl-PL"/>
        </a:p>
      </dgm:t>
    </dgm:pt>
    <dgm:pt modelId="{1F284013-5BD5-470F-BB59-1C368E70250A}">
      <dgm:prSet/>
      <dgm:spPr/>
      <dgm:t>
        <a:bodyPr/>
        <a:lstStyle/>
        <a:p>
          <a:pPr rtl="0"/>
          <a:r>
            <a:rPr lang="pl-PL"/>
            <a:t>Przepadek</a:t>
          </a:r>
          <a:endParaRPr lang="pl-PL" dirty="0"/>
        </a:p>
      </dgm:t>
    </dgm:pt>
    <dgm:pt modelId="{E0A9B1AB-E224-4A09-9CE7-EB91A10AA776}" type="parTrans" cxnId="{30E2BB89-C1A6-4F2E-8763-51B749AEB86F}">
      <dgm:prSet/>
      <dgm:spPr/>
      <dgm:t>
        <a:bodyPr/>
        <a:lstStyle/>
        <a:p>
          <a:endParaRPr lang="pl-PL"/>
        </a:p>
      </dgm:t>
    </dgm:pt>
    <dgm:pt modelId="{F2D8C3CB-F361-4252-825F-8B6FBD44CBA8}" type="sibTrans" cxnId="{30E2BB89-C1A6-4F2E-8763-51B749AEB86F}">
      <dgm:prSet/>
      <dgm:spPr/>
      <dgm:t>
        <a:bodyPr/>
        <a:lstStyle/>
        <a:p>
          <a:endParaRPr lang="pl-PL"/>
        </a:p>
      </dgm:t>
    </dgm:pt>
    <dgm:pt modelId="{D65E1489-222C-4457-B695-2D2327BB652A}">
      <dgm:prSet/>
      <dgm:spPr/>
      <dgm:t>
        <a:bodyPr/>
        <a:lstStyle/>
        <a:p>
          <a:pPr rtl="0"/>
          <a:r>
            <a:rPr lang="pl-PL"/>
            <a:t>Środki </a:t>
          </a:r>
          <a:r>
            <a:rPr lang="pl-PL" dirty="0"/>
            <a:t>kompensacyjne </a:t>
          </a:r>
        </a:p>
      </dgm:t>
    </dgm:pt>
    <dgm:pt modelId="{423A2F65-F403-430D-BC19-FD595532FF39}" type="parTrans" cxnId="{025546D1-78F8-447A-BEE9-94C9BC62A7CF}">
      <dgm:prSet/>
      <dgm:spPr/>
      <dgm:t>
        <a:bodyPr/>
        <a:lstStyle/>
        <a:p>
          <a:endParaRPr lang="pl-PL"/>
        </a:p>
      </dgm:t>
    </dgm:pt>
    <dgm:pt modelId="{F62FACCA-9703-4B8B-B4CE-4D9268C8A5EE}" type="sibTrans" cxnId="{025546D1-78F8-447A-BEE9-94C9BC62A7CF}">
      <dgm:prSet/>
      <dgm:spPr/>
      <dgm:t>
        <a:bodyPr/>
        <a:lstStyle/>
        <a:p>
          <a:endParaRPr lang="pl-PL"/>
        </a:p>
      </dgm:t>
    </dgm:pt>
    <dgm:pt modelId="{90C5F93A-0BC0-4521-8D29-A9FDCB635748}">
      <dgm:prSet/>
      <dgm:spPr/>
      <dgm:t>
        <a:bodyPr/>
        <a:lstStyle/>
        <a:p>
          <a:pPr rtl="0"/>
          <a:r>
            <a:rPr lang="pl-PL"/>
            <a:t>Pozostałe kwestie</a:t>
          </a:r>
        </a:p>
      </dgm:t>
    </dgm:pt>
    <dgm:pt modelId="{8B995C95-7968-47F2-A7EE-296C6D5D3D5E}" type="parTrans" cxnId="{912253EC-695D-41F3-8D4A-BAAF080992AC}">
      <dgm:prSet/>
      <dgm:spPr/>
      <dgm:t>
        <a:bodyPr/>
        <a:lstStyle/>
        <a:p>
          <a:endParaRPr lang="pl-PL"/>
        </a:p>
      </dgm:t>
    </dgm:pt>
    <dgm:pt modelId="{D6638EDA-A600-4D21-9D6B-50847C502B0D}" type="sibTrans" cxnId="{912253EC-695D-41F3-8D4A-BAAF080992AC}">
      <dgm:prSet/>
      <dgm:spPr/>
      <dgm:t>
        <a:bodyPr/>
        <a:lstStyle/>
        <a:p>
          <a:endParaRPr lang="pl-PL"/>
        </a:p>
      </dgm:t>
    </dgm:pt>
    <dgm:pt modelId="{8079610E-EBDA-4EA8-B13A-0294DE01B772}" type="pres">
      <dgm:prSet presAssocID="{55E814C2-CF10-4999-AADA-301641E001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20766E1-6B36-46FA-86EC-D371FD095B60}" type="pres">
      <dgm:prSet presAssocID="{DDAB8D77-E98F-44E9-BFDF-7D0A184071DF}" presName="linNode" presStyleCnt="0"/>
      <dgm:spPr/>
    </dgm:pt>
    <dgm:pt modelId="{279EFD64-8CC2-4974-B423-76BCBC67948C}" type="pres">
      <dgm:prSet presAssocID="{DDAB8D77-E98F-44E9-BFDF-7D0A184071DF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AB91A9-D3C6-4556-8C93-B8D64EF105D5}" type="pres">
      <dgm:prSet presAssocID="{162D1D06-DA41-4985-9E77-5C28DBE01490}" presName="sp" presStyleCnt="0"/>
      <dgm:spPr/>
    </dgm:pt>
    <dgm:pt modelId="{CF7DD035-A703-4CB9-8444-2093B5BF33CC}" type="pres">
      <dgm:prSet presAssocID="{44B97F89-968D-4F13-AB34-3A16E6A6D003}" presName="linNode" presStyleCnt="0"/>
      <dgm:spPr/>
    </dgm:pt>
    <dgm:pt modelId="{3D8B479A-9F09-4213-90A9-2D963D1E89AD}" type="pres">
      <dgm:prSet presAssocID="{44B97F89-968D-4F13-AB34-3A16E6A6D00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10816B-7489-40D6-8B8A-88792CAB53B7}" type="pres">
      <dgm:prSet presAssocID="{5CEB2612-17B5-4102-A3DA-55192A4806C5}" presName="sp" presStyleCnt="0"/>
      <dgm:spPr/>
    </dgm:pt>
    <dgm:pt modelId="{B4AABD45-B6C7-4117-ADC9-99025A80F538}" type="pres">
      <dgm:prSet presAssocID="{CC3A056F-39A9-4708-B6A7-FF1372A241EE}" presName="linNode" presStyleCnt="0"/>
      <dgm:spPr/>
    </dgm:pt>
    <dgm:pt modelId="{14075084-56EC-4DFB-8292-7D05A9556CF2}" type="pres">
      <dgm:prSet presAssocID="{CC3A056F-39A9-4708-B6A7-FF1372A241EE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A5C7D0-417D-4DBD-A4C9-6ED81FEEA78C}" type="pres">
      <dgm:prSet presAssocID="{9A6DCAFC-8772-4B75-A873-AE7D82BB2F63}" presName="sp" presStyleCnt="0"/>
      <dgm:spPr/>
    </dgm:pt>
    <dgm:pt modelId="{B99FA0F8-B9CD-4412-8989-3EC6316DD9A1}" type="pres">
      <dgm:prSet presAssocID="{1F284013-5BD5-470F-BB59-1C368E70250A}" presName="linNode" presStyleCnt="0"/>
      <dgm:spPr/>
    </dgm:pt>
    <dgm:pt modelId="{B4F65A0F-1FC1-4100-A396-133AB176531F}" type="pres">
      <dgm:prSet presAssocID="{1F284013-5BD5-470F-BB59-1C368E70250A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CF6D54-4481-4876-99B4-614F3F31EEC8}" type="pres">
      <dgm:prSet presAssocID="{F2D8C3CB-F361-4252-825F-8B6FBD44CBA8}" presName="sp" presStyleCnt="0"/>
      <dgm:spPr/>
    </dgm:pt>
    <dgm:pt modelId="{02AC8527-1301-41D1-A11C-EB5DA143BCDF}" type="pres">
      <dgm:prSet presAssocID="{D65E1489-222C-4457-B695-2D2327BB652A}" presName="linNode" presStyleCnt="0"/>
      <dgm:spPr/>
    </dgm:pt>
    <dgm:pt modelId="{96E143DE-E9CC-4D35-A49E-59CFE797A1E0}" type="pres">
      <dgm:prSet presAssocID="{D65E1489-222C-4457-B695-2D2327BB652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0CE4FE-244A-43C6-BA6E-DE9DA74DF6E5}" type="pres">
      <dgm:prSet presAssocID="{F62FACCA-9703-4B8B-B4CE-4D9268C8A5EE}" presName="sp" presStyleCnt="0"/>
      <dgm:spPr/>
    </dgm:pt>
    <dgm:pt modelId="{214D2096-563D-4B4C-AC0C-DD4E26A50414}" type="pres">
      <dgm:prSet presAssocID="{90C5F93A-0BC0-4521-8D29-A9FDCB635748}" presName="linNode" presStyleCnt="0"/>
      <dgm:spPr/>
    </dgm:pt>
    <dgm:pt modelId="{4E076C1A-1F55-4571-86E4-4CAE0306C4FF}" type="pres">
      <dgm:prSet presAssocID="{90C5F93A-0BC0-4521-8D29-A9FDCB635748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9C69C0-F0CA-4563-9622-31DEFCC425A1}" srcId="{55E814C2-CF10-4999-AADA-301641E001DF}" destId="{CC3A056F-39A9-4708-B6A7-FF1372A241EE}" srcOrd="2" destOrd="0" parTransId="{B0EB1784-C354-41DD-87E2-2B64ED0990C9}" sibTransId="{9A6DCAFC-8772-4B75-A873-AE7D82BB2F63}"/>
    <dgm:cxn modelId="{025546D1-78F8-447A-BEE9-94C9BC62A7CF}" srcId="{55E814C2-CF10-4999-AADA-301641E001DF}" destId="{D65E1489-222C-4457-B695-2D2327BB652A}" srcOrd="4" destOrd="0" parTransId="{423A2F65-F403-430D-BC19-FD595532FF39}" sibTransId="{F62FACCA-9703-4B8B-B4CE-4D9268C8A5EE}"/>
    <dgm:cxn modelId="{605A233B-7494-4B10-895E-E920C42E337B}" type="presOf" srcId="{1F284013-5BD5-470F-BB59-1C368E70250A}" destId="{B4F65A0F-1FC1-4100-A396-133AB176531F}" srcOrd="0" destOrd="0" presId="urn:microsoft.com/office/officeart/2005/8/layout/vList5"/>
    <dgm:cxn modelId="{B7310430-0551-47E0-A7C2-614381DBF645}" srcId="{55E814C2-CF10-4999-AADA-301641E001DF}" destId="{44B97F89-968D-4F13-AB34-3A16E6A6D003}" srcOrd="1" destOrd="0" parTransId="{24F9CA56-5D91-4992-B768-87B258FEAFF0}" sibTransId="{5CEB2612-17B5-4102-A3DA-55192A4806C5}"/>
    <dgm:cxn modelId="{52EE3707-CFC0-4BAE-8AFD-EF3D1ECB1EC6}" type="presOf" srcId="{CC3A056F-39A9-4708-B6A7-FF1372A241EE}" destId="{14075084-56EC-4DFB-8292-7D05A9556CF2}" srcOrd="0" destOrd="0" presId="urn:microsoft.com/office/officeart/2005/8/layout/vList5"/>
    <dgm:cxn modelId="{64BAD8FB-7B40-42D8-AEE0-FCB1E28EEE16}" type="presOf" srcId="{90C5F93A-0BC0-4521-8D29-A9FDCB635748}" destId="{4E076C1A-1F55-4571-86E4-4CAE0306C4FF}" srcOrd="0" destOrd="0" presId="urn:microsoft.com/office/officeart/2005/8/layout/vList5"/>
    <dgm:cxn modelId="{90FB6A52-4283-455F-A022-28BD94AEA824}" srcId="{55E814C2-CF10-4999-AADA-301641E001DF}" destId="{DDAB8D77-E98F-44E9-BFDF-7D0A184071DF}" srcOrd="0" destOrd="0" parTransId="{8BF5FC66-B363-45E1-9609-1F678BB6D6B3}" sibTransId="{162D1D06-DA41-4985-9E77-5C28DBE01490}"/>
    <dgm:cxn modelId="{30E2BB89-C1A6-4F2E-8763-51B749AEB86F}" srcId="{55E814C2-CF10-4999-AADA-301641E001DF}" destId="{1F284013-5BD5-470F-BB59-1C368E70250A}" srcOrd="3" destOrd="0" parTransId="{E0A9B1AB-E224-4A09-9CE7-EB91A10AA776}" sibTransId="{F2D8C3CB-F361-4252-825F-8B6FBD44CBA8}"/>
    <dgm:cxn modelId="{F9DCCD2C-45D8-490D-8EDD-8B36AB39E442}" type="presOf" srcId="{44B97F89-968D-4F13-AB34-3A16E6A6D003}" destId="{3D8B479A-9F09-4213-90A9-2D963D1E89AD}" srcOrd="0" destOrd="0" presId="urn:microsoft.com/office/officeart/2005/8/layout/vList5"/>
    <dgm:cxn modelId="{26CC4F95-B72C-407C-AF6B-C3575BF0AA13}" type="presOf" srcId="{D65E1489-222C-4457-B695-2D2327BB652A}" destId="{96E143DE-E9CC-4D35-A49E-59CFE797A1E0}" srcOrd="0" destOrd="0" presId="urn:microsoft.com/office/officeart/2005/8/layout/vList5"/>
    <dgm:cxn modelId="{912253EC-695D-41F3-8D4A-BAAF080992AC}" srcId="{55E814C2-CF10-4999-AADA-301641E001DF}" destId="{90C5F93A-0BC0-4521-8D29-A9FDCB635748}" srcOrd="5" destOrd="0" parTransId="{8B995C95-7968-47F2-A7EE-296C6D5D3D5E}" sibTransId="{D6638EDA-A600-4D21-9D6B-50847C502B0D}"/>
    <dgm:cxn modelId="{09CFB5CE-F11F-427F-92D4-4C626255630A}" type="presOf" srcId="{DDAB8D77-E98F-44E9-BFDF-7D0A184071DF}" destId="{279EFD64-8CC2-4974-B423-76BCBC67948C}" srcOrd="0" destOrd="0" presId="urn:microsoft.com/office/officeart/2005/8/layout/vList5"/>
    <dgm:cxn modelId="{E9B63856-7C67-499F-A48F-7BECC186B4FD}" type="presOf" srcId="{55E814C2-CF10-4999-AADA-301641E001DF}" destId="{8079610E-EBDA-4EA8-B13A-0294DE01B772}" srcOrd="0" destOrd="0" presId="urn:microsoft.com/office/officeart/2005/8/layout/vList5"/>
    <dgm:cxn modelId="{D66AEF75-ABC0-4E5D-8122-CC38E490728F}" type="presParOf" srcId="{8079610E-EBDA-4EA8-B13A-0294DE01B772}" destId="{920766E1-6B36-46FA-86EC-D371FD095B60}" srcOrd="0" destOrd="0" presId="urn:microsoft.com/office/officeart/2005/8/layout/vList5"/>
    <dgm:cxn modelId="{335B21F0-CCBA-4FCD-9883-2BB344612D2E}" type="presParOf" srcId="{920766E1-6B36-46FA-86EC-D371FD095B60}" destId="{279EFD64-8CC2-4974-B423-76BCBC67948C}" srcOrd="0" destOrd="0" presId="urn:microsoft.com/office/officeart/2005/8/layout/vList5"/>
    <dgm:cxn modelId="{3D4EFC6C-6B38-40E1-997C-3E7A3ED33E0C}" type="presParOf" srcId="{8079610E-EBDA-4EA8-B13A-0294DE01B772}" destId="{69AB91A9-D3C6-4556-8C93-B8D64EF105D5}" srcOrd="1" destOrd="0" presId="urn:microsoft.com/office/officeart/2005/8/layout/vList5"/>
    <dgm:cxn modelId="{87998401-67A0-47CC-8BB3-AF7B143CA88E}" type="presParOf" srcId="{8079610E-EBDA-4EA8-B13A-0294DE01B772}" destId="{CF7DD035-A703-4CB9-8444-2093B5BF33CC}" srcOrd="2" destOrd="0" presId="urn:microsoft.com/office/officeart/2005/8/layout/vList5"/>
    <dgm:cxn modelId="{8A7E98DF-222A-498F-A9CE-D7DF735526DB}" type="presParOf" srcId="{CF7DD035-A703-4CB9-8444-2093B5BF33CC}" destId="{3D8B479A-9F09-4213-90A9-2D963D1E89AD}" srcOrd="0" destOrd="0" presId="urn:microsoft.com/office/officeart/2005/8/layout/vList5"/>
    <dgm:cxn modelId="{16AD327B-EED1-46D6-836A-4F99924BFAD3}" type="presParOf" srcId="{8079610E-EBDA-4EA8-B13A-0294DE01B772}" destId="{D010816B-7489-40D6-8B8A-88792CAB53B7}" srcOrd="3" destOrd="0" presId="urn:microsoft.com/office/officeart/2005/8/layout/vList5"/>
    <dgm:cxn modelId="{1D85ACAF-1E4E-4498-B650-099F13D3715A}" type="presParOf" srcId="{8079610E-EBDA-4EA8-B13A-0294DE01B772}" destId="{B4AABD45-B6C7-4117-ADC9-99025A80F538}" srcOrd="4" destOrd="0" presId="urn:microsoft.com/office/officeart/2005/8/layout/vList5"/>
    <dgm:cxn modelId="{9B45823D-044B-4BA7-981A-1B4D3455A0EC}" type="presParOf" srcId="{B4AABD45-B6C7-4117-ADC9-99025A80F538}" destId="{14075084-56EC-4DFB-8292-7D05A9556CF2}" srcOrd="0" destOrd="0" presId="urn:microsoft.com/office/officeart/2005/8/layout/vList5"/>
    <dgm:cxn modelId="{860D5A99-D2F8-48D1-8195-891A45EC2AFF}" type="presParOf" srcId="{8079610E-EBDA-4EA8-B13A-0294DE01B772}" destId="{97A5C7D0-417D-4DBD-A4C9-6ED81FEEA78C}" srcOrd="5" destOrd="0" presId="urn:microsoft.com/office/officeart/2005/8/layout/vList5"/>
    <dgm:cxn modelId="{A31AE696-9DE7-4955-8BAF-E616F1A74C83}" type="presParOf" srcId="{8079610E-EBDA-4EA8-B13A-0294DE01B772}" destId="{B99FA0F8-B9CD-4412-8989-3EC6316DD9A1}" srcOrd="6" destOrd="0" presId="urn:microsoft.com/office/officeart/2005/8/layout/vList5"/>
    <dgm:cxn modelId="{610CEF95-6ED3-4915-9075-62A12BDE6CDE}" type="presParOf" srcId="{B99FA0F8-B9CD-4412-8989-3EC6316DD9A1}" destId="{B4F65A0F-1FC1-4100-A396-133AB176531F}" srcOrd="0" destOrd="0" presId="urn:microsoft.com/office/officeart/2005/8/layout/vList5"/>
    <dgm:cxn modelId="{E79BB320-A2E5-42DA-B5D3-F2EC90F80C4C}" type="presParOf" srcId="{8079610E-EBDA-4EA8-B13A-0294DE01B772}" destId="{C8CF6D54-4481-4876-99B4-614F3F31EEC8}" srcOrd="7" destOrd="0" presId="urn:microsoft.com/office/officeart/2005/8/layout/vList5"/>
    <dgm:cxn modelId="{B92E5076-D130-4CF5-8482-0FB0E60B61E7}" type="presParOf" srcId="{8079610E-EBDA-4EA8-B13A-0294DE01B772}" destId="{02AC8527-1301-41D1-A11C-EB5DA143BCDF}" srcOrd="8" destOrd="0" presId="urn:microsoft.com/office/officeart/2005/8/layout/vList5"/>
    <dgm:cxn modelId="{FFAA9FA5-A57D-40B3-A6C6-812DA92BB43A}" type="presParOf" srcId="{02AC8527-1301-41D1-A11C-EB5DA143BCDF}" destId="{96E143DE-E9CC-4D35-A49E-59CFE797A1E0}" srcOrd="0" destOrd="0" presId="urn:microsoft.com/office/officeart/2005/8/layout/vList5"/>
    <dgm:cxn modelId="{DF9D088F-6AE5-48FF-B35C-D3A502F613A0}" type="presParOf" srcId="{8079610E-EBDA-4EA8-B13A-0294DE01B772}" destId="{000CE4FE-244A-43C6-BA6E-DE9DA74DF6E5}" srcOrd="9" destOrd="0" presId="urn:microsoft.com/office/officeart/2005/8/layout/vList5"/>
    <dgm:cxn modelId="{BD5B532B-98E9-4266-A128-837EE88F92EE}" type="presParOf" srcId="{8079610E-EBDA-4EA8-B13A-0294DE01B772}" destId="{214D2096-563D-4B4C-AC0C-DD4E26A50414}" srcOrd="10" destOrd="0" presId="urn:microsoft.com/office/officeart/2005/8/layout/vList5"/>
    <dgm:cxn modelId="{65D1E1AD-3AD5-4A0A-9EBE-970584B5A919}" type="presParOf" srcId="{214D2096-563D-4B4C-AC0C-DD4E26A50414}" destId="{4E076C1A-1F55-4571-86E4-4CAE0306C4F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A4764-BCE9-4791-8571-A73C25B034DC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500DD8A6-C560-497C-98A4-60A176A0BD73}">
      <dgm:prSet phldrT="[Tekst]"/>
      <dgm:spPr/>
      <dgm:t>
        <a:bodyPr/>
        <a:lstStyle/>
        <a:p>
          <a:r>
            <a:rPr lang="pl-PL" dirty="0"/>
            <a:t>Postępowanie przejściowe </a:t>
          </a:r>
        </a:p>
      </dgm:t>
    </dgm:pt>
    <dgm:pt modelId="{495B1F59-FEC8-444C-B636-FC6FF72F2B02}" type="parTrans" cxnId="{4EF6565F-7B8E-4972-BF14-0392F06DC9E7}">
      <dgm:prSet/>
      <dgm:spPr/>
      <dgm:t>
        <a:bodyPr/>
        <a:lstStyle/>
        <a:p>
          <a:endParaRPr lang="pl-PL"/>
        </a:p>
      </dgm:t>
    </dgm:pt>
    <dgm:pt modelId="{F24EC952-7AF6-4541-9CEE-4DA01941326F}" type="sibTrans" cxnId="{4EF6565F-7B8E-4972-BF14-0392F06DC9E7}">
      <dgm:prSet/>
      <dgm:spPr/>
      <dgm:t>
        <a:bodyPr/>
        <a:lstStyle/>
        <a:p>
          <a:endParaRPr lang="pl-PL"/>
        </a:p>
      </dgm:t>
    </dgm:pt>
    <dgm:pt modelId="{2F3786C7-F553-4EE8-9BF7-6800554544C1}">
      <dgm:prSet phldrT="[Tekst]"/>
      <dgm:spPr/>
      <dgm:t>
        <a:bodyPr/>
        <a:lstStyle/>
        <a:p>
          <a:pPr algn="just"/>
          <a:r>
            <a:rPr lang="pl-PL" dirty="0"/>
            <a:t>Wstępna kontrola skargi oskarżyciela</a:t>
          </a:r>
        </a:p>
      </dgm:t>
    </dgm:pt>
    <dgm:pt modelId="{DFFBCD8C-DFC6-4C0A-B025-555DABB71B9E}" type="parTrans" cxnId="{3C3FFEFD-2168-4949-8730-5B15AB66D38D}">
      <dgm:prSet/>
      <dgm:spPr/>
      <dgm:t>
        <a:bodyPr/>
        <a:lstStyle/>
        <a:p>
          <a:endParaRPr lang="pl-PL"/>
        </a:p>
      </dgm:t>
    </dgm:pt>
    <dgm:pt modelId="{30F98CE2-BCC1-4E48-909D-AA29A5B07383}" type="sibTrans" cxnId="{3C3FFEFD-2168-4949-8730-5B15AB66D38D}">
      <dgm:prSet/>
      <dgm:spPr/>
      <dgm:t>
        <a:bodyPr/>
        <a:lstStyle/>
        <a:p>
          <a:endParaRPr lang="pl-PL"/>
        </a:p>
      </dgm:t>
    </dgm:pt>
    <dgm:pt modelId="{3D5DA5DA-A31A-4052-B1B8-D93BFA9086A0}">
      <dgm:prSet phldrT="[Tekst]"/>
      <dgm:spPr/>
      <dgm:t>
        <a:bodyPr/>
        <a:lstStyle/>
        <a:p>
          <a:r>
            <a:rPr lang="pl-PL" dirty="0"/>
            <a:t>Rozprawa główna</a:t>
          </a:r>
        </a:p>
      </dgm:t>
    </dgm:pt>
    <dgm:pt modelId="{F6F3EAAD-2FC4-4718-9AFE-745C6CDCCBF1}" type="parTrans" cxnId="{94ECDC29-7DF3-4627-8046-C39E07FEEB85}">
      <dgm:prSet/>
      <dgm:spPr/>
      <dgm:t>
        <a:bodyPr/>
        <a:lstStyle/>
        <a:p>
          <a:endParaRPr lang="pl-PL"/>
        </a:p>
      </dgm:t>
    </dgm:pt>
    <dgm:pt modelId="{2A6DF0CA-B6D5-4CB4-B5BF-EC05AD47FABF}" type="sibTrans" cxnId="{94ECDC29-7DF3-4627-8046-C39E07FEEB85}">
      <dgm:prSet/>
      <dgm:spPr/>
      <dgm:t>
        <a:bodyPr/>
        <a:lstStyle/>
        <a:p>
          <a:endParaRPr lang="pl-PL"/>
        </a:p>
      </dgm:t>
    </dgm:pt>
    <dgm:pt modelId="{77B72F84-40E7-4926-AD58-219BAC85373B}">
      <dgm:prSet phldrT="[Tekst]"/>
      <dgm:spPr/>
      <dgm:t>
        <a:bodyPr/>
        <a:lstStyle/>
        <a:p>
          <a:pPr algn="just"/>
          <a:r>
            <a:rPr lang="pl-PL" dirty="0"/>
            <a:t>Rozpoczęcie rozprawy głównej</a:t>
          </a:r>
        </a:p>
      </dgm:t>
    </dgm:pt>
    <dgm:pt modelId="{B5E57EDF-F32D-4D2B-8078-120EDBCD031A}" type="parTrans" cxnId="{285B3AE6-48FE-46F8-B40F-3DF1930CFE50}">
      <dgm:prSet/>
      <dgm:spPr/>
      <dgm:t>
        <a:bodyPr/>
        <a:lstStyle/>
        <a:p>
          <a:endParaRPr lang="pl-PL"/>
        </a:p>
      </dgm:t>
    </dgm:pt>
    <dgm:pt modelId="{53B1B718-72C2-49EF-82DB-95B5C9E42413}" type="sibTrans" cxnId="{285B3AE6-48FE-46F8-B40F-3DF1930CFE50}">
      <dgm:prSet/>
      <dgm:spPr/>
      <dgm:t>
        <a:bodyPr/>
        <a:lstStyle/>
        <a:p>
          <a:endParaRPr lang="pl-PL"/>
        </a:p>
      </dgm:t>
    </dgm:pt>
    <dgm:pt modelId="{D3A67B37-BF8D-4AE6-8B57-EB702CEBD7A4}">
      <dgm:prSet phldrT="[Tekst]"/>
      <dgm:spPr/>
      <dgm:t>
        <a:bodyPr/>
        <a:lstStyle/>
        <a:p>
          <a:pPr algn="just"/>
          <a:r>
            <a:rPr lang="pl-PL" dirty="0"/>
            <a:t>Przewód sądowy</a:t>
          </a:r>
        </a:p>
      </dgm:t>
    </dgm:pt>
    <dgm:pt modelId="{3ED998E1-A9B9-43CA-9594-F7ECBA12CFEC}" type="parTrans" cxnId="{F0601FA8-90B8-4F52-934F-A61C5A678200}">
      <dgm:prSet/>
      <dgm:spPr/>
      <dgm:t>
        <a:bodyPr/>
        <a:lstStyle/>
        <a:p>
          <a:endParaRPr lang="pl-PL"/>
        </a:p>
      </dgm:t>
    </dgm:pt>
    <dgm:pt modelId="{305FB6D0-7760-4617-98AC-001FC0C75A36}" type="sibTrans" cxnId="{F0601FA8-90B8-4F52-934F-A61C5A678200}">
      <dgm:prSet/>
      <dgm:spPr/>
      <dgm:t>
        <a:bodyPr/>
        <a:lstStyle/>
        <a:p>
          <a:endParaRPr lang="pl-PL"/>
        </a:p>
      </dgm:t>
    </dgm:pt>
    <dgm:pt modelId="{40F76DD1-C443-46F1-9CBA-A6D7B6AE6100}">
      <dgm:prSet phldrT="[Tekst]"/>
      <dgm:spPr/>
      <dgm:t>
        <a:bodyPr/>
        <a:lstStyle/>
        <a:p>
          <a:r>
            <a:rPr lang="pl-PL" dirty="0"/>
            <a:t>Czynności końcowe</a:t>
          </a:r>
        </a:p>
      </dgm:t>
    </dgm:pt>
    <dgm:pt modelId="{0B62FED0-03F9-47AE-B5E9-1D3219DD73C0}" type="parTrans" cxnId="{6808FB6F-A111-4335-B7EB-D4F9A125E4B9}">
      <dgm:prSet/>
      <dgm:spPr/>
      <dgm:t>
        <a:bodyPr/>
        <a:lstStyle/>
        <a:p>
          <a:endParaRPr lang="pl-PL"/>
        </a:p>
      </dgm:t>
    </dgm:pt>
    <dgm:pt modelId="{44C2AA17-5205-458B-939A-8B2FE12B4F64}" type="sibTrans" cxnId="{6808FB6F-A111-4335-B7EB-D4F9A125E4B9}">
      <dgm:prSet/>
      <dgm:spPr/>
      <dgm:t>
        <a:bodyPr/>
        <a:lstStyle/>
        <a:p>
          <a:endParaRPr lang="pl-PL"/>
        </a:p>
      </dgm:t>
    </dgm:pt>
    <dgm:pt modelId="{27D4EC92-0F41-4DCB-BC54-7839A6CED743}">
      <dgm:prSet phldrT="[Tekst]"/>
      <dgm:spPr/>
      <dgm:t>
        <a:bodyPr/>
        <a:lstStyle/>
        <a:p>
          <a:pPr algn="just"/>
          <a:r>
            <a:rPr lang="pl-PL" dirty="0"/>
            <a:t>Np. sporządzenie uzasadnienia wyroku</a:t>
          </a:r>
        </a:p>
      </dgm:t>
    </dgm:pt>
    <dgm:pt modelId="{2306AC98-6E2F-408A-A9AF-F5D4674928A4}" type="parTrans" cxnId="{301CE177-2DD9-4C48-9DF0-73CF23685174}">
      <dgm:prSet/>
      <dgm:spPr/>
      <dgm:t>
        <a:bodyPr/>
        <a:lstStyle/>
        <a:p>
          <a:endParaRPr lang="pl-PL"/>
        </a:p>
      </dgm:t>
    </dgm:pt>
    <dgm:pt modelId="{EE98AB23-7B97-4392-BADA-59062088D6F8}" type="sibTrans" cxnId="{301CE177-2DD9-4C48-9DF0-73CF23685174}">
      <dgm:prSet/>
      <dgm:spPr/>
      <dgm:t>
        <a:bodyPr/>
        <a:lstStyle/>
        <a:p>
          <a:endParaRPr lang="pl-PL"/>
        </a:p>
      </dgm:t>
    </dgm:pt>
    <dgm:pt modelId="{2A157D1C-1BDA-4E77-A233-F17B8B28A8DE}">
      <dgm:prSet phldrT="[Tekst]"/>
      <dgm:spPr/>
      <dgm:t>
        <a:bodyPr/>
        <a:lstStyle/>
        <a:p>
          <a:pPr algn="just"/>
          <a:r>
            <a:rPr lang="pl-PL" dirty="0"/>
            <a:t>Rozstrzygnięcie co do kosztów procesu </a:t>
          </a:r>
        </a:p>
      </dgm:t>
    </dgm:pt>
    <dgm:pt modelId="{48F28E3A-E95D-48F3-9B0D-530296D8CD6C}" type="parTrans" cxnId="{1363D54E-E4D3-48EA-A2F6-F28E90B54B37}">
      <dgm:prSet/>
      <dgm:spPr/>
      <dgm:t>
        <a:bodyPr/>
        <a:lstStyle/>
        <a:p>
          <a:endParaRPr lang="pl-PL"/>
        </a:p>
      </dgm:t>
    </dgm:pt>
    <dgm:pt modelId="{6ADC8192-68A4-46BF-8DF9-08C43DFE0F95}" type="sibTrans" cxnId="{1363D54E-E4D3-48EA-A2F6-F28E90B54B37}">
      <dgm:prSet/>
      <dgm:spPr/>
      <dgm:t>
        <a:bodyPr/>
        <a:lstStyle/>
        <a:p>
          <a:endParaRPr lang="pl-PL"/>
        </a:p>
      </dgm:t>
    </dgm:pt>
    <dgm:pt modelId="{103C7366-99DB-47D5-97A1-69527DEECB05}">
      <dgm:prSet phldrT="[Tekst]"/>
      <dgm:spPr/>
      <dgm:t>
        <a:bodyPr/>
        <a:lstStyle/>
        <a:p>
          <a:pPr algn="just"/>
          <a:r>
            <a:rPr lang="pl-PL" dirty="0"/>
            <a:t>Skierowanie sprawy na posiedzenie w celu:</a:t>
          </a:r>
        </a:p>
      </dgm:t>
    </dgm:pt>
    <dgm:pt modelId="{01F32BFA-7504-4750-855D-F4E932B79DC3}" type="parTrans" cxnId="{03FDCA73-0F6E-4A0D-A0AA-0D21050AD62D}">
      <dgm:prSet/>
      <dgm:spPr/>
      <dgm:t>
        <a:bodyPr/>
        <a:lstStyle/>
        <a:p>
          <a:endParaRPr lang="pl-PL"/>
        </a:p>
      </dgm:t>
    </dgm:pt>
    <dgm:pt modelId="{730FFD08-C5AC-4833-BEAD-7517F031340A}" type="sibTrans" cxnId="{03FDCA73-0F6E-4A0D-A0AA-0D21050AD62D}">
      <dgm:prSet/>
      <dgm:spPr/>
      <dgm:t>
        <a:bodyPr/>
        <a:lstStyle/>
        <a:p>
          <a:endParaRPr lang="pl-PL"/>
        </a:p>
      </dgm:t>
    </dgm:pt>
    <dgm:pt modelId="{27FC87C0-993C-46C5-9F91-0B532C372F39}">
      <dgm:prSet phldrT="[Tekst]"/>
      <dgm:spPr/>
      <dgm:t>
        <a:bodyPr/>
        <a:lstStyle/>
        <a:p>
          <a:pPr algn="just"/>
          <a:r>
            <a:rPr lang="pl-PL" dirty="0"/>
            <a:t>Rozstrzygnięcia co do </a:t>
          </a:r>
          <a:r>
            <a:rPr lang="pl-PL" i="1" dirty="0"/>
            <a:t>meritum sprawy</a:t>
          </a:r>
          <a:endParaRPr lang="pl-PL" dirty="0"/>
        </a:p>
      </dgm:t>
    </dgm:pt>
    <dgm:pt modelId="{BFA9C443-F05F-4E5B-A6F4-144CD3222DD0}" type="parTrans" cxnId="{956F35EE-1D9D-46CB-A8E8-C254C9A02D8E}">
      <dgm:prSet/>
      <dgm:spPr/>
      <dgm:t>
        <a:bodyPr/>
        <a:lstStyle/>
        <a:p>
          <a:endParaRPr lang="pl-PL"/>
        </a:p>
      </dgm:t>
    </dgm:pt>
    <dgm:pt modelId="{CC01D42A-D260-4F01-8645-5196744E6A50}" type="sibTrans" cxnId="{956F35EE-1D9D-46CB-A8E8-C254C9A02D8E}">
      <dgm:prSet/>
      <dgm:spPr/>
      <dgm:t>
        <a:bodyPr/>
        <a:lstStyle/>
        <a:p>
          <a:endParaRPr lang="pl-PL"/>
        </a:p>
      </dgm:t>
    </dgm:pt>
    <dgm:pt modelId="{9F2CA3AD-659E-487B-AEF5-1A6BD005D1FC}">
      <dgm:prSet phldrT="[Tekst]"/>
      <dgm:spPr/>
      <dgm:t>
        <a:bodyPr/>
        <a:lstStyle/>
        <a:p>
          <a:pPr algn="just"/>
          <a:r>
            <a:rPr lang="pl-PL" dirty="0"/>
            <a:t>Rozpoznania kwestii incydentalnych i wniosków dowodowych</a:t>
          </a:r>
        </a:p>
      </dgm:t>
    </dgm:pt>
    <dgm:pt modelId="{90F578A6-15AA-4A82-9A0F-8EA7B286BF71}" type="parTrans" cxnId="{B509C40E-D164-44AD-AD26-F03642D85E50}">
      <dgm:prSet/>
      <dgm:spPr/>
      <dgm:t>
        <a:bodyPr/>
        <a:lstStyle/>
        <a:p>
          <a:endParaRPr lang="pl-PL"/>
        </a:p>
      </dgm:t>
    </dgm:pt>
    <dgm:pt modelId="{126CF1ED-7104-4290-BF66-6626B516BE24}" type="sibTrans" cxnId="{B509C40E-D164-44AD-AD26-F03642D85E50}">
      <dgm:prSet/>
      <dgm:spPr/>
      <dgm:t>
        <a:bodyPr/>
        <a:lstStyle/>
        <a:p>
          <a:endParaRPr lang="pl-PL"/>
        </a:p>
      </dgm:t>
    </dgm:pt>
    <dgm:pt modelId="{92AAA044-A480-413A-8AFC-C0F153F042AE}">
      <dgm:prSet phldrT="[Tekst]"/>
      <dgm:spPr/>
      <dgm:t>
        <a:bodyPr/>
        <a:lstStyle/>
        <a:p>
          <a:pPr algn="just"/>
          <a:r>
            <a:rPr lang="pl-PL" dirty="0"/>
            <a:t>Formalna</a:t>
          </a:r>
        </a:p>
      </dgm:t>
    </dgm:pt>
    <dgm:pt modelId="{27F828E6-4BA6-4C49-B506-8D6B97D0F37D}" type="parTrans" cxnId="{4A6B360D-2179-48E4-9899-2A7B5B902DF9}">
      <dgm:prSet/>
      <dgm:spPr/>
      <dgm:t>
        <a:bodyPr/>
        <a:lstStyle/>
        <a:p>
          <a:endParaRPr lang="pl-PL"/>
        </a:p>
      </dgm:t>
    </dgm:pt>
    <dgm:pt modelId="{9B864C12-87E1-48A1-83B9-80DB52E8DBDF}" type="sibTrans" cxnId="{4A6B360D-2179-48E4-9899-2A7B5B902DF9}">
      <dgm:prSet/>
      <dgm:spPr/>
      <dgm:t>
        <a:bodyPr/>
        <a:lstStyle/>
        <a:p>
          <a:endParaRPr lang="pl-PL"/>
        </a:p>
      </dgm:t>
    </dgm:pt>
    <dgm:pt modelId="{C232CFCD-772B-4DFE-9ADF-BB8FBF13A08F}">
      <dgm:prSet phldrT="[Tekst]"/>
      <dgm:spPr/>
      <dgm:t>
        <a:bodyPr/>
        <a:lstStyle/>
        <a:p>
          <a:pPr algn="just"/>
          <a:r>
            <a:rPr lang="pl-PL" dirty="0"/>
            <a:t>Merytoryczna </a:t>
          </a:r>
        </a:p>
      </dgm:t>
    </dgm:pt>
    <dgm:pt modelId="{86B99291-04CA-4D8D-A65F-163EC1DD1169}" type="parTrans" cxnId="{58C459F4-A41D-4691-89BA-963D62D43E65}">
      <dgm:prSet/>
      <dgm:spPr/>
      <dgm:t>
        <a:bodyPr/>
        <a:lstStyle/>
        <a:p>
          <a:endParaRPr lang="pl-PL"/>
        </a:p>
      </dgm:t>
    </dgm:pt>
    <dgm:pt modelId="{C07369B7-A80F-408B-898C-F2F6719E9714}" type="sibTrans" cxnId="{58C459F4-A41D-4691-89BA-963D62D43E65}">
      <dgm:prSet/>
      <dgm:spPr/>
      <dgm:t>
        <a:bodyPr/>
        <a:lstStyle/>
        <a:p>
          <a:endParaRPr lang="pl-PL"/>
        </a:p>
      </dgm:t>
    </dgm:pt>
    <dgm:pt modelId="{DE2F316D-220C-42CA-8BEF-E2897751371E}">
      <dgm:prSet phldrT="[Tekst]"/>
      <dgm:spPr/>
      <dgm:t>
        <a:bodyPr/>
        <a:lstStyle/>
        <a:p>
          <a:pPr algn="just"/>
          <a:r>
            <a:rPr lang="pl-PL" dirty="0"/>
            <a:t>Przygotowanie organizacyjne rozprawy</a:t>
          </a:r>
        </a:p>
      </dgm:t>
    </dgm:pt>
    <dgm:pt modelId="{9E058D18-1CC2-4FF3-B111-011BC6DFF374}" type="parTrans" cxnId="{6C736F82-E33A-4374-AB4D-27B215E7D6AA}">
      <dgm:prSet/>
      <dgm:spPr/>
      <dgm:t>
        <a:bodyPr/>
        <a:lstStyle/>
        <a:p>
          <a:endParaRPr lang="pl-PL"/>
        </a:p>
      </dgm:t>
    </dgm:pt>
    <dgm:pt modelId="{6648730D-3394-4BCD-B0F7-4CB13CDD9F5C}" type="sibTrans" cxnId="{6C736F82-E33A-4374-AB4D-27B215E7D6AA}">
      <dgm:prSet/>
      <dgm:spPr/>
      <dgm:t>
        <a:bodyPr/>
        <a:lstStyle/>
        <a:p>
          <a:endParaRPr lang="pl-PL"/>
        </a:p>
      </dgm:t>
    </dgm:pt>
    <dgm:pt modelId="{C0760FF3-BD80-44E1-A5F1-E26527A95770}">
      <dgm:prSet phldrT="[Tekst]"/>
      <dgm:spPr/>
      <dgm:t>
        <a:bodyPr/>
        <a:lstStyle/>
        <a:p>
          <a:pPr algn="just"/>
          <a:r>
            <a:rPr lang="pl-PL" dirty="0"/>
            <a:t>Głosy stron </a:t>
          </a:r>
        </a:p>
      </dgm:t>
    </dgm:pt>
    <dgm:pt modelId="{340EC102-9780-456E-9FE9-8DC7E95607B9}" type="parTrans" cxnId="{069457A6-F939-4A68-AF1A-C5F70241CE12}">
      <dgm:prSet/>
      <dgm:spPr/>
      <dgm:t>
        <a:bodyPr/>
        <a:lstStyle/>
        <a:p>
          <a:endParaRPr lang="pl-PL"/>
        </a:p>
      </dgm:t>
    </dgm:pt>
    <dgm:pt modelId="{332D36AA-B067-4ABF-87E2-54F3C6CA6B31}" type="sibTrans" cxnId="{069457A6-F939-4A68-AF1A-C5F70241CE12}">
      <dgm:prSet/>
      <dgm:spPr/>
      <dgm:t>
        <a:bodyPr/>
        <a:lstStyle/>
        <a:p>
          <a:endParaRPr lang="pl-PL"/>
        </a:p>
      </dgm:t>
    </dgm:pt>
    <dgm:pt modelId="{7E334DE9-F51B-4213-AD07-66E8EBE3CECE}">
      <dgm:prSet phldrT="[Tekst]"/>
      <dgm:spPr/>
      <dgm:t>
        <a:bodyPr/>
        <a:lstStyle/>
        <a:p>
          <a:pPr algn="just"/>
          <a:r>
            <a:rPr lang="pl-PL" dirty="0"/>
            <a:t>Wyrokowanie </a:t>
          </a:r>
        </a:p>
      </dgm:t>
    </dgm:pt>
    <dgm:pt modelId="{518EF250-2B44-48C3-AFD4-EE2BC656E879}" type="parTrans" cxnId="{FA6F64AA-A0B5-4ECF-AC71-7A7C4FC51874}">
      <dgm:prSet/>
      <dgm:spPr/>
      <dgm:t>
        <a:bodyPr/>
        <a:lstStyle/>
        <a:p>
          <a:endParaRPr lang="pl-PL"/>
        </a:p>
      </dgm:t>
    </dgm:pt>
    <dgm:pt modelId="{6E8019B4-E52D-49A5-B54C-3B8BD0ED09B8}" type="sibTrans" cxnId="{FA6F64AA-A0B5-4ECF-AC71-7A7C4FC51874}">
      <dgm:prSet/>
      <dgm:spPr/>
      <dgm:t>
        <a:bodyPr/>
        <a:lstStyle/>
        <a:p>
          <a:endParaRPr lang="pl-PL"/>
        </a:p>
      </dgm:t>
    </dgm:pt>
    <dgm:pt modelId="{A66E495F-250B-481B-898D-B0992E4295C8}">
      <dgm:prSet phldrT="[Tekst]"/>
      <dgm:spPr/>
      <dgm:t>
        <a:bodyPr/>
        <a:lstStyle/>
        <a:p>
          <a:pPr algn="just"/>
          <a:endParaRPr lang="pl-PL" dirty="0"/>
        </a:p>
      </dgm:t>
    </dgm:pt>
    <dgm:pt modelId="{357ADC5F-BF83-4241-9C1E-487B8328ECF9}" type="parTrans" cxnId="{F9EF7AB6-5325-488E-B56C-38C91EEB71E3}">
      <dgm:prSet/>
      <dgm:spPr/>
      <dgm:t>
        <a:bodyPr/>
        <a:lstStyle/>
        <a:p>
          <a:endParaRPr lang="pl-PL"/>
        </a:p>
      </dgm:t>
    </dgm:pt>
    <dgm:pt modelId="{01485480-3AB4-47ED-92C2-1CDC49870FD4}" type="sibTrans" cxnId="{F9EF7AB6-5325-488E-B56C-38C91EEB71E3}">
      <dgm:prSet/>
      <dgm:spPr/>
      <dgm:t>
        <a:bodyPr/>
        <a:lstStyle/>
        <a:p>
          <a:endParaRPr lang="pl-PL"/>
        </a:p>
      </dgm:t>
    </dgm:pt>
    <dgm:pt modelId="{BC075FA1-D730-4A11-A131-B5A1C4721C72}" type="pres">
      <dgm:prSet presAssocID="{69BA4764-BCE9-4791-8571-A73C25B034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165E058-605E-415C-AC9B-2A6966C76855}" type="pres">
      <dgm:prSet presAssocID="{500DD8A6-C560-497C-98A4-60A176A0BD73}" presName="composite" presStyleCnt="0"/>
      <dgm:spPr/>
    </dgm:pt>
    <dgm:pt modelId="{B1C04F6D-92B3-449C-AFE8-D316FDD490AB}" type="pres">
      <dgm:prSet presAssocID="{500DD8A6-C560-497C-98A4-60A176A0BD7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4316CD-586D-4092-A47C-74DDF4E6E064}" type="pres">
      <dgm:prSet presAssocID="{500DD8A6-C560-497C-98A4-60A176A0BD7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7DE831-2DF1-41D4-B952-A53FD8D0BDE3}" type="pres">
      <dgm:prSet presAssocID="{F24EC952-7AF6-4541-9CEE-4DA01941326F}" presName="space" presStyleCnt="0"/>
      <dgm:spPr/>
    </dgm:pt>
    <dgm:pt modelId="{7E60AF41-24FD-4533-B0F9-E18DDD98D28C}" type="pres">
      <dgm:prSet presAssocID="{3D5DA5DA-A31A-4052-B1B8-D93BFA9086A0}" presName="composite" presStyleCnt="0"/>
      <dgm:spPr/>
    </dgm:pt>
    <dgm:pt modelId="{42C62278-D51A-4949-82F4-1CDE8249C671}" type="pres">
      <dgm:prSet presAssocID="{3D5DA5DA-A31A-4052-B1B8-D93BFA9086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2D5019-A0BA-45A2-AE56-AED00C6162D6}" type="pres">
      <dgm:prSet presAssocID="{3D5DA5DA-A31A-4052-B1B8-D93BFA9086A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B9F323-A803-4055-9E74-302D15B14A9B}" type="pres">
      <dgm:prSet presAssocID="{2A6DF0CA-B6D5-4CB4-B5BF-EC05AD47FABF}" presName="space" presStyleCnt="0"/>
      <dgm:spPr/>
    </dgm:pt>
    <dgm:pt modelId="{FFCCE8D3-D69B-4160-AADC-6E5E886FA05C}" type="pres">
      <dgm:prSet presAssocID="{40F76DD1-C443-46F1-9CBA-A6D7B6AE6100}" presName="composite" presStyleCnt="0"/>
      <dgm:spPr/>
    </dgm:pt>
    <dgm:pt modelId="{FC94AD77-62DF-4241-A0DE-07593B099D5F}" type="pres">
      <dgm:prSet presAssocID="{40F76DD1-C443-46F1-9CBA-A6D7B6AE610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5327E1-B989-4481-AF4F-5E0336FAADE0}" type="pres">
      <dgm:prSet presAssocID="{40F76DD1-C443-46F1-9CBA-A6D7B6AE610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28B5AD-D59A-4CAB-B9D0-EE7451EEC58B}" type="presOf" srcId="{A66E495F-250B-481B-898D-B0992E4295C8}" destId="{D25327E1-B989-4481-AF4F-5E0336FAADE0}" srcOrd="0" destOrd="2" presId="urn:microsoft.com/office/officeart/2005/8/layout/hList1"/>
    <dgm:cxn modelId="{69206153-ADF0-43EB-9FEE-41D1579C53CC}" type="presOf" srcId="{7E334DE9-F51B-4213-AD07-66E8EBE3CECE}" destId="{A42D5019-A0BA-45A2-AE56-AED00C6162D6}" srcOrd="0" destOrd="3" presId="urn:microsoft.com/office/officeart/2005/8/layout/hList1"/>
    <dgm:cxn modelId="{8E1D09F1-4293-4319-AA1F-C02FCC67D01E}" type="presOf" srcId="{69BA4764-BCE9-4791-8571-A73C25B034DC}" destId="{BC075FA1-D730-4A11-A131-B5A1C4721C72}" srcOrd="0" destOrd="0" presId="urn:microsoft.com/office/officeart/2005/8/layout/hList1"/>
    <dgm:cxn modelId="{3C3FFEFD-2168-4949-8730-5B15AB66D38D}" srcId="{500DD8A6-C560-497C-98A4-60A176A0BD73}" destId="{2F3786C7-F553-4EE8-9BF7-6800554544C1}" srcOrd="0" destOrd="0" parTransId="{DFFBCD8C-DFC6-4C0A-B025-555DABB71B9E}" sibTransId="{30F98CE2-BCC1-4E48-909D-AA29A5B07383}"/>
    <dgm:cxn modelId="{03FDCA73-0F6E-4A0D-A0AA-0D21050AD62D}" srcId="{500DD8A6-C560-497C-98A4-60A176A0BD73}" destId="{103C7366-99DB-47D5-97A1-69527DEECB05}" srcOrd="1" destOrd="0" parTransId="{01F32BFA-7504-4750-855D-F4E932B79DC3}" sibTransId="{730FFD08-C5AC-4833-BEAD-7517F031340A}"/>
    <dgm:cxn modelId="{B509C40E-D164-44AD-AD26-F03642D85E50}" srcId="{103C7366-99DB-47D5-97A1-69527DEECB05}" destId="{9F2CA3AD-659E-487B-AEF5-1A6BD005D1FC}" srcOrd="1" destOrd="0" parTransId="{90F578A6-15AA-4A82-9A0F-8EA7B286BF71}" sibTransId="{126CF1ED-7104-4290-BF66-6626B516BE24}"/>
    <dgm:cxn modelId="{C879A9EA-722D-4A92-A3E3-5CF685133437}" type="presOf" srcId="{C232CFCD-772B-4DFE-9ADF-BB8FBF13A08F}" destId="{764316CD-586D-4092-A47C-74DDF4E6E064}" srcOrd="0" destOrd="2" presId="urn:microsoft.com/office/officeart/2005/8/layout/hList1"/>
    <dgm:cxn modelId="{6C736F82-E33A-4374-AB4D-27B215E7D6AA}" srcId="{500DD8A6-C560-497C-98A4-60A176A0BD73}" destId="{DE2F316D-220C-42CA-8BEF-E2897751371E}" srcOrd="2" destOrd="0" parTransId="{9E058D18-1CC2-4FF3-B111-011BC6DFF374}" sibTransId="{6648730D-3394-4BCD-B0F7-4CB13CDD9F5C}"/>
    <dgm:cxn modelId="{BA0A6B48-9FB4-4B17-989C-8040C001EBF8}" type="presOf" srcId="{77B72F84-40E7-4926-AD58-219BAC85373B}" destId="{A42D5019-A0BA-45A2-AE56-AED00C6162D6}" srcOrd="0" destOrd="0" presId="urn:microsoft.com/office/officeart/2005/8/layout/hList1"/>
    <dgm:cxn modelId="{069457A6-F939-4A68-AF1A-C5F70241CE12}" srcId="{3D5DA5DA-A31A-4052-B1B8-D93BFA9086A0}" destId="{C0760FF3-BD80-44E1-A5F1-E26527A95770}" srcOrd="2" destOrd="0" parTransId="{340EC102-9780-456E-9FE9-8DC7E95607B9}" sibTransId="{332D36AA-B067-4ABF-87E2-54F3C6CA6B31}"/>
    <dgm:cxn modelId="{BFB1CB7E-7CF1-4D50-A7FB-88ACBDBF6D22}" type="presOf" srcId="{DE2F316D-220C-42CA-8BEF-E2897751371E}" destId="{764316CD-586D-4092-A47C-74DDF4E6E064}" srcOrd="0" destOrd="6" presId="urn:microsoft.com/office/officeart/2005/8/layout/hList1"/>
    <dgm:cxn modelId="{F0601FA8-90B8-4F52-934F-A61C5A678200}" srcId="{3D5DA5DA-A31A-4052-B1B8-D93BFA9086A0}" destId="{D3A67B37-BF8D-4AE6-8B57-EB702CEBD7A4}" srcOrd="1" destOrd="0" parTransId="{3ED998E1-A9B9-43CA-9594-F7ECBA12CFEC}" sibTransId="{305FB6D0-7760-4617-98AC-001FC0C75A36}"/>
    <dgm:cxn modelId="{D43C1304-1E94-44D8-B00D-C4CCEA0DA2B4}" type="presOf" srcId="{C0760FF3-BD80-44E1-A5F1-E26527A95770}" destId="{A42D5019-A0BA-45A2-AE56-AED00C6162D6}" srcOrd="0" destOrd="2" presId="urn:microsoft.com/office/officeart/2005/8/layout/hList1"/>
    <dgm:cxn modelId="{F28F9B78-7494-440D-9794-E0C4FCF83F6A}" type="presOf" srcId="{27FC87C0-993C-46C5-9F91-0B532C372F39}" destId="{764316CD-586D-4092-A47C-74DDF4E6E064}" srcOrd="0" destOrd="4" presId="urn:microsoft.com/office/officeart/2005/8/layout/hList1"/>
    <dgm:cxn modelId="{6CB94E49-C778-4D78-AAEE-950F4F042110}" type="presOf" srcId="{3D5DA5DA-A31A-4052-B1B8-D93BFA9086A0}" destId="{42C62278-D51A-4949-82F4-1CDE8249C671}" srcOrd="0" destOrd="0" presId="urn:microsoft.com/office/officeart/2005/8/layout/hList1"/>
    <dgm:cxn modelId="{301CE177-2DD9-4C48-9DF0-73CF23685174}" srcId="{40F76DD1-C443-46F1-9CBA-A6D7B6AE6100}" destId="{27D4EC92-0F41-4DCB-BC54-7839A6CED743}" srcOrd="0" destOrd="0" parTransId="{2306AC98-6E2F-408A-A9AF-F5D4674928A4}" sibTransId="{EE98AB23-7B97-4392-BADA-59062088D6F8}"/>
    <dgm:cxn modelId="{58C459F4-A41D-4691-89BA-963D62D43E65}" srcId="{2F3786C7-F553-4EE8-9BF7-6800554544C1}" destId="{C232CFCD-772B-4DFE-9ADF-BB8FBF13A08F}" srcOrd="1" destOrd="0" parTransId="{86B99291-04CA-4D8D-A65F-163EC1DD1169}" sibTransId="{C07369B7-A80F-408B-898C-F2F6719E9714}"/>
    <dgm:cxn modelId="{4EF6565F-7B8E-4972-BF14-0392F06DC9E7}" srcId="{69BA4764-BCE9-4791-8571-A73C25B034DC}" destId="{500DD8A6-C560-497C-98A4-60A176A0BD73}" srcOrd="0" destOrd="0" parTransId="{495B1F59-FEC8-444C-B636-FC6FF72F2B02}" sibTransId="{F24EC952-7AF6-4541-9CEE-4DA01941326F}"/>
    <dgm:cxn modelId="{38727BFA-A6FE-4FD7-94FA-5065FB2FCEBC}" type="presOf" srcId="{103C7366-99DB-47D5-97A1-69527DEECB05}" destId="{764316CD-586D-4092-A47C-74DDF4E6E064}" srcOrd="0" destOrd="3" presId="urn:microsoft.com/office/officeart/2005/8/layout/hList1"/>
    <dgm:cxn modelId="{A1EF8C58-346A-4836-A6C9-17D0564D444B}" type="presOf" srcId="{2F3786C7-F553-4EE8-9BF7-6800554544C1}" destId="{764316CD-586D-4092-A47C-74DDF4E6E064}" srcOrd="0" destOrd="0" presId="urn:microsoft.com/office/officeart/2005/8/layout/hList1"/>
    <dgm:cxn modelId="{CC4C6C63-F22E-45E5-8F7E-7ED70C1EB13E}" type="presOf" srcId="{500DD8A6-C560-497C-98A4-60A176A0BD73}" destId="{B1C04F6D-92B3-449C-AFE8-D316FDD490AB}" srcOrd="0" destOrd="0" presId="urn:microsoft.com/office/officeart/2005/8/layout/hList1"/>
    <dgm:cxn modelId="{F18703A1-2FCD-40F5-A20B-71DE2327FA9F}" type="presOf" srcId="{40F76DD1-C443-46F1-9CBA-A6D7B6AE6100}" destId="{FC94AD77-62DF-4241-A0DE-07593B099D5F}" srcOrd="0" destOrd="0" presId="urn:microsoft.com/office/officeart/2005/8/layout/hList1"/>
    <dgm:cxn modelId="{2E65B4C8-29FA-418F-8CDC-6506B93C6BCF}" type="presOf" srcId="{92AAA044-A480-413A-8AFC-C0F153F042AE}" destId="{764316CD-586D-4092-A47C-74DDF4E6E064}" srcOrd="0" destOrd="1" presId="urn:microsoft.com/office/officeart/2005/8/layout/hList1"/>
    <dgm:cxn modelId="{94ECDC29-7DF3-4627-8046-C39E07FEEB85}" srcId="{69BA4764-BCE9-4791-8571-A73C25B034DC}" destId="{3D5DA5DA-A31A-4052-B1B8-D93BFA9086A0}" srcOrd="1" destOrd="0" parTransId="{F6F3EAAD-2FC4-4718-9AFE-745C6CDCCBF1}" sibTransId="{2A6DF0CA-B6D5-4CB4-B5BF-EC05AD47FABF}"/>
    <dgm:cxn modelId="{9472BC52-CAA9-4F45-A0BC-17B949EF3F50}" type="presOf" srcId="{D3A67B37-BF8D-4AE6-8B57-EB702CEBD7A4}" destId="{A42D5019-A0BA-45A2-AE56-AED00C6162D6}" srcOrd="0" destOrd="1" presId="urn:microsoft.com/office/officeart/2005/8/layout/hList1"/>
    <dgm:cxn modelId="{7878DABD-8F43-4954-91CA-3D291A99B4F3}" type="presOf" srcId="{2A157D1C-1BDA-4E77-A233-F17B8B28A8DE}" destId="{D25327E1-B989-4481-AF4F-5E0336FAADE0}" srcOrd="0" destOrd="1" presId="urn:microsoft.com/office/officeart/2005/8/layout/hList1"/>
    <dgm:cxn modelId="{7AF70FB9-5E0B-4EDF-991C-CFA4EF62F6F1}" type="presOf" srcId="{27D4EC92-0F41-4DCB-BC54-7839A6CED743}" destId="{D25327E1-B989-4481-AF4F-5E0336FAADE0}" srcOrd="0" destOrd="0" presId="urn:microsoft.com/office/officeart/2005/8/layout/hList1"/>
    <dgm:cxn modelId="{1363D54E-E4D3-48EA-A2F6-F28E90B54B37}" srcId="{40F76DD1-C443-46F1-9CBA-A6D7B6AE6100}" destId="{2A157D1C-1BDA-4E77-A233-F17B8B28A8DE}" srcOrd="1" destOrd="0" parTransId="{48F28E3A-E95D-48F3-9B0D-530296D8CD6C}" sibTransId="{6ADC8192-68A4-46BF-8DF9-08C43DFE0F95}"/>
    <dgm:cxn modelId="{956F35EE-1D9D-46CB-A8E8-C254C9A02D8E}" srcId="{103C7366-99DB-47D5-97A1-69527DEECB05}" destId="{27FC87C0-993C-46C5-9F91-0B532C372F39}" srcOrd="0" destOrd="0" parTransId="{BFA9C443-F05F-4E5B-A6F4-144CD3222DD0}" sibTransId="{CC01D42A-D260-4F01-8645-5196744E6A50}"/>
    <dgm:cxn modelId="{4A6B360D-2179-48E4-9899-2A7B5B902DF9}" srcId="{2F3786C7-F553-4EE8-9BF7-6800554544C1}" destId="{92AAA044-A480-413A-8AFC-C0F153F042AE}" srcOrd="0" destOrd="0" parTransId="{27F828E6-4BA6-4C49-B506-8D6B97D0F37D}" sibTransId="{9B864C12-87E1-48A1-83B9-80DB52E8DBDF}"/>
    <dgm:cxn modelId="{FA6F64AA-A0B5-4ECF-AC71-7A7C4FC51874}" srcId="{3D5DA5DA-A31A-4052-B1B8-D93BFA9086A0}" destId="{7E334DE9-F51B-4213-AD07-66E8EBE3CECE}" srcOrd="3" destOrd="0" parTransId="{518EF250-2B44-48C3-AFD4-EE2BC656E879}" sibTransId="{6E8019B4-E52D-49A5-B54C-3B8BD0ED09B8}"/>
    <dgm:cxn modelId="{D8438C39-3D69-47B2-B01D-7F4D8A1B8617}" type="presOf" srcId="{9F2CA3AD-659E-487B-AEF5-1A6BD005D1FC}" destId="{764316CD-586D-4092-A47C-74DDF4E6E064}" srcOrd="0" destOrd="5" presId="urn:microsoft.com/office/officeart/2005/8/layout/hList1"/>
    <dgm:cxn modelId="{6808FB6F-A111-4335-B7EB-D4F9A125E4B9}" srcId="{69BA4764-BCE9-4791-8571-A73C25B034DC}" destId="{40F76DD1-C443-46F1-9CBA-A6D7B6AE6100}" srcOrd="2" destOrd="0" parTransId="{0B62FED0-03F9-47AE-B5E9-1D3219DD73C0}" sibTransId="{44C2AA17-5205-458B-939A-8B2FE12B4F64}"/>
    <dgm:cxn modelId="{285B3AE6-48FE-46F8-B40F-3DF1930CFE50}" srcId="{3D5DA5DA-A31A-4052-B1B8-D93BFA9086A0}" destId="{77B72F84-40E7-4926-AD58-219BAC85373B}" srcOrd="0" destOrd="0" parTransId="{B5E57EDF-F32D-4D2B-8078-120EDBCD031A}" sibTransId="{53B1B718-72C2-49EF-82DB-95B5C9E42413}"/>
    <dgm:cxn modelId="{F9EF7AB6-5325-488E-B56C-38C91EEB71E3}" srcId="{40F76DD1-C443-46F1-9CBA-A6D7B6AE6100}" destId="{A66E495F-250B-481B-898D-B0992E4295C8}" srcOrd="2" destOrd="0" parTransId="{357ADC5F-BF83-4241-9C1E-487B8328ECF9}" sibTransId="{01485480-3AB4-47ED-92C2-1CDC49870FD4}"/>
    <dgm:cxn modelId="{FB6A8E5F-9550-48F5-9F24-A2F6C604F9E4}" type="presParOf" srcId="{BC075FA1-D730-4A11-A131-B5A1C4721C72}" destId="{F165E058-605E-415C-AC9B-2A6966C76855}" srcOrd="0" destOrd="0" presId="urn:microsoft.com/office/officeart/2005/8/layout/hList1"/>
    <dgm:cxn modelId="{CDD8148A-3021-48F6-9EFE-D193659C2D41}" type="presParOf" srcId="{F165E058-605E-415C-AC9B-2A6966C76855}" destId="{B1C04F6D-92B3-449C-AFE8-D316FDD490AB}" srcOrd="0" destOrd="0" presId="urn:microsoft.com/office/officeart/2005/8/layout/hList1"/>
    <dgm:cxn modelId="{9F6F8886-A22F-4ABB-B82B-A64FC9CFCCFB}" type="presParOf" srcId="{F165E058-605E-415C-AC9B-2A6966C76855}" destId="{764316CD-586D-4092-A47C-74DDF4E6E064}" srcOrd="1" destOrd="0" presId="urn:microsoft.com/office/officeart/2005/8/layout/hList1"/>
    <dgm:cxn modelId="{F45992A0-240C-446A-BF45-87EB8776C592}" type="presParOf" srcId="{BC075FA1-D730-4A11-A131-B5A1C4721C72}" destId="{EF7DE831-2DF1-41D4-B952-A53FD8D0BDE3}" srcOrd="1" destOrd="0" presId="urn:microsoft.com/office/officeart/2005/8/layout/hList1"/>
    <dgm:cxn modelId="{01C6768F-82F0-4EFC-89F4-3C6065ED7B95}" type="presParOf" srcId="{BC075FA1-D730-4A11-A131-B5A1C4721C72}" destId="{7E60AF41-24FD-4533-B0F9-E18DDD98D28C}" srcOrd="2" destOrd="0" presId="urn:microsoft.com/office/officeart/2005/8/layout/hList1"/>
    <dgm:cxn modelId="{41F99B17-D861-497B-964B-83691E7F6566}" type="presParOf" srcId="{7E60AF41-24FD-4533-B0F9-E18DDD98D28C}" destId="{42C62278-D51A-4949-82F4-1CDE8249C671}" srcOrd="0" destOrd="0" presId="urn:microsoft.com/office/officeart/2005/8/layout/hList1"/>
    <dgm:cxn modelId="{A2634834-E308-492D-85EA-1B2E8AEA4F12}" type="presParOf" srcId="{7E60AF41-24FD-4533-B0F9-E18DDD98D28C}" destId="{A42D5019-A0BA-45A2-AE56-AED00C6162D6}" srcOrd="1" destOrd="0" presId="urn:microsoft.com/office/officeart/2005/8/layout/hList1"/>
    <dgm:cxn modelId="{62D39A56-FD4E-43A6-A30C-941A676A7E08}" type="presParOf" srcId="{BC075FA1-D730-4A11-A131-B5A1C4721C72}" destId="{C6B9F323-A803-4055-9E74-302D15B14A9B}" srcOrd="3" destOrd="0" presId="urn:microsoft.com/office/officeart/2005/8/layout/hList1"/>
    <dgm:cxn modelId="{06C3A2E3-7F7B-420B-B7CD-87693A02225A}" type="presParOf" srcId="{BC075FA1-D730-4A11-A131-B5A1C4721C72}" destId="{FFCCE8D3-D69B-4160-AADC-6E5E886FA05C}" srcOrd="4" destOrd="0" presId="urn:microsoft.com/office/officeart/2005/8/layout/hList1"/>
    <dgm:cxn modelId="{166B56EF-76AC-4FF5-9EEF-CA10AC32B0EF}" type="presParOf" srcId="{FFCCE8D3-D69B-4160-AADC-6E5E886FA05C}" destId="{FC94AD77-62DF-4241-A0DE-07593B099D5F}" srcOrd="0" destOrd="0" presId="urn:microsoft.com/office/officeart/2005/8/layout/hList1"/>
    <dgm:cxn modelId="{94F1171D-46CC-449F-86B6-C0430B779298}" type="presParOf" srcId="{FFCCE8D3-D69B-4160-AADC-6E5E886FA05C}" destId="{D25327E1-B989-4481-AF4F-5E0336FAAD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E0A81-12AB-4E3E-80FC-84BDF06396ED}" type="doc">
      <dgm:prSet loTypeId="urn:microsoft.com/office/officeart/2009/3/layout/PieProcess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2E56D3B6-81CD-4D00-8593-5043CA0C5BF5}">
      <dgm:prSet/>
      <dgm:spPr/>
      <dgm:t>
        <a:bodyPr/>
        <a:lstStyle/>
        <a:p>
          <a:pPr rtl="0"/>
          <a:r>
            <a:rPr lang="pl-PL" dirty="0"/>
            <a:t>Organy postępowania jurysdykcyjnego </a:t>
          </a:r>
        </a:p>
      </dgm:t>
    </dgm:pt>
    <dgm:pt modelId="{7ED46462-4290-45C3-A63A-94F72391F072}" type="parTrans" cxnId="{17EC67CA-2044-444A-8926-B3BD0761DA8A}">
      <dgm:prSet/>
      <dgm:spPr/>
      <dgm:t>
        <a:bodyPr/>
        <a:lstStyle/>
        <a:p>
          <a:endParaRPr lang="pl-PL"/>
        </a:p>
      </dgm:t>
    </dgm:pt>
    <dgm:pt modelId="{ED5B9080-F01E-47EE-BD5A-3CF1110F1C73}" type="sibTrans" cxnId="{17EC67CA-2044-444A-8926-B3BD0761DA8A}">
      <dgm:prSet/>
      <dgm:spPr/>
      <dgm:t>
        <a:bodyPr/>
        <a:lstStyle/>
        <a:p>
          <a:endParaRPr lang="pl-PL"/>
        </a:p>
      </dgm:t>
    </dgm:pt>
    <dgm:pt modelId="{D23BF33A-0392-40A7-BF5E-3461A93B3D7C}">
      <dgm:prSet/>
      <dgm:spPr/>
      <dgm:t>
        <a:bodyPr/>
        <a:lstStyle/>
        <a:p>
          <a:pPr algn="just" rtl="0"/>
          <a:r>
            <a:rPr lang="pl-PL" dirty="0"/>
            <a:t>1. Sąd (skład orzekający)</a:t>
          </a:r>
        </a:p>
      </dgm:t>
    </dgm:pt>
    <dgm:pt modelId="{6F4D086D-2899-46B2-ABEB-1D294FB36959}" type="parTrans" cxnId="{B9CEB941-8C63-46DF-80D6-0267E3FD6561}">
      <dgm:prSet/>
      <dgm:spPr/>
      <dgm:t>
        <a:bodyPr/>
        <a:lstStyle/>
        <a:p>
          <a:endParaRPr lang="pl-PL"/>
        </a:p>
      </dgm:t>
    </dgm:pt>
    <dgm:pt modelId="{2A1A5117-3B55-40C5-90D7-FD132FF9B85C}" type="sibTrans" cxnId="{B9CEB941-8C63-46DF-80D6-0267E3FD6561}">
      <dgm:prSet/>
      <dgm:spPr/>
      <dgm:t>
        <a:bodyPr/>
        <a:lstStyle/>
        <a:p>
          <a:endParaRPr lang="pl-PL"/>
        </a:p>
      </dgm:t>
    </dgm:pt>
    <dgm:pt modelId="{1F6720D1-8673-49CB-8B47-81A2928B7891}">
      <dgm:prSet/>
      <dgm:spPr/>
      <dgm:t>
        <a:bodyPr/>
        <a:lstStyle/>
        <a:p>
          <a:pPr algn="just" rtl="0"/>
          <a:r>
            <a:rPr lang="pl-PL" dirty="0"/>
            <a:t>2. Przewodniczący składu orzekającego </a:t>
          </a:r>
        </a:p>
      </dgm:t>
    </dgm:pt>
    <dgm:pt modelId="{298539E6-254F-4B6C-AB31-AA651D3EF364}" type="parTrans" cxnId="{4328BCC9-6E86-48E7-9925-C7F8CB97A8B9}">
      <dgm:prSet/>
      <dgm:spPr/>
      <dgm:t>
        <a:bodyPr/>
        <a:lstStyle/>
        <a:p>
          <a:endParaRPr lang="pl-PL"/>
        </a:p>
      </dgm:t>
    </dgm:pt>
    <dgm:pt modelId="{A23D20D2-129B-451A-9847-DE2CF8523AF8}" type="sibTrans" cxnId="{4328BCC9-6E86-48E7-9925-C7F8CB97A8B9}">
      <dgm:prSet/>
      <dgm:spPr/>
      <dgm:t>
        <a:bodyPr/>
        <a:lstStyle/>
        <a:p>
          <a:endParaRPr lang="pl-PL"/>
        </a:p>
      </dgm:t>
    </dgm:pt>
    <dgm:pt modelId="{97522FD1-4013-475E-8B9F-47D041BF611B}">
      <dgm:prSet/>
      <dgm:spPr/>
      <dgm:t>
        <a:bodyPr/>
        <a:lstStyle/>
        <a:p>
          <a:pPr algn="just" rtl="0"/>
          <a:r>
            <a:rPr lang="pl-PL" dirty="0"/>
            <a:t>3. Prezes sądu (przewodniczący wydziału, upoważniony sędzia)</a:t>
          </a:r>
        </a:p>
      </dgm:t>
    </dgm:pt>
    <dgm:pt modelId="{8EDC60B6-325D-4901-AD92-5E3124E233FC}" type="parTrans" cxnId="{92B4179E-F113-499A-B736-184E10353582}">
      <dgm:prSet/>
      <dgm:spPr/>
      <dgm:t>
        <a:bodyPr/>
        <a:lstStyle/>
        <a:p>
          <a:endParaRPr lang="pl-PL"/>
        </a:p>
      </dgm:t>
    </dgm:pt>
    <dgm:pt modelId="{DE52FA54-D41E-4FAF-90DE-D442997BBE77}" type="sibTrans" cxnId="{92B4179E-F113-499A-B736-184E10353582}">
      <dgm:prSet/>
      <dgm:spPr/>
      <dgm:t>
        <a:bodyPr/>
        <a:lstStyle/>
        <a:p>
          <a:endParaRPr lang="pl-PL"/>
        </a:p>
      </dgm:t>
    </dgm:pt>
    <dgm:pt modelId="{C9A5607E-887B-495F-A44D-9354C503EE7A}">
      <dgm:prSet/>
      <dgm:spPr/>
      <dgm:t>
        <a:bodyPr/>
        <a:lstStyle/>
        <a:p>
          <a:pPr algn="just" rtl="0"/>
          <a:r>
            <a:rPr lang="pl-PL" dirty="0"/>
            <a:t>4. Referendarz sądowy </a:t>
          </a:r>
        </a:p>
      </dgm:t>
    </dgm:pt>
    <dgm:pt modelId="{B2386657-6EF0-4775-A10D-26030CED4B53}" type="parTrans" cxnId="{423D0011-4B11-44D1-8A29-3F289B4A396C}">
      <dgm:prSet/>
      <dgm:spPr/>
      <dgm:t>
        <a:bodyPr/>
        <a:lstStyle/>
        <a:p>
          <a:endParaRPr lang="pl-PL"/>
        </a:p>
      </dgm:t>
    </dgm:pt>
    <dgm:pt modelId="{D088D8C7-A70A-4443-BF12-EDE66DEA25BF}" type="sibTrans" cxnId="{423D0011-4B11-44D1-8A29-3F289B4A396C}">
      <dgm:prSet/>
      <dgm:spPr/>
      <dgm:t>
        <a:bodyPr/>
        <a:lstStyle/>
        <a:p>
          <a:endParaRPr lang="pl-PL"/>
        </a:p>
      </dgm:t>
    </dgm:pt>
    <dgm:pt modelId="{BC72FA5C-38AC-445A-AF92-5303C88024BD}">
      <dgm:prSet/>
      <dgm:spPr/>
      <dgm:t>
        <a:bodyPr/>
        <a:lstStyle/>
        <a:p>
          <a:pPr rtl="0"/>
          <a:r>
            <a:rPr lang="pl-PL"/>
            <a:t>Strony czynne postępowania jurysdykcyjnego </a:t>
          </a:r>
        </a:p>
      </dgm:t>
    </dgm:pt>
    <dgm:pt modelId="{F788C044-2C7B-4E3E-82BE-4857F040E4D4}" type="parTrans" cxnId="{62B430A3-A4AB-4CDE-A9F5-66EEB9A54A6D}">
      <dgm:prSet/>
      <dgm:spPr/>
      <dgm:t>
        <a:bodyPr/>
        <a:lstStyle/>
        <a:p>
          <a:endParaRPr lang="pl-PL"/>
        </a:p>
      </dgm:t>
    </dgm:pt>
    <dgm:pt modelId="{7142A836-E8C2-4C43-ACAA-35599A24AC53}" type="sibTrans" cxnId="{62B430A3-A4AB-4CDE-A9F5-66EEB9A54A6D}">
      <dgm:prSet/>
      <dgm:spPr/>
      <dgm:t>
        <a:bodyPr/>
        <a:lstStyle/>
        <a:p>
          <a:endParaRPr lang="pl-PL"/>
        </a:p>
      </dgm:t>
    </dgm:pt>
    <dgm:pt modelId="{5FA243F0-5248-4995-93D6-5FDBFB6479F2}">
      <dgm:prSet/>
      <dgm:spPr/>
      <dgm:t>
        <a:bodyPr/>
        <a:lstStyle/>
        <a:p>
          <a:pPr algn="just" rtl="0"/>
          <a:r>
            <a:rPr lang="pl-PL"/>
            <a:t>Oskarżyciel publiczny </a:t>
          </a:r>
        </a:p>
      </dgm:t>
    </dgm:pt>
    <dgm:pt modelId="{FE6F2932-A826-4F45-81A2-CB5B6DD1FA5C}" type="parTrans" cxnId="{027500AD-4ACB-4E00-B4F8-D5E67B3BE088}">
      <dgm:prSet/>
      <dgm:spPr/>
      <dgm:t>
        <a:bodyPr/>
        <a:lstStyle/>
        <a:p>
          <a:endParaRPr lang="pl-PL"/>
        </a:p>
      </dgm:t>
    </dgm:pt>
    <dgm:pt modelId="{39FE520B-2CE0-4BBE-A800-8FE6C7915D5F}" type="sibTrans" cxnId="{027500AD-4ACB-4E00-B4F8-D5E67B3BE088}">
      <dgm:prSet/>
      <dgm:spPr/>
      <dgm:t>
        <a:bodyPr/>
        <a:lstStyle/>
        <a:p>
          <a:endParaRPr lang="pl-PL"/>
        </a:p>
      </dgm:t>
    </dgm:pt>
    <dgm:pt modelId="{96AB3CFE-A523-416D-8CCA-E9B2C2E4EFDE}">
      <dgm:prSet/>
      <dgm:spPr/>
      <dgm:t>
        <a:bodyPr/>
        <a:lstStyle/>
        <a:p>
          <a:pPr algn="just" rtl="0"/>
          <a:r>
            <a:rPr lang="pl-PL"/>
            <a:t>Oskarżyciel posiłkowy:</a:t>
          </a:r>
        </a:p>
      </dgm:t>
    </dgm:pt>
    <dgm:pt modelId="{451BCBD5-8F72-4FCB-87D8-7FA4E5228692}" type="parTrans" cxnId="{839EAABA-2B53-41BD-9F32-84E911D6BA74}">
      <dgm:prSet/>
      <dgm:spPr/>
      <dgm:t>
        <a:bodyPr/>
        <a:lstStyle/>
        <a:p>
          <a:endParaRPr lang="pl-PL"/>
        </a:p>
      </dgm:t>
    </dgm:pt>
    <dgm:pt modelId="{6F812706-BF80-4B74-9964-27034C115039}" type="sibTrans" cxnId="{839EAABA-2B53-41BD-9F32-84E911D6BA74}">
      <dgm:prSet/>
      <dgm:spPr/>
      <dgm:t>
        <a:bodyPr/>
        <a:lstStyle/>
        <a:p>
          <a:endParaRPr lang="pl-PL"/>
        </a:p>
      </dgm:t>
    </dgm:pt>
    <dgm:pt modelId="{84B08259-CE7C-4A0E-8093-3957FA3281A4}">
      <dgm:prSet/>
      <dgm:spPr/>
      <dgm:t>
        <a:bodyPr/>
        <a:lstStyle/>
        <a:p>
          <a:pPr algn="just" rtl="0"/>
          <a:r>
            <a:rPr lang="pl-PL" dirty="0"/>
            <a:t>Subsydiarny </a:t>
          </a:r>
          <a:r>
            <a:rPr lang="pl-PL" dirty="0">
              <a:sym typeface="Wingdings" panose="05000000000000000000" pitchFamily="2" charset="2"/>
            </a:rPr>
            <a:t></a:t>
          </a:r>
          <a:r>
            <a:rPr lang="pl-PL" dirty="0"/>
            <a:t> ten, który samodzielnie wniósł akt oskarżenia w sprawie </a:t>
          </a:r>
          <a:r>
            <a:rPr lang="pl-PL" u="sng" dirty="0"/>
            <a:t>z oskarżenia publicznego </a:t>
          </a:r>
          <a:r>
            <a:rPr lang="pl-PL" dirty="0"/>
            <a:t>i działa w postępowaniu</a:t>
          </a:r>
          <a:r>
            <a:rPr lang="pl-PL" u="sng" dirty="0"/>
            <a:t> zamiast </a:t>
          </a:r>
          <a:r>
            <a:rPr lang="pl-PL" dirty="0"/>
            <a:t>oskarżyciela publicznego</a:t>
          </a:r>
        </a:p>
      </dgm:t>
    </dgm:pt>
    <dgm:pt modelId="{D37981D1-8CE6-4699-BFEB-1AEF49CF31A5}" type="parTrans" cxnId="{CF999F9D-C138-4B67-B49D-A6B54A799C18}">
      <dgm:prSet/>
      <dgm:spPr/>
      <dgm:t>
        <a:bodyPr/>
        <a:lstStyle/>
        <a:p>
          <a:endParaRPr lang="pl-PL"/>
        </a:p>
      </dgm:t>
    </dgm:pt>
    <dgm:pt modelId="{D9C954DB-00C2-4B34-BF08-113CBAD69F18}" type="sibTrans" cxnId="{CF999F9D-C138-4B67-B49D-A6B54A799C18}">
      <dgm:prSet/>
      <dgm:spPr/>
      <dgm:t>
        <a:bodyPr/>
        <a:lstStyle/>
        <a:p>
          <a:endParaRPr lang="pl-PL"/>
        </a:p>
      </dgm:t>
    </dgm:pt>
    <dgm:pt modelId="{E6DCAE82-AE74-41B9-9223-4EF2107A9977}">
      <dgm:prSet/>
      <dgm:spPr/>
      <dgm:t>
        <a:bodyPr/>
        <a:lstStyle/>
        <a:p>
          <a:pPr algn="just" rtl="0"/>
          <a:r>
            <a:rPr lang="pl-PL"/>
            <a:t>Uboczny </a:t>
          </a:r>
          <a:r>
            <a:rPr lang="pl-PL">
              <a:sym typeface="Wingdings" panose="05000000000000000000" pitchFamily="2" charset="2"/>
            </a:rPr>
            <a:t></a:t>
          </a:r>
          <a:r>
            <a:rPr lang="pl-PL"/>
            <a:t> ten, który występuje w sprawie obok oskarżyciela publicznego lub obok oskarżyciela posiłkowego subsydiarnego</a:t>
          </a:r>
        </a:p>
      </dgm:t>
    </dgm:pt>
    <dgm:pt modelId="{996609A4-3A80-42BD-847E-558B970D0C74}" type="parTrans" cxnId="{D70D3521-E35C-4EDF-B809-ED414EE2C0A3}">
      <dgm:prSet/>
      <dgm:spPr/>
      <dgm:t>
        <a:bodyPr/>
        <a:lstStyle/>
        <a:p>
          <a:endParaRPr lang="pl-PL"/>
        </a:p>
      </dgm:t>
    </dgm:pt>
    <dgm:pt modelId="{CE82603A-F6B4-483E-AEA0-57EBA76971BB}" type="sibTrans" cxnId="{D70D3521-E35C-4EDF-B809-ED414EE2C0A3}">
      <dgm:prSet/>
      <dgm:spPr/>
      <dgm:t>
        <a:bodyPr/>
        <a:lstStyle/>
        <a:p>
          <a:endParaRPr lang="pl-PL"/>
        </a:p>
      </dgm:t>
    </dgm:pt>
    <dgm:pt modelId="{C3D73680-AEC0-4AEE-A9AC-38B2AF03D58D}">
      <dgm:prSet/>
      <dgm:spPr/>
      <dgm:t>
        <a:bodyPr/>
        <a:lstStyle/>
        <a:p>
          <a:pPr algn="just" rtl="0"/>
          <a:r>
            <a:rPr lang="pl-PL" dirty="0"/>
            <a:t>Oskarżyciel prywatny </a:t>
          </a:r>
          <a:r>
            <a:rPr lang="pl-PL" dirty="0">
              <a:sym typeface="Wingdings" panose="05000000000000000000" pitchFamily="2" charset="2"/>
            </a:rPr>
            <a:t></a:t>
          </a:r>
          <a:r>
            <a:rPr lang="pl-PL" dirty="0"/>
            <a:t> osoba, która wniosła </a:t>
          </a:r>
          <a:r>
            <a:rPr lang="pl-PL" u="sng" dirty="0"/>
            <a:t>prywatny akt oskarżenia</a:t>
          </a:r>
          <a:r>
            <a:rPr lang="pl-PL" dirty="0"/>
            <a:t> w sprawach ściganych z oskarżenia </a:t>
          </a:r>
          <a:r>
            <a:rPr lang="pl-PL" u="sng" dirty="0"/>
            <a:t>prywatnego </a:t>
          </a:r>
          <a:endParaRPr lang="pl-PL" dirty="0"/>
        </a:p>
      </dgm:t>
    </dgm:pt>
    <dgm:pt modelId="{994DC995-93F5-4FCA-9CA9-53E0E716EB5A}" type="parTrans" cxnId="{B4DAD64A-5CE1-4BE1-84C8-19567A7E344C}">
      <dgm:prSet/>
      <dgm:spPr/>
      <dgm:t>
        <a:bodyPr/>
        <a:lstStyle/>
        <a:p>
          <a:endParaRPr lang="pl-PL"/>
        </a:p>
      </dgm:t>
    </dgm:pt>
    <dgm:pt modelId="{DAB40726-F962-4E2C-A209-84FCB758D613}" type="sibTrans" cxnId="{B4DAD64A-5CE1-4BE1-84C8-19567A7E344C}">
      <dgm:prSet/>
      <dgm:spPr/>
      <dgm:t>
        <a:bodyPr/>
        <a:lstStyle/>
        <a:p>
          <a:endParaRPr lang="pl-PL"/>
        </a:p>
      </dgm:t>
    </dgm:pt>
    <dgm:pt modelId="{43DD3663-6C41-4E56-8C59-FF7D98531A6B}">
      <dgm:prSet/>
      <dgm:spPr/>
      <dgm:t>
        <a:bodyPr/>
        <a:lstStyle/>
        <a:p>
          <a:pPr rtl="0"/>
          <a:r>
            <a:rPr lang="pl-PL" dirty="0"/>
            <a:t>Strona bierna </a:t>
          </a:r>
        </a:p>
      </dgm:t>
    </dgm:pt>
    <dgm:pt modelId="{1AE60929-8B6B-42E2-B39D-3124AB4FA498}" type="parTrans" cxnId="{E05714C2-FF7B-439E-BE5A-20784E8E5C4E}">
      <dgm:prSet/>
      <dgm:spPr/>
      <dgm:t>
        <a:bodyPr/>
        <a:lstStyle/>
        <a:p>
          <a:endParaRPr lang="pl-PL"/>
        </a:p>
      </dgm:t>
    </dgm:pt>
    <dgm:pt modelId="{A4778575-FA14-4108-B501-5F9342EED2E6}" type="sibTrans" cxnId="{E05714C2-FF7B-439E-BE5A-20784E8E5C4E}">
      <dgm:prSet/>
      <dgm:spPr/>
      <dgm:t>
        <a:bodyPr/>
        <a:lstStyle/>
        <a:p>
          <a:endParaRPr lang="pl-PL"/>
        </a:p>
      </dgm:t>
    </dgm:pt>
    <dgm:pt modelId="{9E005ED1-03D3-4104-A742-78D7B6A5B894}">
      <dgm:prSet/>
      <dgm:spPr/>
      <dgm:t>
        <a:bodyPr/>
        <a:lstStyle/>
        <a:p>
          <a:pPr rtl="0"/>
          <a:r>
            <a:rPr lang="pl-PL" dirty="0"/>
            <a:t>Oskarżony</a:t>
          </a:r>
        </a:p>
      </dgm:t>
    </dgm:pt>
    <dgm:pt modelId="{53CE8FE3-8C5A-4FE9-9C26-040347276A2D}" type="parTrans" cxnId="{BFD5F551-1A95-42AC-B98F-96147F9BA096}">
      <dgm:prSet/>
      <dgm:spPr/>
      <dgm:t>
        <a:bodyPr/>
        <a:lstStyle/>
        <a:p>
          <a:endParaRPr lang="pl-PL"/>
        </a:p>
      </dgm:t>
    </dgm:pt>
    <dgm:pt modelId="{D6418BEF-C93F-4406-8F6A-832D7A73A46B}" type="sibTrans" cxnId="{BFD5F551-1A95-42AC-B98F-96147F9BA096}">
      <dgm:prSet/>
      <dgm:spPr/>
      <dgm:t>
        <a:bodyPr/>
        <a:lstStyle/>
        <a:p>
          <a:endParaRPr lang="pl-PL"/>
        </a:p>
      </dgm:t>
    </dgm:pt>
    <dgm:pt modelId="{223053D4-5564-4229-BFB0-17CE772D7F67}" type="pres">
      <dgm:prSet presAssocID="{5E2E0A81-12AB-4E3E-80FC-84BDF06396ED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F64619B-DE6F-4443-BC61-AC4BF80BF643}" type="pres">
      <dgm:prSet presAssocID="{2E56D3B6-81CD-4D00-8593-5043CA0C5BF5}" presName="ParentComposite" presStyleCnt="0"/>
      <dgm:spPr/>
    </dgm:pt>
    <dgm:pt modelId="{1A912809-8731-4B5A-8F32-D9765FE76E9E}" type="pres">
      <dgm:prSet presAssocID="{2E56D3B6-81CD-4D00-8593-5043CA0C5BF5}" presName="Chord" presStyleLbl="bgShp" presStyleIdx="0" presStyleCnt="3"/>
      <dgm:spPr/>
    </dgm:pt>
    <dgm:pt modelId="{FA1F886F-BAFB-40DC-8E1D-39AE036BCBE7}" type="pres">
      <dgm:prSet presAssocID="{2E56D3B6-81CD-4D00-8593-5043CA0C5BF5}" presName="Pie" presStyleLbl="alignNode1" presStyleIdx="0" presStyleCnt="3"/>
      <dgm:spPr/>
    </dgm:pt>
    <dgm:pt modelId="{E35F7CC5-C475-4D44-AC1C-CDC0E8AF4A59}" type="pres">
      <dgm:prSet presAssocID="{2E56D3B6-81CD-4D00-8593-5043CA0C5BF5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D21C18-1C73-4FEC-A885-A4FBB9384FF0}" type="pres">
      <dgm:prSet presAssocID="{2A1A5117-3B55-40C5-90D7-FD132FF9B85C}" presName="negSibTrans" presStyleCnt="0"/>
      <dgm:spPr/>
    </dgm:pt>
    <dgm:pt modelId="{EDBF0BA3-C6D7-441F-91E9-70E17FBC22F6}" type="pres">
      <dgm:prSet presAssocID="{2E56D3B6-81CD-4D00-8593-5043CA0C5BF5}" presName="composite" presStyleCnt="0"/>
      <dgm:spPr/>
    </dgm:pt>
    <dgm:pt modelId="{94C471B5-4631-448F-8127-CDF6EDD4B8F7}" type="pres">
      <dgm:prSet presAssocID="{2E56D3B6-81CD-4D00-8593-5043CA0C5BF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3C8688-D221-4C23-8B0F-B9B4A0EC2C29}" type="pres">
      <dgm:prSet presAssocID="{ED5B9080-F01E-47EE-BD5A-3CF1110F1C73}" presName="sibTrans" presStyleCnt="0"/>
      <dgm:spPr/>
    </dgm:pt>
    <dgm:pt modelId="{F77A3198-BD91-49B9-97B6-E03EE183574E}" type="pres">
      <dgm:prSet presAssocID="{BC72FA5C-38AC-445A-AF92-5303C88024BD}" presName="ParentComposite" presStyleCnt="0"/>
      <dgm:spPr/>
    </dgm:pt>
    <dgm:pt modelId="{46110C42-2472-475D-91DE-2F928BDA7680}" type="pres">
      <dgm:prSet presAssocID="{BC72FA5C-38AC-445A-AF92-5303C88024BD}" presName="Chord" presStyleLbl="bgShp" presStyleIdx="1" presStyleCnt="3"/>
      <dgm:spPr/>
    </dgm:pt>
    <dgm:pt modelId="{3273E464-1EA4-400D-BA8A-2849A9EBE585}" type="pres">
      <dgm:prSet presAssocID="{BC72FA5C-38AC-445A-AF92-5303C88024BD}" presName="Pie" presStyleLbl="alignNode1" presStyleIdx="1" presStyleCnt="3"/>
      <dgm:spPr/>
    </dgm:pt>
    <dgm:pt modelId="{3ECD7CDD-BD1D-4052-B213-C07844C25FD3}" type="pres">
      <dgm:prSet presAssocID="{BC72FA5C-38AC-445A-AF92-5303C88024BD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D92B7F-9323-4CB4-8131-30043C42AECC}" type="pres">
      <dgm:prSet presAssocID="{39FE520B-2CE0-4BBE-A800-8FE6C7915D5F}" presName="negSibTrans" presStyleCnt="0"/>
      <dgm:spPr/>
    </dgm:pt>
    <dgm:pt modelId="{D4D71DD0-0ACE-42CE-8AAC-412D09B2E67B}" type="pres">
      <dgm:prSet presAssocID="{BC72FA5C-38AC-445A-AF92-5303C88024BD}" presName="composite" presStyleCnt="0"/>
      <dgm:spPr/>
    </dgm:pt>
    <dgm:pt modelId="{9228429A-09D9-4865-87F4-A74D4CA12C07}" type="pres">
      <dgm:prSet presAssocID="{BC72FA5C-38AC-445A-AF92-5303C88024BD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785B4A-B485-4279-9828-9BAC7936C7ED}" type="pres">
      <dgm:prSet presAssocID="{7142A836-E8C2-4C43-ACAA-35599A24AC53}" presName="sibTrans" presStyleCnt="0"/>
      <dgm:spPr/>
    </dgm:pt>
    <dgm:pt modelId="{4E6526D5-2AEA-437D-AD49-C81E81BF3A89}" type="pres">
      <dgm:prSet presAssocID="{43DD3663-6C41-4E56-8C59-FF7D98531A6B}" presName="ParentComposite" presStyleCnt="0"/>
      <dgm:spPr/>
    </dgm:pt>
    <dgm:pt modelId="{232A413A-735A-4A24-ABF9-EB8D364E936B}" type="pres">
      <dgm:prSet presAssocID="{43DD3663-6C41-4E56-8C59-FF7D98531A6B}" presName="Chord" presStyleLbl="bgShp" presStyleIdx="2" presStyleCnt="3"/>
      <dgm:spPr/>
    </dgm:pt>
    <dgm:pt modelId="{3DC9105E-F441-42DA-A004-B0DF61AFD3B7}" type="pres">
      <dgm:prSet presAssocID="{43DD3663-6C41-4E56-8C59-FF7D98531A6B}" presName="Pie" presStyleLbl="alignNode1" presStyleIdx="2" presStyleCnt="3"/>
      <dgm:spPr/>
    </dgm:pt>
    <dgm:pt modelId="{8DD13703-A21E-4E78-A9AD-1A01046D1661}" type="pres">
      <dgm:prSet presAssocID="{43DD3663-6C41-4E56-8C59-FF7D98531A6B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CE919A-1EB6-4627-AAFB-C09372059D7A}" type="pres">
      <dgm:prSet presAssocID="{D6418BEF-C93F-4406-8F6A-832D7A73A46B}" presName="negSibTrans" presStyleCnt="0"/>
      <dgm:spPr/>
    </dgm:pt>
    <dgm:pt modelId="{4F9C6349-2243-4969-93F6-30F3BC9753D8}" type="pres">
      <dgm:prSet presAssocID="{43DD3663-6C41-4E56-8C59-FF7D98531A6B}" presName="composite" presStyleCnt="0"/>
      <dgm:spPr/>
    </dgm:pt>
    <dgm:pt modelId="{49C5F652-2FDE-4AD2-A89F-EA55D26E570E}" type="pres">
      <dgm:prSet presAssocID="{43DD3663-6C41-4E56-8C59-FF7D98531A6B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8107E1-F7AE-4322-9150-52762650E594}" type="presOf" srcId="{97522FD1-4013-475E-8B9F-47D041BF611B}" destId="{94C471B5-4631-448F-8127-CDF6EDD4B8F7}" srcOrd="0" destOrd="2" presId="urn:microsoft.com/office/officeart/2009/3/layout/PieProcess"/>
    <dgm:cxn modelId="{027500AD-4ACB-4E00-B4F8-D5E67B3BE088}" srcId="{BC72FA5C-38AC-445A-AF92-5303C88024BD}" destId="{5FA243F0-5248-4995-93D6-5FDBFB6479F2}" srcOrd="0" destOrd="0" parTransId="{FE6F2932-A826-4F45-81A2-CB5B6DD1FA5C}" sibTransId="{39FE520B-2CE0-4BBE-A800-8FE6C7915D5F}"/>
    <dgm:cxn modelId="{62B430A3-A4AB-4CDE-A9F5-66EEB9A54A6D}" srcId="{5E2E0A81-12AB-4E3E-80FC-84BDF06396ED}" destId="{BC72FA5C-38AC-445A-AF92-5303C88024BD}" srcOrd="1" destOrd="0" parTransId="{F788C044-2C7B-4E3E-82BE-4857F040E4D4}" sibTransId="{7142A836-E8C2-4C43-ACAA-35599A24AC53}"/>
    <dgm:cxn modelId="{92B4179E-F113-499A-B736-184E10353582}" srcId="{2E56D3B6-81CD-4D00-8593-5043CA0C5BF5}" destId="{97522FD1-4013-475E-8B9F-47D041BF611B}" srcOrd="2" destOrd="0" parTransId="{8EDC60B6-325D-4901-AD92-5E3124E233FC}" sibTransId="{DE52FA54-D41E-4FAF-90DE-D442997BBE77}"/>
    <dgm:cxn modelId="{CF999F9D-C138-4B67-B49D-A6B54A799C18}" srcId="{96AB3CFE-A523-416D-8CCA-E9B2C2E4EFDE}" destId="{84B08259-CE7C-4A0E-8093-3957FA3281A4}" srcOrd="0" destOrd="0" parTransId="{D37981D1-8CE6-4699-BFEB-1AEF49CF31A5}" sibTransId="{D9C954DB-00C2-4B34-BF08-113CBAD69F18}"/>
    <dgm:cxn modelId="{4328BCC9-6E86-48E7-9925-C7F8CB97A8B9}" srcId="{2E56D3B6-81CD-4D00-8593-5043CA0C5BF5}" destId="{1F6720D1-8673-49CB-8B47-81A2928B7891}" srcOrd="1" destOrd="0" parTransId="{298539E6-254F-4B6C-AB31-AA651D3EF364}" sibTransId="{A23D20D2-129B-451A-9847-DE2CF8523AF8}"/>
    <dgm:cxn modelId="{262CCACD-3846-4EE0-8D23-8E81D5527E93}" type="presOf" srcId="{5FA243F0-5248-4995-93D6-5FDBFB6479F2}" destId="{9228429A-09D9-4865-87F4-A74D4CA12C07}" srcOrd="0" destOrd="0" presId="urn:microsoft.com/office/officeart/2009/3/layout/PieProcess"/>
    <dgm:cxn modelId="{EF00E555-108C-48E4-80C7-357205C59710}" type="presOf" srcId="{D23BF33A-0392-40A7-BF5E-3461A93B3D7C}" destId="{94C471B5-4631-448F-8127-CDF6EDD4B8F7}" srcOrd="0" destOrd="0" presId="urn:microsoft.com/office/officeart/2009/3/layout/PieProcess"/>
    <dgm:cxn modelId="{190BED7D-48A4-43BD-8CE3-CF2603034D02}" type="presOf" srcId="{C9A5607E-887B-495F-A44D-9354C503EE7A}" destId="{94C471B5-4631-448F-8127-CDF6EDD4B8F7}" srcOrd="0" destOrd="3" presId="urn:microsoft.com/office/officeart/2009/3/layout/PieProcess"/>
    <dgm:cxn modelId="{839EAABA-2B53-41BD-9F32-84E911D6BA74}" srcId="{BC72FA5C-38AC-445A-AF92-5303C88024BD}" destId="{96AB3CFE-A523-416D-8CCA-E9B2C2E4EFDE}" srcOrd="1" destOrd="0" parTransId="{451BCBD5-8F72-4FCB-87D8-7FA4E5228692}" sibTransId="{6F812706-BF80-4B74-9964-27034C115039}"/>
    <dgm:cxn modelId="{6C41C92C-95F2-4763-887E-8D626F723428}" type="presOf" srcId="{E6DCAE82-AE74-41B9-9223-4EF2107A9977}" destId="{9228429A-09D9-4865-87F4-A74D4CA12C07}" srcOrd="0" destOrd="3" presId="urn:microsoft.com/office/officeart/2009/3/layout/PieProcess"/>
    <dgm:cxn modelId="{BEAE8EC4-B25A-4BAD-B174-FCD037F56BE5}" type="presOf" srcId="{9E005ED1-03D3-4104-A742-78D7B6A5B894}" destId="{49C5F652-2FDE-4AD2-A89F-EA55D26E570E}" srcOrd="0" destOrd="0" presId="urn:microsoft.com/office/officeart/2009/3/layout/PieProcess"/>
    <dgm:cxn modelId="{C66684A6-09DB-45AE-9F15-27DD4BAA3FC6}" type="presOf" srcId="{1F6720D1-8673-49CB-8B47-81A2928B7891}" destId="{94C471B5-4631-448F-8127-CDF6EDD4B8F7}" srcOrd="0" destOrd="1" presId="urn:microsoft.com/office/officeart/2009/3/layout/PieProcess"/>
    <dgm:cxn modelId="{27E62943-38ED-43C9-AEBD-A23C389D9289}" type="presOf" srcId="{BC72FA5C-38AC-445A-AF92-5303C88024BD}" destId="{3ECD7CDD-BD1D-4052-B213-C07844C25FD3}" srcOrd="0" destOrd="0" presId="urn:microsoft.com/office/officeart/2009/3/layout/PieProcess"/>
    <dgm:cxn modelId="{CAACDF4D-8A82-44A1-8211-3582EF11AF1C}" type="presOf" srcId="{43DD3663-6C41-4E56-8C59-FF7D98531A6B}" destId="{8DD13703-A21E-4E78-A9AD-1A01046D1661}" srcOrd="0" destOrd="0" presId="urn:microsoft.com/office/officeart/2009/3/layout/PieProcess"/>
    <dgm:cxn modelId="{E05714C2-FF7B-439E-BE5A-20784E8E5C4E}" srcId="{5E2E0A81-12AB-4E3E-80FC-84BDF06396ED}" destId="{43DD3663-6C41-4E56-8C59-FF7D98531A6B}" srcOrd="2" destOrd="0" parTransId="{1AE60929-8B6B-42E2-B39D-3124AB4FA498}" sibTransId="{A4778575-FA14-4108-B501-5F9342EED2E6}"/>
    <dgm:cxn modelId="{BFD5F551-1A95-42AC-B98F-96147F9BA096}" srcId="{43DD3663-6C41-4E56-8C59-FF7D98531A6B}" destId="{9E005ED1-03D3-4104-A742-78D7B6A5B894}" srcOrd="0" destOrd="0" parTransId="{53CE8FE3-8C5A-4FE9-9C26-040347276A2D}" sibTransId="{D6418BEF-C93F-4406-8F6A-832D7A73A46B}"/>
    <dgm:cxn modelId="{071DE35C-D95D-4DC7-AD19-B4847AA2864B}" type="presOf" srcId="{C3D73680-AEC0-4AEE-A9AC-38B2AF03D58D}" destId="{9228429A-09D9-4865-87F4-A74D4CA12C07}" srcOrd="0" destOrd="4" presId="urn:microsoft.com/office/officeart/2009/3/layout/PieProcess"/>
    <dgm:cxn modelId="{423D0011-4B11-44D1-8A29-3F289B4A396C}" srcId="{2E56D3B6-81CD-4D00-8593-5043CA0C5BF5}" destId="{C9A5607E-887B-495F-A44D-9354C503EE7A}" srcOrd="3" destOrd="0" parTransId="{B2386657-6EF0-4775-A10D-26030CED4B53}" sibTransId="{D088D8C7-A70A-4443-BF12-EDE66DEA25BF}"/>
    <dgm:cxn modelId="{D70D3521-E35C-4EDF-B809-ED414EE2C0A3}" srcId="{96AB3CFE-A523-416D-8CCA-E9B2C2E4EFDE}" destId="{E6DCAE82-AE74-41B9-9223-4EF2107A9977}" srcOrd="1" destOrd="0" parTransId="{996609A4-3A80-42BD-847E-558B970D0C74}" sibTransId="{CE82603A-F6B4-483E-AEA0-57EBA76971BB}"/>
    <dgm:cxn modelId="{B9CEB941-8C63-46DF-80D6-0267E3FD6561}" srcId="{2E56D3B6-81CD-4D00-8593-5043CA0C5BF5}" destId="{D23BF33A-0392-40A7-BF5E-3461A93B3D7C}" srcOrd="0" destOrd="0" parTransId="{6F4D086D-2899-46B2-ABEB-1D294FB36959}" sibTransId="{2A1A5117-3B55-40C5-90D7-FD132FF9B85C}"/>
    <dgm:cxn modelId="{013E62D5-9730-4AFA-9A43-ABDD44846C69}" type="presOf" srcId="{2E56D3B6-81CD-4D00-8593-5043CA0C5BF5}" destId="{E35F7CC5-C475-4D44-AC1C-CDC0E8AF4A59}" srcOrd="0" destOrd="0" presId="urn:microsoft.com/office/officeart/2009/3/layout/PieProcess"/>
    <dgm:cxn modelId="{440AF5B2-CFE9-45C5-910E-1469D5320134}" type="presOf" srcId="{84B08259-CE7C-4A0E-8093-3957FA3281A4}" destId="{9228429A-09D9-4865-87F4-A74D4CA12C07}" srcOrd="0" destOrd="2" presId="urn:microsoft.com/office/officeart/2009/3/layout/PieProcess"/>
    <dgm:cxn modelId="{D4C7C0D7-5813-41E5-8A1E-F964BF86288C}" type="presOf" srcId="{5E2E0A81-12AB-4E3E-80FC-84BDF06396ED}" destId="{223053D4-5564-4229-BFB0-17CE772D7F67}" srcOrd="0" destOrd="0" presId="urn:microsoft.com/office/officeart/2009/3/layout/PieProcess"/>
    <dgm:cxn modelId="{B4DAD64A-5CE1-4BE1-84C8-19567A7E344C}" srcId="{BC72FA5C-38AC-445A-AF92-5303C88024BD}" destId="{C3D73680-AEC0-4AEE-A9AC-38B2AF03D58D}" srcOrd="2" destOrd="0" parTransId="{994DC995-93F5-4FCA-9CA9-53E0E716EB5A}" sibTransId="{DAB40726-F962-4E2C-A209-84FCB758D613}"/>
    <dgm:cxn modelId="{1A3334DA-4B67-44E8-81CD-49C67A65F959}" type="presOf" srcId="{96AB3CFE-A523-416D-8CCA-E9B2C2E4EFDE}" destId="{9228429A-09D9-4865-87F4-A74D4CA12C07}" srcOrd="0" destOrd="1" presId="urn:microsoft.com/office/officeart/2009/3/layout/PieProcess"/>
    <dgm:cxn modelId="{17EC67CA-2044-444A-8926-B3BD0761DA8A}" srcId="{5E2E0A81-12AB-4E3E-80FC-84BDF06396ED}" destId="{2E56D3B6-81CD-4D00-8593-5043CA0C5BF5}" srcOrd="0" destOrd="0" parTransId="{7ED46462-4290-45C3-A63A-94F72391F072}" sibTransId="{ED5B9080-F01E-47EE-BD5A-3CF1110F1C73}"/>
    <dgm:cxn modelId="{831BF63A-FA0D-41AF-A95C-EBAB15153006}" type="presParOf" srcId="{223053D4-5564-4229-BFB0-17CE772D7F67}" destId="{AF64619B-DE6F-4443-BC61-AC4BF80BF643}" srcOrd="0" destOrd="0" presId="urn:microsoft.com/office/officeart/2009/3/layout/PieProcess"/>
    <dgm:cxn modelId="{14BBD503-3925-4063-B313-94A4BFFEBA4F}" type="presParOf" srcId="{AF64619B-DE6F-4443-BC61-AC4BF80BF643}" destId="{1A912809-8731-4B5A-8F32-D9765FE76E9E}" srcOrd="0" destOrd="0" presId="urn:microsoft.com/office/officeart/2009/3/layout/PieProcess"/>
    <dgm:cxn modelId="{87081A4C-9D90-4D83-9447-B267513D0953}" type="presParOf" srcId="{AF64619B-DE6F-4443-BC61-AC4BF80BF643}" destId="{FA1F886F-BAFB-40DC-8E1D-39AE036BCBE7}" srcOrd="1" destOrd="0" presId="urn:microsoft.com/office/officeart/2009/3/layout/PieProcess"/>
    <dgm:cxn modelId="{7F96DC12-E881-42B9-8B78-4A872E9DEF7F}" type="presParOf" srcId="{AF64619B-DE6F-4443-BC61-AC4BF80BF643}" destId="{E35F7CC5-C475-4D44-AC1C-CDC0E8AF4A59}" srcOrd="2" destOrd="0" presId="urn:microsoft.com/office/officeart/2009/3/layout/PieProcess"/>
    <dgm:cxn modelId="{731A047C-B5B5-4819-8756-32D08EC0B821}" type="presParOf" srcId="{223053D4-5564-4229-BFB0-17CE772D7F67}" destId="{89D21C18-1C73-4FEC-A885-A4FBB9384FF0}" srcOrd="1" destOrd="0" presId="urn:microsoft.com/office/officeart/2009/3/layout/PieProcess"/>
    <dgm:cxn modelId="{A86F336C-C60F-46F8-ADCD-EFDF9CF8F390}" type="presParOf" srcId="{223053D4-5564-4229-BFB0-17CE772D7F67}" destId="{EDBF0BA3-C6D7-441F-91E9-70E17FBC22F6}" srcOrd="2" destOrd="0" presId="urn:microsoft.com/office/officeart/2009/3/layout/PieProcess"/>
    <dgm:cxn modelId="{9A1B5A48-F529-4CE1-9B81-C13CC8C0B556}" type="presParOf" srcId="{EDBF0BA3-C6D7-441F-91E9-70E17FBC22F6}" destId="{94C471B5-4631-448F-8127-CDF6EDD4B8F7}" srcOrd="0" destOrd="0" presId="urn:microsoft.com/office/officeart/2009/3/layout/PieProcess"/>
    <dgm:cxn modelId="{1E174333-F9EE-450A-B655-D8DE2C11A7C7}" type="presParOf" srcId="{223053D4-5564-4229-BFB0-17CE772D7F67}" destId="{4F3C8688-D221-4C23-8B0F-B9B4A0EC2C29}" srcOrd="3" destOrd="0" presId="urn:microsoft.com/office/officeart/2009/3/layout/PieProcess"/>
    <dgm:cxn modelId="{56726339-6883-494A-BF1D-35C332496BBD}" type="presParOf" srcId="{223053D4-5564-4229-BFB0-17CE772D7F67}" destId="{F77A3198-BD91-49B9-97B6-E03EE183574E}" srcOrd="4" destOrd="0" presId="urn:microsoft.com/office/officeart/2009/3/layout/PieProcess"/>
    <dgm:cxn modelId="{09275A05-B2E4-48D0-AE91-169AE8A52FE0}" type="presParOf" srcId="{F77A3198-BD91-49B9-97B6-E03EE183574E}" destId="{46110C42-2472-475D-91DE-2F928BDA7680}" srcOrd="0" destOrd="0" presId="urn:microsoft.com/office/officeart/2009/3/layout/PieProcess"/>
    <dgm:cxn modelId="{4BF8F35F-A292-4873-8654-44BA2B57194E}" type="presParOf" srcId="{F77A3198-BD91-49B9-97B6-E03EE183574E}" destId="{3273E464-1EA4-400D-BA8A-2849A9EBE585}" srcOrd="1" destOrd="0" presId="urn:microsoft.com/office/officeart/2009/3/layout/PieProcess"/>
    <dgm:cxn modelId="{DD742C87-3D20-4A1D-899D-F14B7E371A8A}" type="presParOf" srcId="{F77A3198-BD91-49B9-97B6-E03EE183574E}" destId="{3ECD7CDD-BD1D-4052-B213-C07844C25FD3}" srcOrd="2" destOrd="0" presId="urn:microsoft.com/office/officeart/2009/3/layout/PieProcess"/>
    <dgm:cxn modelId="{DC09EBB9-79CC-4D69-9336-FC91E7010068}" type="presParOf" srcId="{223053D4-5564-4229-BFB0-17CE772D7F67}" destId="{B6D92B7F-9323-4CB4-8131-30043C42AECC}" srcOrd="5" destOrd="0" presId="urn:microsoft.com/office/officeart/2009/3/layout/PieProcess"/>
    <dgm:cxn modelId="{DD64BEC5-7FF1-4FDE-966A-63E657EAB5FC}" type="presParOf" srcId="{223053D4-5564-4229-BFB0-17CE772D7F67}" destId="{D4D71DD0-0ACE-42CE-8AAC-412D09B2E67B}" srcOrd="6" destOrd="0" presId="urn:microsoft.com/office/officeart/2009/3/layout/PieProcess"/>
    <dgm:cxn modelId="{C122905A-5E36-4832-B5C5-638F7AE675C5}" type="presParOf" srcId="{D4D71DD0-0ACE-42CE-8AAC-412D09B2E67B}" destId="{9228429A-09D9-4865-87F4-A74D4CA12C07}" srcOrd="0" destOrd="0" presId="urn:microsoft.com/office/officeart/2009/3/layout/PieProcess"/>
    <dgm:cxn modelId="{A20E8064-B9E3-48D2-A79E-C128BE4F99E9}" type="presParOf" srcId="{223053D4-5564-4229-BFB0-17CE772D7F67}" destId="{D1785B4A-B485-4279-9828-9BAC7936C7ED}" srcOrd="7" destOrd="0" presId="urn:microsoft.com/office/officeart/2009/3/layout/PieProcess"/>
    <dgm:cxn modelId="{70C417AB-AE74-4265-B77F-2014DDC75185}" type="presParOf" srcId="{223053D4-5564-4229-BFB0-17CE772D7F67}" destId="{4E6526D5-2AEA-437D-AD49-C81E81BF3A89}" srcOrd="8" destOrd="0" presId="urn:microsoft.com/office/officeart/2009/3/layout/PieProcess"/>
    <dgm:cxn modelId="{8CD4C2A2-A655-46E1-AC1D-B7165A82B7CE}" type="presParOf" srcId="{4E6526D5-2AEA-437D-AD49-C81E81BF3A89}" destId="{232A413A-735A-4A24-ABF9-EB8D364E936B}" srcOrd="0" destOrd="0" presId="urn:microsoft.com/office/officeart/2009/3/layout/PieProcess"/>
    <dgm:cxn modelId="{D9852BE2-0D53-4F76-A121-23FD0C1191FE}" type="presParOf" srcId="{4E6526D5-2AEA-437D-AD49-C81E81BF3A89}" destId="{3DC9105E-F441-42DA-A004-B0DF61AFD3B7}" srcOrd="1" destOrd="0" presId="urn:microsoft.com/office/officeart/2009/3/layout/PieProcess"/>
    <dgm:cxn modelId="{AC5E8043-E823-4372-934F-594FEA947010}" type="presParOf" srcId="{4E6526D5-2AEA-437D-AD49-C81E81BF3A89}" destId="{8DD13703-A21E-4E78-A9AD-1A01046D1661}" srcOrd="2" destOrd="0" presId="urn:microsoft.com/office/officeart/2009/3/layout/PieProcess"/>
    <dgm:cxn modelId="{4B6A7ED0-637D-4566-8AC6-C7E777C2E76A}" type="presParOf" srcId="{223053D4-5564-4229-BFB0-17CE772D7F67}" destId="{05CE919A-1EB6-4627-AAFB-C09372059D7A}" srcOrd="9" destOrd="0" presId="urn:microsoft.com/office/officeart/2009/3/layout/PieProcess"/>
    <dgm:cxn modelId="{4BF57842-683D-44E5-88D8-0447E36471EE}" type="presParOf" srcId="{223053D4-5564-4229-BFB0-17CE772D7F67}" destId="{4F9C6349-2243-4969-93F6-30F3BC9753D8}" srcOrd="10" destOrd="0" presId="urn:microsoft.com/office/officeart/2009/3/layout/PieProcess"/>
    <dgm:cxn modelId="{B2630E1A-5BA8-44A6-A00E-8771FD47A03C}" type="presParOf" srcId="{4F9C6349-2243-4969-93F6-30F3BC9753D8}" destId="{49C5F652-2FDE-4AD2-A89F-EA55D26E570E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C719B3-1AEE-443E-BDB0-5598491EB6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10EE0F-60AF-48B2-AE24-D67C4B9C9130}">
      <dgm:prSet phldrT="[Text]"/>
      <dgm:spPr/>
      <dgm:t>
        <a:bodyPr/>
        <a:lstStyle/>
        <a:p>
          <a:r>
            <a:rPr lang="pl-PL" dirty="0"/>
            <a:t>postępowanie przejściowe</a:t>
          </a:r>
        </a:p>
      </dgm:t>
    </dgm:pt>
    <dgm:pt modelId="{9FBC4170-D099-4369-B5D6-A56D2A0F72A4}" type="parTrans" cxnId="{DCDB3445-A154-4DC3-95AD-C9E9B26F40EF}">
      <dgm:prSet/>
      <dgm:spPr/>
    </dgm:pt>
    <dgm:pt modelId="{5EB8EC3C-7C01-45F4-BCB9-0C74A143F447}" type="sibTrans" cxnId="{DCDB3445-A154-4DC3-95AD-C9E9B26F40EF}">
      <dgm:prSet/>
      <dgm:spPr/>
    </dgm:pt>
    <dgm:pt modelId="{DA89EC61-B779-45AC-96A4-773EA23265CA}">
      <dgm:prSet phldrT="[Text]"/>
      <dgm:spPr/>
      <dgm:t>
        <a:bodyPr/>
        <a:lstStyle/>
        <a:p>
          <a:r>
            <a:rPr lang="pl-PL" dirty="0"/>
            <a:t>rozprawa główna</a:t>
          </a:r>
        </a:p>
      </dgm:t>
    </dgm:pt>
    <dgm:pt modelId="{505642A6-5FA9-4790-B8FA-8A3AF39896E1}" type="parTrans" cxnId="{DE199830-EAAF-49BB-A3C4-1EF2C0A47D05}">
      <dgm:prSet/>
      <dgm:spPr/>
    </dgm:pt>
    <dgm:pt modelId="{593D5178-84C2-47C9-9D43-CD0F67953BCC}" type="sibTrans" cxnId="{DE199830-EAAF-49BB-A3C4-1EF2C0A47D05}">
      <dgm:prSet/>
      <dgm:spPr/>
    </dgm:pt>
    <dgm:pt modelId="{FD2CBFC2-1465-4F55-9AC5-C0088D802C1C}">
      <dgm:prSet phldrT="[Text]"/>
      <dgm:spPr/>
      <dgm:t>
        <a:bodyPr/>
        <a:lstStyle/>
        <a:p>
          <a:r>
            <a:rPr lang="pl-PL" dirty="0"/>
            <a:t>czynności końcowe</a:t>
          </a:r>
        </a:p>
      </dgm:t>
    </dgm:pt>
    <dgm:pt modelId="{CD5346D5-50A4-498B-A25D-E860D1D2F19B}" type="parTrans" cxnId="{3393865B-B01A-46E0-B1A3-19D98BB49895}">
      <dgm:prSet/>
      <dgm:spPr/>
    </dgm:pt>
    <dgm:pt modelId="{89A3B920-79F7-4980-8BBF-915E6B1C52D2}" type="sibTrans" cxnId="{3393865B-B01A-46E0-B1A3-19D98BB49895}">
      <dgm:prSet/>
      <dgm:spPr/>
    </dgm:pt>
    <dgm:pt modelId="{58E42927-7975-449C-A669-A02FA2F92A5F}" type="pres">
      <dgm:prSet presAssocID="{40C719B3-1AEE-443E-BDB0-5598491EB6AF}" presName="CompostProcess" presStyleCnt="0">
        <dgm:presLayoutVars>
          <dgm:dir/>
          <dgm:resizeHandles val="exact"/>
        </dgm:presLayoutVars>
      </dgm:prSet>
      <dgm:spPr/>
    </dgm:pt>
    <dgm:pt modelId="{6648ECE9-16F8-47FB-A283-74BA8D271089}" type="pres">
      <dgm:prSet presAssocID="{40C719B3-1AEE-443E-BDB0-5598491EB6AF}" presName="arrow" presStyleLbl="bgShp" presStyleIdx="0" presStyleCnt="1"/>
      <dgm:spPr/>
    </dgm:pt>
    <dgm:pt modelId="{CA15FEB7-42DF-4A42-9ABE-058A4BDC2F08}" type="pres">
      <dgm:prSet presAssocID="{40C719B3-1AEE-443E-BDB0-5598491EB6AF}" presName="linearProcess" presStyleCnt="0"/>
      <dgm:spPr/>
    </dgm:pt>
    <dgm:pt modelId="{AA60AB8A-CA24-41C6-AD72-FEA21FF376B8}" type="pres">
      <dgm:prSet presAssocID="{E210EE0F-60AF-48B2-AE24-D67C4B9C91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E065B1-0607-4CFF-B66F-3652B1417682}" type="pres">
      <dgm:prSet presAssocID="{5EB8EC3C-7C01-45F4-BCB9-0C74A143F447}" presName="sibTrans" presStyleCnt="0"/>
      <dgm:spPr/>
    </dgm:pt>
    <dgm:pt modelId="{1BF01633-CE36-4983-BE7A-AA0B87F2018F}" type="pres">
      <dgm:prSet presAssocID="{DA89EC61-B779-45AC-96A4-773EA23265C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1ABBA8-F109-4EF4-AB04-419628DE9798}" type="pres">
      <dgm:prSet presAssocID="{593D5178-84C2-47C9-9D43-CD0F67953BCC}" presName="sibTrans" presStyleCnt="0"/>
      <dgm:spPr/>
    </dgm:pt>
    <dgm:pt modelId="{87FC5C52-5D09-42E4-9383-00DA46EE215E}" type="pres">
      <dgm:prSet presAssocID="{FD2CBFC2-1465-4F55-9AC5-C0088D802C1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199830-EAAF-49BB-A3C4-1EF2C0A47D05}" srcId="{40C719B3-1AEE-443E-BDB0-5598491EB6AF}" destId="{DA89EC61-B779-45AC-96A4-773EA23265CA}" srcOrd="1" destOrd="0" parTransId="{505642A6-5FA9-4790-B8FA-8A3AF39896E1}" sibTransId="{593D5178-84C2-47C9-9D43-CD0F67953BCC}"/>
    <dgm:cxn modelId="{0CC95851-CB89-4D2F-B555-42F299D21995}" type="presOf" srcId="{DA89EC61-B779-45AC-96A4-773EA23265CA}" destId="{1BF01633-CE36-4983-BE7A-AA0B87F2018F}" srcOrd="0" destOrd="0" presId="urn:microsoft.com/office/officeart/2005/8/layout/hProcess9"/>
    <dgm:cxn modelId="{01BB84B2-1EA8-4D6F-8BB7-34F35943C394}" type="presOf" srcId="{E210EE0F-60AF-48B2-AE24-D67C4B9C9130}" destId="{AA60AB8A-CA24-41C6-AD72-FEA21FF376B8}" srcOrd="0" destOrd="0" presId="urn:microsoft.com/office/officeart/2005/8/layout/hProcess9"/>
    <dgm:cxn modelId="{7FBD0773-AACD-4E1F-AA51-7D48F133A6C6}" type="presOf" srcId="{40C719B3-1AEE-443E-BDB0-5598491EB6AF}" destId="{58E42927-7975-449C-A669-A02FA2F92A5F}" srcOrd="0" destOrd="0" presId="urn:microsoft.com/office/officeart/2005/8/layout/hProcess9"/>
    <dgm:cxn modelId="{0D043B02-433F-4266-B72B-D2C7DD0C9460}" type="presOf" srcId="{FD2CBFC2-1465-4F55-9AC5-C0088D802C1C}" destId="{87FC5C52-5D09-42E4-9383-00DA46EE215E}" srcOrd="0" destOrd="0" presId="urn:microsoft.com/office/officeart/2005/8/layout/hProcess9"/>
    <dgm:cxn modelId="{DCDB3445-A154-4DC3-95AD-C9E9B26F40EF}" srcId="{40C719B3-1AEE-443E-BDB0-5598491EB6AF}" destId="{E210EE0F-60AF-48B2-AE24-D67C4B9C9130}" srcOrd="0" destOrd="0" parTransId="{9FBC4170-D099-4369-B5D6-A56D2A0F72A4}" sibTransId="{5EB8EC3C-7C01-45F4-BCB9-0C74A143F447}"/>
    <dgm:cxn modelId="{3393865B-B01A-46E0-B1A3-19D98BB49895}" srcId="{40C719B3-1AEE-443E-BDB0-5598491EB6AF}" destId="{FD2CBFC2-1465-4F55-9AC5-C0088D802C1C}" srcOrd="2" destOrd="0" parTransId="{CD5346D5-50A4-498B-A25D-E860D1D2F19B}" sibTransId="{89A3B920-79F7-4980-8BBF-915E6B1C52D2}"/>
    <dgm:cxn modelId="{63C66859-16DF-47B3-96BF-D5F3A87645DB}" type="presParOf" srcId="{58E42927-7975-449C-A669-A02FA2F92A5F}" destId="{6648ECE9-16F8-47FB-A283-74BA8D271089}" srcOrd="0" destOrd="0" presId="urn:microsoft.com/office/officeart/2005/8/layout/hProcess9"/>
    <dgm:cxn modelId="{9065CC63-CE7C-4F1C-B23A-3A01B2BC0905}" type="presParOf" srcId="{58E42927-7975-449C-A669-A02FA2F92A5F}" destId="{CA15FEB7-42DF-4A42-9ABE-058A4BDC2F08}" srcOrd="1" destOrd="0" presId="urn:microsoft.com/office/officeart/2005/8/layout/hProcess9"/>
    <dgm:cxn modelId="{C62E481F-A66E-40F5-86CE-6BB6B2A71B8F}" type="presParOf" srcId="{CA15FEB7-42DF-4A42-9ABE-058A4BDC2F08}" destId="{AA60AB8A-CA24-41C6-AD72-FEA21FF376B8}" srcOrd="0" destOrd="0" presId="urn:microsoft.com/office/officeart/2005/8/layout/hProcess9"/>
    <dgm:cxn modelId="{BE4F43FF-4808-4AE3-994D-31EF39650E18}" type="presParOf" srcId="{CA15FEB7-42DF-4A42-9ABE-058A4BDC2F08}" destId="{9CE065B1-0607-4CFF-B66F-3652B1417682}" srcOrd="1" destOrd="0" presId="urn:microsoft.com/office/officeart/2005/8/layout/hProcess9"/>
    <dgm:cxn modelId="{CB1E4C76-C361-4F1D-BE47-CEC81DD0C04A}" type="presParOf" srcId="{CA15FEB7-42DF-4A42-9ABE-058A4BDC2F08}" destId="{1BF01633-CE36-4983-BE7A-AA0B87F2018F}" srcOrd="2" destOrd="0" presId="urn:microsoft.com/office/officeart/2005/8/layout/hProcess9"/>
    <dgm:cxn modelId="{97EB76E1-9C64-4006-B2A1-038121A6CA45}" type="presParOf" srcId="{CA15FEB7-42DF-4A42-9ABE-058A4BDC2F08}" destId="{4E1ABBA8-F109-4EF4-AB04-419628DE9798}" srcOrd="3" destOrd="0" presId="urn:microsoft.com/office/officeart/2005/8/layout/hProcess9"/>
    <dgm:cxn modelId="{6E475226-C5E2-4AFE-9D4C-D68546D653A8}" type="presParOf" srcId="{CA15FEB7-42DF-4A42-9ABE-058A4BDC2F08}" destId="{87FC5C52-5D09-42E4-9383-00DA46EE215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2821C9-53CA-4597-B0AB-03D176AA2DB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45C47E-E91D-4443-8099-B06F0A03A886}">
      <dgm:prSet/>
      <dgm:spPr/>
      <dgm:t>
        <a:bodyPr/>
        <a:lstStyle/>
        <a:p>
          <a:pPr rtl="0"/>
          <a:r>
            <a:rPr lang="pl-PL" dirty="0"/>
            <a:t>Prezes sądu </a:t>
          </a:r>
          <a:r>
            <a:rPr lang="pl-PL" b="1" dirty="0"/>
            <a:t>ma obowiązek skierować sprawę na posiedzenie</a:t>
          </a:r>
          <a:r>
            <a:rPr lang="pl-PL" dirty="0"/>
            <a:t>, jeżeli: </a:t>
          </a:r>
        </a:p>
        <a:p>
          <a:pPr rtl="0"/>
          <a:r>
            <a:rPr lang="pl-PL" dirty="0"/>
            <a:t>Art. 339 § 1 </a:t>
          </a:r>
        </a:p>
      </dgm:t>
    </dgm:pt>
    <dgm:pt modelId="{27DC18F9-BC8B-4926-A94D-36B241B83434}" type="parTrans" cxnId="{B8CABE90-EF1B-48C4-A706-21F4C3873566}">
      <dgm:prSet/>
      <dgm:spPr/>
      <dgm:t>
        <a:bodyPr/>
        <a:lstStyle/>
        <a:p>
          <a:endParaRPr lang="pl-PL"/>
        </a:p>
      </dgm:t>
    </dgm:pt>
    <dgm:pt modelId="{A6BDA73A-0AF7-4FC0-BCDE-0B558994A9A2}" type="sibTrans" cxnId="{B8CABE90-EF1B-48C4-A706-21F4C3873566}">
      <dgm:prSet/>
      <dgm:spPr/>
      <dgm:t>
        <a:bodyPr/>
        <a:lstStyle/>
        <a:p>
          <a:endParaRPr lang="pl-PL"/>
        </a:p>
      </dgm:t>
    </dgm:pt>
    <dgm:pt modelId="{48252E5A-7EBC-43C0-A24B-B296FFA27036}">
      <dgm:prSet/>
      <dgm:spPr/>
      <dgm:t>
        <a:bodyPr/>
        <a:lstStyle/>
        <a:p>
          <a:pPr rtl="0"/>
          <a:r>
            <a:rPr lang="pl-PL"/>
            <a:t>Prokurator złożył wniosek o orzeczenie środków zabezpieczających </a:t>
          </a:r>
        </a:p>
      </dgm:t>
    </dgm:pt>
    <dgm:pt modelId="{529F2279-F73E-4945-B370-895C29323A2B}" type="parTrans" cxnId="{42D33F22-D675-47A4-961E-D1B24D2C02D8}">
      <dgm:prSet/>
      <dgm:spPr/>
      <dgm:t>
        <a:bodyPr/>
        <a:lstStyle/>
        <a:p>
          <a:endParaRPr lang="pl-PL"/>
        </a:p>
      </dgm:t>
    </dgm:pt>
    <dgm:pt modelId="{5413406C-FF7B-4ED6-8154-059D747C7845}" type="sibTrans" cxnId="{42D33F22-D675-47A4-961E-D1B24D2C02D8}">
      <dgm:prSet/>
      <dgm:spPr/>
      <dgm:t>
        <a:bodyPr/>
        <a:lstStyle/>
        <a:p>
          <a:endParaRPr lang="pl-PL"/>
        </a:p>
      </dgm:t>
    </dgm:pt>
    <dgm:pt modelId="{9EE64090-847F-4A11-ADBA-756E6B04B32C}">
      <dgm:prSet/>
      <dgm:spPr/>
      <dgm:t>
        <a:bodyPr/>
        <a:lstStyle/>
        <a:p>
          <a:pPr rtl="0"/>
          <a:r>
            <a:rPr lang="pl-PL"/>
            <a:t>Zachodzi potrzeba rozważenia kwestii warunkowego umorzenia postępowania </a:t>
          </a:r>
        </a:p>
      </dgm:t>
    </dgm:pt>
    <dgm:pt modelId="{38AE5603-A348-49D9-831C-F8AF7548B3EE}" type="parTrans" cxnId="{BE7DF3C0-C6AC-4468-A8BD-B47E4E1315F0}">
      <dgm:prSet/>
      <dgm:spPr/>
      <dgm:t>
        <a:bodyPr/>
        <a:lstStyle/>
        <a:p>
          <a:endParaRPr lang="pl-PL"/>
        </a:p>
      </dgm:t>
    </dgm:pt>
    <dgm:pt modelId="{6018B96C-2515-4A9B-B140-92C5E636785D}" type="sibTrans" cxnId="{BE7DF3C0-C6AC-4468-A8BD-B47E4E1315F0}">
      <dgm:prSet/>
      <dgm:spPr/>
      <dgm:t>
        <a:bodyPr/>
        <a:lstStyle/>
        <a:p>
          <a:endParaRPr lang="pl-PL"/>
        </a:p>
      </dgm:t>
    </dgm:pt>
    <dgm:pt modelId="{711960C5-6D0A-4F16-B8E2-F6451684AF8E}">
      <dgm:prSet/>
      <dgm:spPr/>
      <dgm:t>
        <a:bodyPr/>
        <a:lstStyle/>
        <a:p>
          <a:pPr rtl="0"/>
          <a:r>
            <a:rPr lang="pl-PL" dirty="0"/>
            <a:t>Akt oskarżenia zawiera wniosek z art. 335 § 2 </a:t>
          </a:r>
        </a:p>
      </dgm:t>
    </dgm:pt>
    <dgm:pt modelId="{BEEC4037-4ABB-4A6E-A49D-9CAC0C7AB774}" type="parTrans" cxnId="{6F4736A9-969A-4627-BB83-84D12C54EDF7}">
      <dgm:prSet/>
      <dgm:spPr/>
      <dgm:t>
        <a:bodyPr/>
        <a:lstStyle/>
        <a:p>
          <a:endParaRPr lang="pl-PL"/>
        </a:p>
      </dgm:t>
    </dgm:pt>
    <dgm:pt modelId="{7CC3C695-A0D7-40AF-89A8-C83EFE86597E}" type="sibTrans" cxnId="{6F4736A9-969A-4627-BB83-84D12C54EDF7}">
      <dgm:prSet/>
      <dgm:spPr/>
      <dgm:t>
        <a:bodyPr/>
        <a:lstStyle/>
        <a:p>
          <a:endParaRPr lang="pl-PL"/>
        </a:p>
      </dgm:t>
    </dgm:pt>
    <dgm:pt modelId="{01AF348C-AD4F-4A72-9754-012B6DFF558A}">
      <dgm:prSet/>
      <dgm:spPr/>
      <dgm:t>
        <a:bodyPr/>
        <a:lstStyle/>
        <a:p>
          <a:pPr rtl="0"/>
          <a:r>
            <a:rPr lang="pl-PL"/>
            <a:t>Prokurator złożył wniosek z art. 335 § 1 </a:t>
          </a:r>
        </a:p>
      </dgm:t>
    </dgm:pt>
    <dgm:pt modelId="{0C67D48E-8F96-497B-A7E0-FEFCFB91FCC8}" type="parTrans" cxnId="{4152669B-9223-4B97-BBB0-B6920F2B0C15}">
      <dgm:prSet/>
      <dgm:spPr/>
      <dgm:t>
        <a:bodyPr/>
        <a:lstStyle/>
        <a:p>
          <a:endParaRPr lang="pl-PL"/>
        </a:p>
      </dgm:t>
    </dgm:pt>
    <dgm:pt modelId="{837A9138-B26C-49D1-95C6-66E0C16DB3E9}" type="sibTrans" cxnId="{4152669B-9223-4B97-BBB0-B6920F2B0C15}">
      <dgm:prSet/>
      <dgm:spPr/>
      <dgm:t>
        <a:bodyPr/>
        <a:lstStyle/>
        <a:p>
          <a:endParaRPr lang="pl-PL"/>
        </a:p>
      </dgm:t>
    </dgm:pt>
    <dgm:pt modelId="{85C8D625-24EC-4DC2-BF8D-A76B376150AB}" type="pres">
      <dgm:prSet presAssocID="{102821C9-53CA-4597-B0AB-03D176AA2D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8C158622-BAED-4A38-A56F-92D2C5E84C3A}" type="pres">
      <dgm:prSet presAssocID="{CA45C47E-E91D-4443-8099-B06F0A03A886}" presName="thickLine" presStyleLbl="alignNode1" presStyleIdx="0" presStyleCnt="1"/>
      <dgm:spPr/>
    </dgm:pt>
    <dgm:pt modelId="{FFE9B98E-4511-4D8B-8BE9-5900E9488CEA}" type="pres">
      <dgm:prSet presAssocID="{CA45C47E-E91D-4443-8099-B06F0A03A886}" presName="horz1" presStyleCnt="0"/>
      <dgm:spPr/>
    </dgm:pt>
    <dgm:pt modelId="{89835ABE-5C9E-4AAE-8892-1DA798B2B363}" type="pres">
      <dgm:prSet presAssocID="{CA45C47E-E91D-4443-8099-B06F0A03A886}" presName="tx1" presStyleLbl="revTx" presStyleIdx="0" presStyleCnt="5"/>
      <dgm:spPr/>
      <dgm:t>
        <a:bodyPr/>
        <a:lstStyle/>
        <a:p>
          <a:endParaRPr lang="pl-PL"/>
        </a:p>
      </dgm:t>
    </dgm:pt>
    <dgm:pt modelId="{9F5BC507-3D5D-4437-B926-CE64864BAC4A}" type="pres">
      <dgm:prSet presAssocID="{CA45C47E-E91D-4443-8099-B06F0A03A886}" presName="vert1" presStyleCnt="0"/>
      <dgm:spPr/>
    </dgm:pt>
    <dgm:pt modelId="{5FA22FF5-6AA3-44D3-9D3A-9B5726B818B7}" type="pres">
      <dgm:prSet presAssocID="{48252E5A-7EBC-43C0-A24B-B296FFA27036}" presName="vertSpace2a" presStyleCnt="0"/>
      <dgm:spPr/>
    </dgm:pt>
    <dgm:pt modelId="{881BBF17-DB72-44A2-88E7-7F06087C374F}" type="pres">
      <dgm:prSet presAssocID="{48252E5A-7EBC-43C0-A24B-B296FFA27036}" presName="horz2" presStyleCnt="0"/>
      <dgm:spPr/>
    </dgm:pt>
    <dgm:pt modelId="{CC0DA71E-0FDA-4D95-8560-2F308C69BFF6}" type="pres">
      <dgm:prSet presAssocID="{48252E5A-7EBC-43C0-A24B-B296FFA27036}" presName="horzSpace2" presStyleCnt="0"/>
      <dgm:spPr/>
    </dgm:pt>
    <dgm:pt modelId="{4BCBF7AC-1261-490F-9A1A-C868E9C5353B}" type="pres">
      <dgm:prSet presAssocID="{48252E5A-7EBC-43C0-A24B-B296FFA27036}" presName="tx2" presStyleLbl="revTx" presStyleIdx="1" presStyleCnt="5"/>
      <dgm:spPr/>
      <dgm:t>
        <a:bodyPr/>
        <a:lstStyle/>
        <a:p>
          <a:endParaRPr lang="pl-PL"/>
        </a:p>
      </dgm:t>
    </dgm:pt>
    <dgm:pt modelId="{2ABF7BED-2739-4B4C-8203-D0C026CB316D}" type="pres">
      <dgm:prSet presAssocID="{48252E5A-7EBC-43C0-A24B-B296FFA27036}" presName="vert2" presStyleCnt="0"/>
      <dgm:spPr/>
    </dgm:pt>
    <dgm:pt modelId="{BDFE5D0A-B74B-4F45-8AF7-028732B294DA}" type="pres">
      <dgm:prSet presAssocID="{48252E5A-7EBC-43C0-A24B-B296FFA27036}" presName="thinLine2b" presStyleLbl="callout" presStyleIdx="0" presStyleCnt="4"/>
      <dgm:spPr/>
    </dgm:pt>
    <dgm:pt modelId="{E7A73E66-E9B0-4C8D-A0A3-1EF9AF1CE8B4}" type="pres">
      <dgm:prSet presAssocID="{48252E5A-7EBC-43C0-A24B-B296FFA27036}" presName="vertSpace2b" presStyleCnt="0"/>
      <dgm:spPr/>
    </dgm:pt>
    <dgm:pt modelId="{0E7CA176-C43B-4F0B-96F5-2BC4B7A31566}" type="pres">
      <dgm:prSet presAssocID="{9EE64090-847F-4A11-ADBA-756E6B04B32C}" presName="horz2" presStyleCnt="0"/>
      <dgm:spPr/>
    </dgm:pt>
    <dgm:pt modelId="{47B02062-84B9-4B9A-A6BA-38688AE00D1C}" type="pres">
      <dgm:prSet presAssocID="{9EE64090-847F-4A11-ADBA-756E6B04B32C}" presName="horzSpace2" presStyleCnt="0"/>
      <dgm:spPr/>
    </dgm:pt>
    <dgm:pt modelId="{8F263729-5201-4AF9-B171-1F4722A83260}" type="pres">
      <dgm:prSet presAssocID="{9EE64090-847F-4A11-ADBA-756E6B04B32C}" presName="tx2" presStyleLbl="revTx" presStyleIdx="2" presStyleCnt="5"/>
      <dgm:spPr/>
      <dgm:t>
        <a:bodyPr/>
        <a:lstStyle/>
        <a:p>
          <a:endParaRPr lang="pl-PL"/>
        </a:p>
      </dgm:t>
    </dgm:pt>
    <dgm:pt modelId="{6D083825-5B83-4A9D-ADD7-9614B9F98642}" type="pres">
      <dgm:prSet presAssocID="{9EE64090-847F-4A11-ADBA-756E6B04B32C}" presName="vert2" presStyleCnt="0"/>
      <dgm:spPr/>
    </dgm:pt>
    <dgm:pt modelId="{9B3A5A93-3125-4F78-BBCB-F60D66639274}" type="pres">
      <dgm:prSet presAssocID="{9EE64090-847F-4A11-ADBA-756E6B04B32C}" presName="thinLine2b" presStyleLbl="callout" presStyleIdx="1" presStyleCnt="4"/>
      <dgm:spPr/>
    </dgm:pt>
    <dgm:pt modelId="{FC6966B2-DDBB-4FC7-95AF-6148C4FCB73E}" type="pres">
      <dgm:prSet presAssocID="{9EE64090-847F-4A11-ADBA-756E6B04B32C}" presName="vertSpace2b" presStyleCnt="0"/>
      <dgm:spPr/>
    </dgm:pt>
    <dgm:pt modelId="{5B824B4F-F747-483C-B96F-046706F002D1}" type="pres">
      <dgm:prSet presAssocID="{711960C5-6D0A-4F16-B8E2-F6451684AF8E}" presName="horz2" presStyleCnt="0"/>
      <dgm:spPr/>
    </dgm:pt>
    <dgm:pt modelId="{AA20FCF1-CDA8-4ECE-B417-00D5330D3D5E}" type="pres">
      <dgm:prSet presAssocID="{711960C5-6D0A-4F16-B8E2-F6451684AF8E}" presName="horzSpace2" presStyleCnt="0"/>
      <dgm:spPr/>
    </dgm:pt>
    <dgm:pt modelId="{EED22D1A-D1C8-490D-A912-BAEF178ABE59}" type="pres">
      <dgm:prSet presAssocID="{711960C5-6D0A-4F16-B8E2-F6451684AF8E}" presName="tx2" presStyleLbl="revTx" presStyleIdx="3" presStyleCnt="5"/>
      <dgm:spPr/>
      <dgm:t>
        <a:bodyPr/>
        <a:lstStyle/>
        <a:p>
          <a:endParaRPr lang="pl-PL"/>
        </a:p>
      </dgm:t>
    </dgm:pt>
    <dgm:pt modelId="{936F365D-DFB9-49E6-B0E9-55CA0CD8ABA2}" type="pres">
      <dgm:prSet presAssocID="{711960C5-6D0A-4F16-B8E2-F6451684AF8E}" presName="vert2" presStyleCnt="0"/>
      <dgm:spPr/>
    </dgm:pt>
    <dgm:pt modelId="{21449245-E8F5-4E8D-9B77-2FB2CA58C0D8}" type="pres">
      <dgm:prSet presAssocID="{711960C5-6D0A-4F16-B8E2-F6451684AF8E}" presName="thinLine2b" presStyleLbl="callout" presStyleIdx="2" presStyleCnt="4"/>
      <dgm:spPr/>
    </dgm:pt>
    <dgm:pt modelId="{BDDF7B75-1429-409C-9163-50409DCEF459}" type="pres">
      <dgm:prSet presAssocID="{711960C5-6D0A-4F16-B8E2-F6451684AF8E}" presName="vertSpace2b" presStyleCnt="0"/>
      <dgm:spPr/>
    </dgm:pt>
    <dgm:pt modelId="{BF0DE25B-0D43-44C1-AA05-7FFD74F7809C}" type="pres">
      <dgm:prSet presAssocID="{01AF348C-AD4F-4A72-9754-012B6DFF558A}" presName="horz2" presStyleCnt="0"/>
      <dgm:spPr/>
    </dgm:pt>
    <dgm:pt modelId="{ECC49E4B-A816-4053-B836-FE359D2F3743}" type="pres">
      <dgm:prSet presAssocID="{01AF348C-AD4F-4A72-9754-012B6DFF558A}" presName="horzSpace2" presStyleCnt="0"/>
      <dgm:spPr/>
    </dgm:pt>
    <dgm:pt modelId="{1483F526-67E7-45D8-8ABA-7C20DFB17696}" type="pres">
      <dgm:prSet presAssocID="{01AF348C-AD4F-4A72-9754-012B6DFF558A}" presName="tx2" presStyleLbl="revTx" presStyleIdx="4" presStyleCnt="5"/>
      <dgm:spPr/>
      <dgm:t>
        <a:bodyPr/>
        <a:lstStyle/>
        <a:p>
          <a:endParaRPr lang="pl-PL"/>
        </a:p>
      </dgm:t>
    </dgm:pt>
    <dgm:pt modelId="{FDA56554-3288-4A98-9E3E-BEEAB9707564}" type="pres">
      <dgm:prSet presAssocID="{01AF348C-AD4F-4A72-9754-012B6DFF558A}" presName="vert2" presStyleCnt="0"/>
      <dgm:spPr/>
    </dgm:pt>
    <dgm:pt modelId="{8AF76EE0-B220-41D3-ACAC-09CFC510FC57}" type="pres">
      <dgm:prSet presAssocID="{01AF348C-AD4F-4A72-9754-012B6DFF558A}" presName="thinLine2b" presStyleLbl="callout" presStyleIdx="3" presStyleCnt="4"/>
      <dgm:spPr/>
    </dgm:pt>
    <dgm:pt modelId="{81130201-1ECF-440E-A8EE-69595C0D18DC}" type="pres">
      <dgm:prSet presAssocID="{01AF348C-AD4F-4A72-9754-012B6DFF558A}" presName="vertSpace2b" presStyleCnt="0"/>
      <dgm:spPr/>
    </dgm:pt>
  </dgm:ptLst>
  <dgm:cxnLst>
    <dgm:cxn modelId="{B8CABE90-EF1B-48C4-A706-21F4C3873566}" srcId="{102821C9-53CA-4597-B0AB-03D176AA2DB3}" destId="{CA45C47E-E91D-4443-8099-B06F0A03A886}" srcOrd="0" destOrd="0" parTransId="{27DC18F9-BC8B-4926-A94D-36B241B83434}" sibTransId="{A6BDA73A-0AF7-4FC0-BCDE-0B558994A9A2}"/>
    <dgm:cxn modelId="{42D33F22-D675-47A4-961E-D1B24D2C02D8}" srcId="{CA45C47E-E91D-4443-8099-B06F0A03A886}" destId="{48252E5A-7EBC-43C0-A24B-B296FFA27036}" srcOrd="0" destOrd="0" parTransId="{529F2279-F73E-4945-B370-895C29323A2B}" sibTransId="{5413406C-FF7B-4ED6-8154-059D747C7845}"/>
    <dgm:cxn modelId="{8144E395-775E-4E59-8D64-4B177D2650E9}" type="presOf" srcId="{48252E5A-7EBC-43C0-A24B-B296FFA27036}" destId="{4BCBF7AC-1261-490F-9A1A-C868E9C5353B}" srcOrd="0" destOrd="0" presId="urn:microsoft.com/office/officeart/2008/layout/LinedList"/>
    <dgm:cxn modelId="{7DBB00DB-7619-4ED9-86DE-C8BFE37C619D}" type="presOf" srcId="{CA45C47E-E91D-4443-8099-B06F0A03A886}" destId="{89835ABE-5C9E-4AAE-8892-1DA798B2B363}" srcOrd="0" destOrd="0" presId="urn:microsoft.com/office/officeart/2008/layout/LinedList"/>
    <dgm:cxn modelId="{9D8327DB-02A4-4B07-8011-192B7851119B}" type="presOf" srcId="{102821C9-53CA-4597-B0AB-03D176AA2DB3}" destId="{85C8D625-24EC-4DC2-BF8D-A76B376150AB}" srcOrd="0" destOrd="0" presId="urn:microsoft.com/office/officeart/2008/layout/LinedList"/>
    <dgm:cxn modelId="{6F4736A9-969A-4627-BB83-84D12C54EDF7}" srcId="{CA45C47E-E91D-4443-8099-B06F0A03A886}" destId="{711960C5-6D0A-4F16-B8E2-F6451684AF8E}" srcOrd="2" destOrd="0" parTransId="{BEEC4037-4ABB-4A6E-A49D-9CAC0C7AB774}" sibTransId="{7CC3C695-A0D7-40AF-89A8-C83EFE86597E}"/>
    <dgm:cxn modelId="{4152669B-9223-4B97-BBB0-B6920F2B0C15}" srcId="{CA45C47E-E91D-4443-8099-B06F0A03A886}" destId="{01AF348C-AD4F-4A72-9754-012B6DFF558A}" srcOrd="3" destOrd="0" parTransId="{0C67D48E-8F96-497B-A7E0-FEFCFB91FCC8}" sibTransId="{837A9138-B26C-49D1-95C6-66E0C16DB3E9}"/>
    <dgm:cxn modelId="{BE7DF3C0-C6AC-4468-A8BD-B47E4E1315F0}" srcId="{CA45C47E-E91D-4443-8099-B06F0A03A886}" destId="{9EE64090-847F-4A11-ADBA-756E6B04B32C}" srcOrd="1" destOrd="0" parTransId="{38AE5603-A348-49D9-831C-F8AF7548B3EE}" sibTransId="{6018B96C-2515-4A9B-B140-92C5E636785D}"/>
    <dgm:cxn modelId="{AEB3D02B-653E-46AF-A884-DC62528CE905}" type="presOf" srcId="{711960C5-6D0A-4F16-B8E2-F6451684AF8E}" destId="{EED22D1A-D1C8-490D-A912-BAEF178ABE59}" srcOrd="0" destOrd="0" presId="urn:microsoft.com/office/officeart/2008/layout/LinedList"/>
    <dgm:cxn modelId="{CB54F88A-8736-4B39-B7D8-CE2D29F78ED9}" type="presOf" srcId="{9EE64090-847F-4A11-ADBA-756E6B04B32C}" destId="{8F263729-5201-4AF9-B171-1F4722A83260}" srcOrd="0" destOrd="0" presId="urn:microsoft.com/office/officeart/2008/layout/LinedList"/>
    <dgm:cxn modelId="{A596D30F-69B2-4378-9646-6E39E9E19A77}" type="presOf" srcId="{01AF348C-AD4F-4A72-9754-012B6DFF558A}" destId="{1483F526-67E7-45D8-8ABA-7C20DFB17696}" srcOrd="0" destOrd="0" presId="urn:microsoft.com/office/officeart/2008/layout/LinedList"/>
    <dgm:cxn modelId="{B756BD23-281C-4971-980D-9BC4F810E5C2}" type="presParOf" srcId="{85C8D625-24EC-4DC2-BF8D-A76B376150AB}" destId="{8C158622-BAED-4A38-A56F-92D2C5E84C3A}" srcOrd="0" destOrd="0" presId="urn:microsoft.com/office/officeart/2008/layout/LinedList"/>
    <dgm:cxn modelId="{46B0D2A4-BCF3-460F-B526-6D8175A4DC1C}" type="presParOf" srcId="{85C8D625-24EC-4DC2-BF8D-A76B376150AB}" destId="{FFE9B98E-4511-4D8B-8BE9-5900E9488CEA}" srcOrd="1" destOrd="0" presId="urn:microsoft.com/office/officeart/2008/layout/LinedList"/>
    <dgm:cxn modelId="{68A330F4-E485-49D0-8F60-43817BC31A0D}" type="presParOf" srcId="{FFE9B98E-4511-4D8B-8BE9-5900E9488CEA}" destId="{89835ABE-5C9E-4AAE-8892-1DA798B2B363}" srcOrd="0" destOrd="0" presId="urn:microsoft.com/office/officeart/2008/layout/LinedList"/>
    <dgm:cxn modelId="{17D0DE0F-8631-468B-B522-4F851B1C72EF}" type="presParOf" srcId="{FFE9B98E-4511-4D8B-8BE9-5900E9488CEA}" destId="{9F5BC507-3D5D-4437-B926-CE64864BAC4A}" srcOrd="1" destOrd="0" presId="urn:microsoft.com/office/officeart/2008/layout/LinedList"/>
    <dgm:cxn modelId="{0A7D9B56-C0E7-4EEA-95F8-76B64B0C7398}" type="presParOf" srcId="{9F5BC507-3D5D-4437-B926-CE64864BAC4A}" destId="{5FA22FF5-6AA3-44D3-9D3A-9B5726B818B7}" srcOrd="0" destOrd="0" presId="urn:microsoft.com/office/officeart/2008/layout/LinedList"/>
    <dgm:cxn modelId="{0AA65F1B-7CB2-46D2-AF63-D301C9CCEFCE}" type="presParOf" srcId="{9F5BC507-3D5D-4437-B926-CE64864BAC4A}" destId="{881BBF17-DB72-44A2-88E7-7F06087C374F}" srcOrd="1" destOrd="0" presId="urn:microsoft.com/office/officeart/2008/layout/LinedList"/>
    <dgm:cxn modelId="{036AEBB9-9A50-43AF-A88A-A38397FA8DC3}" type="presParOf" srcId="{881BBF17-DB72-44A2-88E7-7F06087C374F}" destId="{CC0DA71E-0FDA-4D95-8560-2F308C69BFF6}" srcOrd="0" destOrd="0" presId="urn:microsoft.com/office/officeart/2008/layout/LinedList"/>
    <dgm:cxn modelId="{3C0AC852-5327-40C5-97C8-3A30C6CC12D5}" type="presParOf" srcId="{881BBF17-DB72-44A2-88E7-7F06087C374F}" destId="{4BCBF7AC-1261-490F-9A1A-C868E9C5353B}" srcOrd="1" destOrd="0" presId="urn:microsoft.com/office/officeart/2008/layout/LinedList"/>
    <dgm:cxn modelId="{359DD078-6F86-490D-896A-30697525DE6E}" type="presParOf" srcId="{881BBF17-DB72-44A2-88E7-7F06087C374F}" destId="{2ABF7BED-2739-4B4C-8203-D0C026CB316D}" srcOrd="2" destOrd="0" presId="urn:microsoft.com/office/officeart/2008/layout/LinedList"/>
    <dgm:cxn modelId="{B4D8F908-91EC-4E51-BFF7-ABCED8F9CD84}" type="presParOf" srcId="{9F5BC507-3D5D-4437-B926-CE64864BAC4A}" destId="{BDFE5D0A-B74B-4F45-8AF7-028732B294DA}" srcOrd="2" destOrd="0" presId="urn:microsoft.com/office/officeart/2008/layout/LinedList"/>
    <dgm:cxn modelId="{450F9916-C1FB-4A63-B30C-3ADB9D288B75}" type="presParOf" srcId="{9F5BC507-3D5D-4437-B926-CE64864BAC4A}" destId="{E7A73E66-E9B0-4C8D-A0A3-1EF9AF1CE8B4}" srcOrd="3" destOrd="0" presId="urn:microsoft.com/office/officeart/2008/layout/LinedList"/>
    <dgm:cxn modelId="{B4F783AC-74ED-4F5D-8821-92A43F0F44D8}" type="presParOf" srcId="{9F5BC507-3D5D-4437-B926-CE64864BAC4A}" destId="{0E7CA176-C43B-4F0B-96F5-2BC4B7A31566}" srcOrd="4" destOrd="0" presId="urn:microsoft.com/office/officeart/2008/layout/LinedList"/>
    <dgm:cxn modelId="{0DC29E12-A398-454F-A080-A26B4A6ABD02}" type="presParOf" srcId="{0E7CA176-C43B-4F0B-96F5-2BC4B7A31566}" destId="{47B02062-84B9-4B9A-A6BA-38688AE00D1C}" srcOrd="0" destOrd="0" presId="urn:microsoft.com/office/officeart/2008/layout/LinedList"/>
    <dgm:cxn modelId="{67CE1886-1B91-4B28-AACB-086BCADD0BD2}" type="presParOf" srcId="{0E7CA176-C43B-4F0B-96F5-2BC4B7A31566}" destId="{8F263729-5201-4AF9-B171-1F4722A83260}" srcOrd="1" destOrd="0" presId="urn:microsoft.com/office/officeart/2008/layout/LinedList"/>
    <dgm:cxn modelId="{566D892F-A76D-45A7-99AB-43CF84E9B692}" type="presParOf" srcId="{0E7CA176-C43B-4F0B-96F5-2BC4B7A31566}" destId="{6D083825-5B83-4A9D-ADD7-9614B9F98642}" srcOrd="2" destOrd="0" presId="urn:microsoft.com/office/officeart/2008/layout/LinedList"/>
    <dgm:cxn modelId="{24B9A701-8DA5-431C-8D2F-01B1468C2BF8}" type="presParOf" srcId="{9F5BC507-3D5D-4437-B926-CE64864BAC4A}" destId="{9B3A5A93-3125-4F78-BBCB-F60D66639274}" srcOrd="5" destOrd="0" presId="urn:microsoft.com/office/officeart/2008/layout/LinedList"/>
    <dgm:cxn modelId="{3C99FE0D-9805-4839-84CE-709D9BC52B9B}" type="presParOf" srcId="{9F5BC507-3D5D-4437-B926-CE64864BAC4A}" destId="{FC6966B2-DDBB-4FC7-95AF-6148C4FCB73E}" srcOrd="6" destOrd="0" presId="urn:microsoft.com/office/officeart/2008/layout/LinedList"/>
    <dgm:cxn modelId="{7882B176-ADE6-4A7F-B659-78E5A1A8DFA1}" type="presParOf" srcId="{9F5BC507-3D5D-4437-B926-CE64864BAC4A}" destId="{5B824B4F-F747-483C-B96F-046706F002D1}" srcOrd="7" destOrd="0" presId="urn:microsoft.com/office/officeart/2008/layout/LinedList"/>
    <dgm:cxn modelId="{E07B194B-D363-4C5A-B42E-B1C6B7518034}" type="presParOf" srcId="{5B824B4F-F747-483C-B96F-046706F002D1}" destId="{AA20FCF1-CDA8-4ECE-B417-00D5330D3D5E}" srcOrd="0" destOrd="0" presId="urn:microsoft.com/office/officeart/2008/layout/LinedList"/>
    <dgm:cxn modelId="{2DE63E23-325F-4EB3-9D9C-7CE24860DBFB}" type="presParOf" srcId="{5B824B4F-F747-483C-B96F-046706F002D1}" destId="{EED22D1A-D1C8-490D-A912-BAEF178ABE59}" srcOrd="1" destOrd="0" presId="urn:microsoft.com/office/officeart/2008/layout/LinedList"/>
    <dgm:cxn modelId="{2008B69F-0BD3-4833-B07A-8348CA1A6FED}" type="presParOf" srcId="{5B824B4F-F747-483C-B96F-046706F002D1}" destId="{936F365D-DFB9-49E6-B0E9-55CA0CD8ABA2}" srcOrd="2" destOrd="0" presId="urn:microsoft.com/office/officeart/2008/layout/LinedList"/>
    <dgm:cxn modelId="{94335AAB-902E-4956-88C4-4644791B7D32}" type="presParOf" srcId="{9F5BC507-3D5D-4437-B926-CE64864BAC4A}" destId="{21449245-E8F5-4E8D-9B77-2FB2CA58C0D8}" srcOrd="8" destOrd="0" presId="urn:microsoft.com/office/officeart/2008/layout/LinedList"/>
    <dgm:cxn modelId="{5200D127-BF3D-4922-B309-7E228D19E88B}" type="presParOf" srcId="{9F5BC507-3D5D-4437-B926-CE64864BAC4A}" destId="{BDDF7B75-1429-409C-9163-50409DCEF459}" srcOrd="9" destOrd="0" presId="urn:microsoft.com/office/officeart/2008/layout/LinedList"/>
    <dgm:cxn modelId="{5A4D149E-7BD3-448D-8345-5584FAC4C30F}" type="presParOf" srcId="{9F5BC507-3D5D-4437-B926-CE64864BAC4A}" destId="{BF0DE25B-0D43-44C1-AA05-7FFD74F7809C}" srcOrd="10" destOrd="0" presId="urn:microsoft.com/office/officeart/2008/layout/LinedList"/>
    <dgm:cxn modelId="{B69A60B4-504E-4A32-8174-3AFDF44A68EC}" type="presParOf" srcId="{BF0DE25B-0D43-44C1-AA05-7FFD74F7809C}" destId="{ECC49E4B-A816-4053-B836-FE359D2F3743}" srcOrd="0" destOrd="0" presId="urn:microsoft.com/office/officeart/2008/layout/LinedList"/>
    <dgm:cxn modelId="{277EC6A7-70CD-406D-895B-227BC1D0F659}" type="presParOf" srcId="{BF0DE25B-0D43-44C1-AA05-7FFD74F7809C}" destId="{1483F526-67E7-45D8-8ABA-7C20DFB17696}" srcOrd="1" destOrd="0" presId="urn:microsoft.com/office/officeart/2008/layout/LinedList"/>
    <dgm:cxn modelId="{62F925C2-D9FB-4A27-A6A9-69045C4B93EA}" type="presParOf" srcId="{BF0DE25B-0D43-44C1-AA05-7FFD74F7809C}" destId="{FDA56554-3288-4A98-9E3E-BEEAB9707564}" srcOrd="2" destOrd="0" presId="urn:microsoft.com/office/officeart/2008/layout/LinedList"/>
    <dgm:cxn modelId="{A16F43F5-E2C1-4C98-BFB1-7A741D0F1B94}" type="presParOf" srcId="{9F5BC507-3D5D-4437-B926-CE64864BAC4A}" destId="{8AF76EE0-B220-41D3-ACAC-09CFC510FC57}" srcOrd="11" destOrd="0" presId="urn:microsoft.com/office/officeart/2008/layout/LinedList"/>
    <dgm:cxn modelId="{3C96D8FF-AB0B-4DEF-9E81-E25F44D53763}" type="presParOf" srcId="{9F5BC507-3D5D-4437-B926-CE64864BAC4A}" destId="{81130201-1ECF-440E-A8EE-69595C0D18D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57B5DA-66BA-4A9C-B71E-C548426824B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47596D7-47F5-415E-A195-D9184E910599}">
      <dgm:prSet/>
      <dgm:spPr/>
      <dgm:t>
        <a:bodyPr/>
        <a:lstStyle/>
        <a:p>
          <a:pPr algn="ctr" rtl="0"/>
          <a:r>
            <a:rPr lang="pl-PL" b="1" u="sng" dirty="0"/>
            <a:t>Art. 339 § 3 pkt 1</a:t>
          </a:r>
        </a:p>
      </dgm:t>
    </dgm:pt>
    <dgm:pt modelId="{11CA73DE-11A6-414A-9CCE-2E4171979660}" type="parTrans" cxnId="{5FDDE9FD-4DF4-4E7C-94CD-D9E26A935074}">
      <dgm:prSet/>
      <dgm:spPr/>
      <dgm:t>
        <a:bodyPr/>
        <a:lstStyle/>
        <a:p>
          <a:endParaRPr lang="pl-PL"/>
        </a:p>
      </dgm:t>
    </dgm:pt>
    <dgm:pt modelId="{A283E7E0-6215-4701-BDC6-D02CF3D4F4D9}" type="sibTrans" cxnId="{5FDDE9FD-4DF4-4E7C-94CD-D9E26A935074}">
      <dgm:prSet/>
      <dgm:spPr/>
      <dgm:t>
        <a:bodyPr/>
        <a:lstStyle/>
        <a:p>
          <a:endParaRPr lang="pl-PL"/>
        </a:p>
      </dgm:t>
    </dgm:pt>
    <dgm:pt modelId="{0A573B06-6D3A-43B7-805C-E362307EDB9E}">
      <dgm:prSet/>
      <dgm:spPr/>
      <dgm:t>
        <a:bodyPr/>
        <a:lstStyle/>
        <a:p>
          <a:pPr algn="just" rtl="0"/>
          <a:r>
            <a:rPr lang="pl-PL" dirty="0"/>
            <a:t>potrzeba umorzenia postępowania z uwagi na zaistnienie negatywnej przesłanki procesowej np. znikomej społecznej szkodliwości czynu czy przedawnienia</a:t>
          </a:r>
        </a:p>
      </dgm:t>
    </dgm:pt>
    <dgm:pt modelId="{FC97EB7E-DB4C-43C1-876D-B7481D9CB434}" type="parTrans" cxnId="{BB7A1F2D-A4A1-43C3-A327-96D1D64EAE4A}">
      <dgm:prSet/>
      <dgm:spPr/>
      <dgm:t>
        <a:bodyPr/>
        <a:lstStyle/>
        <a:p>
          <a:endParaRPr lang="pl-PL"/>
        </a:p>
      </dgm:t>
    </dgm:pt>
    <dgm:pt modelId="{4AD560DC-A66E-486F-AE0E-2B1EF4A1EE32}" type="sibTrans" cxnId="{BB7A1F2D-A4A1-43C3-A327-96D1D64EAE4A}">
      <dgm:prSet/>
      <dgm:spPr/>
      <dgm:t>
        <a:bodyPr/>
        <a:lstStyle/>
        <a:p>
          <a:endParaRPr lang="pl-PL"/>
        </a:p>
      </dgm:t>
    </dgm:pt>
    <dgm:pt modelId="{3931B41F-FB11-423A-A657-890DCE0EEF38}">
      <dgm:prSet/>
      <dgm:spPr/>
      <dgm:t>
        <a:bodyPr/>
        <a:lstStyle/>
        <a:p>
          <a:pPr algn="just" rtl="0"/>
          <a:r>
            <a:rPr lang="pl-PL"/>
            <a:t>Badanie dopuszczalności procesu</a:t>
          </a:r>
        </a:p>
      </dgm:t>
    </dgm:pt>
    <dgm:pt modelId="{1DCECC81-9205-478C-936A-7BEC201AC92A}" type="parTrans" cxnId="{A40FDC3B-0CD0-456B-B13E-B2B19A9A320C}">
      <dgm:prSet/>
      <dgm:spPr/>
      <dgm:t>
        <a:bodyPr/>
        <a:lstStyle/>
        <a:p>
          <a:endParaRPr lang="pl-PL"/>
        </a:p>
      </dgm:t>
    </dgm:pt>
    <dgm:pt modelId="{1B1CDB4B-29FD-415A-9231-8A88A5283F36}" type="sibTrans" cxnId="{A40FDC3B-0CD0-456B-B13E-B2B19A9A320C}">
      <dgm:prSet/>
      <dgm:spPr/>
      <dgm:t>
        <a:bodyPr/>
        <a:lstStyle/>
        <a:p>
          <a:endParaRPr lang="pl-PL"/>
        </a:p>
      </dgm:t>
    </dgm:pt>
    <dgm:pt modelId="{E7419D80-9992-4B31-8E3A-4A8880C3F9AC}">
      <dgm:prSet/>
      <dgm:spPr/>
      <dgm:t>
        <a:bodyPr/>
        <a:lstStyle/>
        <a:p>
          <a:pPr algn="just" rtl="0"/>
          <a:r>
            <a:rPr lang="pl-PL"/>
            <a:t>Obowiązek wszystkich organów prowadzących postępowanie. W szczególności oskarżyciel publiczny powinien zadbać, czy nie występuje przeszkoda procesowa, która czyny całe postępowanie niedopuszczalnym. Unormowanie art. 339 § 3 pkt. 1 akcentuje, że także prezes sądu i sąd mają obowiązek czuwać, aby w warunkach niedopuszczalności postępowania nie doszło do rozprawy głównej.  </a:t>
          </a:r>
        </a:p>
      </dgm:t>
    </dgm:pt>
    <dgm:pt modelId="{50EDD251-BD80-4A5D-BE5E-07D8D5491CFE}" type="parTrans" cxnId="{1FF71C21-C4D4-4E56-A676-D466B727D503}">
      <dgm:prSet/>
      <dgm:spPr/>
      <dgm:t>
        <a:bodyPr/>
        <a:lstStyle/>
        <a:p>
          <a:endParaRPr lang="pl-PL"/>
        </a:p>
      </dgm:t>
    </dgm:pt>
    <dgm:pt modelId="{A08BAB47-8A02-44F5-982E-BCDEFF7AE165}" type="sibTrans" cxnId="{1FF71C21-C4D4-4E56-A676-D466B727D503}">
      <dgm:prSet/>
      <dgm:spPr/>
      <dgm:t>
        <a:bodyPr/>
        <a:lstStyle/>
        <a:p>
          <a:endParaRPr lang="pl-PL"/>
        </a:p>
      </dgm:t>
    </dgm:pt>
    <dgm:pt modelId="{8BD778E7-E888-4C6E-ABEA-D2FC5F9EC3C5}">
      <dgm:prSet/>
      <dgm:spPr/>
      <dgm:t>
        <a:bodyPr/>
        <a:lstStyle/>
        <a:p>
          <a:pPr algn="just" rtl="0"/>
          <a:r>
            <a:rPr lang="pl-PL" dirty="0"/>
            <a:t>Por. postanowienie SN z dnia 28 października 2009 r., I KZP 21/09</a:t>
          </a:r>
        </a:p>
      </dgm:t>
    </dgm:pt>
    <dgm:pt modelId="{62FE4299-EDF2-414C-935E-6F214118B6AE}" type="parTrans" cxnId="{82E10C40-D607-4936-B910-5C857649346D}">
      <dgm:prSet/>
      <dgm:spPr/>
      <dgm:t>
        <a:bodyPr/>
        <a:lstStyle/>
        <a:p>
          <a:endParaRPr lang="pl-PL"/>
        </a:p>
      </dgm:t>
    </dgm:pt>
    <dgm:pt modelId="{A7DDAF85-1347-4B9C-8350-E690AB69404E}" type="sibTrans" cxnId="{82E10C40-D607-4936-B910-5C857649346D}">
      <dgm:prSet/>
      <dgm:spPr/>
      <dgm:t>
        <a:bodyPr/>
        <a:lstStyle/>
        <a:p>
          <a:endParaRPr lang="pl-PL"/>
        </a:p>
      </dgm:t>
    </dgm:pt>
    <dgm:pt modelId="{2A4FDC95-8BE3-423F-835C-52CAEDAA434A}">
      <dgm:prSet/>
      <dgm:spPr/>
      <dgm:t>
        <a:bodyPr/>
        <a:lstStyle/>
        <a:p>
          <a:pPr algn="ctr" rtl="0"/>
          <a:r>
            <a:rPr lang="pl-PL" b="1" u="sng" dirty="0"/>
            <a:t>Art. 339 § 3 pkt 2 </a:t>
          </a:r>
        </a:p>
      </dgm:t>
    </dgm:pt>
    <dgm:pt modelId="{A8ABAB4A-7623-4556-B66C-24595DC2FCC5}" type="parTrans" cxnId="{D6011953-B327-40C3-81A2-F3FE9A6000B2}">
      <dgm:prSet/>
      <dgm:spPr/>
      <dgm:t>
        <a:bodyPr/>
        <a:lstStyle/>
        <a:p>
          <a:endParaRPr lang="pl-PL"/>
        </a:p>
      </dgm:t>
    </dgm:pt>
    <dgm:pt modelId="{63D983A8-A9B3-40B0-A4F8-DC5FE542A374}" type="sibTrans" cxnId="{D6011953-B327-40C3-81A2-F3FE9A6000B2}">
      <dgm:prSet/>
      <dgm:spPr/>
      <dgm:t>
        <a:bodyPr/>
        <a:lstStyle/>
        <a:p>
          <a:endParaRPr lang="pl-PL"/>
        </a:p>
      </dgm:t>
    </dgm:pt>
    <dgm:pt modelId="{9B770FFE-DE2E-4CC9-99BA-8F9300523429}">
      <dgm:prSet/>
      <dgm:spPr/>
      <dgm:t>
        <a:bodyPr/>
        <a:lstStyle/>
        <a:p>
          <a:pPr algn="just" rtl="0"/>
          <a:r>
            <a:rPr lang="pl-PL" dirty="0"/>
            <a:t>Sądowa kontrola faktycznej zasadności oskarżenia – badanie przez sąd przed rozprawą dostateczności dowodów zebranych i przedstawionych przez oskarżyciela. Nieuzasadniony pod względem faktycznym akt oskarżenia nie powinien powodować przeprowadzenia rozprawy głównej. </a:t>
          </a:r>
        </a:p>
      </dgm:t>
    </dgm:pt>
    <dgm:pt modelId="{C4450264-E242-46A9-A93B-B9317F6783EC}" type="parTrans" cxnId="{6B9B4FC1-9986-404E-9403-DDF8DCFE9A78}">
      <dgm:prSet/>
      <dgm:spPr/>
      <dgm:t>
        <a:bodyPr/>
        <a:lstStyle/>
        <a:p>
          <a:endParaRPr lang="pl-PL"/>
        </a:p>
      </dgm:t>
    </dgm:pt>
    <dgm:pt modelId="{DDB65407-391D-4DD3-A171-5CAA6BCE5757}" type="sibTrans" cxnId="{6B9B4FC1-9986-404E-9403-DDF8DCFE9A78}">
      <dgm:prSet/>
      <dgm:spPr/>
      <dgm:t>
        <a:bodyPr/>
        <a:lstStyle/>
        <a:p>
          <a:endParaRPr lang="pl-PL"/>
        </a:p>
      </dgm:t>
    </dgm:pt>
    <dgm:pt modelId="{2DC3D967-8F04-42B4-A5A2-4617D6055669}">
      <dgm:prSet/>
      <dgm:spPr/>
      <dgm:t>
        <a:bodyPr/>
        <a:lstStyle/>
        <a:p>
          <a:pPr algn="just" rtl="0"/>
          <a:r>
            <a:rPr lang="pl-PL" dirty="0"/>
            <a:t>Ocena przed rozprawą wartości dowodowej materiału przedłożonego przez oskarżyciela . </a:t>
          </a:r>
        </a:p>
      </dgm:t>
    </dgm:pt>
    <dgm:pt modelId="{250FB1FD-3886-4877-AC04-1D5E1339D434}" type="parTrans" cxnId="{40962D71-49BA-42DD-9591-8FE0802A5C37}">
      <dgm:prSet/>
      <dgm:spPr/>
      <dgm:t>
        <a:bodyPr/>
        <a:lstStyle/>
        <a:p>
          <a:endParaRPr lang="pl-PL"/>
        </a:p>
      </dgm:t>
    </dgm:pt>
    <dgm:pt modelId="{6301C5D7-A259-4314-9742-A0290D18F10F}" type="sibTrans" cxnId="{40962D71-49BA-42DD-9591-8FE0802A5C37}">
      <dgm:prSet/>
      <dgm:spPr/>
      <dgm:t>
        <a:bodyPr/>
        <a:lstStyle/>
        <a:p>
          <a:endParaRPr lang="pl-PL"/>
        </a:p>
      </dgm:t>
    </dgm:pt>
    <dgm:pt modelId="{6A27D522-3E9E-483C-AF24-0A4FFB7F6616}">
      <dgm:prSet/>
      <dgm:spPr/>
      <dgm:t>
        <a:bodyPr/>
        <a:lstStyle/>
        <a:p>
          <a:pPr algn="just" rtl="0"/>
          <a:r>
            <a:rPr lang="pl-PL" dirty="0"/>
            <a:t>Dotyczy wszystkich spraw i wszystkich trybów postępowania. </a:t>
          </a:r>
        </a:p>
      </dgm:t>
    </dgm:pt>
    <dgm:pt modelId="{3D136372-6F81-4B19-91BB-EE3802317621}" type="parTrans" cxnId="{734C27A0-F41B-4413-B12D-8FF8F25DDC68}">
      <dgm:prSet/>
      <dgm:spPr/>
      <dgm:t>
        <a:bodyPr/>
        <a:lstStyle/>
        <a:p>
          <a:endParaRPr lang="pl-PL"/>
        </a:p>
      </dgm:t>
    </dgm:pt>
    <dgm:pt modelId="{A7C59B57-B697-4F96-BF44-745B0C55EDE6}" type="sibTrans" cxnId="{734C27A0-F41B-4413-B12D-8FF8F25DDC68}">
      <dgm:prSet/>
      <dgm:spPr/>
      <dgm:t>
        <a:bodyPr/>
        <a:lstStyle/>
        <a:p>
          <a:endParaRPr lang="pl-PL"/>
        </a:p>
      </dgm:t>
    </dgm:pt>
    <dgm:pt modelId="{B8FF4A7B-54CD-4DB4-97EF-B1FEE48C9324}">
      <dgm:prSet/>
      <dgm:spPr/>
      <dgm:t>
        <a:bodyPr/>
        <a:lstStyle/>
        <a:p>
          <a:pPr algn="just" rtl="0"/>
          <a:r>
            <a:rPr lang="pl-PL" dirty="0"/>
            <a:t>Tylko wtedy gdy brak jest „oczywisty” i niewątpliwy – żaden z dowodów zebranych w postępowaniu przygotowawczym nie wskazuje na prawdopodobieństwo popełnienia czynu lub nie uzasadnia popełnienia go przez oskarżonego</a:t>
          </a:r>
        </a:p>
      </dgm:t>
    </dgm:pt>
    <dgm:pt modelId="{9EEC19B0-A3F0-4C25-9FAE-3216BEE4143B}" type="parTrans" cxnId="{93C0CA8E-C1C1-4D78-A6B1-66809293D465}">
      <dgm:prSet/>
      <dgm:spPr/>
      <dgm:t>
        <a:bodyPr/>
        <a:lstStyle/>
        <a:p>
          <a:endParaRPr lang="pl-PL"/>
        </a:p>
      </dgm:t>
    </dgm:pt>
    <dgm:pt modelId="{8DD61220-66AB-42FA-82ED-EA2471BD5E96}" type="sibTrans" cxnId="{93C0CA8E-C1C1-4D78-A6B1-66809293D465}">
      <dgm:prSet/>
      <dgm:spPr/>
      <dgm:t>
        <a:bodyPr/>
        <a:lstStyle/>
        <a:p>
          <a:endParaRPr lang="pl-PL"/>
        </a:p>
      </dgm:t>
    </dgm:pt>
    <dgm:pt modelId="{DDCC4C74-FB69-4A92-A552-ED37396018E8}" type="pres">
      <dgm:prSet presAssocID="{0757B5DA-66BA-4A9C-B71E-C548426824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5FEE032-6771-4059-B8BE-B007DBD5D0D7}" type="pres">
      <dgm:prSet presAssocID="{B47596D7-47F5-415E-A195-D9184E91059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CC13CD-1166-48CA-9475-95247A541B38}" type="pres">
      <dgm:prSet presAssocID="{A283E7E0-6215-4701-BDC6-D02CF3D4F4D9}" presName="sibTrans" presStyleCnt="0"/>
      <dgm:spPr/>
    </dgm:pt>
    <dgm:pt modelId="{B14A96CF-C710-47AA-9D2E-9472CAF5CECD}" type="pres">
      <dgm:prSet presAssocID="{2A4FDC95-8BE3-423F-835C-52CAEDAA434A}" presName="node" presStyleLbl="node1" presStyleIdx="1" presStyleCnt="2" custLinFactNeighborX="-9160" custLinFactNeighborY="18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A3430D-2ACE-4B6E-AF96-DD7EA2E73863}" type="presOf" srcId="{8BD778E7-E888-4C6E-ABEA-D2FC5F9EC3C5}" destId="{15FEE032-6771-4059-B8BE-B007DBD5D0D7}" srcOrd="0" destOrd="4" presId="urn:microsoft.com/office/officeart/2005/8/layout/hList6"/>
    <dgm:cxn modelId="{A40FDC3B-0CD0-456B-B13E-B2B19A9A320C}" srcId="{B47596D7-47F5-415E-A195-D9184E910599}" destId="{3931B41F-FB11-423A-A657-890DCE0EEF38}" srcOrd="1" destOrd="0" parTransId="{1DCECC81-9205-478C-936A-7BEC201AC92A}" sibTransId="{1B1CDB4B-29FD-415A-9231-8A88A5283F36}"/>
    <dgm:cxn modelId="{D6011953-B327-40C3-81A2-F3FE9A6000B2}" srcId="{0757B5DA-66BA-4A9C-B71E-C548426824B1}" destId="{2A4FDC95-8BE3-423F-835C-52CAEDAA434A}" srcOrd="1" destOrd="0" parTransId="{A8ABAB4A-7623-4556-B66C-24595DC2FCC5}" sibTransId="{63D983A8-A9B3-40B0-A4F8-DC5FE542A374}"/>
    <dgm:cxn modelId="{BB7A1F2D-A4A1-43C3-A327-96D1D64EAE4A}" srcId="{B47596D7-47F5-415E-A195-D9184E910599}" destId="{0A573B06-6D3A-43B7-805C-E362307EDB9E}" srcOrd="0" destOrd="0" parTransId="{FC97EB7E-DB4C-43C1-876D-B7481D9CB434}" sibTransId="{4AD560DC-A66E-486F-AE0E-2B1EF4A1EE32}"/>
    <dgm:cxn modelId="{0A97F8ED-692E-444C-A26D-9AE07D44BE1F}" type="presOf" srcId="{9B770FFE-DE2E-4CC9-99BA-8F9300523429}" destId="{B14A96CF-C710-47AA-9D2E-9472CAF5CECD}" srcOrd="0" destOrd="1" presId="urn:microsoft.com/office/officeart/2005/8/layout/hList6"/>
    <dgm:cxn modelId="{963C1642-EF15-49CB-8C32-84AD17C6C88C}" type="presOf" srcId="{2A4FDC95-8BE3-423F-835C-52CAEDAA434A}" destId="{B14A96CF-C710-47AA-9D2E-9472CAF5CECD}" srcOrd="0" destOrd="0" presId="urn:microsoft.com/office/officeart/2005/8/layout/hList6"/>
    <dgm:cxn modelId="{67DEAA1B-47FA-4ACC-B4D1-6CA029BED0AD}" type="presOf" srcId="{2DC3D967-8F04-42B4-A5A2-4617D6055669}" destId="{B14A96CF-C710-47AA-9D2E-9472CAF5CECD}" srcOrd="0" destOrd="2" presId="urn:microsoft.com/office/officeart/2005/8/layout/hList6"/>
    <dgm:cxn modelId="{D2394205-7089-4F7F-9FF8-C67F2DF034B5}" type="presOf" srcId="{B8FF4A7B-54CD-4DB4-97EF-B1FEE48C9324}" destId="{B14A96CF-C710-47AA-9D2E-9472CAF5CECD}" srcOrd="0" destOrd="4" presId="urn:microsoft.com/office/officeart/2005/8/layout/hList6"/>
    <dgm:cxn modelId="{6B9B4FC1-9986-404E-9403-DDF8DCFE9A78}" srcId="{2A4FDC95-8BE3-423F-835C-52CAEDAA434A}" destId="{9B770FFE-DE2E-4CC9-99BA-8F9300523429}" srcOrd="0" destOrd="0" parTransId="{C4450264-E242-46A9-A93B-B9317F6783EC}" sibTransId="{DDB65407-391D-4DD3-A171-5CAA6BCE5757}"/>
    <dgm:cxn modelId="{5270B2C1-324D-4B94-A792-9C9C1D2924C1}" type="presOf" srcId="{6A27D522-3E9E-483C-AF24-0A4FFB7F6616}" destId="{B14A96CF-C710-47AA-9D2E-9472CAF5CECD}" srcOrd="0" destOrd="3" presId="urn:microsoft.com/office/officeart/2005/8/layout/hList6"/>
    <dgm:cxn modelId="{93C0CA8E-C1C1-4D78-A6B1-66809293D465}" srcId="{2A4FDC95-8BE3-423F-835C-52CAEDAA434A}" destId="{B8FF4A7B-54CD-4DB4-97EF-B1FEE48C9324}" srcOrd="3" destOrd="0" parTransId="{9EEC19B0-A3F0-4C25-9FAE-3216BEE4143B}" sibTransId="{8DD61220-66AB-42FA-82ED-EA2471BD5E96}"/>
    <dgm:cxn modelId="{08D31A17-BA68-4E71-8665-29EB27D59971}" type="presOf" srcId="{B47596D7-47F5-415E-A195-D9184E910599}" destId="{15FEE032-6771-4059-B8BE-B007DBD5D0D7}" srcOrd="0" destOrd="0" presId="urn:microsoft.com/office/officeart/2005/8/layout/hList6"/>
    <dgm:cxn modelId="{EE47F5C5-A952-48E7-A20B-71053945AA19}" type="presOf" srcId="{0757B5DA-66BA-4A9C-B71E-C548426824B1}" destId="{DDCC4C74-FB69-4A92-A552-ED37396018E8}" srcOrd="0" destOrd="0" presId="urn:microsoft.com/office/officeart/2005/8/layout/hList6"/>
    <dgm:cxn modelId="{40962D71-49BA-42DD-9591-8FE0802A5C37}" srcId="{2A4FDC95-8BE3-423F-835C-52CAEDAA434A}" destId="{2DC3D967-8F04-42B4-A5A2-4617D6055669}" srcOrd="1" destOrd="0" parTransId="{250FB1FD-3886-4877-AC04-1D5E1339D434}" sibTransId="{6301C5D7-A259-4314-9742-A0290D18F10F}"/>
    <dgm:cxn modelId="{734C27A0-F41B-4413-B12D-8FF8F25DDC68}" srcId="{2A4FDC95-8BE3-423F-835C-52CAEDAA434A}" destId="{6A27D522-3E9E-483C-AF24-0A4FFB7F6616}" srcOrd="2" destOrd="0" parTransId="{3D136372-6F81-4B19-91BB-EE3802317621}" sibTransId="{A7C59B57-B697-4F96-BF44-745B0C55EDE6}"/>
    <dgm:cxn modelId="{1FF71C21-C4D4-4E56-A676-D466B727D503}" srcId="{B47596D7-47F5-415E-A195-D9184E910599}" destId="{E7419D80-9992-4B31-8E3A-4A8880C3F9AC}" srcOrd="2" destOrd="0" parTransId="{50EDD251-BD80-4A5D-BE5E-07D8D5491CFE}" sibTransId="{A08BAB47-8A02-44F5-982E-BCDEFF7AE165}"/>
    <dgm:cxn modelId="{82E10C40-D607-4936-B910-5C857649346D}" srcId="{B47596D7-47F5-415E-A195-D9184E910599}" destId="{8BD778E7-E888-4C6E-ABEA-D2FC5F9EC3C5}" srcOrd="3" destOrd="0" parTransId="{62FE4299-EDF2-414C-935E-6F214118B6AE}" sibTransId="{A7DDAF85-1347-4B9C-8350-E690AB69404E}"/>
    <dgm:cxn modelId="{1F3F4AB0-6A63-476E-8759-5D76BDCF73C1}" type="presOf" srcId="{E7419D80-9992-4B31-8E3A-4A8880C3F9AC}" destId="{15FEE032-6771-4059-B8BE-B007DBD5D0D7}" srcOrd="0" destOrd="3" presId="urn:microsoft.com/office/officeart/2005/8/layout/hList6"/>
    <dgm:cxn modelId="{376F5114-2BD3-4782-B4C8-606E8DCEF37D}" type="presOf" srcId="{3931B41F-FB11-423A-A657-890DCE0EEF38}" destId="{15FEE032-6771-4059-B8BE-B007DBD5D0D7}" srcOrd="0" destOrd="2" presId="urn:microsoft.com/office/officeart/2005/8/layout/hList6"/>
    <dgm:cxn modelId="{8C8F5B7D-1CE8-435B-91DA-373F35C9A7D6}" type="presOf" srcId="{0A573B06-6D3A-43B7-805C-E362307EDB9E}" destId="{15FEE032-6771-4059-B8BE-B007DBD5D0D7}" srcOrd="0" destOrd="1" presId="urn:microsoft.com/office/officeart/2005/8/layout/hList6"/>
    <dgm:cxn modelId="{5FDDE9FD-4DF4-4E7C-94CD-D9E26A935074}" srcId="{0757B5DA-66BA-4A9C-B71E-C548426824B1}" destId="{B47596D7-47F5-415E-A195-D9184E910599}" srcOrd="0" destOrd="0" parTransId="{11CA73DE-11A6-414A-9CCE-2E4171979660}" sibTransId="{A283E7E0-6215-4701-BDC6-D02CF3D4F4D9}"/>
    <dgm:cxn modelId="{0FC9695F-7C8B-49C2-ACA0-279D7A11220D}" type="presParOf" srcId="{DDCC4C74-FB69-4A92-A552-ED37396018E8}" destId="{15FEE032-6771-4059-B8BE-B007DBD5D0D7}" srcOrd="0" destOrd="0" presId="urn:microsoft.com/office/officeart/2005/8/layout/hList6"/>
    <dgm:cxn modelId="{BB4F4D9B-CB70-4A86-BF3E-7D8CAB3D76FE}" type="presParOf" srcId="{DDCC4C74-FB69-4A92-A552-ED37396018E8}" destId="{E0CC13CD-1166-48CA-9475-95247A541B38}" srcOrd="1" destOrd="0" presId="urn:microsoft.com/office/officeart/2005/8/layout/hList6"/>
    <dgm:cxn modelId="{1DA6AF8B-3536-4602-910A-AFB9D6DF5702}" type="presParOf" srcId="{DDCC4C74-FB69-4A92-A552-ED37396018E8}" destId="{B14A96CF-C710-47AA-9D2E-9472CAF5CEC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AF9399-EB7B-4434-9FF6-3F06703C5495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9BD2B43-537C-4647-B02A-F19D61EA50D8}">
      <dgm:prSet/>
      <dgm:spPr/>
      <dgm:t>
        <a:bodyPr/>
        <a:lstStyle/>
        <a:p>
          <a:pPr rtl="0"/>
          <a:r>
            <a:rPr lang="pl-PL" b="1" dirty="0"/>
            <a:t>Wywołanie sprawy – art. 381</a:t>
          </a:r>
        </a:p>
      </dgm:t>
    </dgm:pt>
    <dgm:pt modelId="{9ED50007-06EB-4AA9-B540-4C9BFDBF9320}" type="parTrans" cxnId="{9B9FCE93-1CEB-4FAD-8DA2-40167DA04EEF}">
      <dgm:prSet/>
      <dgm:spPr/>
      <dgm:t>
        <a:bodyPr/>
        <a:lstStyle/>
        <a:p>
          <a:endParaRPr lang="pl-PL"/>
        </a:p>
      </dgm:t>
    </dgm:pt>
    <dgm:pt modelId="{D62E1001-8A10-42BD-AFE4-FC349098E255}" type="sibTrans" cxnId="{9B9FCE93-1CEB-4FAD-8DA2-40167DA04EEF}">
      <dgm:prSet/>
      <dgm:spPr/>
      <dgm:t>
        <a:bodyPr/>
        <a:lstStyle/>
        <a:p>
          <a:endParaRPr lang="pl-PL"/>
        </a:p>
      </dgm:t>
    </dgm:pt>
    <dgm:pt modelId="{773F69BC-9ABE-4F67-81E3-63F2B64D4963}">
      <dgm:prSet/>
      <dgm:spPr/>
      <dgm:t>
        <a:bodyPr/>
        <a:lstStyle/>
        <a:p>
          <a:pPr rtl="0"/>
          <a:r>
            <a:rPr lang="pl-PL" b="1" dirty="0"/>
            <a:t>Rozpoczęcie rozprawy (sprawdzenie obecności, prawidłowość doręczeń, pouczenie o art. 40a, inne decyzje)</a:t>
          </a:r>
        </a:p>
      </dgm:t>
    </dgm:pt>
    <dgm:pt modelId="{BADF93E7-A078-4256-808B-F2360C184FB2}" type="parTrans" cxnId="{7656C5A8-9E33-428D-8F59-0A010B14FC02}">
      <dgm:prSet/>
      <dgm:spPr/>
      <dgm:t>
        <a:bodyPr/>
        <a:lstStyle/>
        <a:p>
          <a:endParaRPr lang="pl-PL"/>
        </a:p>
      </dgm:t>
    </dgm:pt>
    <dgm:pt modelId="{FDEFABD9-B360-4B7D-A957-2DB93733CE8E}" type="sibTrans" cxnId="{7656C5A8-9E33-428D-8F59-0A010B14FC02}">
      <dgm:prSet/>
      <dgm:spPr/>
      <dgm:t>
        <a:bodyPr/>
        <a:lstStyle/>
        <a:p>
          <a:endParaRPr lang="pl-PL"/>
        </a:p>
      </dgm:t>
    </dgm:pt>
    <dgm:pt modelId="{D8F3A5B6-56C4-4BF3-93DF-31E2AD6564AC}">
      <dgm:prSet/>
      <dgm:spPr/>
      <dgm:t>
        <a:bodyPr/>
        <a:lstStyle/>
        <a:p>
          <a:pPr rtl="0"/>
          <a:r>
            <a:rPr lang="pl-PL" b="1" dirty="0"/>
            <a:t>Przewód sądowy (od przytoczenia podstaw oskarżenia do zamknięcia przewodu sądowego)</a:t>
          </a:r>
        </a:p>
      </dgm:t>
    </dgm:pt>
    <dgm:pt modelId="{6747C3AF-051C-4F48-871F-B843428D0108}" type="parTrans" cxnId="{3A6BC8F2-AC66-4A45-9061-FEBC7D042C8F}">
      <dgm:prSet/>
      <dgm:spPr/>
      <dgm:t>
        <a:bodyPr/>
        <a:lstStyle/>
        <a:p>
          <a:endParaRPr lang="pl-PL"/>
        </a:p>
      </dgm:t>
    </dgm:pt>
    <dgm:pt modelId="{F7244EBE-A8AB-42D0-8643-E383D4BECD82}" type="sibTrans" cxnId="{3A6BC8F2-AC66-4A45-9061-FEBC7D042C8F}">
      <dgm:prSet/>
      <dgm:spPr/>
      <dgm:t>
        <a:bodyPr/>
        <a:lstStyle/>
        <a:p>
          <a:endParaRPr lang="pl-PL"/>
        </a:p>
      </dgm:t>
    </dgm:pt>
    <dgm:pt modelId="{D3B6415F-0CA8-4CBD-9CD3-E4893C1C140A}">
      <dgm:prSet/>
      <dgm:spPr/>
      <dgm:t>
        <a:bodyPr/>
        <a:lstStyle/>
        <a:p>
          <a:pPr rtl="0"/>
          <a:r>
            <a:rPr lang="pl-PL" b="1" dirty="0"/>
            <a:t>Głosy stron </a:t>
          </a:r>
        </a:p>
      </dgm:t>
    </dgm:pt>
    <dgm:pt modelId="{AD2C5DAB-3008-4BB1-A199-84114D43A565}" type="parTrans" cxnId="{4AC18CEC-55D2-4765-AAA9-D7FCDC00E1AE}">
      <dgm:prSet/>
      <dgm:spPr/>
      <dgm:t>
        <a:bodyPr/>
        <a:lstStyle/>
        <a:p>
          <a:endParaRPr lang="pl-PL"/>
        </a:p>
      </dgm:t>
    </dgm:pt>
    <dgm:pt modelId="{FC1AF47B-901D-47D2-8277-8011319D3C18}" type="sibTrans" cxnId="{4AC18CEC-55D2-4765-AAA9-D7FCDC00E1AE}">
      <dgm:prSet/>
      <dgm:spPr/>
      <dgm:t>
        <a:bodyPr/>
        <a:lstStyle/>
        <a:p>
          <a:endParaRPr lang="pl-PL"/>
        </a:p>
      </dgm:t>
    </dgm:pt>
    <dgm:pt modelId="{C1450AF7-AD62-4B16-9190-84F3484B8029}">
      <dgm:prSet/>
      <dgm:spPr/>
      <dgm:t>
        <a:bodyPr/>
        <a:lstStyle/>
        <a:p>
          <a:pPr rtl="0"/>
          <a:r>
            <a:rPr lang="pl-PL" b="1" dirty="0"/>
            <a:t>Wyrokowanie </a:t>
          </a:r>
        </a:p>
      </dgm:t>
    </dgm:pt>
    <dgm:pt modelId="{BDBF82BA-AB4D-428F-962F-44DEA58AC9C4}" type="parTrans" cxnId="{32C8147A-06B2-417F-8EF5-BE56C966200A}">
      <dgm:prSet/>
      <dgm:spPr/>
      <dgm:t>
        <a:bodyPr/>
        <a:lstStyle/>
        <a:p>
          <a:endParaRPr lang="pl-PL"/>
        </a:p>
      </dgm:t>
    </dgm:pt>
    <dgm:pt modelId="{E626750A-F482-404E-9EC0-9BB915980BD8}" type="sibTrans" cxnId="{32C8147A-06B2-417F-8EF5-BE56C966200A}">
      <dgm:prSet/>
      <dgm:spPr/>
      <dgm:t>
        <a:bodyPr/>
        <a:lstStyle/>
        <a:p>
          <a:endParaRPr lang="pl-PL"/>
        </a:p>
      </dgm:t>
    </dgm:pt>
    <dgm:pt modelId="{B3613BB5-CB48-4CF8-BA27-52869F05BD9D}" type="pres">
      <dgm:prSet presAssocID="{E1AF9399-EB7B-4434-9FF6-3F06703C549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B2340A-71E8-45E4-999C-E1DC220697B7}" type="pres">
      <dgm:prSet presAssocID="{E1AF9399-EB7B-4434-9FF6-3F06703C5495}" presName="dummyMaxCanvas" presStyleCnt="0">
        <dgm:presLayoutVars/>
      </dgm:prSet>
      <dgm:spPr/>
    </dgm:pt>
    <dgm:pt modelId="{1ADD1442-26A9-4CA6-A764-D170BB5A8029}" type="pres">
      <dgm:prSet presAssocID="{E1AF9399-EB7B-4434-9FF6-3F06703C549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B0F11E-3F13-4FDB-8160-51CEEBE3F2E6}" type="pres">
      <dgm:prSet presAssocID="{E1AF9399-EB7B-4434-9FF6-3F06703C549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E7FA2D-CE7D-4517-8F44-A7BD14C80D1B}" type="pres">
      <dgm:prSet presAssocID="{E1AF9399-EB7B-4434-9FF6-3F06703C549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D08E88-0FFC-4730-A868-00CC9442FA4A}" type="pres">
      <dgm:prSet presAssocID="{E1AF9399-EB7B-4434-9FF6-3F06703C549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8C6853-6572-47B3-A1A4-FC5002434207}" type="pres">
      <dgm:prSet presAssocID="{E1AF9399-EB7B-4434-9FF6-3F06703C549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DA19EE-DA46-4C7B-BB38-EED88C2A9284}" type="pres">
      <dgm:prSet presAssocID="{E1AF9399-EB7B-4434-9FF6-3F06703C549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F240FE-48C3-4D87-93A1-A9CFF8CA1CA8}" type="pres">
      <dgm:prSet presAssocID="{E1AF9399-EB7B-4434-9FF6-3F06703C549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3A7C88-3F22-41CB-830F-783FEA20109F}" type="pres">
      <dgm:prSet presAssocID="{E1AF9399-EB7B-4434-9FF6-3F06703C549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8C6225-4431-4349-91F3-617E6A96EC9F}" type="pres">
      <dgm:prSet presAssocID="{E1AF9399-EB7B-4434-9FF6-3F06703C549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7DB876-B96E-4BB6-AA5C-A9687D19E17F}" type="pres">
      <dgm:prSet presAssocID="{E1AF9399-EB7B-4434-9FF6-3F06703C549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90A27B-2E61-4D02-8BDC-3790A338366E}" type="pres">
      <dgm:prSet presAssocID="{E1AF9399-EB7B-4434-9FF6-3F06703C549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82C460-6F6F-48FB-8CCA-FB4A8F0B10B5}" type="pres">
      <dgm:prSet presAssocID="{E1AF9399-EB7B-4434-9FF6-3F06703C549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83E338-78C5-4532-98C2-5336AFAC7F3A}" type="pres">
      <dgm:prSet presAssocID="{E1AF9399-EB7B-4434-9FF6-3F06703C549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60E359-DA4B-4C2F-975C-25A17A852765}" type="pres">
      <dgm:prSet presAssocID="{E1AF9399-EB7B-4434-9FF6-3F06703C549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14852B3-C02D-43E0-A522-97BD1651197E}" type="presOf" srcId="{E1AF9399-EB7B-4434-9FF6-3F06703C5495}" destId="{B3613BB5-CB48-4CF8-BA27-52869F05BD9D}" srcOrd="0" destOrd="0" presId="urn:microsoft.com/office/officeart/2005/8/layout/vProcess5"/>
    <dgm:cxn modelId="{5AC6B29D-CEF6-4A15-A7F2-EBDF3A7A758D}" type="presOf" srcId="{C1450AF7-AD62-4B16-9190-84F3484B8029}" destId="{5E60E359-DA4B-4C2F-975C-25A17A852765}" srcOrd="1" destOrd="0" presId="urn:microsoft.com/office/officeart/2005/8/layout/vProcess5"/>
    <dgm:cxn modelId="{3541AA50-F10A-4A07-86E4-49C1F7F2B6C7}" type="presOf" srcId="{F7244EBE-A8AB-42D0-8643-E383D4BECD82}" destId="{253A7C88-3F22-41CB-830F-783FEA20109F}" srcOrd="0" destOrd="0" presId="urn:microsoft.com/office/officeart/2005/8/layout/vProcess5"/>
    <dgm:cxn modelId="{4AC18CEC-55D2-4765-AAA9-D7FCDC00E1AE}" srcId="{E1AF9399-EB7B-4434-9FF6-3F06703C5495}" destId="{D3B6415F-0CA8-4CBD-9CD3-E4893C1C140A}" srcOrd="3" destOrd="0" parTransId="{AD2C5DAB-3008-4BB1-A199-84114D43A565}" sibTransId="{FC1AF47B-901D-47D2-8277-8011319D3C18}"/>
    <dgm:cxn modelId="{32C8147A-06B2-417F-8EF5-BE56C966200A}" srcId="{E1AF9399-EB7B-4434-9FF6-3F06703C5495}" destId="{C1450AF7-AD62-4B16-9190-84F3484B8029}" srcOrd="4" destOrd="0" parTransId="{BDBF82BA-AB4D-428F-962F-44DEA58AC9C4}" sibTransId="{E626750A-F482-404E-9EC0-9BB915980BD8}"/>
    <dgm:cxn modelId="{CD12D6A1-5C8D-4490-8F62-A410C83C01ED}" type="presOf" srcId="{D8F3A5B6-56C4-4BF3-93DF-31E2AD6564AC}" destId="{8DE7FA2D-CE7D-4517-8F44-A7BD14C80D1B}" srcOrd="0" destOrd="0" presId="urn:microsoft.com/office/officeart/2005/8/layout/vProcess5"/>
    <dgm:cxn modelId="{1233E341-62A8-49DC-A992-7B5C696833B9}" type="presOf" srcId="{D8F3A5B6-56C4-4BF3-93DF-31E2AD6564AC}" destId="{6D82C460-6F6F-48FB-8CCA-FB4A8F0B10B5}" srcOrd="1" destOrd="0" presId="urn:microsoft.com/office/officeart/2005/8/layout/vProcess5"/>
    <dgm:cxn modelId="{EEA1620B-6561-485D-8291-2A5B3BADAD46}" type="presOf" srcId="{D3B6415F-0CA8-4CBD-9CD3-E4893C1C140A}" destId="{E0D08E88-0FFC-4730-A868-00CC9442FA4A}" srcOrd="0" destOrd="0" presId="urn:microsoft.com/office/officeart/2005/8/layout/vProcess5"/>
    <dgm:cxn modelId="{851921E9-7579-4904-8C1A-017A39C48033}" type="presOf" srcId="{FC1AF47B-901D-47D2-8277-8011319D3C18}" destId="{7B8C6225-4431-4349-91F3-617E6A96EC9F}" srcOrd="0" destOrd="0" presId="urn:microsoft.com/office/officeart/2005/8/layout/vProcess5"/>
    <dgm:cxn modelId="{3A6BC8F2-AC66-4A45-9061-FEBC7D042C8F}" srcId="{E1AF9399-EB7B-4434-9FF6-3F06703C5495}" destId="{D8F3A5B6-56C4-4BF3-93DF-31E2AD6564AC}" srcOrd="2" destOrd="0" parTransId="{6747C3AF-051C-4F48-871F-B843428D0108}" sibTransId="{F7244EBE-A8AB-42D0-8643-E383D4BECD82}"/>
    <dgm:cxn modelId="{E7FA9B12-CA4E-42B1-A379-971953C8B795}" type="presOf" srcId="{C1450AF7-AD62-4B16-9190-84F3484B8029}" destId="{F98C6853-6572-47B3-A1A4-FC5002434207}" srcOrd="0" destOrd="0" presId="urn:microsoft.com/office/officeart/2005/8/layout/vProcess5"/>
    <dgm:cxn modelId="{F4A48B30-EB72-4761-BF37-62800263D715}" type="presOf" srcId="{FDEFABD9-B360-4B7D-A957-2DB93733CE8E}" destId="{6BF240FE-48C3-4D87-93A1-A9CFF8CA1CA8}" srcOrd="0" destOrd="0" presId="urn:microsoft.com/office/officeart/2005/8/layout/vProcess5"/>
    <dgm:cxn modelId="{59501BD9-4714-4D4A-8D01-D111B9FB8790}" type="presOf" srcId="{E9BD2B43-537C-4647-B02A-F19D61EA50D8}" destId="{FB7DB876-B96E-4BB6-AA5C-A9687D19E17F}" srcOrd="1" destOrd="0" presId="urn:microsoft.com/office/officeart/2005/8/layout/vProcess5"/>
    <dgm:cxn modelId="{ADC4EC9C-48AA-41A0-BCB2-4F225E340701}" type="presOf" srcId="{773F69BC-9ABE-4F67-81E3-63F2B64D4963}" destId="{30B0F11E-3F13-4FDB-8160-51CEEBE3F2E6}" srcOrd="0" destOrd="0" presId="urn:microsoft.com/office/officeart/2005/8/layout/vProcess5"/>
    <dgm:cxn modelId="{088BF217-C721-46B3-90F2-6983161B21BC}" type="presOf" srcId="{E9BD2B43-537C-4647-B02A-F19D61EA50D8}" destId="{1ADD1442-26A9-4CA6-A764-D170BB5A8029}" srcOrd="0" destOrd="0" presId="urn:microsoft.com/office/officeart/2005/8/layout/vProcess5"/>
    <dgm:cxn modelId="{80DCF1BA-DDA2-42CF-AED8-089E56C4B0E3}" type="presOf" srcId="{D3B6415F-0CA8-4CBD-9CD3-E4893C1C140A}" destId="{3983E338-78C5-4532-98C2-5336AFAC7F3A}" srcOrd="1" destOrd="0" presId="urn:microsoft.com/office/officeart/2005/8/layout/vProcess5"/>
    <dgm:cxn modelId="{7656C5A8-9E33-428D-8F59-0A010B14FC02}" srcId="{E1AF9399-EB7B-4434-9FF6-3F06703C5495}" destId="{773F69BC-9ABE-4F67-81E3-63F2B64D4963}" srcOrd="1" destOrd="0" parTransId="{BADF93E7-A078-4256-808B-F2360C184FB2}" sibTransId="{FDEFABD9-B360-4B7D-A957-2DB93733CE8E}"/>
    <dgm:cxn modelId="{9B9FCE93-1CEB-4FAD-8DA2-40167DA04EEF}" srcId="{E1AF9399-EB7B-4434-9FF6-3F06703C5495}" destId="{E9BD2B43-537C-4647-B02A-F19D61EA50D8}" srcOrd="0" destOrd="0" parTransId="{9ED50007-06EB-4AA9-B540-4C9BFDBF9320}" sibTransId="{D62E1001-8A10-42BD-AFE4-FC349098E255}"/>
    <dgm:cxn modelId="{69B73553-5244-4063-9DB9-A804CDD77F8E}" type="presOf" srcId="{D62E1001-8A10-42BD-AFE4-FC349098E255}" destId="{42DA19EE-DA46-4C7B-BB38-EED88C2A9284}" srcOrd="0" destOrd="0" presId="urn:microsoft.com/office/officeart/2005/8/layout/vProcess5"/>
    <dgm:cxn modelId="{82E0CED2-5D3A-4898-8587-51BBDAF13FC5}" type="presOf" srcId="{773F69BC-9ABE-4F67-81E3-63F2B64D4963}" destId="{6590A27B-2E61-4D02-8BDC-3790A338366E}" srcOrd="1" destOrd="0" presId="urn:microsoft.com/office/officeart/2005/8/layout/vProcess5"/>
    <dgm:cxn modelId="{A3C084C3-43E8-4919-B9B9-98080892A8FB}" type="presParOf" srcId="{B3613BB5-CB48-4CF8-BA27-52869F05BD9D}" destId="{54B2340A-71E8-45E4-999C-E1DC220697B7}" srcOrd="0" destOrd="0" presId="urn:microsoft.com/office/officeart/2005/8/layout/vProcess5"/>
    <dgm:cxn modelId="{63C17BFC-C19C-493F-83D1-C2E95088DA88}" type="presParOf" srcId="{B3613BB5-CB48-4CF8-BA27-52869F05BD9D}" destId="{1ADD1442-26A9-4CA6-A764-D170BB5A8029}" srcOrd="1" destOrd="0" presId="urn:microsoft.com/office/officeart/2005/8/layout/vProcess5"/>
    <dgm:cxn modelId="{5F76D09C-9CDD-475A-B04C-AF6C37C3BD41}" type="presParOf" srcId="{B3613BB5-CB48-4CF8-BA27-52869F05BD9D}" destId="{30B0F11E-3F13-4FDB-8160-51CEEBE3F2E6}" srcOrd="2" destOrd="0" presId="urn:microsoft.com/office/officeart/2005/8/layout/vProcess5"/>
    <dgm:cxn modelId="{B23A55FC-0C3F-4B05-886A-440EF7C83E22}" type="presParOf" srcId="{B3613BB5-CB48-4CF8-BA27-52869F05BD9D}" destId="{8DE7FA2D-CE7D-4517-8F44-A7BD14C80D1B}" srcOrd="3" destOrd="0" presId="urn:microsoft.com/office/officeart/2005/8/layout/vProcess5"/>
    <dgm:cxn modelId="{95C74056-5CEA-406B-95A5-E036B8C4F891}" type="presParOf" srcId="{B3613BB5-CB48-4CF8-BA27-52869F05BD9D}" destId="{E0D08E88-0FFC-4730-A868-00CC9442FA4A}" srcOrd="4" destOrd="0" presId="urn:microsoft.com/office/officeart/2005/8/layout/vProcess5"/>
    <dgm:cxn modelId="{5C404505-A282-45DE-8CEC-DF363D7BE101}" type="presParOf" srcId="{B3613BB5-CB48-4CF8-BA27-52869F05BD9D}" destId="{F98C6853-6572-47B3-A1A4-FC5002434207}" srcOrd="5" destOrd="0" presId="urn:microsoft.com/office/officeart/2005/8/layout/vProcess5"/>
    <dgm:cxn modelId="{FC38971B-22EA-4184-B280-6824A3AB1323}" type="presParOf" srcId="{B3613BB5-CB48-4CF8-BA27-52869F05BD9D}" destId="{42DA19EE-DA46-4C7B-BB38-EED88C2A9284}" srcOrd="6" destOrd="0" presId="urn:microsoft.com/office/officeart/2005/8/layout/vProcess5"/>
    <dgm:cxn modelId="{646466AF-397A-4EF5-9614-A710C7BDAE40}" type="presParOf" srcId="{B3613BB5-CB48-4CF8-BA27-52869F05BD9D}" destId="{6BF240FE-48C3-4D87-93A1-A9CFF8CA1CA8}" srcOrd="7" destOrd="0" presId="urn:microsoft.com/office/officeart/2005/8/layout/vProcess5"/>
    <dgm:cxn modelId="{41E27688-636F-4A75-B714-F741DA1ED8DF}" type="presParOf" srcId="{B3613BB5-CB48-4CF8-BA27-52869F05BD9D}" destId="{253A7C88-3F22-41CB-830F-783FEA20109F}" srcOrd="8" destOrd="0" presId="urn:microsoft.com/office/officeart/2005/8/layout/vProcess5"/>
    <dgm:cxn modelId="{676198C9-B2E5-4623-922B-9096DFB5CC21}" type="presParOf" srcId="{B3613BB5-CB48-4CF8-BA27-52869F05BD9D}" destId="{7B8C6225-4431-4349-91F3-617E6A96EC9F}" srcOrd="9" destOrd="0" presId="urn:microsoft.com/office/officeart/2005/8/layout/vProcess5"/>
    <dgm:cxn modelId="{162CCA4C-2AFF-488A-9302-CC6668A3125B}" type="presParOf" srcId="{B3613BB5-CB48-4CF8-BA27-52869F05BD9D}" destId="{FB7DB876-B96E-4BB6-AA5C-A9687D19E17F}" srcOrd="10" destOrd="0" presId="urn:microsoft.com/office/officeart/2005/8/layout/vProcess5"/>
    <dgm:cxn modelId="{6F874DAE-048E-4AAF-9993-D48C1A002CDE}" type="presParOf" srcId="{B3613BB5-CB48-4CF8-BA27-52869F05BD9D}" destId="{6590A27B-2E61-4D02-8BDC-3790A338366E}" srcOrd="11" destOrd="0" presId="urn:microsoft.com/office/officeart/2005/8/layout/vProcess5"/>
    <dgm:cxn modelId="{D9D2E6E3-32C0-4DD4-B6D5-0E074E844A24}" type="presParOf" srcId="{B3613BB5-CB48-4CF8-BA27-52869F05BD9D}" destId="{6D82C460-6F6F-48FB-8CCA-FB4A8F0B10B5}" srcOrd="12" destOrd="0" presId="urn:microsoft.com/office/officeart/2005/8/layout/vProcess5"/>
    <dgm:cxn modelId="{B0421A72-CFBE-4597-A947-B0436624AC2A}" type="presParOf" srcId="{B3613BB5-CB48-4CF8-BA27-52869F05BD9D}" destId="{3983E338-78C5-4532-98C2-5336AFAC7F3A}" srcOrd="13" destOrd="0" presId="urn:microsoft.com/office/officeart/2005/8/layout/vProcess5"/>
    <dgm:cxn modelId="{C896C26C-A95F-4349-A5A3-D186A5DB7AEE}" type="presParOf" srcId="{B3613BB5-CB48-4CF8-BA27-52869F05BD9D}" destId="{5E60E359-DA4B-4C2F-975C-25A17A85276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6E4382-1968-4BAF-98A8-7255E367760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C76A183-431C-4EDD-89F8-26718B609397}">
      <dgm:prSet/>
      <dgm:spPr/>
      <dgm:t>
        <a:bodyPr/>
        <a:lstStyle/>
        <a:p>
          <a:pPr rtl="0"/>
          <a:r>
            <a:rPr lang="pl-PL"/>
            <a:t>Oskarżony </a:t>
          </a:r>
        </a:p>
      </dgm:t>
    </dgm:pt>
    <dgm:pt modelId="{612FA1C5-818D-4750-83B7-66442C3C830C}" type="parTrans" cxnId="{3302DD2A-6628-49A5-94EA-EE63AA16E886}">
      <dgm:prSet/>
      <dgm:spPr/>
      <dgm:t>
        <a:bodyPr/>
        <a:lstStyle/>
        <a:p>
          <a:endParaRPr lang="pl-PL"/>
        </a:p>
      </dgm:t>
    </dgm:pt>
    <dgm:pt modelId="{D621B466-7B3D-4087-B9C0-2F62097D560C}" type="sibTrans" cxnId="{3302DD2A-6628-49A5-94EA-EE63AA16E886}">
      <dgm:prSet/>
      <dgm:spPr/>
      <dgm:t>
        <a:bodyPr/>
        <a:lstStyle/>
        <a:p>
          <a:endParaRPr lang="pl-PL"/>
        </a:p>
      </dgm:t>
    </dgm:pt>
    <dgm:pt modelId="{131839AC-95B4-4B97-8B41-6B4E4EA05D59}">
      <dgm:prSet/>
      <dgm:spPr/>
      <dgm:t>
        <a:bodyPr/>
        <a:lstStyle/>
        <a:p>
          <a:pPr rtl="0"/>
          <a:r>
            <a:rPr lang="pl-PL"/>
            <a:t>Obrońca oskarżonego </a:t>
          </a:r>
        </a:p>
      </dgm:t>
    </dgm:pt>
    <dgm:pt modelId="{7DBF4032-57FF-44DA-ACE5-E414F2193095}" type="parTrans" cxnId="{D47E2CEA-B75E-426F-9774-241E8DB80A22}">
      <dgm:prSet/>
      <dgm:spPr/>
      <dgm:t>
        <a:bodyPr/>
        <a:lstStyle/>
        <a:p>
          <a:endParaRPr lang="pl-PL"/>
        </a:p>
      </dgm:t>
    </dgm:pt>
    <dgm:pt modelId="{D89B0257-9BB7-4948-A0E5-E34A11DC1B72}" type="sibTrans" cxnId="{D47E2CEA-B75E-426F-9774-241E8DB80A22}">
      <dgm:prSet/>
      <dgm:spPr/>
      <dgm:t>
        <a:bodyPr/>
        <a:lstStyle/>
        <a:p>
          <a:endParaRPr lang="pl-PL"/>
        </a:p>
      </dgm:t>
    </dgm:pt>
    <dgm:pt modelId="{92B4BEE0-78FB-4044-8043-4AD9532677FA}">
      <dgm:prSet/>
      <dgm:spPr/>
      <dgm:t>
        <a:bodyPr/>
        <a:lstStyle/>
        <a:p>
          <a:pPr rtl="0"/>
          <a:r>
            <a:rPr lang="pl-PL"/>
            <a:t>Oskarżyciel publiczny </a:t>
          </a:r>
        </a:p>
      </dgm:t>
    </dgm:pt>
    <dgm:pt modelId="{C5DB7EFB-1DD6-4F00-932A-506290F42104}" type="parTrans" cxnId="{DB3D15FA-C10C-4AC2-808B-DFDB673000EE}">
      <dgm:prSet/>
      <dgm:spPr/>
      <dgm:t>
        <a:bodyPr/>
        <a:lstStyle/>
        <a:p>
          <a:endParaRPr lang="pl-PL"/>
        </a:p>
      </dgm:t>
    </dgm:pt>
    <dgm:pt modelId="{16D1E845-E2BF-47DB-AD75-BA38D2849427}" type="sibTrans" cxnId="{DB3D15FA-C10C-4AC2-808B-DFDB673000EE}">
      <dgm:prSet/>
      <dgm:spPr/>
      <dgm:t>
        <a:bodyPr/>
        <a:lstStyle/>
        <a:p>
          <a:endParaRPr lang="pl-PL"/>
        </a:p>
      </dgm:t>
    </dgm:pt>
    <dgm:pt modelId="{EF173FFB-2B37-496D-9E9B-2727E9A7D7F0}">
      <dgm:prSet/>
      <dgm:spPr/>
      <dgm:t>
        <a:bodyPr/>
        <a:lstStyle/>
        <a:p>
          <a:pPr rtl="0"/>
          <a:r>
            <a:rPr lang="pl-PL"/>
            <a:t>Oskarżyciel posiłkowy, prywatny i ich pełnomocnicy </a:t>
          </a:r>
        </a:p>
      </dgm:t>
    </dgm:pt>
    <dgm:pt modelId="{45BFB02B-DF8D-412E-998D-0D8AD72BA555}" type="parTrans" cxnId="{9016B80C-CF42-419B-A178-F873231C9B33}">
      <dgm:prSet/>
      <dgm:spPr/>
      <dgm:t>
        <a:bodyPr/>
        <a:lstStyle/>
        <a:p>
          <a:endParaRPr lang="pl-PL"/>
        </a:p>
      </dgm:t>
    </dgm:pt>
    <dgm:pt modelId="{26306185-0150-4CDF-A818-AD015EF220F3}" type="sibTrans" cxnId="{9016B80C-CF42-419B-A178-F873231C9B33}">
      <dgm:prSet/>
      <dgm:spPr/>
      <dgm:t>
        <a:bodyPr/>
        <a:lstStyle/>
        <a:p>
          <a:endParaRPr lang="pl-PL"/>
        </a:p>
      </dgm:t>
    </dgm:pt>
    <dgm:pt modelId="{B3933766-0AF9-46B2-8D3D-CAD793DA7BB2}">
      <dgm:prSet/>
      <dgm:spPr/>
      <dgm:t>
        <a:bodyPr/>
        <a:lstStyle/>
        <a:p>
          <a:pPr algn="just"/>
          <a:r>
            <a:rPr lang="pl-PL" dirty="0"/>
            <a:t>Zasada – prawo do uczestniczenia w rozprawie </a:t>
          </a:r>
        </a:p>
      </dgm:t>
    </dgm:pt>
    <dgm:pt modelId="{8B1BACA5-D5C1-4684-91A8-755636D6D40E}" type="parTrans" cxnId="{4FCE9269-1A0E-41B4-9647-840B2F347878}">
      <dgm:prSet/>
      <dgm:spPr/>
      <dgm:t>
        <a:bodyPr/>
        <a:lstStyle/>
        <a:p>
          <a:endParaRPr lang="pl-PL"/>
        </a:p>
      </dgm:t>
    </dgm:pt>
    <dgm:pt modelId="{496E13A9-C586-4D94-8BAE-8B588EB8B9CC}" type="sibTrans" cxnId="{4FCE9269-1A0E-41B4-9647-840B2F347878}">
      <dgm:prSet/>
      <dgm:spPr/>
      <dgm:t>
        <a:bodyPr/>
        <a:lstStyle/>
        <a:p>
          <a:endParaRPr lang="pl-PL"/>
        </a:p>
      </dgm:t>
    </dgm:pt>
    <dgm:pt modelId="{72770F97-FEC4-4D88-B852-DB476FDCBF2F}">
      <dgm:prSet/>
      <dgm:spPr/>
      <dgm:t>
        <a:bodyPr/>
        <a:lstStyle/>
        <a:p>
          <a:pPr algn="just"/>
          <a:r>
            <a:rPr lang="pl-PL" dirty="0"/>
            <a:t>Wyjątek – obowiązkowa obecność podczas przedstawienia podstaw aktu oskarżenia i przesłuchania na pierwszej rozprawie głównej w sprawach o zbrodnie </a:t>
          </a:r>
        </a:p>
      </dgm:t>
    </dgm:pt>
    <dgm:pt modelId="{507EB46D-2E6F-40DF-9B71-04C750ACC081}" type="parTrans" cxnId="{B6EC9C2A-BC1D-4A8C-87D6-3A9F96B18384}">
      <dgm:prSet/>
      <dgm:spPr/>
      <dgm:t>
        <a:bodyPr/>
        <a:lstStyle/>
        <a:p>
          <a:endParaRPr lang="pl-PL"/>
        </a:p>
      </dgm:t>
    </dgm:pt>
    <dgm:pt modelId="{8497EBFB-D146-4B13-B952-4ACD5D86F36A}" type="sibTrans" cxnId="{B6EC9C2A-BC1D-4A8C-87D6-3A9F96B18384}">
      <dgm:prSet/>
      <dgm:spPr/>
      <dgm:t>
        <a:bodyPr/>
        <a:lstStyle/>
        <a:p>
          <a:endParaRPr lang="pl-PL"/>
        </a:p>
      </dgm:t>
    </dgm:pt>
    <dgm:pt modelId="{523F8ABF-EE84-4C39-BFB6-9A7297B11741}">
      <dgm:prSet/>
      <dgm:spPr/>
      <dgm:t>
        <a:bodyPr/>
        <a:lstStyle/>
        <a:p>
          <a:pPr algn="just"/>
          <a:r>
            <a:rPr lang="pl-PL" dirty="0"/>
            <a:t>W przypadku obrony obligatoryjnej – obowiązkowa </a:t>
          </a:r>
        </a:p>
      </dgm:t>
    </dgm:pt>
    <dgm:pt modelId="{E0B397AB-E266-49AB-99CF-7B78D60F2095}" type="parTrans" cxnId="{5F5D3A4C-D683-4F28-89D9-48CA72A4A01C}">
      <dgm:prSet/>
      <dgm:spPr/>
      <dgm:t>
        <a:bodyPr/>
        <a:lstStyle/>
        <a:p>
          <a:endParaRPr lang="pl-PL"/>
        </a:p>
      </dgm:t>
    </dgm:pt>
    <dgm:pt modelId="{ABC94A3E-93EC-45AC-8351-D92F0E67F305}" type="sibTrans" cxnId="{5F5D3A4C-D683-4F28-89D9-48CA72A4A01C}">
      <dgm:prSet/>
      <dgm:spPr/>
      <dgm:t>
        <a:bodyPr/>
        <a:lstStyle/>
        <a:p>
          <a:endParaRPr lang="pl-PL"/>
        </a:p>
      </dgm:t>
    </dgm:pt>
    <dgm:pt modelId="{C3B7B2FC-59F7-487B-8802-3F9EF33EB4B9}">
      <dgm:prSet/>
      <dgm:spPr/>
      <dgm:t>
        <a:bodyPr/>
        <a:lstStyle/>
        <a:p>
          <a:pPr algn="just"/>
          <a:r>
            <a:rPr lang="pl-PL" dirty="0"/>
            <a:t>W pozostałych wypadkach – nieobowiązkowa</a:t>
          </a:r>
        </a:p>
      </dgm:t>
    </dgm:pt>
    <dgm:pt modelId="{7AA9110D-366F-4129-8BA9-CB9995431154}" type="parTrans" cxnId="{B94D542C-1593-47F9-B2EB-CC4EEF04D884}">
      <dgm:prSet/>
      <dgm:spPr/>
      <dgm:t>
        <a:bodyPr/>
        <a:lstStyle/>
        <a:p>
          <a:endParaRPr lang="pl-PL"/>
        </a:p>
      </dgm:t>
    </dgm:pt>
    <dgm:pt modelId="{806C7F8F-529E-4DBF-926F-125205DE2960}" type="sibTrans" cxnId="{B94D542C-1593-47F9-B2EB-CC4EEF04D884}">
      <dgm:prSet/>
      <dgm:spPr/>
      <dgm:t>
        <a:bodyPr/>
        <a:lstStyle/>
        <a:p>
          <a:endParaRPr lang="pl-PL"/>
        </a:p>
      </dgm:t>
    </dgm:pt>
    <dgm:pt modelId="{C8788E38-455C-4C85-B756-AB4E755E6AFA}">
      <dgm:prSet/>
      <dgm:spPr/>
      <dgm:t>
        <a:bodyPr/>
        <a:lstStyle/>
        <a:p>
          <a:pPr algn="just"/>
          <a:r>
            <a:rPr lang="pl-PL" dirty="0"/>
            <a:t>Chyba że usprawiedliwił swoją nieobecność i wniósł o odroczenie rozprawy (art. 117 § 1 k.p.k.)</a:t>
          </a:r>
        </a:p>
      </dgm:t>
    </dgm:pt>
    <dgm:pt modelId="{52CFE6B6-845F-4669-8D75-040D37350E4B}" type="parTrans" cxnId="{CA1DC90F-203C-4727-B29C-1640299C1DD0}">
      <dgm:prSet/>
      <dgm:spPr/>
      <dgm:t>
        <a:bodyPr/>
        <a:lstStyle/>
        <a:p>
          <a:endParaRPr lang="pl-PL"/>
        </a:p>
      </dgm:t>
    </dgm:pt>
    <dgm:pt modelId="{3697930D-2547-471C-A17F-AC140C394F5D}" type="sibTrans" cxnId="{CA1DC90F-203C-4727-B29C-1640299C1DD0}">
      <dgm:prSet/>
      <dgm:spPr/>
      <dgm:t>
        <a:bodyPr/>
        <a:lstStyle/>
        <a:p>
          <a:endParaRPr lang="pl-PL"/>
        </a:p>
      </dgm:t>
    </dgm:pt>
    <dgm:pt modelId="{5E563459-9E1E-48BF-8B54-65A3F85D47D1}">
      <dgm:prSet/>
      <dgm:spPr/>
      <dgm:t>
        <a:bodyPr/>
        <a:lstStyle/>
        <a:p>
          <a:pPr algn="just"/>
          <a:r>
            <a:rPr lang="pl-PL" dirty="0"/>
            <a:t>Obligatoryjna </a:t>
          </a:r>
        </a:p>
      </dgm:t>
    </dgm:pt>
    <dgm:pt modelId="{96BF1DCB-16D8-4B0B-ACFC-6F6F0ADD30C0}" type="parTrans" cxnId="{D8BDBA7B-DF3C-4E85-ABB6-64AFCAF2ACD8}">
      <dgm:prSet/>
      <dgm:spPr/>
      <dgm:t>
        <a:bodyPr/>
        <a:lstStyle/>
        <a:p>
          <a:endParaRPr lang="pl-PL"/>
        </a:p>
      </dgm:t>
    </dgm:pt>
    <dgm:pt modelId="{378E501C-AA95-4875-8AC9-2B95512F5F95}" type="sibTrans" cxnId="{D8BDBA7B-DF3C-4E85-ABB6-64AFCAF2ACD8}">
      <dgm:prSet/>
      <dgm:spPr/>
      <dgm:t>
        <a:bodyPr/>
        <a:lstStyle/>
        <a:p>
          <a:endParaRPr lang="pl-PL"/>
        </a:p>
      </dgm:t>
    </dgm:pt>
    <dgm:pt modelId="{481FF425-2577-4E4E-9882-919FFDB55561}">
      <dgm:prSet/>
      <dgm:spPr/>
      <dgm:t>
        <a:bodyPr/>
        <a:lstStyle/>
        <a:p>
          <a:pPr algn="just"/>
          <a:r>
            <a:rPr lang="pl-PL" dirty="0"/>
            <a:t>Wyjątek – jeżeli postępowanie przygotowawcze prowadzono w formie dochodzenia nieobecność oskarżyciela publicznego nie tamuje rozpoznania sprawy </a:t>
          </a:r>
        </a:p>
      </dgm:t>
    </dgm:pt>
    <dgm:pt modelId="{C9921FCB-99B6-4E3B-A478-AD6E9629250B}" type="parTrans" cxnId="{8FA75413-58CF-413A-AF52-50EBBD1F69F8}">
      <dgm:prSet/>
      <dgm:spPr/>
      <dgm:t>
        <a:bodyPr/>
        <a:lstStyle/>
        <a:p>
          <a:endParaRPr lang="pl-PL"/>
        </a:p>
      </dgm:t>
    </dgm:pt>
    <dgm:pt modelId="{99FFEE8C-7D40-4A2B-8AD8-72C7CB8D935D}" type="sibTrans" cxnId="{8FA75413-58CF-413A-AF52-50EBBD1F69F8}">
      <dgm:prSet/>
      <dgm:spPr/>
      <dgm:t>
        <a:bodyPr/>
        <a:lstStyle/>
        <a:p>
          <a:endParaRPr lang="pl-PL"/>
        </a:p>
      </dgm:t>
    </dgm:pt>
    <dgm:pt modelId="{1146D4BC-C205-4AD2-8C76-007CB831C21D}">
      <dgm:prSet/>
      <dgm:spPr/>
      <dgm:t>
        <a:bodyPr/>
        <a:lstStyle/>
        <a:p>
          <a:pPr algn="just"/>
          <a:r>
            <a:rPr lang="pl-PL" dirty="0"/>
            <a:t>Co do zasady – nieobowiązkowa </a:t>
          </a:r>
        </a:p>
      </dgm:t>
    </dgm:pt>
    <dgm:pt modelId="{966589D7-39F0-47F7-B725-ABBA2346FF84}" type="parTrans" cxnId="{D8699270-AC5A-4DCC-B5ED-E442180A5CC8}">
      <dgm:prSet/>
      <dgm:spPr/>
      <dgm:t>
        <a:bodyPr/>
        <a:lstStyle/>
        <a:p>
          <a:endParaRPr lang="pl-PL"/>
        </a:p>
      </dgm:t>
    </dgm:pt>
    <dgm:pt modelId="{89B0ECE1-A02E-4344-A15A-A517CF009967}" type="sibTrans" cxnId="{D8699270-AC5A-4DCC-B5ED-E442180A5CC8}">
      <dgm:prSet/>
      <dgm:spPr/>
      <dgm:t>
        <a:bodyPr/>
        <a:lstStyle/>
        <a:p>
          <a:endParaRPr lang="pl-PL"/>
        </a:p>
      </dgm:t>
    </dgm:pt>
    <dgm:pt modelId="{0107C7B8-E76B-48E7-8C8B-F97BF498F24B}">
      <dgm:prSet/>
      <dgm:spPr/>
      <dgm:t>
        <a:bodyPr/>
        <a:lstStyle/>
        <a:p>
          <a:pPr algn="just"/>
          <a:r>
            <a:rPr lang="pl-PL" dirty="0"/>
            <a:t>Przewodniczący może zarządzić obecność obowiązkową </a:t>
          </a:r>
        </a:p>
      </dgm:t>
    </dgm:pt>
    <dgm:pt modelId="{4BEC25E5-7AE6-42DC-B772-18C7CFA32A2A}" type="parTrans" cxnId="{F02556C6-42D0-4DF7-8840-4AEA7B70B54D}">
      <dgm:prSet/>
      <dgm:spPr/>
      <dgm:t>
        <a:bodyPr/>
        <a:lstStyle/>
        <a:p>
          <a:endParaRPr lang="pl-PL"/>
        </a:p>
      </dgm:t>
    </dgm:pt>
    <dgm:pt modelId="{7AC49BF0-2FA3-4A85-AD22-7C7E4170473E}" type="sibTrans" cxnId="{F02556C6-42D0-4DF7-8840-4AEA7B70B54D}">
      <dgm:prSet/>
      <dgm:spPr/>
      <dgm:t>
        <a:bodyPr/>
        <a:lstStyle/>
        <a:p>
          <a:endParaRPr lang="pl-PL"/>
        </a:p>
      </dgm:t>
    </dgm:pt>
    <dgm:pt modelId="{FE02780C-8271-4AE1-AA59-0D8C0FFC1FF1}">
      <dgm:prSet/>
      <dgm:spPr/>
      <dgm:t>
        <a:bodyPr/>
        <a:lstStyle/>
        <a:p>
          <a:pPr algn="just"/>
          <a:r>
            <a:rPr lang="pl-PL" dirty="0"/>
            <a:t>Ważne – nieusprawiedliwione niestawiennictwo oskarżyciela prywatnego i jego pełnomocnika  na rozprawie głównej bez usprawiedliwionych przyczyn uważa się za odstąpienie od oskarżenia</a:t>
          </a:r>
        </a:p>
      </dgm:t>
    </dgm:pt>
    <dgm:pt modelId="{F9F5C451-65F9-48F2-A42E-DF0667921141}" type="parTrans" cxnId="{E4BCBF88-A040-4BBD-BA95-73FE3BAF313C}">
      <dgm:prSet/>
      <dgm:spPr/>
      <dgm:t>
        <a:bodyPr/>
        <a:lstStyle/>
        <a:p>
          <a:endParaRPr lang="pl-PL"/>
        </a:p>
      </dgm:t>
    </dgm:pt>
    <dgm:pt modelId="{79E61313-8998-4A3C-BBD6-C60198D08413}" type="sibTrans" cxnId="{E4BCBF88-A040-4BBD-BA95-73FE3BAF313C}">
      <dgm:prSet/>
      <dgm:spPr/>
      <dgm:t>
        <a:bodyPr/>
        <a:lstStyle/>
        <a:p>
          <a:endParaRPr lang="pl-PL"/>
        </a:p>
      </dgm:t>
    </dgm:pt>
    <dgm:pt modelId="{D2CAD185-1805-4913-B15B-43B752785697}">
      <dgm:prSet/>
      <dgm:spPr/>
      <dgm:t>
        <a:bodyPr/>
        <a:lstStyle/>
        <a:p>
          <a:pPr algn="just"/>
          <a:r>
            <a:rPr lang="pl-PL" dirty="0"/>
            <a:t>Przewodniczący może uznać obecność oskarżonego za obowiązkową </a:t>
          </a:r>
        </a:p>
      </dgm:t>
    </dgm:pt>
    <dgm:pt modelId="{5314471A-E02D-488D-B217-D20EEAD893E9}" type="parTrans" cxnId="{85478FA4-9635-40AA-9108-EDD3C29067D3}">
      <dgm:prSet/>
      <dgm:spPr/>
      <dgm:t>
        <a:bodyPr/>
        <a:lstStyle/>
        <a:p>
          <a:endParaRPr lang="pl-PL"/>
        </a:p>
      </dgm:t>
    </dgm:pt>
    <dgm:pt modelId="{D5A5577F-EF80-450A-B04C-135AB009BE8B}" type="sibTrans" cxnId="{85478FA4-9635-40AA-9108-EDD3C29067D3}">
      <dgm:prSet/>
      <dgm:spPr/>
      <dgm:t>
        <a:bodyPr/>
        <a:lstStyle/>
        <a:p>
          <a:endParaRPr lang="pl-PL"/>
        </a:p>
      </dgm:t>
    </dgm:pt>
    <dgm:pt modelId="{4B59FFEE-5A32-4578-A560-26F3B07D738A}">
      <dgm:prSet/>
      <dgm:spPr/>
      <dgm:t>
        <a:bodyPr/>
        <a:lstStyle/>
        <a:p>
          <a:pPr algn="just"/>
          <a:r>
            <a:rPr lang="pl-PL" dirty="0"/>
            <a:t>Art. 375 – 377</a:t>
          </a:r>
        </a:p>
      </dgm:t>
    </dgm:pt>
    <dgm:pt modelId="{168E384E-3C6A-458B-9B4E-ED3F24836C79}" type="parTrans" cxnId="{B971ACC3-742B-45FD-89C7-F4DE15149BCF}">
      <dgm:prSet/>
      <dgm:spPr/>
      <dgm:t>
        <a:bodyPr/>
        <a:lstStyle/>
        <a:p>
          <a:endParaRPr lang="pl-PL"/>
        </a:p>
      </dgm:t>
    </dgm:pt>
    <dgm:pt modelId="{065C38B0-B559-42D6-A67C-B4E883989E70}" type="sibTrans" cxnId="{B971ACC3-742B-45FD-89C7-F4DE15149BCF}">
      <dgm:prSet/>
      <dgm:spPr/>
      <dgm:t>
        <a:bodyPr/>
        <a:lstStyle/>
        <a:p>
          <a:endParaRPr lang="pl-PL"/>
        </a:p>
      </dgm:t>
    </dgm:pt>
    <dgm:pt modelId="{2316DA29-FA95-4560-B3A0-DB04A65D38FE}">
      <dgm:prSet/>
      <dgm:spPr/>
      <dgm:t>
        <a:bodyPr/>
        <a:lstStyle/>
        <a:p>
          <a:pPr algn="just"/>
          <a:r>
            <a:rPr lang="pl-PL" dirty="0"/>
            <a:t>Art. 390</a:t>
          </a:r>
        </a:p>
      </dgm:t>
    </dgm:pt>
    <dgm:pt modelId="{9A276DAB-695F-4DF7-BFC8-3E89D2F4B578}" type="parTrans" cxnId="{7DF65730-963F-49E3-B16D-7F87A80C543D}">
      <dgm:prSet/>
      <dgm:spPr/>
      <dgm:t>
        <a:bodyPr/>
        <a:lstStyle/>
        <a:p>
          <a:endParaRPr lang="pl-PL"/>
        </a:p>
      </dgm:t>
    </dgm:pt>
    <dgm:pt modelId="{36A859B3-282E-4818-8695-F94EA19698A2}" type="sibTrans" cxnId="{7DF65730-963F-49E3-B16D-7F87A80C543D}">
      <dgm:prSet/>
      <dgm:spPr/>
      <dgm:t>
        <a:bodyPr/>
        <a:lstStyle/>
        <a:p>
          <a:endParaRPr lang="pl-PL"/>
        </a:p>
      </dgm:t>
    </dgm:pt>
    <dgm:pt modelId="{13B76559-FBCE-409E-9089-9BBAB393838E}" type="pres">
      <dgm:prSet presAssocID="{446E4382-1968-4BAF-98A8-7255E36776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784D99-0AD6-490C-A60C-1B897386FBA5}" type="pres">
      <dgm:prSet presAssocID="{7C76A183-431C-4EDD-89F8-26718B609397}" presName="composite" presStyleCnt="0"/>
      <dgm:spPr/>
    </dgm:pt>
    <dgm:pt modelId="{397E3839-8584-4167-9F05-3CCE39644804}" type="pres">
      <dgm:prSet presAssocID="{7C76A183-431C-4EDD-89F8-26718B60939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6C5210-4F89-4587-9274-471E8AC541FE}" type="pres">
      <dgm:prSet presAssocID="{7C76A183-431C-4EDD-89F8-26718B60939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80947E-8008-455A-B47B-388D3CA67443}" type="pres">
      <dgm:prSet presAssocID="{D621B466-7B3D-4087-B9C0-2F62097D560C}" presName="space" presStyleCnt="0"/>
      <dgm:spPr/>
    </dgm:pt>
    <dgm:pt modelId="{D66965C4-7075-42C8-B542-7BD21FE88C17}" type="pres">
      <dgm:prSet presAssocID="{131839AC-95B4-4B97-8B41-6B4E4EA05D59}" presName="composite" presStyleCnt="0"/>
      <dgm:spPr/>
    </dgm:pt>
    <dgm:pt modelId="{C66DF569-1B25-4BC2-8FCD-2A1C6E965A70}" type="pres">
      <dgm:prSet presAssocID="{131839AC-95B4-4B97-8B41-6B4E4EA05D5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840941-6ED7-4FAF-9D77-56E168BDDBF9}" type="pres">
      <dgm:prSet presAssocID="{131839AC-95B4-4B97-8B41-6B4E4EA05D5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E3F38F-74BB-4234-8BB1-A2F05FFC8BE8}" type="pres">
      <dgm:prSet presAssocID="{D89B0257-9BB7-4948-A0E5-E34A11DC1B72}" presName="space" presStyleCnt="0"/>
      <dgm:spPr/>
    </dgm:pt>
    <dgm:pt modelId="{2F720D36-F512-4DCF-91AA-F7E75833A7A6}" type="pres">
      <dgm:prSet presAssocID="{92B4BEE0-78FB-4044-8043-4AD9532677FA}" presName="composite" presStyleCnt="0"/>
      <dgm:spPr/>
    </dgm:pt>
    <dgm:pt modelId="{DBC9E3CE-BB02-47BE-9D53-E395B6A0633F}" type="pres">
      <dgm:prSet presAssocID="{92B4BEE0-78FB-4044-8043-4AD9532677F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ED0485-465F-4F4C-9C4D-74AA7B1B0A73}" type="pres">
      <dgm:prSet presAssocID="{92B4BEE0-78FB-4044-8043-4AD9532677F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7F6DD5-4D7B-48B0-866E-754500A77BBD}" type="pres">
      <dgm:prSet presAssocID="{16D1E845-E2BF-47DB-AD75-BA38D2849427}" presName="space" presStyleCnt="0"/>
      <dgm:spPr/>
    </dgm:pt>
    <dgm:pt modelId="{F34A6201-1C47-43D2-A15B-C7B7A8A357E3}" type="pres">
      <dgm:prSet presAssocID="{EF173FFB-2B37-496D-9E9B-2727E9A7D7F0}" presName="composite" presStyleCnt="0"/>
      <dgm:spPr/>
    </dgm:pt>
    <dgm:pt modelId="{48567D14-7A04-438D-9A51-198B0FE827A8}" type="pres">
      <dgm:prSet presAssocID="{EF173FFB-2B37-496D-9E9B-2727E9A7D7F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CE3D11-E60B-4CD4-A6A2-8256787F2A9B}" type="pres">
      <dgm:prSet presAssocID="{EF173FFB-2B37-496D-9E9B-2727E9A7D7F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5D3A4C-D683-4F28-89D9-48CA72A4A01C}" srcId="{131839AC-95B4-4B97-8B41-6B4E4EA05D59}" destId="{523F8ABF-EE84-4C39-BFB6-9A7297B11741}" srcOrd="0" destOrd="0" parTransId="{E0B397AB-E266-49AB-99CF-7B78D60F2095}" sibTransId="{ABC94A3E-93EC-45AC-8351-D92F0E67F305}"/>
    <dgm:cxn modelId="{D8699270-AC5A-4DCC-B5ED-E442180A5CC8}" srcId="{EF173FFB-2B37-496D-9E9B-2727E9A7D7F0}" destId="{1146D4BC-C205-4AD2-8C76-007CB831C21D}" srcOrd="0" destOrd="0" parTransId="{966589D7-39F0-47F7-B725-ABBA2346FF84}" sibTransId="{89B0ECE1-A02E-4344-A15A-A517CF009967}"/>
    <dgm:cxn modelId="{B52D362A-6CAE-4ED8-9F18-3FE16D846BBC}" type="presOf" srcId="{0107C7B8-E76B-48E7-8C8B-F97BF498F24B}" destId="{62CE3D11-E60B-4CD4-A6A2-8256787F2A9B}" srcOrd="0" destOrd="1" presId="urn:microsoft.com/office/officeart/2005/8/layout/hList1"/>
    <dgm:cxn modelId="{F861DDD2-9D8F-42B5-B796-47016AC5B3AB}" type="presOf" srcId="{1146D4BC-C205-4AD2-8C76-007CB831C21D}" destId="{62CE3D11-E60B-4CD4-A6A2-8256787F2A9B}" srcOrd="0" destOrd="0" presId="urn:microsoft.com/office/officeart/2005/8/layout/hList1"/>
    <dgm:cxn modelId="{061E4038-2413-4FCC-89BC-C2F0ECF7CCFA}" type="presOf" srcId="{C3B7B2FC-59F7-487B-8802-3F9EF33EB4B9}" destId="{28840941-6ED7-4FAF-9D77-56E168BDDBF9}" srcOrd="0" destOrd="1" presId="urn:microsoft.com/office/officeart/2005/8/layout/hList1"/>
    <dgm:cxn modelId="{DB3D15FA-C10C-4AC2-808B-DFDB673000EE}" srcId="{446E4382-1968-4BAF-98A8-7255E3677600}" destId="{92B4BEE0-78FB-4044-8043-4AD9532677FA}" srcOrd="2" destOrd="0" parTransId="{C5DB7EFB-1DD6-4F00-932A-506290F42104}" sibTransId="{16D1E845-E2BF-47DB-AD75-BA38D2849427}"/>
    <dgm:cxn modelId="{9345588C-C3F5-4B17-8CC0-B0350CFEAA04}" type="presOf" srcId="{4B59FFEE-5A32-4578-A560-26F3B07D738A}" destId="{C76C5210-4F89-4587-9274-471E8AC541FE}" srcOrd="0" destOrd="3" presId="urn:microsoft.com/office/officeart/2005/8/layout/hList1"/>
    <dgm:cxn modelId="{8FA75413-58CF-413A-AF52-50EBBD1F69F8}" srcId="{92B4BEE0-78FB-4044-8043-4AD9532677FA}" destId="{481FF425-2577-4E4E-9882-919FFDB55561}" srcOrd="1" destOrd="0" parTransId="{C9921FCB-99B6-4E3B-A478-AD6E9629250B}" sibTransId="{99FFEE8C-7D40-4A2B-8AD8-72C7CB8D935D}"/>
    <dgm:cxn modelId="{E91F2198-452E-4953-AD23-465794F5F739}" type="presOf" srcId="{72770F97-FEC4-4D88-B852-DB476FDCBF2F}" destId="{C76C5210-4F89-4587-9274-471E8AC541FE}" srcOrd="0" destOrd="1" presId="urn:microsoft.com/office/officeart/2005/8/layout/hList1"/>
    <dgm:cxn modelId="{B6EC9C2A-BC1D-4A8C-87D6-3A9F96B18384}" srcId="{7C76A183-431C-4EDD-89F8-26718B609397}" destId="{72770F97-FEC4-4D88-B852-DB476FDCBF2F}" srcOrd="1" destOrd="0" parTransId="{507EB46D-2E6F-40DF-9B71-04C750ACC081}" sibTransId="{8497EBFB-D146-4B13-B952-4ACD5D86F36A}"/>
    <dgm:cxn modelId="{CA1DC90F-203C-4727-B29C-1640299C1DD0}" srcId="{131839AC-95B4-4B97-8B41-6B4E4EA05D59}" destId="{C8788E38-455C-4C85-B756-AB4E755E6AFA}" srcOrd="2" destOrd="0" parTransId="{52CFE6B6-845F-4669-8D75-040D37350E4B}" sibTransId="{3697930D-2547-471C-A17F-AC140C394F5D}"/>
    <dgm:cxn modelId="{B27B7E71-BEA4-48FA-A6BA-A8ECADBA27B8}" type="presOf" srcId="{EF173FFB-2B37-496D-9E9B-2727E9A7D7F0}" destId="{48567D14-7A04-438D-9A51-198B0FE827A8}" srcOrd="0" destOrd="0" presId="urn:microsoft.com/office/officeart/2005/8/layout/hList1"/>
    <dgm:cxn modelId="{8631DAD5-3C16-43E3-97E2-7DB6FF1CAE48}" type="presOf" srcId="{92B4BEE0-78FB-4044-8043-4AD9532677FA}" destId="{DBC9E3CE-BB02-47BE-9D53-E395B6A0633F}" srcOrd="0" destOrd="0" presId="urn:microsoft.com/office/officeart/2005/8/layout/hList1"/>
    <dgm:cxn modelId="{E4BCBF88-A040-4BBD-BA95-73FE3BAF313C}" srcId="{EF173FFB-2B37-496D-9E9B-2727E9A7D7F0}" destId="{FE02780C-8271-4AE1-AA59-0D8C0FFC1FF1}" srcOrd="2" destOrd="0" parTransId="{F9F5C451-65F9-48F2-A42E-DF0667921141}" sibTransId="{79E61313-8998-4A3C-BBD6-C60198D08413}"/>
    <dgm:cxn modelId="{85478FA4-9635-40AA-9108-EDD3C29067D3}" srcId="{7C76A183-431C-4EDD-89F8-26718B609397}" destId="{D2CAD185-1805-4913-B15B-43B752785697}" srcOrd="2" destOrd="0" parTransId="{5314471A-E02D-488D-B217-D20EEAD893E9}" sibTransId="{D5A5577F-EF80-450A-B04C-135AB009BE8B}"/>
    <dgm:cxn modelId="{B04E1E97-A8E7-4C72-9CEA-C9F970C2E7CD}" type="presOf" srcId="{481FF425-2577-4E4E-9882-919FFDB55561}" destId="{92ED0485-465F-4F4C-9C4D-74AA7B1B0A73}" srcOrd="0" destOrd="1" presId="urn:microsoft.com/office/officeart/2005/8/layout/hList1"/>
    <dgm:cxn modelId="{5F53C754-EC6E-4BFD-A80A-A3DE24FCBDAF}" type="presOf" srcId="{131839AC-95B4-4B97-8B41-6B4E4EA05D59}" destId="{C66DF569-1B25-4BC2-8FCD-2A1C6E965A70}" srcOrd="0" destOrd="0" presId="urn:microsoft.com/office/officeart/2005/8/layout/hList1"/>
    <dgm:cxn modelId="{9C9C8912-801E-466B-BA6F-9DB3B6163EF6}" type="presOf" srcId="{523F8ABF-EE84-4C39-BFB6-9A7297B11741}" destId="{28840941-6ED7-4FAF-9D77-56E168BDDBF9}" srcOrd="0" destOrd="0" presId="urn:microsoft.com/office/officeart/2005/8/layout/hList1"/>
    <dgm:cxn modelId="{2B37E444-0B20-40E5-BEB8-C672C7213FC1}" type="presOf" srcId="{2316DA29-FA95-4560-B3A0-DB04A65D38FE}" destId="{C76C5210-4F89-4587-9274-471E8AC541FE}" srcOrd="0" destOrd="4" presId="urn:microsoft.com/office/officeart/2005/8/layout/hList1"/>
    <dgm:cxn modelId="{B971ACC3-742B-45FD-89C7-F4DE15149BCF}" srcId="{7C76A183-431C-4EDD-89F8-26718B609397}" destId="{4B59FFEE-5A32-4578-A560-26F3B07D738A}" srcOrd="3" destOrd="0" parTransId="{168E384E-3C6A-458B-9B4E-ED3F24836C79}" sibTransId="{065C38B0-B559-42D6-A67C-B4E883989E70}"/>
    <dgm:cxn modelId="{9016B80C-CF42-419B-A178-F873231C9B33}" srcId="{446E4382-1968-4BAF-98A8-7255E3677600}" destId="{EF173FFB-2B37-496D-9E9B-2727E9A7D7F0}" srcOrd="3" destOrd="0" parTransId="{45BFB02B-DF8D-412E-998D-0D8AD72BA555}" sibTransId="{26306185-0150-4CDF-A818-AD015EF220F3}"/>
    <dgm:cxn modelId="{1F950F73-365E-448C-ACDF-221047B222A0}" type="presOf" srcId="{C8788E38-455C-4C85-B756-AB4E755E6AFA}" destId="{28840941-6ED7-4FAF-9D77-56E168BDDBF9}" srcOrd="0" destOrd="2" presId="urn:microsoft.com/office/officeart/2005/8/layout/hList1"/>
    <dgm:cxn modelId="{7DF65730-963F-49E3-B16D-7F87A80C543D}" srcId="{7C76A183-431C-4EDD-89F8-26718B609397}" destId="{2316DA29-FA95-4560-B3A0-DB04A65D38FE}" srcOrd="4" destOrd="0" parTransId="{9A276DAB-695F-4DF7-BFC8-3E89D2F4B578}" sibTransId="{36A859B3-282E-4818-8695-F94EA19698A2}"/>
    <dgm:cxn modelId="{CA43B1CD-7BE3-498D-A1BB-E1A2F66A8F2B}" type="presOf" srcId="{D2CAD185-1805-4913-B15B-43B752785697}" destId="{C76C5210-4F89-4587-9274-471E8AC541FE}" srcOrd="0" destOrd="2" presId="urn:microsoft.com/office/officeart/2005/8/layout/hList1"/>
    <dgm:cxn modelId="{C1E0C143-E498-4521-A167-6F19E6C876D1}" type="presOf" srcId="{FE02780C-8271-4AE1-AA59-0D8C0FFC1FF1}" destId="{62CE3D11-E60B-4CD4-A6A2-8256787F2A9B}" srcOrd="0" destOrd="2" presId="urn:microsoft.com/office/officeart/2005/8/layout/hList1"/>
    <dgm:cxn modelId="{D8BDBA7B-DF3C-4E85-ABB6-64AFCAF2ACD8}" srcId="{92B4BEE0-78FB-4044-8043-4AD9532677FA}" destId="{5E563459-9E1E-48BF-8B54-65A3F85D47D1}" srcOrd="0" destOrd="0" parTransId="{96BF1DCB-16D8-4B0B-ACFC-6F6F0ADD30C0}" sibTransId="{378E501C-AA95-4875-8AC9-2B95512F5F95}"/>
    <dgm:cxn modelId="{F02556C6-42D0-4DF7-8840-4AEA7B70B54D}" srcId="{EF173FFB-2B37-496D-9E9B-2727E9A7D7F0}" destId="{0107C7B8-E76B-48E7-8C8B-F97BF498F24B}" srcOrd="1" destOrd="0" parTransId="{4BEC25E5-7AE6-42DC-B772-18C7CFA32A2A}" sibTransId="{7AC49BF0-2FA3-4A85-AD22-7C7E4170473E}"/>
    <dgm:cxn modelId="{D47E2CEA-B75E-426F-9774-241E8DB80A22}" srcId="{446E4382-1968-4BAF-98A8-7255E3677600}" destId="{131839AC-95B4-4B97-8B41-6B4E4EA05D59}" srcOrd="1" destOrd="0" parTransId="{7DBF4032-57FF-44DA-ACE5-E414F2193095}" sibTransId="{D89B0257-9BB7-4948-A0E5-E34A11DC1B72}"/>
    <dgm:cxn modelId="{4FCE9269-1A0E-41B4-9647-840B2F347878}" srcId="{7C76A183-431C-4EDD-89F8-26718B609397}" destId="{B3933766-0AF9-46B2-8D3D-CAD793DA7BB2}" srcOrd="0" destOrd="0" parTransId="{8B1BACA5-D5C1-4684-91A8-755636D6D40E}" sibTransId="{496E13A9-C586-4D94-8BAE-8B588EB8B9CC}"/>
    <dgm:cxn modelId="{3302DD2A-6628-49A5-94EA-EE63AA16E886}" srcId="{446E4382-1968-4BAF-98A8-7255E3677600}" destId="{7C76A183-431C-4EDD-89F8-26718B609397}" srcOrd="0" destOrd="0" parTransId="{612FA1C5-818D-4750-83B7-66442C3C830C}" sibTransId="{D621B466-7B3D-4087-B9C0-2F62097D560C}"/>
    <dgm:cxn modelId="{797C602A-3050-4225-A7AD-258C2C61949D}" type="presOf" srcId="{446E4382-1968-4BAF-98A8-7255E3677600}" destId="{13B76559-FBCE-409E-9089-9BBAB393838E}" srcOrd="0" destOrd="0" presId="urn:microsoft.com/office/officeart/2005/8/layout/hList1"/>
    <dgm:cxn modelId="{F37068A4-38D6-4CC1-A4B0-047B22B757DC}" type="presOf" srcId="{B3933766-0AF9-46B2-8D3D-CAD793DA7BB2}" destId="{C76C5210-4F89-4587-9274-471E8AC541FE}" srcOrd="0" destOrd="0" presId="urn:microsoft.com/office/officeart/2005/8/layout/hList1"/>
    <dgm:cxn modelId="{7BE7FE4C-3C46-4D13-8864-2C65066B2788}" type="presOf" srcId="{7C76A183-431C-4EDD-89F8-26718B609397}" destId="{397E3839-8584-4167-9F05-3CCE39644804}" srcOrd="0" destOrd="0" presId="urn:microsoft.com/office/officeart/2005/8/layout/hList1"/>
    <dgm:cxn modelId="{B94D542C-1593-47F9-B2EB-CC4EEF04D884}" srcId="{131839AC-95B4-4B97-8B41-6B4E4EA05D59}" destId="{C3B7B2FC-59F7-487B-8802-3F9EF33EB4B9}" srcOrd="1" destOrd="0" parTransId="{7AA9110D-366F-4129-8BA9-CB9995431154}" sibTransId="{806C7F8F-529E-4DBF-926F-125205DE2960}"/>
    <dgm:cxn modelId="{8B0CD20F-8F80-4E48-950B-D0E9E1165638}" type="presOf" srcId="{5E563459-9E1E-48BF-8B54-65A3F85D47D1}" destId="{92ED0485-465F-4F4C-9C4D-74AA7B1B0A73}" srcOrd="0" destOrd="0" presId="urn:microsoft.com/office/officeart/2005/8/layout/hList1"/>
    <dgm:cxn modelId="{9E44DEA9-2AC0-4E09-B792-A6737794DB29}" type="presParOf" srcId="{13B76559-FBCE-409E-9089-9BBAB393838E}" destId="{54784D99-0AD6-490C-A60C-1B897386FBA5}" srcOrd="0" destOrd="0" presId="urn:microsoft.com/office/officeart/2005/8/layout/hList1"/>
    <dgm:cxn modelId="{77E0119B-ABD4-482B-976A-ABCE272048E9}" type="presParOf" srcId="{54784D99-0AD6-490C-A60C-1B897386FBA5}" destId="{397E3839-8584-4167-9F05-3CCE39644804}" srcOrd="0" destOrd="0" presId="urn:microsoft.com/office/officeart/2005/8/layout/hList1"/>
    <dgm:cxn modelId="{B0607390-1AB6-4A45-AB96-3B3925BA363D}" type="presParOf" srcId="{54784D99-0AD6-490C-A60C-1B897386FBA5}" destId="{C76C5210-4F89-4587-9274-471E8AC541FE}" srcOrd="1" destOrd="0" presId="urn:microsoft.com/office/officeart/2005/8/layout/hList1"/>
    <dgm:cxn modelId="{421E4F47-E7BF-4013-AB5E-186D6CA524BE}" type="presParOf" srcId="{13B76559-FBCE-409E-9089-9BBAB393838E}" destId="{C980947E-8008-455A-B47B-388D3CA67443}" srcOrd="1" destOrd="0" presId="urn:microsoft.com/office/officeart/2005/8/layout/hList1"/>
    <dgm:cxn modelId="{BA0584A4-F22F-49C3-865F-0680EFFE7982}" type="presParOf" srcId="{13B76559-FBCE-409E-9089-9BBAB393838E}" destId="{D66965C4-7075-42C8-B542-7BD21FE88C17}" srcOrd="2" destOrd="0" presId="urn:microsoft.com/office/officeart/2005/8/layout/hList1"/>
    <dgm:cxn modelId="{3601D5AA-C9C7-49A3-AD17-CA1F85530F99}" type="presParOf" srcId="{D66965C4-7075-42C8-B542-7BD21FE88C17}" destId="{C66DF569-1B25-4BC2-8FCD-2A1C6E965A70}" srcOrd="0" destOrd="0" presId="urn:microsoft.com/office/officeart/2005/8/layout/hList1"/>
    <dgm:cxn modelId="{51ED673D-592F-41BD-9FB1-A50D9A39B3C2}" type="presParOf" srcId="{D66965C4-7075-42C8-B542-7BD21FE88C17}" destId="{28840941-6ED7-4FAF-9D77-56E168BDDBF9}" srcOrd="1" destOrd="0" presId="urn:microsoft.com/office/officeart/2005/8/layout/hList1"/>
    <dgm:cxn modelId="{0FE51DA6-9490-4340-8AB0-59F1A5F0E3E8}" type="presParOf" srcId="{13B76559-FBCE-409E-9089-9BBAB393838E}" destId="{B9E3F38F-74BB-4234-8BB1-A2F05FFC8BE8}" srcOrd="3" destOrd="0" presId="urn:microsoft.com/office/officeart/2005/8/layout/hList1"/>
    <dgm:cxn modelId="{B6FF5289-519D-4CC5-AA59-12BA7F5B8B19}" type="presParOf" srcId="{13B76559-FBCE-409E-9089-9BBAB393838E}" destId="{2F720D36-F512-4DCF-91AA-F7E75833A7A6}" srcOrd="4" destOrd="0" presId="urn:microsoft.com/office/officeart/2005/8/layout/hList1"/>
    <dgm:cxn modelId="{371BC9E5-C57A-4F6E-B113-2221D6337FA4}" type="presParOf" srcId="{2F720D36-F512-4DCF-91AA-F7E75833A7A6}" destId="{DBC9E3CE-BB02-47BE-9D53-E395B6A0633F}" srcOrd="0" destOrd="0" presId="urn:microsoft.com/office/officeart/2005/8/layout/hList1"/>
    <dgm:cxn modelId="{D90313CC-991A-4994-BB0C-D92B0058F82F}" type="presParOf" srcId="{2F720D36-F512-4DCF-91AA-F7E75833A7A6}" destId="{92ED0485-465F-4F4C-9C4D-74AA7B1B0A73}" srcOrd="1" destOrd="0" presId="urn:microsoft.com/office/officeart/2005/8/layout/hList1"/>
    <dgm:cxn modelId="{91146A17-5227-47C6-A310-838FC08BCA5B}" type="presParOf" srcId="{13B76559-FBCE-409E-9089-9BBAB393838E}" destId="{7C7F6DD5-4D7B-48B0-866E-754500A77BBD}" srcOrd="5" destOrd="0" presId="urn:microsoft.com/office/officeart/2005/8/layout/hList1"/>
    <dgm:cxn modelId="{FD2D0DD4-AAEB-4CEE-8C26-5EA8EC7A3AA0}" type="presParOf" srcId="{13B76559-FBCE-409E-9089-9BBAB393838E}" destId="{F34A6201-1C47-43D2-A15B-C7B7A8A357E3}" srcOrd="6" destOrd="0" presId="urn:microsoft.com/office/officeart/2005/8/layout/hList1"/>
    <dgm:cxn modelId="{B0A2E3C0-4632-44B3-929E-6A86B1379F1A}" type="presParOf" srcId="{F34A6201-1C47-43D2-A15B-C7B7A8A357E3}" destId="{48567D14-7A04-438D-9A51-198B0FE827A8}" srcOrd="0" destOrd="0" presId="urn:microsoft.com/office/officeart/2005/8/layout/hList1"/>
    <dgm:cxn modelId="{24A104F3-B744-4A5C-8508-E324700764F8}" type="presParOf" srcId="{F34A6201-1C47-43D2-A15B-C7B7A8A357E3}" destId="{62CE3D11-E60B-4CD4-A6A2-8256787F2A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772273-BDBA-458E-BC8D-61A585002162}" type="doc">
      <dgm:prSet loTypeId="urn:microsoft.com/office/officeart/2005/8/layout/process1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pl-PL"/>
        </a:p>
      </dgm:t>
    </dgm:pt>
    <dgm:pt modelId="{139DC3B4-FE68-4CD7-A772-F0787125A365}">
      <dgm:prSet/>
      <dgm:spPr/>
      <dgm:t>
        <a:bodyPr/>
        <a:lstStyle/>
        <a:p>
          <a:pPr rtl="0"/>
          <a:r>
            <a:rPr lang="pl-PL" dirty="0"/>
            <a:t>Narada</a:t>
          </a:r>
        </a:p>
      </dgm:t>
    </dgm:pt>
    <dgm:pt modelId="{8D459A84-1ED2-4CE2-A602-5E929A0B299F}" type="parTrans" cxnId="{45642414-FCF9-400B-9F09-AEBFF6EFA226}">
      <dgm:prSet/>
      <dgm:spPr/>
      <dgm:t>
        <a:bodyPr/>
        <a:lstStyle/>
        <a:p>
          <a:endParaRPr lang="pl-PL"/>
        </a:p>
      </dgm:t>
    </dgm:pt>
    <dgm:pt modelId="{D04AB16E-70FA-4C4F-A21E-4673CA3468E1}" type="sibTrans" cxnId="{45642414-FCF9-400B-9F09-AEBFF6EFA226}">
      <dgm:prSet/>
      <dgm:spPr/>
      <dgm:t>
        <a:bodyPr/>
        <a:lstStyle/>
        <a:p>
          <a:endParaRPr lang="pl-PL"/>
        </a:p>
      </dgm:t>
    </dgm:pt>
    <dgm:pt modelId="{A44A6DC4-C9E6-446F-AC69-6C13886BA3E6}">
      <dgm:prSet/>
      <dgm:spPr/>
      <dgm:t>
        <a:bodyPr/>
        <a:lstStyle/>
        <a:p>
          <a:pPr rtl="0"/>
          <a:r>
            <a:rPr lang="pl-PL"/>
            <a:t>Głosowanie </a:t>
          </a:r>
        </a:p>
      </dgm:t>
    </dgm:pt>
    <dgm:pt modelId="{F08ECEA5-DEF4-4432-A467-435EA1E19BE1}" type="parTrans" cxnId="{30052959-CA23-4DBF-9653-47ADB749B7F8}">
      <dgm:prSet/>
      <dgm:spPr/>
      <dgm:t>
        <a:bodyPr/>
        <a:lstStyle/>
        <a:p>
          <a:endParaRPr lang="pl-PL"/>
        </a:p>
      </dgm:t>
    </dgm:pt>
    <dgm:pt modelId="{B6E3F1FF-E7F3-41BC-98C3-A238D587C51D}" type="sibTrans" cxnId="{30052959-CA23-4DBF-9653-47ADB749B7F8}">
      <dgm:prSet/>
      <dgm:spPr/>
      <dgm:t>
        <a:bodyPr/>
        <a:lstStyle/>
        <a:p>
          <a:endParaRPr lang="pl-PL"/>
        </a:p>
      </dgm:t>
    </dgm:pt>
    <dgm:pt modelId="{B1E7A615-A3DE-4425-9036-2A2820174DCD}">
      <dgm:prSet/>
      <dgm:spPr/>
      <dgm:t>
        <a:bodyPr/>
        <a:lstStyle/>
        <a:p>
          <a:pPr rtl="0"/>
          <a:r>
            <a:rPr lang="pl-PL"/>
            <a:t>Sporządzenie wyroku na piśmie </a:t>
          </a:r>
        </a:p>
      </dgm:t>
    </dgm:pt>
    <dgm:pt modelId="{581162D4-7768-4B11-9A30-AD5A7B421326}" type="parTrans" cxnId="{2CB0BAB1-90E3-4CA3-B0A7-4EE7CE2B78DB}">
      <dgm:prSet/>
      <dgm:spPr/>
      <dgm:t>
        <a:bodyPr/>
        <a:lstStyle/>
        <a:p>
          <a:endParaRPr lang="pl-PL"/>
        </a:p>
      </dgm:t>
    </dgm:pt>
    <dgm:pt modelId="{2DABF83D-D5B0-4614-8F4C-3A9799B415D0}" type="sibTrans" cxnId="{2CB0BAB1-90E3-4CA3-B0A7-4EE7CE2B78DB}">
      <dgm:prSet/>
      <dgm:spPr/>
      <dgm:t>
        <a:bodyPr/>
        <a:lstStyle/>
        <a:p>
          <a:endParaRPr lang="pl-PL"/>
        </a:p>
      </dgm:t>
    </dgm:pt>
    <dgm:pt modelId="{74E443B7-AE9A-4AD8-BE8A-936CC8ACC3E7}">
      <dgm:prSet/>
      <dgm:spPr/>
      <dgm:t>
        <a:bodyPr/>
        <a:lstStyle/>
        <a:p>
          <a:pPr rtl="0"/>
          <a:r>
            <a:rPr lang="pl-PL"/>
            <a:t>Promulgacja wyroku (ogłoszenie i pouczenie o środkach zaskarżenia)</a:t>
          </a:r>
        </a:p>
      </dgm:t>
    </dgm:pt>
    <dgm:pt modelId="{DDA66472-7991-47A0-844B-1439410FE600}" type="parTrans" cxnId="{C3108C1B-6FEE-44D7-AF60-C7ED4FE3026A}">
      <dgm:prSet/>
      <dgm:spPr/>
      <dgm:t>
        <a:bodyPr/>
        <a:lstStyle/>
        <a:p>
          <a:endParaRPr lang="pl-PL"/>
        </a:p>
      </dgm:t>
    </dgm:pt>
    <dgm:pt modelId="{C4EEB069-9A4C-4F7B-84D7-60B5EC0ECAC8}" type="sibTrans" cxnId="{C3108C1B-6FEE-44D7-AF60-C7ED4FE3026A}">
      <dgm:prSet/>
      <dgm:spPr/>
      <dgm:t>
        <a:bodyPr/>
        <a:lstStyle/>
        <a:p>
          <a:endParaRPr lang="pl-PL"/>
        </a:p>
      </dgm:t>
    </dgm:pt>
    <dgm:pt modelId="{7AF3E10D-6D33-4CD5-B1B0-3A351FAC0840}" type="pres">
      <dgm:prSet presAssocID="{A5772273-BDBA-458E-BC8D-61A5850021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285A0B-FD43-4801-B3FA-73CBCF4DE39A}" type="pres">
      <dgm:prSet presAssocID="{139DC3B4-FE68-4CD7-A772-F0787125A3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F0B79B-36C3-4E61-BCC8-D5992C14A961}" type="pres">
      <dgm:prSet presAssocID="{D04AB16E-70FA-4C4F-A21E-4673CA3468E1}" presName="sibTrans" presStyleLbl="sibTrans2D1" presStyleIdx="0" presStyleCnt="3"/>
      <dgm:spPr/>
      <dgm:t>
        <a:bodyPr/>
        <a:lstStyle/>
        <a:p>
          <a:endParaRPr lang="pl-PL"/>
        </a:p>
      </dgm:t>
    </dgm:pt>
    <dgm:pt modelId="{71338821-006E-4358-B495-B6967E2B0B24}" type="pres">
      <dgm:prSet presAssocID="{D04AB16E-70FA-4C4F-A21E-4673CA3468E1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F9B06B7F-3593-4B6B-82B4-58A70FB27BF6}" type="pres">
      <dgm:prSet presAssocID="{A44A6DC4-C9E6-446F-AC69-6C13886BA3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057241-5E10-4A4E-AE7A-6E5F31A74512}" type="pres">
      <dgm:prSet presAssocID="{B6E3F1FF-E7F3-41BC-98C3-A238D587C51D}" presName="sibTrans" presStyleLbl="sibTrans2D1" presStyleIdx="1" presStyleCnt="3"/>
      <dgm:spPr/>
      <dgm:t>
        <a:bodyPr/>
        <a:lstStyle/>
        <a:p>
          <a:endParaRPr lang="pl-PL"/>
        </a:p>
      </dgm:t>
    </dgm:pt>
    <dgm:pt modelId="{7B305C6A-8521-4E3E-B1BF-0306DE734219}" type="pres">
      <dgm:prSet presAssocID="{B6E3F1FF-E7F3-41BC-98C3-A238D587C51D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631D898C-D368-4070-9003-27DEFCFE6E3E}" type="pres">
      <dgm:prSet presAssocID="{B1E7A615-A3DE-4425-9036-2A2820174D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AE65EB-5793-42A0-A65C-AD41DE69F52B}" type="pres">
      <dgm:prSet presAssocID="{2DABF83D-D5B0-4614-8F4C-3A9799B415D0}" presName="sibTrans" presStyleLbl="sibTrans2D1" presStyleIdx="2" presStyleCnt="3"/>
      <dgm:spPr/>
      <dgm:t>
        <a:bodyPr/>
        <a:lstStyle/>
        <a:p>
          <a:endParaRPr lang="pl-PL"/>
        </a:p>
      </dgm:t>
    </dgm:pt>
    <dgm:pt modelId="{1648E5D9-7B23-450E-AA80-B93B6922EBCE}" type="pres">
      <dgm:prSet presAssocID="{2DABF83D-D5B0-4614-8F4C-3A9799B415D0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84C439D5-EAD9-41F8-8736-ADAD50A930EB}" type="pres">
      <dgm:prSet presAssocID="{74E443B7-AE9A-4AD8-BE8A-936CC8ACC3E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6E71F7-89EC-4ECC-9169-03CEC4443397}" type="presOf" srcId="{D04AB16E-70FA-4C4F-A21E-4673CA3468E1}" destId="{71338821-006E-4358-B495-B6967E2B0B24}" srcOrd="1" destOrd="0" presId="urn:microsoft.com/office/officeart/2005/8/layout/process1"/>
    <dgm:cxn modelId="{46068B2A-8B57-47E3-A812-0C5D26A17C0F}" type="presOf" srcId="{2DABF83D-D5B0-4614-8F4C-3A9799B415D0}" destId="{2DAE65EB-5793-42A0-A65C-AD41DE69F52B}" srcOrd="0" destOrd="0" presId="urn:microsoft.com/office/officeart/2005/8/layout/process1"/>
    <dgm:cxn modelId="{45642414-FCF9-400B-9F09-AEBFF6EFA226}" srcId="{A5772273-BDBA-458E-BC8D-61A585002162}" destId="{139DC3B4-FE68-4CD7-A772-F0787125A365}" srcOrd="0" destOrd="0" parTransId="{8D459A84-1ED2-4CE2-A602-5E929A0B299F}" sibTransId="{D04AB16E-70FA-4C4F-A21E-4673CA3468E1}"/>
    <dgm:cxn modelId="{C3108C1B-6FEE-44D7-AF60-C7ED4FE3026A}" srcId="{A5772273-BDBA-458E-BC8D-61A585002162}" destId="{74E443B7-AE9A-4AD8-BE8A-936CC8ACC3E7}" srcOrd="3" destOrd="0" parTransId="{DDA66472-7991-47A0-844B-1439410FE600}" sibTransId="{C4EEB069-9A4C-4F7B-84D7-60B5EC0ECAC8}"/>
    <dgm:cxn modelId="{376D7A30-D61B-4B2A-AD79-C89F1C11165F}" type="presOf" srcId="{2DABF83D-D5B0-4614-8F4C-3A9799B415D0}" destId="{1648E5D9-7B23-450E-AA80-B93B6922EBCE}" srcOrd="1" destOrd="0" presId="urn:microsoft.com/office/officeart/2005/8/layout/process1"/>
    <dgm:cxn modelId="{4FF03F21-2C82-4F63-9C12-9A12969A3797}" type="presOf" srcId="{74E443B7-AE9A-4AD8-BE8A-936CC8ACC3E7}" destId="{84C439D5-EAD9-41F8-8736-ADAD50A930EB}" srcOrd="0" destOrd="0" presId="urn:microsoft.com/office/officeart/2005/8/layout/process1"/>
    <dgm:cxn modelId="{8438F306-C701-4576-832F-C8C325594EF2}" type="presOf" srcId="{B6E3F1FF-E7F3-41BC-98C3-A238D587C51D}" destId="{B8057241-5E10-4A4E-AE7A-6E5F31A74512}" srcOrd="0" destOrd="0" presId="urn:microsoft.com/office/officeart/2005/8/layout/process1"/>
    <dgm:cxn modelId="{0F02F314-9FEA-41C0-990F-0EC4AE311087}" type="presOf" srcId="{D04AB16E-70FA-4C4F-A21E-4673CA3468E1}" destId="{7AF0B79B-36C3-4E61-BCC8-D5992C14A961}" srcOrd="0" destOrd="0" presId="urn:microsoft.com/office/officeart/2005/8/layout/process1"/>
    <dgm:cxn modelId="{FA5AA2E2-04CF-4CDC-8C27-11A099207917}" type="presOf" srcId="{A44A6DC4-C9E6-446F-AC69-6C13886BA3E6}" destId="{F9B06B7F-3593-4B6B-82B4-58A70FB27BF6}" srcOrd="0" destOrd="0" presId="urn:microsoft.com/office/officeart/2005/8/layout/process1"/>
    <dgm:cxn modelId="{2CB0BAB1-90E3-4CA3-B0A7-4EE7CE2B78DB}" srcId="{A5772273-BDBA-458E-BC8D-61A585002162}" destId="{B1E7A615-A3DE-4425-9036-2A2820174DCD}" srcOrd="2" destOrd="0" parTransId="{581162D4-7768-4B11-9A30-AD5A7B421326}" sibTransId="{2DABF83D-D5B0-4614-8F4C-3A9799B415D0}"/>
    <dgm:cxn modelId="{30052959-CA23-4DBF-9653-47ADB749B7F8}" srcId="{A5772273-BDBA-458E-BC8D-61A585002162}" destId="{A44A6DC4-C9E6-446F-AC69-6C13886BA3E6}" srcOrd="1" destOrd="0" parTransId="{F08ECEA5-DEF4-4432-A467-435EA1E19BE1}" sibTransId="{B6E3F1FF-E7F3-41BC-98C3-A238D587C51D}"/>
    <dgm:cxn modelId="{6DF26D1B-C3F3-47C6-A0E6-9DE149A4EF20}" type="presOf" srcId="{B1E7A615-A3DE-4425-9036-2A2820174DCD}" destId="{631D898C-D368-4070-9003-27DEFCFE6E3E}" srcOrd="0" destOrd="0" presId="urn:microsoft.com/office/officeart/2005/8/layout/process1"/>
    <dgm:cxn modelId="{EB6C1FD5-9E52-44BD-BFB1-89E4824E4ED3}" type="presOf" srcId="{A5772273-BDBA-458E-BC8D-61A585002162}" destId="{7AF3E10D-6D33-4CD5-B1B0-3A351FAC0840}" srcOrd="0" destOrd="0" presId="urn:microsoft.com/office/officeart/2005/8/layout/process1"/>
    <dgm:cxn modelId="{CABC17D9-6768-415E-91AB-16812118CD99}" type="presOf" srcId="{B6E3F1FF-E7F3-41BC-98C3-A238D587C51D}" destId="{7B305C6A-8521-4E3E-B1BF-0306DE734219}" srcOrd="1" destOrd="0" presId="urn:microsoft.com/office/officeart/2005/8/layout/process1"/>
    <dgm:cxn modelId="{D5E85B09-B166-434A-BEB1-38625E57BD45}" type="presOf" srcId="{139DC3B4-FE68-4CD7-A772-F0787125A365}" destId="{2B285A0B-FD43-4801-B3FA-73CBCF4DE39A}" srcOrd="0" destOrd="0" presId="urn:microsoft.com/office/officeart/2005/8/layout/process1"/>
    <dgm:cxn modelId="{A3E5A9EF-2334-4968-AC03-16E98FEA7154}" type="presParOf" srcId="{7AF3E10D-6D33-4CD5-B1B0-3A351FAC0840}" destId="{2B285A0B-FD43-4801-B3FA-73CBCF4DE39A}" srcOrd="0" destOrd="0" presId="urn:microsoft.com/office/officeart/2005/8/layout/process1"/>
    <dgm:cxn modelId="{E31693D4-EE3A-414D-8F56-A0272264D3D1}" type="presParOf" srcId="{7AF3E10D-6D33-4CD5-B1B0-3A351FAC0840}" destId="{7AF0B79B-36C3-4E61-BCC8-D5992C14A961}" srcOrd="1" destOrd="0" presId="urn:microsoft.com/office/officeart/2005/8/layout/process1"/>
    <dgm:cxn modelId="{37DE75A0-95C8-478B-A4A6-69D877450AD7}" type="presParOf" srcId="{7AF0B79B-36C3-4E61-BCC8-D5992C14A961}" destId="{71338821-006E-4358-B495-B6967E2B0B24}" srcOrd="0" destOrd="0" presId="urn:microsoft.com/office/officeart/2005/8/layout/process1"/>
    <dgm:cxn modelId="{7A054A92-209C-466D-BE2C-7D1902D89FBA}" type="presParOf" srcId="{7AF3E10D-6D33-4CD5-B1B0-3A351FAC0840}" destId="{F9B06B7F-3593-4B6B-82B4-58A70FB27BF6}" srcOrd="2" destOrd="0" presId="urn:microsoft.com/office/officeart/2005/8/layout/process1"/>
    <dgm:cxn modelId="{8C9976E6-6F88-4F90-9506-98FC6D9DDC49}" type="presParOf" srcId="{7AF3E10D-6D33-4CD5-B1B0-3A351FAC0840}" destId="{B8057241-5E10-4A4E-AE7A-6E5F31A74512}" srcOrd="3" destOrd="0" presId="urn:microsoft.com/office/officeart/2005/8/layout/process1"/>
    <dgm:cxn modelId="{C1DD8588-1254-421F-BD0A-873CC1ACC06A}" type="presParOf" srcId="{B8057241-5E10-4A4E-AE7A-6E5F31A74512}" destId="{7B305C6A-8521-4E3E-B1BF-0306DE734219}" srcOrd="0" destOrd="0" presId="urn:microsoft.com/office/officeart/2005/8/layout/process1"/>
    <dgm:cxn modelId="{A9C13A90-8E5A-4157-804C-F600769623B2}" type="presParOf" srcId="{7AF3E10D-6D33-4CD5-B1B0-3A351FAC0840}" destId="{631D898C-D368-4070-9003-27DEFCFE6E3E}" srcOrd="4" destOrd="0" presId="urn:microsoft.com/office/officeart/2005/8/layout/process1"/>
    <dgm:cxn modelId="{C6642024-C5E4-4D10-8B3D-5B4DB0FCFAFE}" type="presParOf" srcId="{7AF3E10D-6D33-4CD5-B1B0-3A351FAC0840}" destId="{2DAE65EB-5793-42A0-A65C-AD41DE69F52B}" srcOrd="5" destOrd="0" presId="urn:microsoft.com/office/officeart/2005/8/layout/process1"/>
    <dgm:cxn modelId="{128A728C-D57A-4A53-9A9F-1C3D7BE37A62}" type="presParOf" srcId="{2DAE65EB-5793-42A0-A65C-AD41DE69F52B}" destId="{1648E5D9-7B23-450E-AA80-B93B6922EBCE}" srcOrd="0" destOrd="0" presId="urn:microsoft.com/office/officeart/2005/8/layout/process1"/>
    <dgm:cxn modelId="{0DFA44BD-11C2-4447-88CE-1C34A4B9EF60}" type="presParOf" srcId="{7AF3E10D-6D33-4CD5-B1B0-3A351FAC0840}" destId="{84C439D5-EAD9-41F8-8736-ADAD50A930E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D1442-26A9-4CA6-A764-D170BB5A8029}">
      <dsp:nvSpPr>
        <dsp:cNvPr id="0" name=""/>
        <dsp:cNvSpPr/>
      </dsp:nvSpPr>
      <dsp:spPr>
        <a:xfrm>
          <a:off x="0" y="0"/>
          <a:ext cx="6722903" cy="890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Wywołanie sprawy – art. 381</a:t>
          </a:r>
        </a:p>
      </dsp:txBody>
      <dsp:txXfrm>
        <a:off x="26073" y="26073"/>
        <a:ext cx="5658141" cy="838066"/>
      </dsp:txXfrm>
    </dsp:sp>
    <dsp:sp modelId="{30B0F11E-3F13-4FDB-8160-51CEEBE3F2E6}">
      <dsp:nvSpPr>
        <dsp:cNvPr id="0" name=""/>
        <dsp:cNvSpPr/>
      </dsp:nvSpPr>
      <dsp:spPr>
        <a:xfrm>
          <a:off x="502035" y="1013853"/>
          <a:ext cx="6722903" cy="890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79638"/>
                <a:satOff val="2370"/>
                <a:lumOff val="-294"/>
                <a:alphaOff val="0"/>
                <a:tint val="62000"/>
                <a:satMod val="180000"/>
              </a:schemeClr>
            </a:gs>
            <a:gs pos="65000">
              <a:schemeClr val="accent5">
                <a:hueOff val="1679638"/>
                <a:satOff val="2370"/>
                <a:lumOff val="-294"/>
                <a:alphaOff val="0"/>
                <a:tint val="32000"/>
                <a:satMod val="250000"/>
              </a:schemeClr>
            </a:gs>
            <a:gs pos="100000">
              <a:schemeClr val="accent5">
                <a:hueOff val="1679638"/>
                <a:satOff val="2370"/>
                <a:lumOff val="-294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Rozpoczęcie rozprawy (sprawdzenie obecności, prawidłowość doręczeń, pouczenie o art. 40a, inne decyzje)</a:t>
          </a:r>
        </a:p>
      </dsp:txBody>
      <dsp:txXfrm>
        <a:off x="528108" y="1039926"/>
        <a:ext cx="5590084" cy="838066"/>
      </dsp:txXfrm>
    </dsp:sp>
    <dsp:sp modelId="{8DE7FA2D-CE7D-4517-8F44-A7BD14C80D1B}">
      <dsp:nvSpPr>
        <dsp:cNvPr id="0" name=""/>
        <dsp:cNvSpPr/>
      </dsp:nvSpPr>
      <dsp:spPr>
        <a:xfrm>
          <a:off x="1004070" y="2027706"/>
          <a:ext cx="6722903" cy="890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359277"/>
                <a:satOff val="4740"/>
                <a:lumOff val="-588"/>
                <a:alphaOff val="0"/>
                <a:tint val="62000"/>
                <a:satMod val="180000"/>
              </a:schemeClr>
            </a:gs>
            <a:gs pos="65000">
              <a:schemeClr val="accent5">
                <a:hueOff val="3359277"/>
                <a:satOff val="4740"/>
                <a:lumOff val="-588"/>
                <a:alphaOff val="0"/>
                <a:tint val="32000"/>
                <a:satMod val="250000"/>
              </a:schemeClr>
            </a:gs>
            <a:gs pos="100000">
              <a:schemeClr val="accent5">
                <a:hueOff val="3359277"/>
                <a:satOff val="4740"/>
                <a:lumOff val="-58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Przewód sądowy (od przytoczenia podstaw oskarżenia do zamknięcia przewodu sądowego)</a:t>
          </a:r>
        </a:p>
      </dsp:txBody>
      <dsp:txXfrm>
        <a:off x="1030143" y="2053779"/>
        <a:ext cx="5590084" cy="838066"/>
      </dsp:txXfrm>
    </dsp:sp>
    <dsp:sp modelId="{E0D08E88-0FFC-4730-A868-00CC9442FA4A}">
      <dsp:nvSpPr>
        <dsp:cNvPr id="0" name=""/>
        <dsp:cNvSpPr/>
      </dsp:nvSpPr>
      <dsp:spPr>
        <a:xfrm>
          <a:off x="1506105" y="3041559"/>
          <a:ext cx="6722903" cy="890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5038915"/>
                <a:satOff val="7109"/>
                <a:lumOff val="-882"/>
                <a:alphaOff val="0"/>
                <a:tint val="62000"/>
                <a:satMod val="180000"/>
              </a:schemeClr>
            </a:gs>
            <a:gs pos="65000">
              <a:schemeClr val="accent5">
                <a:hueOff val="5038915"/>
                <a:satOff val="7109"/>
                <a:lumOff val="-882"/>
                <a:alphaOff val="0"/>
                <a:tint val="32000"/>
                <a:satMod val="250000"/>
              </a:schemeClr>
            </a:gs>
            <a:gs pos="100000">
              <a:schemeClr val="accent5">
                <a:hueOff val="5038915"/>
                <a:satOff val="7109"/>
                <a:lumOff val="-88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Głosy stron </a:t>
          </a:r>
        </a:p>
      </dsp:txBody>
      <dsp:txXfrm>
        <a:off x="1532178" y="3067632"/>
        <a:ext cx="5590084" cy="838066"/>
      </dsp:txXfrm>
    </dsp:sp>
    <dsp:sp modelId="{F98C6853-6572-47B3-A1A4-FC5002434207}">
      <dsp:nvSpPr>
        <dsp:cNvPr id="0" name=""/>
        <dsp:cNvSpPr/>
      </dsp:nvSpPr>
      <dsp:spPr>
        <a:xfrm>
          <a:off x="2008140" y="4055412"/>
          <a:ext cx="6722903" cy="890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tint val="62000"/>
                <a:satMod val="180000"/>
              </a:schemeClr>
            </a:gs>
            <a:gs pos="65000">
              <a:schemeClr val="accent5">
                <a:hueOff val="6718553"/>
                <a:satOff val="9479"/>
                <a:lumOff val="-1176"/>
                <a:alphaOff val="0"/>
                <a:tint val="32000"/>
                <a:satMod val="25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Wyrokowanie </a:t>
          </a:r>
        </a:p>
      </dsp:txBody>
      <dsp:txXfrm>
        <a:off x="2034213" y="4081485"/>
        <a:ext cx="5590084" cy="838066"/>
      </dsp:txXfrm>
    </dsp:sp>
    <dsp:sp modelId="{42DA19EE-DA46-4C7B-BB38-EED88C2A9284}">
      <dsp:nvSpPr>
        <dsp:cNvPr id="0" name=""/>
        <dsp:cNvSpPr/>
      </dsp:nvSpPr>
      <dsp:spPr>
        <a:xfrm>
          <a:off x="6144265" y="650349"/>
          <a:ext cx="578638" cy="5786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6274459" y="650349"/>
        <a:ext cx="318250" cy="435425"/>
      </dsp:txXfrm>
    </dsp:sp>
    <dsp:sp modelId="{6BF240FE-48C3-4D87-93A1-A9CFF8CA1CA8}">
      <dsp:nvSpPr>
        <dsp:cNvPr id="0" name=""/>
        <dsp:cNvSpPr/>
      </dsp:nvSpPr>
      <dsp:spPr>
        <a:xfrm>
          <a:off x="6646300" y="1664202"/>
          <a:ext cx="578638" cy="5786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293114"/>
            <a:satOff val="759"/>
            <a:lumOff val="-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6776494" y="1664202"/>
        <a:ext cx="318250" cy="435425"/>
      </dsp:txXfrm>
    </dsp:sp>
    <dsp:sp modelId="{253A7C88-3F22-41CB-830F-783FEA20109F}">
      <dsp:nvSpPr>
        <dsp:cNvPr id="0" name=""/>
        <dsp:cNvSpPr/>
      </dsp:nvSpPr>
      <dsp:spPr>
        <a:xfrm>
          <a:off x="7148335" y="2663219"/>
          <a:ext cx="578638" cy="5786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586227"/>
            <a:satOff val="1519"/>
            <a:lumOff val="-1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7278529" y="2663219"/>
        <a:ext cx="318250" cy="435425"/>
      </dsp:txXfrm>
    </dsp:sp>
    <dsp:sp modelId="{7B8C6225-4431-4349-91F3-617E6A96EC9F}">
      <dsp:nvSpPr>
        <dsp:cNvPr id="0" name=""/>
        <dsp:cNvSpPr/>
      </dsp:nvSpPr>
      <dsp:spPr>
        <a:xfrm>
          <a:off x="7650370" y="3686963"/>
          <a:ext cx="578638" cy="57863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6879340"/>
            <a:satOff val="2278"/>
            <a:lumOff val="-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7780564" y="3686963"/>
        <a:ext cx="318250" cy="4354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E3839-8584-4167-9F05-3CCE39644804}">
      <dsp:nvSpPr>
        <dsp:cNvPr id="0" name=""/>
        <dsp:cNvSpPr/>
      </dsp:nvSpPr>
      <dsp:spPr>
        <a:xfrm>
          <a:off x="3293" y="171470"/>
          <a:ext cx="1980532" cy="7363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Oskarżony </a:t>
          </a:r>
        </a:p>
      </dsp:txBody>
      <dsp:txXfrm>
        <a:off x="3293" y="171470"/>
        <a:ext cx="1980532" cy="736386"/>
      </dsp:txXfrm>
    </dsp:sp>
    <dsp:sp modelId="{C76C5210-4F89-4587-9274-471E8AC541FE}">
      <dsp:nvSpPr>
        <dsp:cNvPr id="0" name=""/>
        <dsp:cNvSpPr/>
      </dsp:nvSpPr>
      <dsp:spPr>
        <a:xfrm>
          <a:off x="3293" y="907856"/>
          <a:ext cx="1980532" cy="43480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Zasada – prawo do uczestniczenia w rozprawie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Wyjątek – obowiązkowa obecność podczas przedstawienia podstaw aktu oskarżenia i przesłuchania na pierwszej rozprawie głównej w sprawach o zbrodnie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Przewodniczący może uznać obecność oskarżonego za obowiązkową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Art. 375 – 377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Art. 390</a:t>
          </a:r>
        </a:p>
      </dsp:txBody>
      <dsp:txXfrm>
        <a:off x="3293" y="907856"/>
        <a:ext cx="1980532" cy="4348080"/>
      </dsp:txXfrm>
    </dsp:sp>
    <dsp:sp modelId="{C66DF569-1B25-4BC2-8FCD-2A1C6E965A70}">
      <dsp:nvSpPr>
        <dsp:cNvPr id="0" name=""/>
        <dsp:cNvSpPr/>
      </dsp:nvSpPr>
      <dsp:spPr>
        <a:xfrm>
          <a:off x="2261101" y="171470"/>
          <a:ext cx="1980532" cy="736386"/>
        </a:xfrm>
        <a:prstGeom prst="rect">
          <a:avLst/>
        </a:prstGeom>
        <a:solidFill>
          <a:schemeClr val="accent5">
            <a:hueOff val="2239518"/>
            <a:satOff val="3160"/>
            <a:lumOff val="-392"/>
            <a:alphaOff val="0"/>
          </a:schemeClr>
        </a:solidFill>
        <a:ln w="55000" cap="flat" cmpd="thickThin" algn="ctr">
          <a:solidFill>
            <a:schemeClr val="accent5">
              <a:hueOff val="2239518"/>
              <a:satOff val="3160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Obrońca oskarżonego </a:t>
          </a:r>
        </a:p>
      </dsp:txBody>
      <dsp:txXfrm>
        <a:off x="2261101" y="171470"/>
        <a:ext cx="1980532" cy="736386"/>
      </dsp:txXfrm>
    </dsp:sp>
    <dsp:sp modelId="{28840941-6ED7-4FAF-9D77-56E168BDDBF9}">
      <dsp:nvSpPr>
        <dsp:cNvPr id="0" name=""/>
        <dsp:cNvSpPr/>
      </dsp:nvSpPr>
      <dsp:spPr>
        <a:xfrm>
          <a:off x="2261101" y="907856"/>
          <a:ext cx="1980532" cy="4348080"/>
        </a:xfrm>
        <a:prstGeom prst="rect">
          <a:avLst/>
        </a:prstGeom>
        <a:solidFill>
          <a:schemeClr val="accent5">
            <a:tint val="40000"/>
            <a:alpha val="90000"/>
            <a:hueOff val="2293114"/>
            <a:satOff val="759"/>
            <a:lumOff val="-5"/>
            <a:alphaOff val="0"/>
          </a:schemeClr>
        </a:solidFill>
        <a:ln w="55000" cap="flat" cmpd="thickThin" algn="ctr">
          <a:solidFill>
            <a:schemeClr val="accent5">
              <a:tint val="40000"/>
              <a:alpha val="90000"/>
              <a:hueOff val="2293114"/>
              <a:satOff val="759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W przypadku obrony obligatoryjnej – obowiązkowa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W pozostałych wypadkach – nieobowiązkowa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Chyba że usprawiedliwił swoją nieobecność i wniósł o odroczenie rozprawy (art. 117 § 1 k.p.k.)</a:t>
          </a:r>
        </a:p>
      </dsp:txBody>
      <dsp:txXfrm>
        <a:off x="2261101" y="907856"/>
        <a:ext cx="1980532" cy="4348080"/>
      </dsp:txXfrm>
    </dsp:sp>
    <dsp:sp modelId="{DBC9E3CE-BB02-47BE-9D53-E395B6A0633F}">
      <dsp:nvSpPr>
        <dsp:cNvPr id="0" name=""/>
        <dsp:cNvSpPr/>
      </dsp:nvSpPr>
      <dsp:spPr>
        <a:xfrm>
          <a:off x="4518908" y="171470"/>
          <a:ext cx="1980532" cy="736386"/>
        </a:xfrm>
        <a:prstGeom prst="rect">
          <a:avLst/>
        </a:prstGeom>
        <a:solidFill>
          <a:schemeClr val="accent5">
            <a:hueOff val="4479036"/>
            <a:satOff val="6319"/>
            <a:lumOff val="-784"/>
            <a:alphaOff val="0"/>
          </a:schemeClr>
        </a:solidFill>
        <a:ln w="55000" cap="flat" cmpd="thickThin" algn="ctr">
          <a:solidFill>
            <a:schemeClr val="accent5">
              <a:hueOff val="4479036"/>
              <a:satOff val="6319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Oskarżyciel publiczny </a:t>
          </a:r>
        </a:p>
      </dsp:txBody>
      <dsp:txXfrm>
        <a:off x="4518908" y="171470"/>
        <a:ext cx="1980532" cy="736386"/>
      </dsp:txXfrm>
    </dsp:sp>
    <dsp:sp modelId="{92ED0485-465F-4F4C-9C4D-74AA7B1B0A73}">
      <dsp:nvSpPr>
        <dsp:cNvPr id="0" name=""/>
        <dsp:cNvSpPr/>
      </dsp:nvSpPr>
      <dsp:spPr>
        <a:xfrm>
          <a:off x="4518908" y="907856"/>
          <a:ext cx="1980532" cy="4348080"/>
        </a:xfrm>
        <a:prstGeom prst="rect">
          <a:avLst/>
        </a:prstGeom>
        <a:solidFill>
          <a:schemeClr val="accent5">
            <a:tint val="40000"/>
            <a:alpha val="90000"/>
            <a:hueOff val="4586227"/>
            <a:satOff val="1519"/>
            <a:lumOff val="-11"/>
            <a:alphaOff val="0"/>
          </a:schemeClr>
        </a:solidFill>
        <a:ln w="55000" cap="flat" cmpd="thickThin" algn="ctr">
          <a:solidFill>
            <a:schemeClr val="accent5">
              <a:tint val="40000"/>
              <a:alpha val="90000"/>
              <a:hueOff val="4586227"/>
              <a:satOff val="1519"/>
              <a:lumOff val="-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Obligatoryjna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Wyjątek – jeżeli postępowanie przygotowawcze prowadzono w formie dochodzenia nieobecność oskarżyciela publicznego nie tamuje rozpoznania sprawy </a:t>
          </a:r>
        </a:p>
      </dsp:txBody>
      <dsp:txXfrm>
        <a:off x="4518908" y="907856"/>
        <a:ext cx="1980532" cy="4348080"/>
      </dsp:txXfrm>
    </dsp:sp>
    <dsp:sp modelId="{48567D14-7A04-438D-9A51-198B0FE827A8}">
      <dsp:nvSpPr>
        <dsp:cNvPr id="0" name=""/>
        <dsp:cNvSpPr/>
      </dsp:nvSpPr>
      <dsp:spPr>
        <a:xfrm>
          <a:off x="6776715" y="171470"/>
          <a:ext cx="1980532" cy="736386"/>
        </a:xfrm>
        <a:prstGeom prst="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/>
            <a:t>Oskarżyciel posiłkowy, prywatny i ich pełnomocnicy </a:t>
          </a:r>
        </a:p>
      </dsp:txBody>
      <dsp:txXfrm>
        <a:off x="6776715" y="171470"/>
        <a:ext cx="1980532" cy="736386"/>
      </dsp:txXfrm>
    </dsp:sp>
    <dsp:sp modelId="{62CE3D11-E60B-4CD4-A6A2-8256787F2A9B}">
      <dsp:nvSpPr>
        <dsp:cNvPr id="0" name=""/>
        <dsp:cNvSpPr/>
      </dsp:nvSpPr>
      <dsp:spPr>
        <a:xfrm>
          <a:off x="6776715" y="907856"/>
          <a:ext cx="1980532" cy="4348080"/>
        </a:xfrm>
        <a:prstGeom prst="rect">
          <a:avLst/>
        </a:prstGeom>
        <a:solidFill>
          <a:schemeClr val="accent5">
            <a:tint val="40000"/>
            <a:alpha val="90000"/>
            <a:hueOff val="6879340"/>
            <a:satOff val="2278"/>
            <a:lumOff val="-16"/>
            <a:alphaOff val="0"/>
          </a:schemeClr>
        </a:solidFill>
        <a:ln w="55000" cap="flat" cmpd="thickThin" algn="ctr">
          <a:solidFill>
            <a:schemeClr val="accent5">
              <a:tint val="40000"/>
              <a:alpha val="90000"/>
              <a:hueOff val="6879340"/>
              <a:satOff val="2278"/>
              <a:lumOff val="-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Co do zasady – nieobowiązkowa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Przewodniczący może zarządzić obecność obowiązkową 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Ważne – nieusprawiedliwione niestawiennictwo oskarżyciela prywatnego i jego pełnomocnika  na rozprawie głównej bez usprawiedliwionych przyczyn uważa się za odstąpienie od oskarżenia</a:t>
          </a:r>
        </a:p>
      </dsp:txBody>
      <dsp:txXfrm>
        <a:off x="6776715" y="907856"/>
        <a:ext cx="1980532" cy="43480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3D5F27-2FB5-4F68-8046-7330AC2F7DA1}" type="datetimeFigureOut">
              <a:rPr lang="pl-PL" smtClean="0"/>
              <a:t>2017-05-09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FCC3A1-1A5E-4DB5-9AE6-B3C6F32ABCB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procesu karnego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Tryby konsensualne.</a:t>
            </a:r>
          </a:p>
          <a:p>
            <a:r>
              <a:rPr lang="pl-PL" dirty="0"/>
              <a:t>Postępowanie sądowe cz. I</a:t>
            </a:r>
          </a:p>
        </p:txBody>
      </p:sp>
    </p:spTree>
    <p:extLst>
      <p:ext uri="{BB962C8B-B14F-4D97-AF65-F5344CB8AC3E}">
        <p14:creationId xmlns:p14="http://schemas.microsoft.com/office/powerpoint/2010/main" val="86269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/>
              <a:t>Sąd może uwzględnić taki wniosek, gdy: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okoliczności popełnienia przestępstwa i wina nie budzą wątpliwości,</a:t>
            </a:r>
          </a:p>
          <a:p>
            <a:r>
              <a:rPr lang="pl-PL" dirty="0"/>
              <a:t>cele postępowania zostaną osiągnięte mimo nieprzeprowadzenia rozprawy w całości,</a:t>
            </a:r>
          </a:p>
          <a:p>
            <a:r>
              <a:rPr lang="pl-PL" dirty="0"/>
              <a:t>nie sprzeciwia się temu prokurator,</a:t>
            </a:r>
          </a:p>
          <a:p>
            <a:r>
              <a:rPr lang="pl-PL" dirty="0"/>
              <a:t>nie sprzeciwia się temu pokrzywdzony.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/>
              <a:t>Sąd może uzależnić uwzględnienie wniosku od dokonania w nim wskazanej przez siebie zmiany.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Dobrowolne poddanie się karze</a:t>
            </a:r>
          </a:p>
        </p:txBody>
      </p:sp>
    </p:spTree>
    <p:extLst>
      <p:ext uri="{BB962C8B-B14F-4D97-AF65-F5344CB8AC3E}">
        <p14:creationId xmlns:p14="http://schemas.microsoft.com/office/powerpoint/2010/main" val="274622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46009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Etapy procesu karnego</a:t>
            </a:r>
          </a:p>
        </p:txBody>
      </p:sp>
    </p:spTree>
    <p:extLst>
      <p:ext uri="{BB962C8B-B14F-4D97-AF65-F5344CB8AC3E}">
        <p14:creationId xmlns:p14="http://schemas.microsoft.com/office/powerpoint/2010/main" val="407564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Kulminacja procesu i jego najważniejszy etap. Wcześniejsze stadium (postępowanie przygotowawcze) przygotowuje ten etap procesu, a późniejsze bazują na jego wynikach (odwoławcze, kasacyjne, wznowieniowe). </a:t>
            </a:r>
          </a:p>
          <a:p>
            <a:pPr algn="just"/>
            <a:r>
              <a:rPr lang="pl-PL" dirty="0"/>
              <a:t>W postępowaniu przed sądem I instancji, a przede wszystkim na rozprawie głównej najpełniej realizowane są najważniejsze zasady procesowe </a:t>
            </a:r>
          </a:p>
          <a:p>
            <a:pPr lvl="1" algn="just"/>
            <a:r>
              <a:rPr lang="pl-PL" dirty="0"/>
              <a:t>Kontradyktoryjności, </a:t>
            </a:r>
          </a:p>
          <a:p>
            <a:pPr lvl="1" algn="just"/>
            <a:r>
              <a:rPr lang="pl-PL" dirty="0"/>
              <a:t>Jawności</a:t>
            </a:r>
          </a:p>
          <a:p>
            <a:pPr lvl="1" algn="just"/>
            <a:r>
              <a:rPr lang="pl-PL" dirty="0"/>
              <a:t>Obiektywizmu </a:t>
            </a:r>
          </a:p>
          <a:p>
            <a:pPr lvl="1" algn="just"/>
            <a:r>
              <a:rPr lang="pl-PL" dirty="0"/>
              <a:t>Bezpośredniości </a:t>
            </a:r>
          </a:p>
          <a:p>
            <a:pPr lvl="1" algn="just"/>
            <a:r>
              <a:rPr lang="pl-PL" dirty="0"/>
              <a:t>Równości broni (równości stron)</a:t>
            </a:r>
          </a:p>
          <a:p>
            <a:pPr lvl="1" algn="just"/>
            <a:r>
              <a:rPr lang="pl-PL" dirty="0"/>
              <a:t>Koncentracji </a:t>
            </a:r>
          </a:p>
          <a:p>
            <a:pPr lvl="1" algn="just"/>
            <a:r>
              <a:rPr lang="pl-PL" dirty="0"/>
              <a:t>Skargowości 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Najpełniejsza realizacja standardu rzetelnego procesu – art. 6 EKPC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Postępowanie sądowe</a:t>
            </a:r>
          </a:p>
        </p:txBody>
      </p:sp>
    </p:spTree>
    <p:extLst>
      <p:ext uri="{BB962C8B-B14F-4D97-AF65-F5344CB8AC3E}">
        <p14:creationId xmlns:p14="http://schemas.microsoft.com/office/powerpoint/2010/main" val="274622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Art. 6 ust. 1 EKPC </a:t>
            </a:r>
          </a:p>
          <a:p>
            <a:pPr algn="just"/>
            <a:r>
              <a:rPr lang="pl-PL" dirty="0"/>
              <a:t>Każdy ma prawo do </a:t>
            </a:r>
            <a:r>
              <a:rPr lang="pl-PL" b="1" dirty="0"/>
              <a:t>sprawiedliwego i publicznego </a:t>
            </a:r>
            <a:r>
              <a:rPr lang="pl-PL" dirty="0"/>
              <a:t>rozpatrzenia jego sprawy w </a:t>
            </a:r>
            <a:r>
              <a:rPr lang="pl-PL" b="1" dirty="0"/>
              <a:t>rozsądnym terminie </a:t>
            </a:r>
            <a:r>
              <a:rPr lang="pl-PL" dirty="0"/>
              <a:t>przez </a:t>
            </a:r>
            <a:r>
              <a:rPr lang="pl-PL" b="1" dirty="0"/>
              <a:t>niezawisły i bezstronny sąd ustanowiony ustawą </a:t>
            </a:r>
            <a:r>
              <a:rPr lang="pl-PL" dirty="0"/>
              <a:t>przy rozstrzyganiu o jego prawach i obowiązkach o charakterze cywilnym albo o </a:t>
            </a:r>
            <a:r>
              <a:rPr lang="pl-PL" b="1" dirty="0"/>
              <a:t>zasadności każdego oskarżenia w wytoczonej przeciwko niemu sprawie karnej.</a:t>
            </a:r>
            <a:r>
              <a:rPr lang="pl-PL" dirty="0"/>
              <a:t> Postępowanie przed sądem jest </a:t>
            </a:r>
            <a:r>
              <a:rPr lang="pl-PL" b="1" dirty="0"/>
              <a:t>jawne</a:t>
            </a:r>
            <a:r>
              <a:rPr lang="pl-PL" dirty="0"/>
              <a:t>, jednak prasa i publiczność </a:t>
            </a:r>
            <a:r>
              <a:rPr lang="pl-PL" b="1" dirty="0"/>
              <a:t>mogą być wyłączone z całości lub części rozprawy sądowej </a:t>
            </a:r>
            <a:r>
              <a:rPr lang="pl-PL" dirty="0"/>
              <a:t>ze względów obyczajowych, z uwagi na porządek publiczny lub bezpieczeństwo państwowe w społeczeństwie demokratycznym, gdy wymaga tego dobro małoletnich lub gdy służy to ochronie życia prywatnego stron albo też w okolicznościach szczególnych, w granicach uznanych przez sąd za bezwzględnie konieczne, kiedy jawność mogłaby przynieść szkodę interesom wymiaru sprawiedliwości.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Postępowanie sądowe</a:t>
            </a:r>
          </a:p>
        </p:txBody>
      </p:sp>
    </p:spTree>
    <p:extLst>
      <p:ext uri="{BB962C8B-B14F-4D97-AF65-F5344CB8AC3E}">
        <p14:creationId xmlns:p14="http://schemas.microsoft.com/office/powerpoint/2010/main" val="4073730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720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Funkcja jurysdykcyjna </a:t>
            </a:r>
            <a:r>
              <a:rPr lang="pl-PL" dirty="0"/>
              <a:t>– sprawowanie wymiaru sprawiedliwości powierzone wyłącznie sądowi (art. 175 Konstytucji)→ </a:t>
            </a:r>
            <a:r>
              <a:rPr lang="pl-PL" u="sng" dirty="0"/>
              <a:t>funkcja podstawowa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Funkcje akcesoryjne:</a:t>
            </a:r>
          </a:p>
          <a:p>
            <a:pPr marL="0" indent="0" algn="just">
              <a:buNone/>
            </a:pPr>
            <a:r>
              <a:rPr lang="pl-PL" b="1" dirty="0"/>
              <a:t>Funkcja wychowawcza-</a:t>
            </a:r>
            <a:r>
              <a:rPr lang="pl-PL" dirty="0"/>
              <a:t> ma na celu skłaniać do poszanowania porządku prawnego oraz zasad współżycia społecznego.</a:t>
            </a:r>
            <a:endParaRPr lang="pl-PL" b="1" dirty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Funkcja satysfakcyjna- </a:t>
            </a:r>
            <a:r>
              <a:rPr lang="pl-PL" dirty="0"/>
              <a:t>wyraża się w potrzebie zaspokajania poczucia sprawiedliwości w społeczeństwie.</a:t>
            </a:r>
            <a:r>
              <a:rPr lang="pl-PL" b="1" dirty="0"/>
              <a:t>		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Funkcja profilaktyczna- </a:t>
            </a:r>
            <a:r>
              <a:rPr lang="pl-PL" dirty="0"/>
              <a:t>sprowadza się do podejmowania działań zmierzających do zapobieżenia popełnienia podobnych przestępstw.</a:t>
            </a:r>
            <a:endParaRPr lang="pl-PL" b="1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pl-PL" dirty="0"/>
              <a:t>Postępowanie sądowe- funkcje</a:t>
            </a:r>
          </a:p>
        </p:txBody>
      </p:sp>
    </p:spTree>
    <p:extLst>
      <p:ext uri="{BB962C8B-B14F-4D97-AF65-F5344CB8AC3E}">
        <p14:creationId xmlns:p14="http://schemas.microsoft.com/office/powerpoint/2010/main" val="25312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4120453"/>
              </p:ext>
            </p:extLst>
          </p:nvPr>
        </p:nvGraphicFramePr>
        <p:xfrm>
          <a:off x="367665" y="1727851"/>
          <a:ext cx="8413241" cy="4876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ymbol zastępczy zawartości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1556" cy="1281112"/>
          </a:xfrm>
        </p:spPr>
        <p:txBody>
          <a:bodyPr>
            <a:normAutofit fontScale="90000"/>
          </a:bodyPr>
          <a:lstStyle/>
          <a:p>
            <a:pPr marL="400050" algn="ctr"/>
            <a:r>
              <a:rPr lang="pl-PL" dirty="0"/>
              <a:t>Postępowanie przed sądem I instancji można podzielić na 3 etapy:</a:t>
            </a:r>
          </a:p>
        </p:txBody>
      </p:sp>
    </p:spTree>
    <p:extLst>
      <p:ext uri="{BB962C8B-B14F-4D97-AF65-F5344CB8AC3E}">
        <p14:creationId xmlns:p14="http://schemas.microsoft.com/office/powerpoint/2010/main" val="58933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6526" y="404664"/>
            <a:ext cx="859993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Strony i organy postępowania sądowego</a:t>
            </a:r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680215"/>
              </p:ext>
            </p:extLst>
          </p:nvPr>
        </p:nvGraphicFramePr>
        <p:xfrm>
          <a:off x="288035" y="1628800"/>
          <a:ext cx="8467638" cy="522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652000" y="4642009"/>
            <a:ext cx="2538788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Prokurator </a:t>
            </a:r>
            <a:r>
              <a:rPr lang="pl-PL" sz="2400" b="1" u="sng" dirty="0"/>
              <a:t>nie jest organem </a:t>
            </a:r>
            <a:r>
              <a:rPr lang="pl-PL" dirty="0"/>
              <a:t>postępowania sądowego – jest stroną, oskarżycielem publicznym!</a:t>
            </a:r>
          </a:p>
        </p:txBody>
      </p:sp>
    </p:spTree>
    <p:extLst>
      <p:ext uri="{BB962C8B-B14F-4D97-AF65-F5344CB8AC3E}">
        <p14:creationId xmlns:p14="http://schemas.microsoft.com/office/powerpoint/2010/main" val="4051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Skargi inicjujące postępowanie sądowe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Art. 14 § 1 </a:t>
            </a:r>
            <a:r>
              <a:rPr lang="pl-PL" dirty="0">
                <a:sym typeface="Wingdings" panose="05000000000000000000" pitchFamily="2" charset="2"/>
              </a:rPr>
              <a:t> wszczęcie postępowania następuje na żądanie oskarżyciela lub innego uprawnionego podmiotu</a:t>
            </a:r>
          </a:p>
          <a:p>
            <a:pPr marL="0" indent="0" algn="just">
              <a:buNone/>
            </a:pPr>
            <a:r>
              <a:rPr lang="pl-PL" dirty="0"/>
              <a:t>1. Akt oskarżenia:</a:t>
            </a:r>
          </a:p>
          <a:p>
            <a:pPr marL="274320" lvl="1" indent="0" algn="just">
              <a:buNone/>
            </a:pPr>
            <a:r>
              <a:rPr lang="pl-PL" dirty="0"/>
              <a:t>Wniesiony przez oskarżyciela publicznego (może zawierać również wniosek z art. 335 § 2)</a:t>
            </a:r>
          </a:p>
          <a:p>
            <a:pPr marL="274320" lvl="1" indent="0" algn="just">
              <a:buNone/>
            </a:pPr>
            <a:r>
              <a:rPr lang="pl-PL" dirty="0"/>
              <a:t>Subsydiarny</a:t>
            </a:r>
          </a:p>
          <a:p>
            <a:pPr marL="274320" lvl="1" indent="0" algn="just">
              <a:buNone/>
            </a:pPr>
            <a:r>
              <a:rPr lang="pl-PL" dirty="0"/>
              <a:t>Prywatny</a:t>
            </a:r>
          </a:p>
          <a:p>
            <a:pPr marL="0" indent="0" algn="just">
              <a:buNone/>
            </a:pPr>
            <a:r>
              <a:rPr lang="pl-PL" dirty="0"/>
              <a:t>2. Samoistny wniosek z art. 335 § 1 </a:t>
            </a:r>
          </a:p>
          <a:p>
            <a:pPr marL="0" indent="0" algn="just">
              <a:buNone/>
            </a:pPr>
            <a:r>
              <a:rPr lang="pl-PL" dirty="0"/>
              <a:t>3. Wniosek o warunkowe umorzenie postępowania (art. 336) </a:t>
            </a:r>
          </a:p>
          <a:p>
            <a:pPr marL="0" indent="0" algn="just">
              <a:buNone/>
            </a:pPr>
            <a:r>
              <a:rPr lang="pl-PL" dirty="0"/>
              <a:t>4. Wniosek o umorzenie postępowania i orzeczenie środków zabezpieczających (art. 324) </a:t>
            </a:r>
          </a:p>
          <a:p>
            <a:pPr marL="0" indent="0" algn="just">
              <a:buNone/>
            </a:pPr>
            <a:r>
              <a:rPr lang="pl-PL" dirty="0"/>
              <a:t>5. Wniosek o rozpoznanie sprawy w trybie przyspieszonym (art. 517d § 1)</a:t>
            </a:r>
          </a:p>
          <a:p>
            <a:pPr marL="0" indent="0" algn="just">
              <a:buNone/>
            </a:pPr>
            <a:r>
              <a:rPr lang="pl-PL" dirty="0"/>
              <a:t>+ wniosek o orzeczenie przepadku (art. 323 § 3)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8417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65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Postępowanie sądowe</a:t>
            </a:r>
          </a:p>
        </p:txBody>
      </p:sp>
    </p:spTree>
    <p:extLst>
      <p:ext uri="{BB962C8B-B14F-4D97-AF65-F5344CB8AC3E}">
        <p14:creationId xmlns:p14="http://schemas.microsoft.com/office/powerpoint/2010/main" val="253125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kontrola formalna skargi oskarżyciela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Niezwłocznie po wpłynięciu aktu oskarżenia (wniosku o warunkowe umorzenie postępowania, wniosku o rozpoznanie sprawy w trybie przyspieszonym, wniosku o umorzenie postępowania i zastosowanie środków zabezpieczających, wniosku z art. 335 § 1). </a:t>
            </a:r>
          </a:p>
          <a:p>
            <a:pPr algn="just"/>
            <a:r>
              <a:rPr lang="pl-PL" dirty="0"/>
              <a:t>Dokonywana przez </a:t>
            </a:r>
            <a:r>
              <a:rPr lang="pl-PL" b="1" u="sng" dirty="0"/>
              <a:t>prezesa sądu</a:t>
            </a:r>
            <a:r>
              <a:rPr lang="pl-PL" dirty="0"/>
              <a:t> (przewodniczącego wydziału lub upoważnionego sędziego). </a:t>
            </a:r>
          </a:p>
          <a:p>
            <a:pPr algn="just"/>
            <a:r>
              <a:rPr lang="pl-PL" dirty="0"/>
              <a:t>Polega na sprawdzeniu, czy skarga wniesiona przez oskarżyciela spełnia ogólne warunki pisma procesowego (art. 119) oraz te określone w przepisach szczególnych (art. 332, 333, 335) + dokonanie czynności z art. 334 (przesłanie akt postępowania wraz z załącznikami, zawiadomienie oskarżonego i pokrzywdzonego o przesłaniu aktu oskarżenia)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Chodzi wyłącznie o zbadanie, czy akt oskarżenia (lub inne pismo) zawiera wszystkie wymagane przez ustawę elementy. Nie ocenia się czy odpowiadają one materiałom sprawy. </a:t>
            </a:r>
          </a:p>
          <a:p>
            <a:pPr marL="0" indent="0" algn="just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6291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955784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/>
              <a:t>Porozumienia karnoprocesowe </a:t>
            </a:r>
            <a:r>
              <a:rPr lang="pl-PL" dirty="0"/>
              <a:t>to układy polegające na tym, że działając w granicach swoich uprawnień dwaj uczestnicy procesu karnego czynią sobie wzajemne ustępstwa co do toku postępowania lub rozstrzygnięcia merytorycznego (A. Światłowski).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Tryby konsensualne</a:t>
            </a:r>
          </a:p>
        </p:txBody>
      </p:sp>
    </p:spTree>
    <p:extLst>
      <p:ext uri="{BB962C8B-B14F-4D97-AF65-F5344CB8AC3E}">
        <p14:creationId xmlns:p14="http://schemas.microsoft.com/office/powerpoint/2010/main" val="2678449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Art. 337 § 1</a:t>
            </a:r>
          </a:p>
          <a:p>
            <a:pPr algn="just"/>
            <a:r>
              <a:rPr lang="pl-PL" dirty="0"/>
              <a:t>Jeżeli akt oskarżenia nie odpowiada warunkom formalnym wymienionym w art. 119, 332, 333 lub art. 335, a także, gdy nie zostały spełnione warunki wymienione w art. 334, prezes sądu </a:t>
            </a:r>
            <a:r>
              <a:rPr lang="pl-PL" b="1" dirty="0"/>
              <a:t>zwraca go oskarżycielowi w celu usunięcia braków w terminie 7 dni od dnia jego doręczenia.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Prezes sądu wydaje </a:t>
            </a:r>
            <a:r>
              <a:rPr lang="pl-PL" b="1" dirty="0"/>
              <a:t>ZARZĄDZENIE </a:t>
            </a:r>
            <a:r>
              <a:rPr lang="pl-PL" dirty="0"/>
              <a:t>w sprawie zwrotu aktu oskarżenia oskarżycielowi. Na zarządzenie przysługuje </a:t>
            </a:r>
            <a:r>
              <a:rPr lang="pl-PL" u="sng" dirty="0"/>
              <a:t>zażalenie do sądu właściwego do rozpoznania sprawy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Oskarżyciel, który nie wnosi zażalenia, ma obowiązek w terminie 7 dni wnieść poprawiony lub uzupełniony akt oskarżenia. </a:t>
            </a:r>
          </a:p>
          <a:p>
            <a:pPr algn="just"/>
            <a:r>
              <a:rPr lang="pl-PL" dirty="0"/>
              <a:t>Zwrot aktu oskarżenia nie oznacza zwrotu sprawy i nie uchyla stanu zawisłości sprawy. </a:t>
            </a:r>
          </a:p>
          <a:p>
            <a:pPr lvl="1" algn="just"/>
            <a:r>
              <a:rPr lang="pl-PL" dirty="0"/>
              <a:t>Prokurator nie może np. umorzyć postępowania, ale może cofnąć akt oskarżenia (art. 14 § 2)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kontrola formalna skargi oskarżyciela</a:t>
            </a:r>
          </a:p>
        </p:txBody>
      </p:sp>
    </p:spTree>
    <p:extLst>
      <p:ext uri="{BB962C8B-B14F-4D97-AF65-F5344CB8AC3E}">
        <p14:creationId xmlns:p14="http://schemas.microsoft.com/office/powerpoint/2010/main" val="253125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>
                <a:sym typeface="Wingdings" panose="05000000000000000000" pitchFamily="2" charset="2"/>
              </a:rPr>
              <a:t>Zgodnie z art. 120 </a:t>
            </a:r>
            <a:r>
              <a:rPr lang="pl-PL" dirty="0"/>
              <a:t>§ 1 k.p.k. jeżeli pismo nie odpowiada wymaganiom formalnym, przewidzianym w art. 119 lub w przepisach szczególnych, a brak jest tego rodzaju, że </a:t>
            </a:r>
            <a:r>
              <a:rPr lang="pl-PL" b="1" dirty="0"/>
              <a:t>pismo nie może otrzymać biegu</a:t>
            </a:r>
            <a:r>
              <a:rPr lang="pl-PL" dirty="0"/>
              <a:t>, albo brak polega na niezłożeniu należytych opłat lub upoważnienia do podjęcia czynności procesowej, wzywa się osobę, od której pismo pochodzi, do usunięcia braku w terminie 7 dni.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W razie uzupełnienia braku w terminie, pismo wywołuje skutki od dnia jego wniesienia.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W przypadku nieuzupełnienia braku w terminie, pismo uznaje się za bezskuteczne, o czym należy pouczyć przy doręczeniu wezwania.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Na zarządzenia z art. 120 </a:t>
            </a:r>
            <a:r>
              <a:rPr lang="pl-PL" b="1" dirty="0"/>
              <a:t>nie przysługuje zażalenie </a:t>
            </a:r>
            <a:endParaRPr lang="pl-PL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kontrola formalna skargi oskarżyciela</a:t>
            </a:r>
          </a:p>
        </p:txBody>
      </p:sp>
    </p:spTree>
    <p:extLst>
      <p:ext uri="{BB962C8B-B14F-4D97-AF65-F5344CB8AC3E}">
        <p14:creationId xmlns:p14="http://schemas.microsoft.com/office/powerpoint/2010/main" val="2987686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/>
              <a:t>Jeżeli </a:t>
            </a:r>
            <a:r>
              <a:rPr lang="pl-PL" b="1" dirty="0"/>
              <a:t>akt oskarżenia odpowiada warunkom </a:t>
            </a:r>
            <a:r>
              <a:rPr lang="pl-PL" dirty="0"/>
              <a:t>formalnym, </a:t>
            </a:r>
            <a:r>
              <a:rPr lang="pl-PL" b="1" dirty="0"/>
              <a:t>prezes sądu lub referendarz sądowy</a:t>
            </a:r>
            <a:r>
              <a:rPr lang="pl-PL" dirty="0"/>
              <a:t> </a:t>
            </a:r>
            <a:r>
              <a:rPr lang="pl-PL" b="1" dirty="0"/>
              <a:t>zarządza doręczenie jego odpisu oskarżonemu</a:t>
            </a:r>
            <a:r>
              <a:rPr lang="pl-PL" dirty="0"/>
              <a:t>, wzywając </a:t>
            </a:r>
            <a:r>
              <a:rPr lang="pl-PL" u="sng" dirty="0"/>
              <a:t>do składania wniosków dowodowych w terminie 7 dni </a:t>
            </a:r>
            <a:r>
              <a:rPr lang="pl-PL" dirty="0"/>
              <a:t>od dnia doręczenia mu aktu oskarżenia, a także pouczając o prawie do złożenia wniosku o </a:t>
            </a:r>
            <a:r>
              <a:rPr lang="pl-PL" u="sng" dirty="0"/>
              <a:t>zobowiązanie prokuratora do uzupełnienia materiałów postępowania przygotowawczego dołączonych do aktu oskarżenia</a:t>
            </a:r>
            <a:r>
              <a:rPr lang="pl-PL" dirty="0"/>
              <a:t> o określone dokumenty zawarte w aktach tego postępowania, gdy ma to znaczenie dla interesu oskarżonego.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kontrola formalna skargi oskarżyciela</a:t>
            </a:r>
          </a:p>
        </p:txBody>
      </p:sp>
    </p:spTree>
    <p:extLst>
      <p:ext uri="{BB962C8B-B14F-4D97-AF65-F5344CB8AC3E}">
        <p14:creationId xmlns:p14="http://schemas.microsoft.com/office/powerpoint/2010/main" val="128878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skierowanie sprawy na posiedzenie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Poza kontrolą formalną aktu oskarżenia, </a:t>
            </a:r>
            <a:r>
              <a:rPr lang="pl-PL" b="1" dirty="0"/>
              <a:t>prezes sądu</a:t>
            </a:r>
            <a:r>
              <a:rPr lang="pl-PL" dirty="0"/>
              <a:t> ma obowiązek zbadać, czy przed skierowaniem sprawy do rozpoznania na rozprawie nie zachodzi potrzeba wniesienia jej z urzędu (lub na wniosek strony) </a:t>
            </a:r>
            <a:r>
              <a:rPr lang="pl-PL" b="1" dirty="0"/>
              <a:t>na posiedzenie w celu podjęcia rozstrzygnięcia przekraczającego jego uprawnienia. </a:t>
            </a:r>
          </a:p>
          <a:p>
            <a:pPr algn="just"/>
            <a:r>
              <a:rPr lang="pl-PL" dirty="0"/>
              <a:t>Możliwość orzekania co do </a:t>
            </a:r>
            <a:r>
              <a:rPr lang="pl-PL" i="1" dirty="0"/>
              <a:t>meritum </a:t>
            </a:r>
            <a:r>
              <a:rPr lang="pl-PL" dirty="0"/>
              <a:t>jest uzależniona od weryfikacji zagadnień incydentalnych np. trzeba rozstrzygnąć o właściwości sądu albo wybrać optymalny tryb postępowania (przyspieszony czy nakazowy). </a:t>
            </a:r>
          </a:p>
          <a:p>
            <a:pPr algn="just"/>
            <a:r>
              <a:rPr lang="pl-PL" dirty="0"/>
              <a:t>Dwa cele posiedzenia sądowego przed rozprawą: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Kontrola podstaw oskarżenia i sprawdzenie czy nie zachodzą przeszkody do przeprowadzenia rozprawy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Organizacyjne przygotowanie rozprawy (posiedzenie przygotowawcze – art. 349) </a:t>
            </a:r>
          </a:p>
          <a:p>
            <a:pPr algn="just"/>
            <a:r>
              <a:rPr lang="pl-PL" dirty="0"/>
              <a:t>Art. 339 § 4a </a:t>
            </a:r>
            <a:r>
              <a:rPr lang="pl-PL" dirty="0">
                <a:sym typeface="Wingdings" panose="05000000000000000000" pitchFamily="2" charset="2"/>
              </a:rPr>
              <a:t> jeżeli akt oskarżenia odpowiada warunkom formalnym sprawę kieruje się na posiedzenie przed rozprawą w terminie 30 dni od dnia wniesienia aktu oskarżenia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Termin instrukcyjny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9082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998" y="188640"/>
            <a:ext cx="864427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skierowanie sprawy na posiedzenie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60507"/>
              </p:ext>
            </p:extLst>
          </p:nvPr>
        </p:nvGraphicFramePr>
        <p:xfrm>
          <a:off x="271131" y="1905000"/>
          <a:ext cx="6336146" cy="4741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804248" y="2348880"/>
            <a:ext cx="2109020" cy="4154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art. 339 § 3a – prezes sądu </a:t>
            </a:r>
            <a:r>
              <a:rPr lang="pl-PL" sz="2400" b="1" dirty="0"/>
              <a:t>może skierować </a:t>
            </a:r>
            <a:r>
              <a:rPr lang="pl-PL" sz="2400" dirty="0"/>
              <a:t>sprawę na posiedzenie, jeżeli oskarżony złożył wniosek z art. 338a </a:t>
            </a:r>
          </a:p>
        </p:txBody>
      </p:sp>
    </p:spTree>
    <p:extLst>
      <p:ext uri="{BB962C8B-B14F-4D97-AF65-F5344CB8AC3E}">
        <p14:creationId xmlns:p14="http://schemas.microsoft.com/office/powerpoint/2010/main" val="3087542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pl-PL" dirty="0"/>
              <a:t>339 § 3 i 4 – prezes sądu kieruje sprawę na posiedzenie także wtedy, gdy zachodzi potrzeba innego rozstrzygnięcia przekraczającego jego uprawnienia, np.</a:t>
            </a:r>
          </a:p>
          <a:p>
            <a:pPr lvl="0"/>
            <a:r>
              <a:rPr lang="pl-PL" dirty="0"/>
              <a:t>Umorzenia postępowania na podstawie art. 17 § 1 pkt. 2 – 11,</a:t>
            </a:r>
          </a:p>
          <a:p>
            <a:r>
              <a:rPr lang="pl-PL" dirty="0"/>
              <a:t>wydanie wyroku nakazowego.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skierowanie sprawy na posiedzenie</a:t>
            </a:r>
          </a:p>
        </p:txBody>
      </p:sp>
    </p:spTree>
    <p:extLst>
      <p:ext uri="{BB962C8B-B14F-4D97-AF65-F5344CB8AC3E}">
        <p14:creationId xmlns:p14="http://schemas.microsoft.com/office/powerpoint/2010/main" val="3873975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476672"/>
            <a:ext cx="662473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merytoryczna kontrola aktu oskarżenia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535680"/>
              </p:ext>
            </p:extLst>
          </p:nvPr>
        </p:nvGraphicFramePr>
        <p:xfrm>
          <a:off x="247207" y="1382234"/>
          <a:ext cx="8652245" cy="547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180214" y="5901071"/>
            <a:ext cx="704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Umorzenie postępowania </a:t>
            </a:r>
            <a:r>
              <a:rPr lang="pl-PL" b="1" dirty="0">
                <a:sym typeface="Wingdings" panose="05000000000000000000" pitchFamily="2" charset="2"/>
              </a:rPr>
              <a:t> sąd wydaje </a:t>
            </a:r>
            <a:r>
              <a:rPr lang="pl-PL" b="1" u="sng" dirty="0">
                <a:sym typeface="Wingdings" panose="05000000000000000000" pitchFamily="2" charset="2"/>
              </a:rPr>
              <a:t>postanowienie</a:t>
            </a:r>
            <a:r>
              <a:rPr lang="pl-PL" b="1" dirty="0">
                <a:sym typeface="Wingdings" panose="05000000000000000000" pitchFamily="2" charset="2"/>
              </a:rPr>
              <a:t>. Na postanowienie przysługuje zażalenie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18833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32448"/>
          </a:xfrm>
        </p:spPr>
        <p:txBody>
          <a:bodyPr/>
          <a:lstStyle/>
          <a:p>
            <a:r>
              <a:rPr lang="pl-PL" dirty="0"/>
              <a:t>art. 344a k.p.k.</a:t>
            </a:r>
          </a:p>
          <a:p>
            <a:r>
              <a:rPr lang="pl-PL" dirty="0"/>
              <a:t>cel: uzupełnienie śledztwa lub dochodzenia</a:t>
            </a:r>
          </a:p>
          <a:p>
            <a:r>
              <a:rPr lang="pl-PL" dirty="0"/>
              <a:t>w sytuacji, gdy akta sprawy wskazują na istotne braki postępowania przygotowawczego, zwłaszcza na potrzebę poszukiwania dowodów</a:t>
            </a:r>
          </a:p>
          <a:p>
            <a:r>
              <a:rPr lang="pl-PL" dirty="0"/>
              <a:t>dokonanie niezbędnych czynności przez sąd powodowałoby znaczne trudności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Merytoryczna kontrola aktu oskarżenia- zwrot sprawy do postępowania przygotowawczego</a:t>
            </a:r>
          </a:p>
        </p:txBody>
      </p:sp>
    </p:spTree>
    <p:extLst>
      <p:ext uri="{BB962C8B-B14F-4D97-AF65-F5344CB8AC3E}">
        <p14:creationId xmlns:p14="http://schemas.microsoft.com/office/powerpoint/2010/main" val="2554104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8"/>
          </a:xfrm>
        </p:spPr>
        <p:txBody>
          <a:bodyPr/>
          <a:lstStyle/>
          <a:p>
            <a:r>
              <a:rPr lang="pl-PL" dirty="0"/>
              <a:t>przekazując sprawę, </a:t>
            </a:r>
            <a:r>
              <a:rPr lang="pl-PL" b="1" dirty="0"/>
              <a:t>sąd wskazuje kierunek uzupełnienia</a:t>
            </a:r>
            <a:r>
              <a:rPr lang="pl-PL" dirty="0"/>
              <a:t>, a w razie potrzeby także niezbędne czynności</a:t>
            </a:r>
          </a:p>
          <a:p>
            <a:endParaRPr lang="pl-PL" dirty="0"/>
          </a:p>
          <a:p>
            <a:r>
              <a:rPr lang="pl-PL" dirty="0"/>
              <a:t>na </a:t>
            </a:r>
            <a:r>
              <a:rPr lang="pl-PL" b="1" dirty="0"/>
              <a:t>postanowienie o zwrocie </a:t>
            </a:r>
            <a:r>
              <a:rPr lang="pl-PL" dirty="0"/>
              <a:t>sprawy do postępowania przygotowawczego służy stronom </a:t>
            </a:r>
            <a:r>
              <a:rPr lang="pl-PL" b="1" dirty="0"/>
              <a:t>zażalenie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Merytoryczna kontrola aktu oskarżenia- zwrot sprawy do postępowania przygotowawczego</a:t>
            </a:r>
          </a:p>
        </p:txBody>
      </p:sp>
    </p:spTree>
    <p:extLst>
      <p:ext uri="{BB962C8B-B14F-4D97-AF65-F5344CB8AC3E}">
        <p14:creationId xmlns:p14="http://schemas.microsoft.com/office/powerpoint/2010/main" val="225794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/>
              <a:t>Po uzupełnieniu </a:t>
            </a:r>
            <a:r>
              <a:rPr lang="pl-PL" dirty="0"/>
              <a:t>oskarżyciel publiczny: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składa </a:t>
            </a:r>
            <a:r>
              <a:rPr lang="pl-PL" b="1" dirty="0"/>
              <a:t>nowy akt </a:t>
            </a:r>
            <a:r>
              <a:rPr lang="pl-PL" dirty="0"/>
              <a:t>oskarżenia; lub</a:t>
            </a:r>
          </a:p>
          <a:p>
            <a:r>
              <a:rPr lang="pl-PL" b="1" dirty="0"/>
              <a:t>podtrzymuje poprzedni </a:t>
            </a:r>
            <a:r>
              <a:rPr lang="pl-PL" dirty="0"/>
              <a:t>akt oskarżenia; lub </a:t>
            </a:r>
          </a:p>
          <a:p>
            <a:r>
              <a:rPr lang="pl-PL" dirty="0"/>
              <a:t>kieruje do sądu </a:t>
            </a:r>
            <a:r>
              <a:rPr lang="pl-PL" b="1" dirty="0"/>
              <a:t>wniosek o warunkowe umorzenie</a:t>
            </a:r>
            <a:r>
              <a:rPr lang="pl-PL" dirty="0"/>
              <a:t> postępowania; lub</a:t>
            </a:r>
          </a:p>
          <a:p>
            <a:r>
              <a:rPr lang="pl-PL" b="1" dirty="0"/>
              <a:t>umarza</a:t>
            </a:r>
            <a:r>
              <a:rPr lang="pl-PL" dirty="0"/>
              <a:t> postępowanie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Merytoryczna kontrola aktu oskarżenia- zwrot sprawy do postępowania przygotowawczego</a:t>
            </a:r>
          </a:p>
        </p:txBody>
      </p:sp>
    </p:spTree>
    <p:extLst>
      <p:ext uri="{BB962C8B-B14F-4D97-AF65-F5344CB8AC3E}">
        <p14:creationId xmlns:p14="http://schemas.microsoft.com/office/powerpoint/2010/main" val="30264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027792"/>
          </a:xfrm>
        </p:spPr>
        <p:txBody>
          <a:bodyPr/>
          <a:lstStyle/>
          <a:p>
            <a:r>
              <a:rPr lang="pl-PL" b="1" dirty="0"/>
              <a:t>Skazanie bez przeprowadzania rozprawy </a:t>
            </a:r>
            <a:r>
              <a:rPr lang="pl-PL" dirty="0"/>
              <a:t>(art. 335 k.p.k.)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r>
              <a:rPr lang="pl-PL" b="1" dirty="0"/>
              <a:t>Dobrowolne poddanie się karze </a:t>
            </a:r>
            <a:r>
              <a:rPr lang="pl-PL" dirty="0"/>
              <a:t>(art. 387 k.p.k.)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Tryby konsensualne</a:t>
            </a:r>
          </a:p>
        </p:txBody>
      </p:sp>
    </p:spTree>
    <p:extLst>
      <p:ext uri="{BB962C8B-B14F-4D97-AF65-F5344CB8AC3E}">
        <p14:creationId xmlns:p14="http://schemas.microsoft.com/office/powerpoint/2010/main" val="3708218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l-PL" b="1" dirty="0"/>
              <a:t>Rozprawę należy wyznaczyć i przeprowadzić bez nieuzasadnionej zwłoki </a:t>
            </a:r>
            <a:r>
              <a:rPr lang="pl-PL" dirty="0"/>
              <a:t>(art. 348 k.p.k.)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Jednym z elementów niezbędnych do prowadzenia rozprawy jest wyznaczenie składu orzekającego.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Realizacji prowadzenia rozprawy bez nieuzasadnionej zwłoki służy </a:t>
            </a:r>
            <a:r>
              <a:rPr lang="pl-PL" b="1" dirty="0"/>
              <a:t>posiedzenie przygotowawcze (organizacyjne)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przygotowanie do rozprawy głównej</a:t>
            </a:r>
          </a:p>
        </p:txBody>
      </p:sp>
    </p:spTree>
    <p:extLst>
      <p:ext uri="{BB962C8B-B14F-4D97-AF65-F5344CB8AC3E}">
        <p14:creationId xmlns:p14="http://schemas.microsoft.com/office/powerpoint/2010/main" val="240438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/>
              <a:t>Posiedzenie przygotowawcze może mieć miejsce w dwóch wypadkach:</a:t>
            </a:r>
          </a:p>
          <a:p>
            <a:pPr lvl="0"/>
            <a:r>
              <a:rPr lang="pl-PL" b="1" dirty="0"/>
              <a:t>obligatoryjnie</a:t>
            </a:r>
            <a:r>
              <a:rPr lang="pl-PL" dirty="0"/>
              <a:t>, jeżeli przewidywany zakres postępowania dowodowego uzasadnia przypuszczenie, że w sprawie niezbędne będzie wyznaczenie co najmniej 5 terminów rozprawy. W takiej sytuacji prezes sądu niezwłocznie wyznacza sędziego albo członków składu orzekającego oraz kieruje sprawę na posiedzenie (art. 349 § 1 k.p.k.);</a:t>
            </a:r>
          </a:p>
          <a:p>
            <a:pPr marL="109728" lvl="0" indent="0">
              <a:buNone/>
            </a:pPr>
            <a:endParaRPr lang="pl-PL" dirty="0"/>
          </a:p>
          <a:p>
            <a:pPr lvl="0"/>
            <a:r>
              <a:rPr lang="pl-PL" b="1" dirty="0"/>
              <a:t>fakultatywnie</a:t>
            </a:r>
            <a:r>
              <a:rPr lang="pl-PL" dirty="0"/>
              <a:t>, jeżeli ze względu na zawiłość sprawy lub z innych ważnych powodów prezes sądu uzna, że może to przyczynić się do usprawnienia postępowania, a zwłaszcza należytego zaplanowania i organizacji rozprawy głównej (art. 349 § 2 k.p.k.).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przygotowanie do rozprawy głównej</a:t>
            </a:r>
          </a:p>
        </p:txBody>
      </p:sp>
    </p:spTree>
    <p:extLst>
      <p:ext uri="{BB962C8B-B14F-4D97-AF65-F5344CB8AC3E}">
        <p14:creationId xmlns:p14="http://schemas.microsoft.com/office/powerpoint/2010/main" val="4210152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/>
              <a:t>Jeżeli </a:t>
            </a:r>
            <a:r>
              <a:rPr lang="pl-PL" b="1" dirty="0"/>
              <a:t>nie wyznaczono posiedzenia przygotowawczego</a:t>
            </a:r>
            <a:r>
              <a:rPr lang="pl-PL" dirty="0"/>
              <a:t>, prezes sądu wydaje pisemne zarządzenie wskazujące sędziego albo członków składu orzekającego (art. 350 § 1 k.p.k.).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Następnie  </a:t>
            </a:r>
            <a:r>
              <a:rPr lang="pl-PL" b="1" dirty="0"/>
              <a:t>przewodniczący składu </a:t>
            </a:r>
            <a:r>
              <a:rPr lang="pl-PL" dirty="0"/>
              <a:t>orzekającego wydaje </a:t>
            </a:r>
            <a:r>
              <a:rPr lang="pl-PL" b="1" dirty="0"/>
              <a:t>pisemne zarządzenie o wyznaczeniu rozprawy głównej</a:t>
            </a:r>
            <a:r>
              <a:rPr lang="pl-PL" dirty="0"/>
              <a:t>, w którym wskazuje: </a:t>
            </a:r>
          </a:p>
          <a:p>
            <a:pPr marL="109728" indent="0">
              <a:buNone/>
            </a:pPr>
            <a:r>
              <a:rPr lang="pl-PL" dirty="0"/>
              <a:t>1) dzień, godzinę i salę rozpraw,</a:t>
            </a:r>
          </a:p>
          <a:p>
            <a:pPr marL="109728" indent="0">
              <a:buNone/>
            </a:pPr>
            <a:r>
              <a:rPr lang="pl-PL" dirty="0"/>
              <a:t>2) strony i inne osoby, które należy wezwać na rozprawę lub zawiadomić o jej terminie,</a:t>
            </a:r>
          </a:p>
          <a:p>
            <a:pPr marL="109728" indent="0">
              <a:buNone/>
            </a:pPr>
            <a:r>
              <a:rPr lang="pl-PL" dirty="0"/>
              <a:t>3) inne czynności konieczne do przygotowania rozprawy.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Postępowanie przejściowe- przygotowanie do rozprawy głównej</a:t>
            </a:r>
          </a:p>
        </p:txBody>
      </p:sp>
    </p:spTree>
    <p:extLst>
      <p:ext uri="{BB962C8B-B14F-4D97-AF65-F5344CB8AC3E}">
        <p14:creationId xmlns:p14="http://schemas.microsoft.com/office/powerpoint/2010/main" val="2405289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Art. 6 ust. 1 EKPC </a:t>
            </a:r>
          </a:p>
          <a:p>
            <a:pPr algn="just"/>
            <a:r>
              <a:rPr lang="pl-PL" dirty="0"/>
              <a:t>Art. 45 ust. 1 Konstytucji - Każdy ma prawo do sprawiedliwego i jawnego rozpatrzenia sprawy bez nieuzasadnionej zwłoki przez właściwy, niezależny, bezstronny i niezawisły sąd.</a:t>
            </a:r>
          </a:p>
          <a:p>
            <a:pPr algn="just"/>
            <a:r>
              <a:rPr lang="pl-PL" dirty="0"/>
              <a:t>Jawność rozprawy jest jednym z elementów rzetelnego procesu.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Jawność w aspekcie </a:t>
            </a:r>
            <a:r>
              <a:rPr lang="pl-PL" b="1" dirty="0"/>
              <a:t>zewnętrznym</a:t>
            </a:r>
            <a:r>
              <a:rPr lang="pl-PL" dirty="0"/>
              <a:t> (dla publiczności) i </a:t>
            </a:r>
            <a:r>
              <a:rPr lang="pl-PL" b="1" dirty="0"/>
              <a:t>wewnętrznym</a:t>
            </a:r>
            <a:r>
              <a:rPr lang="pl-PL" dirty="0"/>
              <a:t> (dla stron).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Rozprawa główna- jawność</a:t>
            </a:r>
          </a:p>
        </p:txBody>
      </p:sp>
    </p:spTree>
    <p:extLst>
      <p:ext uri="{BB962C8B-B14F-4D97-AF65-F5344CB8AC3E}">
        <p14:creationId xmlns:p14="http://schemas.microsoft.com/office/powerpoint/2010/main" val="3577940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W rozprawie mogą uczestniczyć, oprócz osób biorących udział w postępowaniu, </a:t>
            </a:r>
            <a:r>
              <a:rPr lang="pl-PL" b="1" dirty="0"/>
              <a:t>pełnoletnie</a:t>
            </a:r>
            <a:r>
              <a:rPr lang="pl-PL" dirty="0"/>
              <a:t> osoby, </a:t>
            </a:r>
            <a:r>
              <a:rPr lang="pl-PL" b="1" dirty="0"/>
              <a:t>nieuzbrojone</a:t>
            </a:r>
            <a:r>
              <a:rPr lang="pl-PL" dirty="0"/>
              <a:t>. Ale w nie mogą w niej brać udziału osoby, które znajdują się w stanie nielicującym z powagą sądu.  </a:t>
            </a:r>
          </a:p>
          <a:p>
            <a:pPr algn="just"/>
            <a:r>
              <a:rPr lang="pl-PL" dirty="0"/>
              <a:t>Przewodniczący </a:t>
            </a:r>
            <a:r>
              <a:rPr lang="pl-PL" b="1" dirty="0"/>
              <a:t>może zezwolić małoletnim </a:t>
            </a:r>
            <a:r>
              <a:rPr lang="pl-PL" dirty="0"/>
              <a:t>na udział w rozprawie. </a:t>
            </a:r>
          </a:p>
          <a:p>
            <a:pPr algn="just"/>
            <a:r>
              <a:rPr lang="pl-PL" dirty="0"/>
              <a:t>Sąd </a:t>
            </a:r>
            <a:r>
              <a:rPr lang="pl-PL" b="1" dirty="0"/>
              <a:t>zezwala</a:t>
            </a:r>
            <a:r>
              <a:rPr lang="pl-PL" dirty="0"/>
              <a:t> przedstawicielom środków masowego przekazu na utrwalanie obrazu i dźwięku rozprawy, ale może określić warunki ich udziału w rozprawie, ograniczyć liczbę, zarządzić opuszczenie sali, a w wyjątkowych wypadkach, jeżeli obecność mediów mogłaby oddziaływać krępująco na świadka - przewodniczący może zarządzić opuszczenie sali rozpraw na czas przesłuchania określonej osoby  </a:t>
            </a:r>
          </a:p>
          <a:p>
            <a:pPr algn="just"/>
            <a:r>
              <a:rPr lang="pl-PL" dirty="0"/>
              <a:t>Sąd, </a:t>
            </a:r>
            <a:r>
              <a:rPr lang="pl-PL" b="1" dirty="0"/>
              <a:t>na wniosek strony, może wyrazić zgodę na utrwalanie przez nią przebiegu rozprawy</a:t>
            </a:r>
            <a:r>
              <a:rPr lang="pl-PL" dirty="0"/>
              <a:t> za pomocą urządzenia rejestrującego dźwięk – jeżeli nie będzie to miało wpływu na prawidłowość postępowania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Jawność rozprawy głównej</a:t>
            </a:r>
          </a:p>
        </p:txBody>
      </p:sp>
    </p:spTree>
    <p:extLst>
      <p:ext uri="{BB962C8B-B14F-4D97-AF65-F5344CB8AC3E}">
        <p14:creationId xmlns:p14="http://schemas.microsoft.com/office/powerpoint/2010/main" val="2482592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Wyłączenie jawności rozprawy może nastąpić ze względu na moralność, bezpieczeństwo państwa i porządek publiczny oraz ze względu na ochronę życia prywatnego stron lub inny ważny interes prywatny.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Wyrok ogłaszany jest publicznie, ale jeżeli jawność rozprawy wyłączono w całości lub w części przytoczenie powodów wyroku może nastąpić również z wyłączeniem jawności.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Wyjątki od jawności rozprawy</a:t>
            </a:r>
          </a:p>
        </p:txBody>
      </p:sp>
    </p:spTree>
    <p:extLst>
      <p:ext uri="{BB962C8B-B14F-4D97-AF65-F5344CB8AC3E}">
        <p14:creationId xmlns:p14="http://schemas.microsoft.com/office/powerpoint/2010/main" val="9899505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Art. 359 – niejawna </a:t>
            </a:r>
            <a:r>
              <a:rPr lang="pl-PL" b="1" dirty="0">
                <a:solidFill>
                  <a:srgbClr val="FF0000"/>
                </a:solidFill>
              </a:rPr>
              <a:t>w całości </a:t>
            </a:r>
            <a:r>
              <a:rPr lang="pl-PL" b="1" u="sng" dirty="0">
                <a:solidFill>
                  <a:srgbClr val="FF0000"/>
                </a:solidFill>
              </a:rPr>
              <a:t>z mocy prawa </a:t>
            </a:r>
            <a:r>
              <a:rPr lang="pl-PL" b="1" dirty="0"/>
              <a:t>jest rozprawa, która </a:t>
            </a:r>
          </a:p>
          <a:p>
            <a:pPr marL="857250" lvl="1" indent="-342900" algn="just">
              <a:buFont typeface="+mj-lt"/>
              <a:buAutoNum type="arabicPeriod"/>
            </a:pPr>
            <a:r>
              <a:rPr lang="pl-PL" dirty="0"/>
              <a:t>Dotyczy wniosku prokuratora o umorzenie postępowania z powodu niepoczytalności sprawcy i zastosowania środka zabezpieczającego </a:t>
            </a:r>
          </a:p>
          <a:p>
            <a:pPr marL="857250" lvl="1" indent="-342900" algn="just">
              <a:buFont typeface="+mj-lt"/>
              <a:buAutoNum type="arabicPeriod"/>
            </a:pPr>
            <a:r>
              <a:rPr lang="pl-PL" dirty="0"/>
              <a:t>Sprawy o pomówienie lub znieważenie; na wniosek pokrzywdzonego rozprawa odbywa się jednak jawnie. </a:t>
            </a:r>
          </a:p>
          <a:p>
            <a:pPr marL="176213" indent="-176213" algn="just"/>
            <a:r>
              <a:rPr lang="pl-PL" b="1" dirty="0"/>
              <a:t>Obligatoryjnie niejawna </a:t>
            </a:r>
            <a:r>
              <a:rPr lang="pl-PL" b="1" u="sng" dirty="0">
                <a:solidFill>
                  <a:srgbClr val="FF0000"/>
                </a:solidFill>
              </a:rPr>
              <a:t>z mocy prawa </a:t>
            </a:r>
            <a:r>
              <a:rPr lang="pl-PL" b="1" dirty="0">
                <a:solidFill>
                  <a:srgbClr val="FF0000"/>
                </a:solidFill>
              </a:rPr>
              <a:t>jest rozprawa w części</a:t>
            </a:r>
            <a:r>
              <a:rPr lang="pl-PL" dirty="0"/>
              <a:t>, w której odczytywane są zeznania świadka </a:t>
            </a:r>
            <a:r>
              <a:rPr lang="pl-PL" i="1" dirty="0"/>
              <a:t>incognito</a:t>
            </a:r>
            <a:endParaRPr lang="pl-PL" dirty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Wyjątki od jawności rozprawy </a:t>
            </a:r>
          </a:p>
        </p:txBody>
      </p:sp>
    </p:spTree>
    <p:extLst>
      <p:ext uri="{BB962C8B-B14F-4D97-AF65-F5344CB8AC3E}">
        <p14:creationId xmlns:p14="http://schemas.microsoft.com/office/powerpoint/2010/main" val="23488782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Sąd </a:t>
            </a:r>
            <a:r>
              <a:rPr lang="pl-PL" b="1" u="sng" dirty="0"/>
              <a:t>może</a:t>
            </a:r>
            <a:r>
              <a:rPr lang="pl-PL" b="1" dirty="0"/>
              <a:t> wyłączyć </a:t>
            </a:r>
            <a:r>
              <a:rPr lang="pl-PL" dirty="0"/>
              <a:t>jawność rozprawy w całości lub w części:</a:t>
            </a:r>
          </a:p>
          <a:p>
            <a:pPr marL="274320" lvl="1" indent="0" algn="just">
              <a:buNone/>
            </a:pPr>
            <a:r>
              <a:rPr lang="pl-PL" dirty="0"/>
              <a:t>1)  jeżeli jawność mogłaby:</a:t>
            </a:r>
          </a:p>
          <a:p>
            <a:pPr marL="548640" lvl="2" indent="0" algn="just">
              <a:buNone/>
            </a:pPr>
            <a:r>
              <a:rPr lang="pl-PL" dirty="0"/>
              <a:t>a)  wywołać zakłócenie spokoju publicznego,</a:t>
            </a:r>
          </a:p>
          <a:p>
            <a:pPr marL="548640" lvl="2" indent="0" algn="just">
              <a:buNone/>
            </a:pPr>
            <a:r>
              <a:rPr lang="pl-PL" dirty="0"/>
              <a:t>b)  obrażać dobre obyczaje,</a:t>
            </a:r>
          </a:p>
          <a:p>
            <a:pPr marL="548640" lvl="2" indent="0" algn="just">
              <a:buNone/>
            </a:pPr>
            <a:r>
              <a:rPr lang="pl-PL" dirty="0"/>
              <a:t>c)  ujawnić okoliczności, które ze względu na ważny interes państwa powinny być zachowane w tajemnicy,</a:t>
            </a:r>
          </a:p>
          <a:p>
            <a:pPr marL="548640" lvl="2" indent="0" algn="just">
              <a:buNone/>
            </a:pPr>
            <a:r>
              <a:rPr lang="pl-PL" dirty="0"/>
              <a:t>d)  naruszyć ważny interes prywatny;</a:t>
            </a:r>
          </a:p>
          <a:p>
            <a:pPr marL="274320" lvl="1" indent="0" algn="just">
              <a:buNone/>
            </a:pPr>
            <a:r>
              <a:rPr lang="pl-PL" dirty="0"/>
              <a:t>2)  jeżeli choćby jeden z oskarżonych jest nieletni lub na czas przesłuchania świadka, który nie ukończył 15 lat;</a:t>
            </a:r>
          </a:p>
          <a:p>
            <a:pPr marL="274320" lvl="1" indent="0" algn="just">
              <a:buNone/>
            </a:pPr>
            <a:r>
              <a:rPr lang="pl-PL" dirty="0"/>
              <a:t>3)  na żądanie osoby, która złożyła wniosek o ściganie.</a:t>
            </a:r>
          </a:p>
          <a:p>
            <a:pPr marL="274320" lvl="1" indent="0" algn="just">
              <a:buNone/>
            </a:pPr>
            <a:endParaRPr lang="pl-PL" dirty="0"/>
          </a:p>
          <a:p>
            <a:pPr algn="just"/>
            <a:r>
              <a:rPr lang="pl-PL" dirty="0"/>
              <a:t>Jeżeli prokurator sprzeciwi się wyłączeniu jawności, rozprawa odbywa się jawnie.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Wyjątki od jawności rozprawy</a:t>
            </a:r>
          </a:p>
        </p:txBody>
      </p:sp>
    </p:spTree>
    <p:extLst>
      <p:ext uri="{BB962C8B-B14F-4D97-AF65-F5344CB8AC3E}">
        <p14:creationId xmlns:p14="http://schemas.microsoft.com/office/powerpoint/2010/main" val="36661368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Wyjątki od jawności rozprawy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b="1" dirty="0"/>
              <a:t>Ekwiwalenty jawności</a:t>
            </a:r>
            <a:r>
              <a:rPr lang="pl-PL" dirty="0"/>
              <a:t>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art. 361 § 1 – oprócz osób biorących udział w postępowaniu na niejawnej rozprawie mogą być obecne po dwie osoby wskazane przez oskarżyciela publicznego, posiłkowego, oskarżyciela prywatnego i oskarżonego. Jeżeli jest kilku oskarżycieli lub oskarżonych, każdy z nich może żądać pozostawienia na sali rozpraw po jednej osobie. </a:t>
            </a:r>
            <a:r>
              <a:rPr lang="pl-PL" dirty="0">
                <a:sym typeface="Wingdings" pitchFamily="2" charset="2"/>
              </a:rPr>
              <a:t> instytucja osób godnych zaufania </a:t>
            </a:r>
            <a:endParaRPr lang="pl-PL" dirty="0"/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Przewodniczący może również zezwolić poszczególnym osobom na obecność na rozprawie – art. 361 § 3;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Możliwość udziału w rozprawie osób powołanych do kierowania sądami i nadzoru nad działalnością administracyjną sądów (art. 37 § 7 prawa o ustroju sądów powszechnych)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Jawność ogłoszenia wyroku</a:t>
            </a:r>
          </a:p>
        </p:txBody>
      </p:sp>
    </p:spTree>
    <p:extLst>
      <p:ext uri="{BB962C8B-B14F-4D97-AF65-F5344CB8AC3E}">
        <p14:creationId xmlns:p14="http://schemas.microsoft.com/office/powerpoint/2010/main" val="42539236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Przebieg rozprawy głównej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720658"/>
              </p:ext>
            </p:extLst>
          </p:nvPr>
        </p:nvGraphicFramePr>
        <p:xfrm>
          <a:off x="181055" y="1443107"/>
          <a:ext cx="8731044" cy="494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5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027792"/>
          </a:xfrm>
        </p:spPr>
        <p:txBody>
          <a:bodyPr/>
          <a:lstStyle/>
          <a:p>
            <a:r>
              <a:rPr lang="pl-PL" dirty="0"/>
              <a:t>na etapie postępowania przygotowawczego</a:t>
            </a:r>
          </a:p>
          <a:p>
            <a:endParaRPr lang="pl-PL" dirty="0"/>
          </a:p>
          <a:p>
            <a:r>
              <a:rPr lang="pl-PL" dirty="0"/>
              <a:t>wniosek kieruje prokurator</a:t>
            </a:r>
          </a:p>
          <a:p>
            <a:endParaRPr lang="pl-PL" dirty="0"/>
          </a:p>
          <a:p>
            <a:r>
              <a:rPr lang="pl-PL" dirty="0"/>
              <a:t>stosuje się tylko do występków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Skazanie bez przeprowadzania rozprawy</a:t>
            </a:r>
          </a:p>
        </p:txBody>
      </p:sp>
    </p:spTree>
    <p:extLst>
      <p:ext uri="{BB962C8B-B14F-4D97-AF65-F5344CB8AC3E}">
        <p14:creationId xmlns:p14="http://schemas.microsoft.com/office/powerpoint/2010/main" val="36222822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337788" cy="5503341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rozprawy głównej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406898" y="331634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Źródło: S. Waltoś „Proces karny. Zarys systemu.”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6015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AutoNum type="arabicPeriod"/>
            </a:pPr>
            <a:r>
              <a:rPr lang="pl-PL" dirty="0"/>
              <a:t>Wywołanie sprawy.</a:t>
            </a:r>
          </a:p>
          <a:p>
            <a:pPr marL="624078" indent="-514350">
              <a:buAutoNum type="arabicPeriod"/>
            </a:pPr>
            <a:r>
              <a:rPr lang="pl-PL" dirty="0"/>
              <a:t>Sprawdzenie obecności oraz czy nie ma przeszkód do rozpoznania sprawy.</a:t>
            </a:r>
          </a:p>
          <a:p>
            <a:pPr marL="624078" indent="-514350">
              <a:buAutoNum type="arabicPeriod"/>
            </a:pPr>
            <a:r>
              <a:rPr lang="pl-PL" dirty="0"/>
              <a:t>Nieusprawiedliwione niestawiennictwo oskarżonego, którego obecność jest obowiązkowa→ zarządzenie natychmiastowego zatrzymania i doprowadzenia; lub przerwanie lub odroczenie rozrpawy</a:t>
            </a:r>
          </a:p>
          <a:p>
            <a:pPr marL="624078" indent="-514350">
              <a:buAutoNum type="arabicPeriod"/>
            </a:pPr>
            <a:r>
              <a:rPr lang="pl-PL" dirty="0"/>
              <a:t>Zarządzenie opuszczenia sali rozpraw przez świadków.</a:t>
            </a:r>
          </a:p>
          <a:p>
            <a:pPr marL="624078" indent="-514350">
              <a:buAutoNum type="arabicPeriod"/>
            </a:pPr>
            <a:r>
              <a:rPr lang="pl-PL" dirty="0"/>
              <a:t>Biegli pozostają na sali, jeżeli przewodniczący nie zarządzi inaczej.</a:t>
            </a:r>
          </a:p>
          <a:p>
            <a:pPr marL="624078" indent="-514350">
              <a:buAutoNum type="arabicPeriod"/>
            </a:pPr>
            <a:r>
              <a:rPr lang="pl-PL" dirty="0"/>
              <a:t>Pokrzywdzony ma prawo pozostać na sali, choćby miał składać zeznania jako świadek ( wtedy przesłuchiwany jest w pierwszej kolejności).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rozprawy głównej</a:t>
            </a:r>
          </a:p>
        </p:txBody>
      </p:sp>
    </p:spTree>
    <p:extLst>
      <p:ext uri="{BB962C8B-B14F-4D97-AF65-F5344CB8AC3E}">
        <p14:creationId xmlns:p14="http://schemas.microsoft.com/office/powerpoint/2010/main" val="14943818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736" y="0"/>
            <a:ext cx="8775290" cy="1609344"/>
          </a:xfrm>
        </p:spPr>
        <p:txBody>
          <a:bodyPr/>
          <a:lstStyle/>
          <a:p>
            <a:pPr algn="ctr"/>
            <a:r>
              <a:rPr lang="pl-PL" dirty="0"/>
              <a:t>Obecność stron na rozprawie głównej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43981"/>
              </p:ext>
            </p:extLst>
          </p:nvPr>
        </p:nvGraphicFramePr>
        <p:xfrm>
          <a:off x="186735" y="1356850"/>
          <a:ext cx="8760542" cy="5427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8963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pPr algn="ctr"/>
            <a:r>
              <a:rPr lang="pl-PL" dirty="0"/>
              <a:t>Uprawnienia pokrzywdzonego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POKRZYWDZONY Z MOCY PRAWA </a:t>
            </a:r>
            <a:r>
              <a:rPr lang="pl-PL" sz="2400" b="1" u="sng" dirty="0">
                <a:solidFill>
                  <a:srgbClr val="FF0000"/>
                </a:solidFill>
              </a:rPr>
              <a:t>NIE JEST STRONĄ POSTĘPOWANIA JURYSDYKCYJNEGO </a:t>
            </a:r>
          </a:p>
          <a:p>
            <a:pPr marL="0" indent="0" algn="just">
              <a:buNone/>
            </a:pPr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/>
              <a:t>Zawiadomienie o terminie rozprawy (art. 350 § 4 k.p.k.)</a:t>
            </a:r>
          </a:p>
          <a:p>
            <a:pPr algn="just"/>
            <a:r>
              <a:rPr lang="pl-PL" dirty="0"/>
              <a:t>Może sprzeciwić się wnioskowi dobrowolne poddanie się karze, jeżeli jest obecny na rozprawie, na której złożono taki wniosek </a:t>
            </a:r>
          </a:p>
          <a:p>
            <a:pPr algn="just"/>
            <a:r>
              <a:rPr lang="pl-PL" dirty="0"/>
              <a:t>Może uczestniczyć we wszystkich rozprawach</a:t>
            </a:r>
          </a:p>
          <a:p>
            <a:pPr algn="just"/>
            <a:r>
              <a:rPr lang="pl-PL" dirty="0"/>
              <a:t>Może być reprezentowany przez pełnomocnika </a:t>
            </a:r>
          </a:p>
          <a:p>
            <a:pPr algn="just"/>
            <a:r>
              <a:rPr lang="pl-PL" dirty="0"/>
              <a:t>Niezależnie od tego, czy jest stroną postępowania, może złożyć wniosek o wyłączenie jawności rozprawy w całości lub w części. </a:t>
            </a:r>
          </a:p>
          <a:p>
            <a:pPr algn="just"/>
            <a:r>
              <a:rPr lang="pl-PL" dirty="0"/>
              <a:t>Sąd może zobowiązać go do obecności na rozprawie lub jej części.</a:t>
            </a:r>
          </a:p>
        </p:txBody>
      </p:sp>
    </p:spTree>
    <p:extLst>
      <p:ext uri="{BB962C8B-B14F-4D97-AF65-F5344CB8AC3E}">
        <p14:creationId xmlns:p14="http://schemas.microsoft.com/office/powerpoint/2010/main" val="4070791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299600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/>
              <a:t>Przewód sądowy- </a:t>
            </a:r>
            <a:r>
              <a:rPr lang="pl-PL" dirty="0"/>
              <a:t>jest to jawne i ustne zapoznanie się sądu z meritum sprawy.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6375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9033387" cy="117035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Rozpoczęcie przewodu sądowego jako moment wygaśnięcia niektórych uprawnień procesowych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987" y="2155108"/>
            <a:ext cx="8767916" cy="3694471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pl-PL" dirty="0"/>
              <a:t>Pokrzywdzony może do tego momentu złożyć wniosek o działaniu w charakterze oskarżyciela posiłkowego (art. 54 § 1 k.p.k.)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Do tego momentu można zgłosić wniosek o wyłączenie sędziego z powodu uzasadnionych wątpliwości co do jego bezstronności (</a:t>
            </a:r>
            <a:r>
              <a:rPr lang="pl-PL" i="1" dirty="0" err="1"/>
              <a:t>iudex</a:t>
            </a:r>
            <a:r>
              <a:rPr lang="pl-PL" i="1" dirty="0"/>
              <a:t> </a:t>
            </a:r>
            <a:r>
              <a:rPr lang="pl-PL" i="1" dirty="0" err="1"/>
              <a:t>suspectus</a:t>
            </a:r>
            <a:r>
              <a:rPr lang="pl-PL" dirty="0"/>
              <a:t>). Później tylko wtedy, gdy strona uprawdopodobni, że okoliczność ta powstała lub stała się stronie wiadoma później (art. 41 § 2)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Oskarżyciel publiczny może cofnąć akt oskarżenia – art. 14 § 2. W toku przewodu sądowego – tylko za zgodą oskarżonego 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Oskarżyciel prywatny może odstąpić od oskarżenia niezależnie od zgody oskarżonego 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Po rozpoczęciu przewodu sądowego ma znaczenie podział na przesłanki uniewinnienia i umorzenia. Zasadą jest, że na rozprawie powinien zapaść wyrok uniewinniający. </a:t>
            </a:r>
          </a:p>
          <a:p>
            <a:pPr algn="just">
              <a:buFont typeface="+mj-lt"/>
              <a:buAutoNum type="arabicPeriod"/>
            </a:pPr>
            <a:r>
              <a:rPr lang="pl-PL" dirty="0"/>
              <a:t>Do rozpoczęcia przewodu sądowego można cofnąć wniosek o ściganie (art. 12 § 3 k.p.k.)</a:t>
            </a:r>
          </a:p>
        </p:txBody>
      </p:sp>
    </p:spTree>
    <p:extLst>
      <p:ext uri="{BB962C8B-B14F-4D97-AF65-F5344CB8AC3E}">
        <p14:creationId xmlns:p14="http://schemas.microsoft.com/office/powerpoint/2010/main" val="561563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pl-PL" dirty="0"/>
              <a:t>Przewód sądowy rozpoczyna się </a:t>
            </a:r>
            <a:r>
              <a:rPr lang="pl-PL" b="1" dirty="0"/>
              <a:t>od zwięzłego przedstawienia przez oskarżyciela zarzutów oskarżenia. </a:t>
            </a:r>
            <a:r>
              <a:rPr lang="pl-PL" dirty="0"/>
              <a:t>Jeżeli w rozprawie nie bierze udziału oskarżyciel, przewodniczący dokonuje zwięzłego przedstawienia zarzutów oskarżenia.</a:t>
            </a:r>
          </a:p>
          <a:p>
            <a:r>
              <a:rPr lang="pl-PL" dirty="0"/>
              <a:t>Gdy wniesiono odpowiedź na akt oskarżenia, przewodniczący informuje o jej treści.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Przewód sądowy</a:t>
            </a:r>
          </a:p>
        </p:txBody>
      </p:sp>
    </p:spTree>
    <p:extLst>
      <p:ext uri="{BB962C8B-B14F-4D97-AF65-F5344CB8AC3E}">
        <p14:creationId xmlns:p14="http://schemas.microsoft.com/office/powerpoint/2010/main" val="1420517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/>
              <a:t>Po przedstawieniu zarzutów oskarżenia</a:t>
            </a:r>
            <a:r>
              <a:rPr lang="pl-PL" dirty="0"/>
              <a:t>, jeżeli oskarżony bierze udział w rozprawie głównej, przewodniczący </a:t>
            </a:r>
            <a:r>
              <a:rPr lang="pl-PL" b="1" dirty="0"/>
              <a:t>poucza go</a:t>
            </a:r>
            <a:r>
              <a:rPr lang="pl-PL" dirty="0"/>
              <a:t>, m.in. o prawie składania wyjaśnień, odmowy wyjaśnień lub odpowiedzi na pytania; składania wniosków dowodowych i konsekwencjach nieskorzystania z tego uprawnienia.</a:t>
            </a:r>
          </a:p>
          <a:p>
            <a:r>
              <a:rPr lang="pl-PL" dirty="0"/>
              <a:t>Przewodniczący składu orzekającego </a:t>
            </a:r>
            <a:r>
              <a:rPr lang="pl-PL" b="1" dirty="0"/>
              <a:t>pyta oskarżonego, czy przyznaje się do zarzucanego mu czynu oraz czy chce złożyć wyjaśnienia</a:t>
            </a:r>
            <a:r>
              <a:rPr lang="pl-PL" dirty="0"/>
              <a:t> i jakie.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Przewód sądowy</a:t>
            </a:r>
          </a:p>
        </p:txBody>
      </p:sp>
    </p:spTree>
    <p:extLst>
      <p:ext uri="{BB962C8B-B14F-4D97-AF65-F5344CB8AC3E}">
        <p14:creationId xmlns:p14="http://schemas.microsoft.com/office/powerpoint/2010/main" val="32284036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Jeżeli oskarżony chce złożyć wyjaśnienia następuje jego przesłuchanie, po którym przewodniczący poucza go o prawie zadawania pytań osobom przesłuchiwanym oraz składania wyjaśnień co do każdego dowodu.</a:t>
            </a:r>
          </a:p>
          <a:p>
            <a:r>
              <a:rPr lang="pl-PL" dirty="0"/>
              <a:t>Następnie przeprowadzane są kolejne dowody w sprawie. Dowody na poparcie oskarżenia powinny być w miarę możności przeprowadzone przed dowodami służącymi do obrony.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Przewód sądowy</a:t>
            </a:r>
          </a:p>
        </p:txBody>
      </p:sp>
    </p:spTree>
    <p:extLst>
      <p:ext uri="{BB962C8B-B14F-4D97-AF65-F5344CB8AC3E}">
        <p14:creationId xmlns:p14="http://schemas.microsoft.com/office/powerpoint/2010/main" val="2684468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75657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Po przeprowadzeniu dowodów dopuszczonych w sprawie</a:t>
            </a:r>
            <a:r>
              <a:rPr lang="pl-PL" dirty="0"/>
              <a:t> przewodniczący zapytuje strony, czy wnoszą o uzupełnienie postępowania dowodowego i w razie odpowiedzi przeczącej – </a:t>
            </a:r>
            <a:r>
              <a:rPr lang="pl-PL" b="1" dirty="0"/>
              <a:t>zamyka przewód sądowy </a:t>
            </a:r>
            <a:r>
              <a:rPr lang="pl-PL" dirty="0"/>
              <a:t>(art. 405 k.p.k.).</a:t>
            </a:r>
          </a:p>
          <a:p>
            <a:pPr marL="109728" indent="0">
              <a:buNone/>
            </a:pPr>
            <a:endParaRPr lang="pl-PL" dirty="0"/>
          </a:p>
          <a:p>
            <a:pPr algn="just"/>
            <a:r>
              <a:rPr lang="pl-PL" sz="2800" dirty="0"/>
              <a:t>Jeżeli przedwcześnie sąd doszedł do wniosku, że w dostateczny sposób sprawa została wyjaśniona albo ujawniły się wątpliwości co do kwestii podlegających rozstrzygnięciu można wznowić zamknięty przewód sądowy. </a:t>
            </a:r>
          </a:p>
          <a:p>
            <a:pPr marL="109728" indent="0" algn="just">
              <a:buNone/>
            </a:pPr>
            <a:endParaRPr lang="pl-PL" sz="2800" dirty="0"/>
          </a:p>
          <a:p>
            <a:pPr algn="just"/>
            <a:r>
              <a:rPr lang="pl-PL" sz="2800" b="1" dirty="0"/>
              <a:t>Wznowienie przewodu sądowego jest możliwe do czasu ogłoszenia wyroku na mocy </a:t>
            </a:r>
            <a:r>
              <a:rPr lang="pl-PL" sz="2800" b="1" u="sng" dirty="0"/>
              <a:t>postanowienia sądu. </a:t>
            </a:r>
            <a:endParaRPr lang="pl-PL" sz="2800" dirty="0"/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Przewód sądowy</a:t>
            </a:r>
          </a:p>
        </p:txBody>
      </p:sp>
    </p:spTree>
    <p:extLst>
      <p:ext uri="{BB962C8B-B14F-4D97-AF65-F5344CB8AC3E}">
        <p14:creationId xmlns:p14="http://schemas.microsoft.com/office/powerpoint/2010/main" val="367954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b="1" dirty="0"/>
              <a:t>Samoistny wniosek </a:t>
            </a:r>
            <a:r>
              <a:rPr lang="pl-PL" dirty="0"/>
              <a:t>o skazanie bez rozprawy (</a:t>
            </a:r>
            <a:r>
              <a:rPr lang="pl-PL" b="1" dirty="0"/>
              <a:t>zamiast aktu oskarżenia</a:t>
            </a:r>
            <a:r>
              <a:rPr lang="pl-PL" dirty="0"/>
              <a:t>)</a:t>
            </a:r>
          </a:p>
          <a:p>
            <a:pPr marL="109728" indent="0" algn="just">
              <a:buNone/>
            </a:pPr>
            <a:r>
              <a:rPr lang="pl-PL" dirty="0"/>
              <a:t>Przesłanki (art. 335 § 1 k.p.k.):</a:t>
            </a:r>
          </a:p>
          <a:p>
            <a:pPr marL="452628" indent="-342900" algn="just"/>
            <a:r>
              <a:rPr lang="pl-PL" dirty="0"/>
              <a:t>oskarżony przyznaje się do winy</a:t>
            </a:r>
          </a:p>
          <a:p>
            <a:pPr marL="452628" indent="-342900" algn="just"/>
            <a:r>
              <a:rPr lang="pl-PL" dirty="0"/>
              <a:t>w świetle jego wyjaśnień okoliczności popełnienia przestępstwa i wina nie budzą wątpliwości,</a:t>
            </a:r>
          </a:p>
          <a:p>
            <a:pPr marL="452628" indent="-342900" algn="just"/>
            <a:r>
              <a:rPr lang="pl-PL" dirty="0"/>
              <a:t>jego postawa oskarżonego wskazuje, że cele postępowania zostaną osiągnięte, </a:t>
            </a:r>
          </a:p>
          <a:p>
            <a:pPr marL="452628" indent="-342900" algn="just"/>
            <a:r>
              <a:rPr lang="pl-PL" dirty="0"/>
              <a:t>można zaniechać przeprowadzenia dalszych czynności.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Skazanie bez przeprowadzenia rozprawy</a:t>
            </a:r>
          </a:p>
        </p:txBody>
      </p:sp>
    </p:spTree>
    <p:extLst>
      <p:ext uri="{BB962C8B-B14F-4D97-AF65-F5344CB8AC3E}">
        <p14:creationId xmlns:p14="http://schemas.microsoft.com/office/powerpoint/2010/main" val="32413558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64497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Po zamknięciu przewodu sądowego przewodniczący udziela głosu stronom, ich przedstawicielom oraz w miarę potrzeby przedstawicielowi społecznemu, który przemawia przed obrońcą i oskarżonym.</a:t>
            </a:r>
          </a:p>
          <a:p>
            <a:endParaRPr lang="pl-PL" dirty="0"/>
          </a:p>
          <a:p>
            <a:r>
              <a:rPr lang="pl-PL" dirty="0"/>
              <a:t>Głos zabierają w następującej kolejności: oskarżyciel publiczny, oskarżyciel posiłkowy, oskarżyciel prywatny, obrońca oskarżonego i oskarżony. Przedstawiciele procesowi stron zabierają głos przed stronami (art. 406 § 1 k.p.k.).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Jeżeli oskarżyciel ponownie zabiera głos, należy również udzielić głosu obrońcy i oskarżonemu (prawo repliki).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Głosy stron</a:t>
            </a:r>
          </a:p>
        </p:txBody>
      </p:sp>
    </p:spTree>
    <p:extLst>
      <p:ext uri="{BB962C8B-B14F-4D97-AF65-F5344CB8AC3E}">
        <p14:creationId xmlns:p14="http://schemas.microsoft.com/office/powerpoint/2010/main" val="33261909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605" y="158039"/>
            <a:ext cx="7543800" cy="1207008"/>
          </a:xfrm>
        </p:spPr>
        <p:txBody>
          <a:bodyPr/>
          <a:lstStyle/>
          <a:p>
            <a:pPr algn="ctr"/>
            <a:r>
              <a:rPr lang="pl-PL" dirty="0"/>
              <a:t>Wyrokowanie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959535"/>
              </p:ext>
            </p:extLst>
          </p:nvPr>
        </p:nvGraphicFramePr>
        <p:xfrm>
          <a:off x="651605" y="761543"/>
          <a:ext cx="7543800" cy="303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72974" y="3541586"/>
            <a:ext cx="8501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l-PL" sz="1350" dirty="0"/>
              <a:t>Po wysłuchaniu głosów stron sąd niezwłocznie przystępuje do narady i głosowania, sporządza wyrok na piśmie i ogłasza go obecnym osobom.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l-PL" sz="1350" dirty="0"/>
              <a:t>art. 411 § 1 </a:t>
            </a:r>
            <a:r>
              <a:rPr lang="pl-PL" sz="1350" dirty="0">
                <a:sym typeface="Wingdings" panose="05000000000000000000" pitchFamily="2" charset="2"/>
              </a:rPr>
              <a:t> w sprawie zawiłej lub z innych ważnych powodów </a:t>
            </a:r>
            <a:r>
              <a:rPr lang="pl-PL" sz="1350" b="1" dirty="0">
                <a:sym typeface="Wingdings" panose="05000000000000000000" pitchFamily="2" charset="2"/>
              </a:rPr>
              <a:t>sąd może odroczyć </a:t>
            </a:r>
            <a:r>
              <a:rPr lang="pl-PL" sz="1350" dirty="0">
                <a:sym typeface="Wingdings" panose="05000000000000000000" pitchFamily="2" charset="2"/>
              </a:rPr>
              <a:t>wydanie wyroku na czas </a:t>
            </a:r>
            <a:r>
              <a:rPr lang="pl-PL" sz="1350" b="1" dirty="0">
                <a:sym typeface="Wingdings" panose="05000000000000000000" pitchFamily="2" charset="2"/>
              </a:rPr>
              <a:t>nieprzekraczający 14 dni. </a:t>
            </a:r>
            <a:endParaRPr lang="pl-PL" sz="1350" dirty="0">
              <a:sym typeface="Wingdings" panose="05000000000000000000" pitchFamily="2" charset="2"/>
            </a:endParaRP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pl-PL" sz="1350" dirty="0"/>
              <a:t>Chodzi o łączny czas odroczenia. Można odroczyć najpierw o 5 dni a później o kolejne 9 byleby suma nie przekraczała 14 dni. 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pl-PL" sz="1350" dirty="0"/>
              <a:t>W razie przekroczenia tego terminu </a:t>
            </a:r>
            <a:r>
              <a:rPr lang="pl-PL" sz="1350" b="1" dirty="0"/>
              <a:t>rozprawę prowadzi się od początku!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pl-PL" sz="1350" dirty="0"/>
              <a:t>art. 410 – postawę wyroku może stanowić całokształt okoliczności ujawnionych na rozprawie</a:t>
            </a:r>
          </a:p>
        </p:txBody>
      </p:sp>
    </p:spTree>
    <p:extLst>
      <p:ext uri="{BB962C8B-B14F-4D97-AF65-F5344CB8AC3E}">
        <p14:creationId xmlns:p14="http://schemas.microsoft.com/office/powerpoint/2010/main" val="41689781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u="sng" dirty="0"/>
              <a:t>Przebieg narady i głosowania jest tajny!</a:t>
            </a:r>
            <a:r>
              <a:rPr lang="pl-PL" dirty="0"/>
              <a:t> Zwolnienie z tajemnicy jest niedopuszczalne. Jedynym wyjątkiem jest ujawnienie zdania odrębnego, z podaniem (za zgodą tej osoby) imienia i nazwiska sędziego lub ławnika zgłaszającego </a:t>
            </a:r>
            <a:r>
              <a:rPr lang="pl-PL" i="1" dirty="0"/>
              <a:t>votum separatum</a:t>
            </a:r>
          </a:p>
          <a:p>
            <a:pPr algn="just"/>
            <a:r>
              <a:rPr lang="pl-PL" dirty="0"/>
              <a:t>Podczas narady i głosowania może być obecny jedynie protokolant, chyba że przewodniczący uzna jego obecność za zbędną. </a:t>
            </a:r>
          </a:p>
          <a:p>
            <a:pPr algn="just"/>
            <a:r>
              <a:rPr lang="pl-PL" dirty="0"/>
              <a:t>Przewodniczący składu orzekającego kieruje przebiegiem narady i głosowania. Wątpliwości co do porządku i sposobu narady i głosowania rozstrzyga skład orzekający. </a:t>
            </a:r>
          </a:p>
          <a:p>
            <a:pPr algn="just"/>
            <a:r>
              <a:rPr lang="pl-PL" dirty="0"/>
              <a:t>Art. 109 § 2 </a:t>
            </a:r>
            <a:r>
              <a:rPr lang="pl-PL" dirty="0">
                <a:sym typeface="Wingdings" panose="05000000000000000000" pitchFamily="2" charset="2"/>
              </a:rPr>
              <a:t> po naradzie </a:t>
            </a:r>
            <a:r>
              <a:rPr lang="pl-PL" b="1" dirty="0">
                <a:sym typeface="Wingdings" panose="05000000000000000000" pitchFamily="2" charset="2"/>
              </a:rPr>
              <a:t>przewodniczący </a:t>
            </a:r>
            <a:r>
              <a:rPr lang="pl-PL" dirty="0">
                <a:sym typeface="Wingdings" panose="05000000000000000000" pitchFamily="2" charset="2"/>
              </a:rPr>
              <a:t>zbiera głosy zaczynając od </a:t>
            </a:r>
            <a:r>
              <a:rPr lang="pl-PL" b="1" dirty="0">
                <a:sym typeface="Wingdings" panose="05000000000000000000" pitchFamily="2" charset="2"/>
              </a:rPr>
              <a:t>najmłodszego a sam głosuje ostatni. Sprawozdawca, jeżeli nie jest przewodniczącym głosuje pierwszy. 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W przypadku ławników  najmłodszy wiekiem </a:t>
            </a:r>
          </a:p>
          <a:p>
            <a:pPr lvl="1" algn="just"/>
            <a:r>
              <a:rPr lang="pl-PL" dirty="0">
                <a:sym typeface="Wingdings" panose="05000000000000000000" pitchFamily="2" charset="2"/>
              </a:rPr>
              <a:t>W przypadku sędziów  starszeństwo służbowe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Narada i głosowanie </a:t>
            </a:r>
          </a:p>
        </p:txBody>
      </p:sp>
    </p:spTree>
    <p:extLst>
      <p:ext uri="{BB962C8B-B14F-4D97-AF65-F5344CB8AC3E}">
        <p14:creationId xmlns:p14="http://schemas.microsoft.com/office/powerpoint/2010/main" val="18895132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Narada i głosowanie nad wyrokiem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345776"/>
              </p:ext>
            </p:extLst>
          </p:nvPr>
        </p:nvGraphicFramePr>
        <p:xfrm>
          <a:off x="-2235613" y="2093976"/>
          <a:ext cx="75438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060383" y="1995160"/>
            <a:ext cx="59990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Orzeczenie zapada większością głosów. Aż do ogłoszenia wyroku można powrócić do kwestii wcześniej przegłosowanych. </a:t>
            </a:r>
          </a:p>
          <a:p>
            <a:pPr algn="just"/>
            <a:endParaRPr lang="pl-PL" dirty="0"/>
          </a:p>
          <a:p>
            <a:r>
              <a:rPr lang="pl-PL" dirty="0"/>
              <a:t>Budowanie większości głosów </a:t>
            </a:r>
            <a:r>
              <a:rPr lang="pl-PL" dirty="0">
                <a:sym typeface="Wingdings" panose="05000000000000000000" pitchFamily="2" charset="2"/>
              </a:rPr>
              <a:t> „sztuczna większość” (art. 111 </a:t>
            </a:r>
            <a:r>
              <a:rPr lang="pl-PL" dirty="0"/>
              <a:t>§ 2)</a:t>
            </a:r>
          </a:p>
          <a:p>
            <a:r>
              <a:rPr lang="pl-PL" dirty="0">
                <a:sym typeface="Wingdings" panose="05000000000000000000" pitchFamily="2" charset="2"/>
              </a:rPr>
              <a:t>Jeżeli zdania członków składu orzekającego tak się podzielą, że żadne z nich nie uzyska większości, zdanie najmniej korzystne przyłącza się do zdania najbardziej do niego zbliżonego aż do uzyskania większości. 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Sędzia, który głosował za uniewinnieniem nie musi głosować co do dalszych kwestii. Jego głos przyłącza się do zdania najprzychylniejszego dla oskarżonego.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7287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Narada i głosowanie nad wyrokiem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Aż do ogłoszenia wyroku sąd może wznowić przewód </a:t>
            </a:r>
            <a:r>
              <a:rPr lang="pl-PL" dirty="0"/>
              <a:t>sądowy w celu przeprowadzenia dodatkowego dowodu albo w przypadku konieczności poinformowania stron o możliwości zakwalifikowania czynu oskarżonego z innego przepisu (art. 399) </a:t>
            </a:r>
          </a:p>
          <a:p>
            <a:r>
              <a:rPr lang="pl-PL" dirty="0"/>
              <a:t>Można też wrócić do etapu głosów stron i udzielić im dodatkowego głosu </a:t>
            </a:r>
            <a:r>
              <a:rPr lang="pl-PL" dirty="0">
                <a:sym typeface="Wingdings" panose="05000000000000000000" pitchFamily="2" charset="2"/>
              </a:rPr>
              <a:t> nie trzeba wznawiać przewodu sądowego. </a:t>
            </a:r>
          </a:p>
          <a:p>
            <a:r>
              <a:rPr lang="pl-PL" dirty="0">
                <a:sym typeface="Wingdings" panose="05000000000000000000" pitchFamily="2" charset="2"/>
              </a:rPr>
              <a:t>Jest to ostatni etap, na którym można wznowić przewód sądowy. Po ogłoszeniu wyroku jest on już nieodwołalny. 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r>
              <a:rPr lang="pl-PL" dirty="0">
                <a:sym typeface="Wingdings" panose="05000000000000000000" pitchFamily="2" charset="2"/>
              </a:rPr>
              <a:t>Art. 410 – podstawę wyroku może stanowić całokształt okoliczności ujawnionych w toku rozprawy głównej. </a:t>
            </a:r>
          </a:p>
          <a:p>
            <a:r>
              <a:rPr lang="pl-PL" dirty="0">
                <a:sym typeface="Wingdings" panose="05000000000000000000" pitchFamily="2" charset="2"/>
              </a:rPr>
              <a:t>Oceniając materiał dowodowy, sąd może wziąć pod uwagę tylko te dowody, które przeprowadzono na rozprawie: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Wyjaśnienia i zeznania złożone przed sądem lub odczytane protokoły 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Opinie biegłych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Przeprowadzone oględziny rzeczy lub odczytane protokoły z takich oględzin </a:t>
            </a:r>
          </a:p>
          <a:p>
            <a:pPr lvl="1"/>
            <a:r>
              <a:rPr lang="pl-PL" dirty="0">
                <a:sym typeface="Wingdings" panose="05000000000000000000" pitchFamily="2" charset="2"/>
              </a:rPr>
              <a:t>Odczytane – lub uznane za ujawnione bez odczytywania – inne dokumenty (art. 394)</a:t>
            </a:r>
          </a:p>
          <a:p>
            <a:r>
              <a:rPr lang="pl-PL" dirty="0">
                <a:sym typeface="Wingdings" panose="05000000000000000000" pitchFamily="2" charset="2"/>
              </a:rPr>
              <a:t>Dowody nieujawnione na rozprawie nie mogą być podstawą wyroku choćby znajdowały się w aktach 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43379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7543800" cy="1609344"/>
          </a:xfrm>
        </p:spPr>
        <p:txBody>
          <a:bodyPr/>
          <a:lstStyle/>
          <a:p>
            <a:pPr algn="ctr"/>
            <a:r>
              <a:rPr lang="pl-PL" dirty="0"/>
              <a:t>Sporządzenie wyroku na piśmie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059418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>
                <a:sym typeface="Wingdings" panose="05000000000000000000" pitchFamily="2" charset="2"/>
              </a:rPr>
              <a:t>Niezwłocznie po zakończeniu narady i głosowania sporządza się wyrok na piśmie. </a:t>
            </a:r>
            <a:endParaRPr lang="pl-PL" dirty="0" smtClean="0">
              <a:sym typeface="Wingdings" panose="05000000000000000000" pitchFamily="2" charset="2"/>
            </a:endParaRPr>
          </a:p>
          <a:p>
            <a:pPr marL="109728" indent="0" algn="just">
              <a:buNone/>
            </a:pPr>
            <a:endParaRPr lang="pl-PL" dirty="0">
              <a:sym typeface="Wingdings" panose="05000000000000000000" pitchFamily="2" charset="2"/>
            </a:endParaRPr>
          </a:p>
          <a:p>
            <a:pPr algn="just"/>
            <a:r>
              <a:rPr lang="pl-PL" dirty="0">
                <a:sym typeface="Wingdings" panose="05000000000000000000" pitchFamily="2" charset="2"/>
              </a:rPr>
              <a:t>Orzeczenie podpisują wszyscy członkowie składu orzekającego – także osoba przegłosowana. Składając podpis, członek składu orzekającego może zaznaczyć na orzeczeniu swoje zdanie odrębne, podają w jakiej części i w jakim kierunku kwestionuje orzeczenie (</a:t>
            </a:r>
            <a:r>
              <a:rPr lang="pl-PL" i="1" dirty="0">
                <a:sym typeface="Wingdings" panose="05000000000000000000" pitchFamily="2" charset="2"/>
              </a:rPr>
              <a:t>votum separatum</a:t>
            </a:r>
            <a:r>
              <a:rPr lang="pl-PL" dirty="0">
                <a:sym typeface="Wingdings" panose="05000000000000000000" pitchFamily="2" charset="2"/>
              </a:rPr>
              <a:t>). </a:t>
            </a:r>
            <a:endParaRPr lang="pl-PL" dirty="0" smtClean="0">
              <a:sym typeface="Wingdings" panose="05000000000000000000" pitchFamily="2" charset="2"/>
            </a:endParaRPr>
          </a:p>
          <a:p>
            <a:pPr marL="109728" indent="0" algn="just">
              <a:buNone/>
            </a:pPr>
            <a:endParaRPr lang="pl-PL" dirty="0">
              <a:sym typeface="Wingdings" panose="05000000000000000000" pitchFamily="2" charset="2"/>
            </a:endParaRPr>
          </a:p>
          <a:p>
            <a:pPr algn="just"/>
            <a:r>
              <a:rPr lang="pl-PL" dirty="0"/>
              <a:t>W sprawach rozpoznawanych w składzie sędziego i dwóch ławników uzasadnienie podpisuje tylko przewodniczący, chyba że zgłoszono zdanie odrębne. W sprawach rozpoznawanych w składzie dwóch sędziów i trzech ławników uzasadnienie podpisują obaj sędziowie, chyba że zgłoszono zdanie odrębne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Jeżeli nie można uzyskać podpisu przewodniczącego lub innego członka składu orzekającego, jeden z podpisujących czyni o tym wzmiankę na uzasadnieniu z zaznaczeniem przyczyny tego faktu</a:t>
            </a:r>
          </a:p>
          <a:p>
            <a:pPr marL="800100" lvl="1" algn="just"/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53435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Warunki formalne wyroku – art. 413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Oznaczenie sądu, który go wydał oraz sędziów, ławników, oskarżycieli i protokolanta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Datę i miejsce rozpoznania sprawy i wydania wyroku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Imię, nazwisko oraz inne dane określające tożsamość oskarżonego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Przytoczenie opisu i kwalifikacji prawnej czynu, którego popełnienie </a:t>
            </a:r>
            <a:r>
              <a:rPr lang="pl-PL" u="sng" dirty="0"/>
              <a:t>oskarżyciel zarzucił oskarżonemu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l-PL" b="1" dirty="0"/>
              <a:t>Rozstrzygnięcie sądu</a:t>
            </a:r>
            <a:endParaRPr lang="pl-PL" dirty="0"/>
          </a:p>
          <a:p>
            <a:pPr marL="800100" lvl="1" indent="-342900" algn="just">
              <a:buFont typeface="+mj-lt"/>
              <a:buAutoNum type="arabicPeriod"/>
            </a:pPr>
            <a:r>
              <a:rPr lang="pl-PL" dirty="0"/>
              <a:t>wskazanie zastosowanych przepisów ustawy karnej </a:t>
            </a:r>
          </a:p>
          <a:p>
            <a:pPr marL="400050" algn="just"/>
            <a:r>
              <a:rPr lang="pl-PL" dirty="0"/>
              <a:t>Wyrok skazujący powinien zawierać:</a:t>
            </a:r>
          </a:p>
          <a:p>
            <a:pPr marL="800100" lvl="1" algn="just"/>
            <a:r>
              <a:rPr lang="pl-PL" dirty="0"/>
              <a:t>Dokładnie określenie </a:t>
            </a:r>
            <a:r>
              <a:rPr lang="pl-PL" u="sng" dirty="0"/>
              <a:t>czynu przypisanego oskarżonemu</a:t>
            </a:r>
            <a:r>
              <a:rPr lang="pl-PL" dirty="0"/>
              <a:t> oraz jego kwalifikację prawną</a:t>
            </a:r>
          </a:p>
          <a:p>
            <a:pPr marL="800100" lvl="1" algn="just"/>
            <a:r>
              <a:rPr lang="pl-PL" dirty="0"/>
              <a:t>rozstrzygnięcia co do kary i środków karnych, środków kompensacyjnych i przepadku, a w razie potrzeby – co do zaliczenia na ich poczet tymczasowego aresztowania i zatrzymania oraz środków zapobiegawczych wymienionych w art. 276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Sporządzenie wyroku na piśmie</a:t>
            </a:r>
          </a:p>
        </p:txBody>
      </p:sp>
    </p:spTree>
    <p:extLst>
      <p:ext uri="{BB962C8B-B14F-4D97-AF65-F5344CB8AC3E}">
        <p14:creationId xmlns:p14="http://schemas.microsoft.com/office/powerpoint/2010/main" val="344181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Promulgacja wyroku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Odbywa się niezwłocznie po podpisaniu wyroku, niezależnie od stawiennictwa stron, obrońców i pełnomocników (art. 419) </a:t>
            </a:r>
          </a:p>
          <a:p>
            <a:pPr algn="just"/>
            <a:r>
              <a:rPr lang="pl-PL" dirty="0"/>
              <a:t>Doręczenie wyroku z urzędu – wyjątkowo (art. 422)</a:t>
            </a:r>
          </a:p>
          <a:p>
            <a:pPr algn="just"/>
            <a:r>
              <a:rPr lang="pl-PL" dirty="0"/>
              <a:t>Art. 418 </a:t>
            </a:r>
          </a:p>
          <a:p>
            <a:pPr lvl="1" algn="just"/>
            <a:r>
              <a:rPr lang="pl-PL" dirty="0"/>
              <a:t>§ 1. Po podpisaniu wyroku przewodniczący ogłasza go publicznie; w czasie ogłaszania wyroku wszyscy obecni, z wyjątkiem sądu, stoją. </a:t>
            </a:r>
          </a:p>
          <a:p>
            <a:pPr lvl="1" algn="just"/>
            <a:r>
              <a:rPr lang="pl-PL" dirty="0"/>
              <a:t>§1a. Ogłaszając wyrok można pominąć treść zarzutów oskarżenia. </a:t>
            </a:r>
          </a:p>
          <a:p>
            <a:pPr lvl="1" algn="just"/>
            <a:r>
              <a:rPr lang="pl-PL" dirty="0"/>
              <a:t>§ 2. Zgłoszenie zdania odrębnego podaje się do wiadomości, a jeżeli członek składu orzekającego, który zgłosił zdanie odrębne, wyraził na to zgodę, także jego nazwisko. </a:t>
            </a:r>
          </a:p>
          <a:p>
            <a:pPr lvl="1" algn="just"/>
            <a:r>
              <a:rPr lang="pl-PL" dirty="0"/>
              <a:t>§ 3. Po ogłoszeniu przewodniczący lub jeden z członków składu orzekającego podaje ustnie najważniejsze powody wyroku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47941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Art. </a:t>
            </a:r>
            <a:r>
              <a:rPr lang="pl-PL" dirty="0" smtClean="0"/>
              <a:t>418a k.p.k. </a:t>
            </a:r>
            <a:r>
              <a:rPr lang="pl-PL" dirty="0"/>
              <a:t>W wypadku wyrokowania na posiedzeniu odbywającym się z wyłączeniem jawności treść wyroku udostępnia się publicznie przez złożenie jego odpisu na okres 7 dni w sekretariacie sądu, o czym należy uczynić wzmiankę w protokole posiedzenia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Obecne przy ogłoszeniu wyroku strony (lub obrońców i pełnomocników) należy pouczyć o prawie, terminie i sposobie wniesienia środka </a:t>
            </a:r>
            <a:r>
              <a:rPr lang="pl-PL" dirty="0" smtClean="0"/>
              <a:t>zaskarżenia.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Promulgacja wyroku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501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Uzasadnienie wyroku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Art. </a:t>
            </a:r>
            <a:r>
              <a:rPr lang="pl-PL" dirty="0" smtClean="0"/>
              <a:t>422 k.p.k.</a:t>
            </a:r>
          </a:p>
          <a:p>
            <a:pPr marL="109728" indent="0" algn="just">
              <a:buNone/>
            </a:pP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Art. 423 k.p.k.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terminie </a:t>
            </a:r>
            <a:r>
              <a:rPr lang="pl-PL" b="1" dirty="0"/>
              <a:t>zawitym</a:t>
            </a:r>
            <a:r>
              <a:rPr lang="pl-PL" dirty="0"/>
              <a:t> </a:t>
            </a:r>
            <a:r>
              <a:rPr lang="pl-PL" b="1" dirty="0"/>
              <a:t>7 dni od daty ogłoszenia</a:t>
            </a:r>
            <a:r>
              <a:rPr lang="pl-PL" dirty="0"/>
              <a:t>, a gdy ustawa przewiduje doręczenie wyroku, od daty jego doręczenia, strona, a w wypadku wyroku warunkowo </a:t>
            </a:r>
            <a:r>
              <a:rPr lang="pl-PL" dirty="0" smtClean="0"/>
              <a:t>umarzającego postępowanie</a:t>
            </a:r>
            <a:r>
              <a:rPr lang="pl-PL" dirty="0"/>
              <a:t>, wydanego na posiedzeniu, także pokrzywdzony, mogą złożyć wniosek o sporządzenie na piśmie i doręczenie uzasadnienia wyroku. Sporządzenie uzasadnienia z urzędu nie zwalnia strony oraz pokrzywdzonego od złożenia wniosku o doręczenie uzasadnienia. Wniosek składa się na piśmie.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63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Do aktu oskarżenia można </a:t>
            </a:r>
            <a:r>
              <a:rPr lang="pl-PL" b="1" dirty="0"/>
              <a:t>dołączyć</a:t>
            </a:r>
            <a:r>
              <a:rPr lang="pl-PL" dirty="0"/>
              <a:t> wniosek z art. 335 § 2 – </a:t>
            </a:r>
            <a:r>
              <a:rPr lang="pl-PL" b="1" dirty="0"/>
              <a:t>wniosek o skazanie bez rozprawy</a:t>
            </a:r>
            <a:r>
              <a:rPr lang="pl-PL" dirty="0"/>
              <a:t>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Prokurator może dołączyć do aktu oskarżenia wniosek o wydanie na posiedzeniu wyroku skazującego i orzeczenie uzgodnionych z oskarżonym kar lub innych środków przewidzianych za zarzucany mu występek, uwzględniających też prawnie chronione interesy pokrzywdzonego.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Przesłanki: </a:t>
            </a:r>
          </a:p>
          <a:p>
            <a:pPr lvl="1" algn="just"/>
            <a:r>
              <a:rPr lang="pl-PL" dirty="0"/>
              <a:t>okoliczności popełnienia przestępstwa i wina oskarżonego nie budzą wątpliwości,</a:t>
            </a:r>
          </a:p>
          <a:p>
            <a:pPr lvl="1" algn="just"/>
            <a:r>
              <a:rPr lang="pl-PL" dirty="0"/>
              <a:t>oświadczenia dowodowe złożone przez oskarżonego </a:t>
            </a:r>
            <a:r>
              <a:rPr lang="pl-PL" b="1" dirty="0"/>
              <a:t>nie są sprzeczne z dokonanymi ustaleniami</a:t>
            </a:r>
            <a:r>
              <a:rPr lang="pl-PL" dirty="0"/>
              <a:t>, </a:t>
            </a:r>
          </a:p>
          <a:p>
            <a:pPr lvl="1" algn="just"/>
            <a:r>
              <a:rPr lang="pl-PL" dirty="0"/>
              <a:t>postawa oskarżonego wskazuje, że cele postępowania zostaną osiągnięte. 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Skazanie bez przeprowadzenia rozprawy</a:t>
            </a:r>
          </a:p>
        </p:txBody>
      </p:sp>
    </p:spTree>
    <p:extLst>
      <p:ext uri="{BB962C8B-B14F-4D97-AF65-F5344CB8AC3E}">
        <p14:creationId xmlns:p14="http://schemas.microsoft.com/office/powerpoint/2010/main" val="4167725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pl-PL" dirty="0" smtClean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pl-PL" dirty="0" smtClean="0"/>
              <a:t>Uzasadnienie </a:t>
            </a:r>
            <a:r>
              <a:rPr lang="pl-PL" dirty="0"/>
              <a:t>wyroku powinno być sporządzone w ciągu </a:t>
            </a:r>
            <a:r>
              <a:rPr lang="pl-PL" b="1" dirty="0"/>
              <a:t>14 dni od daty złożenia wniosku </a:t>
            </a:r>
            <a:r>
              <a:rPr lang="pl-PL" dirty="0"/>
              <a:t>o sporządzenie uzasadnienia, a w wypadku sporządzenia uzasadnienia </a:t>
            </a:r>
            <a:r>
              <a:rPr lang="pl-PL" dirty="0" smtClean="0"/>
              <a:t>z urzędu </a:t>
            </a:r>
            <a:r>
              <a:rPr lang="pl-PL" dirty="0"/>
              <a:t>- od daty ogłoszenia wyroku; w sprawie zawiłej, w razie niemożności sporządzenia uzasadnienia w terminie, prezes sądu może przedłużyć ten termin na czas oznaczony.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Uzasadnienie wyroku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59192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Co powinno zawierać uzasadnienie?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000" dirty="0"/>
              <a:t>Art. 424</a:t>
            </a:r>
          </a:p>
          <a:p>
            <a:pPr lvl="1" algn="just"/>
            <a:r>
              <a:rPr lang="pl-PL" sz="1800" dirty="0"/>
              <a:t>§ 1. Uzasadnienie powinno zawierać zwięzłe:</a:t>
            </a:r>
          </a:p>
          <a:p>
            <a:pPr marL="1200150" lvl="2" indent="-342900" algn="just">
              <a:buAutoNum type="arabicParenR"/>
            </a:pPr>
            <a:r>
              <a:rPr lang="pl-PL" sz="1600" dirty="0"/>
              <a:t>wskazanie, jakie fakty sąd uznał za udowodnione lub nieudowodnione, na jakich w tej mierze oparł się dowodach i dlaczego nie uznał dowodów przeciwnych,</a:t>
            </a:r>
          </a:p>
          <a:p>
            <a:pPr marL="1200150" lvl="2" indent="-342900" algn="just">
              <a:buAutoNum type="arabicParenR"/>
            </a:pPr>
            <a:r>
              <a:rPr lang="pl-PL" sz="1600" dirty="0"/>
              <a:t>wyjaśnienie podstawy prawnej wyroku.</a:t>
            </a:r>
          </a:p>
          <a:p>
            <a:pPr lvl="1" algn="just"/>
            <a:r>
              <a:rPr lang="pl-PL" sz="1800" dirty="0"/>
              <a:t>§ 2. W uzasadnieniu wyroku należy ponadto przytoczyć okoliczności, które sąd miał na względzie przy wymiarze kary, a zwłaszcza przy zastosowaniu nadzwyczajnego złagodzenia kary, środków zabezpieczających oraz przy innych rozstrzygnięciach zawartych w wyroku.</a:t>
            </a:r>
          </a:p>
          <a:p>
            <a:pPr lvl="1" algn="just"/>
            <a:r>
              <a:rPr lang="pl-PL" sz="1800" dirty="0"/>
              <a:t>§ 3. W wypadku złożenia wniosku o uzasadnienie wyroku jedynie co do rozstrzygnięcia o karze i o innych konsekwencjach prawnych czynu albo o uzasadnienie wyroku wydanego w trybie art. 343, art. 343a lub art. 387 sąd może ograniczyć zakres uzasadnienia do wyjaśnienia podstawy prawnej tego wyroku oraz wskazanych rozstrzygnięć.</a:t>
            </a:r>
          </a:p>
        </p:txBody>
      </p:sp>
    </p:spTree>
    <p:extLst>
      <p:ext uri="{BB962C8B-B14F-4D97-AF65-F5344CB8AC3E}">
        <p14:creationId xmlns:p14="http://schemas.microsoft.com/office/powerpoint/2010/main" val="29714098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Przejawy kontradyktoryjności na rozprawie  </a:t>
            </a: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0" y="2060848"/>
            <a:ext cx="9036496" cy="3103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pl-PL" dirty="0"/>
              <a:t>Trójstronny stosunek prawny – oddzielenie funkcji oskarżenia, obrony i orzekania – </a:t>
            </a:r>
            <a:r>
              <a:rPr lang="pl-PL" i="1" dirty="0"/>
              <a:t>obecnie trochę zachwiane</a:t>
            </a:r>
          </a:p>
          <a:p>
            <a:pPr marL="457200" indent="-457200" algn="just"/>
            <a:r>
              <a:rPr lang="pl-PL" dirty="0"/>
              <a:t>Znajomość aktu oskarżenia i możliwość wniesienia odpowiedzi na akt oskarżenia</a:t>
            </a:r>
          </a:p>
          <a:p>
            <a:pPr marL="457200" indent="-457200" algn="just"/>
            <a:r>
              <a:rPr lang="pl-PL" dirty="0"/>
              <a:t>Jawność wewnętrzna – udział stron w czynnościach </a:t>
            </a:r>
            <a:r>
              <a:rPr lang="pl-PL" dirty="0" smtClean="0"/>
              <a:t>postępowania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36696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pl-PL" dirty="0" smtClean="0"/>
              <a:t>Inicjatywa </a:t>
            </a:r>
            <a:r>
              <a:rPr lang="pl-PL" dirty="0"/>
              <a:t>dowodowa należy do stron – to strony dysponują przedmiotem procesu </a:t>
            </a:r>
          </a:p>
          <a:p>
            <a:pPr marL="457200" indent="-457200" algn="just"/>
            <a:r>
              <a:rPr lang="pl-PL" dirty="0"/>
              <a:t>Równouprawnienie stron procesowych </a:t>
            </a:r>
          </a:p>
          <a:p>
            <a:pPr marL="457200" indent="-457200" algn="just"/>
            <a:r>
              <a:rPr lang="pl-PL" dirty="0"/>
              <a:t>art. 370 – kolejność zadawania pytań świadkom </a:t>
            </a:r>
          </a:p>
          <a:p>
            <a:pPr marL="457200" indent="-457200" algn="just"/>
            <a:r>
              <a:rPr lang="pl-PL" dirty="0"/>
              <a:t>art. 367 – prawo zabrania głosu, jeżeli w jakiejkolwiek kwestii jedna ze stron zabrała głos (</a:t>
            </a:r>
            <a:r>
              <a:rPr lang="pl-PL" i="1" dirty="0"/>
              <a:t>audiatur et altera pars</a:t>
            </a:r>
            <a:r>
              <a:rPr lang="pl-PL" dirty="0"/>
              <a:t>) oraz prawo oskarżonego do ostatniego głosu (</a:t>
            </a:r>
            <a:r>
              <a:rPr lang="pl-PL" i="1" dirty="0"/>
              <a:t>favor defensionis</a:t>
            </a:r>
            <a:r>
              <a:rPr lang="pl-PL" dirty="0"/>
              <a:t>)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/>
              <a:t>Przejawy kontradyktoryjności na rozprawie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6369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Skazanie bez rozprawy – przesłanki, tryb orzekania</a:t>
            </a:r>
          </a:p>
          <a:p>
            <a:pPr lvl="0"/>
            <a:r>
              <a:rPr lang="pl-PL" dirty="0"/>
              <a:t>Dobrowolne poddanie się odpowiedzialności karnej – przesłanki, tryb orzekania</a:t>
            </a:r>
          </a:p>
          <a:p>
            <a:pPr lvl="0"/>
            <a:r>
              <a:rPr lang="pl-PL" dirty="0"/>
              <a:t>Konsensualne formy zakończenia postępowania karnego</a:t>
            </a:r>
          </a:p>
          <a:p>
            <a:pPr lvl="0"/>
            <a:r>
              <a:rPr lang="pl-PL" dirty="0"/>
              <a:t>Podstawy i zakres wyłączenia jawności rozprawy głównej, ekwiwalenty jawności na rozprawie głównej toczącej się niejawnie</a:t>
            </a:r>
          </a:p>
          <a:p>
            <a:pPr lvl="0"/>
            <a:r>
              <a:rPr lang="pl-PL" dirty="0"/>
              <a:t>Udział publiczności w rozprawie głównej, możliwość utrwalania jej przebiegu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Pytania egzaminacyjne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63460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Obecność oskarżonego na rozprawie głównej</a:t>
            </a:r>
          </a:p>
          <a:p>
            <a:pPr lvl="0"/>
            <a:r>
              <a:rPr lang="pl-PL" dirty="0"/>
              <a:t>Obecność stron na rozprawie głównej</a:t>
            </a:r>
          </a:p>
          <a:p>
            <a:pPr lvl="0"/>
            <a:r>
              <a:rPr lang="pl-PL" dirty="0"/>
              <a:t>Uprawnienia pokrzywdzonego w toku rozprawy </a:t>
            </a:r>
            <a:r>
              <a:rPr lang="pl-PL" dirty="0" smtClean="0"/>
              <a:t>głównej</a:t>
            </a:r>
          </a:p>
          <a:p>
            <a:pPr lvl="0"/>
            <a:r>
              <a:rPr lang="pl-PL" dirty="0" smtClean="0"/>
              <a:t>Narada </a:t>
            </a:r>
            <a:r>
              <a:rPr lang="pl-PL" dirty="0"/>
              <a:t>i głosowanie nad wyrokiem</a:t>
            </a:r>
          </a:p>
          <a:p>
            <a:pPr lvl="0"/>
            <a:r>
              <a:rPr lang="pl-PL" dirty="0"/>
              <a:t>Rozprawa główna – przebieg </a:t>
            </a:r>
          </a:p>
          <a:p>
            <a:pPr lvl="0"/>
            <a:r>
              <a:rPr lang="pl-PL" dirty="0"/>
              <a:t>Przejawy realizacji zasady kontradyktoryjności na rozprawie głównej</a:t>
            </a:r>
          </a:p>
          <a:p>
            <a:pPr lvl="0"/>
            <a:r>
              <a:rPr lang="pl-PL" dirty="0"/>
              <a:t>Zwrot sprawy do uzupełnienia postępowania przygotowawczego, zlecenie prokuratorowi czynności dowodowych na rozprawie </a:t>
            </a:r>
          </a:p>
          <a:p>
            <a:pPr lvl="0"/>
            <a:r>
              <a:rPr lang="pl-PL" dirty="0"/>
              <a:t>Kontrola formalna i merytoryczna </a:t>
            </a:r>
            <a:r>
              <a:rPr lang="pl-PL"/>
              <a:t>aktu </a:t>
            </a:r>
            <a:r>
              <a:rPr lang="pl-PL" smtClean="0"/>
              <a:t>oskarżenia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Pytania egzaminacyjne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3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art. </a:t>
            </a:r>
            <a:r>
              <a:rPr lang="pl-PL" b="1" dirty="0"/>
              <a:t>343 k.p.k.</a:t>
            </a:r>
          </a:p>
          <a:p>
            <a:r>
              <a:rPr lang="pl-PL" dirty="0"/>
              <a:t>uwzględnienie wniosku jest możliwe tylko wtedy</a:t>
            </a:r>
            <a:r>
              <a:rPr lang="pl-PL" b="1" dirty="0"/>
              <a:t>, gdy nie sprzeciwi się temu pokrzywdzony</a:t>
            </a:r>
          </a:p>
          <a:p>
            <a:r>
              <a:rPr lang="pl-PL" dirty="0"/>
              <a:t>sąd może uzależnić uwzględnienie wniosku od dokonania w nim wskazanej przez siebie zmiany</a:t>
            </a:r>
          </a:p>
          <a:p>
            <a:r>
              <a:rPr lang="pl-PL" b="1" dirty="0"/>
              <a:t>udział</a:t>
            </a:r>
            <a:r>
              <a:rPr lang="pl-PL" dirty="0"/>
              <a:t> prokuratora, oskarżonego i pokrzywdzonego w posiedzeniu jest </a:t>
            </a:r>
            <a:r>
              <a:rPr lang="pl-PL" b="1" dirty="0"/>
              <a:t>fakultatywny</a:t>
            </a:r>
            <a:r>
              <a:rPr lang="pl-PL" dirty="0"/>
              <a:t>, chyba że prezes sądu lub sąd inaczej zarządzi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Skazanie bez rozprawy- posiedzenie</a:t>
            </a:r>
          </a:p>
        </p:txBody>
      </p:sp>
    </p:spTree>
    <p:extLst>
      <p:ext uri="{BB962C8B-B14F-4D97-AF65-F5344CB8AC3E}">
        <p14:creationId xmlns:p14="http://schemas.microsoft.com/office/powerpoint/2010/main" val="189192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dirty="0"/>
              <a:t>uwzględnienie wniosku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wyrok skazujący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04401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dirty="0"/>
              <a:t>nieuwzględnienie wniosku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algn="ctr"/>
            <a:r>
              <a:rPr lang="pl-PL" dirty="0"/>
              <a:t>samoistny wniosek→ zwrot sprawy prokuratorowi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wniosek dołączony do aktu oskarż.→rozpoznanie sprawy na zasadach ogólnych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Skazanie bez rozprawy</a:t>
            </a:r>
          </a:p>
        </p:txBody>
      </p:sp>
      <p:sp>
        <p:nvSpPr>
          <p:cNvPr id="5" name="Down Arrow 4"/>
          <p:cNvSpPr/>
          <p:nvPr/>
        </p:nvSpPr>
        <p:spPr>
          <a:xfrm>
            <a:off x="2170513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n Arrow 5"/>
          <p:cNvSpPr/>
          <p:nvPr/>
        </p:nvSpPr>
        <p:spPr>
          <a:xfrm>
            <a:off x="6519200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0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art. 387 k.p.k.</a:t>
            </a:r>
          </a:p>
          <a:p>
            <a:endParaRPr lang="pl-PL" dirty="0"/>
          </a:p>
          <a:p>
            <a:r>
              <a:rPr lang="pl-PL" dirty="0"/>
              <a:t>ma zastosowanie, gdy zarzucone przestępstwo zagrożone jest karą nieprzekraczającą 15 lat pozbawienia wolności</a:t>
            </a:r>
          </a:p>
          <a:p>
            <a:endParaRPr lang="pl-PL" dirty="0"/>
          </a:p>
          <a:p>
            <a:r>
              <a:rPr lang="pl-PL" dirty="0"/>
              <a:t>wniosek oskarżonego złożony do chwili zakończenia pierwszego przesłuchania wszystkich oskarżonych na rozprawie głównej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Dobrowolne poddanie się karze</a:t>
            </a:r>
          </a:p>
        </p:txBody>
      </p:sp>
    </p:spTree>
    <p:extLst>
      <p:ext uri="{BB962C8B-B14F-4D97-AF65-F5344CB8AC3E}">
        <p14:creationId xmlns:p14="http://schemas.microsoft.com/office/powerpoint/2010/main" val="79353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581</TotalTime>
  <Words>5022</Words>
  <Application>Microsoft Office PowerPoint</Application>
  <PresentationFormat>On-screen Show (4:3)</PresentationFormat>
  <Paragraphs>457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Concourse</vt:lpstr>
      <vt:lpstr>Podstawy procesu karnego</vt:lpstr>
      <vt:lpstr>Tryby konsensualne</vt:lpstr>
      <vt:lpstr>Tryby konsensualne</vt:lpstr>
      <vt:lpstr>Skazanie bez przeprowadzania rozprawy</vt:lpstr>
      <vt:lpstr>Skazanie bez przeprowadzenia rozprawy</vt:lpstr>
      <vt:lpstr>Skazanie bez przeprowadzenia rozprawy</vt:lpstr>
      <vt:lpstr>Skazanie bez rozprawy- posiedzenie</vt:lpstr>
      <vt:lpstr>Skazanie bez rozprawy</vt:lpstr>
      <vt:lpstr>Dobrowolne poddanie się karze</vt:lpstr>
      <vt:lpstr>Dobrowolne poddanie się karze</vt:lpstr>
      <vt:lpstr>Etapy procesu karnego</vt:lpstr>
      <vt:lpstr>Postępowanie sądowe</vt:lpstr>
      <vt:lpstr>Postępowanie sądowe</vt:lpstr>
      <vt:lpstr>Postępowanie sądowe- funkcje</vt:lpstr>
      <vt:lpstr>Postępowanie przed sądem I instancji można podzielić na 3 etapy:</vt:lpstr>
      <vt:lpstr>Strony i organy postępowania sądowego</vt:lpstr>
      <vt:lpstr>Skargi inicjujące postępowanie sądowe </vt:lpstr>
      <vt:lpstr>Postępowanie sądowe</vt:lpstr>
      <vt:lpstr>Postępowanie przejściowe- kontrola formalna skargi oskarżyciela</vt:lpstr>
      <vt:lpstr>Postępowanie przejściowe- kontrola formalna skargi oskarżyciela</vt:lpstr>
      <vt:lpstr>Postępowanie przejściowe- kontrola formalna skargi oskarżyciela</vt:lpstr>
      <vt:lpstr>Postępowanie przejściowe- kontrola formalna skargi oskarżyciela</vt:lpstr>
      <vt:lpstr>Postępowanie przejściowe- skierowanie sprawy na posiedzenie</vt:lpstr>
      <vt:lpstr>Postępowanie przejściowe- skierowanie sprawy na posiedzenie</vt:lpstr>
      <vt:lpstr>Postępowanie przejściowe- skierowanie sprawy na posiedzenie</vt:lpstr>
      <vt:lpstr>Postępowanie przejściowe- merytoryczna kontrola aktu oskarżenia </vt:lpstr>
      <vt:lpstr>Merytoryczna kontrola aktu oskarżenia- zwrot sprawy do postępowania przygotowawczego</vt:lpstr>
      <vt:lpstr>Merytoryczna kontrola aktu oskarżenia- zwrot sprawy do postępowania przygotowawczego</vt:lpstr>
      <vt:lpstr>Merytoryczna kontrola aktu oskarżenia- zwrot sprawy do postępowania przygotowawczego</vt:lpstr>
      <vt:lpstr>Postępowanie przejściowe- przygotowanie do rozprawy głównej</vt:lpstr>
      <vt:lpstr>Postępowanie przejściowe- przygotowanie do rozprawy głównej</vt:lpstr>
      <vt:lpstr>Postępowanie przejściowe- przygotowanie do rozprawy głównej</vt:lpstr>
      <vt:lpstr>Rozprawa główna- jawność</vt:lpstr>
      <vt:lpstr>Jawność rozprawy głównej</vt:lpstr>
      <vt:lpstr>Wyjątki od jawności rozprawy</vt:lpstr>
      <vt:lpstr>Wyjątki od jawności rozprawy </vt:lpstr>
      <vt:lpstr>Wyjątki od jawności rozprawy</vt:lpstr>
      <vt:lpstr>Wyjątki od jawności rozprawy</vt:lpstr>
      <vt:lpstr>Przebieg rozprawy głównej</vt:lpstr>
      <vt:lpstr>Przebieg rozprawy głównej</vt:lpstr>
      <vt:lpstr>Przebieg rozprawy głównej</vt:lpstr>
      <vt:lpstr>Obecność stron na rozprawie głównej</vt:lpstr>
      <vt:lpstr>Uprawnienia pokrzywdzonego</vt:lpstr>
      <vt:lpstr>PowerPoint Presentation</vt:lpstr>
      <vt:lpstr>Rozpoczęcie przewodu sądowego jako moment wygaśnięcia niektórych uprawnień procesowych </vt:lpstr>
      <vt:lpstr>Przewód sądowy</vt:lpstr>
      <vt:lpstr>Przewód sądowy</vt:lpstr>
      <vt:lpstr>Przewód sądowy</vt:lpstr>
      <vt:lpstr>Przewód sądowy</vt:lpstr>
      <vt:lpstr>Głosy stron</vt:lpstr>
      <vt:lpstr>Wyrokowanie </vt:lpstr>
      <vt:lpstr>Narada i głosowanie </vt:lpstr>
      <vt:lpstr>Narada i głosowanie nad wyrokiem </vt:lpstr>
      <vt:lpstr>Narada i głosowanie nad wyrokiem </vt:lpstr>
      <vt:lpstr>Sporządzenie wyroku na piśmie</vt:lpstr>
      <vt:lpstr>Sporządzenie wyroku na piśmie</vt:lpstr>
      <vt:lpstr>Promulgacja wyroku</vt:lpstr>
      <vt:lpstr>Promulgacja wyroku</vt:lpstr>
      <vt:lpstr>Uzasadnienie wyroku </vt:lpstr>
      <vt:lpstr>Uzasadnienie wyroku</vt:lpstr>
      <vt:lpstr>Co powinno zawierać uzasadnienie?</vt:lpstr>
      <vt:lpstr>Przejawy kontradyktoryjności na rozprawie  </vt:lpstr>
      <vt:lpstr>Przejawy kontradyktoryjności na rozprawie </vt:lpstr>
      <vt:lpstr>Pytania egzaminacyjne</vt:lpstr>
      <vt:lpstr>Pytania egzaminacyjne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59</cp:revision>
  <dcterms:created xsi:type="dcterms:W3CDTF">2017-05-07T10:41:09Z</dcterms:created>
  <dcterms:modified xsi:type="dcterms:W3CDTF">2017-05-09T19:06:11Z</dcterms:modified>
</cp:coreProperties>
</file>