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A40EA0-D270-4E63-A3E9-865218A6F849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8587B9-6823-4C53-9539-F6C54E9FC93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A40EA0-D270-4E63-A3E9-865218A6F849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587B9-6823-4C53-9539-F6C54E9FC93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A40EA0-D270-4E63-A3E9-865218A6F849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587B9-6823-4C53-9539-F6C54E9FC93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A40EA0-D270-4E63-A3E9-865218A6F849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587B9-6823-4C53-9539-F6C54E9FC939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A40EA0-D270-4E63-A3E9-865218A6F849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587B9-6823-4C53-9539-F6C54E9FC939}" type="slidenum">
              <a:rPr lang="pl-PL" smtClean="0"/>
              <a:t>‹#›</a:t>
            </a:fld>
            <a:endParaRPr lang="pl-P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A40EA0-D270-4E63-A3E9-865218A6F849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587B9-6823-4C53-9539-F6C54E9FC939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A40EA0-D270-4E63-A3E9-865218A6F849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587B9-6823-4C53-9539-F6C54E9FC939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A40EA0-D270-4E63-A3E9-865218A6F849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587B9-6823-4C53-9539-F6C54E9FC939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A40EA0-D270-4E63-A3E9-865218A6F849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587B9-6823-4C53-9539-F6C54E9FC93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2A40EA0-D270-4E63-A3E9-865218A6F849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8587B9-6823-4C53-9539-F6C54E9FC939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A40EA0-D270-4E63-A3E9-865218A6F849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8587B9-6823-4C53-9539-F6C54E9FC939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2A40EA0-D270-4E63-A3E9-865218A6F849}" type="datetimeFigureOut">
              <a:rPr lang="pl-PL" smtClean="0"/>
              <a:t>2017-02-21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8587B9-6823-4C53-9539-F6C54E9FC939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onika.abramek@uwr.edu.p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Podstawy procesu karnego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Zasady zaliczenia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95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692696"/>
            <a:ext cx="676875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sz="2200" dirty="0" smtClean="0"/>
              <a:t>Mail: </a:t>
            </a:r>
            <a:r>
              <a:rPr lang="pl-PL" sz="2200" dirty="0" smtClean="0">
                <a:hlinkClick r:id="rId2"/>
              </a:rPr>
              <a:t>monika.abramek@uwr.edu.pl</a:t>
            </a:r>
            <a:endParaRPr lang="pl-PL" sz="2200" dirty="0" smtClean="0"/>
          </a:p>
          <a:p>
            <a:pPr marL="285750" indent="-285750">
              <a:buFont typeface="Wingdings" pitchFamily="2" charset="2"/>
              <a:buChar char="Ø"/>
            </a:pPr>
            <a:endParaRPr lang="pl-PL" sz="2200" dirty="0"/>
          </a:p>
          <a:p>
            <a:pPr marL="285750" indent="-285750">
              <a:buFont typeface="Wingdings" pitchFamily="2" charset="2"/>
              <a:buChar char="Ø"/>
            </a:pPr>
            <a:endParaRPr lang="pl-PL" sz="2200" dirty="0" smtClean="0"/>
          </a:p>
          <a:p>
            <a:endParaRPr lang="pl-PL" sz="2200" dirty="0" smtClean="0"/>
          </a:p>
          <a:p>
            <a:endParaRPr lang="pl-PL" sz="22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pl-PL" sz="2200" dirty="0" smtClean="0"/>
              <a:t>Konsultacje: poniedziałek 17:00-18:00</a:t>
            </a:r>
          </a:p>
          <a:p>
            <a:pPr marL="285750" indent="-285750">
              <a:buFont typeface="Wingdings" pitchFamily="2" charset="2"/>
              <a:buChar char="Ø"/>
            </a:pPr>
            <a:endParaRPr lang="pl-PL" sz="2200" dirty="0" smtClean="0"/>
          </a:p>
          <a:p>
            <a:pPr lvl="3"/>
            <a:r>
              <a:rPr lang="pl-PL" sz="2200" dirty="0" smtClean="0"/>
              <a:t>        czwartek 16:15-17:15</a:t>
            </a:r>
          </a:p>
          <a:p>
            <a:pPr lvl="3"/>
            <a:r>
              <a:rPr lang="pl-PL" sz="2200" dirty="0"/>
              <a:t>	</a:t>
            </a:r>
            <a:r>
              <a:rPr lang="pl-PL" sz="2200" dirty="0" smtClean="0"/>
              <a:t>	    </a:t>
            </a:r>
          </a:p>
          <a:p>
            <a:pPr lvl="3"/>
            <a:r>
              <a:rPr lang="pl-PL" sz="2200" dirty="0"/>
              <a:t>	</a:t>
            </a:r>
            <a:r>
              <a:rPr lang="pl-PL" sz="2200" dirty="0" smtClean="0"/>
              <a:t>	sala 516 A</a:t>
            </a:r>
          </a:p>
          <a:p>
            <a:pPr lvl="3"/>
            <a:endParaRPr lang="pl-PL" dirty="0" smtClean="0"/>
          </a:p>
          <a:p>
            <a:pPr marL="1657350" lvl="3" indent="-285750">
              <a:buFont typeface="Wingdings" pitchFamily="2" charset="2"/>
              <a:buChar char="Ø"/>
            </a:pPr>
            <a:endParaRPr lang="pl-PL" dirty="0"/>
          </a:p>
          <a:p>
            <a:pPr lvl="3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80613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2400" dirty="0" smtClean="0"/>
              <a:t>Obowiązkowa</a:t>
            </a:r>
          </a:p>
          <a:p>
            <a:pPr marL="109728" indent="0" algn="just">
              <a:buNone/>
            </a:pPr>
            <a:endParaRPr lang="pl-PL" sz="2400" dirty="0" smtClean="0"/>
          </a:p>
          <a:p>
            <a:pPr algn="just">
              <a:buFont typeface="Wingdings" pitchFamily="2" charset="2"/>
              <a:buChar char="Ø"/>
            </a:pPr>
            <a:r>
              <a:rPr lang="pl-PL" sz="2400" dirty="0" smtClean="0"/>
              <a:t>Jedna dopuszczalna nieobecność </a:t>
            </a:r>
          </a:p>
          <a:p>
            <a:pPr marL="109728" indent="0" algn="just">
              <a:buNone/>
            </a:pPr>
            <a:endParaRPr lang="pl-PL" sz="2400" dirty="0" smtClean="0"/>
          </a:p>
          <a:p>
            <a:pPr algn="just">
              <a:buFont typeface="Wingdings" pitchFamily="2" charset="2"/>
              <a:buChar char="Ø"/>
            </a:pPr>
            <a:r>
              <a:rPr lang="pl-PL" sz="2400" dirty="0" smtClean="0"/>
              <a:t>Każda </a:t>
            </a:r>
            <a:r>
              <a:rPr lang="pl-PL" sz="2400" dirty="0" smtClean="0"/>
              <a:t>następna nieobecność </a:t>
            </a:r>
            <a:r>
              <a:rPr lang="pl-PL" sz="2400" dirty="0" smtClean="0"/>
              <a:t>wymaga odrobienia na </a:t>
            </a:r>
            <a:r>
              <a:rPr lang="pl-PL" sz="2400" dirty="0" smtClean="0"/>
              <a:t>konsultacjach (w ciągu 2 tygodni od powrotu na zajęcia). Niezaliczona nieobecność powoduje obniżenie oceny o 0,5</a:t>
            </a:r>
            <a:endParaRPr lang="pl-PL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Obecność na zajęciach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624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dirty="0" smtClean="0"/>
              <a:t>Kodeks postępowania karnego (aktualny</a:t>
            </a:r>
            <a:r>
              <a:rPr lang="pl-PL" sz="2200" dirty="0" smtClean="0"/>
              <a:t>!)</a:t>
            </a:r>
          </a:p>
          <a:p>
            <a:pPr marL="109728" indent="0" algn="just">
              <a:buNone/>
            </a:pPr>
            <a:endParaRPr lang="pl-PL" sz="2200" dirty="0" smtClean="0"/>
          </a:p>
          <a:p>
            <a:pPr algn="just"/>
            <a:r>
              <a:rPr lang="pl-PL" sz="2200" dirty="0" smtClean="0"/>
              <a:t>J. Skorupka (red.), </a:t>
            </a:r>
            <a:r>
              <a:rPr lang="pl-PL" sz="2200" i="1" dirty="0" smtClean="0"/>
              <a:t>Proces karny, </a:t>
            </a:r>
            <a:r>
              <a:rPr lang="pl-PL" sz="2200" dirty="0" smtClean="0"/>
              <a:t>Warszawa 2017</a:t>
            </a:r>
          </a:p>
          <a:p>
            <a:pPr marL="109728" indent="0" algn="just">
              <a:buNone/>
            </a:pPr>
            <a:endParaRPr lang="pl-PL" sz="2200" dirty="0" smtClean="0"/>
          </a:p>
          <a:p>
            <a:pPr algn="just"/>
            <a:r>
              <a:rPr lang="pl-PL" sz="2200" dirty="0" smtClean="0"/>
              <a:t>S. Waltoś, P. Hofmański, </a:t>
            </a:r>
            <a:r>
              <a:rPr lang="pl-PL" sz="2200" i="1" dirty="0" smtClean="0"/>
              <a:t>Proces karny. Zarys systemu, </a:t>
            </a:r>
            <a:r>
              <a:rPr lang="pl-PL" sz="2200" dirty="0" smtClean="0"/>
              <a:t>Warszawa 2016</a:t>
            </a:r>
          </a:p>
          <a:p>
            <a:pPr marL="109728" indent="0" algn="just">
              <a:buNone/>
            </a:pPr>
            <a:endParaRPr lang="pl-PL" sz="2200" dirty="0" smtClean="0"/>
          </a:p>
          <a:p>
            <a:pPr algn="just"/>
            <a:r>
              <a:rPr lang="pl-PL" sz="2200" dirty="0" smtClean="0"/>
              <a:t>T. Grzegorczyk, J. Tylman, </a:t>
            </a:r>
            <a:r>
              <a:rPr lang="pl-PL" sz="2200" i="1" dirty="0" smtClean="0"/>
              <a:t>Polskie postępowanie karne, </a:t>
            </a:r>
            <a:r>
              <a:rPr lang="pl-PL" sz="2200" dirty="0" smtClean="0"/>
              <a:t>Warszawa 2014</a:t>
            </a:r>
          </a:p>
          <a:p>
            <a:pPr marL="109728" indent="0" algn="just">
              <a:buNone/>
            </a:pPr>
            <a:endParaRPr lang="pl-PL" sz="2200" dirty="0" smtClean="0"/>
          </a:p>
          <a:p>
            <a:pPr algn="just"/>
            <a:r>
              <a:rPr lang="pl-PL" sz="2200" dirty="0" smtClean="0"/>
              <a:t>System Prawa Karnego Procesowego</a:t>
            </a:r>
            <a:endParaRPr lang="pl-PL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Materiały do nauki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462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8363272" cy="4179920"/>
          </a:xfrm>
        </p:spPr>
        <p:txBody>
          <a:bodyPr>
            <a:normAutofit/>
          </a:bodyPr>
          <a:lstStyle/>
          <a:p>
            <a:pPr algn="just"/>
            <a:r>
              <a:rPr lang="pl-PL" sz="2500" dirty="0" smtClean="0"/>
              <a:t>Kolokwium zaliczeniowe- 50% oceny końcowej</a:t>
            </a:r>
          </a:p>
          <a:p>
            <a:pPr marL="109728" indent="0" algn="just">
              <a:buNone/>
            </a:pPr>
            <a:endParaRPr lang="pl-PL" sz="2500" dirty="0" smtClean="0"/>
          </a:p>
          <a:p>
            <a:pPr algn="just"/>
            <a:r>
              <a:rPr lang="pl-PL" sz="2500" dirty="0" smtClean="0"/>
              <a:t>Kartkówki (2), referat- 50% oceny końcowej</a:t>
            </a:r>
          </a:p>
          <a:p>
            <a:pPr marL="109728" indent="0" algn="just">
              <a:buNone/>
            </a:pPr>
            <a:endParaRPr lang="pl-PL" sz="2500" dirty="0" smtClean="0"/>
          </a:p>
          <a:p>
            <a:pPr algn="just"/>
            <a:r>
              <a:rPr lang="pl-PL" sz="2500" dirty="0" smtClean="0"/>
              <a:t>Aktywność na zajęciach-możliwość podwyższenia oceny o 0,5</a:t>
            </a:r>
            <a:endParaRPr lang="pl-PL" sz="2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Ocena końcowa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6743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3675864"/>
          </a:xfrm>
        </p:spPr>
        <p:txBody>
          <a:bodyPr/>
          <a:lstStyle/>
          <a:p>
            <a:r>
              <a:rPr lang="pl-PL" dirty="0" smtClean="0"/>
              <a:t>Termin: 31 maja 2017r.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Poprawa kolokwium na konsultacjach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Forma: pisemna (pytania opisowe+testowe)</a:t>
            </a:r>
          </a:p>
          <a:p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Kolokwium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1789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15 marca 2017r. </a:t>
            </a:r>
          </a:p>
          <a:p>
            <a:pPr marL="109728" indent="0" algn="just">
              <a:buNone/>
            </a:pPr>
            <a:r>
              <a:rPr lang="pl-PL" dirty="0"/>
              <a:t>zakres materiału: zgadnienia omówione na zajęciach </a:t>
            </a:r>
            <a:r>
              <a:rPr lang="pl-PL" dirty="0" smtClean="0"/>
              <a:t>1-3</a:t>
            </a:r>
          </a:p>
          <a:p>
            <a:pPr marL="109728" indent="0" algn="just">
              <a:buNone/>
            </a:pPr>
            <a:r>
              <a:rPr lang="pl-PL" dirty="0"/>
              <a:t>f</a:t>
            </a:r>
            <a:r>
              <a:rPr lang="pl-PL" dirty="0" smtClean="0"/>
              <a:t>orma pisemna</a:t>
            </a:r>
            <a:endParaRPr lang="pl-PL" dirty="0"/>
          </a:p>
          <a:p>
            <a:pPr marL="109728" indent="0" algn="just">
              <a:buNone/>
            </a:pPr>
            <a:endParaRPr lang="pl-PL" dirty="0" smtClean="0"/>
          </a:p>
          <a:p>
            <a:pPr algn="just"/>
            <a:r>
              <a:rPr lang="pl-PL" dirty="0" smtClean="0"/>
              <a:t>12 kwietnia 2017r.</a:t>
            </a:r>
          </a:p>
          <a:p>
            <a:pPr marL="109728" indent="0" algn="just">
              <a:buNone/>
            </a:pPr>
            <a:r>
              <a:rPr lang="pl-PL" dirty="0"/>
              <a:t>z</a:t>
            </a:r>
            <a:r>
              <a:rPr lang="pl-PL" dirty="0" smtClean="0"/>
              <a:t>akres materiału: zagadnienia omówione na zajęciach 4-7</a:t>
            </a:r>
          </a:p>
          <a:p>
            <a:pPr marL="109728" indent="0" algn="just">
              <a:buNone/>
            </a:pPr>
            <a:r>
              <a:rPr lang="pl-PL" dirty="0"/>
              <a:t>f</a:t>
            </a:r>
            <a:r>
              <a:rPr lang="pl-PL" dirty="0" smtClean="0"/>
              <a:t>orma pisemna</a:t>
            </a:r>
          </a:p>
          <a:p>
            <a:pPr marL="109728" indent="0" algn="just">
              <a:buNone/>
            </a:pPr>
            <a:endParaRPr lang="pl-PL" dirty="0" smtClean="0"/>
          </a:p>
          <a:p>
            <a:pPr algn="just"/>
            <a:endParaRPr lang="pl-PL" dirty="0" smtClean="0"/>
          </a:p>
          <a:p>
            <a:pPr marL="109728" indent="0" algn="just">
              <a:buNone/>
            </a:pPr>
            <a:endParaRPr lang="pl-PL" dirty="0" smtClean="0"/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Kartkówki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8826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Zasada prawa do obrony w procesie karnym</a:t>
            </a:r>
          </a:p>
          <a:p>
            <a:endParaRPr lang="pl-PL" dirty="0"/>
          </a:p>
          <a:p>
            <a:r>
              <a:rPr lang="pl-PL" dirty="0" smtClean="0"/>
              <a:t>Kontradyktoryjność czy inkwizycyjność?- charakterystyka modelu postępowania sądowego</a:t>
            </a:r>
          </a:p>
          <a:p>
            <a:endParaRPr lang="pl-PL" dirty="0"/>
          </a:p>
          <a:p>
            <a:r>
              <a:rPr lang="pl-PL" dirty="0" smtClean="0"/>
              <a:t>Zasada prawdy materialnej i jej ograniczenia w procesie karnym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Referat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1576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</TotalTime>
  <Words>196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Podstawy procesu karnego</vt:lpstr>
      <vt:lpstr>PowerPoint Presentation</vt:lpstr>
      <vt:lpstr>Obecność na zajęciach</vt:lpstr>
      <vt:lpstr>Materiały do nauki</vt:lpstr>
      <vt:lpstr>Ocena końcowa</vt:lpstr>
      <vt:lpstr>Kolokwium</vt:lpstr>
      <vt:lpstr>Kartkówki</vt:lpstr>
      <vt:lpstr>Referat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procesu karnego</dc:title>
  <dc:creator>Asus</dc:creator>
  <cp:lastModifiedBy>Asus</cp:lastModifiedBy>
  <cp:revision>10</cp:revision>
  <dcterms:created xsi:type="dcterms:W3CDTF">2017-02-20T22:29:34Z</dcterms:created>
  <dcterms:modified xsi:type="dcterms:W3CDTF">2017-02-21T11:30:38Z</dcterms:modified>
</cp:coreProperties>
</file>