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106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54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836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25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7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2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77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4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75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319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097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84686-ED77-4872-80A2-01C8F687E353}" type="datetimeFigureOut">
              <a:rPr lang="pl-PL" smtClean="0"/>
              <a:t>2017-03-04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D96C8-96F6-422E-9481-A0F61057C6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310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Podział logiczny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739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Podział logiczny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Zabieg myślowy polegający na wskazaniu nazw podrzędnych w stosunku do nazwy dzielonej, tak dobranych, by każdy desygnat nazwy dzielonej był jednocześnie desygnatem jednej i tylko jednej nazwy podrzędnej.</a:t>
            </a:r>
          </a:p>
          <a:p>
            <a:pPr>
              <a:buFontTx/>
              <a:buChar char="-"/>
            </a:pPr>
            <a:r>
              <a:rPr lang="pl-PL" dirty="0" smtClean="0"/>
              <a:t>Podział logiczny nie równa się podziałowi fizycznemu (partycji)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673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Warunki poprawności podziału logicznego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Warunki formalne:</a:t>
            </a:r>
          </a:p>
          <a:p>
            <a:pPr marL="514350" indent="-514350">
              <a:buAutoNum type="arabicPeriod"/>
            </a:pPr>
            <a:r>
              <a:rPr lang="pl-PL" dirty="0" smtClean="0"/>
              <a:t>Przeprowadzenie podziału wg jednej (ostrej) zasady</a:t>
            </a:r>
          </a:p>
          <a:p>
            <a:pPr marL="514350" indent="-514350">
              <a:buAutoNum type="arabicPeriod"/>
            </a:pPr>
            <a:r>
              <a:rPr lang="pl-PL" dirty="0" smtClean="0"/>
              <a:t>Zupełność podziału</a:t>
            </a:r>
          </a:p>
          <a:p>
            <a:pPr marL="514350" indent="-514350">
              <a:buAutoNum type="arabicPeriod"/>
            </a:pPr>
            <a:r>
              <a:rPr lang="pl-PL" dirty="0" smtClean="0"/>
              <a:t>Rozłączność podziału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3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Warunek treściowy (pragmatyczny):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&gt;&gt; Podział powinien być użyteczny.</a:t>
            </a:r>
          </a:p>
          <a:p>
            <a:pPr marL="0" indent="0">
              <a:buNone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426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podziału logicznego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Podział dychotomiczny</a:t>
            </a:r>
          </a:p>
          <a:p>
            <a:pPr marL="514350" indent="-514350">
              <a:buAutoNum type="arabicPeriod"/>
            </a:pPr>
            <a:r>
              <a:rPr lang="pl-PL" dirty="0" smtClean="0"/>
              <a:t>Podział wg cechy specyfikującej</a:t>
            </a:r>
          </a:p>
          <a:p>
            <a:pPr>
              <a:buFontTx/>
              <a:buChar char="-"/>
            </a:pPr>
            <a:r>
              <a:rPr lang="pl-PL" dirty="0" smtClean="0"/>
              <a:t>podział naturalny</a:t>
            </a:r>
          </a:p>
          <a:p>
            <a:pPr>
              <a:buFontTx/>
              <a:buChar char="-"/>
            </a:pPr>
            <a:r>
              <a:rPr lang="pl-PL" dirty="0" smtClean="0"/>
              <a:t>podział sztuczny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599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Klasyfikacja i partycja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Klasyfikacja – wielostopniowy podział logiczny, powstający w wyniku kolejnych podziałów wszystkich albo niektórych członów pierwotnego podziału logicznego.</a:t>
            </a:r>
          </a:p>
          <a:p>
            <a:pPr marL="0" indent="0">
              <a:buNone/>
            </a:pPr>
            <a:r>
              <a:rPr lang="pl-PL" dirty="0" smtClean="0"/>
              <a:t>Partycja – podział fizyczny, przedmiotem jest rzecz traktowana jako zbiór w sensie kolektywnym (agregat)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0065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Typologia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Zabieg myślowy polegający na łączeniu w grupy przedmiotów wg ich podobieństwa do pewnego wzorca.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549275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</TotalTime>
  <Words>143</Words>
  <Application>Microsoft Office PowerPoint</Application>
  <PresentationFormat>Pokaz na ekranie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Blank</vt:lpstr>
      <vt:lpstr>Podział logiczny</vt:lpstr>
      <vt:lpstr>Podział logiczny</vt:lpstr>
      <vt:lpstr>Warunki poprawności podziału logicznego</vt:lpstr>
      <vt:lpstr>Prezentacja programu PowerPoint</vt:lpstr>
      <vt:lpstr>Rodzaje podziału logicznego</vt:lpstr>
      <vt:lpstr>Klasyfikacja i partycja</vt:lpstr>
      <vt:lpstr>Typologia</vt:lpstr>
    </vt:vector>
  </TitlesOfParts>
  <Company>PKN ORLEN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Podział logiczny</dc:title>
  <dc:creator>Marta Marynowska</dc:creator>
  <cp:lastModifiedBy>Marta Marynowska</cp:lastModifiedBy>
  <cp:revision>1</cp:revision>
  <dcterms:created xsi:type="dcterms:W3CDTF">2017-03-04T04:58:03Z</dcterms:created>
  <dcterms:modified xsi:type="dcterms:W3CDTF">2017-03-04T05:09:37Z</dcterms:modified>
</cp:coreProperties>
</file>