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0C0A10-4636-4CAD-9230-5A4B19376321}" v="13" dt="2024-03-08T08:23:04.262"/>
    <p1510:client id="{8B3A3492-6D9B-4608-AD24-103B91C83034}" v="206" dt="2024-03-07T09:59:20.3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Drabik" userId="763655e4-6852-4e30-b8c6-2856213343ea" providerId="ADAL" clId="{700C0A10-4636-4CAD-9230-5A4B19376321}"/>
    <pc:docChg chg="undo custSel addSld delSld modSld sldOrd">
      <pc:chgData name="Damian Drabik" userId="763655e4-6852-4e30-b8c6-2856213343ea" providerId="ADAL" clId="{700C0A10-4636-4CAD-9230-5A4B19376321}" dt="2024-03-08T08:31:17.181" v="1969" actId="20577"/>
      <pc:docMkLst>
        <pc:docMk/>
      </pc:docMkLst>
      <pc:sldChg chg="modSp mod">
        <pc:chgData name="Damian Drabik" userId="763655e4-6852-4e30-b8c6-2856213343ea" providerId="ADAL" clId="{700C0A10-4636-4CAD-9230-5A4B19376321}" dt="2024-03-08T08:29:31.374" v="1928" actId="20577"/>
        <pc:sldMkLst>
          <pc:docMk/>
          <pc:sldMk cId="480262919" sldId="262"/>
        </pc:sldMkLst>
        <pc:spChg chg="mod">
          <ac:chgData name="Damian Drabik" userId="763655e4-6852-4e30-b8c6-2856213343ea" providerId="ADAL" clId="{700C0A10-4636-4CAD-9230-5A4B19376321}" dt="2024-03-08T08:29:31.374" v="1928" actId="20577"/>
          <ac:spMkLst>
            <pc:docMk/>
            <pc:sldMk cId="480262919" sldId="262"/>
            <ac:spMk id="3" creationId="{62FE64AD-AA11-F168-1805-CE09DCB7B6BD}"/>
          </ac:spMkLst>
        </pc:spChg>
      </pc:sldChg>
      <pc:sldChg chg="modSp mod">
        <pc:chgData name="Damian Drabik" userId="763655e4-6852-4e30-b8c6-2856213343ea" providerId="ADAL" clId="{700C0A10-4636-4CAD-9230-5A4B19376321}" dt="2024-03-08T08:29:54.109" v="1938" actId="20577"/>
        <pc:sldMkLst>
          <pc:docMk/>
          <pc:sldMk cId="746056026" sldId="264"/>
        </pc:sldMkLst>
        <pc:spChg chg="mod">
          <ac:chgData name="Damian Drabik" userId="763655e4-6852-4e30-b8c6-2856213343ea" providerId="ADAL" clId="{700C0A10-4636-4CAD-9230-5A4B19376321}" dt="2024-03-08T08:29:54.109" v="1938" actId="20577"/>
          <ac:spMkLst>
            <pc:docMk/>
            <pc:sldMk cId="746056026" sldId="264"/>
            <ac:spMk id="3" creationId="{F50FFE1F-750D-8073-A3B0-02BC63AE6572}"/>
          </ac:spMkLst>
        </pc:spChg>
      </pc:sldChg>
      <pc:sldChg chg="modSp mod">
        <pc:chgData name="Damian Drabik" userId="763655e4-6852-4e30-b8c6-2856213343ea" providerId="ADAL" clId="{700C0A10-4636-4CAD-9230-5A4B19376321}" dt="2024-03-08T08:30:26.323" v="1947" actId="20577"/>
        <pc:sldMkLst>
          <pc:docMk/>
          <pc:sldMk cId="1260741990" sldId="266"/>
        </pc:sldMkLst>
        <pc:spChg chg="mod">
          <ac:chgData name="Damian Drabik" userId="763655e4-6852-4e30-b8c6-2856213343ea" providerId="ADAL" clId="{700C0A10-4636-4CAD-9230-5A4B19376321}" dt="2024-03-08T08:30:26.323" v="1947" actId="20577"/>
          <ac:spMkLst>
            <pc:docMk/>
            <pc:sldMk cId="1260741990" sldId="266"/>
            <ac:spMk id="3" creationId="{FAEF83D1-4D58-2254-5308-3D7F61A856E6}"/>
          </ac:spMkLst>
        </pc:spChg>
      </pc:sldChg>
      <pc:sldChg chg="modSp mod">
        <pc:chgData name="Damian Drabik" userId="763655e4-6852-4e30-b8c6-2856213343ea" providerId="ADAL" clId="{700C0A10-4636-4CAD-9230-5A4B19376321}" dt="2024-03-08T08:30:55.104" v="1955" actId="20577"/>
        <pc:sldMkLst>
          <pc:docMk/>
          <pc:sldMk cId="1754958786" sldId="267"/>
        </pc:sldMkLst>
        <pc:spChg chg="mod">
          <ac:chgData name="Damian Drabik" userId="763655e4-6852-4e30-b8c6-2856213343ea" providerId="ADAL" clId="{700C0A10-4636-4CAD-9230-5A4B19376321}" dt="2024-03-08T08:30:55.104" v="1955" actId="20577"/>
          <ac:spMkLst>
            <pc:docMk/>
            <pc:sldMk cId="1754958786" sldId="267"/>
            <ac:spMk id="3" creationId="{9EA0A7CB-983B-B761-8B1F-BD696BBE4EB4}"/>
          </ac:spMkLst>
        </pc:spChg>
      </pc:sldChg>
      <pc:sldChg chg="modSp mod">
        <pc:chgData name="Damian Drabik" userId="763655e4-6852-4e30-b8c6-2856213343ea" providerId="ADAL" clId="{700C0A10-4636-4CAD-9230-5A4B19376321}" dt="2024-03-08T08:31:17.181" v="1969" actId="20577"/>
        <pc:sldMkLst>
          <pc:docMk/>
          <pc:sldMk cId="544200394" sldId="269"/>
        </pc:sldMkLst>
        <pc:spChg chg="mod">
          <ac:chgData name="Damian Drabik" userId="763655e4-6852-4e30-b8c6-2856213343ea" providerId="ADAL" clId="{700C0A10-4636-4CAD-9230-5A4B19376321}" dt="2024-03-08T08:31:17.181" v="1969" actId="20577"/>
          <ac:spMkLst>
            <pc:docMk/>
            <pc:sldMk cId="544200394" sldId="269"/>
            <ac:spMk id="3" creationId="{0719158D-7DD1-3DF1-746F-A5034B56CEE7}"/>
          </ac:spMkLst>
        </pc:spChg>
      </pc:sldChg>
      <pc:sldChg chg="new del">
        <pc:chgData name="Damian Drabik" userId="763655e4-6852-4e30-b8c6-2856213343ea" providerId="ADAL" clId="{700C0A10-4636-4CAD-9230-5A4B19376321}" dt="2024-03-08T07:50:56.280" v="75" actId="47"/>
        <pc:sldMkLst>
          <pc:docMk/>
          <pc:sldMk cId="3121070021" sldId="271"/>
        </pc:sldMkLst>
      </pc:sldChg>
      <pc:sldChg chg="modSp add mod">
        <pc:chgData name="Damian Drabik" userId="763655e4-6852-4e30-b8c6-2856213343ea" providerId="ADAL" clId="{700C0A10-4636-4CAD-9230-5A4B19376321}" dt="2024-03-08T08:26:28.027" v="1923" actId="1076"/>
        <pc:sldMkLst>
          <pc:docMk/>
          <pc:sldMk cId="3844595250" sldId="271"/>
        </pc:sldMkLst>
        <pc:spChg chg="mod">
          <ac:chgData name="Damian Drabik" userId="763655e4-6852-4e30-b8c6-2856213343ea" providerId="ADAL" clId="{700C0A10-4636-4CAD-9230-5A4B19376321}" dt="2024-03-08T08:26:28.027" v="1923" actId="1076"/>
          <ac:spMkLst>
            <pc:docMk/>
            <pc:sldMk cId="3844595250" sldId="271"/>
            <ac:spMk id="3" creationId="{9ACD7A3A-223C-42DE-D8A3-8BBF54D0DF17}"/>
          </ac:spMkLst>
        </pc:spChg>
      </pc:sldChg>
      <pc:sldChg chg="addSp delSp modSp add mod setBg setClrOvrMap delDesignElem chgLayout">
        <pc:chgData name="Damian Drabik" userId="763655e4-6852-4e30-b8c6-2856213343ea" providerId="ADAL" clId="{700C0A10-4636-4CAD-9230-5A4B19376321}" dt="2024-03-08T08:26:34.034" v="1924" actId="20577"/>
        <pc:sldMkLst>
          <pc:docMk/>
          <pc:sldMk cId="2675126481" sldId="272"/>
        </pc:sldMkLst>
        <pc:spChg chg="del mod ord">
          <ac:chgData name="Damian Drabik" userId="763655e4-6852-4e30-b8c6-2856213343ea" providerId="ADAL" clId="{700C0A10-4636-4CAD-9230-5A4B19376321}" dt="2024-03-08T07:59:55.067" v="771" actId="700"/>
          <ac:spMkLst>
            <pc:docMk/>
            <pc:sldMk cId="2675126481" sldId="272"/>
            <ac:spMk id="2" creationId="{31103DFE-2D35-0677-A48F-E8850EDDFA0D}"/>
          </ac:spMkLst>
        </pc:spChg>
        <pc:spChg chg="del mod">
          <ac:chgData name="Damian Drabik" userId="763655e4-6852-4e30-b8c6-2856213343ea" providerId="ADAL" clId="{700C0A10-4636-4CAD-9230-5A4B19376321}" dt="2024-03-08T07:59:27.430" v="748" actId="931"/>
          <ac:spMkLst>
            <pc:docMk/>
            <pc:sldMk cId="2675126481" sldId="272"/>
            <ac:spMk id="3" creationId="{9D77AE42-16C5-4EAC-06A2-7065E37FC828}"/>
          </ac:spMkLst>
        </pc:spChg>
        <pc:spChg chg="mod ord">
          <ac:chgData name="Damian Drabik" userId="763655e4-6852-4e30-b8c6-2856213343ea" providerId="ADAL" clId="{700C0A10-4636-4CAD-9230-5A4B19376321}" dt="2024-03-08T08:01:17.845" v="803" actId="26606"/>
          <ac:spMkLst>
            <pc:docMk/>
            <pc:sldMk cId="2675126481" sldId="272"/>
            <ac:spMk id="6" creationId="{33CBA6BE-AC27-CEBD-9F5F-C1CB8FAC8F01}"/>
          </ac:spMkLst>
        </pc:spChg>
        <pc:spChg chg="add del mod ord">
          <ac:chgData name="Damian Drabik" userId="763655e4-6852-4e30-b8c6-2856213343ea" providerId="ADAL" clId="{700C0A10-4636-4CAD-9230-5A4B19376321}" dt="2024-03-08T08:01:31.067" v="806" actId="478"/>
          <ac:spMkLst>
            <pc:docMk/>
            <pc:sldMk cId="2675126481" sldId="272"/>
            <ac:spMk id="7" creationId="{F169DE4B-5307-DA6E-CEDF-2677A5442AFD}"/>
          </ac:spMkLst>
        </pc:spChg>
        <pc:spChg chg="add mod ord">
          <ac:chgData name="Damian Drabik" userId="763655e4-6852-4e30-b8c6-2856213343ea" providerId="ADAL" clId="{700C0A10-4636-4CAD-9230-5A4B19376321}" dt="2024-03-08T08:26:34.034" v="1924" actId="20577"/>
          <ac:spMkLst>
            <pc:docMk/>
            <pc:sldMk cId="2675126481" sldId="272"/>
            <ac:spMk id="8" creationId="{0A9322FB-D2BE-1BD8-93B5-4EEE3BB548C3}"/>
          </ac:spMkLst>
        </pc:spChg>
        <pc:spChg chg="add del">
          <ac:chgData name="Damian Drabik" userId="763655e4-6852-4e30-b8c6-2856213343ea" providerId="ADAL" clId="{700C0A10-4636-4CAD-9230-5A4B19376321}" dt="2024-03-08T08:00:08.063" v="773" actId="26606"/>
          <ac:spMkLst>
            <pc:docMk/>
            <pc:sldMk cId="2675126481" sldId="272"/>
            <ac:spMk id="10" creationId="{1660E788-AFA9-4A1B-9991-6AA74632A15B}"/>
          </ac:spMkLst>
        </pc:spChg>
        <pc:spChg chg="add del">
          <ac:chgData name="Damian Drabik" userId="763655e4-6852-4e30-b8c6-2856213343ea" providerId="ADAL" clId="{700C0A10-4636-4CAD-9230-5A4B19376321}" dt="2024-03-08T07:59:05.474" v="747" actId="26606"/>
          <ac:spMkLst>
            <pc:docMk/>
            <pc:sldMk cId="2675126481" sldId="272"/>
            <ac:spMk id="11" creationId="{4924BF0D-A4C8-8145-B188-B8DD13C88B8C}"/>
          </ac:spMkLst>
        </pc:spChg>
        <pc:spChg chg="add del">
          <ac:chgData name="Damian Drabik" userId="763655e4-6852-4e30-b8c6-2856213343ea" providerId="ADAL" clId="{700C0A10-4636-4CAD-9230-5A4B19376321}" dt="2024-03-08T08:00:08.063" v="773" actId="26606"/>
          <ac:spMkLst>
            <pc:docMk/>
            <pc:sldMk cId="2675126481" sldId="272"/>
            <ac:spMk id="12" creationId="{867D4867-5BA7-4462-B2F6-A23F4A622AA7}"/>
          </ac:spMkLst>
        </pc:spChg>
        <pc:spChg chg="add del">
          <ac:chgData name="Damian Drabik" userId="763655e4-6852-4e30-b8c6-2856213343ea" providerId="ADAL" clId="{700C0A10-4636-4CAD-9230-5A4B19376321}" dt="2024-03-08T07:59:05.474" v="747" actId="26606"/>
          <ac:spMkLst>
            <pc:docMk/>
            <pc:sldMk cId="2675126481" sldId="272"/>
            <ac:spMk id="13" creationId="{D148F0E3-4067-9FEB-04EB-1F1E2856646F}"/>
          </ac:spMkLst>
        </pc:spChg>
        <pc:spChg chg="add del">
          <ac:chgData name="Damian Drabik" userId="763655e4-6852-4e30-b8c6-2856213343ea" providerId="ADAL" clId="{700C0A10-4636-4CAD-9230-5A4B19376321}" dt="2024-03-08T08:00:19.915" v="779" actId="26606"/>
          <ac:spMkLst>
            <pc:docMk/>
            <pc:sldMk cId="2675126481" sldId="272"/>
            <ac:spMk id="14" creationId="{8DCA398B-8CB4-4C0C-89C6-A8AB6F78D7DD}"/>
          </ac:spMkLst>
        </pc:spChg>
        <pc:spChg chg="add del">
          <ac:chgData name="Damian Drabik" userId="763655e4-6852-4e30-b8c6-2856213343ea" providerId="ADAL" clId="{700C0A10-4636-4CAD-9230-5A4B19376321}" dt="2024-03-08T07:59:05.474" v="747" actId="26606"/>
          <ac:spMkLst>
            <pc:docMk/>
            <pc:sldMk cId="2675126481" sldId="272"/>
            <ac:spMk id="15" creationId="{1BE50833-2316-F7B3-A9CD-4B3677CC8DE6}"/>
          </ac:spMkLst>
        </pc:spChg>
        <pc:spChg chg="add del">
          <ac:chgData name="Damian Drabik" userId="763655e4-6852-4e30-b8c6-2856213343ea" providerId="ADAL" clId="{700C0A10-4636-4CAD-9230-5A4B19376321}" dt="2024-03-08T08:00:19.915" v="779" actId="26606"/>
          <ac:spMkLst>
            <pc:docMk/>
            <pc:sldMk cId="2675126481" sldId="272"/>
            <ac:spMk id="16" creationId="{9E8345C6-0280-4226-BD83-7333BA6C3AA3}"/>
          </ac:spMkLst>
        </pc:spChg>
        <pc:spChg chg="add del">
          <ac:chgData name="Damian Drabik" userId="763655e4-6852-4e30-b8c6-2856213343ea" providerId="ADAL" clId="{700C0A10-4636-4CAD-9230-5A4B19376321}" dt="2024-03-08T07:59:05.459" v="746" actId="26606"/>
          <ac:spMkLst>
            <pc:docMk/>
            <pc:sldMk cId="2675126481" sldId="272"/>
            <ac:spMk id="17" creationId="{FB403EBD-907E-4D59-98D4-A72CD1063C62}"/>
          </ac:spMkLst>
        </pc:spChg>
        <pc:spChg chg="add del">
          <ac:chgData name="Damian Drabik" userId="763655e4-6852-4e30-b8c6-2856213343ea" providerId="ADAL" clId="{700C0A10-4636-4CAD-9230-5A4B19376321}" dt="2024-03-08T08:00:19.915" v="779" actId="26606"/>
          <ac:spMkLst>
            <pc:docMk/>
            <pc:sldMk cId="2675126481" sldId="272"/>
            <ac:spMk id="18" creationId="{99823778-D290-4538-B146-1F73C3755C9D}"/>
          </ac:spMkLst>
        </pc:spChg>
        <pc:spChg chg="add del">
          <ac:chgData name="Damian Drabik" userId="763655e4-6852-4e30-b8c6-2856213343ea" providerId="ADAL" clId="{700C0A10-4636-4CAD-9230-5A4B19376321}" dt="2024-03-08T07:59:55.067" v="771" actId="700"/>
          <ac:spMkLst>
            <pc:docMk/>
            <pc:sldMk cId="2675126481" sldId="272"/>
            <ac:spMk id="19" creationId="{9A3764AE-D7B7-4CB5-A0E1-2885E4598A09}"/>
          </ac:spMkLst>
        </pc:spChg>
        <pc:spChg chg="add del">
          <ac:chgData name="Damian Drabik" userId="763655e4-6852-4e30-b8c6-2856213343ea" providerId="ADAL" clId="{700C0A10-4636-4CAD-9230-5A4B19376321}" dt="2024-03-08T07:58:17.757" v="725" actId="26606"/>
          <ac:spMkLst>
            <pc:docMk/>
            <pc:sldMk cId="2675126481" sldId="272"/>
            <ac:spMk id="20" creationId="{C33976D1-3430-450C-A978-87A9A6E8E71F}"/>
          </ac:spMkLst>
        </pc:spChg>
        <pc:spChg chg="add del">
          <ac:chgData name="Damian Drabik" userId="763655e4-6852-4e30-b8c6-2856213343ea" providerId="ADAL" clId="{700C0A10-4636-4CAD-9230-5A4B19376321}" dt="2024-03-08T07:59:55.067" v="771" actId="700"/>
          <ac:spMkLst>
            <pc:docMk/>
            <pc:sldMk cId="2675126481" sldId="272"/>
            <ac:spMk id="21" creationId="{329C095C-3AB6-49D8-9436-3672566FEEDB}"/>
          </ac:spMkLst>
        </pc:spChg>
        <pc:spChg chg="add del">
          <ac:chgData name="Damian Drabik" userId="763655e4-6852-4e30-b8c6-2856213343ea" providerId="ADAL" clId="{700C0A10-4636-4CAD-9230-5A4B19376321}" dt="2024-03-08T07:58:17.757" v="725" actId="26606"/>
          <ac:spMkLst>
            <pc:docMk/>
            <pc:sldMk cId="2675126481" sldId="272"/>
            <ac:spMk id="22" creationId="{7D6AAC78-7D86-415A-ADC1-2B474807960C}"/>
          </ac:spMkLst>
        </pc:spChg>
        <pc:spChg chg="add del">
          <ac:chgData name="Damian Drabik" userId="763655e4-6852-4e30-b8c6-2856213343ea" providerId="ADAL" clId="{700C0A10-4636-4CAD-9230-5A4B19376321}" dt="2024-03-08T08:00:32.778" v="787" actId="26606"/>
          <ac:spMkLst>
            <pc:docMk/>
            <pc:sldMk cId="2675126481" sldId="272"/>
            <ac:spMk id="23" creationId="{6515FC82-3453-4CBE-8895-4CCFF339529E}"/>
          </ac:spMkLst>
        </pc:spChg>
        <pc:spChg chg="add del">
          <ac:chgData name="Damian Drabik" userId="763655e4-6852-4e30-b8c6-2856213343ea" providerId="ADAL" clId="{700C0A10-4636-4CAD-9230-5A4B19376321}" dt="2024-03-08T07:58:17.757" v="725" actId="26606"/>
          <ac:spMkLst>
            <pc:docMk/>
            <pc:sldMk cId="2675126481" sldId="272"/>
            <ac:spMk id="24" creationId="{F2A658D9-F185-44F1-BA33-D50320D1D078}"/>
          </ac:spMkLst>
        </pc:spChg>
        <pc:spChg chg="add del">
          <ac:chgData name="Damian Drabik" userId="763655e4-6852-4e30-b8c6-2856213343ea" providerId="ADAL" clId="{700C0A10-4636-4CAD-9230-5A4B19376321}" dt="2024-03-08T08:00:32.778" v="787" actId="26606"/>
          <ac:spMkLst>
            <pc:docMk/>
            <pc:sldMk cId="2675126481" sldId="272"/>
            <ac:spMk id="25" creationId="{C5FD847B-65C0-4027-8DFC-70CB424514F8}"/>
          </ac:spMkLst>
        </pc:spChg>
        <pc:spChg chg="add del mod">
          <ac:chgData name="Damian Drabik" userId="763655e4-6852-4e30-b8c6-2856213343ea" providerId="ADAL" clId="{700C0A10-4636-4CAD-9230-5A4B19376321}" dt="2024-03-08T08:00:28.055" v="783" actId="478"/>
          <ac:spMkLst>
            <pc:docMk/>
            <pc:sldMk cId="2675126481" sldId="272"/>
            <ac:spMk id="26" creationId="{1547AC0C-315E-902A-8BCF-CC85A0A91A9E}"/>
          </ac:spMkLst>
        </pc:spChg>
        <pc:spChg chg="add del mod">
          <ac:chgData name="Damian Drabik" userId="763655e4-6852-4e30-b8c6-2856213343ea" providerId="ADAL" clId="{700C0A10-4636-4CAD-9230-5A4B19376321}" dt="2024-03-08T08:00:41.790" v="790" actId="931"/>
          <ac:spMkLst>
            <pc:docMk/>
            <pc:sldMk cId="2675126481" sldId="272"/>
            <ac:spMk id="28" creationId="{8A2D12B8-A3BC-D444-5BB1-E9A740B2F3FD}"/>
          </ac:spMkLst>
        </pc:spChg>
        <pc:spChg chg="add del">
          <ac:chgData name="Damian Drabik" userId="763655e4-6852-4e30-b8c6-2856213343ea" providerId="ADAL" clId="{700C0A10-4636-4CAD-9230-5A4B19376321}" dt="2024-03-08T08:00:32.772" v="786" actId="26606"/>
          <ac:spMkLst>
            <pc:docMk/>
            <pc:sldMk cId="2675126481" sldId="272"/>
            <ac:spMk id="30" creationId="{C966A4D4-049A-4389-B407-0E7091A07C8D}"/>
          </ac:spMkLst>
        </pc:spChg>
        <pc:spChg chg="add del">
          <ac:chgData name="Damian Drabik" userId="763655e4-6852-4e30-b8c6-2856213343ea" providerId="ADAL" clId="{700C0A10-4636-4CAD-9230-5A4B19376321}" dt="2024-03-08T08:00:32.772" v="786" actId="26606"/>
          <ac:spMkLst>
            <pc:docMk/>
            <pc:sldMk cId="2675126481" sldId="272"/>
            <ac:spMk id="32" creationId="{B5899359-8523-4D4D-B568-3FDFAF9821C7}"/>
          </ac:spMkLst>
        </pc:spChg>
        <pc:spChg chg="add del">
          <ac:chgData name="Damian Drabik" userId="763655e4-6852-4e30-b8c6-2856213343ea" providerId="ADAL" clId="{700C0A10-4636-4CAD-9230-5A4B19376321}" dt="2024-03-08T08:00:32.772" v="786" actId="26606"/>
          <ac:spMkLst>
            <pc:docMk/>
            <pc:sldMk cId="2675126481" sldId="272"/>
            <ac:spMk id="34" creationId="{2E9C9585-DA89-4D7E-BCDF-576461A1A2D9}"/>
          </ac:spMkLst>
        </pc:spChg>
        <pc:spChg chg="add del mod">
          <ac:chgData name="Damian Drabik" userId="763655e4-6852-4e30-b8c6-2856213343ea" providerId="ADAL" clId="{700C0A10-4636-4CAD-9230-5A4B19376321}" dt="2024-03-08T08:01:03.509" v="798" actId="931"/>
          <ac:spMkLst>
            <pc:docMk/>
            <pc:sldMk cId="2675126481" sldId="272"/>
            <ac:spMk id="35" creationId="{580E2ADD-DE4A-42BE-6924-A906317F4B86}"/>
          </ac:spMkLst>
        </pc:spChg>
        <pc:spChg chg="add del">
          <ac:chgData name="Damian Drabik" userId="763655e4-6852-4e30-b8c6-2856213343ea" providerId="ADAL" clId="{700C0A10-4636-4CAD-9230-5A4B19376321}" dt="2024-03-08T08:01:17.845" v="803" actId="26606"/>
          <ac:spMkLst>
            <pc:docMk/>
            <pc:sldMk cId="2675126481" sldId="272"/>
            <ac:spMk id="36" creationId="{8DCA398B-8CB4-4C0C-89C6-A8AB6F78D7DD}"/>
          </ac:spMkLst>
        </pc:spChg>
        <pc:spChg chg="add del">
          <ac:chgData name="Damian Drabik" userId="763655e4-6852-4e30-b8c6-2856213343ea" providerId="ADAL" clId="{700C0A10-4636-4CAD-9230-5A4B19376321}" dt="2024-03-08T08:01:17.845" v="803" actId="26606"/>
          <ac:spMkLst>
            <pc:docMk/>
            <pc:sldMk cId="2675126481" sldId="272"/>
            <ac:spMk id="37" creationId="{9E8345C6-0280-4226-BD83-7333BA6C3AA3}"/>
          </ac:spMkLst>
        </pc:spChg>
        <pc:spChg chg="add del">
          <ac:chgData name="Damian Drabik" userId="763655e4-6852-4e30-b8c6-2856213343ea" providerId="ADAL" clId="{700C0A10-4636-4CAD-9230-5A4B19376321}" dt="2024-03-08T08:01:17.845" v="803" actId="26606"/>
          <ac:spMkLst>
            <pc:docMk/>
            <pc:sldMk cId="2675126481" sldId="272"/>
            <ac:spMk id="38" creationId="{99823778-D290-4538-B146-1F73C3755C9D}"/>
          </ac:spMkLst>
        </pc:spChg>
        <pc:spChg chg="mod">
          <ac:chgData name="Damian Drabik" userId="763655e4-6852-4e30-b8c6-2856213343ea" providerId="ADAL" clId="{700C0A10-4636-4CAD-9230-5A4B19376321}" dt="2024-03-08T08:06:35.274" v="916" actId="1076"/>
          <ac:spMkLst>
            <pc:docMk/>
            <pc:sldMk cId="2675126481" sldId="272"/>
            <ac:spMk id="41" creationId="{81914384-8F26-7C5B-BA4E-F6CFADA021A7}"/>
          </ac:spMkLst>
        </pc:spChg>
        <pc:picChg chg="add del mod ord">
          <ac:chgData name="Damian Drabik" userId="763655e4-6852-4e30-b8c6-2856213343ea" providerId="ADAL" clId="{700C0A10-4636-4CAD-9230-5A4B19376321}" dt="2024-03-08T08:00:38.404" v="789" actId="478"/>
          <ac:picMkLst>
            <pc:docMk/>
            <pc:sldMk cId="2675126481" sldId="272"/>
            <ac:picMk id="5" creationId="{1F400BA0-CA45-44CB-EA97-01D28AABDBB3}"/>
          </ac:picMkLst>
        </pc:picChg>
        <pc:picChg chg="add del mod">
          <ac:chgData name="Damian Drabik" userId="763655e4-6852-4e30-b8c6-2856213343ea" providerId="ADAL" clId="{700C0A10-4636-4CAD-9230-5A4B19376321}" dt="2024-03-08T08:00:59.299" v="797" actId="478"/>
          <ac:picMkLst>
            <pc:docMk/>
            <pc:sldMk cId="2675126481" sldId="272"/>
            <ac:picMk id="31" creationId="{98CB76D2-91D9-84E7-72FD-FB787AFE2BB1}"/>
          </ac:picMkLst>
        </pc:picChg>
        <pc:picChg chg="add mod">
          <ac:chgData name="Damian Drabik" userId="763655e4-6852-4e30-b8c6-2856213343ea" providerId="ADAL" clId="{700C0A10-4636-4CAD-9230-5A4B19376321}" dt="2024-03-08T08:02:25.079" v="824" actId="1076"/>
          <ac:picMkLst>
            <pc:docMk/>
            <pc:sldMk cId="2675126481" sldId="272"/>
            <ac:picMk id="40" creationId="{18706AB6-F158-4024-E0DF-CF6F7FDCBC74}"/>
          </ac:picMkLst>
        </pc:picChg>
      </pc:sldChg>
      <pc:sldChg chg="modSp add mod ord">
        <pc:chgData name="Damian Drabik" userId="763655e4-6852-4e30-b8c6-2856213343ea" providerId="ADAL" clId="{700C0A10-4636-4CAD-9230-5A4B19376321}" dt="2024-03-08T08:23:38.880" v="1769" actId="15"/>
        <pc:sldMkLst>
          <pc:docMk/>
          <pc:sldMk cId="1075399617" sldId="273"/>
        </pc:sldMkLst>
        <pc:spChg chg="mod">
          <ac:chgData name="Damian Drabik" userId="763655e4-6852-4e30-b8c6-2856213343ea" providerId="ADAL" clId="{700C0A10-4636-4CAD-9230-5A4B19376321}" dt="2024-03-08T08:23:38.880" v="1769" actId="15"/>
          <ac:spMkLst>
            <pc:docMk/>
            <pc:sldMk cId="1075399617" sldId="273"/>
            <ac:spMk id="3" creationId="{B3F264A8-0B06-D2EA-2392-3E9A0924367E}"/>
          </ac:spMkLst>
        </pc:spChg>
      </pc:sldChg>
    </pc:docChg>
  </pc:docChgLst>
  <pc:docChgLst>
    <pc:chgData name="Damian Drabik" userId="763655e4-6852-4e30-b8c6-2856213343ea" providerId="ADAL" clId="{2B7A1CB0-4530-4533-9C51-289E9A4F715E}"/>
    <pc:docChg chg="custSel modSld">
      <pc:chgData name="Damian Drabik" userId="763655e4-6852-4e30-b8c6-2856213343ea" providerId="ADAL" clId="{2B7A1CB0-4530-4533-9C51-289E9A4F715E}" dt="2024-03-07T10:12:35.170" v="17" actId="20577"/>
      <pc:docMkLst>
        <pc:docMk/>
      </pc:docMkLst>
      <pc:sldChg chg="modSp mod">
        <pc:chgData name="Damian Drabik" userId="763655e4-6852-4e30-b8c6-2856213343ea" providerId="ADAL" clId="{2B7A1CB0-4530-4533-9C51-289E9A4F715E}" dt="2024-03-07T10:12:35.170" v="17" actId="20577"/>
        <pc:sldMkLst>
          <pc:docMk/>
          <pc:sldMk cId="2211992719" sldId="257"/>
        </pc:sldMkLst>
        <pc:spChg chg="mod">
          <ac:chgData name="Damian Drabik" userId="763655e4-6852-4e30-b8c6-2856213343ea" providerId="ADAL" clId="{2B7A1CB0-4530-4533-9C51-289E9A4F715E}" dt="2024-03-07T10:12:35.170" v="17" actId="20577"/>
          <ac:spMkLst>
            <pc:docMk/>
            <pc:sldMk cId="2211992719" sldId="257"/>
            <ac:spMk id="3" creationId="{256B1A46-77BF-DDA8-457A-DCFD5750F04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A72A3-75E5-411C-A7CA-96CEB057FF9C}" type="datetimeFigureOut">
              <a:rPr lang="pl-PL" smtClean="0"/>
              <a:t>30.11.2024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A40E9-67EB-40DD-8D33-68E3FC2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499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90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4365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26846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8751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501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37515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29216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4506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7127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02801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8113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BDC4764-F656-4735-9820-9886F8DF1D6A}" type="datetime1">
              <a:rPr lang="en-US" smtClean="0"/>
              <a:t>11/30/2024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68AC1EC-23E2-4F0E-A5A4-674EC8DB9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9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165103-C911-B677-4BA7-4D06AA45B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512" y="1613613"/>
            <a:ext cx="8974975" cy="2528596"/>
          </a:xfrm>
        </p:spPr>
        <p:txBody>
          <a:bodyPr>
            <a:noAutofit/>
          </a:bodyPr>
          <a:lstStyle/>
          <a:p>
            <a:r>
              <a:rPr lang="pl-PL" sz="2400" dirty="0"/>
              <a:t>Podział przestępstw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E615BEB-795B-1C3D-5D8F-8EBA567B5A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Mgr Damian Drabik</a:t>
            </a:r>
          </a:p>
          <a:p>
            <a:r>
              <a:rPr lang="pl-PL" dirty="0"/>
              <a:t>Katedra Prawa Karnego Materialnego </a:t>
            </a:r>
            <a:r>
              <a:rPr lang="pl-PL" dirty="0" err="1"/>
              <a:t>WPAiE</a:t>
            </a:r>
            <a:r>
              <a:rPr lang="pl-PL" dirty="0"/>
              <a:t> </a:t>
            </a:r>
            <a:r>
              <a:rPr lang="pl-PL" dirty="0" err="1"/>
              <a:t>UWr</a:t>
            </a:r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34618C-22CF-F136-C057-B65DD6C1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AC1EC-23E2-4F0E-A5A4-674EC8DB95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33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6FBB60-8379-CF19-1265-5DF87B130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7516670-CF16-C2CA-3DFA-44D2C93C44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6D06D2-7D99-6915-D35A-F098A9C142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020B5C-E7B7-0091-BFC4-12A8CFE564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FD31D78-544A-F5FB-87EB-4153CC273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podmiot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B80467-3CFB-24B5-4F4A-EB33E9025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98937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200" dirty="0">
                <a:solidFill>
                  <a:srgbClr val="404040"/>
                </a:solidFill>
              </a:rPr>
              <a:t>Sprawcą przestępstwa indywidualnego może być jedynie osoba ze ściśle określonego kręgu podmiotów, które charakteryzuje jakaś cecha lub właściwość.</a:t>
            </a:r>
          </a:p>
          <a:p>
            <a:pPr lvl="1" algn="just"/>
            <a:r>
              <a:rPr lang="pl-PL" sz="2200" dirty="0">
                <a:solidFill>
                  <a:srgbClr val="404040"/>
                </a:solidFill>
              </a:rPr>
              <a:t>Przestępstwo indywidualne określane jest jako właściwe, jeśli jego podmiot został już zindywidualizowany w typie podstawowym (art. 231 § 1 k.k. Funkcjonariusz publiczny, który…).</a:t>
            </a:r>
          </a:p>
          <a:p>
            <a:pPr lvl="1" algn="just"/>
            <a:r>
              <a:rPr lang="pl-PL" sz="2200" dirty="0">
                <a:solidFill>
                  <a:srgbClr val="404040"/>
                </a:solidFill>
              </a:rPr>
              <a:t>O przestępstwie indywidualnym niewłaściwym mówimy wówczas, gdy do jego indywidualizacji dochodzi dopiero w typie zmodyfikowanym (art. 149 k.k. Matka, która…).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D2F48D-0968-9819-B8DC-B110289FD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30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D54B37-FCEB-2D9A-60B6-C29F400174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8B6D2D7-AFF2-02C9-263E-D25803600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3B2D2F4-FC33-82A2-3AF8-4E1D57A3A9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ABF4495-7014-BA30-0CBF-FEECF7E86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1F92364-F146-8F00-0828-2DEF02030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Strona podmiotowa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EF83D1-4D58-2254-5308-3D7F61A85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98937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200" dirty="0">
                <a:solidFill>
                  <a:srgbClr val="404040"/>
                </a:solidFill>
              </a:rPr>
              <a:t>Ze względu na stronę podmiotową, przestępstwa dzielimy na:</a:t>
            </a:r>
          </a:p>
          <a:p>
            <a:pPr lvl="2" algn="just"/>
            <a:r>
              <a:rPr lang="pl-PL" sz="2200" dirty="0">
                <a:solidFill>
                  <a:srgbClr val="404040"/>
                </a:solidFill>
              </a:rPr>
              <a:t>umyślne (art. 9 § 1 k.k.) </a:t>
            </a:r>
          </a:p>
          <a:p>
            <a:pPr lvl="2" algn="just"/>
            <a:r>
              <a:rPr lang="pl-PL" sz="2200" dirty="0">
                <a:solidFill>
                  <a:srgbClr val="404040"/>
                </a:solidFill>
              </a:rPr>
              <a:t>nieumyślne (art. 9 § 2 k.k.) </a:t>
            </a:r>
          </a:p>
          <a:p>
            <a:pPr lvl="2" algn="just"/>
            <a:r>
              <a:rPr lang="pl-PL" sz="2200" dirty="0">
                <a:solidFill>
                  <a:srgbClr val="404040"/>
                </a:solidFill>
              </a:rPr>
              <a:t>umyślno-nieumyślne (art. 9 § 3 k.k.) </a:t>
            </a:r>
            <a:r>
              <a:rPr lang="pl-PL" sz="2200" dirty="0">
                <a:solidFill>
                  <a:srgbClr val="404040"/>
                </a:solidFill>
                <a:sym typeface="Wingdings" panose="05000000000000000000" pitchFamily="2" charset="2"/>
              </a:rPr>
              <a:t> </a:t>
            </a:r>
          </a:p>
          <a:p>
            <a:pPr lvl="2" algn="just"/>
            <a:r>
              <a:rPr lang="pl-PL" sz="2200" dirty="0">
                <a:solidFill>
                  <a:srgbClr val="404040"/>
                </a:solidFill>
              </a:rPr>
              <a:t>nieumyślno-nieumyślne (art. 9 § 3 k.k.) 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78DC92F-6297-43FA-C678-29CFAE073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41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FF817F8-D2AB-4135-A9F3-EB02D1D11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61928ED-8DA1-1EE2-A151-E98D603A5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5B7EA7-0957-0B07-5629-D87152373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AC88E5-2781-DAA7-B927-B74311B1E9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8C5F1C44-F1BB-32D8-321B-983A6D7B7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Sposób atakowania dobra prawnego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A0A7CB-983B-B761-8B1F-BD696BBE4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842516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200" dirty="0">
                <a:solidFill>
                  <a:srgbClr val="404040"/>
                </a:solidFill>
              </a:rPr>
              <a:t>Ze względu na sposób atakowania dobra prawnego, przestępstwa dzielimy na:</a:t>
            </a:r>
          </a:p>
          <a:p>
            <a:pPr lvl="2" algn="just"/>
            <a:r>
              <a:rPr lang="pl-PL" sz="2200" dirty="0">
                <a:solidFill>
                  <a:srgbClr val="404040"/>
                </a:solidFill>
              </a:rPr>
              <a:t>przestępstwa z naruszenia</a:t>
            </a:r>
          </a:p>
          <a:p>
            <a:pPr lvl="2" algn="just"/>
            <a:r>
              <a:rPr lang="pl-PL" sz="2200" dirty="0">
                <a:solidFill>
                  <a:srgbClr val="404040"/>
                </a:solidFill>
              </a:rPr>
              <a:t>przestępstwa z narażenia:</a:t>
            </a:r>
          </a:p>
          <a:p>
            <a:pPr lvl="3" algn="just"/>
            <a:r>
              <a:rPr lang="pl-PL" sz="2200" dirty="0">
                <a:solidFill>
                  <a:srgbClr val="404040"/>
                </a:solidFill>
              </a:rPr>
              <a:t>konkretnego</a:t>
            </a:r>
          </a:p>
          <a:p>
            <a:pPr lvl="3" algn="just"/>
            <a:r>
              <a:rPr lang="pl-PL" sz="2200" dirty="0">
                <a:solidFill>
                  <a:srgbClr val="404040"/>
                </a:solidFill>
              </a:rPr>
              <a:t>abstrakcyjnego</a:t>
            </a:r>
          </a:p>
          <a:p>
            <a:pPr lvl="1" algn="just"/>
            <a:r>
              <a:rPr lang="pl-PL" sz="2200" dirty="0">
                <a:solidFill>
                  <a:srgbClr val="404040"/>
                </a:solidFill>
              </a:rPr>
              <a:t>Przestępstwa z naruszenia powodują uszczerbek na dobru prawnym (np. kradzież narusza prawo do własności, zgwałcenie narusza wolność seksualną).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3F6EB6-84D3-104C-9C3D-801BF1872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587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F4477A-277E-1441-3C27-E3B1082F9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359E93-EB74-65A4-0391-23A67775D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E8197F-4E11-26BA-AC18-504DF17A8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D226BD-4885-C310-434D-B4275E038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91BBBED-C7EE-C4CE-EEFE-1DF19BEC6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Sposób atakowania dobra prawnego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65868C-4CBF-EF3B-61FE-8D2CEA62E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98937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200" dirty="0">
                <a:solidFill>
                  <a:srgbClr val="404040"/>
                </a:solidFill>
              </a:rPr>
              <a:t>W przypadku przestępstw z narażenia, zachowanie sprawcy generuje niebezpieczeństwo dla dobra prawnego.</a:t>
            </a:r>
          </a:p>
          <a:p>
            <a:pPr lvl="1" algn="just"/>
            <a:r>
              <a:rPr lang="pl-PL" sz="2200" dirty="0">
                <a:solidFill>
                  <a:srgbClr val="404040"/>
                </a:solidFill>
              </a:rPr>
              <a:t>O przestępstwie z narażenia konkretnego mówimy wówczas, gdy oprócz samego zachowania sprawcy występuje konsekwencja w postaci wywołania zagrożenia dla dobra prawnego (art. 174 § 1 k.k.).</a:t>
            </a:r>
          </a:p>
          <a:p>
            <a:pPr lvl="1" algn="just"/>
            <a:r>
              <a:rPr lang="pl-PL" sz="2200" dirty="0">
                <a:solidFill>
                  <a:srgbClr val="404040"/>
                </a:solidFill>
              </a:rPr>
              <a:t>Narażenie abstrakcyjne – podstawą odpowiedzialności jest samo zachowanie się sprawcy. Penalizacji takich </a:t>
            </a:r>
            <a:r>
              <a:rPr lang="pl-PL" sz="2200" dirty="0" err="1">
                <a:solidFill>
                  <a:srgbClr val="404040"/>
                </a:solidFill>
              </a:rPr>
              <a:t>zachowań</a:t>
            </a:r>
            <a:r>
              <a:rPr lang="pl-PL" sz="2200" dirty="0">
                <a:solidFill>
                  <a:srgbClr val="404040"/>
                </a:solidFill>
              </a:rPr>
              <a:t> towarzyszy wyobrażenie o potencjalnych, choć bliżej nieokreślonych szkodach, które mogą z nich wyniknąć (art. 178a § 1 k.k.).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2D5C47-0221-AA19-FCE3-2393E460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42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A1C255A-5069-AA7F-C0C6-A2099B2C4B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A3E86AC-0285-F280-3911-C538FFB23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2FD415-6C50-E217-F4BC-87FFD71EC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ABD5617-C124-D828-4F1C-81279D6E1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0F7E7A5-AF45-7FD0-2FB8-ABCB2CD69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Tryb ścigania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19158D-7DD1-3DF1-746F-A5034B56C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98937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400" dirty="0">
                <a:solidFill>
                  <a:srgbClr val="404040"/>
                </a:solidFill>
              </a:rPr>
              <a:t>Ze względu na tryb ścigania, przestępstwa dzielimy na:</a:t>
            </a:r>
          </a:p>
          <a:p>
            <a:pPr lvl="2" algn="just"/>
            <a:r>
              <a:rPr lang="pl-PL" sz="2400" dirty="0">
                <a:solidFill>
                  <a:srgbClr val="404040"/>
                </a:solidFill>
              </a:rPr>
              <a:t>publicznoskargowe:</a:t>
            </a:r>
          </a:p>
          <a:p>
            <a:pPr lvl="3" algn="just"/>
            <a:r>
              <a:rPr lang="pl-PL" sz="2400" dirty="0">
                <a:solidFill>
                  <a:srgbClr val="404040"/>
                </a:solidFill>
              </a:rPr>
              <a:t>ścigane z urzędu</a:t>
            </a:r>
          </a:p>
          <a:p>
            <a:pPr lvl="3" algn="just"/>
            <a:r>
              <a:rPr lang="pl-PL" sz="2400" dirty="0">
                <a:solidFill>
                  <a:srgbClr val="404040"/>
                </a:solidFill>
              </a:rPr>
              <a:t>ścigane na wniosek</a:t>
            </a:r>
          </a:p>
          <a:p>
            <a:pPr lvl="2" algn="just"/>
            <a:r>
              <a:rPr lang="pl-PL" sz="2400" dirty="0">
                <a:solidFill>
                  <a:srgbClr val="404040"/>
                </a:solidFill>
              </a:rPr>
              <a:t>prywatnoskargowe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044FBF-8C8B-AE07-D6BF-357095BB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00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445BE0-BB6D-21CC-652F-42FB4994C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F10EDEF-CDC7-9433-592B-01CCDCC16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18F969-7690-9A10-6BD4-0926D6B63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1D5D6F-A09D-736B-0F99-58CA151E8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36D4B45-C6F3-1272-FA7E-D30697E0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Podział przestępstw - Ćwiczenie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E7A6FA-A6B8-ED3A-E590-89439585E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150" y="1842516"/>
            <a:ext cx="8904606" cy="3026112"/>
          </a:xfrm>
        </p:spPr>
        <p:txBody>
          <a:bodyPr>
            <a:noAutofit/>
          </a:bodyPr>
          <a:lstStyle/>
          <a:p>
            <a:pPr lvl="1"/>
            <a:r>
              <a:rPr lang="pl-PL" sz="2000" dirty="0">
                <a:solidFill>
                  <a:srgbClr val="404040"/>
                </a:solidFill>
              </a:rPr>
              <a:t>Stopień ciężkości: zbrodnia/występek</a:t>
            </a:r>
          </a:p>
          <a:p>
            <a:pPr lvl="1"/>
            <a:r>
              <a:rPr lang="pl-PL" sz="2000" dirty="0">
                <a:solidFill>
                  <a:srgbClr val="404040"/>
                </a:solidFill>
              </a:rPr>
              <a:t>Znamię skutku: materialne/formalne</a:t>
            </a:r>
          </a:p>
          <a:p>
            <a:pPr lvl="1"/>
            <a:r>
              <a:rPr lang="pl-PL" sz="2000" dirty="0">
                <a:solidFill>
                  <a:srgbClr val="404040"/>
                </a:solidFill>
              </a:rPr>
              <a:t>Forma czynu: z działania/z zaniechania</a:t>
            </a:r>
          </a:p>
          <a:p>
            <a:pPr lvl="1"/>
            <a:r>
              <a:rPr lang="pl-PL" sz="2000" dirty="0">
                <a:solidFill>
                  <a:srgbClr val="404040"/>
                </a:solidFill>
              </a:rPr>
              <a:t>Strona podmiotowa: umyślność/nieumyślność</a:t>
            </a:r>
          </a:p>
          <a:p>
            <a:pPr lvl="1"/>
            <a:r>
              <a:rPr lang="pl-PL" sz="2000" dirty="0">
                <a:solidFill>
                  <a:srgbClr val="404040"/>
                </a:solidFill>
              </a:rPr>
              <a:t>Budowa: typ podstawowy/typ zmodyfikowany (uprzywilejowany/kwalifikowany)</a:t>
            </a:r>
          </a:p>
          <a:p>
            <a:pPr lvl="1"/>
            <a:r>
              <a:rPr lang="pl-PL" sz="2000" dirty="0">
                <a:solidFill>
                  <a:srgbClr val="404040"/>
                </a:solidFill>
              </a:rPr>
              <a:t>Podmiot: powszechne/indywidualne</a:t>
            </a:r>
          </a:p>
          <a:p>
            <a:pPr lvl="1"/>
            <a:r>
              <a:rPr lang="pl-PL" sz="2000" dirty="0">
                <a:solidFill>
                  <a:srgbClr val="404040"/>
                </a:solidFill>
              </a:rPr>
              <a:t>Atakowanie dobra prawnego: z naruszenia/z narażenia (konkretnego/abstrakcyjnego)</a:t>
            </a:r>
          </a:p>
          <a:p>
            <a:pPr lvl="1"/>
            <a:r>
              <a:rPr lang="pl-PL" sz="2000" dirty="0">
                <a:solidFill>
                  <a:srgbClr val="404040"/>
                </a:solidFill>
              </a:rPr>
              <a:t>Tryb ścigania: publicznoskargowe (z urzędu/na wniosek)/prywatnoskargowe</a:t>
            </a:r>
          </a:p>
          <a:p>
            <a:pPr lvl="1"/>
            <a:endParaRPr lang="pl-PL" sz="2000" dirty="0">
              <a:solidFill>
                <a:srgbClr val="404040"/>
              </a:solidFill>
            </a:endParaRPr>
          </a:p>
          <a:p>
            <a:pPr lvl="1"/>
            <a:endParaRPr lang="pl-PL" sz="2000" dirty="0">
              <a:solidFill>
                <a:srgbClr val="404040"/>
              </a:solidFill>
            </a:endParaRPr>
          </a:p>
          <a:p>
            <a:pPr lvl="1"/>
            <a:endParaRPr lang="pl-PL" sz="2000" dirty="0">
              <a:solidFill>
                <a:srgbClr val="404040"/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063D5B-2EA6-EE9E-B8DF-C617021A1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34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C93B08-5681-7F90-CE6C-5F0B4E686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Stopień ciężkości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6B1A46-77BF-DDA8-457A-DCFD5750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lvl="1" algn="just"/>
            <a:r>
              <a:rPr lang="pl-PL" sz="2400" dirty="0">
                <a:solidFill>
                  <a:srgbClr val="404040"/>
                </a:solidFill>
              </a:rPr>
              <a:t>Ze względu na stopień ciężkości, przestępstwa dzielimy na (art. 7 k.k.):</a:t>
            </a:r>
          </a:p>
          <a:p>
            <a:pPr lvl="2" algn="just"/>
            <a:r>
              <a:rPr lang="pl-PL" sz="2400" dirty="0">
                <a:solidFill>
                  <a:srgbClr val="404040"/>
                </a:solidFill>
              </a:rPr>
              <a:t>zbrodnie,</a:t>
            </a:r>
          </a:p>
          <a:p>
            <a:pPr lvl="2" algn="just"/>
            <a:r>
              <a:rPr lang="pl-PL" sz="2400" dirty="0">
                <a:solidFill>
                  <a:srgbClr val="404040"/>
                </a:solidFill>
              </a:rPr>
              <a:t>występki.</a:t>
            </a:r>
          </a:p>
          <a:p>
            <a:pPr lvl="1" algn="just"/>
            <a:r>
              <a:rPr lang="pl-PL" sz="2400" dirty="0">
                <a:solidFill>
                  <a:srgbClr val="404040"/>
                </a:solidFill>
              </a:rPr>
              <a:t>O tym, czy przestępstwo stanowi zbrodnię czy występek, stanowi ustawowe zagrożenie karą, a nie kara orzeczona wobec sprawcy.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1891C0E-7AEE-070A-CCB1-98DA23611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2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0F87A0-007D-C1C4-F2C4-E7CD2CFF7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C1594D6-5658-CE9E-9C00-F6EAEDBD0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7158B7-9EA2-1155-48D8-1298B8F88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F69379-6744-A48B-41CB-E68249A9F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A33CC6F-CD3B-8370-D5C5-E66A17A38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Znamię skutku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6231D4-3775-17B9-7584-F6F408AEA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843590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000" dirty="0">
                <a:solidFill>
                  <a:srgbClr val="404040"/>
                </a:solidFill>
              </a:rPr>
              <a:t>Ze względu na znamię skutku, przestępstwa dzielimy na:</a:t>
            </a:r>
          </a:p>
          <a:p>
            <a:pPr lvl="2" algn="just"/>
            <a:r>
              <a:rPr lang="pl-PL" sz="2000" dirty="0">
                <a:solidFill>
                  <a:srgbClr val="404040"/>
                </a:solidFill>
              </a:rPr>
              <a:t>materialne (skutkowe),</a:t>
            </a:r>
          </a:p>
          <a:p>
            <a:pPr lvl="2" algn="just"/>
            <a:r>
              <a:rPr lang="pl-PL" sz="2000" dirty="0">
                <a:solidFill>
                  <a:srgbClr val="404040"/>
                </a:solidFill>
              </a:rPr>
              <a:t>formalne (</a:t>
            </a:r>
            <a:r>
              <a:rPr lang="pl-PL" sz="2000" dirty="0" err="1">
                <a:solidFill>
                  <a:srgbClr val="404040"/>
                </a:solidFill>
              </a:rPr>
              <a:t>bezskutkowe</a:t>
            </a:r>
            <a:r>
              <a:rPr lang="pl-PL" sz="2000" dirty="0">
                <a:solidFill>
                  <a:srgbClr val="404040"/>
                </a:solidFill>
              </a:rPr>
              <a:t>).</a:t>
            </a:r>
          </a:p>
          <a:p>
            <a:pPr lvl="1" algn="just"/>
            <a:r>
              <a:rPr lang="pl-PL" sz="2000" dirty="0">
                <a:solidFill>
                  <a:srgbClr val="404040"/>
                </a:solidFill>
              </a:rPr>
              <a:t>Przestępstwo materialne to takie, do którego ustawowych znamion należy wystąpienie określonego skutku (np. śmierć człowieka w przypadku art. 148 § 1 k.k.).</a:t>
            </a:r>
          </a:p>
          <a:p>
            <a:pPr lvl="1" algn="just"/>
            <a:r>
              <a:rPr lang="pl-PL" sz="2000" dirty="0">
                <a:solidFill>
                  <a:srgbClr val="404040"/>
                </a:solidFill>
              </a:rPr>
              <a:t>Ustawowym skutkiem może być także wywołanie zachowaniem sprawcy nowej sytuacji, wcześniej nieistniejącej, będącej stanem niebezpieczeństwa, które grozi dobru prawnemu (np. sprowadzenie bezpośredniego niebezpieczeństwa katastrofy w ruchu lądowym, wodnym lub powietrznym – art. 174 § 1 k.k.).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554305-0CF3-3A73-FD83-68522E3B9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AD5D5F-C74C-10DA-0181-513F99875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EB929B8-FC39-4996-7B88-9A8D9C89FA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7CEEC6-2784-9A6C-653C-D5F73F29C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7BB938C-1044-78FD-99B5-519611CB6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C651BB-76A0-5FB3-FF89-B2F560BD4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Znamię skutku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47D096-A10C-9D61-2E8F-20E8EE426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2249424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400" dirty="0">
                <a:solidFill>
                  <a:srgbClr val="404040"/>
                </a:solidFill>
              </a:rPr>
              <a:t>Przestępstwa formalne to takie, do których znamion nie należy skutek. Są one dokonane w chwili zachowania się sprawcy w sposób opisany w ustawie.</a:t>
            </a:r>
          </a:p>
          <a:p>
            <a:pPr lvl="1" algn="just"/>
            <a:r>
              <a:rPr lang="pl-PL" sz="2400" dirty="0">
                <a:solidFill>
                  <a:srgbClr val="404040"/>
                </a:solidFill>
              </a:rPr>
              <a:t>Art. 162 § 1 k.k. – przestępstwo jest dokonane z chwilą nieudzielenia pomocy, nie jest istotne, czy jakikolwiek skutek w wyniku nieudzielenia pomocy zaistniał.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B24ABE-E0D6-E0F6-0016-6F41CBFF5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24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3290A2-D6CD-C485-CE3F-FCB73108A4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5C75C12-8284-BA89-2946-E928B30D0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B7AEA1-10BC-034A-3178-D2195F52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91C600E-4302-3873-256A-8815FC8DE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E505B632-F55C-9090-9A2A-2153DBB5F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Forma czynu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4A34DA-C2EE-2261-1BA2-833664D56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2008764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000" dirty="0">
                <a:solidFill>
                  <a:srgbClr val="404040"/>
                </a:solidFill>
              </a:rPr>
              <a:t>Ze względu na formę czynu, przestępstwa dzielimy na:</a:t>
            </a:r>
          </a:p>
          <a:p>
            <a:pPr lvl="2" algn="just"/>
            <a:r>
              <a:rPr lang="pl-PL" sz="2000" dirty="0">
                <a:solidFill>
                  <a:srgbClr val="404040"/>
                </a:solidFill>
              </a:rPr>
              <a:t>przestępstwa z działania,</a:t>
            </a:r>
          </a:p>
          <a:p>
            <a:pPr lvl="2" algn="just"/>
            <a:r>
              <a:rPr lang="pl-PL" sz="2000" dirty="0">
                <a:solidFill>
                  <a:srgbClr val="404040"/>
                </a:solidFill>
              </a:rPr>
              <a:t>przestępstwa z zaniechania,</a:t>
            </a:r>
          </a:p>
          <a:p>
            <a:pPr lvl="2" algn="just"/>
            <a:r>
              <a:rPr lang="pl-PL" sz="2000" dirty="0">
                <a:solidFill>
                  <a:srgbClr val="404040"/>
                </a:solidFill>
              </a:rPr>
              <a:t>przestępstwa, które mogą być popełnione zarówno z działania, jak i z zaniechania.</a:t>
            </a:r>
          </a:p>
          <a:p>
            <a:pPr lvl="1" algn="just"/>
            <a:r>
              <a:rPr lang="pl-PL" sz="2000" dirty="0">
                <a:solidFill>
                  <a:srgbClr val="404040"/>
                </a:solidFill>
              </a:rPr>
              <a:t>Działaniem jest aktywne zachowanie się sprawcy, polegające na podjęciu czynności w określonym przez ustawę kierunku.</a:t>
            </a:r>
          </a:p>
          <a:p>
            <a:pPr lvl="1" algn="just"/>
            <a:r>
              <a:rPr lang="pl-PL" sz="2000" dirty="0">
                <a:solidFill>
                  <a:srgbClr val="404040"/>
                </a:solidFill>
              </a:rPr>
              <a:t>Zaniechanie to taki sposób zachowania, który cechuje się brakiem aktywności w wymaganym kierunku.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5B41F96-541D-AEC9-841E-C21E2A5F4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8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2EC7D1-5C14-E2AD-A20E-C65022D24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7D00489-B482-4AFD-29D6-DB43408E3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1E74C34-1B74-86FD-CB72-3002DF8CF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F2F14A-CC55-64C9-8689-2E55C7F7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05973973-AB51-2FD1-5FBD-14F8634C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Forma czynu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06754B-D51A-A012-9379-AB8A3110D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82131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1800" dirty="0">
                <a:solidFill>
                  <a:srgbClr val="404040"/>
                </a:solidFill>
              </a:rPr>
              <a:t>Wyróżnia się przestępstwa: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formalne z działania (art. 217 § 1 k.k.)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formalne z zaniechania (art. 162 § 1 k.k.)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materialne z działania (art. 278 § 1 k.k.)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materialne z zaniechania (art. 220 § 1 k.k.)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formalne z działania i z zaniechania (art. 233 § 1 k.k.)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materialne z działania i z zaniechania (art. 148 § 1 k.k.)</a:t>
            </a:r>
          </a:p>
          <a:p>
            <a:pPr lvl="1" algn="just"/>
            <a:r>
              <a:rPr lang="pl-PL" sz="1800" dirty="0">
                <a:solidFill>
                  <a:srgbClr val="404040"/>
                </a:solidFill>
              </a:rPr>
              <a:t>Zgodnie z treścią art. 2 k.k., odpowiedzialności karnej za przestępstwo skutkowe popełnione przez zaniechanie podlega ten tylko, na kim ciążył prawny, szczególny sposób zapobiegnięcia skutkowi (tzw. gwarant).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79400F-456D-3214-DF08-064EB4B6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95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C52CA4-BE8F-255A-D2C8-86CD48EDE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AC0C77A-A1C8-A62E-E2C9-B5163AF6E5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E2373ED-7893-EB6D-89F7-618A39B61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B7BECC-58DF-AB7B-7FAA-4B94174A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CC4F1E2-01A1-92DF-89B8-A1B69F38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Budowa typu czynu zabronionego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E64AD-AA11-F168-1805-CE09DCB7B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82131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000" dirty="0">
                <a:solidFill>
                  <a:srgbClr val="404040"/>
                </a:solidFill>
              </a:rPr>
              <a:t>Ze względu na budowę typu czynu zabronionego przestępstwa dzielimy na:</a:t>
            </a:r>
          </a:p>
          <a:p>
            <a:pPr lvl="2" algn="just"/>
            <a:r>
              <a:rPr lang="pl-PL" sz="2000" dirty="0">
                <a:solidFill>
                  <a:srgbClr val="404040"/>
                </a:solidFill>
              </a:rPr>
              <a:t>typy podstawowe</a:t>
            </a:r>
          </a:p>
          <a:p>
            <a:pPr lvl="2" algn="just"/>
            <a:r>
              <a:rPr lang="pl-PL" sz="2000" dirty="0">
                <a:solidFill>
                  <a:srgbClr val="404040"/>
                </a:solidFill>
              </a:rPr>
              <a:t>typy zmodyfikowane:</a:t>
            </a:r>
          </a:p>
          <a:p>
            <a:pPr lvl="3" algn="just"/>
            <a:r>
              <a:rPr lang="pl-PL" sz="2000" dirty="0">
                <a:solidFill>
                  <a:srgbClr val="404040"/>
                </a:solidFill>
              </a:rPr>
              <a:t>uprzywilejowane</a:t>
            </a:r>
          </a:p>
          <a:p>
            <a:pPr lvl="3" algn="just"/>
            <a:r>
              <a:rPr lang="pl-PL" sz="2000" dirty="0">
                <a:solidFill>
                  <a:srgbClr val="404040"/>
                </a:solidFill>
              </a:rPr>
              <a:t>kwalifikowane</a:t>
            </a:r>
          </a:p>
          <a:p>
            <a:pPr lvl="1" algn="just"/>
            <a:r>
              <a:rPr lang="pl-PL" sz="2000" dirty="0">
                <a:solidFill>
                  <a:srgbClr val="404040"/>
                </a:solidFill>
              </a:rPr>
              <a:t>Niekiedy zespół ustawowych znamion typu podstawowego, ustawa „wzbogaca” o znamiona dodatkowe, które zwiększają lub zmniejszają ładunek społecznej szkodliwości czynu i tym samym powodują konieczność surowszego lub łagodniejszego zagrożenia karą takiego czynu.</a:t>
            </a:r>
          </a:p>
          <a:p>
            <a:pPr lvl="1" algn="just"/>
            <a:endParaRPr lang="pl-PL" sz="2000" dirty="0">
              <a:solidFill>
                <a:srgbClr val="404040"/>
              </a:solidFill>
            </a:endParaRP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E2F7C24-C936-ACA6-BD81-B8AB0EEA9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6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7C0318-C239-8507-C98E-B1552FB2E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B525A8C-5CE7-750E-D857-B55D7D70C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F1040D-07F2-5E28-199C-08607D3A0E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E2930BE-940D-4CBB-18FC-085C9D7EBA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C0385AE1-C0B4-64AE-E03F-922377969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Budowa typu czynu zabronionego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11315C-E83A-8063-2D13-4BEB134E1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82131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1800" dirty="0">
                <a:solidFill>
                  <a:srgbClr val="404040"/>
                </a:solidFill>
              </a:rPr>
              <a:t>Typ podstawowy: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Art. 148 § 1 k.k. Kto </a:t>
            </a:r>
            <a:r>
              <a:rPr lang="pl-PL" sz="1800" u="sng" dirty="0">
                <a:solidFill>
                  <a:srgbClr val="404040"/>
                </a:solidFill>
              </a:rPr>
              <a:t>zabija człowieka</a:t>
            </a:r>
            <a:r>
              <a:rPr lang="pl-PL" sz="1800" dirty="0">
                <a:solidFill>
                  <a:srgbClr val="404040"/>
                </a:solidFill>
              </a:rPr>
              <a:t>, podlega karze pozbawienia wolności na czas nie krótszy od lat 10 albo karze dożywotniego pozbawienia wolności.</a:t>
            </a:r>
          </a:p>
          <a:p>
            <a:pPr lvl="1" algn="just"/>
            <a:r>
              <a:rPr lang="pl-PL" sz="1800" dirty="0">
                <a:solidFill>
                  <a:srgbClr val="404040"/>
                </a:solidFill>
              </a:rPr>
              <a:t>Typ kwalifikowany: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Art. 148 § 2 pkt 1 k.k. Kto </a:t>
            </a:r>
            <a:r>
              <a:rPr lang="pl-PL" sz="1800" u="sng" dirty="0">
                <a:solidFill>
                  <a:srgbClr val="404040"/>
                </a:solidFill>
              </a:rPr>
              <a:t>zabija człowieka</a:t>
            </a:r>
            <a:r>
              <a:rPr lang="pl-PL" sz="1800" dirty="0">
                <a:solidFill>
                  <a:srgbClr val="404040"/>
                </a:solidFill>
              </a:rPr>
              <a:t> ze </a:t>
            </a:r>
            <a:r>
              <a:rPr lang="pl-PL" sz="1800" b="1" dirty="0">
                <a:solidFill>
                  <a:srgbClr val="404040"/>
                </a:solidFill>
              </a:rPr>
              <a:t>szczególnym okrucieństwem</a:t>
            </a:r>
            <a:r>
              <a:rPr lang="pl-PL" sz="1800" dirty="0">
                <a:solidFill>
                  <a:srgbClr val="404040"/>
                </a:solidFill>
              </a:rPr>
              <a:t>, podlega karze pozbawienia wolności na czas nie krótszy od lat 15 albo karze dożywotniego pozbawienia wolności.</a:t>
            </a:r>
          </a:p>
          <a:p>
            <a:pPr lvl="1" algn="just"/>
            <a:r>
              <a:rPr lang="pl-PL" sz="1800" dirty="0">
                <a:solidFill>
                  <a:srgbClr val="404040"/>
                </a:solidFill>
              </a:rPr>
              <a:t>Typ uprzywilejowany:</a:t>
            </a:r>
          </a:p>
          <a:p>
            <a:pPr lvl="2" algn="just"/>
            <a:r>
              <a:rPr lang="pl-PL" sz="1800" dirty="0">
                <a:solidFill>
                  <a:srgbClr val="404040"/>
                </a:solidFill>
              </a:rPr>
              <a:t>Art. 148 § 4 k.k. Kto </a:t>
            </a:r>
            <a:r>
              <a:rPr lang="pl-PL" sz="1800" u="sng" dirty="0">
                <a:solidFill>
                  <a:srgbClr val="404040"/>
                </a:solidFill>
              </a:rPr>
              <a:t>zabija człowieka</a:t>
            </a:r>
            <a:r>
              <a:rPr lang="pl-PL" sz="1800" dirty="0">
                <a:solidFill>
                  <a:srgbClr val="404040"/>
                </a:solidFill>
              </a:rPr>
              <a:t> pod </a:t>
            </a:r>
            <a:r>
              <a:rPr lang="pl-PL" sz="1800" b="1" dirty="0">
                <a:solidFill>
                  <a:srgbClr val="404040"/>
                </a:solidFill>
              </a:rPr>
              <a:t>wpływem silnego wzburzenia usprawiedliwionego okolicznościami</a:t>
            </a:r>
            <a:r>
              <a:rPr lang="pl-PL" sz="1800" dirty="0">
                <a:solidFill>
                  <a:srgbClr val="404040"/>
                </a:solidFill>
              </a:rPr>
              <a:t>, podlega karze pozbawienia wolności od roku do lat 10.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FF5C8D-D91F-89CF-E44B-81D3CC50D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78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332853-4116-AFCA-B0C2-229292DF6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BF5EA04-A339-691D-8D15-B620F8AF7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1B7D7BF-1596-4133-DEA8-67EDDEB23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871A8BF-7F00-A1D8-2FB7-4BECF016DF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9712339C-DD5D-D2EF-9D3B-F0D5B5C08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344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pl-PL" dirty="0"/>
              <a:t>podmiot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0FFE1F-750D-8073-A3B0-02BC63AE6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244" y="1821312"/>
            <a:ext cx="8779512" cy="2879256"/>
          </a:xfrm>
        </p:spPr>
        <p:txBody>
          <a:bodyPr>
            <a:noAutofit/>
          </a:bodyPr>
          <a:lstStyle/>
          <a:p>
            <a:pPr lvl="1" algn="just"/>
            <a:r>
              <a:rPr lang="pl-PL" sz="2400" dirty="0">
                <a:solidFill>
                  <a:srgbClr val="404040"/>
                </a:solidFill>
              </a:rPr>
              <a:t>Ze względu na podmiot, przestępstwa dzielimy na:</a:t>
            </a:r>
          </a:p>
          <a:p>
            <a:pPr lvl="2" algn="just"/>
            <a:r>
              <a:rPr lang="pl-PL" sz="2400" dirty="0">
                <a:solidFill>
                  <a:srgbClr val="404040"/>
                </a:solidFill>
              </a:rPr>
              <a:t>powszechne</a:t>
            </a:r>
          </a:p>
          <a:p>
            <a:pPr lvl="2" algn="just"/>
            <a:r>
              <a:rPr lang="pl-PL" sz="2400" dirty="0">
                <a:solidFill>
                  <a:srgbClr val="404040"/>
                </a:solidFill>
              </a:rPr>
              <a:t>indywidulane:</a:t>
            </a:r>
          </a:p>
          <a:p>
            <a:pPr lvl="3" algn="just"/>
            <a:r>
              <a:rPr lang="pl-PL" sz="2400" dirty="0">
                <a:solidFill>
                  <a:srgbClr val="404040"/>
                </a:solidFill>
              </a:rPr>
              <a:t>właściwe</a:t>
            </a:r>
          </a:p>
          <a:p>
            <a:pPr lvl="3" algn="just"/>
            <a:r>
              <a:rPr lang="pl-PL" sz="2400" dirty="0">
                <a:solidFill>
                  <a:srgbClr val="404040"/>
                </a:solidFill>
              </a:rPr>
              <a:t>niewłaściwe</a:t>
            </a:r>
          </a:p>
          <a:p>
            <a:pPr lvl="1" algn="just"/>
            <a:r>
              <a:rPr lang="pl-PL" sz="2400" dirty="0">
                <a:solidFill>
                  <a:srgbClr val="404040"/>
                </a:solidFill>
              </a:rPr>
              <a:t>Sprawcą przestępstwa powszechnego może być każda osoba zdolna do ponoszenia odpowiedzialności karnej.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665AB1-1CF1-F2C5-AE4D-6B3A57D9B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58922" y="6217920"/>
            <a:ext cx="365760" cy="365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C68AC1EC-23E2-4F0E-A5A4-674EC8DB954E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56026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679</TotalTime>
  <Words>977</Words>
  <Application>Microsoft Office PowerPoint</Application>
  <PresentationFormat>Panoramiczny</PresentationFormat>
  <Paragraphs>107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0" baseType="lpstr">
      <vt:lpstr>Aptos</vt:lpstr>
      <vt:lpstr>Arial</vt:lpstr>
      <vt:lpstr>Gill Sans MT</vt:lpstr>
      <vt:lpstr>Wingdings</vt:lpstr>
      <vt:lpstr>Paczka</vt:lpstr>
      <vt:lpstr>Podział przestępstw</vt:lpstr>
      <vt:lpstr>Stopień ciężkości</vt:lpstr>
      <vt:lpstr>Znamię skutku</vt:lpstr>
      <vt:lpstr>Znamię skutku</vt:lpstr>
      <vt:lpstr>Forma czynu</vt:lpstr>
      <vt:lpstr>Forma czynu</vt:lpstr>
      <vt:lpstr>Budowa typu czynu zabronionego</vt:lpstr>
      <vt:lpstr>Budowa typu czynu zabronionego</vt:lpstr>
      <vt:lpstr>podmiot</vt:lpstr>
      <vt:lpstr>podmiot</vt:lpstr>
      <vt:lpstr>Strona podmiotowa</vt:lpstr>
      <vt:lpstr>Sposób atakowania dobra prawnego</vt:lpstr>
      <vt:lpstr>Sposób atakowania dobra prawnego</vt:lpstr>
      <vt:lpstr>Tryb ścigania</vt:lpstr>
      <vt:lpstr>Podział przestępstw - Ćwiczenie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(nie)zasadności powoływania biegłych na okoliczność stwierdzenia działania pod wpływem silnego wzburzenia usprawiedliwionego okolicznościami (art. 148 § 4 k.k.) w orzecznictwie Sądu Najwyższego</dc:title>
  <dc:creator>Damian Drabik</dc:creator>
  <cp:lastModifiedBy>Damian Drabik</cp:lastModifiedBy>
  <cp:revision>3</cp:revision>
  <dcterms:created xsi:type="dcterms:W3CDTF">2024-02-19T13:53:44Z</dcterms:created>
  <dcterms:modified xsi:type="dcterms:W3CDTF">2024-11-30T07:15:22Z</dcterms:modified>
</cp:coreProperties>
</file>