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ECB50A-ABD9-42A8-A35E-51B21E8097D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pl-PL"/>
        </a:p>
      </dgm:t>
    </dgm:pt>
    <dgm:pt modelId="{F34B4131-A916-452C-947B-4055BC811B1F}" type="asst">
      <dgm:prSet phldrT="[Tekst]"/>
      <dgm:spPr/>
      <dgm:t>
        <a:bodyPr/>
        <a:lstStyle/>
        <a:p>
          <a:r>
            <a:rPr lang="pl-PL" dirty="0"/>
            <a:t>Res</a:t>
          </a:r>
        </a:p>
      </dgm:t>
    </dgm:pt>
    <dgm:pt modelId="{3520E6C1-BF6C-41C1-A15F-C8AF172D464C}" type="parTrans" cxnId="{9ED94974-1C8F-475A-AFD5-EC1696C2326F}">
      <dgm:prSet/>
      <dgm:spPr/>
      <dgm:t>
        <a:bodyPr/>
        <a:lstStyle/>
        <a:p>
          <a:endParaRPr lang="pl-PL"/>
        </a:p>
      </dgm:t>
    </dgm:pt>
    <dgm:pt modelId="{1076A2FC-544C-4128-AAA1-377CE1C895BC}" type="sibTrans" cxnId="{9ED94974-1C8F-475A-AFD5-EC1696C2326F}">
      <dgm:prSet/>
      <dgm:spPr/>
      <dgm:t>
        <a:bodyPr/>
        <a:lstStyle/>
        <a:p>
          <a:endParaRPr lang="pl-PL"/>
        </a:p>
      </dgm:t>
    </dgm:pt>
    <dgm:pt modelId="{521B1BDA-F126-41E9-8E6A-9A7776B1E2BA}">
      <dgm:prSet phldrT="[Tekst]"/>
      <dgm:spPr/>
      <dgm:t>
        <a:bodyPr/>
        <a:lstStyle/>
        <a:p>
          <a:r>
            <a:rPr lang="pl-PL" dirty="0"/>
            <a:t>Res in </a:t>
          </a:r>
          <a:r>
            <a:rPr lang="pl-PL" dirty="0" err="1"/>
            <a:t>patrimonio</a:t>
          </a:r>
          <a:endParaRPr lang="pl-PL" dirty="0"/>
        </a:p>
      </dgm:t>
    </dgm:pt>
    <dgm:pt modelId="{92FDD781-A714-4F5E-A10A-C4FF4091362A}" type="parTrans" cxnId="{7F5D126F-CAE1-4F39-B795-387C08B2E058}">
      <dgm:prSet/>
      <dgm:spPr/>
      <dgm:t>
        <a:bodyPr/>
        <a:lstStyle/>
        <a:p>
          <a:endParaRPr lang="pl-PL"/>
        </a:p>
      </dgm:t>
    </dgm:pt>
    <dgm:pt modelId="{F5C7B278-93C9-48A4-BEDB-36DE5138E5FA}" type="sibTrans" cxnId="{7F5D126F-CAE1-4F39-B795-387C08B2E058}">
      <dgm:prSet/>
      <dgm:spPr/>
      <dgm:t>
        <a:bodyPr/>
        <a:lstStyle/>
        <a:p>
          <a:endParaRPr lang="pl-PL"/>
        </a:p>
      </dgm:t>
    </dgm:pt>
    <dgm:pt modelId="{4910A8B3-6A31-4630-9A84-FB53E9410503}">
      <dgm:prSet phldrT="[Tekst]"/>
      <dgm:spPr/>
      <dgm:t>
        <a:bodyPr/>
        <a:lstStyle/>
        <a:p>
          <a:r>
            <a:rPr lang="pl-PL" dirty="0"/>
            <a:t>Res extra </a:t>
          </a:r>
          <a:r>
            <a:rPr lang="pl-PL" dirty="0" err="1"/>
            <a:t>patrimonium</a:t>
          </a:r>
          <a:endParaRPr lang="pl-PL" dirty="0"/>
        </a:p>
      </dgm:t>
    </dgm:pt>
    <dgm:pt modelId="{A082A9AF-1A10-4CA4-A0D4-F543B2A15CDA}" type="parTrans" cxnId="{8926A790-79F6-4AFD-8903-6D693F56D407}">
      <dgm:prSet/>
      <dgm:spPr/>
      <dgm:t>
        <a:bodyPr/>
        <a:lstStyle/>
        <a:p>
          <a:endParaRPr lang="pl-PL"/>
        </a:p>
      </dgm:t>
    </dgm:pt>
    <dgm:pt modelId="{224DA3BC-5456-4D56-80D3-CA675F1DAEB5}" type="sibTrans" cxnId="{8926A790-79F6-4AFD-8903-6D693F56D407}">
      <dgm:prSet/>
      <dgm:spPr/>
      <dgm:t>
        <a:bodyPr/>
        <a:lstStyle/>
        <a:p>
          <a:endParaRPr lang="pl-PL"/>
        </a:p>
      </dgm:t>
    </dgm:pt>
    <dgm:pt modelId="{1712A95D-D39D-4C7D-9659-1CC5EA101925}">
      <dgm:prSet phldrT="[Tekst]"/>
      <dgm:spPr/>
      <dgm:t>
        <a:bodyPr/>
        <a:lstStyle/>
        <a:p>
          <a:r>
            <a:rPr lang="pl-PL" dirty="0"/>
            <a:t>Res </a:t>
          </a:r>
          <a:r>
            <a:rPr lang="pl-PL" dirty="0" err="1"/>
            <a:t>humani</a:t>
          </a:r>
          <a:r>
            <a:rPr lang="pl-PL" dirty="0"/>
            <a:t> iuris</a:t>
          </a:r>
        </a:p>
      </dgm:t>
    </dgm:pt>
    <dgm:pt modelId="{2160963F-6A20-4BD8-BFA8-D065705D248B}" type="parTrans" cxnId="{C6A67D32-7A03-4B5E-825B-B1DA5AA21323}">
      <dgm:prSet/>
      <dgm:spPr/>
      <dgm:t>
        <a:bodyPr/>
        <a:lstStyle/>
        <a:p>
          <a:endParaRPr lang="pl-PL"/>
        </a:p>
      </dgm:t>
    </dgm:pt>
    <dgm:pt modelId="{09C3B2CC-4C6F-4F2B-BC9B-0B57B902E7C1}" type="sibTrans" cxnId="{C6A67D32-7A03-4B5E-825B-B1DA5AA21323}">
      <dgm:prSet/>
      <dgm:spPr/>
      <dgm:t>
        <a:bodyPr/>
        <a:lstStyle/>
        <a:p>
          <a:endParaRPr lang="pl-PL"/>
        </a:p>
      </dgm:t>
    </dgm:pt>
    <dgm:pt modelId="{0227E6AB-A0B1-46FE-AF1E-41B5E5EB48B1}">
      <dgm:prSet phldrT="[Tekst]"/>
      <dgm:spPr/>
      <dgm:t>
        <a:bodyPr/>
        <a:lstStyle/>
        <a:p>
          <a:r>
            <a:rPr lang="pl-PL" dirty="0"/>
            <a:t>Res </a:t>
          </a:r>
          <a:r>
            <a:rPr lang="pl-PL" dirty="0" err="1"/>
            <a:t>divini</a:t>
          </a:r>
          <a:r>
            <a:rPr lang="pl-PL" dirty="0"/>
            <a:t> iuris</a:t>
          </a:r>
        </a:p>
      </dgm:t>
    </dgm:pt>
    <dgm:pt modelId="{086A18D5-17C6-40EB-ABEB-ED476682BA7E}" type="parTrans" cxnId="{6F8C6B4D-556A-4774-9FD5-BDD7A73E89A1}">
      <dgm:prSet/>
      <dgm:spPr/>
      <dgm:t>
        <a:bodyPr/>
        <a:lstStyle/>
        <a:p>
          <a:endParaRPr lang="pl-PL"/>
        </a:p>
      </dgm:t>
    </dgm:pt>
    <dgm:pt modelId="{39EC67BB-3858-4089-83FB-CB0C77C008EB}" type="sibTrans" cxnId="{6F8C6B4D-556A-4774-9FD5-BDD7A73E89A1}">
      <dgm:prSet/>
      <dgm:spPr/>
      <dgm:t>
        <a:bodyPr/>
        <a:lstStyle/>
        <a:p>
          <a:endParaRPr lang="pl-PL"/>
        </a:p>
      </dgm:t>
    </dgm:pt>
    <dgm:pt modelId="{5907FF16-25DF-49B5-943C-054B488A56E7}">
      <dgm:prSet phldrT="[Tekst]"/>
      <dgm:spPr/>
      <dgm:t>
        <a:bodyPr/>
        <a:lstStyle/>
        <a:p>
          <a:r>
            <a:rPr lang="pl-PL" dirty="0"/>
            <a:t>Res </a:t>
          </a:r>
          <a:r>
            <a:rPr lang="pl-PL" dirty="0" err="1"/>
            <a:t>omnium</a:t>
          </a:r>
          <a:r>
            <a:rPr lang="pl-PL" dirty="0"/>
            <a:t> </a:t>
          </a:r>
          <a:r>
            <a:rPr lang="pl-PL" dirty="0" err="1"/>
            <a:t>communes</a:t>
          </a:r>
          <a:endParaRPr lang="pl-PL" dirty="0"/>
        </a:p>
      </dgm:t>
    </dgm:pt>
    <dgm:pt modelId="{AE44C97A-2CEA-4427-B88E-533D9160A644}" type="parTrans" cxnId="{40275FB9-EEFB-474F-BD26-4FC09F263D79}">
      <dgm:prSet/>
      <dgm:spPr/>
      <dgm:t>
        <a:bodyPr/>
        <a:lstStyle/>
        <a:p>
          <a:endParaRPr lang="pl-PL"/>
        </a:p>
      </dgm:t>
    </dgm:pt>
    <dgm:pt modelId="{05279104-A242-471E-9EFB-7216F12F6702}" type="sibTrans" cxnId="{40275FB9-EEFB-474F-BD26-4FC09F263D79}">
      <dgm:prSet/>
      <dgm:spPr/>
      <dgm:t>
        <a:bodyPr/>
        <a:lstStyle/>
        <a:p>
          <a:endParaRPr lang="pl-PL"/>
        </a:p>
      </dgm:t>
    </dgm:pt>
    <dgm:pt modelId="{D55206C3-A5B5-41F9-976C-F3025D3D6199}">
      <dgm:prSet phldrT="[Tekst]"/>
      <dgm:spPr/>
      <dgm:t>
        <a:bodyPr/>
        <a:lstStyle/>
        <a:p>
          <a:r>
            <a:rPr lang="pl-PL" dirty="0"/>
            <a:t>Res </a:t>
          </a:r>
          <a:r>
            <a:rPr lang="pl-PL" dirty="0" err="1"/>
            <a:t>publicae</a:t>
          </a:r>
          <a:endParaRPr lang="pl-PL" dirty="0"/>
        </a:p>
      </dgm:t>
    </dgm:pt>
    <dgm:pt modelId="{101BB29F-183D-48D8-9A40-B611B0C1A64B}" type="parTrans" cxnId="{3E316AFC-7546-4C40-AAB6-A3FBA17F647D}">
      <dgm:prSet/>
      <dgm:spPr/>
      <dgm:t>
        <a:bodyPr/>
        <a:lstStyle/>
        <a:p>
          <a:endParaRPr lang="pl-PL"/>
        </a:p>
      </dgm:t>
    </dgm:pt>
    <dgm:pt modelId="{2C1C85E2-B4F1-4CD7-8BA6-3024391309A2}" type="sibTrans" cxnId="{3E316AFC-7546-4C40-AAB6-A3FBA17F647D}">
      <dgm:prSet/>
      <dgm:spPr/>
      <dgm:t>
        <a:bodyPr/>
        <a:lstStyle/>
        <a:p>
          <a:endParaRPr lang="pl-PL"/>
        </a:p>
      </dgm:t>
    </dgm:pt>
    <dgm:pt modelId="{8C16BCF3-B3E2-4CDC-BB7D-336190A4C146}">
      <dgm:prSet phldrT="[Tekst]"/>
      <dgm:spPr/>
      <dgm:t>
        <a:bodyPr/>
        <a:lstStyle/>
        <a:p>
          <a:r>
            <a:rPr lang="pl-PL" dirty="0"/>
            <a:t>Res </a:t>
          </a:r>
          <a:r>
            <a:rPr lang="pl-PL" dirty="0" err="1"/>
            <a:t>sacrae</a:t>
          </a:r>
          <a:endParaRPr lang="pl-PL" dirty="0"/>
        </a:p>
      </dgm:t>
    </dgm:pt>
    <dgm:pt modelId="{3ED984B2-165F-42C1-B34E-6944E9DF533C}" type="parTrans" cxnId="{FFF1770C-538C-4B52-978B-27672E21DE92}">
      <dgm:prSet/>
      <dgm:spPr/>
      <dgm:t>
        <a:bodyPr/>
        <a:lstStyle/>
        <a:p>
          <a:endParaRPr lang="pl-PL"/>
        </a:p>
      </dgm:t>
    </dgm:pt>
    <dgm:pt modelId="{3D8C3582-ACA3-4A7C-8890-85BF8DA9CC13}" type="sibTrans" cxnId="{FFF1770C-538C-4B52-978B-27672E21DE92}">
      <dgm:prSet/>
      <dgm:spPr/>
      <dgm:t>
        <a:bodyPr/>
        <a:lstStyle/>
        <a:p>
          <a:endParaRPr lang="pl-PL"/>
        </a:p>
      </dgm:t>
    </dgm:pt>
    <dgm:pt modelId="{9330D330-B992-4C93-892A-CCF5CE4C9AD1}">
      <dgm:prSet phldrT="[Tekst]"/>
      <dgm:spPr/>
      <dgm:t>
        <a:bodyPr/>
        <a:lstStyle/>
        <a:p>
          <a:r>
            <a:rPr lang="pl-PL" dirty="0"/>
            <a:t>Res </a:t>
          </a:r>
          <a:r>
            <a:rPr lang="pl-PL" dirty="0" err="1"/>
            <a:t>religiosae</a:t>
          </a:r>
          <a:endParaRPr lang="pl-PL" dirty="0"/>
        </a:p>
      </dgm:t>
    </dgm:pt>
    <dgm:pt modelId="{7D3E36B9-654D-46E8-9069-F1CDB88FB42F}" type="parTrans" cxnId="{BE5A99AE-549A-4E24-B2CE-3B5DD1B9E340}">
      <dgm:prSet/>
      <dgm:spPr/>
      <dgm:t>
        <a:bodyPr/>
        <a:lstStyle/>
        <a:p>
          <a:endParaRPr lang="pl-PL"/>
        </a:p>
      </dgm:t>
    </dgm:pt>
    <dgm:pt modelId="{D7CD356C-D677-4AD2-A148-7CB9AB4F6B97}" type="sibTrans" cxnId="{BE5A99AE-549A-4E24-B2CE-3B5DD1B9E340}">
      <dgm:prSet/>
      <dgm:spPr/>
      <dgm:t>
        <a:bodyPr/>
        <a:lstStyle/>
        <a:p>
          <a:endParaRPr lang="pl-PL"/>
        </a:p>
      </dgm:t>
    </dgm:pt>
    <dgm:pt modelId="{9A0BAB25-6383-4499-8E16-41E9F28BBFAB}">
      <dgm:prSet phldrT="[Tekst]"/>
      <dgm:spPr/>
      <dgm:t>
        <a:bodyPr/>
        <a:lstStyle/>
        <a:p>
          <a:r>
            <a:rPr lang="pl-PL" dirty="0"/>
            <a:t>Res </a:t>
          </a:r>
          <a:r>
            <a:rPr lang="pl-PL" dirty="0" err="1"/>
            <a:t>sanctae</a:t>
          </a:r>
          <a:endParaRPr lang="pl-PL" dirty="0"/>
        </a:p>
      </dgm:t>
    </dgm:pt>
    <dgm:pt modelId="{905ADD18-5BAD-4B94-955F-00E0CABA12CB}" type="parTrans" cxnId="{B285DE5D-0076-439D-9F8B-094647333B6F}">
      <dgm:prSet/>
      <dgm:spPr/>
      <dgm:t>
        <a:bodyPr/>
        <a:lstStyle/>
        <a:p>
          <a:endParaRPr lang="pl-PL"/>
        </a:p>
      </dgm:t>
    </dgm:pt>
    <dgm:pt modelId="{3BB5FB72-801A-49E3-AC2A-E24F5967EF92}" type="sibTrans" cxnId="{B285DE5D-0076-439D-9F8B-094647333B6F}">
      <dgm:prSet/>
      <dgm:spPr/>
      <dgm:t>
        <a:bodyPr/>
        <a:lstStyle/>
        <a:p>
          <a:endParaRPr lang="pl-PL"/>
        </a:p>
      </dgm:t>
    </dgm:pt>
    <dgm:pt modelId="{68C5BF8D-56F5-43CB-A11B-F1C98461D286}" type="pres">
      <dgm:prSet presAssocID="{E9ECB50A-ABD9-42A8-A35E-51B21E8097DE}" presName="mainComposite" presStyleCnt="0">
        <dgm:presLayoutVars>
          <dgm:chPref val="1"/>
          <dgm:dir/>
          <dgm:animOne val="branch"/>
          <dgm:animLvl val="lvl"/>
          <dgm:resizeHandles val="exact"/>
        </dgm:presLayoutVars>
      </dgm:prSet>
      <dgm:spPr/>
      <dgm:t>
        <a:bodyPr/>
        <a:lstStyle/>
        <a:p>
          <a:endParaRPr lang="en-US"/>
        </a:p>
      </dgm:t>
    </dgm:pt>
    <dgm:pt modelId="{043C1565-0613-479E-B992-1CE7E7DD2B35}" type="pres">
      <dgm:prSet presAssocID="{E9ECB50A-ABD9-42A8-A35E-51B21E8097DE}" presName="hierFlow" presStyleCnt="0"/>
      <dgm:spPr/>
    </dgm:pt>
    <dgm:pt modelId="{3CB23B04-9495-4C48-A136-F352F7F411DC}" type="pres">
      <dgm:prSet presAssocID="{E9ECB50A-ABD9-42A8-A35E-51B21E8097DE}" presName="hierChild1" presStyleCnt="0">
        <dgm:presLayoutVars>
          <dgm:chPref val="1"/>
          <dgm:animOne val="branch"/>
          <dgm:animLvl val="lvl"/>
        </dgm:presLayoutVars>
      </dgm:prSet>
      <dgm:spPr/>
    </dgm:pt>
    <dgm:pt modelId="{2F2B0B25-4465-4BB2-A9B6-7AB1722D128B}" type="pres">
      <dgm:prSet presAssocID="{F34B4131-A916-452C-947B-4055BC811B1F}" presName="Name14" presStyleCnt="0"/>
      <dgm:spPr/>
    </dgm:pt>
    <dgm:pt modelId="{EA07CDB1-DE14-4668-BB41-3574E7C48B43}" type="pres">
      <dgm:prSet presAssocID="{F34B4131-A916-452C-947B-4055BC811B1F}" presName="level1Shape" presStyleLbl="node0" presStyleIdx="0" presStyleCnt="1">
        <dgm:presLayoutVars>
          <dgm:chPref val="3"/>
        </dgm:presLayoutVars>
      </dgm:prSet>
      <dgm:spPr/>
      <dgm:t>
        <a:bodyPr/>
        <a:lstStyle/>
        <a:p>
          <a:endParaRPr lang="en-US"/>
        </a:p>
      </dgm:t>
    </dgm:pt>
    <dgm:pt modelId="{7A075B16-2F0B-44A5-9B83-96A03BCEEFA7}" type="pres">
      <dgm:prSet presAssocID="{F34B4131-A916-452C-947B-4055BC811B1F}" presName="hierChild2" presStyleCnt="0"/>
      <dgm:spPr/>
    </dgm:pt>
    <dgm:pt modelId="{08087A38-260D-47A7-81D0-80476A19CAB3}" type="pres">
      <dgm:prSet presAssocID="{92FDD781-A714-4F5E-A10A-C4FF4091362A}" presName="Name19" presStyleLbl="parChTrans1D2" presStyleIdx="0" presStyleCnt="2"/>
      <dgm:spPr/>
      <dgm:t>
        <a:bodyPr/>
        <a:lstStyle/>
        <a:p>
          <a:endParaRPr lang="en-US"/>
        </a:p>
      </dgm:t>
    </dgm:pt>
    <dgm:pt modelId="{6BBD8158-7C94-4706-BD02-1D61C6099F4C}" type="pres">
      <dgm:prSet presAssocID="{521B1BDA-F126-41E9-8E6A-9A7776B1E2BA}" presName="Name21" presStyleCnt="0"/>
      <dgm:spPr/>
    </dgm:pt>
    <dgm:pt modelId="{FF2F2F5E-DB6D-498D-B857-43C6CD3BC541}" type="pres">
      <dgm:prSet presAssocID="{521B1BDA-F126-41E9-8E6A-9A7776B1E2BA}" presName="level2Shape" presStyleLbl="node2" presStyleIdx="0" presStyleCnt="2"/>
      <dgm:spPr/>
      <dgm:t>
        <a:bodyPr/>
        <a:lstStyle/>
        <a:p>
          <a:endParaRPr lang="en-US"/>
        </a:p>
      </dgm:t>
    </dgm:pt>
    <dgm:pt modelId="{3F4D754C-72B7-4F14-A64F-977FC43AE15C}" type="pres">
      <dgm:prSet presAssocID="{521B1BDA-F126-41E9-8E6A-9A7776B1E2BA}" presName="hierChild3" presStyleCnt="0"/>
      <dgm:spPr/>
    </dgm:pt>
    <dgm:pt modelId="{3C5BE855-4110-4664-B526-ECFEC34702D9}" type="pres">
      <dgm:prSet presAssocID="{A082A9AF-1A10-4CA4-A0D4-F543B2A15CDA}" presName="Name19" presStyleLbl="parChTrans1D2" presStyleIdx="1" presStyleCnt="2"/>
      <dgm:spPr/>
      <dgm:t>
        <a:bodyPr/>
        <a:lstStyle/>
        <a:p>
          <a:endParaRPr lang="en-US"/>
        </a:p>
      </dgm:t>
    </dgm:pt>
    <dgm:pt modelId="{8182F034-2C2A-4CBE-8C02-6BAD3BD3B214}" type="pres">
      <dgm:prSet presAssocID="{4910A8B3-6A31-4630-9A84-FB53E9410503}" presName="Name21" presStyleCnt="0"/>
      <dgm:spPr/>
    </dgm:pt>
    <dgm:pt modelId="{67FCDF6A-E65A-4820-BA0F-07FC97E6E3AC}" type="pres">
      <dgm:prSet presAssocID="{4910A8B3-6A31-4630-9A84-FB53E9410503}" presName="level2Shape" presStyleLbl="node2" presStyleIdx="1" presStyleCnt="2"/>
      <dgm:spPr/>
      <dgm:t>
        <a:bodyPr/>
        <a:lstStyle/>
        <a:p>
          <a:endParaRPr lang="en-US"/>
        </a:p>
      </dgm:t>
    </dgm:pt>
    <dgm:pt modelId="{F31A7359-355A-42D0-B798-36677E9EB981}" type="pres">
      <dgm:prSet presAssocID="{4910A8B3-6A31-4630-9A84-FB53E9410503}" presName="hierChild3" presStyleCnt="0"/>
      <dgm:spPr/>
    </dgm:pt>
    <dgm:pt modelId="{6BB60153-E966-4989-9E23-374756351460}" type="pres">
      <dgm:prSet presAssocID="{2160963F-6A20-4BD8-BFA8-D065705D248B}" presName="Name19" presStyleLbl="parChTrans1D3" presStyleIdx="0" presStyleCnt="2"/>
      <dgm:spPr/>
      <dgm:t>
        <a:bodyPr/>
        <a:lstStyle/>
        <a:p>
          <a:endParaRPr lang="en-US"/>
        </a:p>
      </dgm:t>
    </dgm:pt>
    <dgm:pt modelId="{FF238D6E-DBF8-44B2-A5A4-CAF1C42E4256}" type="pres">
      <dgm:prSet presAssocID="{1712A95D-D39D-4C7D-9659-1CC5EA101925}" presName="Name21" presStyleCnt="0"/>
      <dgm:spPr/>
    </dgm:pt>
    <dgm:pt modelId="{3A10AC6A-DBFD-42AF-BF0E-25D3F969DE95}" type="pres">
      <dgm:prSet presAssocID="{1712A95D-D39D-4C7D-9659-1CC5EA101925}" presName="level2Shape" presStyleLbl="node3" presStyleIdx="0" presStyleCnt="2"/>
      <dgm:spPr/>
      <dgm:t>
        <a:bodyPr/>
        <a:lstStyle/>
        <a:p>
          <a:endParaRPr lang="en-US"/>
        </a:p>
      </dgm:t>
    </dgm:pt>
    <dgm:pt modelId="{14C29C13-904C-4B23-B137-21E9B6B3A8A5}" type="pres">
      <dgm:prSet presAssocID="{1712A95D-D39D-4C7D-9659-1CC5EA101925}" presName="hierChild3" presStyleCnt="0"/>
      <dgm:spPr/>
    </dgm:pt>
    <dgm:pt modelId="{4FDA1403-FC78-4D6C-BC7B-62EA6877E8AE}" type="pres">
      <dgm:prSet presAssocID="{AE44C97A-2CEA-4427-B88E-533D9160A644}" presName="Name19" presStyleLbl="parChTrans1D4" presStyleIdx="0" presStyleCnt="5"/>
      <dgm:spPr/>
      <dgm:t>
        <a:bodyPr/>
        <a:lstStyle/>
        <a:p>
          <a:endParaRPr lang="en-US"/>
        </a:p>
      </dgm:t>
    </dgm:pt>
    <dgm:pt modelId="{83427C37-BCF0-4F91-B3C8-D799FF145979}" type="pres">
      <dgm:prSet presAssocID="{5907FF16-25DF-49B5-943C-054B488A56E7}" presName="Name21" presStyleCnt="0"/>
      <dgm:spPr/>
    </dgm:pt>
    <dgm:pt modelId="{B3E59F99-11AF-415E-B357-D20A2F4DA0A9}" type="pres">
      <dgm:prSet presAssocID="{5907FF16-25DF-49B5-943C-054B488A56E7}" presName="level2Shape" presStyleLbl="node4" presStyleIdx="0" presStyleCnt="5"/>
      <dgm:spPr/>
      <dgm:t>
        <a:bodyPr/>
        <a:lstStyle/>
        <a:p>
          <a:endParaRPr lang="en-US"/>
        </a:p>
      </dgm:t>
    </dgm:pt>
    <dgm:pt modelId="{41641B22-F723-4802-99D9-F1F5C6989431}" type="pres">
      <dgm:prSet presAssocID="{5907FF16-25DF-49B5-943C-054B488A56E7}" presName="hierChild3" presStyleCnt="0"/>
      <dgm:spPr/>
    </dgm:pt>
    <dgm:pt modelId="{8A3F3689-0D8E-4036-9F4D-658407E6D9B9}" type="pres">
      <dgm:prSet presAssocID="{101BB29F-183D-48D8-9A40-B611B0C1A64B}" presName="Name19" presStyleLbl="parChTrans1D4" presStyleIdx="1" presStyleCnt="5"/>
      <dgm:spPr/>
      <dgm:t>
        <a:bodyPr/>
        <a:lstStyle/>
        <a:p>
          <a:endParaRPr lang="en-US"/>
        </a:p>
      </dgm:t>
    </dgm:pt>
    <dgm:pt modelId="{4F952CF8-42D1-4A77-BA32-504DEDD845CA}" type="pres">
      <dgm:prSet presAssocID="{D55206C3-A5B5-41F9-976C-F3025D3D6199}" presName="Name21" presStyleCnt="0"/>
      <dgm:spPr/>
    </dgm:pt>
    <dgm:pt modelId="{EE463FC8-162D-4D04-A59F-10B2DCBAFA9F}" type="pres">
      <dgm:prSet presAssocID="{D55206C3-A5B5-41F9-976C-F3025D3D6199}" presName="level2Shape" presStyleLbl="node4" presStyleIdx="1" presStyleCnt="5"/>
      <dgm:spPr/>
      <dgm:t>
        <a:bodyPr/>
        <a:lstStyle/>
        <a:p>
          <a:endParaRPr lang="en-US"/>
        </a:p>
      </dgm:t>
    </dgm:pt>
    <dgm:pt modelId="{9AF30EF9-802E-48FB-A41F-FC4BA8F93BEA}" type="pres">
      <dgm:prSet presAssocID="{D55206C3-A5B5-41F9-976C-F3025D3D6199}" presName="hierChild3" presStyleCnt="0"/>
      <dgm:spPr/>
    </dgm:pt>
    <dgm:pt modelId="{0B16CC1B-421A-4A6D-8D59-92E2B6E9C687}" type="pres">
      <dgm:prSet presAssocID="{086A18D5-17C6-40EB-ABEB-ED476682BA7E}" presName="Name19" presStyleLbl="parChTrans1D3" presStyleIdx="1" presStyleCnt="2"/>
      <dgm:spPr/>
      <dgm:t>
        <a:bodyPr/>
        <a:lstStyle/>
        <a:p>
          <a:endParaRPr lang="en-US"/>
        </a:p>
      </dgm:t>
    </dgm:pt>
    <dgm:pt modelId="{6091983E-EEB1-4CFF-85E0-A91311745C0D}" type="pres">
      <dgm:prSet presAssocID="{0227E6AB-A0B1-46FE-AF1E-41B5E5EB48B1}" presName="Name21" presStyleCnt="0"/>
      <dgm:spPr/>
    </dgm:pt>
    <dgm:pt modelId="{570F2364-B6E5-428A-8337-1982354B97E0}" type="pres">
      <dgm:prSet presAssocID="{0227E6AB-A0B1-46FE-AF1E-41B5E5EB48B1}" presName="level2Shape" presStyleLbl="node3" presStyleIdx="1" presStyleCnt="2"/>
      <dgm:spPr/>
      <dgm:t>
        <a:bodyPr/>
        <a:lstStyle/>
        <a:p>
          <a:endParaRPr lang="en-US"/>
        </a:p>
      </dgm:t>
    </dgm:pt>
    <dgm:pt modelId="{E9BFD748-CF8E-416A-A677-4F55121B9797}" type="pres">
      <dgm:prSet presAssocID="{0227E6AB-A0B1-46FE-AF1E-41B5E5EB48B1}" presName="hierChild3" presStyleCnt="0"/>
      <dgm:spPr/>
    </dgm:pt>
    <dgm:pt modelId="{1C4D4C99-42DA-4D92-9831-94B2978C0202}" type="pres">
      <dgm:prSet presAssocID="{3ED984B2-165F-42C1-B34E-6944E9DF533C}" presName="Name19" presStyleLbl="parChTrans1D4" presStyleIdx="2" presStyleCnt="5"/>
      <dgm:spPr/>
      <dgm:t>
        <a:bodyPr/>
        <a:lstStyle/>
        <a:p>
          <a:endParaRPr lang="en-US"/>
        </a:p>
      </dgm:t>
    </dgm:pt>
    <dgm:pt modelId="{33DB5DAC-940D-409A-8B66-347123A33696}" type="pres">
      <dgm:prSet presAssocID="{8C16BCF3-B3E2-4CDC-BB7D-336190A4C146}" presName="Name21" presStyleCnt="0"/>
      <dgm:spPr/>
    </dgm:pt>
    <dgm:pt modelId="{702FC3B6-509E-4582-93C4-224756DEBC06}" type="pres">
      <dgm:prSet presAssocID="{8C16BCF3-B3E2-4CDC-BB7D-336190A4C146}" presName="level2Shape" presStyleLbl="node4" presStyleIdx="2" presStyleCnt="5"/>
      <dgm:spPr/>
      <dgm:t>
        <a:bodyPr/>
        <a:lstStyle/>
        <a:p>
          <a:endParaRPr lang="en-US"/>
        </a:p>
      </dgm:t>
    </dgm:pt>
    <dgm:pt modelId="{B3AD8940-B772-45B6-9191-2CAE8D38CB49}" type="pres">
      <dgm:prSet presAssocID="{8C16BCF3-B3E2-4CDC-BB7D-336190A4C146}" presName="hierChild3" presStyleCnt="0"/>
      <dgm:spPr/>
    </dgm:pt>
    <dgm:pt modelId="{98721868-DABD-4964-80AC-13BDBB5F9D61}" type="pres">
      <dgm:prSet presAssocID="{7D3E36B9-654D-46E8-9069-F1CDB88FB42F}" presName="Name19" presStyleLbl="parChTrans1D4" presStyleIdx="3" presStyleCnt="5"/>
      <dgm:spPr/>
      <dgm:t>
        <a:bodyPr/>
        <a:lstStyle/>
        <a:p>
          <a:endParaRPr lang="en-US"/>
        </a:p>
      </dgm:t>
    </dgm:pt>
    <dgm:pt modelId="{B59DD1FF-917D-4BDE-9A34-9F3693DAC88F}" type="pres">
      <dgm:prSet presAssocID="{9330D330-B992-4C93-892A-CCF5CE4C9AD1}" presName="Name21" presStyleCnt="0"/>
      <dgm:spPr/>
    </dgm:pt>
    <dgm:pt modelId="{97B5DE63-6341-47B7-9165-4A8856425548}" type="pres">
      <dgm:prSet presAssocID="{9330D330-B992-4C93-892A-CCF5CE4C9AD1}" presName="level2Shape" presStyleLbl="node4" presStyleIdx="3" presStyleCnt="5"/>
      <dgm:spPr/>
      <dgm:t>
        <a:bodyPr/>
        <a:lstStyle/>
        <a:p>
          <a:endParaRPr lang="en-US"/>
        </a:p>
      </dgm:t>
    </dgm:pt>
    <dgm:pt modelId="{56645647-523C-4B73-9965-7F6F52FA26F9}" type="pres">
      <dgm:prSet presAssocID="{9330D330-B992-4C93-892A-CCF5CE4C9AD1}" presName="hierChild3" presStyleCnt="0"/>
      <dgm:spPr/>
    </dgm:pt>
    <dgm:pt modelId="{52947828-D883-47C9-93EE-DA0A5E5DF945}" type="pres">
      <dgm:prSet presAssocID="{905ADD18-5BAD-4B94-955F-00E0CABA12CB}" presName="Name19" presStyleLbl="parChTrans1D4" presStyleIdx="4" presStyleCnt="5"/>
      <dgm:spPr/>
      <dgm:t>
        <a:bodyPr/>
        <a:lstStyle/>
        <a:p>
          <a:endParaRPr lang="en-US"/>
        </a:p>
      </dgm:t>
    </dgm:pt>
    <dgm:pt modelId="{6D3CA7FA-D336-4EBE-88FB-B6C6E8AB0528}" type="pres">
      <dgm:prSet presAssocID="{9A0BAB25-6383-4499-8E16-41E9F28BBFAB}" presName="Name21" presStyleCnt="0"/>
      <dgm:spPr/>
    </dgm:pt>
    <dgm:pt modelId="{BE17B826-5B29-4A88-9F71-4CBB91B0296D}" type="pres">
      <dgm:prSet presAssocID="{9A0BAB25-6383-4499-8E16-41E9F28BBFAB}" presName="level2Shape" presStyleLbl="node4" presStyleIdx="4" presStyleCnt="5"/>
      <dgm:spPr/>
      <dgm:t>
        <a:bodyPr/>
        <a:lstStyle/>
        <a:p>
          <a:endParaRPr lang="en-US"/>
        </a:p>
      </dgm:t>
    </dgm:pt>
    <dgm:pt modelId="{1A044A54-1C37-4B87-A162-A9FCC23CEF96}" type="pres">
      <dgm:prSet presAssocID="{9A0BAB25-6383-4499-8E16-41E9F28BBFAB}" presName="hierChild3" presStyleCnt="0"/>
      <dgm:spPr/>
    </dgm:pt>
    <dgm:pt modelId="{14631681-6FDA-4DC3-8AFC-06DE24B191A4}" type="pres">
      <dgm:prSet presAssocID="{E9ECB50A-ABD9-42A8-A35E-51B21E8097DE}" presName="bgShapesFlow" presStyleCnt="0"/>
      <dgm:spPr/>
    </dgm:pt>
  </dgm:ptLst>
  <dgm:cxnLst>
    <dgm:cxn modelId="{384AB63D-C8F9-4AA2-9A90-C85664900543}" type="presOf" srcId="{086A18D5-17C6-40EB-ABEB-ED476682BA7E}" destId="{0B16CC1B-421A-4A6D-8D59-92E2B6E9C687}" srcOrd="0" destOrd="0" presId="urn:microsoft.com/office/officeart/2005/8/layout/hierarchy6"/>
    <dgm:cxn modelId="{3F85437E-67B7-48BC-9CC3-D0B28A4D9ABE}" type="presOf" srcId="{F34B4131-A916-452C-947B-4055BC811B1F}" destId="{EA07CDB1-DE14-4668-BB41-3574E7C48B43}" srcOrd="0" destOrd="0" presId="urn:microsoft.com/office/officeart/2005/8/layout/hierarchy6"/>
    <dgm:cxn modelId="{FD6E3F58-C4D5-4CF5-8194-370C577E94E2}" type="presOf" srcId="{E9ECB50A-ABD9-42A8-A35E-51B21E8097DE}" destId="{68C5BF8D-56F5-43CB-A11B-F1C98461D286}" srcOrd="0" destOrd="0" presId="urn:microsoft.com/office/officeart/2005/8/layout/hierarchy6"/>
    <dgm:cxn modelId="{F2F421DE-E80C-4A0B-BBF2-A59794A455D5}" type="presOf" srcId="{9A0BAB25-6383-4499-8E16-41E9F28BBFAB}" destId="{BE17B826-5B29-4A88-9F71-4CBB91B0296D}" srcOrd="0" destOrd="0" presId="urn:microsoft.com/office/officeart/2005/8/layout/hierarchy6"/>
    <dgm:cxn modelId="{9ED94974-1C8F-475A-AFD5-EC1696C2326F}" srcId="{E9ECB50A-ABD9-42A8-A35E-51B21E8097DE}" destId="{F34B4131-A916-452C-947B-4055BC811B1F}" srcOrd="0" destOrd="0" parTransId="{3520E6C1-BF6C-41C1-A15F-C8AF172D464C}" sibTransId="{1076A2FC-544C-4128-AAA1-377CE1C895BC}"/>
    <dgm:cxn modelId="{2F0E6318-160B-40A3-A8E5-384F0E0B3627}" type="presOf" srcId="{8C16BCF3-B3E2-4CDC-BB7D-336190A4C146}" destId="{702FC3B6-509E-4582-93C4-224756DEBC06}" srcOrd="0" destOrd="0" presId="urn:microsoft.com/office/officeart/2005/8/layout/hierarchy6"/>
    <dgm:cxn modelId="{3E316AFC-7546-4C40-AAB6-A3FBA17F647D}" srcId="{1712A95D-D39D-4C7D-9659-1CC5EA101925}" destId="{D55206C3-A5B5-41F9-976C-F3025D3D6199}" srcOrd="1" destOrd="0" parTransId="{101BB29F-183D-48D8-9A40-B611B0C1A64B}" sibTransId="{2C1C85E2-B4F1-4CD7-8BA6-3024391309A2}"/>
    <dgm:cxn modelId="{40275FB9-EEFB-474F-BD26-4FC09F263D79}" srcId="{1712A95D-D39D-4C7D-9659-1CC5EA101925}" destId="{5907FF16-25DF-49B5-943C-054B488A56E7}" srcOrd="0" destOrd="0" parTransId="{AE44C97A-2CEA-4427-B88E-533D9160A644}" sibTransId="{05279104-A242-471E-9EFB-7216F12F6702}"/>
    <dgm:cxn modelId="{A0DBC692-7D54-4CAD-9186-F896B9F4F433}" type="presOf" srcId="{7D3E36B9-654D-46E8-9069-F1CDB88FB42F}" destId="{98721868-DABD-4964-80AC-13BDBB5F9D61}" srcOrd="0" destOrd="0" presId="urn:microsoft.com/office/officeart/2005/8/layout/hierarchy6"/>
    <dgm:cxn modelId="{159B9BA5-4583-47A3-8763-21DCBDECCA9C}" type="presOf" srcId="{A082A9AF-1A10-4CA4-A0D4-F543B2A15CDA}" destId="{3C5BE855-4110-4664-B526-ECFEC34702D9}" srcOrd="0" destOrd="0" presId="urn:microsoft.com/office/officeart/2005/8/layout/hierarchy6"/>
    <dgm:cxn modelId="{2C37A918-1736-44C6-AEC9-6CB7158D98C9}" type="presOf" srcId="{3ED984B2-165F-42C1-B34E-6944E9DF533C}" destId="{1C4D4C99-42DA-4D92-9831-94B2978C0202}" srcOrd="0" destOrd="0" presId="urn:microsoft.com/office/officeart/2005/8/layout/hierarchy6"/>
    <dgm:cxn modelId="{6F8C6B4D-556A-4774-9FD5-BDD7A73E89A1}" srcId="{4910A8B3-6A31-4630-9A84-FB53E9410503}" destId="{0227E6AB-A0B1-46FE-AF1E-41B5E5EB48B1}" srcOrd="1" destOrd="0" parTransId="{086A18D5-17C6-40EB-ABEB-ED476682BA7E}" sibTransId="{39EC67BB-3858-4089-83FB-CB0C77C008EB}"/>
    <dgm:cxn modelId="{26DFF081-7B7D-4F78-9498-C6C11808F521}" type="presOf" srcId="{101BB29F-183D-48D8-9A40-B611B0C1A64B}" destId="{8A3F3689-0D8E-4036-9F4D-658407E6D9B9}" srcOrd="0" destOrd="0" presId="urn:microsoft.com/office/officeart/2005/8/layout/hierarchy6"/>
    <dgm:cxn modelId="{78B8F3F7-6B19-41DA-90BD-BECA2C47F254}" type="presOf" srcId="{9330D330-B992-4C93-892A-CCF5CE4C9AD1}" destId="{97B5DE63-6341-47B7-9165-4A8856425548}" srcOrd="0" destOrd="0" presId="urn:microsoft.com/office/officeart/2005/8/layout/hierarchy6"/>
    <dgm:cxn modelId="{4072552A-6B12-4C8D-B1AF-F90C6826071A}" type="presOf" srcId="{D55206C3-A5B5-41F9-976C-F3025D3D6199}" destId="{EE463FC8-162D-4D04-A59F-10B2DCBAFA9F}" srcOrd="0" destOrd="0" presId="urn:microsoft.com/office/officeart/2005/8/layout/hierarchy6"/>
    <dgm:cxn modelId="{D5B55D99-1B57-45E6-82C9-D5A9E8313547}" type="presOf" srcId="{92FDD781-A714-4F5E-A10A-C4FF4091362A}" destId="{08087A38-260D-47A7-81D0-80476A19CAB3}" srcOrd="0" destOrd="0" presId="urn:microsoft.com/office/officeart/2005/8/layout/hierarchy6"/>
    <dgm:cxn modelId="{7F5D126F-CAE1-4F39-B795-387C08B2E058}" srcId="{F34B4131-A916-452C-947B-4055BC811B1F}" destId="{521B1BDA-F126-41E9-8E6A-9A7776B1E2BA}" srcOrd="0" destOrd="0" parTransId="{92FDD781-A714-4F5E-A10A-C4FF4091362A}" sibTransId="{F5C7B278-93C9-48A4-BEDB-36DE5138E5FA}"/>
    <dgm:cxn modelId="{BEAF5858-306E-4BB2-993A-EE40C7279009}" type="presOf" srcId="{521B1BDA-F126-41E9-8E6A-9A7776B1E2BA}" destId="{FF2F2F5E-DB6D-498D-B857-43C6CD3BC541}" srcOrd="0" destOrd="0" presId="urn:microsoft.com/office/officeart/2005/8/layout/hierarchy6"/>
    <dgm:cxn modelId="{BE5A99AE-549A-4E24-B2CE-3B5DD1B9E340}" srcId="{0227E6AB-A0B1-46FE-AF1E-41B5E5EB48B1}" destId="{9330D330-B992-4C93-892A-CCF5CE4C9AD1}" srcOrd="1" destOrd="0" parTransId="{7D3E36B9-654D-46E8-9069-F1CDB88FB42F}" sibTransId="{D7CD356C-D677-4AD2-A148-7CB9AB4F6B97}"/>
    <dgm:cxn modelId="{890BF11D-9089-4E02-9D97-9B87A3FBA9F9}" type="presOf" srcId="{905ADD18-5BAD-4B94-955F-00E0CABA12CB}" destId="{52947828-D883-47C9-93EE-DA0A5E5DF945}" srcOrd="0" destOrd="0" presId="urn:microsoft.com/office/officeart/2005/8/layout/hierarchy6"/>
    <dgm:cxn modelId="{F0CF9202-8F55-4C1C-98F1-38C6C6120366}" type="presOf" srcId="{2160963F-6A20-4BD8-BFA8-D065705D248B}" destId="{6BB60153-E966-4989-9E23-374756351460}" srcOrd="0" destOrd="0" presId="urn:microsoft.com/office/officeart/2005/8/layout/hierarchy6"/>
    <dgm:cxn modelId="{C6A67D32-7A03-4B5E-825B-B1DA5AA21323}" srcId="{4910A8B3-6A31-4630-9A84-FB53E9410503}" destId="{1712A95D-D39D-4C7D-9659-1CC5EA101925}" srcOrd="0" destOrd="0" parTransId="{2160963F-6A20-4BD8-BFA8-D065705D248B}" sibTransId="{09C3B2CC-4C6F-4F2B-BC9B-0B57B902E7C1}"/>
    <dgm:cxn modelId="{3B6663CF-9FB2-4354-9414-59FD85A9042E}" type="presOf" srcId="{1712A95D-D39D-4C7D-9659-1CC5EA101925}" destId="{3A10AC6A-DBFD-42AF-BF0E-25D3F969DE95}" srcOrd="0" destOrd="0" presId="urn:microsoft.com/office/officeart/2005/8/layout/hierarchy6"/>
    <dgm:cxn modelId="{85576ADE-C767-450D-885F-419BB59F50E4}" type="presOf" srcId="{5907FF16-25DF-49B5-943C-054B488A56E7}" destId="{B3E59F99-11AF-415E-B357-D20A2F4DA0A9}" srcOrd="0" destOrd="0" presId="urn:microsoft.com/office/officeart/2005/8/layout/hierarchy6"/>
    <dgm:cxn modelId="{5795115A-1C5F-4DE8-8158-7E5FC53A32DB}" type="presOf" srcId="{4910A8B3-6A31-4630-9A84-FB53E9410503}" destId="{67FCDF6A-E65A-4820-BA0F-07FC97E6E3AC}" srcOrd="0" destOrd="0" presId="urn:microsoft.com/office/officeart/2005/8/layout/hierarchy6"/>
    <dgm:cxn modelId="{8926A790-79F6-4AFD-8903-6D693F56D407}" srcId="{F34B4131-A916-452C-947B-4055BC811B1F}" destId="{4910A8B3-6A31-4630-9A84-FB53E9410503}" srcOrd="1" destOrd="0" parTransId="{A082A9AF-1A10-4CA4-A0D4-F543B2A15CDA}" sibTransId="{224DA3BC-5456-4D56-80D3-CA675F1DAEB5}"/>
    <dgm:cxn modelId="{A5E16851-446D-4430-9A38-5B671E193B98}" type="presOf" srcId="{0227E6AB-A0B1-46FE-AF1E-41B5E5EB48B1}" destId="{570F2364-B6E5-428A-8337-1982354B97E0}" srcOrd="0" destOrd="0" presId="urn:microsoft.com/office/officeart/2005/8/layout/hierarchy6"/>
    <dgm:cxn modelId="{FFF1770C-538C-4B52-978B-27672E21DE92}" srcId="{0227E6AB-A0B1-46FE-AF1E-41B5E5EB48B1}" destId="{8C16BCF3-B3E2-4CDC-BB7D-336190A4C146}" srcOrd="0" destOrd="0" parTransId="{3ED984B2-165F-42C1-B34E-6944E9DF533C}" sibTransId="{3D8C3582-ACA3-4A7C-8890-85BF8DA9CC13}"/>
    <dgm:cxn modelId="{B285DE5D-0076-439D-9F8B-094647333B6F}" srcId="{0227E6AB-A0B1-46FE-AF1E-41B5E5EB48B1}" destId="{9A0BAB25-6383-4499-8E16-41E9F28BBFAB}" srcOrd="2" destOrd="0" parTransId="{905ADD18-5BAD-4B94-955F-00E0CABA12CB}" sibTransId="{3BB5FB72-801A-49E3-AC2A-E24F5967EF92}"/>
    <dgm:cxn modelId="{07625073-CD42-4092-9FF7-BEDFD27C5972}" type="presOf" srcId="{AE44C97A-2CEA-4427-B88E-533D9160A644}" destId="{4FDA1403-FC78-4D6C-BC7B-62EA6877E8AE}" srcOrd="0" destOrd="0" presId="urn:microsoft.com/office/officeart/2005/8/layout/hierarchy6"/>
    <dgm:cxn modelId="{E5CC138F-CA8F-4C0A-A452-AAA7290FDD97}" type="presParOf" srcId="{68C5BF8D-56F5-43CB-A11B-F1C98461D286}" destId="{043C1565-0613-479E-B992-1CE7E7DD2B35}" srcOrd="0" destOrd="0" presId="urn:microsoft.com/office/officeart/2005/8/layout/hierarchy6"/>
    <dgm:cxn modelId="{51A0BE85-E4F1-4F76-9A87-BA5BDA5C91C4}" type="presParOf" srcId="{043C1565-0613-479E-B992-1CE7E7DD2B35}" destId="{3CB23B04-9495-4C48-A136-F352F7F411DC}" srcOrd="0" destOrd="0" presId="urn:microsoft.com/office/officeart/2005/8/layout/hierarchy6"/>
    <dgm:cxn modelId="{95046797-5CD2-4130-8232-EE90DB324F30}" type="presParOf" srcId="{3CB23B04-9495-4C48-A136-F352F7F411DC}" destId="{2F2B0B25-4465-4BB2-A9B6-7AB1722D128B}" srcOrd="0" destOrd="0" presId="urn:microsoft.com/office/officeart/2005/8/layout/hierarchy6"/>
    <dgm:cxn modelId="{49A7B230-DEFE-472B-AC7A-9F75FAB00A1D}" type="presParOf" srcId="{2F2B0B25-4465-4BB2-A9B6-7AB1722D128B}" destId="{EA07CDB1-DE14-4668-BB41-3574E7C48B43}" srcOrd="0" destOrd="0" presId="urn:microsoft.com/office/officeart/2005/8/layout/hierarchy6"/>
    <dgm:cxn modelId="{4C6E94E6-37FE-4B8E-83E2-132EC0622791}" type="presParOf" srcId="{2F2B0B25-4465-4BB2-A9B6-7AB1722D128B}" destId="{7A075B16-2F0B-44A5-9B83-96A03BCEEFA7}" srcOrd="1" destOrd="0" presId="urn:microsoft.com/office/officeart/2005/8/layout/hierarchy6"/>
    <dgm:cxn modelId="{E15C2A3D-69B7-49E2-A1A7-BB8B0D462E00}" type="presParOf" srcId="{7A075B16-2F0B-44A5-9B83-96A03BCEEFA7}" destId="{08087A38-260D-47A7-81D0-80476A19CAB3}" srcOrd="0" destOrd="0" presId="urn:microsoft.com/office/officeart/2005/8/layout/hierarchy6"/>
    <dgm:cxn modelId="{03C09490-AA6F-452E-A3BF-D6592A2AE63C}" type="presParOf" srcId="{7A075B16-2F0B-44A5-9B83-96A03BCEEFA7}" destId="{6BBD8158-7C94-4706-BD02-1D61C6099F4C}" srcOrd="1" destOrd="0" presId="urn:microsoft.com/office/officeart/2005/8/layout/hierarchy6"/>
    <dgm:cxn modelId="{53E4013E-2E18-4C1F-99DB-383C132921C7}" type="presParOf" srcId="{6BBD8158-7C94-4706-BD02-1D61C6099F4C}" destId="{FF2F2F5E-DB6D-498D-B857-43C6CD3BC541}" srcOrd="0" destOrd="0" presId="urn:microsoft.com/office/officeart/2005/8/layout/hierarchy6"/>
    <dgm:cxn modelId="{E1476F5F-73EB-434C-8760-F3A30ACE376C}" type="presParOf" srcId="{6BBD8158-7C94-4706-BD02-1D61C6099F4C}" destId="{3F4D754C-72B7-4F14-A64F-977FC43AE15C}" srcOrd="1" destOrd="0" presId="urn:microsoft.com/office/officeart/2005/8/layout/hierarchy6"/>
    <dgm:cxn modelId="{688C8F52-FB42-4511-AE9D-3E820DE7E499}" type="presParOf" srcId="{7A075B16-2F0B-44A5-9B83-96A03BCEEFA7}" destId="{3C5BE855-4110-4664-B526-ECFEC34702D9}" srcOrd="2" destOrd="0" presId="urn:microsoft.com/office/officeart/2005/8/layout/hierarchy6"/>
    <dgm:cxn modelId="{659F11BD-B2E5-479B-A238-BB0FEA10858A}" type="presParOf" srcId="{7A075B16-2F0B-44A5-9B83-96A03BCEEFA7}" destId="{8182F034-2C2A-4CBE-8C02-6BAD3BD3B214}" srcOrd="3" destOrd="0" presId="urn:microsoft.com/office/officeart/2005/8/layout/hierarchy6"/>
    <dgm:cxn modelId="{1875767B-AF95-4854-AE76-F575E13407C9}" type="presParOf" srcId="{8182F034-2C2A-4CBE-8C02-6BAD3BD3B214}" destId="{67FCDF6A-E65A-4820-BA0F-07FC97E6E3AC}" srcOrd="0" destOrd="0" presId="urn:microsoft.com/office/officeart/2005/8/layout/hierarchy6"/>
    <dgm:cxn modelId="{5609B8A6-2A9D-4A81-B173-7B78E461AFB3}" type="presParOf" srcId="{8182F034-2C2A-4CBE-8C02-6BAD3BD3B214}" destId="{F31A7359-355A-42D0-B798-36677E9EB981}" srcOrd="1" destOrd="0" presId="urn:microsoft.com/office/officeart/2005/8/layout/hierarchy6"/>
    <dgm:cxn modelId="{C54C56B6-AF27-4F49-B1C8-982A01CEFDBB}" type="presParOf" srcId="{F31A7359-355A-42D0-B798-36677E9EB981}" destId="{6BB60153-E966-4989-9E23-374756351460}" srcOrd="0" destOrd="0" presId="urn:microsoft.com/office/officeart/2005/8/layout/hierarchy6"/>
    <dgm:cxn modelId="{EDC6C074-424E-4800-B52A-5F13F22D2326}" type="presParOf" srcId="{F31A7359-355A-42D0-B798-36677E9EB981}" destId="{FF238D6E-DBF8-44B2-A5A4-CAF1C42E4256}" srcOrd="1" destOrd="0" presId="urn:microsoft.com/office/officeart/2005/8/layout/hierarchy6"/>
    <dgm:cxn modelId="{B583B83F-6749-4468-88AB-4243D9CC25BC}" type="presParOf" srcId="{FF238D6E-DBF8-44B2-A5A4-CAF1C42E4256}" destId="{3A10AC6A-DBFD-42AF-BF0E-25D3F969DE95}" srcOrd="0" destOrd="0" presId="urn:microsoft.com/office/officeart/2005/8/layout/hierarchy6"/>
    <dgm:cxn modelId="{C45FB885-32CE-4B30-A5FC-065FD8F3CF08}" type="presParOf" srcId="{FF238D6E-DBF8-44B2-A5A4-CAF1C42E4256}" destId="{14C29C13-904C-4B23-B137-21E9B6B3A8A5}" srcOrd="1" destOrd="0" presId="urn:microsoft.com/office/officeart/2005/8/layout/hierarchy6"/>
    <dgm:cxn modelId="{9A211D31-0767-4074-93FB-ABA88DA51499}" type="presParOf" srcId="{14C29C13-904C-4B23-B137-21E9B6B3A8A5}" destId="{4FDA1403-FC78-4D6C-BC7B-62EA6877E8AE}" srcOrd="0" destOrd="0" presId="urn:microsoft.com/office/officeart/2005/8/layout/hierarchy6"/>
    <dgm:cxn modelId="{E8C9E2B6-75E7-4F77-914B-FC9BC1ACC3C5}" type="presParOf" srcId="{14C29C13-904C-4B23-B137-21E9B6B3A8A5}" destId="{83427C37-BCF0-4F91-B3C8-D799FF145979}" srcOrd="1" destOrd="0" presId="urn:microsoft.com/office/officeart/2005/8/layout/hierarchy6"/>
    <dgm:cxn modelId="{32C99FA2-03BC-43AF-832F-EBDD664CE916}" type="presParOf" srcId="{83427C37-BCF0-4F91-B3C8-D799FF145979}" destId="{B3E59F99-11AF-415E-B357-D20A2F4DA0A9}" srcOrd="0" destOrd="0" presId="urn:microsoft.com/office/officeart/2005/8/layout/hierarchy6"/>
    <dgm:cxn modelId="{8115775C-637E-42F0-B096-BF6BB31DACB9}" type="presParOf" srcId="{83427C37-BCF0-4F91-B3C8-D799FF145979}" destId="{41641B22-F723-4802-99D9-F1F5C6989431}" srcOrd="1" destOrd="0" presId="urn:microsoft.com/office/officeart/2005/8/layout/hierarchy6"/>
    <dgm:cxn modelId="{E6E6FFBC-1FF3-4944-B9E1-2E13F7519922}" type="presParOf" srcId="{14C29C13-904C-4B23-B137-21E9B6B3A8A5}" destId="{8A3F3689-0D8E-4036-9F4D-658407E6D9B9}" srcOrd="2" destOrd="0" presId="urn:microsoft.com/office/officeart/2005/8/layout/hierarchy6"/>
    <dgm:cxn modelId="{F1042A58-ED1F-4EFB-A735-575F31FDEBDD}" type="presParOf" srcId="{14C29C13-904C-4B23-B137-21E9B6B3A8A5}" destId="{4F952CF8-42D1-4A77-BA32-504DEDD845CA}" srcOrd="3" destOrd="0" presId="urn:microsoft.com/office/officeart/2005/8/layout/hierarchy6"/>
    <dgm:cxn modelId="{D26A66BC-CF95-4D77-91D2-11B9F4F7CFA2}" type="presParOf" srcId="{4F952CF8-42D1-4A77-BA32-504DEDD845CA}" destId="{EE463FC8-162D-4D04-A59F-10B2DCBAFA9F}" srcOrd="0" destOrd="0" presId="urn:microsoft.com/office/officeart/2005/8/layout/hierarchy6"/>
    <dgm:cxn modelId="{0A15CF54-94DA-4937-82B9-3BA68BA1A9D6}" type="presParOf" srcId="{4F952CF8-42D1-4A77-BA32-504DEDD845CA}" destId="{9AF30EF9-802E-48FB-A41F-FC4BA8F93BEA}" srcOrd="1" destOrd="0" presId="urn:microsoft.com/office/officeart/2005/8/layout/hierarchy6"/>
    <dgm:cxn modelId="{CD4D3C95-424A-44E9-B0A9-FAED296E90AE}" type="presParOf" srcId="{F31A7359-355A-42D0-B798-36677E9EB981}" destId="{0B16CC1B-421A-4A6D-8D59-92E2B6E9C687}" srcOrd="2" destOrd="0" presId="urn:microsoft.com/office/officeart/2005/8/layout/hierarchy6"/>
    <dgm:cxn modelId="{6ABF8509-D796-440B-B9C9-48997B35939B}" type="presParOf" srcId="{F31A7359-355A-42D0-B798-36677E9EB981}" destId="{6091983E-EEB1-4CFF-85E0-A91311745C0D}" srcOrd="3" destOrd="0" presId="urn:microsoft.com/office/officeart/2005/8/layout/hierarchy6"/>
    <dgm:cxn modelId="{6DE756FB-0B26-4284-A60C-3912F207D720}" type="presParOf" srcId="{6091983E-EEB1-4CFF-85E0-A91311745C0D}" destId="{570F2364-B6E5-428A-8337-1982354B97E0}" srcOrd="0" destOrd="0" presId="urn:microsoft.com/office/officeart/2005/8/layout/hierarchy6"/>
    <dgm:cxn modelId="{B7E3E645-C642-4EC7-8B8C-02247775968F}" type="presParOf" srcId="{6091983E-EEB1-4CFF-85E0-A91311745C0D}" destId="{E9BFD748-CF8E-416A-A677-4F55121B9797}" srcOrd="1" destOrd="0" presId="urn:microsoft.com/office/officeart/2005/8/layout/hierarchy6"/>
    <dgm:cxn modelId="{A459F9BF-55DB-4AA4-9A18-1F3CA25113CC}" type="presParOf" srcId="{E9BFD748-CF8E-416A-A677-4F55121B9797}" destId="{1C4D4C99-42DA-4D92-9831-94B2978C0202}" srcOrd="0" destOrd="0" presId="urn:microsoft.com/office/officeart/2005/8/layout/hierarchy6"/>
    <dgm:cxn modelId="{0F834D76-3CC5-40C8-992A-F2ACCB9DDB6D}" type="presParOf" srcId="{E9BFD748-CF8E-416A-A677-4F55121B9797}" destId="{33DB5DAC-940D-409A-8B66-347123A33696}" srcOrd="1" destOrd="0" presId="urn:microsoft.com/office/officeart/2005/8/layout/hierarchy6"/>
    <dgm:cxn modelId="{CFF19537-0FD7-4286-9CC0-E1778FCBA583}" type="presParOf" srcId="{33DB5DAC-940D-409A-8B66-347123A33696}" destId="{702FC3B6-509E-4582-93C4-224756DEBC06}" srcOrd="0" destOrd="0" presId="urn:microsoft.com/office/officeart/2005/8/layout/hierarchy6"/>
    <dgm:cxn modelId="{8A17A300-10DA-43B2-A4F6-1FCD7D77C2D9}" type="presParOf" srcId="{33DB5DAC-940D-409A-8B66-347123A33696}" destId="{B3AD8940-B772-45B6-9191-2CAE8D38CB49}" srcOrd="1" destOrd="0" presId="urn:microsoft.com/office/officeart/2005/8/layout/hierarchy6"/>
    <dgm:cxn modelId="{3E7EA1E0-1B59-4E69-947D-8B6A48015A78}" type="presParOf" srcId="{E9BFD748-CF8E-416A-A677-4F55121B9797}" destId="{98721868-DABD-4964-80AC-13BDBB5F9D61}" srcOrd="2" destOrd="0" presId="urn:microsoft.com/office/officeart/2005/8/layout/hierarchy6"/>
    <dgm:cxn modelId="{E807CCF7-708F-4AC4-93C1-290DA5327061}" type="presParOf" srcId="{E9BFD748-CF8E-416A-A677-4F55121B9797}" destId="{B59DD1FF-917D-4BDE-9A34-9F3693DAC88F}" srcOrd="3" destOrd="0" presId="urn:microsoft.com/office/officeart/2005/8/layout/hierarchy6"/>
    <dgm:cxn modelId="{CD86AB86-4ABB-4B38-824F-A5844688B732}" type="presParOf" srcId="{B59DD1FF-917D-4BDE-9A34-9F3693DAC88F}" destId="{97B5DE63-6341-47B7-9165-4A8856425548}" srcOrd="0" destOrd="0" presId="urn:microsoft.com/office/officeart/2005/8/layout/hierarchy6"/>
    <dgm:cxn modelId="{BDB5451B-DB8E-479F-869E-47EB2BDCA1D9}" type="presParOf" srcId="{B59DD1FF-917D-4BDE-9A34-9F3693DAC88F}" destId="{56645647-523C-4B73-9965-7F6F52FA26F9}" srcOrd="1" destOrd="0" presId="urn:microsoft.com/office/officeart/2005/8/layout/hierarchy6"/>
    <dgm:cxn modelId="{C6D9DEB7-DC35-481F-9952-4F5F9B5496AC}" type="presParOf" srcId="{E9BFD748-CF8E-416A-A677-4F55121B9797}" destId="{52947828-D883-47C9-93EE-DA0A5E5DF945}" srcOrd="4" destOrd="0" presId="urn:microsoft.com/office/officeart/2005/8/layout/hierarchy6"/>
    <dgm:cxn modelId="{7CC10B5F-835B-4404-848B-CCCF5221BC0D}" type="presParOf" srcId="{E9BFD748-CF8E-416A-A677-4F55121B9797}" destId="{6D3CA7FA-D336-4EBE-88FB-B6C6E8AB0528}" srcOrd="5" destOrd="0" presId="urn:microsoft.com/office/officeart/2005/8/layout/hierarchy6"/>
    <dgm:cxn modelId="{4060F447-6AC6-4AF2-9A7F-F6031B6361F2}" type="presParOf" srcId="{6D3CA7FA-D336-4EBE-88FB-B6C6E8AB0528}" destId="{BE17B826-5B29-4A88-9F71-4CBB91B0296D}" srcOrd="0" destOrd="0" presId="urn:microsoft.com/office/officeart/2005/8/layout/hierarchy6"/>
    <dgm:cxn modelId="{ED5E15DC-7AA3-43AC-98DA-7E3D03631D43}" type="presParOf" srcId="{6D3CA7FA-D336-4EBE-88FB-B6C6E8AB0528}" destId="{1A044A54-1C37-4B87-A162-A9FCC23CEF96}" srcOrd="1" destOrd="0" presId="urn:microsoft.com/office/officeart/2005/8/layout/hierarchy6"/>
    <dgm:cxn modelId="{7ED93043-3677-4775-8B7E-775CF7A9B7AA}" type="presParOf" srcId="{68C5BF8D-56F5-43CB-A11B-F1C98461D286}" destId="{14631681-6FDA-4DC3-8AFC-06DE24B191A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1EF0A2-9684-4B0B-B279-64F02DB9CE5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F0B6E794-58DB-45A3-A9F2-F69484E6E52A}">
      <dgm:prSet phldrT="[Tekst]"/>
      <dgm:spPr/>
      <dgm:t>
        <a:bodyPr/>
        <a:lstStyle/>
        <a:p>
          <a:r>
            <a:rPr lang="pl-PL" dirty="0"/>
            <a:t>Res </a:t>
          </a:r>
          <a:r>
            <a:rPr lang="pl-PL" dirty="0" err="1"/>
            <a:t>mancipi</a:t>
          </a:r>
          <a:r>
            <a:rPr lang="pl-PL" dirty="0"/>
            <a:t> </a:t>
          </a:r>
        </a:p>
      </dgm:t>
    </dgm:pt>
    <dgm:pt modelId="{A8C73DC6-3B8D-4668-97EA-CFB7ADD834F4}" type="parTrans" cxnId="{7C457435-675B-4A4C-B8BB-5D9F008A5CB2}">
      <dgm:prSet/>
      <dgm:spPr/>
      <dgm:t>
        <a:bodyPr/>
        <a:lstStyle/>
        <a:p>
          <a:endParaRPr lang="pl-PL"/>
        </a:p>
      </dgm:t>
    </dgm:pt>
    <dgm:pt modelId="{93401D4E-7755-439D-B182-2DE7A05CB2B1}" type="sibTrans" cxnId="{7C457435-675B-4A4C-B8BB-5D9F008A5CB2}">
      <dgm:prSet/>
      <dgm:spPr/>
      <dgm:t>
        <a:bodyPr/>
        <a:lstStyle/>
        <a:p>
          <a:endParaRPr lang="pl-PL"/>
        </a:p>
      </dgm:t>
    </dgm:pt>
    <dgm:pt modelId="{2776B885-07CA-414E-A684-F3585C206FD9}">
      <dgm:prSet phldrT="[Tekst]"/>
      <dgm:spPr/>
      <dgm:t>
        <a:bodyPr/>
        <a:lstStyle/>
        <a:p>
          <a:r>
            <a:rPr lang="pl-PL" dirty="0"/>
            <a:t>Res </a:t>
          </a:r>
          <a:r>
            <a:rPr lang="pl-PL" dirty="0" err="1"/>
            <a:t>nec</a:t>
          </a:r>
          <a:r>
            <a:rPr lang="pl-PL" dirty="0"/>
            <a:t> </a:t>
          </a:r>
          <a:r>
            <a:rPr lang="pl-PL" dirty="0" err="1"/>
            <a:t>mancipi</a:t>
          </a:r>
          <a:endParaRPr lang="pl-PL" dirty="0"/>
        </a:p>
      </dgm:t>
    </dgm:pt>
    <dgm:pt modelId="{EB9EFAB8-54A3-4B57-94A9-4A204B3B4FCF}" type="parTrans" cxnId="{D3D9F578-A18A-46E8-A145-12AD472EA1D9}">
      <dgm:prSet/>
      <dgm:spPr/>
      <dgm:t>
        <a:bodyPr/>
        <a:lstStyle/>
        <a:p>
          <a:endParaRPr lang="pl-PL"/>
        </a:p>
      </dgm:t>
    </dgm:pt>
    <dgm:pt modelId="{83DF0A76-835C-472E-BB6B-E518937BEBD1}" type="sibTrans" cxnId="{D3D9F578-A18A-46E8-A145-12AD472EA1D9}">
      <dgm:prSet/>
      <dgm:spPr/>
      <dgm:t>
        <a:bodyPr/>
        <a:lstStyle/>
        <a:p>
          <a:endParaRPr lang="pl-PL"/>
        </a:p>
      </dgm:t>
    </dgm:pt>
    <dgm:pt modelId="{D49D5610-878A-4022-B86A-CF8811109062}" type="pres">
      <dgm:prSet presAssocID="{821EF0A2-9684-4B0B-B279-64F02DB9CE5F}" presName="hierChild1" presStyleCnt="0">
        <dgm:presLayoutVars>
          <dgm:chPref val="1"/>
          <dgm:dir/>
          <dgm:animOne val="branch"/>
          <dgm:animLvl val="lvl"/>
          <dgm:resizeHandles/>
        </dgm:presLayoutVars>
      </dgm:prSet>
      <dgm:spPr/>
      <dgm:t>
        <a:bodyPr/>
        <a:lstStyle/>
        <a:p>
          <a:endParaRPr lang="en-US"/>
        </a:p>
      </dgm:t>
    </dgm:pt>
    <dgm:pt modelId="{F9A8A2C5-3BCB-4D77-AE77-0C90F074CEFF}" type="pres">
      <dgm:prSet presAssocID="{F0B6E794-58DB-45A3-A9F2-F69484E6E52A}" presName="hierRoot1" presStyleCnt="0"/>
      <dgm:spPr/>
    </dgm:pt>
    <dgm:pt modelId="{1F679F19-60E8-4AEF-A767-B4EC533BB510}" type="pres">
      <dgm:prSet presAssocID="{F0B6E794-58DB-45A3-A9F2-F69484E6E52A}" presName="composite" presStyleCnt="0"/>
      <dgm:spPr/>
    </dgm:pt>
    <dgm:pt modelId="{042E5B39-A17A-4EA2-BC71-B12A55648046}" type="pres">
      <dgm:prSet presAssocID="{F0B6E794-58DB-45A3-A9F2-F69484E6E52A}" presName="background" presStyleLbl="node0" presStyleIdx="0" presStyleCnt="2"/>
      <dgm:spPr/>
    </dgm:pt>
    <dgm:pt modelId="{FE5D4D59-90BA-4B86-8085-B03C22C6BF83}" type="pres">
      <dgm:prSet presAssocID="{F0B6E794-58DB-45A3-A9F2-F69484E6E52A}" presName="text" presStyleLbl="fgAcc0" presStyleIdx="0" presStyleCnt="2" custScaleX="100073" custScaleY="31909" custLinFactNeighborX="-6534" custLinFactNeighborY="-65203">
        <dgm:presLayoutVars>
          <dgm:chPref val="3"/>
        </dgm:presLayoutVars>
      </dgm:prSet>
      <dgm:spPr/>
      <dgm:t>
        <a:bodyPr/>
        <a:lstStyle/>
        <a:p>
          <a:endParaRPr lang="en-US"/>
        </a:p>
      </dgm:t>
    </dgm:pt>
    <dgm:pt modelId="{083A4098-D0DE-4403-8029-51C8937FEE05}" type="pres">
      <dgm:prSet presAssocID="{F0B6E794-58DB-45A3-A9F2-F69484E6E52A}" presName="hierChild2" presStyleCnt="0"/>
      <dgm:spPr/>
    </dgm:pt>
    <dgm:pt modelId="{BD007E71-6773-480E-903E-FB506BCDD473}" type="pres">
      <dgm:prSet presAssocID="{2776B885-07CA-414E-A684-F3585C206FD9}" presName="hierRoot1" presStyleCnt="0"/>
      <dgm:spPr/>
    </dgm:pt>
    <dgm:pt modelId="{CAEB965A-477A-4001-A3A3-F1193B95CB20}" type="pres">
      <dgm:prSet presAssocID="{2776B885-07CA-414E-A684-F3585C206FD9}" presName="composite" presStyleCnt="0"/>
      <dgm:spPr/>
    </dgm:pt>
    <dgm:pt modelId="{8D73AF19-185F-486D-A8D5-6A2940E6A0BF}" type="pres">
      <dgm:prSet presAssocID="{2776B885-07CA-414E-A684-F3585C206FD9}" presName="background" presStyleLbl="node0" presStyleIdx="1" presStyleCnt="2"/>
      <dgm:spPr/>
    </dgm:pt>
    <dgm:pt modelId="{38151A1A-45CF-4491-AB4E-3414263D13CE}" type="pres">
      <dgm:prSet presAssocID="{2776B885-07CA-414E-A684-F3585C206FD9}" presName="text" presStyleLbl="fgAcc0" presStyleIdx="1" presStyleCnt="2" custAng="10800000" custFlipVert="1" custScaleY="30461" custLinFactNeighborX="-3248" custLinFactNeighborY="-63086">
        <dgm:presLayoutVars>
          <dgm:chPref val="3"/>
        </dgm:presLayoutVars>
      </dgm:prSet>
      <dgm:spPr/>
      <dgm:t>
        <a:bodyPr/>
        <a:lstStyle/>
        <a:p>
          <a:endParaRPr lang="en-US"/>
        </a:p>
      </dgm:t>
    </dgm:pt>
    <dgm:pt modelId="{3E2DA606-D2A9-476A-979D-BBF2F51D0F05}" type="pres">
      <dgm:prSet presAssocID="{2776B885-07CA-414E-A684-F3585C206FD9}" presName="hierChild2" presStyleCnt="0"/>
      <dgm:spPr/>
    </dgm:pt>
  </dgm:ptLst>
  <dgm:cxnLst>
    <dgm:cxn modelId="{34C7DD8B-7010-4306-BF10-0BCDA8F6B0B3}" type="presOf" srcId="{821EF0A2-9684-4B0B-B279-64F02DB9CE5F}" destId="{D49D5610-878A-4022-B86A-CF8811109062}" srcOrd="0" destOrd="0" presId="urn:microsoft.com/office/officeart/2005/8/layout/hierarchy1"/>
    <dgm:cxn modelId="{50793602-973C-45FF-A5B5-53C62F0259D7}" type="presOf" srcId="{F0B6E794-58DB-45A3-A9F2-F69484E6E52A}" destId="{FE5D4D59-90BA-4B86-8085-B03C22C6BF83}" srcOrd="0" destOrd="0" presId="urn:microsoft.com/office/officeart/2005/8/layout/hierarchy1"/>
    <dgm:cxn modelId="{E5ABBB43-EC53-46B2-90AB-04EBD441F396}" type="presOf" srcId="{2776B885-07CA-414E-A684-F3585C206FD9}" destId="{38151A1A-45CF-4491-AB4E-3414263D13CE}" srcOrd="0" destOrd="0" presId="urn:microsoft.com/office/officeart/2005/8/layout/hierarchy1"/>
    <dgm:cxn modelId="{D3D9F578-A18A-46E8-A145-12AD472EA1D9}" srcId="{821EF0A2-9684-4B0B-B279-64F02DB9CE5F}" destId="{2776B885-07CA-414E-A684-F3585C206FD9}" srcOrd="1" destOrd="0" parTransId="{EB9EFAB8-54A3-4B57-94A9-4A204B3B4FCF}" sibTransId="{83DF0A76-835C-472E-BB6B-E518937BEBD1}"/>
    <dgm:cxn modelId="{7C457435-675B-4A4C-B8BB-5D9F008A5CB2}" srcId="{821EF0A2-9684-4B0B-B279-64F02DB9CE5F}" destId="{F0B6E794-58DB-45A3-A9F2-F69484E6E52A}" srcOrd="0" destOrd="0" parTransId="{A8C73DC6-3B8D-4668-97EA-CFB7ADD834F4}" sibTransId="{93401D4E-7755-439D-B182-2DE7A05CB2B1}"/>
    <dgm:cxn modelId="{31265DB9-5A42-406A-A09B-04BAF1A2326E}" type="presParOf" srcId="{D49D5610-878A-4022-B86A-CF8811109062}" destId="{F9A8A2C5-3BCB-4D77-AE77-0C90F074CEFF}" srcOrd="0" destOrd="0" presId="urn:microsoft.com/office/officeart/2005/8/layout/hierarchy1"/>
    <dgm:cxn modelId="{5C021929-C6A5-4590-8B42-54B0B3A372C7}" type="presParOf" srcId="{F9A8A2C5-3BCB-4D77-AE77-0C90F074CEFF}" destId="{1F679F19-60E8-4AEF-A767-B4EC533BB510}" srcOrd="0" destOrd="0" presId="urn:microsoft.com/office/officeart/2005/8/layout/hierarchy1"/>
    <dgm:cxn modelId="{88DD9135-36FB-4B10-B45C-6F7C297DFB1A}" type="presParOf" srcId="{1F679F19-60E8-4AEF-A767-B4EC533BB510}" destId="{042E5B39-A17A-4EA2-BC71-B12A55648046}" srcOrd="0" destOrd="0" presId="urn:microsoft.com/office/officeart/2005/8/layout/hierarchy1"/>
    <dgm:cxn modelId="{F2DEFFE1-F113-4905-9170-175C076C1684}" type="presParOf" srcId="{1F679F19-60E8-4AEF-A767-B4EC533BB510}" destId="{FE5D4D59-90BA-4B86-8085-B03C22C6BF83}" srcOrd="1" destOrd="0" presId="urn:microsoft.com/office/officeart/2005/8/layout/hierarchy1"/>
    <dgm:cxn modelId="{BBE53E72-DE64-4ED8-92DF-990846E9F739}" type="presParOf" srcId="{F9A8A2C5-3BCB-4D77-AE77-0C90F074CEFF}" destId="{083A4098-D0DE-4403-8029-51C8937FEE05}" srcOrd="1" destOrd="0" presId="urn:microsoft.com/office/officeart/2005/8/layout/hierarchy1"/>
    <dgm:cxn modelId="{F86F3215-50FD-4E9F-A2EA-FBE1885458E4}" type="presParOf" srcId="{D49D5610-878A-4022-B86A-CF8811109062}" destId="{BD007E71-6773-480E-903E-FB506BCDD473}" srcOrd="1" destOrd="0" presId="urn:microsoft.com/office/officeart/2005/8/layout/hierarchy1"/>
    <dgm:cxn modelId="{9DCA655E-5289-4D62-AFA0-15DBEBB6FCBF}" type="presParOf" srcId="{BD007E71-6773-480E-903E-FB506BCDD473}" destId="{CAEB965A-477A-4001-A3A3-F1193B95CB20}" srcOrd="0" destOrd="0" presId="urn:microsoft.com/office/officeart/2005/8/layout/hierarchy1"/>
    <dgm:cxn modelId="{2CFBA428-1A40-4ECD-8867-FEA0F6474591}" type="presParOf" srcId="{CAEB965A-477A-4001-A3A3-F1193B95CB20}" destId="{8D73AF19-185F-486D-A8D5-6A2940E6A0BF}" srcOrd="0" destOrd="0" presId="urn:microsoft.com/office/officeart/2005/8/layout/hierarchy1"/>
    <dgm:cxn modelId="{E55A6097-299F-4CC3-8C12-0DC994C4B39B}" type="presParOf" srcId="{CAEB965A-477A-4001-A3A3-F1193B95CB20}" destId="{38151A1A-45CF-4491-AB4E-3414263D13CE}" srcOrd="1" destOrd="0" presId="urn:microsoft.com/office/officeart/2005/8/layout/hierarchy1"/>
    <dgm:cxn modelId="{181E8D7A-3FB5-4A5F-B07A-DD214CC47B9A}" type="presParOf" srcId="{BD007E71-6773-480E-903E-FB506BCDD473}" destId="{3E2DA606-D2A9-476A-979D-BBF2F51D0F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A3BFB8-0C41-4971-BEBD-F20EC29AAAF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81931D5A-7F2B-49D6-A9A6-39A94932B5E5}">
      <dgm:prSet phldrT="[Tekst]"/>
      <dgm:spPr/>
      <dgm:t>
        <a:bodyPr/>
        <a:lstStyle/>
        <a:p>
          <a:r>
            <a:rPr lang="pl-PL" dirty="0"/>
            <a:t>Rzeczy pojedyncze</a:t>
          </a:r>
        </a:p>
      </dgm:t>
    </dgm:pt>
    <dgm:pt modelId="{CD8E5901-0DBD-4E4D-B378-2E8E9DB5369E}" type="parTrans" cxnId="{AE6E62D8-5349-49D3-805C-A3323DF68A67}">
      <dgm:prSet/>
      <dgm:spPr/>
      <dgm:t>
        <a:bodyPr/>
        <a:lstStyle/>
        <a:p>
          <a:endParaRPr lang="pl-PL"/>
        </a:p>
      </dgm:t>
    </dgm:pt>
    <dgm:pt modelId="{4C87C331-5BE4-4F25-83AB-4D3D8E0978A4}" type="sibTrans" cxnId="{AE6E62D8-5349-49D3-805C-A3323DF68A67}">
      <dgm:prSet/>
      <dgm:spPr/>
      <dgm:t>
        <a:bodyPr/>
        <a:lstStyle/>
        <a:p>
          <a:endParaRPr lang="pl-PL"/>
        </a:p>
      </dgm:t>
    </dgm:pt>
    <dgm:pt modelId="{FEA44807-6FFD-46EC-B0A8-0F5AFC1F759F}">
      <dgm:prSet phldrT="[Tekst]"/>
      <dgm:spPr/>
      <dgm:t>
        <a:bodyPr/>
        <a:lstStyle/>
        <a:p>
          <a:r>
            <a:rPr lang="pl-PL" dirty="0"/>
            <a:t>Rzeczy złożone</a:t>
          </a:r>
        </a:p>
      </dgm:t>
    </dgm:pt>
    <dgm:pt modelId="{C6F6185A-D75D-431F-92A2-13693E75087D}" type="parTrans" cxnId="{45166B15-249B-41D3-B278-36414924EAFF}">
      <dgm:prSet/>
      <dgm:spPr/>
      <dgm:t>
        <a:bodyPr/>
        <a:lstStyle/>
        <a:p>
          <a:endParaRPr lang="pl-PL"/>
        </a:p>
      </dgm:t>
    </dgm:pt>
    <dgm:pt modelId="{EB0412BA-B6D7-4315-892E-34EE3F8A727F}" type="sibTrans" cxnId="{45166B15-249B-41D3-B278-36414924EAFF}">
      <dgm:prSet/>
      <dgm:spPr/>
      <dgm:t>
        <a:bodyPr/>
        <a:lstStyle/>
        <a:p>
          <a:endParaRPr lang="pl-PL"/>
        </a:p>
      </dgm:t>
    </dgm:pt>
    <dgm:pt modelId="{D91FB639-7FB6-48E9-BD6C-2984C8C5F4CB}">
      <dgm:prSet phldrT="[Tekst]"/>
      <dgm:spPr/>
      <dgm:t>
        <a:bodyPr/>
        <a:lstStyle/>
        <a:p>
          <a:r>
            <a:rPr lang="pl-PL" dirty="0"/>
            <a:t>Rzeczy zbiorowe</a:t>
          </a:r>
        </a:p>
      </dgm:t>
    </dgm:pt>
    <dgm:pt modelId="{F2C13E3E-1655-4915-8228-A20F446707E9}" type="parTrans" cxnId="{23180F50-F239-4280-BB9B-AA865A81386D}">
      <dgm:prSet/>
      <dgm:spPr/>
      <dgm:t>
        <a:bodyPr/>
        <a:lstStyle/>
        <a:p>
          <a:endParaRPr lang="pl-PL"/>
        </a:p>
      </dgm:t>
    </dgm:pt>
    <dgm:pt modelId="{C51DBBEE-B1F2-41A9-84CA-B7341F085499}" type="sibTrans" cxnId="{23180F50-F239-4280-BB9B-AA865A81386D}">
      <dgm:prSet/>
      <dgm:spPr/>
      <dgm:t>
        <a:bodyPr/>
        <a:lstStyle/>
        <a:p>
          <a:endParaRPr lang="pl-PL"/>
        </a:p>
      </dgm:t>
    </dgm:pt>
    <dgm:pt modelId="{8697ECD9-0880-45AB-B57D-5F111C061508}" type="pres">
      <dgm:prSet presAssocID="{24A3BFB8-0C41-4971-BEBD-F20EC29AAAF1}" presName="hierChild1" presStyleCnt="0">
        <dgm:presLayoutVars>
          <dgm:orgChart val="1"/>
          <dgm:chPref val="1"/>
          <dgm:dir/>
          <dgm:animOne val="branch"/>
          <dgm:animLvl val="lvl"/>
          <dgm:resizeHandles/>
        </dgm:presLayoutVars>
      </dgm:prSet>
      <dgm:spPr/>
      <dgm:t>
        <a:bodyPr/>
        <a:lstStyle/>
        <a:p>
          <a:endParaRPr lang="en-US"/>
        </a:p>
      </dgm:t>
    </dgm:pt>
    <dgm:pt modelId="{550C0116-BB4B-44C4-BD6E-6B1481087987}" type="pres">
      <dgm:prSet presAssocID="{81931D5A-7F2B-49D6-A9A6-39A94932B5E5}" presName="hierRoot1" presStyleCnt="0">
        <dgm:presLayoutVars>
          <dgm:hierBranch val="init"/>
        </dgm:presLayoutVars>
      </dgm:prSet>
      <dgm:spPr/>
    </dgm:pt>
    <dgm:pt modelId="{6E971313-E002-49BF-BD2C-C421C7A8FA0F}" type="pres">
      <dgm:prSet presAssocID="{81931D5A-7F2B-49D6-A9A6-39A94932B5E5}" presName="rootComposite1" presStyleCnt="0"/>
      <dgm:spPr/>
    </dgm:pt>
    <dgm:pt modelId="{DDC2B1F5-4128-46E0-8B7E-D5D8D0ED9BBD}" type="pres">
      <dgm:prSet presAssocID="{81931D5A-7F2B-49D6-A9A6-39A94932B5E5}" presName="rootText1" presStyleLbl="node0" presStyleIdx="0" presStyleCnt="3">
        <dgm:presLayoutVars>
          <dgm:chPref val="3"/>
        </dgm:presLayoutVars>
      </dgm:prSet>
      <dgm:spPr/>
      <dgm:t>
        <a:bodyPr/>
        <a:lstStyle/>
        <a:p>
          <a:endParaRPr lang="en-US"/>
        </a:p>
      </dgm:t>
    </dgm:pt>
    <dgm:pt modelId="{A17527D7-0A21-49BD-A97A-AFF143440050}" type="pres">
      <dgm:prSet presAssocID="{81931D5A-7F2B-49D6-A9A6-39A94932B5E5}" presName="rootConnector1" presStyleLbl="node1" presStyleIdx="0" presStyleCnt="0"/>
      <dgm:spPr/>
      <dgm:t>
        <a:bodyPr/>
        <a:lstStyle/>
        <a:p>
          <a:endParaRPr lang="en-US"/>
        </a:p>
      </dgm:t>
    </dgm:pt>
    <dgm:pt modelId="{9118C276-FE73-4152-84A8-317251835B22}" type="pres">
      <dgm:prSet presAssocID="{81931D5A-7F2B-49D6-A9A6-39A94932B5E5}" presName="hierChild2" presStyleCnt="0"/>
      <dgm:spPr/>
    </dgm:pt>
    <dgm:pt modelId="{C6A6D6AE-1F50-4DEF-A412-760E20938FF8}" type="pres">
      <dgm:prSet presAssocID="{81931D5A-7F2B-49D6-A9A6-39A94932B5E5}" presName="hierChild3" presStyleCnt="0"/>
      <dgm:spPr/>
    </dgm:pt>
    <dgm:pt modelId="{4FC96CF6-6BCD-49BC-A295-6C8DDEDD477C}" type="pres">
      <dgm:prSet presAssocID="{FEA44807-6FFD-46EC-B0A8-0F5AFC1F759F}" presName="hierRoot1" presStyleCnt="0">
        <dgm:presLayoutVars>
          <dgm:hierBranch val="init"/>
        </dgm:presLayoutVars>
      </dgm:prSet>
      <dgm:spPr/>
    </dgm:pt>
    <dgm:pt modelId="{E51B3F7B-0532-4DBB-B0A3-7CA80898472A}" type="pres">
      <dgm:prSet presAssocID="{FEA44807-6FFD-46EC-B0A8-0F5AFC1F759F}" presName="rootComposite1" presStyleCnt="0"/>
      <dgm:spPr/>
    </dgm:pt>
    <dgm:pt modelId="{E67D5070-EF26-442B-81E0-929488387EBF}" type="pres">
      <dgm:prSet presAssocID="{FEA44807-6FFD-46EC-B0A8-0F5AFC1F759F}" presName="rootText1" presStyleLbl="node0" presStyleIdx="1" presStyleCnt="3">
        <dgm:presLayoutVars>
          <dgm:chPref val="3"/>
        </dgm:presLayoutVars>
      </dgm:prSet>
      <dgm:spPr/>
      <dgm:t>
        <a:bodyPr/>
        <a:lstStyle/>
        <a:p>
          <a:endParaRPr lang="en-US"/>
        </a:p>
      </dgm:t>
    </dgm:pt>
    <dgm:pt modelId="{E4E687C6-1F97-4A60-A38B-0C788D2A6884}" type="pres">
      <dgm:prSet presAssocID="{FEA44807-6FFD-46EC-B0A8-0F5AFC1F759F}" presName="rootConnector1" presStyleLbl="node1" presStyleIdx="0" presStyleCnt="0"/>
      <dgm:spPr/>
      <dgm:t>
        <a:bodyPr/>
        <a:lstStyle/>
        <a:p>
          <a:endParaRPr lang="en-US"/>
        </a:p>
      </dgm:t>
    </dgm:pt>
    <dgm:pt modelId="{B6365853-94C2-4F15-93DA-26DE2F72A4EE}" type="pres">
      <dgm:prSet presAssocID="{FEA44807-6FFD-46EC-B0A8-0F5AFC1F759F}" presName="hierChild2" presStyleCnt="0"/>
      <dgm:spPr/>
    </dgm:pt>
    <dgm:pt modelId="{9D613979-BEC9-42FE-B734-FC73F8EFA379}" type="pres">
      <dgm:prSet presAssocID="{FEA44807-6FFD-46EC-B0A8-0F5AFC1F759F}" presName="hierChild3" presStyleCnt="0"/>
      <dgm:spPr/>
    </dgm:pt>
    <dgm:pt modelId="{5D58AFBE-3DB2-487F-A2A2-AC062DD4D462}" type="pres">
      <dgm:prSet presAssocID="{D91FB639-7FB6-48E9-BD6C-2984C8C5F4CB}" presName="hierRoot1" presStyleCnt="0">
        <dgm:presLayoutVars>
          <dgm:hierBranch val="init"/>
        </dgm:presLayoutVars>
      </dgm:prSet>
      <dgm:spPr/>
    </dgm:pt>
    <dgm:pt modelId="{EC03BF8B-7A66-48B8-9E2C-1C0836F80DA9}" type="pres">
      <dgm:prSet presAssocID="{D91FB639-7FB6-48E9-BD6C-2984C8C5F4CB}" presName="rootComposite1" presStyleCnt="0"/>
      <dgm:spPr/>
    </dgm:pt>
    <dgm:pt modelId="{8EB990CB-AB10-4820-9D89-45BE60ABFE1F}" type="pres">
      <dgm:prSet presAssocID="{D91FB639-7FB6-48E9-BD6C-2984C8C5F4CB}" presName="rootText1" presStyleLbl="node0" presStyleIdx="2" presStyleCnt="3">
        <dgm:presLayoutVars>
          <dgm:chPref val="3"/>
        </dgm:presLayoutVars>
      </dgm:prSet>
      <dgm:spPr/>
      <dgm:t>
        <a:bodyPr/>
        <a:lstStyle/>
        <a:p>
          <a:endParaRPr lang="en-US"/>
        </a:p>
      </dgm:t>
    </dgm:pt>
    <dgm:pt modelId="{75E1031F-C761-465B-A59D-B6EC92232DC0}" type="pres">
      <dgm:prSet presAssocID="{D91FB639-7FB6-48E9-BD6C-2984C8C5F4CB}" presName="rootConnector1" presStyleLbl="node1" presStyleIdx="0" presStyleCnt="0"/>
      <dgm:spPr/>
      <dgm:t>
        <a:bodyPr/>
        <a:lstStyle/>
        <a:p>
          <a:endParaRPr lang="en-US"/>
        </a:p>
      </dgm:t>
    </dgm:pt>
    <dgm:pt modelId="{44D10EBE-1232-4281-BCA0-0CADFD45D168}" type="pres">
      <dgm:prSet presAssocID="{D91FB639-7FB6-48E9-BD6C-2984C8C5F4CB}" presName="hierChild2" presStyleCnt="0"/>
      <dgm:spPr/>
    </dgm:pt>
    <dgm:pt modelId="{1E3EA6F4-3427-48DE-A662-CD10F7B8EE6D}" type="pres">
      <dgm:prSet presAssocID="{D91FB639-7FB6-48E9-BD6C-2984C8C5F4CB}" presName="hierChild3" presStyleCnt="0"/>
      <dgm:spPr/>
    </dgm:pt>
  </dgm:ptLst>
  <dgm:cxnLst>
    <dgm:cxn modelId="{F61EDAB2-541B-4B3B-B8C2-0D7589F367A0}" type="presOf" srcId="{D91FB639-7FB6-48E9-BD6C-2984C8C5F4CB}" destId="{8EB990CB-AB10-4820-9D89-45BE60ABFE1F}" srcOrd="0" destOrd="0" presId="urn:microsoft.com/office/officeart/2005/8/layout/orgChart1"/>
    <dgm:cxn modelId="{ACC7B9E7-8F42-4B2B-B64A-C0D87F58620B}" type="presOf" srcId="{FEA44807-6FFD-46EC-B0A8-0F5AFC1F759F}" destId="{E67D5070-EF26-442B-81E0-929488387EBF}" srcOrd="0" destOrd="0" presId="urn:microsoft.com/office/officeart/2005/8/layout/orgChart1"/>
    <dgm:cxn modelId="{AE6E62D8-5349-49D3-805C-A3323DF68A67}" srcId="{24A3BFB8-0C41-4971-BEBD-F20EC29AAAF1}" destId="{81931D5A-7F2B-49D6-A9A6-39A94932B5E5}" srcOrd="0" destOrd="0" parTransId="{CD8E5901-0DBD-4E4D-B378-2E8E9DB5369E}" sibTransId="{4C87C331-5BE4-4F25-83AB-4D3D8E0978A4}"/>
    <dgm:cxn modelId="{44851198-BC4E-480B-9F65-D581B6B100B3}" type="presOf" srcId="{81931D5A-7F2B-49D6-A9A6-39A94932B5E5}" destId="{A17527D7-0A21-49BD-A97A-AFF143440050}" srcOrd="1" destOrd="0" presId="urn:microsoft.com/office/officeart/2005/8/layout/orgChart1"/>
    <dgm:cxn modelId="{CE73CD7A-53FF-4BBD-9FDB-B8E005B9E2E2}" type="presOf" srcId="{81931D5A-7F2B-49D6-A9A6-39A94932B5E5}" destId="{DDC2B1F5-4128-46E0-8B7E-D5D8D0ED9BBD}" srcOrd="0" destOrd="0" presId="urn:microsoft.com/office/officeart/2005/8/layout/orgChart1"/>
    <dgm:cxn modelId="{45112141-2108-4C67-9F62-77BF040F27FD}" type="presOf" srcId="{24A3BFB8-0C41-4971-BEBD-F20EC29AAAF1}" destId="{8697ECD9-0880-45AB-B57D-5F111C061508}" srcOrd="0" destOrd="0" presId="urn:microsoft.com/office/officeart/2005/8/layout/orgChart1"/>
    <dgm:cxn modelId="{45166B15-249B-41D3-B278-36414924EAFF}" srcId="{24A3BFB8-0C41-4971-BEBD-F20EC29AAAF1}" destId="{FEA44807-6FFD-46EC-B0A8-0F5AFC1F759F}" srcOrd="1" destOrd="0" parTransId="{C6F6185A-D75D-431F-92A2-13693E75087D}" sibTransId="{EB0412BA-B6D7-4315-892E-34EE3F8A727F}"/>
    <dgm:cxn modelId="{C0DD195A-FDB6-4476-84FC-E64F4609D611}" type="presOf" srcId="{D91FB639-7FB6-48E9-BD6C-2984C8C5F4CB}" destId="{75E1031F-C761-465B-A59D-B6EC92232DC0}" srcOrd="1" destOrd="0" presId="urn:microsoft.com/office/officeart/2005/8/layout/orgChart1"/>
    <dgm:cxn modelId="{23180F50-F239-4280-BB9B-AA865A81386D}" srcId="{24A3BFB8-0C41-4971-BEBD-F20EC29AAAF1}" destId="{D91FB639-7FB6-48E9-BD6C-2984C8C5F4CB}" srcOrd="2" destOrd="0" parTransId="{F2C13E3E-1655-4915-8228-A20F446707E9}" sibTransId="{C51DBBEE-B1F2-41A9-84CA-B7341F085499}"/>
    <dgm:cxn modelId="{6357C53D-D254-4355-8F8D-07841DE7BD2D}" type="presOf" srcId="{FEA44807-6FFD-46EC-B0A8-0F5AFC1F759F}" destId="{E4E687C6-1F97-4A60-A38B-0C788D2A6884}" srcOrd="1" destOrd="0" presId="urn:microsoft.com/office/officeart/2005/8/layout/orgChart1"/>
    <dgm:cxn modelId="{97C7D825-63E9-4911-8DA4-C12B796CF033}" type="presParOf" srcId="{8697ECD9-0880-45AB-B57D-5F111C061508}" destId="{550C0116-BB4B-44C4-BD6E-6B1481087987}" srcOrd="0" destOrd="0" presId="urn:microsoft.com/office/officeart/2005/8/layout/orgChart1"/>
    <dgm:cxn modelId="{2FCFB5AD-6CF3-4237-BFBC-1973DBA2A46C}" type="presParOf" srcId="{550C0116-BB4B-44C4-BD6E-6B1481087987}" destId="{6E971313-E002-49BF-BD2C-C421C7A8FA0F}" srcOrd="0" destOrd="0" presId="urn:microsoft.com/office/officeart/2005/8/layout/orgChart1"/>
    <dgm:cxn modelId="{C979CB23-EBFD-4A37-8B91-4D6519D4FF1D}" type="presParOf" srcId="{6E971313-E002-49BF-BD2C-C421C7A8FA0F}" destId="{DDC2B1F5-4128-46E0-8B7E-D5D8D0ED9BBD}" srcOrd="0" destOrd="0" presId="urn:microsoft.com/office/officeart/2005/8/layout/orgChart1"/>
    <dgm:cxn modelId="{B9899365-03FB-4381-94AC-9FB3E86D96C4}" type="presParOf" srcId="{6E971313-E002-49BF-BD2C-C421C7A8FA0F}" destId="{A17527D7-0A21-49BD-A97A-AFF143440050}" srcOrd="1" destOrd="0" presId="urn:microsoft.com/office/officeart/2005/8/layout/orgChart1"/>
    <dgm:cxn modelId="{1E4C0C47-703C-47C3-ABE4-87FF4A5A728D}" type="presParOf" srcId="{550C0116-BB4B-44C4-BD6E-6B1481087987}" destId="{9118C276-FE73-4152-84A8-317251835B22}" srcOrd="1" destOrd="0" presId="urn:microsoft.com/office/officeart/2005/8/layout/orgChart1"/>
    <dgm:cxn modelId="{C4CC8FA2-7FC9-4570-B307-CB7C2E446DBC}" type="presParOf" srcId="{550C0116-BB4B-44C4-BD6E-6B1481087987}" destId="{C6A6D6AE-1F50-4DEF-A412-760E20938FF8}" srcOrd="2" destOrd="0" presId="urn:microsoft.com/office/officeart/2005/8/layout/orgChart1"/>
    <dgm:cxn modelId="{E17EB914-4093-4DE0-8A4A-DE2910442792}" type="presParOf" srcId="{8697ECD9-0880-45AB-B57D-5F111C061508}" destId="{4FC96CF6-6BCD-49BC-A295-6C8DDEDD477C}" srcOrd="1" destOrd="0" presId="urn:microsoft.com/office/officeart/2005/8/layout/orgChart1"/>
    <dgm:cxn modelId="{33F55416-75DD-40B2-A671-C02544D486F7}" type="presParOf" srcId="{4FC96CF6-6BCD-49BC-A295-6C8DDEDD477C}" destId="{E51B3F7B-0532-4DBB-B0A3-7CA80898472A}" srcOrd="0" destOrd="0" presId="urn:microsoft.com/office/officeart/2005/8/layout/orgChart1"/>
    <dgm:cxn modelId="{B5DBCBBB-07DE-4D5E-9F31-CEBD8B79D063}" type="presParOf" srcId="{E51B3F7B-0532-4DBB-B0A3-7CA80898472A}" destId="{E67D5070-EF26-442B-81E0-929488387EBF}" srcOrd="0" destOrd="0" presId="urn:microsoft.com/office/officeart/2005/8/layout/orgChart1"/>
    <dgm:cxn modelId="{9696E991-9D95-423B-B4F7-6CFA29EC6F3A}" type="presParOf" srcId="{E51B3F7B-0532-4DBB-B0A3-7CA80898472A}" destId="{E4E687C6-1F97-4A60-A38B-0C788D2A6884}" srcOrd="1" destOrd="0" presId="urn:microsoft.com/office/officeart/2005/8/layout/orgChart1"/>
    <dgm:cxn modelId="{858D6C63-5A7C-4759-8C1C-21F8213F29E6}" type="presParOf" srcId="{4FC96CF6-6BCD-49BC-A295-6C8DDEDD477C}" destId="{B6365853-94C2-4F15-93DA-26DE2F72A4EE}" srcOrd="1" destOrd="0" presId="urn:microsoft.com/office/officeart/2005/8/layout/orgChart1"/>
    <dgm:cxn modelId="{43F21C27-739E-4768-99E2-CA8D685869E5}" type="presParOf" srcId="{4FC96CF6-6BCD-49BC-A295-6C8DDEDD477C}" destId="{9D613979-BEC9-42FE-B734-FC73F8EFA379}" srcOrd="2" destOrd="0" presId="urn:microsoft.com/office/officeart/2005/8/layout/orgChart1"/>
    <dgm:cxn modelId="{B13621F1-CD4F-4DD1-A573-3EC218B92BEE}" type="presParOf" srcId="{8697ECD9-0880-45AB-B57D-5F111C061508}" destId="{5D58AFBE-3DB2-487F-A2A2-AC062DD4D462}" srcOrd="2" destOrd="0" presId="urn:microsoft.com/office/officeart/2005/8/layout/orgChart1"/>
    <dgm:cxn modelId="{A3ABE925-E240-4528-949C-ABC356137439}" type="presParOf" srcId="{5D58AFBE-3DB2-487F-A2A2-AC062DD4D462}" destId="{EC03BF8B-7A66-48B8-9E2C-1C0836F80DA9}" srcOrd="0" destOrd="0" presId="urn:microsoft.com/office/officeart/2005/8/layout/orgChart1"/>
    <dgm:cxn modelId="{6F889C2F-F136-4147-A5DA-1B2959D96780}" type="presParOf" srcId="{EC03BF8B-7A66-48B8-9E2C-1C0836F80DA9}" destId="{8EB990CB-AB10-4820-9D89-45BE60ABFE1F}" srcOrd="0" destOrd="0" presId="urn:microsoft.com/office/officeart/2005/8/layout/orgChart1"/>
    <dgm:cxn modelId="{F6423156-EA34-4666-A4BF-CB1A64AA2CB5}" type="presParOf" srcId="{EC03BF8B-7A66-48B8-9E2C-1C0836F80DA9}" destId="{75E1031F-C761-465B-A59D-B6EC92232DC0}" srcOrd="1" destOrd="0" presId="urn:microsoft.com/office/officeart/2005/8/layout/orgChart1"/>
    <dgm:cxn modelId="{015EFDA4-B832-46DC-9A41-D2936047749A}" type="presParOf" srcId="{5D58AFBE-3DB2-487F-A2A2-AC062DD4D462}" destId="{44D10EBE-1232-4281-BCA0-0CADFD45D168}" srcOrd="1" destOrd="0" presId="urn:microsoft.com/office/officeart/2005/8/layout/orgChart1"/>
    <dgm:cxn modelId="{1C33A02B-563F-4C5A-AD35-B25E1676EAD0}" type="presParOf" srcId="{5D58AFBE-3DB2-487F-A2A2-AC062DD4D462}" destId="{1E3EA6F4-3427-48DE-A662-CD10F7B8EE6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44AA7F-7F59-49D3-B852-935918F0B2F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B323822F-F598-4499-B425-6ABC6A534359}">
      <dgm:prSet phldrT="[Tekst]"/>
      <dgm:spPr/>
      <dgm:t>
        <a:bodyPr/>
        <a:lstStyle/>
        <a:p>
          <a:r>
            <a:rPr lang="pl-PL" dirty="0"/>
            <a:t>Pożytki cywilne- np. czynsz dzierżawny</a:t>
          </a:r>
        </a:p>
      </dgm:t>
    </dgm:pt>
    <dgm:pt modelId="{FE2AD59C-E883-4F0D-A82C-308AF1E7D9A4}" type="parTrans" cxnId="{4E846609-5CF2-497C-8F11-A3ADCE0E32B1}">
      <dgm:prSet/>
      <dgm:spPr/>
      <dgm:t>
        <a:bodyPr/>
        <a:lstStyle/>
        <a:p>
          <a:endParaRPr lang="pl-PL"/>
        </a:p>
      </dgm:t>
    </dgm:pt>
    <dgm:pt modelId="{655E5135-43CC-4F1A-999F-EE01EE93954B}" type="sibTrans" cxnId="{4E846609-5CF2-497C-8F11-A3ADCE0E32B1}">
      <dgm:prSet/>
      <dgm:spPr/>
      <dgm:t>
        <a:bodyPr/>
        <a:lstStyle/>
        <a:p>
          <a:endParaRPr lang="pl-PL"/>
        </a:p>
      </dgm:t>
    </dgm:pt>
    <dgm:pt modelId="{9CD80D10-951B-42A9-A778-07477FB878D3}">
      <dgm:prSet phldrT="[Tekst]"/>
      <dgm:spPr/>
      <dgm:t>
        <a:bodyPr/>
        <a:lstStyle/>
        <a:p>
          <a:r>
            <a:rPr lang="pl-PL" dirty="0"/>
            <a:t>Pożytki naturalne</a:t>
          </a:r>
        </a:p>
      </dgm:t>
    </dgm:pt>
    <dgm:pt modelId="{3B371EB8-1C65-443E-807D-706C5504659E}" type="parTrans" cxnId="{16911033-3458-46B3-920F-F9AE237A89F8}">
      <dgm:prSet/>
      <dgm:spPr/>
      <dgm:t>
        <a:bodyPr/>
        <a:lstStyle/>
        <a:p>
          <a:endParaRPr lang="pl-PL"/>
        </a:p>
      </dgm:t>
    </dgm:pt>
    <dgm:pt modelId="{613DF426-3622-4778-A875-8FDDB6CBDF15}" type="sibTrans" cxnId="{16911033-3458-46B3-920F-F9AE237A89F8}">
      <dgm:prSet/>
      <dgm:spPr/>
      <dgm:t>
        <a:bodyPr/>
        <a:lstStyle/>
        <a:p>
          <a:endParaRPr lang="pl-PL"/>
        </a:p>
      </dgm:t>
    </dgm:pt>
    <dgm:pt modelId="{8FF314CB-775C-4615-86A1-E701042FCAFA}" type="pres">
      <dgm:prSet presAssocID="{3844AA7F-7F59-49D3-B852-935918F0B2F5}" presName="hierChild1" presStyleCnt="0">
        <dgm:presLayoutVars>
          <dgm:orgChart val="1"/>
          <dgm:chPref val="1"/>
          <dgm:dir/>
          <dgm:animOne val="branch"/>
          <dgm:animLvl val="lvl"/>
          <dgm:resizeHandles/>
        </dgm:presLayoutVars>
      </dgm:prSet>
      <dgm:spPr/>
      <dgm:t>
        <a:bodyPr/>
        <a:lstStyle/>
        <a:p>
          <a:endParaRPr lang="en-US"/>
        </a:p>
      </dgm:t>
    </dgm:pt>
    <dgm:pt modelId="{58B66E3D-55F3-4F50-BE84-4F786D3DAE41}" type="pres">
      <dgm:prSet presAssocID="{B323822F-F598-4499-B425-6ABC6A534359}" presName="hierRoot1" presStyleCnt="0">
        <dgm:presLayoutVars>
          <dgm:hierBranch val="init"/>
        </dgm:presLayoutVars>
      </dgm:prSet>
      <dgm:spPr/>
    </dgm:pt>
    <dgm:pt modelId="{9559F7A2-276B-4602-A676-896E44EE0CB0}" type="pres">
      <dgm:prSet presAssocID="{B323822F-F598-4499-B425-6ABC6A534359}" presName="rootComposite1" presStyleCnt="0"/>
      <dgm:spPr/>
    </dgm:pt>
    <dgm:pt modelId="{726C2849-E628-4166-850E-57747031F533}" type="pres">
      <dgm:prSet presAssocID="{B323822F-F598-4499-B425-6ABC6A534359}" presName="rootText1" presStyleLbl="node0" presStyleIdx="0" presStyleCnt="2" custLinFactNeighborX="-8291" custLinFactNeighborY="72100">
        <dgm:presLayoutVars>
          <dgm:chPref val="3"/>
        </dgm:presLayoutVars>
      </dgm:prSet>
      <dgm:spPr/>
      <dgm:t>
        <a:bodyPr/>
        <a:lstStyle/>
        <a:p>
          <a:endParaRPr lang="en-US"/>
        </a:p>
      </dgm:t>
    </dgm:pt>
    <dgm:pt modelId="{558CC641-8967-4D2C-838B-64688FBBD722}" type="pres">
      <dgm:prSet presAssocID="{B323822F-F598-4499-B425-6ABC6A534359}" presName="rootConnector1" presStyleLbl="node1" presStyleIdx="0" presStyleCnt="0"/>
      <dgm:spPr/>
      <dgm:t>
        <a:bodyPr/>
        <a:lstStyle/>
        <a:p>
          <a:endParaRPr lang="en-US"/>
        </a:p>
      </dgm:t>
    </dgm:pt>
    <dgm:pt modelId="{89DA2BE6-5B03-4C58-BDCF-1CC056A9CE6F}" type="pres">
      <dgm:prSet presAssocID="{B323822F-F598-4499-B425-6ABC6A534359}" presName="hierChild2" presStyleCnt="0"/>
      <dgm:spPr/>
    </dgm:pt>
    <dgm:pt modelId="{4F428AE3-BA24-40E7-8861-9C81C57A969B}" type="pres">
      <dgm:prSet presAssocID="{B323822F-F598-4499-B425-6ABC6A534359}" presName="hierChild3" presStyleCnt="0"/>
      <dgm:spPr/>
    </dgm:pt>
    <dgm:pt modelId="{E9787E0E-3AE2-4BF8-93D3-6177E3103F8E}" type="pres">
      <dgm:prSet presAssocID="{9CD80D10-951B-42A9-A778-07477FB878D3}" presName="hierRoot1" presStyleCnt="0">
        <dgm:presLayoutVars>
          <dgm:hierBranch val="init"/>
        </dgm:presLayoutVars>
      </dgm:prSet>
      <dgm:spPr/>
    </dgm:pt>
    <dgm:pt modelId="{AE424E7E-B363-450D-AF74-A629776550A7}" type="pres">
      <dgm:prSet presAssocID="{9CD80D10-951B-42A9-A778-07477FB878D3}" presName="rootComposite1" presStyleCnt="0"/>
      <dgm:spPr/>
    </dgm:pt>
    <dgm:pt modelId="{6BAC7863-0FE1-4691-B308-D1715D20D550}" type="pres">
      <dgm:prSet presAssocID="{9CD80D10-951B-42A9-A778-07477FB878D3}" presName="rootText1" presStyleLbl="node0" presStyleIdx="1" presStyleCnt="2" custLinFactNeighborY="72100">
        <dgm:presLayoutVars>
          <dgm:chPref val="3"/>
        </dgm:presLayoutVars>
      </dgm:prSet>
      <dgm:spPr/>
      <dgm:t>
        <a:bodyPr/>
        <a:lstStyle/>
        <a:p>
          <a:endParaRPr lang="en-US"/>
        </a:p>
      </dgm:t>
    </dgm:pt>
    <dgm:pt modelId="{E0FC8650-237A-40D5-B1CA-1BF124598976}" type="pres">
      <dgm:prSet presAssocID="{9CD80D10-951B-42A9-A778-07477FB878D3}" presName="rootConnector1" presStyleLbl="node1" presStyleIdx="0" presStyleCnt="0"/>
      <dgm:spPr/>
      <dgm:t>
        <a:bodyPr/>
        <a:lstStyle/>
        <a:p>
          <a:endParaRPr lang="en-US"/>
        </a:p>
      </dgm:t>
    </dgm:pt>
    <dgm:pt modelId="{19F51868-25AD-4EE2-9B80-9D335BF698E2}" type="pres">
      <dgm:prSet presAssocID="{9CD80D10-951B-42A9-A778-07477FB878D3}" presName="hierChild2" presStyleCnt="0"/>
      <dgm:spPr/>
    </dgm:pt>
    <dgm:pt modelId="{88A523FA-BE15-4198-93F6-17248D332D14}" type="pres">
      <dgm:prSet presAssocID="{9CD80D10-951B-42A9-A778-07477FB878D3}" presName="hierChild3" presStyleCnt="0"/>
      <dgm:spPr/>
    </dgm:pt>
  </dgm:ptLst>
  <dgm:cxnLst>
    <dgm:cxn modelId="{16911033-3458-46B3-920F-F9AE237A89F8}" srcId="{3844AA7F-7F59-49D3-B852-935918F0B2F5}" destId="{9CD80D10-951B-42A9-A778-07477FB878D3}" srcOrd="1" destOrd="0" parTransId="{3B371EB8-1C65-443E-807D-706C5504659E}" sibTransId="{613DF426-3622-4778-A875-8FDDB6CBDF15}"/>
    <dgm:cxn modelId="{0234BF38-8851-48E5-8179-0B2023DC2FE5}" type="presOf" srcId="{3844AA7F-7F59-49D3-B852-935918F0B2F5}" destId="{8FF314CB-775C-4615-86A1-E701042FCAFA}" srcOrd="0" destOrd="0" presId="urn:microsoft.com/office/officeart/2005/8/layout/orgChart1"/>
    <dgm:cxn modelId="{21788E68-FFE4-47C0-8B4E-2AF7BC983D77}" type="presOf" srcId="{B323822F-F598-4499-B425-6ABC6A534359}" destId="{558CC641-8967-4D2C-838B-64688FBBD722}" srcOrd="1" destOrd="0" presId="urn:microsoft.com/office/officeart/2005/8/layout/orgChart1"/>
    <dgm:cxn modelId="{4E846609-5CF2-497C-8F11-A3ADCE0E32B1}" srcId="{3844AA7F-7F59-49D3-B852-935918F0B2F5}" destId="{B323822F-F598-4499-B425-6ABC6A534359}" srcOrd="0" destOrd="0" parTransId="{FE2AD59C-E883-4F0D-A82C-308AF1E7D9A4}" sibTransId="{655E5135-43CC-4F1A-999F-EE01EE93954B}"/>
    <dgm:cxn modelId="{C8941012-E4BA-4BE2-B61C-76B76AFA897D}" type="presOf" srcId="{9CD80D10-951B-42A9-A778-07477FB878D3}" destId="{6BAC7863-0FE1-4691-B308-D1715D20D550}" srcOrd="0" destOrd="0" presId="urn:microsoft.com/office/officeart/2005/8/layout/orgChart1"/>
    <dgm:cxn modelId="{90CFE837-AEF2-4A5F-8386-CA1CEF1DCCC2}" type="presOf" srcId="{B323822F-F598-4499-B425-6ABC6A534359}" destId="{726C2849-E628-4166-850E-57747031F533}" srcOrd="0" destOrd="0" presId="urn:microsoft.com/office/officeart/2005/8/layout/orgChart1"/>
    <dgm:cxn modelId="{4C0BDC8F-EE0C-4751-BF48-1E2762C939D7}" type="presOf" srcId="{9CD80D10-951B-42A9-A778-07477FB878D3}" destId="{E0FC8650-237A-40D5-B1CA-1BF124598976}" srcOrd="1" destOrd="0" presId="urn:microsoft.com/office/officeart/2005/8/layout/orgChart1"/>
    <dgm:cxn modelId="{0F7C9DDD-005D-45A1-984A-FE9DDF860ECB}" type="presParOf" srcId="{8FF314CB-775C-4615-86A1-E701042FCAFA}" destId="{58B66E3D-55F3-4F50-BE84-4F786D3DAE41}" srcOrd="0" destOrd="0" presId="urn:microsoft.com/office/officeart/2005/8/layout/orgChart1"/>
    <dgm:cxn modelId="{2AC06F0E-2050-4BDC-88BD-406506F34E82}" type="presParOf" srcId="{58B66E3D-55F3-4F50-BE84-4F786D3DAE41}" destId="{9559F7A2-276B-4602-A676-896E44EE0CB0}" srcOrd="0" destOrd="0" presId="urn:microsoft.com/office/officeart/2005/8/layout/orgChart1"/>
    <dgm:cxn modelId="{769D51E9-C849-4D65-9352-1B0384196E3C}" type="presParOf" srcId="{9559F7A2-276B-4602-A676-896E44EE0CB0}" destId="{726C2849-E628-4166-850E-57747031F533}" srcOrd="0" destOrd="0" presId="urn:microsoft.com/office/officeart/2005/8/layout/orgChart1"/>
    <dgm:cxn modelId="{6350F3AE-6D68-476B-955A-41FA422FB263}" type="presParOf" srcId="{9559F7A2-276B-4602-A676-896E44EE0CB0}" destId="{558CC641-8967-4D2C-838B-64688FBBD722}" srcOrd="1" destOrd="0" presId="urn:microsoft.com/office/officeart/2005/8/layout/orgChart1"/>
    <dgm:cxn modelId="{A34E1943-A299-4589-AD4F-3D49ECBB7EF6}" type="presParOf" srcId="{58B66E3D-55F3-4F50-BE84-4F786D3DAE41}" destId="{89DA2BE6-5B03-4C58-BDCF-1CC056A9CE6F}" srcOrd="1" destOrd="0" presId="urn:microsoft.com/office/officeart/2005/8/layout/orgChart1"/>
    <dgm:cxn modelId="{7B14F81F-B59C-415A-8530-3CAC37A726FA}" type="presParOf" srcId="{58B66E3D-55F3-4F50-BE84-4F786D3DAE41}" destId="{4F428AE3-BA24-40E7-8861-9C81C57A969B}" srcOrd="2" destOrd="0" presId="urn:microsoft.com/office/officeart/2005/8/layout/orgChart1"/>
    <dgm:cxn modelId="{62E0880F-CFFC-4946-B787-E60281D3F27A}" type="presParOf" srcId="{8FF314CB-775C-4615-86A1-E701042FCAFA}" destId="{E9787E0E-3AE2-4BF8-93D3-6177E3103F8E}" srcOrd="1" destOrd="0" presId="urn:microsoft.com/office/officeart/2005/8/layout/orgChart1"/>
    <dgm:cxn modelId="{4B63BA6A-EF50-4854-8CF3-E8FCCA7DB331}" type="presParOf" srcId="{E9787E0E-3AE2-4BF8-93D3-6177E3103F8E}" destId="{AE424E7E-B363-450D-AF74-A629776550A7}" srcOrd="0" destOrd="0" presId="urn:microsoft.com/office/officeart/2005/8/layout/orgChart1"/>
    <dgm:cxn modelId="{59CC08C4-65E4-45DC-854C-54B2A85D9E10}" type="presParOf" srcId="{AE424E7E-B363-450D-AF74-A629776550A7}" destId="{6BAC7863-0FE1-4691-B308-D1715D20D550}" srcOrd="0" destOrd="0" presId="urn:microsoft.com/office/officeart/2005/8/layout/orgChart1"/>
    <dgm:cxn modelId="{1382DC51-1D96-4319-BCA5-B52B14D994FE}" type="presParOf" srcId="{AE424E7E-B363-450D-AF74-A629776550A7}" destId="{E0FC8650-237A-40D5-B1CA-1BF124598976}" srcOrd="1" destOrd="0" presId="urn:microsoft.com/office/officeart/2005/8/layout/orgChart1"/>
    <dgm:cxn modelId="{36B17D78-AC43-45CF-B8BF-2E9B18668E07}" type="presParOf" srcId="{E9787E0E-3AE2-4BF8-93D3-6177E3103F8E}" destId="{19F51868-25AD-4EE2-9B80-9D335BF698E2}" srcOrd="1" destOrd="0" presId="urn:microsoft.com/office/officeart/2005/8/layout/orgChart1"/>
    <dgm:cxn modelId="{0E494036-10BC-4892-9D1D-9943D7445A3D}" type="presParOf" srcId="{E9787E0E-3AE2-4BF8-93D3-6177E3103F8E}" destId="{88A523FA-BE15-4198-93F6-17248D332D1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B9E014-4FB2-4426-8661-FD693FC65A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D7BAB368-C5C3-4564-A4EF-E2105E3718D3}">
      <dgm:prSet phldrT="[Tekst]"/>
      <dgm:spPr/>
      <dgm:t>
        <a:bodyPr/>
        <a:lstStyle/>
        <a:p>
          <a:r>
            <a:rPr lang="pl-PL" dirty="0"/>
            <a:t>Rodzaje władztwa nad rzeczami</a:t>
          </a:r>
        </a:p>
      </dgm:t>
    </dgm:pt>
    <dgm:pt modelId="{AB71ED7F-324E-4470-AA76-D197C6AFD711}" type="parTrans" cxnId="{5CB9BE2C-2375-42C4-BB33-ADE6164DBBF2}">
      <dgm:prSet/>
      <dgm:spPr/>
      <dgm:t>
        <a:bodyPr/>
        <a:lstStyle/>
        <a:p>
          <a:endParaRPr lang="pl-PL"/>
        </a:p>
      </dgm:t>
    </dgm:pt>
    <dgm:pt modelId="{B337EB79-18CE-45D1-8102-44F5CE17ACC4}" type="sibTrans" cxnId="{5CB9BE2C-2375-42C4-BB33-ADE6164DBBF2}">
      <dgm:prSet/>
      <dgm:spPr/>
      <dgm:t>
        <a:bodyPr/>
        <a:lstStyle/>
        <a:p>
          <a:endParaRPr lang="pl-PL"/>
        </a:p>
      </dgm:t>
    </dgm:pt>
    <dgm:pt modelId="{400F2464-0D9F-4CA1-99B2-10F5D197CB6C}">
      <dgm:prSet phldrT="[Tekst]"/>
      <dgm:spPr/>
      <dgm:t>
        <a:bodyPr/>
        <a:lstStyle/>
        <a:p>
          <a:r>
            <a:rPr lang="pl-PL" dirty="0"/>
            <a:t>Władztwo faktyczne</a:t>
          </a:r>
        </a:p>
      </dgm:t>
    </dgm:pt>
    <dgm:pt modelId="{88D302DC-77DF-4820-9462-D65F1ABFE0B5}" type="parTrans" cxnId="{3A932CB6-669A-435C-BB17-5AA557D6374D}">
      <dgm:prSet/>
      <dgm:spPr/>
      <dgm:t>
        <a:bodyPr/>
        <a:lstStyle/>
        <a:p>
          <a:endParaRPr lang="pl-PL"/>
        </a:p>
      </dgm:t>
    </dgm:pt>
    <dgm:pt modelId="{AFF3920E-3BE3-4A87-8239-746900F12ACA}" type="sibTrans" cxnId="{3A932CB6-669A-435C-BB17-5AA557D6374D}">
      <dgm:prSet/>
      <dgm:spPr/>
      <dgm:t>
        <a:bodyPr/>
        <a:lstStyle/>
        <a:p>
          <a:endParaRPr lang="pl-PL"/>
        </a:p>
      </dgm:t>
    </dgm:pt>
    <dgm:pt modelId="{695097CD-5B30-436D-B941-3D57E59389FA}">
      <dgm:prSet phldrT="[Tekst]"/>
      <dgm:spPr/>
      <dgm:t>
        <a:bodyPr/>
        <a:lstStyle/>
        <a:p>
          <a:r>
            <a:rPr lang="pl-PL" dirty="0"/>
            <a:t>Władztwo prawne</a:t>
          </a:r>
        </a:p>
      </dgm:t>
    </dgm:pt>
    <dgm:pt modelId="{63B47DAF-8DF0-4565-9688-55C718F1D32B}" type="parTrans" cxnId="{D0011C90-9147-46D3-8143-A01A70BE7F55}">
      <dgm:prSet/>
      <dgm:spPr/>
      <dgm:t>
        <a:bodyPr/>
        <a:lstStyle/>
        <a:p>
          <a:endParaRPr lang="pl-PL"/>
        </a:p>
      </dgm:t>
    </dgm:pt>
    <dgm:pt modelId="{D09F8625-4AA3-46CF-BC42-456C232F906A}" type="sibTrans" cxnId="{D0011C90-9147-46D3-8143-A01A70BE7F55}">
      <dgm:prSet/>
      <dgm:spPr/>
      <dgm:t>
        <a:bodyPr/>
        <a:lstStyle/>
        <a:p>
          <a:endParaRPr lang="pl-PL"/>
        </a:p>
      </dgm:t>
    </dgm:pt>
    <dgm:pt modelId="{7298EF83-5D5B-4C56-AD25-041288FFA131}">
      <dgm:prSet phldrT="[Tekst]"/>
      <dgm:spPr/>
      <dgm:t>
        <a:bodyPr/>
        <a:lstStyle/>
        <a:p>
          <a:r>
            <a:rPr lang="pl-PL" dirty="0"/>
            <a:t>Własność</a:t>
          </a:r>
        </a:p>
      </dgm:t>
    </dgm:pt>
    <dgm:pt modelId="{AD986ADE-3D01-432B-B591-1E3F3F13D53F}" type="parTrans" cxnId="{1487C200-5BCC-4DC4-AC7E-F329D9C83A27}">
      <dgm:prSet/>
      <dgm:spPr/>
      <dgm:t>
        <a:bodyPr/>
        <a:lstStyle/>
        <a:p>
          <a:endParaRPr lang="pl-PL"/>
        </a:p>
      </dgm:t>
    </dgm:pt>
    <dgm:pt modelId="{2976EF42-8B61-430F-9AED-E4BAC743C953}" type="sibTrans" cxnId="{1487C200-5BCC-4DC4-AC7E-F329D9C83A27}">
      <dgm:prSet/>
      <dgm:spPr/>
      <dgm:t>
        <a:bodyPr/>
        <a:lstStyle/>
        <a:p>
          <a:endParaRPr lang="pl-PL"/>
        </a:p>
      </dgm:t>
    </dgm:pt>
    <dgm:pt modelId="{25BF755E-DD3E-40A6-AD14-609FCB2CC2DF}">
      <dgm:prSet phldrT="[Tekst]"/>
      <dgm:spPr/>
      <dgm:t>
        <a:bodyPr/>
        <a:lstStyle/>
        <a:p>
          <a:r>
            <a:rPr lang="pl-PL" dirty="0"/>
            <a:t>Prawa na rzeczy cudzej</a:t>
          </a:r>
        </a:p>
      </dgm:t>
    </dgm:pt>
    <dgm:pt modelId="{A4E35D68-2BBE-4426-8D32-DDEB75EF6EBF}" type="parTrans" cxnId="{919648AD-76D3-4CB8-BF01-E1EC1149E642}">
      <dgm:prSet/>
      <dgm:spPr/>
      <dgm:t>
        <a:bodyPr/>
        <a:lstStyle/>
        <a:p>
          <a:endParaRPr lang="pl-PL"/>
        </a:p>
      </dgm:t>
    </dgm:pt>
    <dgm:pt modelId="{BBD1DC6A-5F37-40E5-8548-244209B721A1}" type="sibTrans" cxnId="{919648AD-76D3-4CB8-BF01-E1EC1149E642}">
      <dgm:prSet/>
      <dgm:spPr/>
      <dgm:t>
        <a:bodyPr/>
        <a:lstStyle/>
        <a:p>
          <a:endParaRPr lang="pl-PL"/>
        </a:p>
      </dgm:t>
    </dgm:pt>
    <dgm:pt modelId="{5AE24F88-A643-4D86-95B5-5259E3AD8D3F}">
      <dgm:prSet phldrT="[Tekst]"/>
      <dgm:spPr/>
      <dgm:t>
        <a:bodyPr/>
        <a:lstStyle/>
        <a:p>
          <a:r>
            <a:rPr lang="pl-PL" dirty="0"/>
            <a:t>Służebności </a:t>
          </a:r>
        </a:p>
      </dgm:t>
    </dgm:pt>
    <dgm:pt modelId="{696C4AC4-3ACB-4BF3-986C-4809A00DF4D4}" type="parTrans" cxnId="{10F1C0AA-BB9E-4CB8-820E-0B923CAC5A0B}">
      <dgm:prSet/>
      <dgm:spPr/>
      <dgm:t>
        <a:bodyPr/>
        <a:lstStyle/>
        <a:p>
          <a:endParaRPr lang="pl-PL"/>
        </a:p>
      </dgm:t>
    </dgm:pt>
    <dgm:pt modelId="{F15BADD0-5F87-4FFD-987B-C9913258983D}" type="sibTrans" cxnId="{10F1C0AA-BB9E-4CB8-820E-0B923CAC5A0B}">
      <dgm:prSet/>
      <dgm:spPr/>
      <dgm:t>
        <a:bodyPr/>
        <a:lstStyle/>
        <a:p>
          <a:endParaRPr lang="pl-PL"/>
        </a:p>
      </dgm:t>
    </dgm:pt>
    <dgm:pt modelId="{12103DD1-A702-4DE9-85CC-AA25F6F0B076}">
      <dgm:prSet phldrT="[Tekst]"/>
      <dgm:spPr/>
      <dgm:t>
        <a:bodyPr/>
        <a:lstStyle/>
        <a:p>
          <a:r>
            <a:rPr lang="pl-PL" dirty="0"/>
            <a:t>Prawo zastawu</a:t>
          </a:r>
        </a:p>
      </dgm:t>
    </dgm:pt>
    <dgm:pt modelId="{73ABE433-AD4B-4053-B4B4-DAACD91B5343}" type="parTrans" cxnId="{93876FB1-282F-43E2-B6C5-D9C21A27E612}">
      <dgm:prSet/>
      <dgm:spPr/>
      <dgm:t>
        <a:bodyPr/>
        <a:lstStyle/>
        <a:p>
          <a:endParaRPr lang="pl-PL"/>
        </a:p>
      </dgm:t>
    </dgm:pt>
    <dgm:pt modelId="{EE53FE7D-6141-44E0-84D1-3A12EAC26E8B}" type="sibTrans" cxnId="{93876FB1-282F-43E2-B6C5-D9C21A27E612}">
      <dgm:prSet/>
      <dgm:spPr/>
      <dgm:t>
        <a:bodyPr/>
        <a:lstStyle/>
        <a:p>
          <a:endParaRPr lang="pl-PL"/>
        </a:p>
      </dgm:t>
    </dgm:pt>
    <dgm:pt modelId="{05EDD7DD-17E2-4AF3-A986-47EB8E51E1A2}">
      <dgm:prSet phldrT="[Tekst]"/>
      <dgm:spPr/>
      <dgm:t>
        <a:bodyPr/>
        <a:lstStyle/>
        <a:p>
          <a:r>
            <a:rPr lang="pl-PL" dirty="0"/>
            <a:t>Wieczysta dzierżawa</a:t>
          </a:r>
        </a:p>
      </dgm:t>
    </dgm:pt>
    <dgm:pt modelId="{47E47C42-7DA5-4C8E-8C7C-F1C0E32D13AD}" type="parTrans" cxnId="{748FF359-B938-4258-B64D-525C681497F1}">
      <dgm:prSet/>
      <dgm:spPr/>
      <dgm:t>
        <a:bodyPr/>
        <a:lstStyle/>
        <a:p>
          <a:endParaRPr lang="pl-PL"/>
        </a:p>
      </dgm:t>
    </dgm:pt>
    <dgm:pt modelId="{67865FFA-7697-4D43-88B6-23C7AC93C68A}" type="sibTrans" cxnId="{748FF359-B938-4258-B64D-525C681497F1}">
      <dgm:prSet/>
      <dgm:spPr/>
      <dgm:t>
        <a:bodyPr/>
        <a:lstStyle/>
        <a:p>
          <a:endParaRPr lang="pl-PL"/>
        </a:p>
      </dgm:t>
    </dgm:pt>
    <dgm:pt modelId="{27021D06-A10D-4FD1-B8A0-6AB7F3D2660E}">
      <dgm:prSet phldrT="[Tekst]"/>
      <dgm:spPr/>
      <dgm:t>
        <a:bodyPr/>
        <a:lstStyle/>
        <a:p>
          <a:r>
            <a:rPr lang="pl-PL" dirty="0"/>
            <a:t>Prawo zabudowy</a:t>
          </a:r>
        </a:p>
      </dgm:t>
    </dgm:pt>
    <dgm:pt modelId="{5BD50973-505F-4888-94AD-97E242C0A2DF}" type="parTrans" cxnId="{973789BA-EEA7-4D32-98DC-56DC46C86FB4}">
      <dgm:prSet/>
      <dgm:spPr/>
      <dgm:t>
        <a:bodyPr/>
        <a:lstStyle/>
        <a:p>
          <a:endParaRPr lang="pl-PL"/>
        </a:p>
      </dgm:t>
    </dgm:pt>
    <dgm:pt modelId="{56FCB9F8-5C2D-4DF6-A989-62AA65DE9483}" type="sibTrans" cxnId="{973789BA-EEA7-4D32-98DC-56DC46C86FB4}">
      <dgm:prSet/>
      <dgm:spPr/>
      <dgm:t>
        <a:bodyPr/>
        <a:lstStyle/>
        <a:p>
          <a:endParaRPr lang="pl-PL"/>
        </a:p>
      </dgm:t>
    </dgm:pt>
    <dgm:pt modelId="{F33D1076-3A5B-4319-87F1-A34F0A08006A}">
      <dgm:prSet phldrT="[Tekst]"/>
      <dgm:spPr/>
      <dgm:t>
        <a:bodyPr/>
        <a:lstStyle/>
        <a:p>
          <a:r>
            <a:rPr lang="pl-PL" dirty="0"/>
            <a:t>Posiadanie </a:t>
          </a:r>
        </a:p>
      </dgm:t>
    </dgm:pt>
    <dgm:pt modelId="{506EF858-77D6-46D0-8749-412278DFDD61}" type="parTrans" cxnId="{D0BE6F06-EEFC-4E8A-A916-BBE6CE0A9CA1}">
      <dgm:prSet/>
      <dgm:spPr/>
      <dgm:t>
        <a:bodyPr/>
        <a:lstStyle/>
        <a:p>
          <a:endParaRPr lang="pl-PL"/>
        </a:p>
      </dgm:t>
    </dgm:pt>
    <dgm:pt modelId="{768A899F-F0F0-4A46-9518-AF980D01DC18}" type="sibTrans" cxnId="{D0BE6F06-EEFC-4E8A-A916-BBE6CE0A9CA1}">
      <dgm:prSet/>
      <dgm:spPr/>
      <dgm:t>
        <a:bodyPr/>
        <a:lstStyle/>
        <a:p>
          <a:endParaRPr lang="pl-PL"/>
        </a:p>
      </dgm:t>
    </dgm:pt>
    <dgm:pt modelId="{B3F5B8A0-7A2A-4C81-B5BC-67E2F060E233}" type="pres">
      <dgm:prSet presAssocID="{04B9E014-4FB2-4426-8661-FD693FC65A66}" presName="hierChild1" presStyleCnt="0">
        <dgm:presLayoutVars>
          <dgm:orgChart val="1"/>
          <dgm:chPref val="1"/>
          <dgm:dir/>
          <dgm:animOne val="branch"/>
          <dgm:animLvl val="lvl"/>
          <dgm:resizeHandles/>
        </dgm:presLayoutVars>
      </dgm:prSet>
      <dgm:spPr/>
      <dgm:t>
        <a:bodyPr/>
        <a:lstStyle/>
        <a:p>
          <a:endParaRPr lang="en-US"/>
        </a:p>
      </dgm:t>
    </dgm:pt>
    <dgm:pt modelId="{31EC8047-EEC3-48A2-8773-B1E7F81C7A32}" type="pres">
      <dgm:prSet presAssocID="{D7BAB368-C5C3-4564-A4EF-E2105E3718D3}" presName="hierRoot1" presStyleCnt="0">
        <dgm:presLayoutVars>
          <dgm:hierBranch val="init"/>
        </dgm:presLayoutVars>
      </dgm:prSet>
      <dgm:spPr/>
    </dgm:pt>
    <dgm:pt modelId="{CA5EE7D9-174F-4C10-B9E5-E14AB5FD2E1D}" type="pres">
      <dgm:prSet presAssocID="{D7BAB368-C5C3-4564-A4EF-E2105E3718D3}" presName="rootComposite1" presStyleCnt="0"/>
      <dgm:spPr/>
    </dgm:pt>
    <dgm:pt modelId="{9F072EAE-0AA7-41F7-87E4-5119A2261EB0}" type="pres">
      <dgm:prSet presAssocID="{D7BAB368-C5C3-4564-A4EF-E2105E3718D3}" presName="rootText1" presStyleLbl="node0" presStyleIdx="0" presStyleCnt="1">
        <dgm:presLayoutVars>
          <dgm:chPref val="3"/>
        </dgm:presLayoutVars>
      </dgm:prSet>
      <dgm:spPr/>
      <dgm:t>
        <a:bodyPr/>
        <a:lstStyle/>
        <a:p>
          <a:endParaRPr lang="en-US"/>
        </a:p>
      </dgm:t>
    </dgm:pt>
    <dgm:pt modelId="{704B29C3-579A-4313-9EE9-40F4D71F9C1D}" type="pres">
      <dgm:prSet presAssocID="{D7BAB368-C5C3-4564-A4EF-E2105E3718D3}" presName="rootConnector1" presStyleLbl="node1" presStyleIdx="0" presStyleCnt="0"/>
      <dgm:spPr/>
      <dgm:t>
        <a:bodyPr/>
        <a:lstStyle/>
        <a:p>
          <a:endParaRPr lang="en-US"/>
        </a:p>
      </dgm:t>
    </dgm:pt>
    <dgm:pt modelId="{A328459F-92AB-4371-AE7A-FE231F1A1EEB}" type="pres">
      <dgm:prSet presAssocID="{D7BAB368-C5C3-4564-A4EF-E2105E3718D3}" presName="hierChild2" presStyleCnt="0"/>
      <dgm:spPr/>
    </dgm:pt>
    <dgm:pt modelId="{E631BFFB-A5E6-4345-B09C-A8F09AC5C089}" type="pres">
      <dgm:prSet presAssocID="{88D302DC-77DF-4820-9462-D65F1ABFE0B5}" presName="Name37" presStyleLbl="parChTrans1D2" presStyleIdx="0" presStyleCnt="2"/>
      <dgm:spPr/>
      <dgm:t>
        <a:bodyPr/>
        <a:lstStyle/>
        <a:p>
          <a:endParaRPr lang="en-US"/>
        </a:p>
      </dgm:t>
    </dgm:pt>
    <dgm:pt modelId="{F67349D1-BAFC-4785-BC76-16436FD72AD1}" type="pres">
      <dgm:prSet presAssocID="{400F2464-0D9F-4CA1-99B2-10F5D197CB6C}" presName="hierRoot2" presStyleCnt="0">
        <dgm:presLayoutVars>
          <dgm:hierBranch val="init"/>
        </dgm:presLayoutVars>
      </dgm:prSet>
      <dgm:spPr/>
    </dgm:pt>
    <dgm:pt modelId="{026BB510-73E3-4E17-B166-98BAE1796348}" type="pres">
      <dgm:prSet presAssocID="{400F2464-0D9F-4CA1-99B2-10F5D197CB6C}" presName="rootComposite" presStyleCnt="0"/>
      <dgm:spPr/>
    </dgm:pt>
    <dgm:pt modelId="{FA3DB808-4383-41D5-963B-0AF9A33B785E}" type="pres">
      <dgm:prSet presAssocID="{400F2464-0D9F-4CA1-99B2-10F5D197CB6C}" presName="rootText" presStyleLbl="node2" presStyleIdx="0" presStyleCnt="2">
        <dgm:presLayoutVars>
          <dgm:chPref val="3"/>
        </dgm:presLayoutVars>
      </dgm:prSet>
      <dgm:spPr/>
      <dgm:t>
        <a:bodyPr/>
        <a:lstStyle/>
        <a:p>
          <a:endParaRPr lang="en-US"/>
        </a:p>
      </dgm:t>
    </dgm:pt>
    <dgm:pt modelId="{568F14BD-4F8E-42D5-AAC5-DF0D3993EC00}" type="pres">
      <dgm:prSet presAssocID="{400F2464-0D9F-4CA1-99B2-10F5D197CB6C}" presName="rootConnector" presStyleLbl="node2" presStyleIdx="0" presStyleCnt="2"/>
      <dgm:spPr/>
      <dgm:t>
        <a:bodyPr/>
        <a:lstStyle/>
        <a:p>
          <a:endParaRPr lang="en-US"/>
        </a:p>
      </dgm:t>
    </dgm:pt>
    <dgm:pt modelId="{B260D589-8A67-48EA-A0EC-02702F87FDFB}" type="pres">
      <dgm:prSet presAssocID="{400F2464-0D9F-4CA1-99B2-10F5D197CB6C}" presName="hierChild4" presStyleCnt="0"/>
      <dgm:spPr/>
    </dgm:pt>
    <dgm:pt modelId="{0E29195D-97A6-4BB8-A883-0AD1523C4C70}" type="pres">
      <dgm:prSet presAssocID="{506EF858-77D6-46D0-8749-412278DFDD61}" presName="Name37" presStyleLbl="parChTrans1D3" presStyleIdx="0" presStyleCnt="3"/>
      <dgm:spPr/>
      <dgm:t>
        <a:bodyPr/>
        <a:lstStyle/>
        <a:p>
          <a:endParaRPr lang="en-US"/>
        </a:p>
      </dgm:t>
    </dgm:pt>
    <dgm:pt modelId="{4FB2E4BF-2B2E-40C9-9543-B56B27B5DCBC}" type="pres">
      <dgm:prSet presAssocID="{F33D1076-3A5B-4319-87F1-A34F0A08006A}" presName="hierRoot2" presStyleCnt="0">
        <dgm:presLayoutVars>
          <dgm:hierBranch val="init"/>
        </dgm:presLayoutVars>
      </dgm:prSet>
      <dgm:spPr/>
    </dgm:pt>
    <dgm:pt modelId="{C26B615D-D64E-46BA-A8B7-8BEFDCB371E4}" type="pres">
      <dgm:prSet presAssocID="{F33D1076-3A5B-4319-87F1-A34F0A08006A}" presName="rootComposite" presStyleCnt="0"/>
      <dgm:spPr/>
    </dgm:pt>
    <dgm:pt modelId="{A7A119D8-7E81-4358-A135-D86920DE2015}" type="pres">
      <dgm:prSet presAssocID="{F33D1076-3A5B-4319-87F1-A34F0A08006A}" presName="rootText" presStyleLbl="node3" presStyleIdx="0" presStyleCnt="3">
        <dgm:presLayoutVars>
          <dgm:chPref val="3"/>
        </dgm:presLayoutVars>
      </dgm:prSet>
      <dgm:spPr/>
      <dgm:t>
        <a:bodyPr/>
        <a:lstStyle/>
        <a:p>
          <a:endParaRPr lang="en-US"/>
        </a:p>
      </dgm:t>
    </dgm:pt>
    <dgm:pt modelId="{FA8C75D6-C5E6-4E55-A32F-38F61B769BBA}" type="pres">
      <dgm:prSet presAssocID="{F33D1076-3A5B-4319-87F1-A34F0A08006A}" presName="rootConnector" presStyleLbl="node3" presStyleIdx="0" presStyleCnt="3"/>
      <dgm:spPr/>
      <dgm:t>
        <a:bodyPr/>
        <a:lstStyle/>
        <a:p>
          <a:endParaRPr lang="en-US"/>
        </a:p>
      </dgm:t>
    </dgm:pt>
    <dgm:pt modelId="{FC932F23-9CD7-4F44-B3F7-66D978DD6B51}" type="pres">
      <dgm:prSet presAssocID="{F33D1076-3A5B-4319-87F1-A34F0A08006A}" presName="hierChild4" presStyleCnt="0"/>
      <dgm:spPr/>
    </dgm:pt>
    <dgm:pt modelId="{3BD1D710-BDB5-45CC-93AD-FF9783E7145C}" type="pres">
      <dgm:prSet presAssocID="{F33D1076-3A5B-4319-87F1-A34F0A08006A}" presName="hierChild5" presStyleCnt="0"/>
      <dgm:spPr/>
    </dgm:pt>
    <dgm:pt modelId="{93B8B0DC-0E0F-4EB3-A40A-3FA67EC178BA}" type="pres">
      <dgm:prSet presAssocID="{400F2464-0D9F-4CA1-99B2-10F5D197CB6C}" presName="hierChild5" presStyleCnt="0"/>
      <dgm:spPr/>
    </dgm:pt>
    <dgm:pt modelId="{A38F75E7-C3CE-414E-9F33-2EC0A16BA31E}" type="pres">
      <dgm:prSet presAssocID="{63B47DAF-8DF0-4565-9688-55C718F1D32B}" presName="Name37" presStyleLbl="parChTrans1D2" presStyleIdx="1" presStyleCnt="2"/>
      <dgm:spPr/>
      <dgm:t>
        <a:bodyPr/>
        <a:lstStyle/>
        <a:p>
          <a:endParaRPr lang="en-US"/>
        </a:p>
      </dgm:t>
    </dgm:pt>
    <dgm:pt modelId="{13D2E519-E771-49DC-8601-A5ED0E2EFD6E}" type="pres">
      <dgm:prSet presAssocID="{695097CD-5B30-436D-B941-3D57E59389FA}" presName="hierRoot2" presStyleCnt="0">
        <dgm:presLayoutVars>
          <dgm:hierBranch val="init"/>
        </dgm:presLayoutVars>
      </dgm:prSet>
      <dgm:spPr/>
    </dgm:pt>
    <dgm:pt modelId="{8D3E9251-62CB-4165-975F-4D318DD73865}" type="pres">
      <dgm:prSet presAssocID="{695097CD-5B30-436D-B941-3D57E59389FA}" presName="rootComposite" presStyleCnt="0"/>
      <dgm:spPr/>
    </dgm:pt>
    <dgm:pt modelId="{785F5192-BE49-4073-AC01-767C768366A1}" type="pres">
      <dgm:prSet presAssocID="{695097CD-5B30-436D-B941-3D57E59389FA}" presName="rootText" presStyleLbl="node2" presStyleIdx="1" presStyleCnt="2">
        <dgm:presLayoutVars>
          <dgm:chPref val="3"/>
        </dgm:presLayoutVars>
      </dgm:prSet>
      <dgm:spPr/>
      <dgm:t>
        <a:bodyPr/>
        <a:lstStyle/>
        <a:p>
          <a:endParaRPr lang="en-US"/>
        </a:p>
      </dgm:t>
    </dgm:pt>
    <dgm:pt modelId="{A3C75131-CB77-4BF4-92EB-4FE711BEFBC7}" type="pres">
      <dgm:prSet presAssocID="{695097CD-5B30-436D-B941-3D57E59389FA}" presName="rootConnector" presStyleLbl="node2" presStyleIdx="1" presStyleCnt="2"/>
      <dgm:spPr/>
      <dgm:t>
        <a:bodyPr/>
        <a:lstStyle/>
        <a:p>
          <a:endParaRPr lang="en-US"/>
        </a:p>
      </dgm:t>
    </dgm:pt>
    <dgm:pt modelId="{10BB9F40-5523-47C0-92DA-C66C5E05CF17}" type="pres">
      <dgm:prSet presAssocID="{695097CD-5B30-436D-B941-3D57E59389FA}" presName="hierChild4" presStyleCnt="0"/>
      <dgm:spPr/>
    </dgm:pt>
    <dgm:pt modelId="{AFBEF26F-95EF-4646-BAA7-5F474CC3F22A}" type="pres">
      <dgm:prSet presAssocID="{AD986ADE-3D01-432B-B591-1E3F3F13D53F}" presName="Name37" presStyleLbl="parChTrans1D3" presStyleIdx="1" presStyleCnt="3"/>
      <dgm:spPr/>
      <dgm:t>
        <a:bodyPr/>
        <a:lstStyle/>
        <a:p>
          <a:endParaRPr lang="en-US"/>
        </a:p>
      </dgm:t>
    </dgm:pt>
    <dgm:pt modelId="{D035C9FD-7EB4-4DB8-90DB-57873F32F514}" type="pres">
      <dgm:prSet presAssocID="{7298EF83-5D5B-4C56-AD25-041288FFA131}" presName="hierRoot2" presStyleCnt="0">
        <dgm:presLayoutVars>
          <dgm:hierBranch val="init"/>
        </dgm:presLayoutVars>
      </dgm:prSet>
      <dgm:spPr/>
    </dgm:pt>
    <dgm:pt modelId="{088D8086-18B8-40EC-98AF-894246518029}" type="pres">
      <dgm:prSet presAssocID="{7298EF83-5D5B-4C56-AD25-041288FFA131}" presName="rootComposite" presStyleCnt="0"/>
      <dgm:spPr/>
    </dgm:pt>
    <dgm:pt modelId="{E9555511-CA8C-43F3-A6CC-B59924F9DACB}" type="pres">
      <dgm:prSet presAssocID="{7298EF83-5D5B-4C56-AD25-041288FFA131}" presName="rootText" presStyleLbl="node3" presStyleIdx="1" presStyleCnt="3">
        <dgm:presLayoutVars>
          <dgm:chPref val="3"/>
        </dgm:presLayoutVars>
      </dgm:prSet>
      <dgm:spPr/>
      <dgm:t>
        <a:bodyPr/>
        <a:lstStyle/>
        <a:p>
          <a:endParaRPr lang="en-US"/>
        </a:p>
      </dgm:t>
    </dgm:pt>
    <dgm:pt modelId="{BBC2A8D2-6CD3-4FB7-AEB2-649962134697}" type="pres">
      <dgm:prSet presAssocID="{7298EF83-5D5B-4C56-AD25-041288FFA131}" presName="rootConnector" presStyleLbl="node3" presStyleIdx="1" presStyleCnt="3"/>
      <dgm:spPr/>
      <dgm:t>
        <a:bodyPr/>
        <a:lstStyle/>
        <a:p>
          <a:endParaRPr lang="en-US"/>
        </a:p>
      </dgm:t>
    </dgm:pt>
    <dgm:pt modelId="{2D446350-A6D5-4192-AA57-0E3A82148027}" type="pres">
      <dgm:prSet presAssocID="{7298EF83-5D5B-4C56-AD25-041288FFA131}" presName="hierChild4" presStyleCnt="0"/>
      <dgm:spPr/>
    </dgm:pt>
    <dgm:pt modelId="{141B8860-0F04-4A68-B920-6C8E2201801B}" type="pres">
      <dgm:prSet presAssocID="{7298EF83-5D5B-4C56-AD25-041288FFA131}" presName="hierChild5" presStyleCnt="0"/>
      <dgm:spPr/>
    </dgm:pt>
    <dgm:pt modelId="{A6D35333-3686-4A26-860D-06AD1A62F5F9}" type="pres">
      <dgm:prSet presAssocID="{A4E35D68-2BBE-4426-8D32-DDEB75EF6EBF}" presName="Name37" presStyleLbl="parChTrans1D3" presStyleIdx="2" presStyleCnt="3"/>
      <dgm:spPr/>
      <dgm:t>
        <a:bodyPr/>
        <a:lstStyle/>
        <a:p>
          <a:endParaRPr lang="en-US"/>
        </a:p>
      </dgm:t>
    </dgm:pt>
    <dgm:pt modelId="{87A55B69-AC26-4DD8-A8C0-E25C7FD23B56}" type="pres">
      <dgm:prSet presAssocID="{25BF755E-DD3E-40A6-AD14-609FCB2CC2DF}" presName="hierRoot2" presStyleCnt="0">
        <dgm:presLayoutVars>
          <dgm:hierBranch val="init"/>
        </dgm:presLayoutVars>
      </dgm:prSet>
      <dgm:spPr/>
    </dgm:pt>
    <dgm:pt modelId="{EE194374-DB87-4825-9252-3EEF750E8437}" type="pres">
      <dgm:prSet presAssocID="{25BF755E-DD3E-40A6-AD14-609FCB2CC2DF}" presName="rootComposite" presStyleCnt="0"/>
      <dgm:spPr/>
    </dgm:pt>
    <dgm:pt modelId="{2F2D99FF-3235-4153-9E45-5CB6F7D985BF}" type="pres">
      <dgm:prSet presAssocID="{25BF755E-DD3E-40A6-AD14-609FCB2CC2DF}" presName="rootText" presStyleLbl="node3" presStyleIdx="2" presStyleCnt="3">
        <dgm:presLayoutVars>
          <dgm:chPref val="3"/>
        </dgm:presLayoutVars>
      </dgm:prSet>
      <dgm:spPr/>
      <dgm:t>
        <a:bodyPr/>
        <a:lstStyle/>
        <a:p>
          <a:endParaRPr lang="en-US"/>
        </a:p>
      </dgm:t>
    </dgm:pt>
    <dgm:pt modelId="{7938ED79-9444-431A-A4CB-456A7B725BB4}" type="pres">
      <dgm:prSet presAssocID="{25BF755E-DD3E-40A6-AD14-609FCB2CC2DF}" presName="rootConnector" presStyleLbl="node3" presStyleIdx="2" presStyleCnt="3"/>
      <dgm:spPr/>
      <dgm:t>
        <a:bodyPr/>
        <a:lstStyle/>
        <a:p>
          <a:endParaRPr lang="en-US"/>
        </a:p>
      </dgm:t>
    </dgm:pt>
    <dgm:pt modelId="{0FBC4183-5391-4C50-8B26-2D8F6FB5EDC0}" type="pres">
      <dgm:prSet presAssocID="{25BF755E-DD3E-40A6-AD14-609FCB2CC2DF}" presName="hierChild4" presStyleCnt="0"/>
      <dgm:spPr/>
    </dgm:pt>
    <dgm:pt modelId="{FC897104-640C-41DD-B294-610D45E51369}" type="pres">
      <dgm:prSet presAssocID="{696C4AC4-3ACB-4BF3-986C-4809A00DF4D4}" presName="Name37" presStyleLbl="parChTrans1D4" presStyleIdx="0" presStyleCnt="4"/>
      <dgm:spPr/>
      <dgm:t>
        <a:bodyPr/>
        <a:lstStyle/>
        <a:p>
          <a:endParaRPr lang="en-US"/>
        </a:p>
      </dgm:t>
    </dgm:pt>
    <dgm:pt modelId="{58C6D1C8-EA3A-418E-99E7-F31AD07290DF}" type="pres">
      <dgm:prSet presAssocID="{5AE24F88-A643-4D86-95B5-5259E3AD8D3F}" presName="hierRoot2" presStyleCnt="0">
        <dgm:presLayoutVars>
          <dgm:hierBranch val="init"/>
        </dgm:presLayoutVars>
      </dgm:prSet>
      <dgm:spPr/>
    </dgm:pt>
    <dgm:pt modelId="{619C04ED-FD03-4898-8EEA-F06F2D4C5DA5}" type="pres">
      <dgm:prSet presAssocID="{5AE24F88-A643-4D86-95B5-5259E3AD8D3F}" presName="rootComposite" presStyleCnt="0"/>
      <dgm:spPr/>
    </dgm:pt>
    <dgm:pt modelId="{E823533D-70FF-461D-A46E-278D2D5AFAF5}" type="pres">
      <dgm:prSet presAssocID="{5AE24F88-A643-4D86-95B5-5259E3AD8D3F}" presName="rootText" presStyleLbl="node4" presStyleIdx="0" presStyleCnt="4">
        <dgm:presLayoutVars>
          <dgm:chPref val="3"/>
        </dgm:presLayoutVars>
      </dgm:prSet>
      <dgm:spPr/>
      <dgm:t>
        <a:bodyPr/>
        <a:lstStyle/>
        <a:p>
          <a:endParaRPr lang="en-US"/>
        </a:p>
      </dgm:t>
    </dgm:pt>
    <dgm:pt modelId="{F1B40C94-76B4-4AC8-898A-19B1152B8010}" type="pres">
      <dgm:prSet presAssocID="{5AE24F88-A643-4D86-95B5-5259E3AD8D3F}" presName="rootConnector" presStyleLbl="node4" presStyleIdx="0" presStyleCnt="4"/>
      <dgm:spPr/>
      <dgm:t>
        <a:bodyPr/>
        <a:lstStyle/>
        <a:p>
          <a:endParaRPr lang="en-US"/>
        </a:p>
      </dgm:t>
    </dgm:pt>
    <dgm:pt modelId="{5DD5D446-A1C1-43D7-8BC3-2ACDB060B1E6}" type="pres">
      <dgm:prSet presAssocID="{5AE24F88-A643-4D86-95B5-5259E3AD8D3F}" presName="hierChild4" presStyleCnt="0"/>
      <dgm:spPr/>
    </dgm:pt>
    <dgm:pt modelId="{7DD342D7-6F04-43FA-8FFC-10408263576A}" type="pres">
      <dgm:prSet presAssocID="{5AE24F88-A643-4D86-95B5-5259E3AD8D3F}" presName="hierChild5" presStyleCnt="0"/>
      <dgm:spPr/>
    </dgm:pt>
    <dgm:pt modelId="{53E95E3B-B077-463A-B896-8E1ECF8D5E58}" type="pres">
      <dgm:prSet presAssocID="{73ABE433-AD4B-4053-B4B4-DAACD91B5343}" presName="Name37" presStyleLbl="parChTrans1D4" presStyleIdx="1" presStyleCnt="4"/>
      <dgm:spPr/>
      <dgm:t>
        <a:bodyPr/>
        <a:lstStyle/>
        <a:p>
          <a:endParaRPr lang="en-US"/>
        </a:p>
      </dgm:t>
    </dgm:pt>
    <dgm:pt modelId="{857E7473-BE0F-4F90-AE89-46ACCB502504}" type="pres">
      <dgm:prSet presAssocID="{12103DD1-A702-4DE9-85CC-AA25F6F0B076}" presName="hierRoot2" presStyleCnt="0">
        <dgm:presLayoutVars>
          <dgm:hierBranch val="init"/>
        </dgm:presLayoutVars>
      </dgm:prSet>
      <dgm:spPr/>
    </dgm:pt>
    <dgm:pt modelId="{EF2B9333-EDD1-461C-AC61-938DB0EC62EA}" type="pres">
      <dgm:prSet presAssocID="{12103DD1-A702-4DE9-85CC-AA25F6F0B076}" presName="rootComposite" presStyleCnt="0"/>
      <dgm:spPr/>
    </dgm:pt>
    <dgm:pt modelId="{4EE4ADC5-2A46-460E-96E7-B1F618B1CEDF}" type="pres">
      <dgm:prSet presAssocID="{12103DD1-A702-4DE9-85CC-AA25F6F0B076}" presName="rootText" presStyleLbl="node4" presStyleIdx="1" presStyleCnt="4">
        <dgm:presLayoutVars>
          <dgm:chPref val="3"/>
        </dgm:presLayoutVars>
      </dgm:prSet>
      <dgm:spPr/>
      <dgm:t>
        <a:bodyPr/>
        <a:lstStyle/>
        <a:p>
          <a:endParaRPr lang="en-US"/>
        </a:p>
      </dgm:t>
    </dgm:pt>
    <dgm:pt modelId="{C8B929F8-B3DA-427F-89B4-910442D64945}" type="pres">
      <dgm:prSet presAssocID="{12103DD1-A702-4DE9-85CC-AA25F6F0B076}" presName="rootConnector" presStyleLbl="node4" presStyleIdx="1" presStyleCnt="4"/>
      <dgm:spPr/>
      <dgm:t>
        <a:bodyPr/>
        <a:lstStyle/>
        <a:p>
          <a:endParaRPr lang="en-US"/>
        </a:p>
      </dgm:t>
    </dgm:pt>
    <dgm:pt modelId="{2274A04E-E34D-469A-ABED-C2B957045F99}" type="pres">
      <dgm:prSet presAssocID="{12103DD1-A702-4DE9-85CC-AA25F6F0B076}" presName="hierChild4" presStyleCnt="0"/>
      <dgm:spPr/>
    </dgm:pt>
    <dgm:pt modelId="{39383625-B806-4AF0-B2B3-FF4D60D14E0A}" type="pres">
      <dgm:prSet presAssocID="{12103DD1-A702-4DE9-85CC-AA25F6F0B076}" presName="hierChild5" presStyleCnt="0"/>
      <dgm:spPr/>
    </dgm:pt>
    <dgm:pt modelId="{9B8BF37C-1B42-46A1-A9B8-2B35FA79658C}" type="pres">
      <dgm:prSet presAssocID="{47E47C42-7DA5-4C8E-8C7C-F1C0E32D13AD}" presName="Name37" presStyleLbl="parChTrans1D4" presStyleIdx="2" presStyleCnt="4"/>
      <dgm:spPr/>
      <dgm:t>
        <a:bodyPr/>
        <a:lstStyle/>
        <a:p>
          <a:endParaRPr lang="en-US"/>
        </a:p>
      </dgm:t>
    </dgm:pt>
    <dgm:pt modelId="{3E866BD7-5095-4A2B-93D2-00F9D67BC658}" type="pres">
      <dgm:prSet presAssocID="{05EDD7DD-17E2-4AF3-A986-47EB8E51E1A2}" presName="hierRoot2" presStyleCnt="0">
        <dgm:presLayoutVars>
          <dgm:hierBranch val="init"/>
        </dgm:presLayoutVars>
      </dgm:prSet>
      <dgm:spPr/>
    </dgm:pt>
    <dgm:pt modelId="{D7C810DB-3E39-462D-BABE-99527F98C11F}" type="pres">
      <dgm:prSet presAssocID="{05EDD7DD-17E2-4AF3-A986-47EB8E51E1A2}" presName="rootComposite" presStyleCnt="0"/>
      <dgm:spPr/>
    </dgm:pt>
    <dgm:pt modelId="{DB086632-2ADF-47D9-AF5A-48213432F106}" type="pres">
      <dgm:prSet presAssocID="{05EDD7DD-17E2-4AF3-A986-47EB8E51E1A2}" presName="rootText" presStyleLbl="node4" presStyleIdx="2" presStyleCnt="4">
        <dgm:presLayoutVars>
          <dgm:chPref val="3"/>
        </dgm:presLayoutVars>
      </dgm:prSet>
      <dgm:spPr/>
      <dgm:t>
        <a:bodyPr/>
        <a:lstStyle/>
        <a:p>
          <a:endParaRPr lang="en-US"/>
        </a:p>
      </dgm:t>
    </dgm:pt>
    <dgm:pt modelId="{78C5ADBF-D0CA-479A-BF5A-3568BA386212}" type="pres">
      <dgm:prSet presAssocID="{05EDD7DD-17E2-4AF3-A986-47EB8E51E1A2}" presName="rootConnector" presStyleLbl="node4" presStyleIdx="2" presStyleCnt="4"/>
      <dgm:spPr/>
      <dgm:t>
        <a:bodyPr/>
        <a:lstStyle/>
        <a:p>
          <a:endParaRPr lang="en-US"/>
        </a:p>
      </dgm:t>
    </dgm:pt>
    <dgm:pt modelId="{C49EA0E4-AD02-43E4-BD86-C82786CA8237}" type="pres">
      <dgm:prSet presAssocID="{05EDD7DD-17E2-4AF3-A986-47EB8E51E1A2}" presName="hierChild4" presStyleCnt="0"/>
      <dgm:spPr/>
    </dgm:pt>
    <dgm:pt modelId="{06348699-3E52-4752-A416-A29CB1FBDDBB}" type="pres">
      <dgm:prSet presAssocID="{05EDD7DD-17E2-4AF3-A986-47EB8E51E1A2}" presName="hierChild5" presStyleCnt="0"/>
      <dgm:spPr/>
    </dgm:pt>
    <dgm:pt modelId="{345FA5A7-960B-4AB1-B7E8-C7BA8D1F6230}" type="pres">
      <dgm:prSet presAssocID="{5BD50973-505F-4888-94AD-97E242C0A2DF}" presName="Name37" presStyleLbl="parChTrans1D4" presStyleIdx="3" presStyleCnt="4"/>
      <dgm:spPr/>
      <dgm:t>
        <a:bodyPr/>
        <a:lstStyle/>
        <a:p>
          <a:endParaRPr lang="en-US"/>
        </a:p>
      </dgm:t>
    </dgm:pt>
    <dgm:pt modelId="{C6F3D3C6-6381-434D-9E54-1411D7A0A2EA}" type="pres">
      <dgm:prSet presAssocID="{27021D06-A10D-4FD1-B8A0-6AB7F3D2660E}" presName="hierRoot2" presStyleCnt="0">
        <dgm:presLayoutVars>
          <dgm:hierBranch val="init"/>
        </dgm:presLayoutVars>
      </dgm:prSet>
      <dgm:spPr/>
    </dgm:pt>
    <dgm:pt modelId="{F0571B39-A805-49A3-9B6C-1A869677EE9A}" type="pres">
      <dgm:prSet presAssocID="{27021D06-A10D-4FD1-B8A0-6AB7F3D2660E}" presName="rootComposite" presStyleCnt="0"/>
      <dgm:spPr/>
    </dgm:pt>
    <dgm:pt modelId="{BE19A335-A031-4643-9093-ADE6F06756A9}" type="pres">
      <dgm:prSet presAssocID="{27021D06-A10D-4FD1-B8A0-6AB7F3D2660E}" presName="rootText" presStyleLbl="node4" presStyleIdx="3" presStyleCnt="4">
        <dgm:presLayoutVars>
          <dgm:chPref val="3"/>
        </dgm:presLayoutVars>
      </dgm:prSet>
      <dgm:spPr/>
      <dgm:t>
        <a:bodyPr/>
        <a:lstStyle/>
        <a:p>
          <a:endParaRPr lang="en-US"/>
        </a:p>
      </dgm:t>
    </dgm:pt>
    <dgm:pt modelId="{A8E532AF-A5A2-424F-9E6E-16A5EAF15437}" type="pres">
      <dgm:prSet presAssocID="{27021D06-A10D-4FD1-B8A0-6AB7F3D2660E}" presName="rootConnector" presStyleLbl="node4" presStyleIdx="3" presStyleCnt="4"/>
      <dgm:spPr/>
      <dgm:t>
        <a:bodyPr/>
        <a:lstStyle/>
        <a:p>
          <a:endParaRPr lang="en-US"/>
        </a:p>
      </dgm:t>
    </dgm:pt>
    <dgm:pt modelId="{E30823E9-C70B-4AFB-90E0-FC3354A41971}" type="pres">
      <dgm:prSet presAssocID="{27021D06-A10D-4FD1-B8A0-6AB7F3D2660E}" presName="hierChild4" presStyleCnt="0"/>
      <dgm:spPr/>
    </dgm:pt>
    <dgm:pt modelId="{6C025225-818E-4C61-8DCC-6EB2724C29AD}" type="pres">
      <dgm:prSet presAssocID="{27021D06-A10D-4FD1-B8A0-6AB7F3D2660E}" presName="hierChild5" presStyleCnt="0"/>
      <dgm:spPr/>
    </dgm:pt>
    <dgm:pt modelId="{7E736354-ECAF-44DC-9938-40059C1BAADC}" type="pres">
      <dgm:prSet presAssocID="{25BF755E-DD3E-40A6-AD14-609FCB2CC2DF}" presName="hierChild5" presStyleCnt="0"/>
      <dgm:spPr/>
    </dgm:pt>
    <dgm:pt modelId="{2B14F356-6EC3-4D7F-A73F-BE64A3528481}" type="pres">
      <dgm:prSet presAssocID="{695097CD-5B30-436D-B941-3D57E59389FA}" presName="hierChild5" presStyleCnt="0"/>
      <dgm:spPr/>
    </dgm:pt>
    <dgm:pt modelId="{4179FADB-4A1A-4F55-A1A6-B705A9C8BE3F}" type="pres">
      <dgm:prSet presAssocID="{D7BAB368-C5C3-4564-A4EF-E2105E3718D3}" presName="hierChild3" presStyleCnt="0"/>
      <dgm:spPr/>
    </dgm:pt>
  </dgm:ptLst>
  <dgm:cxnLst>
    <dgm:cxn modelId="{1EEDCB2A-737B-4F07-95C6-EE292F52702E}" type="presOf" srcId="{5AE24F88-A643-4D86-95B5-5259E3AD8D3F}" destId="{F1B40C94-76B4-4AC8-898A-19B1152B8010}" srcOrd="1" destOrd="0" presId="urn:microsoft.com/office/officeart/2005/8/layout/orgChart1"/>
    <dgm:cxn modelId="{1FED2690-C42F-4E0A-A3CE-DC0B6ADEA877}" type="presOf" srcId="{696C4AC4-3ACB-4BF3-986C-4809A00DF4D4}" destId="{FC897104-640C-41DD-B294-610D45E51369}" srcOrd="0" destOrd="0" presId="urn:microsoft.com/office/officeart/2005/8/layout/orgChart1"/>
    <dgm:cxn modelId="{748FF359-B938-4258-B64D-525C681497F1}" srcId="{25BF755E-DD3E-40A6-AD14-609FCB2CC2DF}" destId="{05EDD7DD-17E2-4AF3-A986-47EB8E51E1A2}" srcOrd="2" destOrd="0" parTransId="{47E47C42-7DA5-4C8E-8C7C-F1C0E32D13AD}" sibTransId="{67865FFA-7697-4D43-88B6-23C7AC93C68A}"/>
    <dgm:cxn modelId="{0DCEFFA6-FC99-4939-9837-9D2DB4697167}" type="presOf" srcId="{7298EF83-5D5B-4C56-AD25-041288FFA131}" destId="{E9555511-CA8C-43F3-A6CC-B59924F9DACB}" srcOrd="0" destOrd="0" presId="urn:microsoft.com/office/officeart/2005/8/layout/orgChart1"/>
    <dgm:cxn modelId="{5A585D0E-EFD0-435C-A4FB-A24900DA6C18}" type="presOf" srcId="{05EDD7DD-17E2-4AF3-A986-47EB8E51E1A2}" destId="{DB086632-2ADF-47D9-AF5A-48213432F106}" srcOrd="0" destOrd="0" presId="urn:microsoft.com/office/officeart/2005/8/layout/orgChart1"/>
    <dgm:cxn modelId="{93876FB1-282F-43E2-B6C5-D9C21A27E612}" srcId="{25BF755E-DD3E-40A6-AD14-609FCB2CC2DF}" destId="{12103DD1-A702-4DE9-85CC-AA25F6F0B076}" srcOrd="1" destOrd="0" parTransId="{73ABE433-AD4B-4053-B4B4-DAACD91B5343}" sibTransId="{EE53FE7D-6141-44E0-84D1-3A12EAC26E8B}"/>
    <dgm:cxn modelId="{CABA7D7E-20C8-4E97-91B5-A8B8D7C5994B}" type="presOf" srcId="{05EDD7DD-17E2-4AF3-A986-47EB8E51E1A2}" destId="{78C5ADBF-D0CA-479A-BF5A-3568BA386212}" srcOrd="1" destOrd="0" presId="urn:microsoft.com/office/officeart/2005/8/layout/orgChart1"/>
    <dgm:cxn modelId="{35B968A4-3387-4A48-AD5A-B781B249D31D}" type="presOf" srcId="{12103DD1-A702-4DE9-85CC-AA25F6F0B076}" destId="{4EE4ADC5-2A46-460E-96E7-B1F618B1CEDF}" srcOrd="0" destOrd="0" presId="urn:microsoft.com/office/officeart/2005/8/layout/orgChart1"/>
    <dgm:cxn modelId="{D96958E5-BBA7-4D05-88FD-AB941ECCFEB4}" type="presOf" srcId="{D7BAB368-C5C3-4564-A4EF-E2105E3718D3}" destId="{9F072EAE-0AA7-41F7-87E4-5119A2261EB0}" srcOrd="0" destOrd="0" presId="urn:microsoft.com/office/officeart/2005/8/layout/orgChart1"/>
    <dgm:cxn modelId="{65B2EDD9-459D-4D09-A957-EED30195AA0C}" type="presOf" srcId="{5AE24F88-A643-4D86-95B5-5259E3AD8D3F}" destId="{E823533D-70FF-461D-A46E-278D2D5AFAF5}" srcOrd="0" destOrd="0" presId="urn:microsoft.com/office/officeart/2005/8/layout/orgChart1"/>
    <dgm:cxn modelId="{EA4DB8BC-4CEE-445A-A61D-0CF1F6E0AA01}" type="presOf" srcId="{88D302DC-77DF-4820-9462-D65F1ABFE0B5}" destId="{E631BFFB-A5E6-4345-B09C-A8F09AC5C089}" srcOrd="0" destOrd="0" presId="urn:microsoft.com/office/officeart/2005/8/layout/orgChart1"/>
    <dgm:cxn modelId="{35463ABD-17F9-4E37-BEF5-31BA69B5CF15}" type="presOf" srcId="{400F2464-0D9F-4CA1-99B2-10F5D197CB6C}" destId="{568F14BD-4F8E-42D5-AAC5-DF0D3993EC00}" srcOrd="1" destOrd="0" presId="urn:microsoft.com/office/officeart/2005/8/layout/orgChart1"/>
    <dgm:cxn modelId="{F27D2D5B-C994-4700-905C-BD38EFB3BFA1}" type="presOf" srcId="{506EF858-77D6-46D0-8749-412278DFDD61}" destId="{0E29195D-97A6-4BB8-A883-0AD1523C4C70}" srcOrd="0" destOrd="0" presId="urn:microsoft.com/office/officeart/2005/8/layout/orgChart1"/>
    <dgm:cxn modelId="{919648AD-76D3-4CB8-BF01-E1EC1149E642}" srcId="{695097CD-5B30-436D-B941-3D57E59389FA}" destId="{25BF755E-DD3E-40A6-AD14-609FCB2CC2DF}" srcOrd="1" destOrd="0" parTransId="{A4E35D68-2BBE-4426-8D32-DDEB75EF6EBF}" sibTransId="{BBD1DC6A-5F37-40E5-8548-244209B721A1}"/>
    <dgm:cxn modelId="{C04DEC9F-A5C7-4198-B41D-71D85D994CC5}" type="presOf" srcId="{27021D06-A10D-4FD1-B8A0-6AB7F3D2660E}" destId="{BE19A335-A031-4643-9093-ADE6F06756A9}" srcOrd="0" destOrd="0" presId="urn:microsoft.com/office/officeart/2005/8/layout/orgChart1"/>
    <dgm:cxn modelId="{E8F77B67-C55B-40EC-A9AE-09AFFC16D2D4}" type="presOf" srcId="{A4E35D68-2BBE-4426-8D32-DDEB75EF6EBF}" destId="{A6D35333-3686-4A26-860D-06AD1A62F5F9}" srcOrd="0" destOrd="0" presId="urn:microsoft.com/office/officeart/2005/8/layout/orgChart1"/>
    <dgm:cxn modelId="{F9FC3D44-4689-439C-975F-5C354121DADB}" type="presOf" srcId="{AD986ADE-3D01-432B-B591-1E3F3F13D53F}" destId="{AFBEF26F-95EF-4646-BAA7-5F474CC3F22A}" srcOrd="0" destOrd="0" presId="urn:microsoft.com/office/officeart/2005/8/layout/orgChart1"/>
    <dgm:cxn modelId="{1487C200-5BCC-4DC4-AC7E-F329D9C83A27}" srcId="{695097CD-5B30-436D-B941-3D57E59389FA}" destId="{7298EF83-5D5B-4C56-AD25-041288FFA131}" srcOrd="0" destOrd="0" parTransId="{AD986ADE-3D01-432B-B591-1E3F3F13D53F}" sibTransId="{2976EF42-8B61-430F-9AED-E4BAC743C953}"/>
    <dgm:cxn modelId="{3A932CB6-669A-435C-BB17-5AA557D6374D}" srcId="{D7BAB368-C5C3-4564-A4EF-E2105E3718D3}" destId="{400F2464-0D9F-4CA1-99B2-10F5D197CB6C}" srcOrd="0" destOrd="0" parTransId="{88D302DC-77DF-4820-9462-D65F1ABFE0B5}" sibTransId="{AFF3920E-3BE3-4A87-8239-746900F12ACA}"/>
    <dgm:cxn modelId="{718056F8-3888-46E0-B9A9-843C6A6BFDC9}" type="presOf" srcId="{04B9E014-4FB2-4426-8661-FD693FC65A66}" destId="{B3F5B8A0-7A2A-4C81-B5BC-67E2F060E233}" srcOrd="0" destOrd="0" presId="urn:microsoft.com/office/officeart/2005/8/layout/orgChart1"/>
    <dgm:cxn modelId="{87CFC566-BFC9-4A8B-A8F8-FDA346578823}" type="presOf" srcId="{695097CD-5B30-436D-B941-3D57E59389FA}" destId="{785F5192-BE49-4073-AC01-767C768366A1}" srcOrd="0" destOrd="0" presId="urn:microsoft.com/office/officeart/2005/8/layout/orgChart1"/>
    <dgm:cxn modelId="{2F6FD167-169D-4C69-8B0B-504F24E33FBB}" type="presOf" srcId="{400F2464-0D9F-4CA1-99B2-10F5D197CB6C}" destId="{FA3DB808-4383-41D5-963B-0AF9A33B785E}" srcOrd="0" destOrd="0" presId="urn:microsoft.com/office/officeart/2005/8/layout/orgChart1"/>
    <dgm:cxn modelId="{E8870761-1BA5-4DF3-AC09-72C2CC45E307}" type="presOf" srcId="{25BF755E-DD3E-40A6-AD14-609FCB2CC2DF}" destId="{7938ED79-9444-431A-A4CB-456A7B725BB4}" srcOrd="1" destOrd="0" presId="urn:microsoft.com/office/officeart/2005/8/layout/orgChart1"/>
    <dgm:cxn modelId="{5CB9BE2C-2375-42C4-BB33-ADE6164DBBF2}" srcId="{04B9E014-4FB2-4426-8661-FD693FC65A66}" destId="{D7BAB368-C5C3-4564-A4EF-E2105E3718D3}" srcOrd="0" destOrd="0" parTransId="{AB71ED7F-324E-4470-AA76-D197C6AFD711}" sibTransId="{B337EB79-18CE-45D1-8102-44F5CE17ACC4}"/>
    <dgm:cxn modelId="{973789BA-EEA7-4D32-98DC-56DC46C86FB4}" srcId="{25BF755E-DD3E-40A6-AD14-609FCB2CC2DF}" destId="{27021D06-A10D-4FD1-B8A0-6AB7F3D2660E}" srcOrd="3" destOrd="0" parTransId="{5BD50973-505F-4888-94AD-97E242C0A2DF}" sibTransId="{56FCB9F8-5C2D-4DF6-A989-62AA65DE9483}"/>
    <dgm:cxn modelId="{019D16AB-29FD-4368-B5CA-666F1D6F1C5C}" type="presOf" srcId="{12103DD1-A702-4DE9-85CC-AA25F6F0B076}" destId="{C8B929F8-B3DA-427F-89B4-910442D64945}" srcOrd="1" destOrd="0" presId="urn:microsoft.com/office/officeart/2005/8/layout/orgChart1"/>
    <dgm:cxn modelId="{978D9297-E280-465C-BBC7-9111A287B43B}" type="presOf" srcId="{27021D06-A10D-4FD1-B8A0-6AB7F3D2660E}" destId="{A8E532AF-A5A2-424F-9E6E-16A5EAF15437}" srcOrd="1" destOrd="0" presId="urn:microsoft.com/office/officeart/2005/8/layout/orgChart1"/>
    <dgm:cxn modelId="{1F34D094-9B5C-4E40-8D9D-6397749F90B0}" type="presOf" srcId="{7298EF83-5D5B-4C56-AD25-041288FFA131}" destId="{BBC2A8D2-6CD3-4FB7-AEB2-649962134697}" srcOrd="1" destOrd="0" presId="urn:microsoft.com/office/officeart/2005/8/layout/orgChart1"/>
    <dgm:cxn modelId="{D0011C90-9147-46D3-8143-A01A70BE7F55}" srcId="{D7BAB368-C5C3-4564-A4EF-E2105E3718D3}" destId="{695097CD-5B30-436D-B941-3D57E59389FA}" srcOrd="1" destOrd="0" parTransId="{63B47DAF-8DF0-4565-9688-55C718F1D32B}" sibTransId="{D09F8625-4AA3-46CF-BC42-456C232F906A}"/>
    <dgm:cxn modelId="{FA9DB164-DAC6-4DDB-B082-B5CA1BBA1986}" type="presOf" srcId="{D7BAB368-C5C3-4564-A4EF-E2105E3718D3}" destId="{704B29C3-579A-4313-9EE9-40F4D71F9C1D}" srcOrd="1" destOrd="0" presId="urn:microsoft.com/office/officeart/2005/8/layout/orgChart1"/>
    <dgm:cxn modelId="{5D26D763-9597-40D2-AAC9-17A3220D9201}" type="presOf" srcId="{47E47C42-7DA5-4C8E-8C7C-F1C0E32D13AD}" destId="{9B8BF37C-1B42-46A1-A9B8-2B35FA79658C}" srcOrd="0" destOrd="0" presId="urn:microsoft.com/office/officeart/2005/8/layout/orgChart1"/>
    <dgm:cxn modelId="{EFBB178A-6676-412B-B9AA-2776FB9ACDA2}" type="presOf" srcId="{63B47DAF-8DF0-4565-9688-55C718F1D32B}" destId="{A38F75E7-C3CE-414E-9F33-2EC0A16BA31E}" srcOrd="0" destOrd="0" presId="urn:microsoft.com/office/officeart/2005/8/layout/orgChart1"/>
    <dgm:cxn modelId="{D0BE6F06-EEFC-4E8A-A916-BBE6CE0A9CA1}" srcId="{400F2464-0D9F-4CA1-99B2-10F5D197CB6C}" destId="{F33D1076-3A5B-4319-87F1-A34F0A08006A}" srcOrd="0" destOrd="0" parTransId="{506EF858-77D6-46D0-8749-412278DFDD61}" sibTransId="{768A899F-F0F0-4A46-9518-AF980D01DC18}"/>
    <dgm:cxn modelId="{94E8B205-86E2-431A-9A5E-2D389BF9A418}" type="presOf" srcId="{25BF755E-DD3E-40A6-AD14-609FCB2CC2DF}" destId="{2F2D99FF-3235-4153-9E45-5CB6F7D985BF}" srcOrd="0" destOrd="0" presId="urn:microsoft.com/office/officeart/2005/8/layout/orgChart1"/>
    <dgm:cxn modelId="{E126B11B-233A-4D9A-A300-D5221AECB265}" type="presOf" srcId="{73ABE433-AD4B-4053-B4B4-DAACD91B5343}" destId="{53E95E3B-B077-463A-B896-8E1ECF8D5E58}" srcOrd="0" destOrd="0" presId="urn:microsoft.com/office/officeart/2005/8/layout/orgChart1"/>
    <dgm:cxn modelId="{10F1C0AA-BB9E-4CB8-820E-0B923CAC5A0B}" srcId="{25BF755E-DD3E-40A6-AD14-609FCB2CC2DF}" destId="{5AE24F88-A643-4D86-95B5-5259E3AD8D3F}" srcOrd="0" destOrd="0" parTransId="{696C4AC4-3ACB-4BF3-986C-4809A00DF4D4}" sibTransId="{F15BADD0-5F87-4FFD-987B-C9913258983D}"/>
    <dgm:cxn modelId="{7F14BA12-B02D-43EF-A414-6F386E50266B}" type="presOf" srcId="{F33D1076-3A5B-4319-87F1-A34F0A08006A}" destId="{FA8C75D6-C5E6-4E55-A32F-38F61B769BBA}" srcOrd="1" destOrd="0" presId="urn:microsoft.com/office/officeart/2005/8/layout/orgChart1"/>
    <dgm:cxn modelId="{B6B9F718-0C7C-4358-9D9D-FB069BF05620}" type="presOf" srcId="{5BD50973-505F-4888-94AD-97E242C0A2DF}" destId="{345FA5A7-960B-4AB1-B7E8-C7BA8D1F6230}" srcOrd="0" destOrd="0" presId="urn:microsoft.com/office/officeart/2005/8/layout/orgChart1"/>
    <dgm:cxn modelId="{8EDF6876-AFF2-4AAC-8BE3-0F86D7351A5D}" type="presOf" srcId="{F33D1076-3A5B-4319-87F1-A34F0A08006A}" destId="{A7A119D8-7E81-4358-A135-D86920DE2015}" srcOrd="0" destOrd="0" presId="urn:microsoft.com/office/officeart/2005/8/layout/orgChart1"/>
    <dgm:cxn modelId="{16B28445-6CEC-402B-B461-021BE46EB141}" type="presOf" srcId="{695097CD-5B30-436D-B941-3D57E59389FA}" destId="{A3C75131-CB77-4BF4-92EB-4FE711BEFBC7}" srcOrd="1" destOrd="0" presId="urn:microsoft.com/office/officeart/2005/8/layout/orgChart1"/>
    <dgm:cxn modelId="{7EFA6023-5155-405D-98CA-495C6AF77CC3}" type="presParOf" srcId="{B3F5B8A0-7A2A-4C81-B5BC-67E2F060E233}" destId="{31EC8047-EEC3-48A2-8773-B1E7F81C7A32}" srcOrd="0" destOrd="0" presId="urn:microsoft.com/office/officeart/2005/8/layout/orgChart1"/>
    <dgm:cxn modelId="{9BFEA2AA-4A23-4DB0-B9D1-6BD2ED65CEBF}" type="presParOf" srcId="{31EC8047-EEC3-48A2-8773-B1E7F81C7A32}" destId="{CA5EE7D9-174F-4C10-B9E5-E14AB5FD2E1D}" srcOrd="0" destOrd="0" presId="urn:microsoft.com/office/officeart/2005/8/layout/orgChart1"/>
    <dgm:cxn modelId="{E5DDB75A-56E8-4C62-B472-044B54BD1E44}" type="presParOf" srcId="{CA5EE7D9-174F-4C10-B9E5-E14AB5FD2E1D}" destId="{9F072EAE-0AA7-41F7-87E4-5119A2261EB0}" srcOrd="0" destOrd="0" presId="urn:microsoft.com/office/officeart/2005/8/layout/orgChart1"/>
    <dgm:cxn modelId="{D31A561E-1C96-4470-82CF-CB9A34370E9C}" type="presParOf" srcId="{CA5EE7D9-174F-4C10-B9E5-E14AB5FD2E1D}" destId="{704B29C3-579A-4313-9EE9-40F4D71F9C1D}" srcOrd="1" destOrd="0" presId="urn:microsoft.com/office/officeart/2005/8/layout/orgChart1"/>
    <dgm:cxn modelId="{6025CAC1-01B1-49F7-AEFF-66D1BD49D3D8}" type="presParOf" srcId="{31EC8047-EEC3-48A2-8773-B1E7F81C7A32}" destId="{A328459F-92AB-4371-AE7A-FE231F1A1EEB}" srcOrd="1" destOrd="0" presId="urn:microsoft.com/office/officeart/2005/8/layout/orgChart1"/>
    <dgm:cxn modelId="{9053CD4D-704F-49AC-AB78-CF476341D353}" type="presParOf" srcId="{A328459F-92AB-4371-AE7A-FE231F1A1EEB}" destId="{E631BFFB-A5E6-4345-B09C-A8F09AC5C089}" srcOrd="0" destOrd="0" presId="urn:microsoft.com/office/officeart/2005/8/layout/orgChart1"/>
    <dgm:cxn modelId="{9F5B7D98-0055-4587-9469-FFC00D18EEF2}" type="presParOf" srcId="{A328459F-92AB-4371-AE7A-FE231F1A1EEB}" destId="{F67349D1-BAFC-4785-BC76-16436FD72AD1}" srcOrd="1" destOrd="0" presId="urn:microsoft.com/office/officeart/2005/8/layout/orgChart1"/>
    <dgm:cxn modelId="{67FA2D4B-7D41-488F-A580-C9C7E8F06B26}" type="presParOf" srcId="{F67349D1-BAFC-4785-BC76-16436FD72AD1}" destId="{026BB510-73E3-4E17-B166-98BAE1796348}" srcOrd="0" destOrd="0" presId="urn:microsoft.com/office/officeart/2005/8/layout/orgChart1"/>
    <dgm:cxn modelId="{6803B65F-11F3-4DD5-A59F-4D57F4CE5DA8}" type="presParOf" srcId="{026BB510-73E3-4E17-B166-98BAE1796348}" destId="{FA3DB808-4383-41D5-963B-0AF9A33B785E}" srcOrd="0" destOrd="0" presId="urn:microsoft.com/office/officeart/2005/8/layout/orgChart1"/>
    <dgm:cxn modelId="{F1C02390-720A-469F-9722-B895795E1325}" type="presParOf" srcId="{026BB510-73E3-4E17-B166-98BAE1796348}" destId="{568F14BD-4F8E-42D5-AAC5-DF0D3993EC00}" srcOrd="1" destOrd="0" presId="urn:microsoft.com/office/officeart/2005/8/layout/orgChart1"/>
    <dgm:cxn modelId="{FCDA645A-B5D7-48AF-ACFA-56D156595B2C}" type="presParOf" srcId="{F67349D1-BAFC-4785-BC76-16436FD72AD1}" destId="{B260D589-8A67-48EA-A0EC-02702F87FDFB}" srcOrd="1" destOrd="0" presId="urn:microsoft.com/office/officeart/2005/8/layout/orgChart1"/>
    <dgm:cxn modelId="{7894F596-4FF5-4224-AC75-68F37B7FD250}" type="presParOf" srcId="{B260D589-8A67-48EA-A0EC-02702F87FDFB}" destId="{0E29195D-97A6-4BB8-A883-0AD1523C4C70}" srcOrd="0" destOrd="0" presId="urn:microsoft.com/office/officeart/2005/8/layout/orgChart1"/>
    <dgm:cxn modelId="{F50B078A-DF4F-4907-BA9B-2265DDBFC20D}" type="presParOf" srcId="{B260D589-8A67-48EA-A0EC-02702F87FDFB}" destId="{4FB2E4BF-2B2E-40C9-9543-B56B27B5DCBC}" srcOrd="1" destOrd="0" presId="urn:microsoft.com/office/officeart/2005/8/layout/orgChart1"/>
    <dgm:cxn modelId="{756234E3-DC21-4E19-9DA2-D00B35FAFED5}" type="presParOf" srcId="{4FB2E4BF-2B2E-40C9-9543-B56B27B5DCBC}" destId="{C26B615D-D64E-46BA-A8B7-8BEFDCB371E4}" srcOrd="0" destOrd="0" presId="urn:microsoft.com/office/officeart/2005/8/layout/orgChart1"/>
    <dgm:cxn modelId="{077A5FB5-8557-494A-A446-F31D6D250309}" type="presParOf" srcId="{C26B615D-D64E-46BA-A8B7-8BEFDCB371E4}" destId="{A7A119D8-7E81-4358-A135-D86920DE2015}" srcOrd="0" destOrd="0" presId="urn:microsoft.com/office/officeart/2005/8/layout/orgChart1"/>
    <dgm:cxn modelId="{72B0ADBA-43EB-4195-88FA-A050B63744A5}" type="presParOf" srcId="{C26B615D-D64E-46BA-A8B7-8BEFDCB371E4}" destId="{FA8C75D6-C5E6-4E55-A32F-38F61B769BBA}" srcOrd="1" destOrd="0" presId="urn:microsoft.com/office/officeart/2005/8/layout/orgChart1"/>
    <dgm:cxn modelId="{F77E56AF-4039-4532-8FC2-2F37E1E781CB}" type="presParOf" srcId="{4FB2E4BF-2B2E-40C9-9543-B56B27B5DCBC}" destId="{FC932F23-9CD7-4F44-B3F7-66D978DD6B51}" srcOrd="1" destOrd="0" presId="urn:microsoft.com/office/officeart/2005/8/layout/orgChart1"/>
    <dgm:cxn modelId="{4D298328-917F-4290-8FD5-2A49292B31F4}" type="presParOf" srcId="{4FB2E4BF-2B2E-40C9-9543-B56B27B5DCBC}" destId="{3BD1D710-BDB5-45CC-93AD-FF9783E7145C}" srcOrd="2" destOrd="0" presId="urn:microsoft.com/office/officeart/2005/8/layout/orgChart1"/>
    <dgm:cxn modelId="{8C1666C7-0828-4D33-AA6D-F475469FE2A1}" type="presParOf" srcId="{F67349D1-BAFC-4785-BC76-16436FD72AD1}" destId="{93B8B0DC-0E0F-4EB3-A40A-3FA67EC178BA}" srcOrd="2" destOrd="0" presId="urn:microsoft.com/office/officeart/2005/8/layout/orgChart1"/>
    <dgm:cxn modelId="{64B39E3E-5927-4B10-A850-F0C80A8B78ED}" type="presParOf" srcId="{A328459F-92AB-4371-AE7A-FE231F1A1EEB}" destId="{A38F75E7-C3CE-414E-9F33-2EC0A16BA31E}" srcOrd="2" destOrd="0" presId="urn:microsoft.com/office/officeart/2005/8/layout/orgChart1"/>
    <dgm:cxn modelId="{002DF914-BE01-491B-9360-34A2367F520F}" type="presParOf" srcId="{A328459F-92AB-4371-AE7A-FE231F1A1EEB}" destId="{13D2E519-E771-49DC-8601-A5ED0E2EFD6E}" srcOrd="3" destOrd="0" presId="urn:microsoft.com/office/officeart/2005/8/layout/orgChart1"/>
    <dgm:cxn modelId="{656A053B-7A58-4E41-B4E9-32937102E317}" type="presParOf" srcId="{13D2E519-E771-49DC-8601-A5ED0E2EFD6E}" destId="{8D3E9251-62CB-4165-975F-4D318DD73865}" srcOrd="0" destOrd="0" presId="urn:microsoft.com/office/officeart/2005/8/layout/orgChart1"/>
    <dgm:cxn modelId="{78AF43DA-D8B0-4F73-A848-01968618B9A0}" type="presParOf" srcId="{8D3E9251-62CB-4165-975F-4D318DD73865}" destId="{785F5192-BE49-4073-AC01-767C768366A1}" srcOrd="0" destOrd="0" presId="urn:microsoft.com/office/officeart/2005/8/layout/orgChart1"/>
    <dgm:cxn modelId="{E8B9F69C-DA9C-4689-91F5-3495F1E8CA99}" type="presParOf" srcId="{8D3E9251-62CB-4165-975F-4D318DD73865}" destId="{A3C75131-CB77-4BF4-92EB-4FE711BEFBC7}" srcOrd="1" destOrd="0" presId="urn:microsoft.com/office/officeart/2005/8/layout/orgChart1"/>
    <dgm:cxn modelId="{F4E37AF5-6D39-4DFC-8D7E-C3B04EB1D8FB}" type="presParOf" srcId="{13D2E519-E771-49DC-8601-A5ED0E2EFD6E}" destId="{10BB9F40-5523-47C0-92DA-C66C5E05CF17}" srcOrd="1" destOrd="0" presId="urn:microsoft.com/office/officeart/2005/8/layout/orgChart1"/>
    <dgm:cxn modelId="{0B13EDAA-DA48-49F0-AAE5-3DD44502E371}" type="presParOf" srcId="{10BB9F40-5523-47C0-92DA-C66C5E05CF17}" destId="{AFBEF26F-95EF-4646-BAA7-5F474CC3F22A}" srcOrd="0" destOrd="0" presId="urn:microsoft.com/office/officeart/2005/8/layout/orgChart1"/>
    <dgm:cxn modelId="{2EE2D966-6741-4DBF-A6E9-3247F3C492BE}" type="presParOf" srcId="{10BB9F40-5523-47C0-92DA-C66C5E05CF17}" destId="{D035C9FD-7EB4-4DB8-90DB-57873F32F514}" srcOrd="1" destOrd="0" presId="urn:microsoft.com/office/officeart/2005/8/layout/orgChart1"/>
    <dgm:cxn modelId="{E29AFA22-BF6C-4CD4-8F25-D31C2123CB2E}" type="presParOf" srcId="{D035C9FD-7EB4-4DB8-90DB-57873F32F514}" destId="{088D8086-18B8-40EC-98AF-894246518029}" srcOrd="0" destOrd="0" presId="urn:microsoft.com/office/officeart/2005/8/layout/orgChart1"/>
    <dgm:cxn modelId="{9F1C0846-B11C-4DB5-9F3E-5DF80CC47A5B}" type="presParOf" srcId="{088D8086-18B8-40EC-98AF-894246518029}" destId="{E9555511-CA8C-43F3-A6CC-B59924F9DACB}" srcOrd="0" destOrd="0" presId="urn:microsoft.com/office/officeart/2005/8/layout/orgChart1"/>
    <dgm:cxn modelId="{5075AB85-1B3E-46A6-A393-988019D67366}" type="presParOf" srcId="{088D8086-18B8-40EC-98AF-894246518029}" destId="{BBC2A8D2-6CD3-4FB7-AEB2-649962134697}" srcOrd="1" destOrd="0" presId="urn:microsoft.com/office/officeart/2005/8/layout/orgChart1"/>
    <dgm:cxn modelId="{5DB57C52-9668-4550-B2B1-CBFF4B0DE719}" type="presParOf" srcId="{D035C9FD-7EB4-4DB8-90DB-57873F32F514}" destId="{2D446350-A6D5-4192-AA57-0E3A82148027}" srcOrd="1" destOrd="0" presId="urn:microsoft.com/office/officeart/2005/8/layout/orgChart1"/>
    <dgm:cxn modelId="{C42C8A48-708F-4F63-A909-202155A33EC7}" type="presParOf" srcId="{D035C9FD-7EB4-4DB8-90DB-57873F32F514}" destId="{141B8860-0F04-4A68-B920-6C8E2201801B}" srcOrd="2" destOrd="0" presId="urn:microsoft.com/office/officeart/2005/8/layout/orgChart1"/>
    <dgm:cxn modelId="{115FE62C-6AC1-4C7D-B031-298B79F4720C}" type="presParOf" srcId="{10BB9F40-5523-47C0-92DA-C66C5E05CF17}" destId="{A6D35333-3686-4A26-860D-06AD1A62F5F9}" srcOrd="2" destOrd="0" presId="urn:microsoft.com/office/officeart/2005/8/layout/orgChart1"/>
    <dgm:cxn modelId="{8830C4E4-2456-4CF7-AD7A-F55B35A998F5}" type="presParOf" srcId="{10BB9F40-5523-47C0-92DA-C66C5E05CF17}" destId="{87A55B69-AC26-4DD8-A8C0-E25C7FD23B56}" srcOrd="3" destOrd="0" presId="urn:microsoft.com/office/officeart/2005/8/layout/orgChart1"/>
    <dgm:cxn modelId="{B2C5DF8A-86C1-4B70-A8ED-519317D90F8C}" type="presParOf" srcId="{87A55B69-AC26-4DD8-A8C0-E25C7FD23B56}" destId="{EE194374-DB87-4825-9252-3EEF750E8437}" srcOrd="0" destOrd="0" presId="urn:microsoft.com/office/officeart/2005/8/layout/orgChart1"/>
    <dgm:cxn modelId="{044098A8-7218-4930-A5BB-2D37176417E6}" type="presParOf" srcId="{EE194374-DB87-4825-9252-3EEF750E8437}" destId="{2F2D99FF-3235-4153-9E45-5CB6F7D985BF}" srcOrd="0" destOrd="0" presId="urn:microsoft.com/office/officeart/2005/8/layout/orgChart1"/>
    <dgm:cxn modelId="{F2547F29-9E48-4CB9-B266-F61400613046}" type="presParOf" srcId="{EE194374-DB87-4825-9252-3EEF750E8437}" destId="{7938ED79-9444-431A-A4CB-456A7B725BB4}" srcOrd="1" destOrd="0" presId="urn:microsoft.com/office/officeart/2005/8/layout/orgChart1"/>
    <dgm:cxn modelId="{F762D689-4D29-4F9C-9660-9A40C364B994}" type="presParOf" srcId="{87A55B69-AC26-4DD8-A8C0-E25C7FD23B56}" destId="{0FBC4183-5391-4C50-8B26-2D8F6FB5EDC0}" srcOrd="1" destOrd="0" presId="urn:microsoft.com/office/officeart/2005/8/layout/orgChart1"/>
    <dgm:cxn modelId="{06247491-675E-4175-B4A4-3F2743BBE4A5}" type="presParOf" srcId="{0FBC4183-5391-4C50-8B26-2D8F6FB5EDC0}" destId="{FC897104-640C-41DD-B294-610D45E51369}" srcOrd="0" destOrd="0" presId="urn:microsoft.com/office/officeart/2005/8/layout/orgChart1"/>
    <dgm:cxn modelId="{E1A2B8F0-E895-41A7-9C1F-B9D8F1942D70}" type="presParOf" srcId="{0FBC4183-5391-4C50-8B26-2D8F6FB5EDC0}" destId="{58C6D1C8-EA3A-418E-99E7-F31AD07290DF}" srcOrd="1" destOrd="0" presId="urn:microsoft.com/office/officeart/2005/8/layout/orgChart1"/>
    <dgm:cxn modelId="{46291AAF-733E-4B2F-AFE5-60E96A598D4E}" type="presParOf" srcId="{58C6D1C8-EA3A-418E-99E7-F31AD07290DF}" destId="{619C04ED-FD03-4898-8EEA-F06F2D4C5DA5}" srcOrd="0" destOrd="0" presId="urn:microsoft.com/office/officeart/2005/8/layout/orgChart1"/>
    <dgm:cxn modelId="{065DFD5F-4A1C-4762-AF20-D927E047AE0D}" type="presParOf" srcId="{619C04ED-FD03-4898-8EEA-F06F2D4C5DA5}" destId="{E823533D-70FF-461D-A46E-278D2D5AFAF5}" srcOrd="0" destOrd="0" presId="urn:microsoft.com/office/officeart/2005/8/layout/orgChart1"/>
    <dgm:cxn modelId="{50FB90E7-BADB-467B-BE63-970F59A25DCC}" type="presParOf" srcId="{619C04ED-FD03-4898-8EEA-F06F2D4C5DA5}" destId="{F1B40C94-76B4-4AC8-898A-19B1152B8010}" srcOrd="1" destOrd="0" presId="urn:microsoft.com/office/officeart/2005/8/layout/orgChart1"/>
    <dgm:cxn modelId="{3DD02794-64D4-4848-BE02-E908ED554C78}" type="presParOf" srcId="{58C6D1C8-EA3A-418E-99E7-F31AD07290DF}" destId="{5DD5D446-A1C1-43D7-8BC3-2ACDB060B1E6}" srcOrd="1" destOrd="0" presId="urn:microsoft.com/office/officeart/2005/8/layout/orgChart1"/>
    <dgm:cxn modelId="{648FBCC6-2665-4C26-BC7E-B46CAD320250}" type="presParOf" srcId="{58C6D1C8-EA3A-418E-99E7-F31AD07290DF}" destId="{7DD342D7-6F04-43FA-8FFC-10408263576A}" srcOrd="2" destOrd="0" presId="urn:microsoft.com/office/officeart/2005/8/layout/orgChart1"/>
    <dgm:cxn modelId="{0A120173-D143-4EED-B1F9-9C8C37FE064D}" type="presParOf" srcId="{0FBC4183-5391-4C50-8B26-2D8F6FB5EDC0}" destId="{53E95E3B-B077-463A-B896-8E1ECF8D5E58}" srcOrd="2" destOrd="0" presId="urn:microsoft.com/office/officeart/2005/8/layout/orgChart1"/>
    <dgm:cxn modelId="{86649C29-EFAE-4248-91B8-43A675AD0BA1}" type="presParOf" srcId="{0FBC4183-5391-4C50-8B26-2D8F6FB5EDC0}" destId="{857E7473-BE0F-4F90-AE89-46ACCB502504}" srcOrd="3" destOrd="0" presId="urn:microsoft.com/office/officeart/2005/8/layout/orgChart1"/>
    <dgm:cxn modelId="{2304F0A7-AAEA-4DE7-B258-2B6E725330A0}" type="presParOf" srcId="{857E7473-BE0F-4F90-AE89-46ACCB502504}" destId="{EF2B9333-EDD1-461C-AC61-938DB0EC62EA}" srcOrd="0" destOrd="0" presId="urn:microsoft.com/office/officeart/2005/8/layout/orgChart1"/>
    <dgm:cxn modelId="{8FFFE41A-496B-4476-A399-DFCE6FF7D6BE}" type="presParOf" srcId="{EF2B9333-EDD1-461C-AC61-938DB0EC62EA}" destId="{4EE4ADC5-2A46-460E-96E7-B1F618B1CEDF}" srcOrd="0" destOrd="0" presId="urn:microsoft.com/office/officeart/2005/8/layout/orgChart1"/>
    <dgm:cxn modelId="{7427208C-6429-4BAF-BCE3-4B329B868218}" type="presParOf" srcId="{EF2B9333-EDD1-461C-AC61-938DB0EC62EA}" destId="{C8B929F8-B3DA-427F-89B4-910442D64945}" srcOrd="1" destOrd="0" presId="urn:microsoft.com/office/officeart/2005/8/layout/orgChart1"/>
    <dgm:cxn modelId="{9BA74B82-EFC4-43F7-9FA6-677A3A8F92A6}" type="presParOf" srcId="{857E7473-BE0F-4F90-AE89-46ACCB502504}" destId="{2274A04E-E34D-469A-ABED-C2B957045F99}" srcOrd="1" destOrd="0" presId="urn:microsoft.com/office/officeart/2005/8/layout/orgChart1"/>
    <dgm:cxn modelId="{1C364F40-790A-47D5-890E-3A021FA5257F}" type="presParOf" srcId="{857E7473-BE0F-4F90-AE89-46ACCB502504}" destId="{39383625-B806-4AF0-B2B3-FF4D60D14E0A}" srcOrd="2" destOrd="0" presId="urn:microsoft.com/office/officeart/2005/8/layout/orgChart1"/>
    <dgm:cxn modelId="{712A0DB9-F0DC-4490-A311-430EF475FCFB}" type="presParOf" srcId="{0FBC4183-5391-4C50-8B26-2D8F6FB5EDC0}" destId="{9B8BF37C-1B42-46A1-A9B8-2B35FA79658C}" srcOrd="4" destOrd="0" presId="urn:microsoft.com/office/officeart/2005/8/layout/orgChart1"/>
    <dgm:cxn modelId="{DE5D180E-9C1B-4F3C-A10F-88C5E1EF355E}" type="presParOf" srcId="{0FBC4183-5391-4C50-8B26-2D8F6FB5EDC0}" destId="{3E866BD7-5095-4A2B-93D2-00F9D67BC658}" srcOrd="5" destOrd="0" presId="urn:microsoft.com/office/officeart/2005/8/layout/orgChart1"/>
    <dgm:cxn modelId="{B694DC85-1F9F-43E2-800C-82305A2CDDAE}" type="presParOf" srcId="{3E866BD7-5095-4A2B-93D2-00F9D67BC658}" destId="{D7C810DB-3E39-462D-BABE-99527F98C11F}" srcOrd="0" destOrd="0" presId="urn:microsoft.com/office/officeart/2005/8/layout/orgChart1"/>
    <dgm:cxn modelId="{AD4C8254-ADC9-4065-BE21-9024EB44891F}" type="presParOf" srcId="{D7C810DB-3E39-462D-BABE-99527F98C11F}" destId="{DB086632-2ADF-47D9-AF5A-48213432F106}" srcOrd="0" destOrd="0" presId="urn:microsoft.com/office/officeart/2005/8/layout/orgChart1"/>
    <dgm:cxn modelId="{93205918-C3B8-4E29-A85B-79BFD547A82F}" type="presParOf" srcId="{D7C810DB-3E39-462D-BABE-99527F98C11F}" destId="{78C5ADBF-D0CA-479A-BF5A-3568BA386212}" srcOrd="1" destOrd="0" presId="urn:microsoft.com/office/officeart/2005/8/layout/orgChart1"/>
    <dgm:cxn modelId="{74C61DEE-4206-485C-BF3E-965477708549}" type="presParOf" srcId="{3E866BD7-5095-4A2B-93D2-00F9D67BC658}" destId="{C49EA0E4-AD02-43E4-BD86-C82786CA8237}" srcOrd="1" destOrd="0" presId="urn:microsoft.com/office/officeart/2005/8/layout/orgChart1"/>
    <dgm:cxn modelId="{DAF7B9CF-46AF-4824-93DF-620F4EF5CD89}" type="presParOf" srcId="{3E866BD7-5095-4A2B-93D2-00F9D67BC658}" destId="{06348699-3E52-4752-A416-A29CB1FBDDBB}" srcOrd="2" destOrd="0" presId="urn:microsoft.com/office/officeart/2005/8/layout/orgChart1"/>
    <dgm:cxn modelId="{1E41D682-B56E-470A-9331-392637ED688F}" type="presParOf" srcId="{0FBC4183-5391-4C50-8B26-2D8F6FB5EDC0}" destId="{345FA5A7-960B-4AB1-B7E8-C7BA8D1F6230}" srcOrd="6" destOrd="0" presId="urn:microsoft.com/office/officeart/2005/8/layout/orgChart1"/>
    <dgm:cxn modelId="{72CF1B44-CF2A-4B1A-9175-D5308CB48E3D}" type="presParOf" srcId="{0FBC4183-5391-4C50-8B26-2D8F6FB5EDC0}" destId="{C6F3D3C6-6381-434D-9E54-1411D7A0A2EA}" srcOrd="7" destOrd="0" presId="urn:microsoft.com/office/officeart/2005/8/layout/orgChart1"/>
    <dgm:cxn modelId="{F43C1AFC-5CC3-40C3-90BA-8A16F8E28468}" type="presParOf" srcId="{C6F3D3C6-6381-434D-9E54-1411D7A0A2EA}" destId="{F0571B39-A805-49A3-9B6C-1A869677EE9A}" srcOrd="0" destOrd="0" presId="urn:microsoft.com/office/officeart/2005/8/layout/orgChart1"/>
    <dgm:cxn modelId="{260178D5-5D9B-4640-8CCF-0CECEE720EAB}" type="presParOf" srcId="{F0571B39-A805-49A3-9B6C-1A869677EE9A}" destId="{BE19A335-A031-4643-9093-ADE6F06756A9}" srcOrd="0" destOrd="0" presId="urn:microsoft.com/office/officeart/2005/8/layout/orgChart1"/>
    <dgm:cxn modelId="{1F62AD36-2A8C-429D-8830-F8BA7E40BDB4}" type="presParOf" srcId="{F0571B39-A805-49A3-9B6C-1A869677EE9A}" destId="{A8E532AF-A5A2-424F-9E6E-16A5EAF15437}" srcOrd="1" destOrd="0" presId="urn:microsoft.com/office/officeart/2005/8/layout/orgChart1"/>
    <dgm:cxn modelId="{434C62CC-DF1A-4983-BEC1-0E8F5CFBFE80}" type="presParOf" srcId="{C6F3D3C6-6381-434D-9E54-1411D7A0A2EA}" destId="{E30823E9-C70B-4AFB-90E0-FC3354A41971}" srcOrd="1" destOrd="0" presId="urn:microsoft.com/office/officeart/2005/8/layout/orgChart1"/>
    <dgm:cxn modelId="{180394ED-AAE1-4840-8774-E272843C3AAE}" type="presParOf" srcId="{C6F3D3C6-6381-434D-9E54-1411D7A0A2EA}" destId="{6C025225-818E-4C61-8DCC-6EB2724C29AD}" srcOrd="2" destOrd="0" presId="urn:microsoft.com/office/officeart/2005/8/layout/orgChart1"/>
    <dgm:cxn modelId="{7FB304DE-5542-4504-BB65-E4275608FC98}" type="presParOf" srcId="{87A55B69-AC26-4DD8-A8C0-E25C7FD23B56}" destId="{7E736354-ECAF-44DC-9938-40059C1BAADC}" srcOrd="2" destOrd="0" presId="urn:microsoft.com/office/officeart/2005/8/layout/orgChart1"/>
    <dgm:cxn modelId="{3B7E8590-B377-4F3C-9014-258A646A8845}" type="presParOf" srcId="{13D2E519-E771-49DC-8601-A5ED0E2EFD6E}" destId="{2B14F356-6EC3-4D7F-A73F-BE64A3528481}" srcOrd="2" destOrd="0" presId="urn:microsoft.com/office/officeart/2005/8/layout/orgChart1"/>
    <dgm:cxn modelId="{93B38C69-95C4-43D6-B3BD-F57E09D9C0CB}" type="presParOf" srcId="{31EC8047-EEC3-48A2-8773-B1E7F81C7A32}" destId="{4179FADB-4A1A-4F55-A1A6-B705A9C8BE3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8A6634-5049-4129-A67A-B84183D2CFA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B27AAA33-42D6-44A9-AAEB-BF5E1FB4ECA9}">
      <dgm:prSet phldrT="[Tekst]"/>
      <dgm:spPr/>
      <dgm:t>
        <a:bodyPr/>
        <a:lstStyle/>
        <a:p>
          <a:r>
            <a:rPr lang="pl-PL" i="1" dirty="0"/>
            <a:t>Corpus- </a:t>
          </a:r>
          <a:r>
            <a:rPr lang="pl-PL" i="0" dirty="0"/>
            <a:t>zewnętrzny, obiektywny, materialny element posiadania. </a:t>
          </a:r>
        </a:p>
      </dgm:t>
    </dgm:pt>
    <dgm:pt modelId="{739E9178-7EF1-4955-BB9C-C82E44640289}" type="parTrans" cxnId="{93895109-2FD5-4429-B335-57A9771FC71A}">
      <dgm:prSet/>
      <dgm:spPr/>
      <dgm:t>
        <a:bodyPr/>
        <a:lstStyle/>
        <a:p>
          <a:endParaRPr lang="pl-PL"/>
        </a:p>
      </dgm:t>
    </dgm:pt>
    <dgm:pt modelId="{58268EDA-D2B6-4A17-A6E7-3B1F292A5B4D}" type="sibTrans" cxnId="{93895109-2FD5-4429-B335-57A9771FC71A}">
      <dgm:prSet/>
      <dgm:spPr/>
      <dgm:t>
        <a:bodyPr/>
        <a:lstStyle/>
        <a:p>
          <a:endParaRPr lang="pl-PL"/>
        </a:p>
      </dgm:t>
    </dgm:pt>
    <dgm:pt modelId="{0715408E-9DA1-4D93-8CA7-CFD8567765A0}">
      <dgm:prSet phldrT="[Tekst]"/>
      <dgm:spPr/>
      <dgm:t>
        <a:bodyPr/>
        <a:lstStyle/>
        <a:p>
          <a:r>
            <a:rPr lang="pl-PL" i="1" dirty="0" err="1"/>
            <a:t>Animus</a:t>
          </a:r>
          <a:r>
            <a:rPr lang="pl-PL" dirty="0"/>
            <a:t>- wola, zamiar zatrzymania rzeczy jako swojej, wewnętrzny, psychiczny aspekt posiadania.   </a:t>
          </a:r>
        </a:p>
      </dgm:t>
    </dgm:pt>
    <dgm:pt modelId="{28664D10-FA7F-4BB9-90CB-D83DF7E3B67D}" type="parTrans" cxnId="{403A6657-B188-4CC3-A218-7F617FF85C58}">
      <dgm:prSet/>
      <dgm:spPr/>
      <dgm:t>
        <a:bodyPr/>
        <a:lstStyle/>
        <a:p>
          <a:endParaRPr lang="pl-PL"/>
        </a:p>
      </dgm:t>
    </dgm:pt>
    <dgm:pt modelId="{6773B079-C66F-4F90-8CD1-FE6DA09E83C3}" type="sibTrans" cxnId="{403A6657-B188-4CC3-A218-7F617FF85C58}">
      <dgm:prSet/>
      <dgm:spPr/>
      <dgm:t>
        <a:bodyPr/>
        <a:lstStyle/>
        <a:p>
          <a:endParaRPr lang="pl-PL"/>
        </a:p>
      </dgm:t>
    </dgm:pt>
    <dgm:pt modelId="{A176EBE6-F714-4B60-819F-A56E027B2540}" type="pres">
      <dgm:prSet presAssocID="{7B8A6634-5049-4129-A67A-B84183D2CFAD}" presName="diagram" presStyleCnt="0">
        <dgm:presLayoutVars>
          <dgm:dir/>
          <dgm:resizeHandles val="exact"/>
        </dgm:presLayoutVars>
      </dgm:prSet>
      <dgm:spPr/>
      <dgm:t>
        <a:bodyPr/>
        <a:lstStyle/>
        <a:p>
          <a:endParaRPr lang="en-US"/>
        </a:p>
      </dgm:t>
    </dgm:pt>
    <dgm:pt modelId="{74AA7958-58AD-48C5-B772-E00827C33538}" type="pres">
      <dgm:prSet presAssocID="{B27AAA33-42D6-44A9-AAEB-BF5E1FB4ECA9}" presName="node" presStyleLbl="node1" presStyleIdx="0" presStyleCnt="2">
        <dgm:presLayoutVars>
          <dgm:bulletEnabled val="1"/>
        </dgm:presLayoutVars>
      </dgm:prSet>
      <dgm:spPr/>
      <dgm:t>
        <a:bodyPr/>
        <a:lstStyle/>
        <a:p>
          <a:endParaRPr lang="en-US"/>
        </a:p>
      </dgm:t>
    </dgm:pt>
    <dgm:pt modelId="{44B504A9-3920-409D-84CC-342190E13B88}" type="pres">
      <dgm:prSet presAssocID="{58268EDA-D2B6-4A17-A6E7-3B1F292A5B4D}" presName="sibTrans" presStyleCnt="0"/>
      <dgm:spPr/>
    </dgm:pt>
    <dgm:pt modelId="{FE80C477-6F51-492D-B8C7-0BEAFEF4F042}" type="pres">
      <dgm:prSet presAssocID="{0715408E-9DA1-4D93-8CA7-CFD8567765A0}" presName="node" presStyleLbl="node1" presStyleIdx="1" presStyleCnt="2">
        <dgm:presLayoutVars>
          <dgm:bulletEnabled val="1"/>
        </dgm:presLayoutVars>
      </dgm:prSet>
      <dgm:spPr/>
      <dgm:t>
        <a:bodyPr/>
        <a:lstStyle/>
        <a:p>
          <a:endParaRPr lang="en-US"/>
        </a:p>
      </dgm:t>
    </dgm:pt>
  </dgm:ptLst>
  <dgm:cxnLst>
    <dgm:cxn modelId="{403A6657-B188-4CC3-A218-7F617FF85C58}" srcId="{7B8A6634-5049-4129-A67A-B84183D2CFAD}" destId="{0715408E-9DA1-4D93-8CA7-CFD8567765A0}" srcOrd="1" destOrd="0" parTransId="{28664D10-FA7F-4BB9-90CB-D83DF7E3B67D}" sibTransId="{6773B079-C66F-4F90-8CD1-FE6DA09E83C3}"/>
    <dgm:cxn modelId="{C8DB5A0E-0BEB-485D-B720-A92D51A3D644}" type="presOf" srcId="{0715408E-9DA1-4D93-8CA7-CFD8567765A0}" destId="{FE80C477-6F51-492D-B8C7-0BEAFEF4F042}" srcOrd="0" destOrd="0" presId="urn:microsoft.com/office/officeart/2005/8/layout/default"/>
    <dgm:cxn modelId="{68B21847-BEE4-4BF4-8BB8-97E2673B32BC}" type="presOf" srcId="{7B8A6634-5049-4129-A67A-B84183D2CFAD}" destId="{A176EBE6-F714-4B60-819F-A56E027B2540}" srcOrd="0" destOrd="0" presId="urn:microsoft.com/office/officeart/2005/8/layout/default"/>
    <dgm:cxn modelId="{862CB050-C8C0-4161-9546-4A552075E885}" type="presOf" srcId="{B27AAA33-42D6-44A9-AAEB-BF5E1FB4ECA9}" destId="{74AA7958-58AD-48C5-B772-E00827C33538}" srcOrd="0" destOrd="0" presId="urn:microsoft.com/office/officeart/2005/8/layout/default"/>
    <dgm:cxn modelId="{93895109-2FD5-4429-B335-57A9771FC71A}" srcId="{7B8A6634-5049-4129-A67A-B84183D2CFAD}" destId="{B27AAA33-42D6-44A9-AAEB-BF5E1FB4ECA9}" srcOrd="0" destOrd="0" parTransId="{739E9178-7EF1-4955-BB9C-C82E44640289}" sibTransId="{58268EDA-D2B6-4A17-A6E7-3B1F292A5B4D}"/>
    <dgm:cxn modelId="{8AE947DC-E5BA-4B0B-97AC-505413892982}" type="presParOf" srcId="{A176EBE6-F714-4B60-819F-A56E027B2540}" destId="{74AA7958-58AD-48C5-B772-E00827C33538}" srcOrd="0" destOrd="0" presId="urn:microsoft.com/office/officeart/2005/8/layout/default"/>
    <dgm:cxn modelId="{9C8F523C-81DF-4991-B85B-C38269AF4E51}" type="presParOf" srcId="{A176EBE6-F714-4B60-819F-A56E027B2540}" destId="{44B504A9-3920-409D-84CC-342190E13B88}" srcOrd="1" destOrd="0" presId="urn:microsoft.com/office/officeart/2005/8/layout/default"/>
    <dgm:cxn modelId="{EB6A30A7-C2D2-4ABC-B15F-F6FA16BB0186}" type="presParOf" srcId="{A176EBE6-F714-4B60-819F-A56E027B2540}" destId="{FE80C477-6F51-492D-B8C7-0BEAFEF4F04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EB3F3E-9E07-4064-89A6-4942D3870F5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A806F7C-1BDD-4482-9953-E23C54DA1F20}">
      <dgm:prSet phldrT="[Tekst]"/>
      <dgm:spPr/>
      <dgm:t>
        <a:bodyPr/>
        <a:lstStyle/>
        <a:p>
          <a:r>
            <a:rPr lang="pl-PL" dirty="0"/>
            <a:t>Posiadanie jako faktyczne władztwo nad rzeczą mogło doprowadzić- drogą zasiedzenia- do nabycia własności</a:t>
          </a:r>
        </a:p>
      </dgm:t>
    </dgm:pt>
    <dgm:pt modelId="{BD419116-D2DA-4524-9691-F4D32DFB2837}" type="parTrans" cxnId="{5873093D-8887-46FC-A554-7DC7740C9A05}">
      <dgm:prSet/>
      <dgm:spPr/>
      <dgm:t>
        <a:bodyPr/>
        <a:lstStyle/>
        <a:p>
          <a:endParaRPr lang="pl-PL"/>
        </a:p>
      </dgm:t>
    </dgm:pt>
    <dgm:pt modelId="{030747D6-8A62-4613-AE9A-6F212929CE77}" type="sibTrans" cxnId="{5873093D-8887-46FC-A554-7DC7740C9A05}">
      <dgm:prSet/>
      <dgm:spPr/>
      <dgm:t>
        <a:bodyPr/>
        <a:lstStyle/>
        <a:p>
          <a:endParaRPr lang="pl-PL"/>
        </a:p>
      </dgm:t>
    </dgm:pt>
    <dgm:pt modelId="{62D28517-E816-453F-872E-357FFF245637}">
      <dgm:prSet phldrT="[Tekst]"/>
      <dgm:spPr/>
      <dgm:t>
        <a:bodyPr/>
        <a:lstStyle/>
        <a:p>
          <a:r>
            <a:rPr lang="pl-PL" dirty="0"/>
            <a:t>Posiadanie podlegało odrębnej ochronie prawnej za pomocą interdyktów pretorskich </a:t>
          </a:r>
        </a:p>
      </dgm:t>
    </dgm:pt>
    <dgm:pt modelId="{2919B165-25AD-4E78-AE7C-ADDB4ADFD53F}" type="parTrans" cxnId="{E83CF682-9512-4D2F-8AC7-94E6FCDFFB38}">
      <dgm:prSet/>
      <dgm:spPr/>
      <dgm:t>
        <a:bodyPr/>
        <a:lstStyle/>
        <a:p>
          <a:endParaRPr lang="pl-PL"/>
        </a:p>
      </dgm:t>
    </dgm:pt>
    <dgm:pt modelId="{58899B1D-AD72-4924-B1BF-C00B537AC365}" type="sibTrans" cxnId="{E83CF682-9512-4D2F-8AC7-94E6FCDFFB38}">
      <dgm:prSet/>
      <dgm:spPr/>
      <dgm:t>
        <a:bodyPr/>
        <a:lstStyle/>
        <a:p>
          <a:endParaRPr lang="pl-PL"/>
        </a:p>
      </dgm:t>
    </dgm:pt>
    <dgm:pt modelId="{AF4E3ADA-6E9F-4355-A1D9-8B42F4EC2483}" type="pres">
      <dgm:prSet presAssocID="{93EB3F3E-9E07-4064-89A6-4942D3870F5B}" presName="diagram" presStyleCnt="0">
        <dgm:presLayoutVars>
          <dgm:dir/>
          <dgm:resizeHandles val="exact"/>
        </dgm:presLayoutVars>
      </dgm:prSet>
      <dgm:spPr/>
      <dgm:t>
        <a:bodyPr/>
        <a:lstStyle/>
        <a:p>
          <a:endParaRPr lang="en-US"/>
        </a:p>
      </dgm:t>
    </dgm:pt>
    <dgm:pt modelId="{1E8F8382-9FB9-4615-87AA-EBE000B55358}" type="pres">
      <dgm:prSet presAssocID="{8A806F7C-1BDD-4482-9953-E23C54DA1F20}" presName="node" presStyleLbl="node1" presStyleIdx="0" presStyleCnt="2">
        <dgm:presLayoutVars>
          <dgm:bulletEnabled val="1"/>
        </dgm:presLayoutVars>
      </dgm:prSet>
      <dgm:spPr/>
      <dgm:t>
        <a:bodyPr/>
        <a:lstStyle/>
        <a:p>
          <a:endParaRPr lang="en-US"/>
        </a:p>
      </dgm:t>
    </dgm:pt>
    <dgm:pt modelId="{2AC17660-BB31-490E-9FA4-2742A029EE5D}" type="pres">
      <dgm:prSet presAssocID="{030747D6-8A62-4613-AE9A-6F212929CE77}" presName="sibTrans" presStyleCnt="0"/>
      <dgm:spPr/>
    </dgm:pt>
    <dgm:pt modelId="{75147083-3F4C-4DDD-9777-792A4E6E7663}" type="pres">
      <dgm:prSet presAssocID="{62D28517-E816-453F-872E-357FFF245637}" presName="node" presStyleLbl="node1" presStyleIdx="1" presStyleCnt="2">
        <dgm:presLayoutVars>
          <dgm:bulletEnabled val="1"/>
        </dgm:presLayoutVars>
      </dgm:prSet>
      <dgm:spPr/>
      <dgm:t>
        <a:bodyPr/>
        <a:lstStyle/>
        <a:p>
          <a:endParaRPr lang="en-US"/>
        </a:p>
      </dgm:t>
    </dgm:pt>
  </dgm:ptLst>
  <dgm:cxnLst>
    <dgm:cxn modelId="{ADB7268E-B528-4702-9CE7-B92A2444CF98}" type="presOf" srcId="{62D28517-E816-453F-872E-357FFF245637}" destId="{75147083-3F4C-4DDD-9777-792A4E6E7663}" srcOrd="0" destOrd="0" presId="urn:microsoft.com/office/officeart/2005/8/layout/default"/>
    <dgm:cxn modelId="{E95B4B9A-8D09-4E1E-8651-9C2CA017AF60}" type="presOf" srcId="{8A806F7C-1BDD-4482-9953-E23C54DA1F20}" destId="{1E8F8382-9FB9-4615-87AA-EBE000B55358}" srcOrd="0" destOrd="0" presId="urn:microsoft.com/office/officeart/2005/8/layout/default"/>
    <dgm:cxn modelId="{5873093D-8887-46FC-A554-7DC7740C9A05}" srcId="{93EB3F3E-9E07-4064-89A6-4942D3870F5B}" destId="{8A806F7C-1BDD-4482-9953-E23C54DA1F20}" srcOrd="0" destOrd="0" parTransId="{BD419116-D2DA-4524-9691-F4D32DFB2837}" sibTransId="{030747D6-8A62-4613-AE9A-6F212929CE77}"/>
    <dgm:cxn modelId="{E83CF682-9512-4D2F-8AC7-94E6FCDFFB38}" srcId="{93EB3F3E-9E07-4064-89A6-4942D3870F5B}" destId="{62D28517-E816-453F-872E-357FFF245637}" srcOrd="1" destOrd="0" parTransId="{2919B165-25AD-4E78-AE7C-ADDB4ADFD53F}" sibTransId="{58899B1D-AD72-4924-B1BF-C00B537AC365}"/>
    <dgm:cxn modelId="{283F9FA9-F44A-4828-9777-69298317B392}" type="presOf" srcId="{93EB3F3E-9E07-4064-89A6-4942D3870F5B}" destId="{AF4E3ADA-6E9F-4355-A1D9-8B42F4EC2483}" srcOrd="0" destOrd="0" presId="urn:microsoft.com/office/officeart/2005/8/layout/default"/>
    <dgm:cxn modelId="{99529AD1-494C-4ECD-9096-E73E9689E1C0}" type="presParOf" srcId="{AF4E3ADA-6E9F-4355-A1D9-8B42F4EC2483}" destId="{1E8F8382-9FB9-4615-87AA-EBE000B55358}" srcOrd="0" destOrd="0" presId="urn:microsoft.com/office/officeart/2005/8/layout/default"/>
    <dgm:cxn modelId="{47BAACBF-6B85-4A31-A065-4027476ADE12}" type="presParOf" srcId="{AF4E3ADA-6E9F-4355-A1D9-8B42F4EC2483}" destId="{2AC17660-BB31-490E-9FA4-2742A029EE5D}" srcOrd="1" destOrd="0" presId="urn:microsoft.com/office/officeart/2005/8/layout/default"/>
    <dgm:cxn modelId="{B355DF5D-0134-4864-B3A8-F7A6FE846A66}" type="presParOf" srcId="{AF4E3ADA-6E9F-4355-A1D9-8B42F4EC2483}" destId="{75147083-3F4C-4DDD-9777-792A4E6E766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7ADACF-6C92-448D-A9BD-E863C14B2F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9E7E52A6-422C-45BC-8D62-A8E5D0F496C9}">
      <dgm:prSet phldrT="[Tekst]"/>
      <dgm:spPr/>
      <dgm:t>
        <a:bodyPr/>
        <a:lstStyle/>
        <a:p>
          <a:r>
            <a:rPr lang="pl-PL" dirty="0" err="1"/>
            <a:t>Possessio</a:t>
          </a:r>
          <a:r>
            <a:rPr lang="pl-PL" dirty="0"/>
            <a:t> </a:t>
          </a:r>
          <a:r>
            <a:rPr lang="pl-PL" dirty="0" err="1"/>
            <a:t>civilis</a:t>
          </a:r>
          <a:r>
            <a:rPr lang="pl-PL" dirty="0"/>
            <a:t>- władztwo faktyczne + </a:t>
          </a:r>
          <a:r>
            <a:rPr lang="pl-PL" dirty="0" err="1"/>
            <a:t>animus</a:t>
          </a:r>
          <a:endParaRPr lang="pl-PL" dirty="0"/>
        </a:p>
      </dgm:t>
    </dgm:pt>
    <dgm:pt modelId="{A12F47EE-DE53-4797-A42C-9D5E0E5EDFCF}" type="parTrans" cxnId="{1AD4973B-E3B7-4B54-9E81-F67422FAFA9C}">
      <dgm:prSet/>
      <dgm:spPr/>
      <dgm:t>
        <a:bodyPr/>
        <a:lstStyle/>
        <a:p>
          <a:endParaRPr lang="pl-PL"/>
        </a:p>
      </dgm:t>
    </dgm:pt>
    <dgm:pt modelId="{7E5163D4-2B15-4736-9956-79E55ECA5F8C}" type="sibTrans" cxnId="{1AD4973B-E3B7-4B54-9E81-F67422FAFA9C}">
      <dgm:prSet/>
      <dgm:spPr/>
      <dgm:t>
        <a:bodyPr/>
        <a:lstStyle/>
        <a:p>
          <a:endParaRPr lang="pl-PL"/>
        </a:p>
      </dgm:t>
    </dgm:pt>
    <dgm:pt modelId="{34B5007A-6F07-49E1-B0A3-5722DE5A3A4D}">
      <dgm:prSet phldrT="[Tekst]"/>
      <dgm:spPr/>
      <dgm:t>
        <a:bodyPr/>
        <a:lstStyle/>
        <a:p>
          <a:r>
            <a:rPr lang="pl-PL" dirty="0" err="1"/>
            <a:t>Possessio</a:t>
          </a:r>
          <a:r>
            <a:rPr lang="pl-PL" dirty="0"/>
            <a:t> ad </a:t>
          </a:r>
          <a:r>
            <a:rPr lang="pl-PL" dirty="0" err="1"/>
            <a:t>interdicta</a:t>
          </a:r>
          <a:r>
            <a:rPr lang="pl-PL" dirty="0"/>
            <a:t>- chronione przez interdykty pretorskie</a:t>
          </a:r>
        </a:p>
      </dgm:t>
    </dgm:pt>
    <dgm:pt modelId="{8E01F49B-2ED6-49F6-8D0B-D60AF3C003AD}" type="parTrans" cxnId="{F13FEBB8-0EC9-4EFD-8B5C-AA016B064054}">
      <dgm:prSet/>
      <dgm:spPr/>
      <dgm:t>
        <a:bodyPr/>
        <a:lstStyle/>
        <a:p>
          <a:endParaRPr lang="pl-PL"/>
        </a:p>
      </dgm:t>
    </dgm:pt>
    <dgm:pt modelId="{87B3CB1C-3E2C-42A2-A59C-35E23E6E5100}" type="sibTrans" cxnId="{F13FEBB8-0EC9-4EFD-8B5C-AA016B064054}">
      <dgm:prSet/>
      <dgm:spPr/>
      <dgm:t>
        <a:bodyPr/>
        <a:lstStyle/>
        <a:p>
          <a:endParaRPr lang="pl-PL"/>
        </a:p>
      </dgm:t>
    </dgm:pt>
    <dgm:pt modelId="{3E120E7A-8287-4464-9F1F-6D848FD3625D}">
      <dgm:prSet phldrT="[Tekst]"/>
      <dgm:spPr/>
      <dgm:t>
        <a:bodyPr/>
        <a:lstStyle/>
        <a:p>
          <a:r>
            <a:rPr lang="pl-PL" dirty="0" err="1"/>
            <a:t>Possessio</a:t>
          </a:r>
          <a:r>
            <a:rPr lang="pl-PL" dirty="0"/>
            <a:t> </a:t>
          </a:r>
          <a:r>
            <a:rPr lang="pl-PL" dirty="0" err="1"/>
            <a:t>iusta</a:t>
          </a:r>
          <a:r>
            <a:rPr lang="pl-PL" dirty="0"/>
            <a:t>- posiadanie odpowiadało prawu- posiadanie właściciela z tytułu prawa własności</a:t>
          </a:r>
        </a:p>
      </dgm:t>
    </dgm:pt>
    <dgm:pt modelId="{90A24FA6-22C0-4E58-AC82-C751D699CCD9}" type="parTrans" cxnId="{7B64F9E1-A482-4D39-B2A8-CFC15CC8A6CE}">
      <dgm:prSet/>
      <dgm:spPr/>
      <dgm:t>
        <a:bodyPr/>
        <a:lstStyle/>
        <a:p>
          <a:endParaRPr lang="pl-PL"/>
        </a:p>
      </dgm:t>
    </dgm:pt>
    <dgm:pt modelId="{12CF8ADD-FD4D-402B-914D-D23FD235E991}" type="sibTrans" cxnId="{7B64F9E1-A482-4D39-B2A8-CFC15CC8A6CE}">
      <dgm:prSet/>
      <dgm:spPr/>
      <dgm:t>
        <a:bodyPr/>
        <a:lstStyle/>
        <a:p>
          <a:endParaRPr lang="pl-PL"/>
        </a:p>
      </dgm:t>
    </dgm:pt>
    <dgm:pt modelId="{B6C39C4D-D41E-4B58-87FC-A7115DC198BC}">
      <dgm:prSet phldrT="[Tekst]"/>
      <dgm:spPr/>
      <dgm:t>
        <a:bodyPr/>
        <a:lstStyle/>
        <a:p>
          <a:r>
            <a:rPr lang="pl-PL" dirty="0" err="1"/>
            <a:t>Possessio</a:t>
          </a:r>
          <a:r>
            <a:rPr lang="pl-PL" dirty="0"/>
            <a:t> </a:t>
          </a:r>
          <a:r>
            <a:rPr lang="pl-PL" dirty="0" err="1"/>
            <a:t>iniusta</a:t>
          </a:r>
          <a:r>
            <a:rPr lang="pl-PL" dirty="0"/>
            <a:t>- bezprawne, niesłuszne- stan faktyczny sprzeczny ze stanem prawnym</a:t>
          </a:r>
        </a:p>
      </dgm:t>
    </dgm:pt>
    <dgm:pt modelId="{1E3A84A0-BD3F-422A-B4AC-8AD7DF1A8EA5}" type="parTrans" cxnId="{25167622-700C-4FD7-BA19-A240C3240176}">
      <dgm:prSet/>
      <dgm:spPr/>
      <dgm:t>
        <a:bodyPr/>
        <a:lstStyle/>
        <a:p>
          <a:endParaRPr lang="pl-PL"/>
        </a:p>
      </dgm:t>
    </dgm:pt>
    <dgm:pt modelId="{FCB55BDE-AC62-4B79-9E64-FBE5320CCC36}" type="sibTrans" cxnId="{25167622-700C-4FD7-BA19-A240C3240176}">
      <dgm:prSet/>
      <dgm:spPr/>
      <dgm:t>
        <a:bodyPr/>
        <a:lstStyle/>
        <a:p>
          <a:endParaRPr lang="pl-PL"/>
        </a:p>
      </dgm:t>
    </dgm:pt>
    <dgm:pt modelId="{06F98C62-2C17-4D17-B880-DFC76715E462}">
      <dgm:prSet phldrT="[Tekst]"/>
      <dgm:spPr/>
      <dgm:t>
        <a:bodyPr/>
        <a:lstStyle/>
        <a:p>
          <a:r>
            <a:rPr lang="pl-PL" dirty="0" err="1"/>
            <a:t>Possessio</a:t>
          </a:r>
          <a:r>
            <a:rPr lang="pl-PL" dirty="0"/>
            <a:t> </a:t>
          </a:r>
          <a:r>
            <a:rPr lang="pl-PL" dirty="0" err="1"/>
            <a:t>bonae</a:t>
          </a:r>
          <a:r>
            <a:rPr lang="pl-PL" dirty="0"/>
            <a:t>- posiadanie w dobrej wierze- posiadacz przekonany, że posiadanie mu przysługuje</a:t>
          </a:r>
        </a:p>
      </dgm:t>
    </dgm:pt>
    <dgm:pt modelId="{D4FA0601-782E-4B5F-8964-44F7AF11917F}" type="parTrans" cxnId="{418DC2FD-E29B-41FC-896B-AC65201CE481}">
      <dgm:prSet/>
      <dgm:spPr/>
      <dgm:t>
        <a:bodyPr/>
        <a:lstStyle/>
        <a:p>
          <a:endParaRPr lang="pl-PL"/>
        </a:p>
      </dgm:t>
    </dgm:pt>
    <dgm:pt modelId="{B7AB4473-5148-4B36-9B22-832CB0BEC301}" type="sibTrans" cxnId="{418DC2FD-E29B-41FC-896B-AC65201CE481}">
      <dgm:prSet/>
      <dgm:spPr/>
      <dgm:t>
        <a:bodyPr/>
        <a:lstStyle/>
        <a:p>
          <a:endParaRPr lang="pl-PL"/>
        </a:p>
      </dgm:t>
    </dgm:pt>
    <dgm:pt modelId="{AF3D60BF-20A7-4130-88BD-CA65A5E5235F}">
      <dgm:prSet phldrT="[Tekst]"/>
      <dgm:spPr/>
      <dgm:t>
        <a:bodyPr/>
        <a:lstStyle/>
        <a:p>
          <a:r>
            <a:rPr lang="pl-PL" dirty="0" err="1"/>
            <a:t>Malae</a:t>
          </a:r>
          <a:r>
            <a:rPr lang="pl-PL" dirty="0"/>
            <a:t> </a:t>
          </a:r>
          <a:r>
            <a:rPr lang="pl-PL" dirty="0" err="1"/>
            <a:t>fidei</a:t>
          </a:r>
          <a:r>
            <a:rPr lang="pl-PL" dirty="0"/>
            <a:t>- w złej wierze- posiadacz wiedział, był świadomy, że jego posiadanie jest niezgodne ze stanem prawnym </a:t>
          </a:r>
        </a:p>
      </dgm:t>
    </dgm:pt>
    <dgm:pt modelId="{4A1EDA86-4314-4844-8954-8A2B274B88B9}" type="parTrans" cxnId="{CDD75230-7DBA-4341-8E38-5C2069B4C74A}">
      <dgm:prSet/>
      <dgm:spPr/>
      <dgm:t>
        <a:bodyPr/>
        <a:lstStyle/>
        <a:p>
          <a:endParaRPr lang="pl-PL"/>
        </a:p>
      </dgm:t>
    </dgm:pt>
    <dgm:pt modelId="{E7704924-A8CC-4445-AACB-971B160624D9}" type="sibTrans" cxnId="{CDD75230-7DBA-4341-8E38-5C2069B4C74A}">
      <dgm:prSet/>
      <dgm:spPr/>
      <dgm:t>
        <a:bodyPr/>
        <a:lstStyle/>
        <a:p>
          <a:endParaRPr lang="pl-PL"/>
        </a:p>
      </dgm:t>
    </dgm:pt>
    <dgm:pt modelId="{29803D61-CE4F-4B61-9CB7-B7056D259DFB}" type="pres">
      <dgm:prSet presAssocID="{E47ADACF-6C92-448D-A9BD-E863C14B2FC0}" presName="diagram" presStyleCnt="0">
        <dgm:presLayoutVars>
          <dgm:dir/>
          <dgm:resizeHandles val="exact"/>
        </dgm:presLayoutVars>
      </dgm:prSet>
      <dgm:spPr/>
      <dgm:t>
        <a:bodyPr/>
        <a:lstStyle/>
        <a:p>
          <a:endParaRPr lang="en-US"/>
        </a:p>
      </dgm:t>
    </dgm:pt>
    <dgm:pt modelId="{591669D8-A895-4579-914F-130FF0E33CE1}" type="pres">
      <dgm:prSet presAssocID="{9E7E52A6-422C-45BC-8D62-A8E5D0F496C9}" presName="node" presStyleLbl="node1" presStyleIdx="0" presStyleCnt="6">
        <dgm:presLayoutVars>
          <dgm:bulletEnabled val="1"/>
        </dgm:presLayoutVars>
      </dgm:prSet>
      <dgm:spPr/>
      <dgm:t>
        <a:bodyPr/>
        <a:lstStyle/>
        <a:p>
          <a:endParaRPr lang="en-US"/>
        </a:p>
      </dgm:t>
    </dgm:pt>
    <dgm:pt modelId="{DE477928-30A4-4E05-92E1-3402B5A70F65}" type="pres">
      <dgm:prSet presAssocID="{7E5163D4-2B15-4736-9956-79E55ECA5F8C}" presName="sibTrans" presStyleCnt="0"/>
      <dgm:spPr/>
    </dgm:pt>
    <dgm:pt modelId="{446806D2-F9EA-424E-9011-59188FCE1D6F}" type="pres">
      <dgm:prSet presAssocID="{34B5007A-6F07-49E1-B0A3-5722DE5A3A4D}" presName="node" presStyleLbl="node1" presStyleIdx="1" presStyleCnt="6">
        <dgm:presLayoutVars>
          <dgm:bulletEnabled val="1"/>
        </dgm:presLayoutVars>
      </dgm:prSet>
      <dgm:spPr/>
      <dgm:t>
        <a:bodyPr/>
        <a:lstStyle/>
        <a:p>
          <a:endParaRPr lang="en-US"/>
        </a:p>
      </dgm:t>
    </dgm:pt>
    <dgm:pt modelId="{6BAB0A6F-5E7F-423C-81C4-531814C2870C}" type="pres">
      <dgm:prSet presAssocID="{87B3CB1C-3E2C-42A2-A59C-35E23E6E5100}" presName="sibTrans" presStyleCnt="0"/>
      <dgm:spPr/>
    </dgm:pt>
    <dgm:pt modelId="{1E85193B-6772-4AAC-A74C-71A69B4B14F8}" type="pres">
      <dgm:prSet presAssocID="{3E120E7A-8287-4464-9F1F-6D848FD3625D}" presName="node" presStyleLbl="node1" presStyleIdx="2" presStyleCnt="6">
        <dgm:presLayoutVars>
          <dgm:bulletEnabled val="1"/>
        </dgm:presLayoutVars>
      </dgm:prSet>
      <dgm:spPr/>
      <dgm:t>
        <a:bodyPr/>
        <a:lstStyle/>
        <a:p>
          <a:endParaRPr lang="en-US"/>
        </a:p>
      </dgm:t>
    </dgm:pt>
    <dgm:pt modelId="{AE4EB0CD-86F7-473B-A186-0C7E2BEC138C}" type="pres">
      <dgm:prSet presAssocID="{12CF8ADD-FD4D-402B-914D-D23FD235E991}" presName="sibTrans" presStyleCnt="0"/>
      <dgm:spPr/>
    </dgm:pt>
    <dgm:pt modelId="{2B2D5B3F-95F4-44DC-A891-CFB90FCC9C62}" type="pres">
      <dgm:prSet presAssocID="{B6C39C4D-D41E-4B58-87FC-A7115DC198BC}" presName="node" presStyleLbl="node1" presStyleIdx="3" presStyleCnt="6">
        <dgm:presLayoutVars>
          <dgm:bulletEnabled val="1"/>
        </dgm:presLayoutVars>
      </dgm:prSet>
      <dgm:spPr/>
      <dgm:t>
        <a:bodyPr/>
        <a:lstStyle/>
        <a:p>
          <a:endParaRPr lang="en-US"/>
        </a:p>
      </dgm:t>
    </dgm:pt>
    <dgm:pt modelId="{2E88D118-C1D9-4561-B996-4601E84F8EEA}" type="pres">
      <dgm:prSet presAssocID="{FCB55BDE-AC62-4B79-9E64-FBE5320CCC36}" presName="sibTrans" presStyleCnt="0"/>
      <dgm:spPr/>
    </dgm:pt>
    <dgm:pt modelId="{61DC91E9-4343-4D1C-8537-8CD4D51E8BA3}" type="pres">
      <dgm:prSet presAssocID="{06F98C62-2C17-4D17-B880-DFC76715E462}" presName="node" presStyleLbl="node1" presStyleIdx="4" presStyleCnt="6">
        <dgm:presLayoutVars>
          <dgm:bulletEnabled val="1"/>
        </dgm:presLayoutVars>
      </dgm:prSet>
      <dgm:spPr/>
      <dgm:t>
        <a:bodyPr/>
        <a:lstStyle/>
        <a:p>
          <a:endParaRPr lang="en-US"/>
        </a:p>
      </dgm:t>
    </dgm:pt>
    <dgm:pt modelId="{1C58FEC7-3F9C-46C4-AF16-135CD4C520BF}" type="pres">
      <dgm:prSet presAssocID="{B7AB4473-5148-4B36-9B22-832CB0BEC301}" presName="sibTrans" presStyleCnt="0"/>
      <dgm:spPr/>
    </dgm:pt>
    <dgm:pt modelId="{858CD6B3-C9ED-43C2-8E46-005BEA25013A}" type="pres">
      <dgm:prSet presAssocID="{AF3D60BF-20A7-4130-88BD-CA65A5E5235F}" presName="node" presStyleLbl="node1" presStyleIdx="5" presStyleCnt="6" custLinFactNeighborX="0" custLinFactNeighborY="-2072">
        <dgm:presLayoutVars>
          <dgm:bulletEnabled val="1"/>
        </dgm:presLayoutVars>
      </dgm:prSet>
      <dgm:spPr/>
      <dgm:t>
        <a:bodyPr/>
        <a:lstStyle/>
        <a:p>
          <a:endParaRPr lang="en-US"/>
        </a:p>
      </dgm:t>
    </dgm:pt>
  </dgm:ptLst>
  <dgm:cxnLst>
    <dgm:cxn modelId="{7B64F9E1-A482-4D39-B2A8-CFC15CC8A6CE}" srcId="{E47ADACF-6C92-448D-A9BD-E863C14B2FC0}" destId="{3E120E7A-8287-4464-9F1F-6D848FD3625D}" srcOrd="2" destOrd="0" parTransId="{90A24FA6-22C0-4E58-AC82-C751D699CCD9}" sibTransId="{12CF8ADD-FD4D-402B-914D-D23FD235E991}"/>
    <dgm:cxn modelId="{13E71506-8FC1-4572-BC4D-EB2CF81BE1CE}" type="presOf" srcId="{34B5007A-6F07-49E1-B0A3-5722DE5A3A4D}" destId="{446806D2-F9EA-424E-9011-59188FCE1D6F}" srcOrd="0" destOrd="0" presId="urn:microsoft.com/office/officeart/2005/8/layout/default"/>
    <dgm:cxn modelId="{CDD75230-7DBA-4341-8E38-5C2069B4C74A}" srcId="{E47ADACF-6C92-448D-A9BD-E863C14B2FC0}" destId="{AF3D60BF-20A7-4130-88BD-CA65A5E5235F}" srcOrd="5" destOrd="0" parTransId="{4A1EDA86-4314-4844-8954-8A2B274B88B9}" sibTransId="{E7704924-A8CC-4445-AACB-971B160624D9}"/>
    <dgm:cxn modelId="{1AD4973B-E3B7-4B54-9E81-F67422FAFA9C}" srcId="{E47ADACF-6C92-448D-A9BD-E863C14B2FC0}" destId="{9E7E52A6-422C-45BC-8D62-A8E5D0F496C9}" srcOrd="0" destOrd="0" parTransId="{A12F47EE-DE53-4797-A42C-9D5E0E5EDFCF}" sibTransId="{7E5163D4-2B15-4736-9956-79E55ECA5F8C}"/>
    <dgm:cxn modelId="{FA85AA3B-8D0A-4EB8-9A69-1C1A326EEE92}" type="presOf" srcId="{3E120E7A-8287-4464-9F1F-6D848FD3625D}" destId="{1E85193B-6772-4AAC-A74C-71A69B4B14F8}" srcOrd="0" destOrd="0" presId="urn:microsoft.com/office/officeart/2005/8/layout/default"/>
    <dgm:cxn modelId="{F13FEBB8-0EC9-4EFD-8B5C-AA016B064054}" srcId="{E47ADACF-6C92-448D-A9BD-E863C14B2FC0}" destId="{34B5007A-6F07-49E1-B0A3-5722DE5A3A4D}" srcOrd="1" destOrd="0" parTransId="{8E01F49B-2ED6-49F6-8D0B-D60AF3C003AD}" sibTransId="{87B3CB1C-3E2C-42A2-A59C-35E23E6E5100}"/>
    <dgm:cxn modelId="{25167622-700C-4FD7-BA19-A240C3240176}" srcId="{E47ADACF-6C92-448D-A9BD-E863C14B2FC0}" destId="{B6C39C4D-D41E-4B58-87FC-A7115DC198BC}" srcOrd="3" destOrd="0" parTransId="{1E3A84A0-BD3F-422A-B4AC-8AD7DF1A8EA5}" sibTransId="{FCB55BDE-AC62-4B79-9E64-FBE5320CCC36}"/>
    <dgm:cxn modelId="{305D6798-7F9F-4C4E-9DA5-52EEB17E95A0}" type="presOf" srcId="{AF3D60BF-20A7-4130-88BD-CA65A5E5235F}" destId="{858CD6B3-C9ED-43C2-8E46-005BEA25013A}" srcOrd="0" destOrd="0" presId="urn:microsoft.com/office/officeart/2005/8/layout/default"/>
    <dgm:cxn modelId="{37F46956-375F-471C-A2C3-3A648CF7D29D}" type="presOf" srcId="{06F98C62-2C17-4D17-B880-DFC76715E462}" destId="{61DC91E9-4343-4D1C-8537-8CD4D51E8BA3}" srcOrd="0" destOrd="0" presId="urn:microsoft.com/office/officeart/2005/8/layout/default"/>
    <dgm:cxn modelId="{223DECBA-B0C2-4224-BD25-6FB3C24C7ACC}" type="presOf" srcId="{E47ADACF-6C92-448D-A9BD-E863C14B2FC0}" destId="{29803D61-CE4F-4B61-9CB7-B7056D259DFB}" srcOrd="0" destOrd="0" presId="urn:microsoft.com/office/officeart/2005/8/layout/default"/>
    <dgm:cxn modelId="{171B61DC-0CCF-4728-B554-0988D601FF84}" type="presOf" srcId="{9E7E52A6-422C-45BC-8D62-A8E5D0F496C9}" destId="{591669D8-A895-4579-914F-130FF0E33CE1}" srcOrd="0" destOrd="0" presId="urn:microsoft.com/office/officeart/2005/8/layout/default"/>
    <dgm:cxn modelId="{418DC2FD-E29B-41FC-896B-AC65201CE481}" srcId="{E47ADACF-6C92-448D-A9BD-E863C14B2FC0}" destId="{06F98C62-2C17-4D17-B880-DFC76715E462}" srcOrd="4" destOrd="0" parTransId="{D4FA0601-782E-4B5F-8964-44F7AF11917F}" sibTransId="{B7AB4473-5148-4B36-9B22-832CB0BEC301}"/>
    <dgm:cxn modelId="{AD0A418B-9525-40E1-A24F-6FD1E9D02C65}" type="presOf" srcId="{B6C39C4D-D41E-4B58-87FC-A7115DC198BC}" destId="{2B2D5B3F-95F4-44DC-A891-CFB90FCC9C62}" srcOrd="0" destOrd="0" presId="urn:microsoft.com/office/officeart/2005/8/layout/default"/>
    <dgm:cxn modelId="{82B21E00-8E52-4DC1-BEDA-DD0878D85E2B}" type="presParOf" srcId="{29803D61-CE4F-4B61-9CB7-B7056D259DFB}" destId="{591669D8-A895-4579-914F-130FF0E33CE1}" srcOrd="0" destOrd="0" presId="urn:microsoft.com/office/officeart/2005/8/layout/default"/>
    <dgm:cxn modelId="{B466C404-C90F-4E9B-89ED-6E70B2334306}" type="presParOf" srcId="{29803D61-CE4F-4B61-9CB7-B7056D259DFB}" destId="{DE477928-30A4-4E05-92E1-3402B5A70F65}" srcOrd="1" destOrd="0" presId="urn:microsoft.com/office/officeart/2005/8/layout/default"/>
    <dgm:cxn modelId="{7FBDC488-01AE-4F57-B49D-E82F3DF76D08}" type="presParOf" srcId="{29803D61-CE4F-4B61-9CB7-B7056D259DFB}" destId="{446806D2-F9EA-424E-9011-59188FCE1D6F}" srcOrd="2" destOrd="0" presId="urn:microsoft.com/office/officeart/2005/8/layout/default"/>
    <dgm:cxn modelId="{DE66CB4A-5093-4041-870D-60EB6B80B01F}" type="presParOf" srcId="{29803D61-CE4F-4B61-9CB7-B7056D259DFB}" destId="{6BAB0A6F-5E7F-423C-81C4-531814C2870C}" srcOrd="3" destOrd="0" presId="urn:microsoft.com/office/officeart/2005/8/layout/default"/>
    <dgm:cxn modelId="{C92DC9EA-3886-45F5-9FF6-38EBEDB12AE7}" type="presParOf" srcId="{29803D61-CE4F-4B61-9CB7-B7056D259DFB}" destId="{1E85193B-6772-4AAC-A74C-71A69B4B14F8}" srcOrd="4" destOrd="0" presId="urn:microsoft.com/office/officeart/2005/8/layout/default"/>
    <dgm:cxn modelId="{8E28C627-EF69-4AB9-A60E-4A9BB4A3464C}" type="presParOf" srcId="{29803D61-CE4F-4B61-9CB7-B7056D259DFB}" destId="{AE4EB0CD-86F7-473B-A186-0C7E2BEC138C}" srcOrd="5" destOrd="0" presId="urn:microsoft.com/office/officeart/2005/8/layout/default"/>
    <dgm:cxn modelId="{77FD275A-5562-4BBE-9F06-0971F2137C00}" type="presParOf" srcId="{29803D61-CE4F-4B61-9CB7-B7056D259DFB}" destId="{2B2D5B3F-95F4-44DC-A891-CFB90FCC9C62}" srcOrd="6" destOrd="0" presId="urn:microsoft.com/office/officeart/2005/8/layout/default"/>
    <dgm:cxn modelId="{97A567E1-0E72-4593-ADC5-32C5254CFF57}" type="presParOf" srcId="{29803D61-CE4F-4B61-9CB7-B7056D259DFB}" destId="{2E88D118-C1D9-4561-B996-4601E84F8EEA}" srcOrd="7" destOrd="0" presId="urn:microsoft.com/office/officeart/2005/8/layout/default"/>
    <dgm:cxn modelId="{D819A9D4-2B05-4432-8E17-F5AA9EA5450C}" type="presParOf" srcId="{29803D61-CE4F-4B61-9CB7-B7056D259DFB}" destId="{61DC91E9-4343-4D1C-8537-8CD4D51E8BA3}" srcOrd="8" destOrd="0" presId="urn:microsoft.com/office/officeart/2005/8/layout/default"/>
    <dgm:cxn modelId="{AFFB308D-3EDB-42B3-9ECA-BE0929A9A02D}" type="presParOf" srcId="{29803D61-CE4F-4B61-9CB7-B7056D259DFB}" destId="{1C58FEC7-3F9C-46C4-AF16-135CD4C520BF}" srcOrd="9" destOrd="0" presId="urn:microsoft.com/office/officeart/2005/8/layout/default"/>
    <dgm:cxn modelId="{B7F78CCE-2548-4683-AD3E-996143E0763A}" type="presParOf" srcId="{29803D61-CE4F-4B61-9CB7-B7056D259DFB}" destId="{858CD6B3-C9ED-43C2-8E46-005BEA25013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7CDB1-DE14-4668-BB41-3574E7C48B43}">
      <dsp:nvSpPr>
        <dsp:cNvPr id="0" name=""/>
        <dsp:cNvSpPr/>
      </dsp:nvSpPr>
      <dsp:spPr>
        <a:xfrm>
          <a:off x="3142028" y="179"/>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a:t>
          </a:r>
        </a:p>
      </dsp:txBody>
      <dsp:txXfrm>
        <a:off x="3175782" y="33933"/>
        <a:ext cx="1661156" cy="1084934"/>
      </dsp:txXfrm>
    </dsp:sp>
    <dsp:sp modelId="{08087A38-260D-47A7-81D0-80476A19CAB3}">
      <dsp:nvSpPr>
        <dsp:cNvPr id="0" name=""/>
        <dsp:cNvSpPr/>
      </dsp:nvSpPr>
      <dsp:spPr>
        <a:xfrm>
          <a:off x="2882728" y="1152622"/>
          <a:ext cx="1123631" cy="460977"/>
        </a:xfrm>
        <a:custGeom>
          <a:avLst/>
          <a:gdLst/>
          <a:ahLst/>
          <a:cxnLst/>
          <a:rect l="0" t="0" r="0" b="0"/>
          <a:pathLst>
            <a:path>
              <a:moveTo>
                <a:pt x="1123631" y="0"/>
              </a:moveTo>
              <a:lnTo>
                <a:pt x="1123631" y="230488"/>
              </a:lnTo>
              <a:lnTo>
                <a:pt x="0" y="230488"/>
              </a:lnTo>
              <a:lnTo>
                <a:pt x="0" y="460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2F2F5E-DB6D-498D-B857-43C6CD3BC541}">
      <dsp:nvSpPr>
        <dsp:cNvPr id="0" name=""/>
        <dsp:cNvSpPr/>
      </dsp:nvSpPr>
      <dsp:spPr>
        <a:xfrm>
          <a:off x="2018396" y="1613599"/>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in </a:t>
          </a:r>
          <a:r>
            <a:rPr lang="pl-PL" sz="2100" kern="1200" dirty="0" err="1"/>
            <a:t>patrimonio</a:t>
          </a:r>
          <a:endParaRPr lang="pl-PL" sz="2100" kern="1200" dirty="0"/>
        </a:p>
      </dsp:txBody>
      <dsp:txXfrm>
        <a:off x="2052150" y="1647353"/>
        <a:ext cx="1661156" cy="1084934"/>
      </dsp:txXfrm>
    </dsp:sp>
    <dsp:sp modelId="{3C5BE855-4110-4664-B526-ECFEC34702D9}">
      <dsp:nvSpPr>
        <dsp:cNvPr id="0" name=""/>
        <dsp:cNvSpPr/>
      </dsp:nvSpPr>
      <dsp:spPr>
        <a:xfrm>
          <a:off x="4006360" y="1152622"/>
          <a:ext cx="1123631" cy="460977"/>
        </a:xfrm>
        <a:custGeom>
          <a:avLst/>
          <a:gdLst/>
          <a:ahLst/>
          <a:cxnLst/>
          <a:rect l="0" t="0" r="0" b="0"/>
          <a:pathLst>
            <a:path>
              <a:moveTo>
                <a:pt x="0" y="0"/>
              </a:moveTo>
              <a:lnTo>
                <a:pt x="0" y="230488"/>
              </a:lnTo>
              <a:lnTo>
                <a:pt x="1123631" y="230488"/>
              </a:lnTo>
              <a:lnTo>
                <a:pt x="1123631" y="460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FCDF6A-E65A-4820-BA0F-07FC97E6E3AC}">
      <dsp:nvSpPr>
        <dsp:cNvPr id="0" name=""/>
        <dsp:cNvSpPr/>
      </dsp:nvSpPr>
      <dsp:spPr>
        <a:xfrm>
          <a:off x="4265660" y="1613599"/>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extra </a:t>
          </a:r>
          <a:r>
            <a:rPr lang="pl-PL" sz="2100" kern="1200" dirty="0" err="1"/>
            <a:t>patrimonium</a:t>
          </a:r>
          <a:endParaRPr lang="pl-PL" sz="2100" kern="1200" dirty="0"/>
        </a:p>
      </dsp:txBody>
      <dsp:txXfrm>
        <a:off x="4299414" y="1647353"/>
        <a:ext cx="1661156" cy="1084934"/>
      </dsp:txXfrm>
    </dsp:sp>
    <dsp:sp modelId="{6BB60153-E966-4989-9E23-374756351460}">
      <dsp:nvSpPr>
        <dsp:cNvPr id="0" name=""/>
        <dsp:cNvSpPr/>
      </dsp:nvSpPr>
      <dsp:spPr>
        <a:xfrm>
          <a:off x="2320912" y="2766042"/>
          <a:ext cx="2809079" cy="460977"/>
        </a:xfrm>
        <a:custGeom>
          <a:avLst/>
          <a:gdLst/>
          <a:ahLst/>
          <a:cxnLst/>
          <a:rect l="0" t="0" r="0" b="0"/>
          <a:pathLst>
            <a:path>
              <a:moveTo>
                <a:pt x="2809079" y="0"/>
              </a:moveTo>
              <a:lnTo>
                <a:pt x="2809079" y="230488"/>
              </a:lnTo>
              <a:lnTo>
                <a:pt x="0" y="230488"/>
              </a:lnTo>
              <a:lnTo>
                <a:pt x="0"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10AC6A-DBFD-42AF-BF0E-25D3F969DE95}">
      <dsp:nvSpPr>
        <dsp:cNvPr id="0" name=""/>
        <dsp:cNvSpPr/>
      </dsp:nvSpPr>
      <dsp:spPr>
        <a:xfrm>
          <a:off x="1456580" y="322702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humani</a:t>
          </a:r>
          <a:r>
            <a:rPr lang="pl-PL" sz="2100" kern="1200" dirty="0"/>
            <a:t> iuris</a:t>
          </a:r>
        </a:p>
      </dsp:txBody>
      <dsp:txXfrm>
        <a:off x="1490334" y="3260774"/>
        <a:ext cx="1661156" cy="1084934"/>
      </dsp:txXfrm>
    </dsp:sp>
    <dsp:sp modelId="{4FDA1403-FC78-4D6C-BC7B-62EA6877E8AE}">
      <dsp:nvSpPr>
        <dsp:cNvPr id="0" name=""/>
        <dsp:cNvSpPr/>
      </dsp:nvSpPr>
      <dsp:spPr>
        <a:xfrm>
          <a:off x="1197280" y="4379463"/>
          <a:ext cx="1123631" cy="460977"/>
        </a:xfrm>
        <a:custGeom>
          <a:avLst/>
          <a:gdLst/>
          <a:ahLst/>
          <a:cxnLst/>
          <a:rect l="0" t="0" r="0" b="0"/>
          <a:pathLst>
            <a:path>
              <a:moveTo>
                <a:pt x="1123631" y="0"/>
              </a:moveTo>
              <a:lnTo>
                <a:pt x="1123631" y="230488"/>
              </a:lnTo>
              <a:lnTo>
                <a:pt x="0" y="230488"/>
              </a:lnTo>
              <a:lnTo>
                <a:pt x="0"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E59F99-11AF-415E-B357-D20A2F4DA0A9}">
      <dsp:nvSpPr>
        <dsp:cNvPr id="0" name=""/>
        <dsp:cNvSpPr/>
      </dsp:nvSpPr>
      <dsp:spPr>
        <a:xfrm>
          <a:off x="332948" y="484044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omnium</a:t>
          </a:r>
          <a:r>
            <a:rPr lang="pl-PL" sz="2100" kern="1200" dirty="0"/>
            <a:t> </a:t>
          </a:r>
          <a:r>
            <a:rPr lang="pl-PL" sz="2100" kern="1200" dirty="0" err="1"/>
            <a:t>communes</a:t>
          </a:r>
          <a:endParaRPr lang="pl-PL" sz="2100" kern="1200" dirty="0"/>
        </a:p>
      </dsp:txBody>
      <dsp:txXfrm>
        <a:off x="366702" y="4874194"/>
        <a:ext cx="1661156" cy="1084934"/>
      </dsp:txXfrm>
    </dsp:sp>
    <dsp:sp modelId="{8A3F3689-0D8E-4036-9F4D-658407E6D9B9}">
      <dsp:nvSpPr>
        <dsp:cNvPr id="0" name=""/>
        <dsp:cNvSpPr/>
      </dsp:nvSpPr>
      <dsp:spPr>
        <a:xfrm>
          <a:off x="2320912" y="4379463"/>
          <a:ext cx="1123631" cy="460977"/>
        </a:xfrm>
        <a:custGeom>
          <a:avLst/>
          <a:gdLst/>
          <a:ahLst/>
          <a:cxnLst/>
          <a:rect l="0" t="0" r="0" b="0"/>
          <a:pathLst>
            <a:path>
              <a:moveTo>
                <a:pt x="0" y="0"/>
              </a:moveTo>
              <a:lnTo>
                <a:pt x="0" y="230488"/>
              </a:lnTo>
              <a:lnTo>
                <a:pt x="1123631" y="230488"/>
              </a:lnTo>
              <a:lnTo>
                <a:pt x="1123631"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463FC8-162D-4D04-A59F-10B2DCBAFA9F}">
      <dsp:nvSpPr>
        <dsp:cNvPr id="0" name=""/>
        <dsp:cNvSpPr/>
      </dsp:nvSpPr>
      <dsp:spPr>
        <a:xfrm>
          <a:off x="2580212" y="484044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publicae</a:t>
          </a:r>
          <a:endParaRPr lang="pl-PL" sz="2100" kern="1200" dirty="0"/>
        </a:p>
      </dsp:txBody>
      <dsp:txXfrm>
        <a:off x="2613966" y="4874194"/>
        <a:ext cx="1661156" cy="1084934"/>
      </dsp:txXfrm>
    </dsp:sp>
    <dsp:sp modelId="{0B16CC1B-421A-4A6D-8D59-92E2B6E9C687}">
      <dsp:nvSpPr>
        <dsp:cNvPr id="0" name=""/>
        <dsp:cNvSpPr/>
      </dsp:nvSpPr>
      <dsp:spPr>
        <a:xfrm>
          <a:off x="5129992" y="2766042"/>
          <a:ext cx="2809079" cy="460977"/>
        </a:xfrm>
        <a:custGeom>
          <a:avLst/>
          <a:gdLst/>
          <a:ahLst/>
          <a:cxnLst/>
          <a:rect l="0" t="0" r="0" b="0"/>
          <a:pathLst>
            <a:path>
              <a:moveTo>
                <a:pt x="0" y="0"/>
              </a:moveTo>
              <a:lnTo>
                <a:pt x="0" y="230488"/>
              </a:lnTo>
              <a:lnTo>
                <a:pt x="2809079" y="230488"/>
              </a:lnTo>
              <a:lnTo>
                <a:pt x="2809079"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0F2364-B6E5-428A-8337-1982354B97E0}">
      <dsp:nvSpPr>
        <dsp:cNvPr id="0" name=""/>
        <dsp:cNvSpPr/>
      </dsp:nvSpPr>
      <dsp:spPr>
        <a:xfrm>
          <a:off x="7074740" y="322702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divini</a:t>
          </a:r>
          <a:r>
            <a:rPr lang="pl-PL" sz="2100" kern="1200" dirty="0"/>
            <a:t> iuris</a:t>
          </a:r>
        </a:p>
      </dsp:txBody>
      <dsp:txXfrm>
        <a:off x="7108494" y="3260774"/>
        <a:ext cx="1661156" cy="1084934"/>
      </dsp:txXfrm>
    </dsp:sp>
    <dsp:sp modelId="{1C4D4C99-42DA-4D92-9831-94B2978C0202}">
      <dsp:nvSpPr>
        <dsp:cNvPr id="0" name=""/>
        <dsp:cNvSpPr/>
      </dsp:nvSpPr>
      <dsp:spPr>
        <a:xfrm>
          <a:off x="5691808" y="4379463"/>
          <a:ext cx="2247263" cy="460977"/>
        </a:xfrm>
        <a:custGeom>
          <a:avLst/>
          <a:gdLst/>
          <a:ahLst/>
          <a:cxnLst/>
          <a:rect l="0" t="0" r="0" b="0"/>
          <a:pathLst>
            <a:path>
              <a:moveTo>
                <a:pt x="2247263" y="0"/>
              </a:moveTo>
              <a:lnTo>
                <a:pt x="2247263" y="230488"/>
              </a:lnTo>
              <a:lnTo>
                <a:pt x="0" y="230488"/>
              </a:lnTo>
              <a:lnTo>
                <a:pt x="0"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2FC3B6-509E-4582-93C4-224756DEBC06}">
      <dsp:nvSpPr>
        <dsp:cNvPr id="0" name=""/>
        <dsp:cNvSpPr/>
      </dsp:nvSpPr>
      <dsp:spPr>
        <a:xfrm>
          <a:off x="4827476" y="484044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sacrae</a:t>
          </a:r>
          <a:endParaRPr lang="pl-PL" sz="2100" kern="1200" dirty="0"/>
        </a:p>
      </dsp:txBody>
      <dsp:txXfrm>
        <a:off x="4861230" y="4874194"/>
        <a:ext cx="1661156" cy="1084934"/>
      </dsp:txXfrm>
    </dsp:sp>
    <dsp:sp modelId="{98721868-DABD-4964-80AC-13BDBB5F9D61}">
      <dsp:nvSpPr>
        <dsp:cNvPr id="0" name=""/>
        <dsp:cNvSpPr/>
      </dsp:nvSpPr>
      <dsp:spPr>
        <a:xfrm>
          <a:off x="7893352" y="4379463"/>
          <a:ext cx="91440" cy="460977"/>
        </a:xfrm>
        <a:custGeom>
          <a:avLst/>
          <a:gdLst/>
          <a:ahLst/>
          <a:cxnLst/>
          <a:rect l="0" t="0" r="0" b="0"/>
          <a:pathLst>
            <a:path>
              <a:moveTo>
                <a:pt x="45720" y="0"/>
              </a:moveTo>
              <a:lnTo>
                <a:pt x="45720"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B5DE63-6341-47B7-9165-4A8856425548}">
      <dsp:nvSpPr>
        <dsp:cNvPr id="0" name=""/>
        <dsp:cNvSpPr/>
      </dsp:nvSpPr>
      <dsp:spPr>
        <a:xfrm>
          <a:off x="7074740" y="484044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religiosae</a:t>
          </a:r>
          <a:endParaRPr lang="pl-PL" sz="2100" kern="1200" dirty="0"/>
        </a:p>
      </dsp:txBody>
      <dsp:txXfrm>
        <a:off x="7108494" y="4874194"/>
        <a:ext cx="1661156" cy="1084934"/>
      </dsp:txXfrm>
    </dsp:sp>
    <dsp:sp modelId="{52947828-D883-47C9-93EE-DA0A5E5DF945}">
      <dsp:nvSpPr>
        <dsp:cNvPr id="0" name=""/>
        <dsp:cNvSpPr/>
      </dsp:nvSpPr>
      <dsp:spPr>
        <a:xfrm>
          <a:off x="7939072" y="4379463"/>
          <a:ext cx="2247263" cy="460977"/>
        </a:xfrm>
        <a:custGeom>
          <a:avLst/>
          <a:gdLst/>
          <a:ahLst/>
          <a:cxnLst/>
          <a:rect l="0" t="0" r="0" b="0"/>
          <a:pathLst>
            <a:path>
              <a:moveTo>
                <a:pt x="0" y="0"/>
              </a:moveTo>
              <a:lnTo>
                <a:pt x="0" y="230488"/>
              </a:lnTo>
              <a:lnTo>
                <a:pt x="2247263" y="230488"/>
              </a:lnTo>
              <a:lnTo>
                <a:pt x="2247263" y="4609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17B826-5B29-4A88-9F71-4CBB91B0296D}">
      <dsp:nvSpPr>
        <dsp:cNvPr id="0" name=""/>
        <dsp:cNvSpPr/>
      </dsp:nvSpPr>
      <dsp:spPr>
        <a:xfrm>
          <a:off x="9322003" y="4840440"/>
          <a:ext cx="1728664" cy="11524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Res </a:t>
          </a:r>
          <a:r>
            <a:rPr lang="pl-PL" sz="2100" kern="1200" dirty="0" err="1"/>
            <a:t>sanctae</a:t>
          </a:r>
          <a:endParaRPr lang="pl-PL" sz="2100" kern="1200" dirty="0"/>
        </a:p>
      </dsp:txBody>
      <dsp:txXfrm>
        <a:off x="9355757" y="4874194"/>
        <a:ext cx="1661156" cy="1084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5B39-A17A-4EA2-BC71-B12A55648046}">
      <dsp:nvSpPr>
        <dsp:cNvPr id="0" name=""/>
        <dsp:cNvSpPr/>
      </dsp:nvSpPr>
      <dsp:spPr>
        <a:xfrm>
          <a:off x="-294980" y="-25316"/>
          <a:ext cx="4596492" cy="930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D4D59-90BA-4B86-8085-B03C22C6BF83}">
      <dsp:nvSpPr>
        <dsp:cNvPr id="0" name=""/>
        <dsp:cNvSpPr/>
      </dsp:nvSpPr>
      <dsp:spPr>
        <a:xfrm>
          <a:off x="215368" y="459514"/>
          <a:ext cx="4596492" cy="9306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pl-PL" sz="3800" kern="1200" dirty="0"/>
            <a:t>Res </a:t>
          </a:r>
          <a:r>
            <a:rPr lang="pl-PL" sz="3800" kern="1200" dirty="0" err="1"/>
            <a:t>mancipi</a:t>
          </a:r>
          <a:r>
            <a:rPr lang="pl-PL" sz="3800" kern="1200" dirty="0"/>
            <a:t> </a:t>
          </a:r>
        </a:p>
      </dsp:txBody>
      <dsp:txXfrm>
        <a:off x="242626" y="486772"/>
        <a:ext cx="4541976" cy="876155"/>
      </dsp:txXfrm>
    </dsp:sp>
    <dsp:sp modelId="{8D73AF19-185F-486D-A8D5-6A2940E6A0BF}">
      <dsp:nvSpPr>
        <dsp:cNvPr id="0" name=""/>
        <dsp:cNvSpPr/>
      </dsp:nvSpPr>
      <dsp:spPr>
        <a:xfrm rot="10800000" flipV="1">
          <a:off x="5473139" y="36428"/>
          <a:ext cx="4593139" cy="8884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51A1A-45CF-4491-AB4E-3414263D13CE}">
      <dsp:nvSpPr>
        <dsp:cNvPr id="0" name=""/>
        <dsp:cNvSpPr/>
      </dsp:nvSpPr>
      <dsp:spPr>
        <a:xfrm rot="10800000" flipV="1">
          <a:off x="5983488" y="521260"/>
          <a:ext cx="4593139" cy="8884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pl-PL" sz="3800" kern="1200" dirty="0"/>
            <a:t>Res </a:t>
          </a:r>
          <a:r>
            <a:rPr lang="pl-PL" sz="3800" kern="1200" dirty="0" err="1"/>
            <a:t>nec</a:t>
          </a:r>
          <a:r>
            <a:rPr lang="pl-PL" sz="3800" kern="1200" dirty="0"/>
            <a:t> </a:t>
          </a:r>
          <a:r>
            <a:rPr lang="pl-PL" sz="3800" kern="1200" dirty="0" err="1"/>
            <a:t>mancipi</a:t>
          </a:r>
          <a:endParaRPr lang="pl-PL" sz="3800" kern="1200" dirty="0"/>
        </a:p>
      </dsp:txBody>
      <dsp:txXfrm rot="-10800000">
        <a:off x="6009509" y="547281"/>
        <a:ext cx="4541097" cy="836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2B1F5-4128-46E0-8B7E-D5D8D0ED9BBD}">
      <dsp:nvSpPr>
        <dsp:cNvPr id="0" name=""/>
        <dsp:cNvSpPr/>
      </dsp:nvSpPr>
      <dsp:spPr>
        <a:xfrm>
          <a:off x="89619" y="21"/>
          <a:ext cx="2324199" cy="1162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l-PL" sz="3700" kern="1200" dirty="0"/>
            <a:t>Rzeczy pojedyncze</a:t>
          </a:r>
        </a:p>
      </dsp:txBody>
      <dsp:txXfrm>
        <a:off x="89619" y="21"/>
        <a:ext cx="2324199" cy="1162099"/>
      </dsp:txXfrm>
    </dsp:sp>
    <dsp:sp modelId="{E67D5070-EF26-442B-81E0-929488387EBF}">
      <dsp:nvSpPr>
        <dsp:cNvPr id="0" name=""/>
        <dsp:cNvSpPr/>
      </dsp:nvSpPr>
      <dsp:spPr>
        <a:xfrm>
          <a:off x="2901900" y="21"/>
          <a:ext cx="2324199" cy="1162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l-PL" sz="3700" kern="1200" dirty="0"/>
            <a:t>Rzeczy złożone</a:t>
          </a:r>
        </a:p>
      </dsp:txBody>
      <dsp:txXfrm>
        <a:off x="2901900" y="21"/>
        <a:ext cx="2324199" cy="1162099"/>
      </dsp:txXfrm>
    </dsp:sp>
    <dsp:sp modelId="{8EB990CB-AB10-4820-9D89-45BE60ABFE1F}">
      <dsp:nvSpPr>
        <dsp:cNvPr id="0" name=""/>
        <dsp:cNvSpPr/>
      </dsp:nvSpPr>
      <dsp:spPr>
        <a:xfrm>
          <a:off x="5714181" y="21"/>
          <a:ext cx="2324199" cy="1162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l-PL" sz="3700" kern="1200" dirty="0"/>
            <a:t>Rzeczy zbiorowe</a:t>
          </a:r>
        </a:p>
      </dsp:txBody>
      <dsp:txXfrm>
        <a:off x="5714181" y="21"/>
        <a:ext cx="2324199" cy="1162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C2849-E628-4166-850E-57747031F533}">
      <dsp:nvSpPr>
        <dsp:cNvPr id="0" name=""/>
        <dsp:cNvSpPr/>
      </dsp:nvSpPr>
      <dsp:spPr>
        <a:xfrm>
          <a:off x="0" y="655957"/>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l-PL" sz="4200" kern="1200" dirty="0"/>
            <a:t>Pożytki cywilne- np. czynsz dzierżawny</a:t>
          </a:r>
        </a:p>
      </dsp:txBody>
      <dsp:txXfrm>
        <a:off x="0" y="655957"/>
        <a:ext cx="3676054" cy="1838027"/>
      </dsp:txXfrm>
    </dsp:sp>
    <dsp:sp modelId="{6BAC7863-0FE1-4691-B308-D1715D20D550}">
      <dsp:nvSpPr>
        <dsp:cNvPr id="0" name=""/>
        <dsp:cNvSpPr/>
      </dsp:nvSpPr>
      <dsp:spPr>
        <a:xfrm>
          <a:off x="4449985" y="655957"/>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l-PL" sz="4200" kern="1200" dirty="0"/>
            <a:t>Pożytki naturalne</a:t>
          </a:r>
        </a:p>
      </dsp:txBody>
      <dsp:txXfrm>
        <a:off x="4449985" y="655957"/>
        <a:ext cx="3676054" cy="1838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A5A7-960B-4AB1-B7E8-C7BA8D1F6230}">
      <dsp:nvSpPr>
        <dsp:cNvPr id="0" name=""/>
        <dsp:cNvSpPr/>
      </dsp:nvSpPr>
      <dsp:spPr>
        <a:xfrm>
          <a:off x="6901346" y="2587861"/>
          <a:ext cx="201901" cy="3486167"/>
        </a:xfrm>
        <a:custGeom>
          <a:avLst/>
          <a:gdLst/>
          <a:ahLst/>
          <a:cxnLst/>
          <a:rect l="0" t="0" r="0" b="0"/>
          <a:pathLst>
            <a:path>
              <a:moveTo>
                <a:pt x="0" y="0"/>
              </a:moveTo>
              <a:lnTo>
                <a:pt x="0" y="3486167"/>
              </a:lnTo>
              <a:lnTo>
                <a:pt x="201901" y="34861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8BF37C-1B42-46A1-A9B8-2B35FA79658C}">
      <dsp:nvSpPr>
        <dsp:cNvPr id="0" name=""/>
        <dsp:cNvSpPr/>
      </dsp:nvSpPr>
      <dsp:spPr>
        <a:xfrm>
          <a:off x="6901346" y="2587861"/>
          <a:ext cx="201901" cy="2530500"/>
        </a:xfrm>
        <a:custGeom>
          <a:avLst/>
          <a:gdLst/>
          <a:ahLst/>
          <a:cxnLst/>
          <a:rect l="0" t="0" r="0" b="0"/>
          <a:pathLst>
            <a:path>
              <a:moveTo>
                <a:pt x="0" y="0"/>
              </a:moveTo>
              <a:lnTo>
                <a:pt x="0" y="2530500"/>
              </a:lnTo>
              <a:lnTo>
                <a:pt x="201901" y="25305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E95E3B-B077-463A-B896-8E1ECF8D5E58}">
      <dsp:nvSpPr>
        <dsp:cNvPr id="0" name=""/>
        <dsp:cNvSpPr/>
      </dsp:nvSpPr>
      <dsp:spPr>
        <a:xfrm>
          <a:off x="6901346" y="2587861"/>
          <a:ext cx="201901" cy="1574832"/>
        </a:xfrm>
        <a:custGeom>
          <a:avLst/>
          <a:gdLst/>
          <a:ahLst/>
          <a:cxnLst/>
          <a:rect l="0" t="0" r="0" b="0"/>
          <a:pathLst>
            <a:path>
              <a:moveTo>
                <a:pt x="0" y="0"/>
              </a:moveTo>
              <a:lnTo>
                <a:pt x="0" y="1574832"/>
              </a:lnTo>
              <a:lnTo>
                <a:pt x="201901" y="1574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897104-640C-41DD-B294-610D45E51369}">
      <dsp:nvSpPr>
        <dsp:cNvPr id="0" name=""/>
        <dsp:cNvSpPr/>
      </dsp:nvSpPr>
      <dsp:spPr>
        <a:xfrm>
          <a:off x="6901346" y="2587861"/>
          <a:ext cx="201901" cy="619164"/>
        </a:xfrm>
        <a:custGeom>
          <a:avLst/>
          <a:gdLst/>
          <a:ahLst/>
          <a:cxnLst/>
          <a:rect l="0" t="0" r="0" b="0"/>
          <a:pathLst>
            <a:path>
              <a:moveTo>
                <a:pt x="0" y="0"/>
              </a:moveTo>
              <a:lnTo>
                <a:pt x="0" y="619164"/>
              </a:lnTo>
              <a:lnTo>
                <a:pt x="201901" y="6191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D35333-3686-4A26-860D-06AD1A62F5F9}">
      <dsp:nvSpPr>
        <dsp:cNvPr id="0" name=""/>
        <dsp:cNvSpPr/>
      </dsp:nvSpPr>
      <dsp:spPr>
        <a:xfrm>
          <a:off x="6625414" y="1632193"/>
          <a:ext cx="814336" cy="282662"/>
        </a:xfrm>
        <a:custGeom>
          <a:avLst/>
          <a:gdLst/>
          <a:ahLst/>
          <a:cxnLst/>
          <a:rect l="0" t="0" r="0" b="0"/>
          <a:pathLst>
            <a:path>
              <a:moveTo>
                <a:pt x="0" y="0"/>
              </a:moveTo>
              <a:lnTo>
                <a:pt x="0" y="141331"/>
              </a:lnTo>
              <a:lnTo>
                <a:pt x="814336" y="141331"/>
              </a:lnTo>
              <a:lnTo>
                <a:pt x="814336" y="2826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BEF26F-95EF-4646-BAA7-5F474CC3F22A}">
      <dsp:nvSpPr>
        <dsp:cNvPr id="0" name=""/>
        <dsp:cNvSpPr/>
      </dsp:nvSpPr>
      <dsp:spPr>
        <a:xfrm>
          <a:off x="5811078" y="1632193"/>
          <a:ext cx="814336" cy="282662"/>
        </a:xfrm>
        <a:custGeom>
          <a:avLst/>
          <a:gdLst/>
          <a:ahLst/>
          <a:cxnLst/>
          <a:rect l="0" t="0" r="0" b="0"/>
          <a:pathLst>
            <a:path>
              <a:moveTo>
                <a:pt x="814336" y="0"/>
              </a:moveTo>
              <a:lnTo>
                <a:pt x="814336" y="141331"/>
              </a:lnTo>
              <a:lnTo>
                <a:pt x="0" y="141331"/>
              </a:lnTo>
              <a:lnTo>
                <a:pt x="0" y="2826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8F75E7-C3CE-414E-9F33-2EC0A16BA31E}">
      <dsp:nvSpPr>
        <dsp:cNvPr id="0" name=""/>
        <dsp:cNvSpPr/>
      </dsp:nvSpPr>
      <dsp:spPr>
        <a:xfrm>
          <a:off x="5235658" y="676525"/>
          <a:ext cx="1389756" cy="282662"/>
        </a:xfrm>
        <a:custGeom>
          <a:avLst/>
          <a:gdLst/>
          <a:ahLst/>
          <a:cxnLst/>
          <a:rect l="0" t="0" r="0" b="0"/>
          <a:pathLst>
            <a:path>
              <a:moveTo>
                <a:pt x="0" y="0"/>
              </a:moveTo>
              <a:lnTo>
                <a:pt x="0" y="141331"/>
              </a:lnTo>
              <a:lnTo>
                <a:pt x="1389756" y="141331"/>
              </a:lnTo>
              <a:lnTo>
                <a:pt x="1389756" y="2826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29195D-97A6-4BB8-A883-0AD1523C4C70}">
      <dsp:nvSpPr>
        <dsp:cNvPr id="0" name=""/>
        <dsp:cNvSpPr/>
      </dsp:nvSpPr>
      <dsp:spPr>
        <a:xfrm>
          <a:off x="3307497" y="1632193"/>
          <a:ext cx="201901" cy="619164"/>
        </a:xfrm>
        <a:custGeom>
          <a:avLst/>
          <a:gdLst/>
          <a:ahLst/>
          <a:cxnLst/>
          <a:rect l="0" t="0" r="0" b="0"/>
          <a:pathLst>
            <a:path>
              <a:moveTo>
                <a:pt x="0" y="0"/>
              </a:moveTo>
              <a:lnTo>
                <a:pt x="0" y="619164"/>
              </a:lnTo>
              <a:lnTo>
                <a:pt x="201901" y="6191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31BFFB-A5E6-4345-B09C-A8F09AC5C089}">
      <dsp:nvSpPr>
        <dsp:cNvPr id="0" name=""/>
        <dsp:cNvSpPr/>
      </dsp:nvSpPr>
      <dsp:spPr>
        <a:xfrm>
          <a:off x="3845902" y="676525"/>
          <a:ext cx="1389756" cy="282662"/>
        </a:xfrm>
        <a:custGeom>
          <a:avLst/>
          <a:gdLst/>
          <a:ahLst/>
          <a:cxnLst/>
          <a:rect l="0" t="0" r="0" b="0"/>
          <a:pathLst>
            <a:path>
              <a:moveTo>
                <a:pt x="1389756" y="0"/>
              </a:moveTo>
              <a:lnTo>
                <a:pt x="1389756" y="141331"/>
              </a:lnTo>
              <a:lnTo>
                <a:pt x="0" y="141331"/>
              </a:lnTo>
              <a:lnTo>
                <a:pt x="0" y="2826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072EAE-0AA7-41F7-87E4-5119A2261EB0}">
      <dsp:nvSpPr>
        <dsp:cNvPr id="0" name=""/>
        <dsp:cNvSpPr/>
      </dsp:nvSpPr>
      <dsp:spPr>
        <a:xfrm>
          <a:off x="4562652" y="3520"/>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Rodzaje władztwa nad rzeczami</a:t>
          </a:r>
        </a:p>
      </dsp:txBody>
      <dsp:txXfrm>
        <a:off x="4562652" y="3520"/>
        <a:ext cx="1346010" cy="673005"/>
      </dsp:txXfrm>
    </dsp:sp>
    <dsp:sp modelId="{FA3DB808-4383-41D5-963B-0AF9A33B785E}">
      <dsp:nvSpPr>
        <dsp:cNvPr id="0" name=""/>
        <dsp:cNvSpPr/>
      </dsp:nvSpPr>
      <dsp:spPr>
        <a:xfrm>
          <a:off x="3172896" y="959187"/>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Władztwo faktyczne</a:t>
          </a:r>
        </a:p>
      </dsp:txBody>
      <dsp:txXfrm>
        <a:off x="3172896" y="959187"/>
        <a:ext cx="1346010" cy="673005"/>
      </dsp:txXfrm>
    </dsp:sp>
    <dsp:sp modelId="{A7A119D8-7E81-4358-A135-D86920DE2015}">
      <dsp:nvSpPr>
        <dsp:cNvPr id="0" name=""/>
        <dsp:cNvSpPr/>
      </dsp:nvSpPr>
      <dsp:spPr>
        <a:xfrm>
          <a:off x="3509399" y="1914855"/>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Posiadanie </a:t>
          </a:r>
        </a:p>
      </dsp:txBody>
      <dsp:txXfrm>
        <a:off x="3509399" y="1914855"/>
        <a:ext cx="1346010" cy="673005"/>
      </dsp:txXfrm>
    </dsp:sp>
    <dsp:sp modelId="{785F5192-BE49-4073-AC01-767C768366A1}">
      <dsp:nvSpPr>
        <dsp:cNvPr id="0" name=""/>
        <dsp:cNvSpPr/>
      </dsp:nvSpPr>
      <dsp:spPr>
        <a:xfrm>
          <a:off x="5952409" y="959187"/>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Władztwo prawne</a:t>
          </a:r>
        </a:p>
      </dsp:txBody>
      <dsp:txXfrm>
        <a:off x="5952409" y="959187"/>
        <a:ext cx="1346010" cy="673005"/>
      </dsp:txXfrm>
    </dsp:sp>
    <dsp:sp modelId="{E9555511-CA8C-43F3-A6CC-B59924F9DACB}">
      <dsp:nvSpPr>
        <dsp:cNvPr id="0" name=""/>
        <dsp:cNvSpPr/>
      </dsp:nvSpPr>
      <dsp:spPr>
        <a:xfrm>
          <a:off x="5138072" y="1914855"/>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Własność</a:t>
          </a:r>
        </a:p>
      </dsp:txBody>
      <dsp:txXfrm>
        <a:off x="5138072" y="1914855"/>
        <a:ext cx="1346010" cy="673005"/>
      </dsp:txXfrm>
    </dsp:sp>
    <dsp:sp modelId="{2F2D99FF-3235-4153-9E45-5CB6F7D985BF}">
      <dsp:nvSpPr>
        <dsp:cNvPr id="0" name=""/>
        <dsp:cNvSpPr/>
      </dsp:nvSpPr>
      <dsp:spPr>
        <a:xfrm>
          <a:off x="6766745" y="1914855"/>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Prawa na rzeczy cudzej</a:t>
          </a:r>
        </a:p>
      </dsp:txBody>
      <dsp:txXfrm>
        <a:off x="6766745" y="1914855"/>
        <a:ext cx="1346010" cy="673005"/>
      </dsp:txXfrm>
    </dsp:sp>
    <dsp:sp modelId="{E823533D-70FF-461D-A46E-278D2D5AFAF5}">
      <dsp:nvSpPr>
        <dsp:cNvPr id="0" name=""/>
        <dsp:cNvSpPr/>
      </dsp:nvSpPr>
      <dsp:spPr>
        <a:xfrm>
          <a:off x="7103248" y="2870523"/>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Służebności </a:t>
          </a:r>
        </a:p>
      </dsp:txBody>
      <dsp:txXfrm>
        <a:off x="7103248" y="2870523"/>
        <a:ext cx="1346010" cy="673005"/>
      </dsp:txXfrm>
    </dsp:sp>
    <dsp:sp modelId="{4EE4ADC5-2A46-460E-96E7-B1F618B1CEDF}">
      <dsp:nvSpPr>
        <dsp:cNvPr id="0" name=""/>
        <dsp:cNvSpPr/>
      </dsp:nvSpPr>
      <dsp:spPr>
        <a:xfrm>
          <a:off x="7103248" y="3826190"/>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Prawo zastawu</a:t>
          </a:r>
        </a:p>
      </dsp:txBody>
      <dsp:txXfrm>
        <a:off x="7103248" y="3826190"/>
        <a:ext cx="1346010" cy="673005"/>
      </dsp:txXfrm>
    </dsp:sp>
    <dsp:sp modelId="{DB086632-2ADF-47D9-AF5A-48213432F106}">
      <dsp:nvSpPr>
        <dsp:cNvPr id="0" name=""/>
        <dsp:cNvSpPr/>
      </dsp:nvSpPr>
      <dsp:spPr>
        <a:xfrm>
          <a:off x="7103248" y="4781858"/>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Wieczysta dzierżawa</a:t>
          </a:r>
        </a:p>
      </dsp:txBody>
      <dsp:txXfrm>
        <a:off x="7103248" y="4781858"/>
        <a:ext cx="1346010" cy="673005"/>
      </dsp:txXfrm>
    </dsp:sp>
    <dsp:sp modelId="{BE19A335-A031-4643-9093-ADE6F06756A9}">
      <dsp:nvSpPr>
        <dsp:cNvPr id="0" name=""/>
        <dsp:cNvSpPr/>
      </dsp:nvSpPr>
      <dsp:spPr>
        <a:xfrm>
          <a:off x="7103248" y="5737526"/>
          <a:ext cx="1346010" cy="6730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kern="1200" dirty="0"/>
            <a:t>Prawo zabudowy</a:t>
          </a:r>
        </a:p>
      </dsp:txBody>
      <dsp:txXfrm>
        <a:off x="7103248" y="5737526"/>
        <a:ext cx="1346010" cy="6730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A7958-58AD-48C5-B772-E00827C33538}">
      <dsp:nvSpPr>
        <dsp:cNvPr id="0" name=""/>
        <dsp:cNvSpPr/>
      </dsp:nvSpPr>
      <dsp:spPr>
        <a:xfrm>
          <a:off x="1249" y="714165"/>
          <a:ext cx="4871679" cy="2923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i="1" kern="1200" dirty="0"/>
            <a:t>Corpus- </a:t>
          </a:r>
          <a:r>
            <a:rPr lang="pl-PL" sz="3600" i="0" kern="1200" dirty="0"/>
            <a:t>zewnętrzny, obiektywny, materialny element posiadania. </a:t>
          </a:r>
        </a:p>
      </dsp:txBody>
      <dsp:txXfrm>
        <a:off x="1249" y="714165"/>
        <a:ext cx="4871679" cy="2923007"/>
      </dsp:txXfrm>
    </dsp:sp>
    <dsp:sp modelId="{FE80C477-6F51-492D-B8C7-0BEAFEF4F042}">
      <dsp:nvSpPr>
        <dsp:cNvPr id="0" name=""/>
        <dsp:cNvSpPr/>
      </dsp:nvSpPr>
      <dsp:spPr>
        <a:xfrm>
          <a:off x="5360096" y="714165"/>
          <a:ext cx="4871679" cy="2923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i="1" kern="1200" dirty="0" err="1"/>
            <a:t>Animus</a:t>
          </a:r>
          <a:r>
            <a:rPr lang="pl-PL" sz="3600" kern="1200" dirty="0"/>
            <a:t>- wola, zamiar zatrzymania rzeczy jako swojej, wewnętrzny, psychiczny aspekt posiadania.   </a:t>
          </a:r>
        </a:p>
      </dsp:txBody>
      <dsp:txXfrm>
        <a:off x="5360096" y="714165"/>
        <a:ext cx="4871679" cy="2923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F8382-9FB9-4615-87AA-EBE000B55358}">
      <dsp:nvSpPr>
        <dsp:cNvPr id="0" name=""/>
        <dsp:cNvSpPr/>
      </dsp:nvSpPr>
      <dsp:spPr>
        <a:xfrm>
          <a:off x="1249" y="714165"/>
          <a:ext cx="4871679" cy="2923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pl-PL" sz="3400" kern="1200" dirty="0"/>
            <a:t>Posiadanie jako faktyczne władztwo nad rzeczą mogło doprowadzić- drogą zasiedzenia- do nabycia własności</a:t>
          </a:r>
        </a:p>
      </dsp:txBody>
      <dsp:txXfrm>
        <a:off x="1249" y="714165"/>
        <a:ext cx="4871679" cy="2923007"/>
      </dsp:txXfrm>
    </dsp:sp>
    <dsp:sp modelId="{75147083-3F4C-4DDD-9777-792A4E6E7663}">
      <dsp:nvSpPr>
        <dsp:cNvPr id="0" name=""/>
        <dsp:cNvSpPr/>
      </dsp:nvSpPr>
      <dsp:spPr>
        <a:xfrm>
          <a:off x="5360096" y="714165"/>
          <a:ext cx="4871679" cy="2923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pl-PL" sz="3400" kern="1200" dirty="0"/>
            <a:t>Posiadanie podlegało odrębnej ochronie prawnej za pomocą interdyktów pretorskich </a:t>
          </a:r>
        </a:p>
      </dsp:txBody>
      <dsp:txXfrm>
        <a:off x="5360096" y="714165"/>
        <a:ext cx="4871679" cy="29230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669D8-A895-4579-914F-130FF0E33CE1}">
      <dsp:nvSpPr>
        <dsp:cNvPr id="0" name=""/>
        <dsp:cNvSpPr/>
      </dsp:nvSpPr>
      <dsp:spPr>
        <a:xfrm>
          <a:off x="0" y="97085"/>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Possessio</a:t>
          </a:r>
          <a:r>
            <a:rPr lang="pl-PL" sz="2100" kern="1200" dirty="0"/>
            <a:t> </a:t>
          </a:r>
          <a:r>
            <a:rPr lang="pl-PL" sz="2100" kern="1200" dirty="0" err="1"/>
            <a:t>civilis</a:t>
          </a:r>
          <a:r>
            <a:rPr lang="pl-PL" sz="2100" kern="1200" dirty="0"/>
            <a:t>- władztwo faktyczne + </a:t>
          </a:r>
          <a:r>
            <a:rPr lang="pl-PL" sz="2100" kern="1200" dirty="0" err="1"/>
            <a:t>animus</a:t>
          </a:r>
          <a:endParaRPr lang="pl-PL" sz="2100" kern="1200" dirty="0"/>
        </a:p>
      </dsp:txBody>
      <dsp:txXfrm>
        <a:off x="0" y="97085"/>
        <a:ext cx="3197820" cy="1918692"/>
      </dsp:txXfrm>
    </dsp:sp>
    <dsp:sp modelId="{446806D2-F9EA-424E-9011-59188FCE1D6F}">
      <dsp:nvSpPr>
        <dsp:cNvPr id="0" name=""/>
        <dsp:cNvSpPr/>
      </dsp:nvSpPr>
      <dsp:spPr>
        <a:xfrm>
          <a:off x="3517602" y="97085"/>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Possessio</a:t>
          </a:r>
          <a:r>
            <a:rPr lang="pl-PL" sz="2100" kern="1200" dirty="0"/>
            <a:t> ad </a:t>
          </a:r>
          <a:r>
            <a:rPr lang="pl-PL" sz="2100" kern="1200" dirty="0" err="1"/>
            <a:t>interdicta</a:t>
          </a:r>
          <a:r>
            <a:rPr lang="pl-PL" sz="2100" kern="1200" dirty="0"/>
            <a:t>- chronione przez interdykty pretorskie</a:t>
          </a:r>
        </a:p>
      </dsp:txBody>
      <dsp:txXfrm>
        <a:off x="3517602" y="97085"/>
        <a:ext cx="3197820" cy="1918692"/>
      </dsp:txXfrm>
    </dsp:sp>
    <dsp:sp modelId="{1E85193B-6772-4AAC-A74C-71A69B4B14F8}">
      <dsp:nvSpPr>
        <dsp:cNvPr id="0" name=""/>
        <dsp:cNvSpPr/>
      </dsp:nvSpPr>
      <dsp:spPr>
        <a:xfrm>
          <a:off x="7035204" y="97085"/>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Possessio</a:t>
          </a:r>
          <a:r>
            <a:rPr lang="pl-PL" sz="2100" kern="1200" dirty="0"/>
            <a:t> </a:t>
          </a:r>
          <a:r>
            <a:rPr lang="pl-PL" sz="2100" kern="1200" dirty="0" err="1"/>
            <a:t>iusta</a:t>
          </a:r>
          <a:r>
            <a:rPr lang="pl-PL" sz="2100" kern="1200" dirty="0"/>
            <a:t>- posiadanie odpowiadało prawu- posiadanie właściciela z tytułu prawa własności</a:t>
          </a:r>
        </a:p>
      </dsp:txBody>
      <dsp:txXfrm>
        <a:off x="7035204" y="97085"/>
        <a:ext cx="3197820" cy="1918692"/>
      </dsp:txXfrm>
    </dsp:sp>
    <dsp:sp modelId="{2B2D5B3F-95F4-44DC-A891-CFB90FCC9C62}">
      <dsp:nvSpPr>
        <dsp:cNvPr id="0" name=""/>
        <dsp:cNvSpPr/>
      </dsp:nvSpPr>
      <dsp:spPr>
        <a:xfrm>
          <a:off x="0" y="2335560"/>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Possessio</a:t>
          </a:r>
          <a:r>
            <a:rPr lang="pl-PL" sz="2100" kern="1200" dirty="0"/>
            <a:t> </a:t>
          </a:r>
          <a:r>
            <a:rPr lang="pl-PL" sz="2100" kern="1200" dirty="0" err="1"/>
            <a:t>iniusta</a:t>
          </a:r>
          <a:r>
            <a:rPr lang="pl-PL" sz="2100" kern="1200" dirty="0"/>
            <a:t>- bezprawne, niesłuszne- stan faktyczny sprzeczny ze stanem prawnym</a:t>
          </a:r>
        </a:p>
      </dsp:txBody>
      <dsp:txXfrm>
        <a:off x="0" y="2335560"/>
        <a:ext cx="3197820" cy="1918692"/>
      </dsp:txXfrm>
    </dsp:sp>
    <dsp:sp modelId="{61DC91E9-4343-4D1C-8537-8CD4D51E8BA3}">
      <dsp:nvSpPr>
        <dsp:cNvPr id="0" name=""/>
        <dsp:cNvSpPr/>
      </dsp:nvSpPr>
      <dsp:spPr>
        <a:xfrm>
          <a:off x="3517602" y="2335560"/>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Possessio</a:t>
          </a:r>
          <a:r>
            <a:rPr lang="pl-PL" sz="2100" kern="1200" dirty="0"/>
            <a:t> </a:t>
          </a:r>
          <a:r>
            <a:rPr lang="pl-PL" sz="2100" kern="1200" dirty="0" err="1"/>
            <a:t>bonae</a:t>
          </a:r>
          <a:r>
            <a:rPr lang="pl-PL" sz="2100" kern="1200" dirty="0"/>
            <a:t>- posiadanie w dobrej wierze- posiadacz przekonany, że posiadanie mu przysługuje</a:t>
          </a:r>
        </a:p>
      </dsp:txBody>
      <dsp:txXfrm>
        <a:off x="3517602" y="2335560"/>
        <a:ext cx="3197820" cy="1918692"/>
      </dsp:txXfrm>
    </dsp:sp>
    <dsp:sp modelId="{858CD6B3-C9ED-43C2-8E46-005BEA25013A}">
      <dsp:nvSpPr>
        <dsp:cNvPr id="0" name=""/>
        <dsp:cNvSpPr/>
      </dsp:nvSpPr>
      <dsp:spPr>
        <a:xfrm>
          <a:off x="7035204" y="2295804"/>
          <a:ext cx="3197820" cy="1918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err="1"/>
            <a:t>Malae</a:t>
          </a:r>
          <a:r>
            <a:rPr lang="pl-PL" sz="2100" kern="1200" dirty="0"/>
            <a:t> </a:t>
          </a:r>
          <a:r>
            <a:rPr lang="pl-PL" sz="2100" kern="1200" dirty="0" err="1"/>
            <a:t>fidei</a:t>
          </a:r>
          <a:r>
            <a:rPr lang="pl-PL" sz="2100" kern="1200" dirty="0"/>
            <a:t>- w złej wierze- posiadacz wiedział, był świadomy, że jego posiadanie jest niezgodne ze stanem prawnym </a:t>
          </a:r>
        </a:p>
      </dsp:txBody>
      <dsp:txXfrm>
        <a:off x="7035204" y="2295804"/>
        <a:ext cx="3197820" cy="19186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1B80C674-7DFC-42FE-B9CD-82963CDB1557}" type="datetimeFigureOut">
              <a:rPr lang="en-US" dirty="0"/>
              <a:t>4/3/2020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2076456F-F47D-4F25-8053-2A695DA0CA7D}" type="datetimeFigureOut">
              <a:rPr lang="en-US" dirty="0"/>
              <a:t>4/3/2020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5D6C7379-69CC-4837-9905-BEBA22830C8A}" type="datetimeFigureOut">
              <a:rPr lang="en-US" dirty="0"/>
              <a:t>4/3/2020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9EB8B7E-8AEE-4F10-BFEE-C999AD004D36}" type="datetimeFigureOut">
              <a:rPr lang="en-US" dirty="0"/>
              <a:t>4/3/2020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8668F3F9-58BC-440B-B37B-805B9055EF92}" type="datetimeFigureOut">
              <a:rPr lang="en-US" dirty="0"/>
              <a:t>4/3/2020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0D5A53AF-48EA-489D-8260-9DCAB666386A}" type="datetimeFigureOut">
              <a:rPr lang="en-US" dirty="0"/>
              <a:t>4/3/2020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F7D1BD23-6E54-4D9D-AD88-A2813C73CC25}" type="datetimeFigureOut">
              <a:rPr lang="en-US" dirty="0"/>
              <a:t>4/3/2020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1471A834-4F3C-4AF9-9C74-05EC35A0F292}" type="datetimeFigureOut">
              <a:rPr lang="en-US" dirty="0"/>
              <a:t>4/3/2020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6600" dirty="0"/>
              <a:t>Pojęcie i rodzaje rzeczy</a:t>
            </a:r>
            <a:br>
              <a:rPr lang="pl-PL" sz="6600" dirty="0"/>
            </a:br>
            <a:r>
              <a:rPr lang="pl-PL" sz="6600" dirty="0"/>
              <a:t>Posiadanie</a:t>
            </a:r>
          </a:p>
        </p:txBody>
      </p:sp>
    </p:spTree>
    <p:extLst>
      <p:ext uri="{BB962C8B-B14F-4D97-AF65-F5344CB8AC3E}">
        <p14:creationId xmlns:p14="http://schemas.microsoft.com/office/powerpoint/2010/main" val="205272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Rzeczy oznaczone co do gatunku i rzeczy oznaczone co do cech indywidulanych</a:t>
            </a:r>
          </a:p>
        </p:txBody>
      </p:sp>
      <p:sp>
        <p:nvSpPr>
          <p:cNvPr id="3" name="Symbol zastępczy zawartości 2"/>
          <p:cNvSpPr>
            <a:spLocks noGrp="1"/>
          </p:cNvSpPr>
          <p:nvPr>
            <p:ph idx="1"/>
          </p:nvPr>
        </p:nvSpPr>
        <p:spPr>
          <a:xfrm>
            <a:off x="1120000" y="2183433"/>
            <a:ext cx="10233800" cy="4351338"/>
          </a:xfrm>
        </p:spPr>
        <p:txBody>
          <a:bodyPr/>
          <a:lstStyle/>
          <a:p>
            <a:pPr marL="0" indent="0">
              <a:buNone/>
            </a:pPr>
            <a:r>
              <a:rPr lang="pl-PL" dirty="0"/>
              <a:t>Rzeczy oznaczone co do gatunku-(</a:t>
            </a:r>
            <a:r>
              <a:rPr lang="pl-PL" dirty="0" err="1"/>
              <a:t>genus</a:t>
            </a:r>
            <a:r>
              <a:rPr lang="pl-PL" dirty="0"/>
              <a:t>) za pomocą cech gatunkowych- mąka, oliwa, pieniądze, zboże. Rzeczy zamienne, które można odważyć, odliczyć, odmierzyć. </a:t>
            </a:r>
          </a:p>
          <a:p>
            <a:pPr marL="0" indent="0">
              <a:buNone/>
            </a:pPr>
            <a:endParaRPr lang="pl-PL" dirty="0"/>
          </a:p>
          <a:p>
            <a:pPr marL="0" indent="0">
              <a:buNone/>
            </a:pPr>
            <a:r>
              <a:rPr lang="pl-PL" dirty="0"/>
              <a:t>Rzeczy oznaczone indywidualnie- (</a:t>
            </a:r>
            <a:r>
              <a:rPr lang="pl-PL" dirty="0" err="1"/>
              <a:t>species</a:t>
            </a:r>
            <a:r>
              <a:rPr lang="pl-PL" dirty="0"/>
              <a:t>) oznaczone za pomocą cech indywidualnych, specyficznych dla tych rzeczy, na przykład koń rasy arabskiej, rzeźba Fidiasza. Rzeczy niezamienne. </a:t>
            </a:r>
          </a:p>
        </p:txBody>
      </p:sp>
    </p:spTree>
    <p:extLst>
      <p:ext uri="{BB962C8B-B14F-4D97-AF65-F5344CB8AC3E}">
        <p14:creationId xmlns:p14="http://schemas.microsoft.com/office/powerpoint/2010/main" val="400535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627614" y="861391"/>
            <a:ext cx="5244755" cy="3496503"/>
          </a:xfrm>
          <a:prstGeom prst="rect">
            <a:avLst/>
          </a:prstGeom>
        </p:spPr>
      </p:pic>
      <p:pic>
        <p:nvPicPr>
          <p:cNvPr id="3" name="Obraz 2"/>
          <p:cNvPicPr>
            <a:picLocks noChangeAspect="1"/>
          </p:cNvPicPr>
          <p:nvPr/>
        </p:nvPicPr>
        <p:blipFill>
          <a:blip r:embed="rId3"/>
          <a:stretch>
            <a:fillRect/>
          </a:stretch>
        </p:blipFill>
        <p:spPr>
          <a:xfrm>
            <a:off x="6593785" y="2895090"/>
            <a:ext cx="4461539" cy="3132992"/>
          </a:xfrm>
          <a:prstGeom prst="rect">
            <a:avLst/>
          </a:prstGeom>
        </p:spPr>
      </p:pic>
    </p:spTree>
    <p:extLst>
      <p:ext uri="{BB962C8B-B14F-4D97-AF65-F5344CB8AC3E}">
        <p14:creationId xmlns:p14="http://schemas.microsoft.com/office/powerpoint/2010/main" val="1511360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Rzeczy zużywalne i niezużywalne</a:t>
            </a:r>
          </a:p>
        </p:txBody>
      </p:sp>
      <p:sp>
        <p:nvSpPr>
          <p:cNvPr id="3" name="Symbol zastępczy zawartości 2"/>
          <p:cNvSpPr>
            <a:spLocks noGrp="1"/>
          </p:cNvSpPr>
          <p:nvPr>
            <p:ph idx="1"/>
          </p:nvPr>
        </p:nvSpPr>
        <p:spPr/>
        <p:txBody>
          <a:bodyPr/>
          <a:lstStyle/>
          <a:p>
            <a:pPr marL="0" indent="0">
              <a:buNone/>
            </a:pPr>
            <a:r>
              <a:rPr lang="pl-PL" dirty="0"/>
              <a:t>Zużywalne- normalne użycie prowadziło do zużycia- wino, oliwa, zboże, opał, pieniądze.</a:t>
            </a:r>
          </a:p>
          <a:p>
            <a:pPr marL="0" indent="0">
              <a:buNone/>
            </a:pPr>
            <a:endParaRPr lang="pl-PL" dirty="0"/>
          </a:p>
          <a:p>
            <a:pPr marL="0" indent="0">
              <a:buNone/>
            </a:pPr>
            <a:r>
              <a:rPr lang="pl-PL" dirty="0"/>
              <a:t>Niezużywalne- do powtarzalnego używania- koń, niewolnik, grunt, meble. </a:t>
            </a:r>
          </a:p>
          <a:p>
            <a:pPr marL="0" indent="0">
              <a:buNone/>
            </a:pPr>
            <a:endParaRPr lang="pl-PL" dirty="0"/>
          </a:p>
          <a:p>
            <a:pPr marL="0" indent="0">
              <a:buNone/>
            </a:pPr>
            <a:r>
              <a:rPr lang="pl-PL" dirty="0"/>
              <a:t>Jakie to miało znaczenie?</a:t>
            </a:r>
          </a:p>
          <a:p>
            <a:pPr marL="0" indent="0">
              <a:buNone/>
            </a:pPr>
            <a:r>
              <a:rPr lang="pl-PL" dirty="0"/>
              <a:t>Głównie rzeczy niezużywalne mogły być przedmiotem stosunku najmu lub użyczenia rzeczy oraz użytkowania. </a:t>
            </a:r>
          </a:p>
        </p:txBody>
      </p:sp>
    </p:spTree>
    <p:extLst>
      <p:ext uri="{BB962C8B-B14F-4D97-AF65-F5344CB8AC3E}">
        <p14:creationId xmlns:p14="http://schemas.microsoft.com/office/powerpoint/2010/main" val="266903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Rzeczy podzielne i niepodzielne</a:t>
            </a:r>
          </a:p>
        </p:txBody>
      </p:sp>
      <p:sp>
        <p:nvSpPr>
          <p:cNvPr id="3" name="Symbol zastępczy zawartości 2"/>
          <p:cNvSpPr>
            <a:spLocks noGrp="1"/>
          </p:cNvSpPr>
          <p:nvPr>
            <p:ph idx="1"/>
          </p:nvPr>
        </p:nvSpPr>
        <p:spPr/>
        <p:txBody>
          <a:bodyPr/>
          <a:lstStyle/>
          <a:p>
            <a:pPr marL="0" indent="0">
              <a:buNone/>
            </a:pPr>
            <a:r>
              <a:rPr lang="pl-PL" dirty="0"/>
              <a:t>Niepodzielne- „bez zniszczenia nie mogły być podzielone”, nie można było ich podzielić bez naruszenia ich właściwości lub zmiany wartości- obraz, posąg, koń, niewolnik. </a:t>
            </a:r>
          </a:p>
          <a:p>
            <a:pPr marL="0" indent="0">
              <a:buNone/>
            </a:pPr>
            <a:r>
              <a:rPr lang="pl-PL" dirty="0"/>
              <a:t>Podzielne- można było dzielić bez naruszenia właściwości i ich istoty. </a:t>
            </a:r>
          </a:p>
          <a:p>
            <a:pPr marL="0" indent="0">
              <a:buNone/>
            </a:pPr>
            <a:endParaRPr lang="pl-PL" dirty="0"/>
          </a:p>
          <a:p>
            <a:pPr marL="0" indent="0">
              <a:buNone/>
            </a:pPr>
            <a:r>
              <a:rPr lang="pl-PL" dirty="0"/>
              <a:t>Jakie znaczenie? Kiedy rzecz należała do kilku właścicieli, w przypadku rzeczy niepodzielnej- każdy właściciel miał na niej ułamkową część prawa własności. </a:t>
            </a:r>
          </a:p>
        </p:txBody>
      </p:sp>
    </p:spTree>
    <p:extLst>
      <p:ext uri="{BB962C8B-B14F-4D97-AF65-F5344CB8AC3E}">
        <p14:creationId xmlns:p14="http://schemas.microsoft.com/office/powerpoint/2010/main" val="296609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Przynależności</a:t>
            </a:r>
          </a:p>
        </p:txBody>
      </p:sp>
      <p:sp>
        <p:nvSpPr>
          <p:cNvPr id="3" name="Symbol zastępczy zawartości 2"/>
          <p:cNvSpPr>
            <a:spLocks noGrp="1"/>
          </p:cNvSpPr>
          <p:nvPr>
            <p:ph idx="1"/>
          </p:nvPr>
        </p:nvSpPr>
        <p:spPr/>
        <p:txBody>
          <a:bodyPr>
            <a:normAutofit/>
          </a:bodyPr>
          <a:lstStyle/>
          <a:p>
            <a:pPr marL="0" indent="0" algn="just">
              <a:buNone/>
            </a:pPr>
            <a:r>
              <a:rPr lang="pl-PL" sz="3600" dirty="0"/>
              <a:t>Fizycznie i prawnie odrębne rzeczy uboczne, niebędące częścią składową rzeczy głównej, które miały trwale służyć do jej lepszego gospodarczego użytku- okiennice- przynależność domu.</a:t>
            </a:r>
          </a:p>
          <a:p>
            <a:pPr marL="0" indent="0" algn="just">
              <a:buNone/>
            </a:pPr>
            <a:endParaRPr lang="pl-PL" sz="3600" dirty="0"/>
          </a:p>
          <a:p>
            <a:pPr marL="0" indent="0" algn="just">
              <a:buNone/>
            </a:pPr>
            <a:endParaRPr lang="pl-PL" sz="3600" dirty="0"/>
          </a:p>
        </p:txBody>
      </p:sp>
    </p:spTree>
    <p:extLst>
      <p:ext uri="{BB962C8B-B14F-4D97-AF65-F5344CB8AC3E}">
        <p14:creationId xmlns:p14="http://schemas.microsoft.com/office/powerpoint/2010/main" val="186181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Pożytki- </a:t>
            </a:r>
            <a:r>
              <a:rPr lang="pl-PL" i="1" dirty="0" err="1"/>
              <a:t>fructus</a:t>
            </a:r>
            <a:endParaRPr lang="pl-PL" i="1" dirty="0"/>
          </a:p>
        </p:txBody>
      </p:sp>
      <p:sp>
        <p:nvSpPr>
          <p:cNvPr id="3" name="Symbol zastępczy zawartości 2"/>
          <p:cNvSpPr>
            <a:spLocks noGrp="1"/>
          </p:cNvSpPr>
          <p:nvPr>
            <p:ph idx="1"/>
          </p:nvPr>
        </p:nvSpPr>
        <p:spPr/>
        <p:txBody>
          <a:bodyPr/>
          <a:lstStyle/>
          <a:p>
            <a:pPr marL="0" indent="0">
              <a:buNone/>
            </a:pPr>
            <a:r>
              <a:rPr lang="pl-PL" dirty="0"/>
              <a:t>Owoce, pożytki- odrębna kategoria rzeczy. Płody stanowiące przychód gospodarczy z pewnej rzeczy, jakie wydaje ona bez zmiany i zniszczenia swej istoty.</a:t>
            </a:r>
          </a:p>
          <a:p>
            <a:pPr marL="0" indent="0">
              <a:buNone/>
            </a:pPr>
            <a:r>
              <a:rPr lang="pl-PL" dirty="0"/>
              <a:t>Owoce, mleko, wełna, czynsz. </a:t>
            </a:r>
          </a:p>
          <a:p>
            <a:pPr marL="0" indent="0">
              <a:buNone/>
            </a:pPr>
            <a:endParaRPr lang="pl-PL" dirty="0"/>
          </a:p>
        </p:txBody>
      </p:sp>
      <p:graphicFrame>
        <p:nvGraphicFramePr>
          <p:cNvPr id="4" name="Diagram 3"/>
          <p:cNvGraphicFramePr/>
          <p:nvPr>
            <p:extLst>
              <p:ext uri="{D42A27DB-BD31-4B8C-83A1-F6EECF244321}">
                <p14:modId xmlns:p14="http://schemas.microsoft.com/office/powerpoint/2010/main" val="2172530201"/>
              </p:ext>
            </p:extLst>
          </p:nvPr>
        </p:nvGraphicFramePr>
        <p:xfrm>
          <a:off x="2032000" y="3644348"/>
          <a:ext cx="8128000" cy="2493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17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4270732539"/>
              </p:ext>
            </p:extLst>
          </p:nvPr>
        </p:nvGraphicFramePr>
        <p:xfrm>
          <a:off x="318053" y="265044"/>
          <a:ext cx="11622156" cy="6414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28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Czym różni się posiadanie od władztwa?</a:t>
            </a:r>
          </a:p>
        </p:txBody>
      </p:sp>
      <p:sp>
        <p:nvSpPr>
          <p:cNvPr id="3" name="Symbol zastępczy zawartości 2"/>
          <p:cNvSpPr>
            <a:spLocks noGrp="1"/>
          </p:cNvSpPr>
          <p:nvPr>
            <p:ph idx="1"/>
          </p:nvPr>
        </p:nvSpPr>
        <p:spPr>
          <a:xfrm>
            <a:off x="1120000" y="1444486"/>
            <a:ext cx="10233800" cy="5413513"/>
          </a:xfrm>
        </p:spPr>
        <p:txBody>
          <a:bodyPr>
            <a:normAutofit lnSpcReduction="10000"/>
          </a:bodyPr>
          <a:lstStyle/>
          <a:p>
            <a:pPr algn="just">
              <a:lnSpc>
                <a:spcPct val="80000"/>
              </a:lnSpc>
              <a:spcBef>
                <a:spcPts val="500"/>
              </a:spcBef>
              <a:buSzTx/>
              <a:buNone/>
              <a:defRPr sz="2400">
                <a:solidFill>
                  <a:srgbClr val="FFFFFF"/>
                </a:solidFill>
              </a:defRPr>
            </a:pPr>
            <a:r>
              <a:rPr lang="pl-PL" sz="3200" dirty="0"/>
              <a:t>   Jak pisał Kazimierz Kolańczyk „Władztwo faktyczne wykonywane jest i ochraniane siłami samego zainteresowanego, natomiast władztwo prawne (własność), wyrażone jest przede wszystkim w prawie własności i wymaga uznania oraz ochrony ze strony państwa”. </a:t>
            </a:r>
          </a:p>
          <a:p>
            <a:pPr algn="just">
              <a:lnSpc>
                <a:spcPct val="80000"/>
              </a:lnSpc>
              <a:spcBef>
                <a:spcPts val="500"/>
              </a:spcBef>
              <a:buSzTx/>
              <a:buNone/>
              <a:defRPr sz="2400">
                <a:solidFill>
                  <a:srgbClr val="FFFFFF"/>
                </a:solidFill>
              </a:defRPr>
            </a:pPr>
            <a:r>
              <a:rPr lang="pl-PL" sz="3200" dirty="0"/>
              <a:t>	Rozbieżności w tych pojęciach wzięły się z tego, że prawa do jednej rzeczy (np. gruntu) mogło mieć kilku </a:t>
            </a:r>
            <a:r>
              <a:rPr lang="pl-PL" sz="3200" i="1" dirty="0"/>
              <a:t>pater </a:t>
            </a:r>
            <a:r>
              <a:rPr lang="pl-PL" sz="3200" i="1" dirty="0" err="1"/>
              <a:t>familias</a:t>
            </a:r>
            <a:r>
              <a:rPr lang="pl-PL" sz="3200" i="1" dirty="0"/>
              <a:t>. </a:t>
            </a:r>
            <a:r>
              <a:rPr lang="pl-PL" sz="3200" dirty="0"/>
              <a:t>Dobrze wyraził to </a:t>
            </a:r>
            <a:r>
              <a:rPr lang="pl-PL" sz="3200" dirty="0" err="1"/>
              <a:t>Ulpian</a:t>
            </a:r>
            <a:r>
              <a:rPr lang="pl-PL" sz="3200" dirty="0"/>
              <a:t> (D.43,17,1,2) w </a:t>
            </a:r>
            <a:r>
              <a:rPr lang="pl-PL" sz="3200" dirty="0" err="1"/>
              <a:t>paremi</a:t>
            </a:r>
            <a:r>
              <a:rPr lang="pl-PL" sz="3200" dirty="0"/>
              <a:t> „Może się bowiem zdarzyć, że jeden jest posiadaczem, a nie właścicielem, inny zaś właścicielem a nie posiadaczem. Może być również, że posiadacz jest właścicielem”. Wynika z tego że własność mogła, ale nie musiała być połączona z posiadaniem. </a:t>
            </a:r>
          </a:p>
          <a:p>
            <a:endParaRPr lang="pl-PL" dirty="0"/>
          </a:p>
        </p:txBody>
      </p:sp>
    </p:spTree>
    <p:extLst>
      <p:ext uri="{BB962C8B-B14F-4D97-AF65-F5344CB8AC3E}">
        <p14:creationId xmlns:p14="http://schemas.microsoft.com/office/powerpoint/2010/main" val="37543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Posiadanie</a:t>
            </a:r>
          </a:p>
        </p:txBody>
      </p:sp>
      <p:sp>
        <p:nvSpPr>
          <p:cNvPr id="3" name="Symbol zastępczy zawartości 2"/>
          <p:cNvSpPr>
            <a:spLocks noGrp="1"/>
          </p:cNvSpPr>
          <p:nvPr>
            <p:ph idx="1"/>
          </p:nvPr>
        </p:nvSpPr>
        <p:spPr/>
        <p:txBody>
          <a:bodyPr/>
          <a:lstStyle/>
          <a:p>
            <a:pPr marL="0" indent="0">
              <a:buNone/>
            </a:pPr>
            <a:r>
              <a:rPr lang="pl-PL" dirty="0"/>
              <a:t>Posiadanie jest faktycznym władztwem osoby na rzeczą z zamiarem zachowania jej dla siebie. </a:t>
            </a:r>
          </a:p>
          <a:p>
            <a:pPr marL="0" indent="0">
              <a:buNone/>
            </a:pPr>
            <a:endParaRPr lang="pl-PL" dirty="0"/>
          </a:p>
          <a:p>
            <a:pPr marL="0" indent="0">
              <a:buNone/>
            </a:pPr>
            <a:r>
              <a:rPr lang="pl-PL" dirty="0"/>
              <a:t>Posiadanie- </a:t>
            </a:r>
            <a:r>
              <a:rPr lang="pl-PL" i="1" dirty="0" err="1"/>
              <a:t>possesio</a:t>
            </a:r>
            <a:endParaRPr lang="pl-PL" i="1" dirty="0"/>
          </a:p>
          <a:p>
            <a:pPr marL="0" indent="0">
              <a:buNone/>
            </a:pPr>
            <a:r>
              <a:rPr lang="pl-PL" dirty="0"/>
              <a:t>Własność- </a:t>
            </a:r>
            <a:r>
              <a:rPr lang="pl-PL" i="1" dirty="0" err="1"/>
              <a:t>proprietas</a:t>
            </a:r>
            <a:r>
              <a:rPr lang="pl-PL" i="1" dirty="0"/>
              <a:t> </a:t>
            </a:r>
          </a:p>
          <a:p>
            <a:pPr marL="0" indent="0">
              <a:buNone/>
            </a:pPr>
            <a:r>
              <a:rPr lang="pl-PL" dirty="0"/>
              <a:t>Paulus: „Posiadanie bowiem jest rzeczą faktu, a nie prawa. </a:t>
            </a:r>
          </a:p>
        </p:txBody>
      </p:sp>
    </p:spTree>
    <p:extLst>
      <p:ext uri="{BB962C8B-B14F-4D97-AF65-F5344CB8AC3E}">
        <p14:creationId xmlns:p14="http://schemas.microsoft.com/office/powerpoint/2010/main" val="172137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Dwa elementy posiadania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806629800"/>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234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POJĘCIE RZECZY</a:t>
            </a:r>
          </a:p>
        </p:txBody>
      </p:sp>
      <p:sp>
        <p:nvSpPr>
          <p:cNvPr id="3" name="Symbol zastępczy zawartości 2"/>
          <p:cNvSpPr>
            <a:spLocks noGrp="1"/>
          </p:cNvSpPr>
          <p:nvPr>
            <p:ph idx="1"/>
          </p:nvPr>
        </p:nvSpPr>
        <p:spPr>
          <a:xfrm>
            <a:off x="1120000" y="1443486"/>
            <a:ext cx="10233800" cy="5414513"/>
          </a:xfrm>
        </p:spPr>
        <p:txBody>
          <a:bodyPr>
            <a:noAutofit/>
          </a:bodyPr>
          <a:lstStyle/>
          <a:p>
            <a:pPr marL="0" indent="0">
              <a:buNone/>
            </a:pPr>
            <a:r>
              <a:rPr lang="pl-PL" sz="3200" dirty="0"/>
              <a:t>Res (</a:t>
            </a:r>
            <a:r>
              <a:rPr lang="pl-PL" sz="3200" dirty="0" err="1"/>
              <a:t>łac</a:t>
            </a:r>
            <a:r>
              <a:rPr lang="pl-PL" sz="3200" dirty="0"/>
              <a:t>)- rzecz.</a:t>
            </a:r>
          </a:p>
          <a:p>
            <a:pPr marL="0" indent="0">
              <a:buNone/>
            </a:pPr>
            <a:r>
              <a:rPr lang="pl-PL" sz="3200" dirty="0"/>
              <a:t>Szerokie zastosowanie pojęcia „res”- przedmioty, okoliczności, sprawy, wydarzenia, działania, przedmiot sporu, proces. </a:t>
            </a:r>
          </a:p>
          <a:p>
            <a:pPr marL="0" indent="0">
              <a:buNone/>
            </a:pPr>
            <a:r>
              <a:rPr lang="pl-PL" sz="3200" dirty="0"/>
              <a:t>W wyrażeniu odnoszącym się do spraw państwowych również pojawia się „res”- res </a:t>
            </a:r>
            <a:r>
              <a:rPr lang="pl-PL" sz="3200" dirty="0" err="1"/>
              <a:t>publica</a:t>
            </a:r>
            <a:r>
              <a:rPr lang="pl-PL" sz="3200" dirty="0"/>
              <a:t>. </a:t>
            </a:r>
          </a:p>
          <a:p>
            <a:pPr marL="0" indent="0" algn="just">
              <a:buNone/>
            </a:pPr>
            <a:r>
              <a:rPr lang="pl-PL" sz="3200" dirty="0"/>
              <a:t>Najczęściej określono tak poszczególne, pojedyncze przedmioty materialne, które mogły być zawładnięte i użytkowane przez człowieka- res </a:t>
            </a:r>
            <a:r>
              <a:rPr lang="pl-PL" sz="3200" dirty="0" err="1"/>
              <a:t>corporales</a:t>
            </a:r>
            <a:r>
              <a:rPr lang="pl-PL" sz="3200" dirty="0"/>
              <a:t>. </a:t>
            </a:r>
          </a:p>
          <a:p>
            <a:pPr marL="0" indent="0">
              <a:buNone/>
            </a:pPr>
            <a:r>
              <a:rPr lang="pl-PL" sz="3200" dirty="0"/>
              <a:t>Res </a:t>
            </a:r>
            <a:r>
              <a:rPr lang="pl-PL" sz="3200" dirty="0" err="1"/>
              <a:t>incorporales</a:t>
            </a:r>
            <a:r>
              <a:rPr lang="pl-PL" sz="3200" dirty="0"/>
              <a:t>- oznaczenie całego majątku- przedmioty i prawa majątkowe.</a:t>
            </a:r>
          </a:p>
        </p:txBody>
      </p:sp>
    </p:spTree>
    <p:extLst>
      <p:ext uri="{BB962C8B-B14F-4D97-AF65-F5344CB8AC3E}">
        <p14:creationId xmlns:p14="http://schemas.microsoft.com/office/powerpoint/2010/main" val="2795319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Geneza i skutki posiadania</a:t>
            </a:r>
          </a:p>
        </p:txBody>
      </p:sp>
      <p:sp>
        <p:nvSpPr>
          <p:cNvPr id="3" name="Symbol zastępczy zawartości 2"/>
          <p:cNvSpPr>
            <a:spLocks noGrp="1"/>
          </p:cNvSpPr>
          <p:nvPr>
            <p:ph idx="1"/>
          </p:nvPr>
        </p:nvSpPr>
        <p:spPr>
          <a:xfrm>
            <a:off x="1120000" y="1285460"/>
            <a:ext cx="10233800" cy="5340627"/>
          </a:xfrm>
        </p:spPr>
        <p:txBody>
          <a:bodyPr>
            <a:normAutofit fontScale="85000" lnSpcReduction="10000"/>
          </a:bodyPr>
          <a:lstStyle/>
          <a:p>
            <a:pPr marL="0" indent="0">
              <a:buNone/>
            </a:pPr>
            <a:r>
              <a:rPr lang="pl-PL" dirty="0"/>
              <a:t>Rozróżnienie między posiadaniem a własnością stanowiło duże i trwałe osiągnięcie rzymskiej nauki prawa. </a:t>
            </a:r>
          </a:p>
          <a:p>
            <a:pPr marL="0" indent="0">
              <a:buNone/>
            </a:pPr>
            <a:endParaRPr lang="pl-PL" dirty="0"/>
          </a:p>
          <a:p>
            <a:pPr marL="0" indent="0">
              <a:buNone/>
            </a:pPr>
            <a:r>
              <a:rPr lang="pl-PL" dirty="0"/>
              <a:t>Posiadanie kształtowało się na podstawie dwóch instytucji faktycznego władztwa potrzebnego do zasiedzenia: </a:t>
            </a:r>
            <a:r>
              <a:rPr lang="pl-PL" i="1" dirty="0"/>
              <a:t>usus </a:t>
            </a:r>
            <a:r>
              <a:rPr lang="pl-PL" dirty="0"/>
              <a:t>oraz </a:t>
            </a:r>
            <a:r>
              <a:rPr lang="pl-PL" i="1" dirty="0" err="1"/>
              <a:t>possessio</a:t>
            </a:r>
            <a:r>
              <a:rPr lang="pl-PL" i="1" dirty="0"/>
              <a:t> </a:t>
            </a:r>
            <a:r>
              <a:rPr lang="pl-PL" dirty="0"/>
              <a:t>gruntów rolnych.</a:t>
            </a:r>
          </a:p>
          <a:p>
            <a:pPr marL="0" indent="0">
              <a:buNone/>
            </a:pPr>
            <a:endParaRPr lang="pl-PL" dirty="0"/>
          </a:p>
          <a:p>
            <a:pPr marL="0" indent="0">
              <a:buNone/>
            </a:pPr>
            <a:r>
              <a:rPr lang="pl-PL" i="1" dirty="0"/>
              <a:t>Usus- </a:t>
            </a:r>
            <a:r>
              <a:rPr lang="pl-PL" dirty="0"/>
              <a:t>Ustawa XII tablic- jeśli ktoś w określonym czasie wykonywał władztwo faktyczne nad rzeczą, mógł w drodze zasiedzenia nabyć własność tej rzeczy. </a:t>
            </a:r>
          </a:p>
          <a:p>
            <a:pPr marL="0" indent="0">
              <a:buNone/>
            </a:pPr>
            <a:r>
              <a:rPr lang="pl-PL" i="1" dirty="0" err="1"/>
              <a:t>Possessio</a:t>
            </a:r>
            <a:r>
              <a:rPr lang="pl-PL" i="1" dirty="0"/>
              <a:t> </a:t>
            </a:r>
            <a:r>
              <a:rPr lang="pl-PL" dirty="0"/>
              <a:t>gruntów rolnych- dawne prawo rzymskie, najstarszą formą własności gruntów rolnych była kolektywna własność rodów, także gruntów państwowych. Grunty publiczne stanowiły własność państwa, rody je tylko użytkowały- miały władztwo faktyczne. </a:t>
            </a:r>
            <a:r>
              <a:rPr lang="pl-PL" i="1" dirty="0"/>
              <a:t>Pater </a:t>
            </a:r>
            <a:r>
              <a:rPr lang="pl-PL" i="1" dirty="0" err="1"/>
              <a:t>familas</a:t>
            </a:r>
            <a:r>
              <a:rPr lang="pl-PL" i="1" dirty="0"/>
              <a:t> </a:t>
            </a:r>
            <a:r>
              <a:rPr lang="pl-PL" dirty="0"/>
              <a:t>miał jednak środki obronne wobec osób trzecich- interdykty. Z czasem ochronę taką przydzielano posiadaczom gruntów prywatnych, a później rzeczy </a:t>
            </a:r>
            <a:r>
              <a:rPr lang="pl-PL" dirty="0" err="1"/>
              <a:t>rochomych</a:t>
            </a:r>
            <a:r>
              <a:rPr lang="pl-PL" dirty="0"/>
              <a:t>.  </a:t>
            </a:r>
            <a:endParaRPr lang="pl-PL" i="1" dirty="0"/>
          </a:p>
          <a:p>
            <a:pPr marL="0" indent="0">
              <a:buNone/>
            </a:pPr>
            <a:endParaRPr lang="pl-PL" i="1" dirty="0"/>
          </a:p>
          <a:p>
            <a:pPr marL="0" indent="0">
              <a:buNone/>
            </a:pPr>
            <a:endParaRPr lang="pl-PL" i="1" dirty="0"/>
          </a:p>
        </p:txBody>
      </p:sp>
    </p:spTree>
    <p:extLst>
      <p:ext uri="{BB962C8B-B14F-4D97-AF65-F5344CB8AC3E}">
        <p14:creationId xmlns:p14="http://schemas.microsoft.com/office/powerpoint/2010/main" val="90449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Skutki posiadania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739171553"/>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568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Rodzaje posiadanie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929200472"/>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810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Nabycie posiadania</a:t>
            </a:r>
          </a:p>
        </p:txBody>
      </p:sp>
      <p:sp>
        <p:nvSpPr>
          <p:cNvPr id="3" name="Symbol zastępczy zawartości 2"/>
          <p:cNvSpPr>
            <a:spLocks noGrp="1"/>
          </p:cNvSpPr>
          <p:nvPr>
            <p:ph idx="1"/>
          </p:nvPr>
        </p:nvSpPr>
        <p:spPr/>
        <p:txBody>
          <a:bodyPr/>
          <a:lstStyle/>
          <a:p>
            <a:pPr marL="0" indent="0">
              <a:buNone/>
            </a:pPr>
            <a:r>
              <a:rPr lang="pl-PL" dirty="0"/>
              <a:t>Nabycie posiadania następowało </a:t>
            </a:r>
            <a:r>
              <a:rPr lang="pl-PL" i="1" dirty="0" err="1"/>
              <a:t>corpore</a:t>
            </a:r>
            <a:r>
              <a:rPr lang="pl-PL" i="1" dirty="0"/>
              <a:t> et </a:t>
            </a:r>
            <a:r>
              <a:rPr lang="pl-PL" i="1" dirty="0" err="1"/>
              <a:t>animo</a:t>
            </a:r>
            <a:r>
              <a:rPr lang="pl-PL" dirty="0"/>
              <a:t>, tj. poprzez nabycie fizycznego władztwa nad rzeczą z równoczesnym zamiarem przywłaszczenia jej sobie.</a:t>
            </a:r>
          </a:p>
          <a:p>
            <a:pPr marL="0" indent="0">
              <a:buNone/>
            </a:pPr>
            <a:endParaRPr lang="pl-PL" dirty="0"/>
          </a:p>
        </p:txBody>
      </p:sp>
    </p:spTree>
    <p:extLst>
      <p:ext uri="{BB962C8B-B14F-4D97-AF65-F5344CB8AC3E}">
        <p14:creationId xmlns:p14="http://schemas.microsoft.com/office/powerpoint/2010/main" val="662171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a:t>Nabycie posiadania w aspekcie </a:t>
            </a:r>
            <a:r>
              <a:rPr lang="pl-PL" dirty="0" err="1"/>
              <a:t>corpus</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Przy pierwotnym nabyciu posiadania rzeczy ruchomej wymagano zawładnięcia przedmiotem. Przy nabyciu nieruchomości wymagano wkroczenia (wejścia) na grunt oraz przyswojenia go sobie w znaczeniu gospodarczym, np. ogrodzenie.</a:t>
            </a:r>
          </a:p>
          <a:p>
            <a:r>
              <a:rPr lang="pl-PL" dirty="0"/>
              <a:t>  Przy pochodnym nabyciu nieruchomości (od poprzedniego posiadacza) pierwotnie żądano fizycznego zetknięcia się z rzeczą „ciałem i dotykiem”. Na początku cesarstwa nastąpiła zmiana co do tego wymogu nabycia </a:t>
            </a:r>
            <a:r>
              <a:rPr lang="pl-PL" dirty="0" err="1"/>
              <a:t>corpus</a:t>
            </a:r>
            <a:r>
              <a:rPr lang="pl-PL" dirty="0"/>
              <a:t>. Wystarczyło bowiem zbliżenie się do rzeczy i objęcia jej „oczami i wolą” przy współudziale dotychczasowego posiadacza. Z kolei przy pochodnym nabyciu posiadania na rzeczach ruchomych wystarczało, że stosownie do umowy rzecz dostała się w zasięg władztwa nabywcy lub że nabywca sam ją poddał pod swoje władztwo. </a:t>
            </a:r>
          </a:p>
          <a:p>
            <a:endParaRPr lang="pl-PL" dirty="0"/>
          </a:p>
        </p:txBody>
      </p:sp>
    </p:spTree>
    <p:extLst>
      <p:ext uri="{BB962C8B-B14F-4D97-AF65-F5344CB8AC3E}">
        <p14:creationId xmlns:p14="http://schemas.microsoft.com/office/powerpoint/2010/main" val="137394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Nabycie posiadania w aspekcie </a:t>
            </a:r>
            <a:r>
              <a:rPr lang="pl-PL" dirty="0" err="1"/>
              <a:t>animus</a:t>
            </a:r>
            <a:endParaRPr lang="pl-PL" dirty="0"/>
          </a:p>
        </p:txBody>
      </p:sp>
      <p:sp>
        <p:nvSpPr>
          <p:cNvPr id="3" name="Symbol zastępczy zawartości 2"/>
          <p:cNvSpPr>
            <a:spLocks noGrp="1"/>
          </p:cNvSpPr>
          <p:nvPr>
            <p:ph idx="1"/>
          </p:nvPr>
        </p:nvSpPr>
        <p:spPr/>
        <p:txBody>
          <a:bodyPr/>
          <a:lstStyle/>
          <a:p>
            <a:pPr algn="just">
              <a:spcBef>
                <a:spcPts val="500"/>
              </a:spcBef>
              <a:buNone/>
              <a:defRPr sz="2400">
                <a:solidFill>
                  <a:srgbClr val="FFFFFF"/>
                </a:solidFill>
              </a:defRPr>
            </a:pPr>
            <a:r>
              <a:rPr lang="pl-PL" dirty="0"/>
              <a:t>   Przy</a:t>
            </a:r>
            <a:r>
              <a:rPr lang="pl-PL" b="1" dirty="0"/>
              <a:t> nabyciu pierwotnym</a:t>
            </a:r>
            <a:r>
              <a:rPr lang="pl-PL" dirty="0"/>
              <a:t> sam fakt zawładnięcia rzeczą poprzez użycie siły wystarczająco wykazywał wolę władania tą rzeczą (</a:t>
            </a:r>
            <a:r>
              <a:rPr lang="pl-PL" i="1" dirty="0" err="1"/>
              <a:t>animus</a:t>
            </a:r>
            <a:r>
              <a:rPr lang="pl-PL" i="1" dirty="0"/>
              <a:t>).</a:t>
            </a:r>
            <a:r>
              <a:rPr lang="pl-PL" dirty="0"/>
              <a:t> Przy</a:t>
            </a:r>
            <a:r>
              <a:rPr lang="pl-PL" b="1" dirty="0"/>
              <a:t> pochodnym nabyciu (</a:t>
            </a:r>
            <a:r>
              <a:rPr lang="pl-PL" dirty="0"/>
              <a:t>przeniesieniu) posiadania, kwestię czy nabywający posiadanie ma </a:t>
            </a:r>
            <a:r>
              <a:rPr lang="pl-PL" i="1" dirty="0" err="1"/>
              <a:t>animus</a:t>
            </a:r>
            <a:r>
              <a:rPr lang="pl-PL" dirty="0"/>
              <a:t>, rozstrzygano według tzw. </a:t>
            </a:r>
            <a:r>
              <a:rPr lang="pl-PL" i="1" dirty="0"/>
              <a:t>causa </a:t>
            </a:r>
            <a:r>
              <a:rPr lang="pl-PL" i="1" dirty="0" err="1"/>
              <a:t>possessionis</a:t>
            </a:r>
            <a:r>
              <a:rPr lang="pl-PL" dirty="0"/>
              <a:t>, tj. czynności prawnej na podstawie, której zostało nabyte posiadanie. </a:t>
            </a:r>
          </a:p>
          <a:p>
            <a:pPr algn="just">
              <a:spcBef>
                <a:spcPts val="500"/>
              </a:spcBef>
              <a:buNone/>
              <a:defRPr sz="2400">
                <a:solidFill>
                  <a:srgbClr val="FFFFFF"/>
                </a:solidFill>
              </a:defRPr>
            </a:pPr>
            <a:r>
              <a:rPr lang="pl-PL" dirty="0"/>
              <a:t>    Na przykład jeśli ktoś wszedł w posiadanie rzeczy na podstawie kontraktu kupna – sprzedaży lub darowizny, to niewątpliwie miał wolę zatrzymania rzeczy dla siebie. Natomiast jeśli ktoś wszedł w posiadanie rzeczy jako </a:t>
            </a:r>
            <a:r>
              <a:rPr lang="pl-PL" dirty="0" err="1"/>
              <a:t>detentor</a:t>
            </a:r>
            <a:r>
              <a:rPr lang="pl-PL" dirty="0"/>
              <a:t>, np. na podstawie kontraktu depozytu lub jako najemca przyjmujący rzecz do naprawy, nie mógł samowolnie zmieniać </a:t>
            </a:r>
            <a:r>
              <a:rPr lang="pl-PL" dirty="0" err="1"/>
              <a:t>animus</a:t>
            </a:r>
            <a:r>
              <a:rPr lang="pl-PL" dirty="0"/>
              <a:t>, aby następnie, już jako posiadacz, dokonać zasiedzenia rzeczy</a:t>
            </a:r>
          </a:p>
        </p:txBody>
      </p:sp>
    </p:spTree>
    <p:extLst>
      <p:ext uri="{BB962C8B-B14F-4D97-AF65-F5344CB8AC3E}">
        <p14:creationId xmlns:p14="http://schemas.microsoft.com/office/powerpoint/2010/main" val="959156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Nabycie wyjątkowe- solo </a:t>
            </a:r>
            <a:r>
              <a:rPr lang="pl-PL" dirty="0" err="1"/>
              <a:t>animo</a:t>
            </a:r>
            <a:endParaRPr lang="pl-PL" dirty="0"/>
          </a:p>
        </p:txBody>
      </p:sp>
      <p:sp>
        <p:nvSpPr>
          <p:cNvPr id="3" name="Symbol zastępczy zawartości 2"/>
          <p:cNvSpPr>
            <a:spLocks noGrp="1"/>
          </p:cNvSpPr>
          <p:nvPr>
            <p:ph idx="1"/>
          </p:nvPr>
        </p:nvSpPr>
        <p:spPr/>
        <p:txBody>
          <a:bodyPr>
            <a:normAutofit fontScale="92500" lnSpcReduction="10000"/>
          </a:bodyPr>
          <a:lstStyle/>
          <a:p>
            <a:pPr marL="342900" lvl="0" indent="-342900" algn="just">
              <a:lnSpc>
                <a:spcPct val="80000"/>
              </a:lnSpc>
              <a:spcBef>
                <a:spcPts val="500"/>
              </a:spcBef>
              <a:buNone/>
              <a:defRPr sz="2400">
                <a:solidFill>
                  <a:srgbClr val="17375E"/>
                </a:solidFill>
              </a:defRPr>
            </a:pPr>
            <a:r>
              <a:rPr lang="pl-PL" sz="2400" kern="0" dirty="0">
                <a:solidFill>
                  <a:srgbClr val="FFFFFF"/>
                </a:solidFill>
                <a:latin typeface="Calibri"/>
                <a:sym typeface="Calibri"/>
              </a:rPr>
              <a:t> Prawo rzymskie dopuszczało możliwość wyjątkowego nabycia posiadania tylko poprzez zmianę czynnika subiektywnego tj. samej woli (</a:t>
            </a:r>
            <a:r>
              <a:rPr lang="pl-PL" sz="2400" i="1" kern="0" dirty="0">
                <a:solidFill>
                  <a:srgbClr val="FFFFFF"/>
                </a:solidFill>
                <a:latin typeface="Calibri"/>
                <a:sym typeface="Calibri"/>
              </a:rPr>
              <a:t>solo </a:t>
            </a:r>
            <a:r>
              <a:rPr lang="pl-PL" sz="2400" i="1" kern="0" dirty="0" err="1">
                <a:solidFill>
                  <a:srgbClr val="FFFFFF"/>
                </a:solidFill>
                <a:latin typeface="Calibri"/>
                <a:sym typeface="Calibri"/>
              </a:rPr>
              <a:t>animo</a:t>
            </a:r>
            <a:r>
              <a:rPr lang="pl-PL" sz="2400" kern="0" dirty="0">
                <a:solidFill>
                  <a:srgbClr val="FFFFFF"/>
                </a:solidFill>
                <a:latin typeface="Calibri"/>
                <a:sym typeface="Calibri"/>
              </a:rPr>
              <a:t>), bez wręczania rzeczy (</a:t>
            </a:r>
            <a:r>
              <a:rPr lang="pl-PL" sz="2400" i="1" kern="0" dirty="0" err="1">
                <a:solidFill>
                  <a:srgbClr val="FFFFFF"/>
                </a:solidFill>
                <a:latin typeface="Calibri"/>
                <a:sym typeface="Calibri"/>
              </a:rPr>
              <a:t>corpus</a:t>
            </a:r>
            <a:r>
              <a:rPr lang="pl-PL" sz="2400" kern="0" dirty="0">
                <a:solidFill>
                  <a:srgbClr val="FFFFFF"/>
                </a:solidFill>
                <a:latin typeface="Calibri"/>
                <a:sym typeface="Calibri"/>
              </a:rPr>
              <a:t>). Zmianę taką stanowiły:</a:t>
            </a:r>
          </a:p>
          <a:p>
            <a:pPr marL="342900" lvl="0" indent="-342900" algn="just">
              <a:lnSpc>
                <a:spcPct val="80000"/>
              </a:lnSpc>
              <a:spcBef>
                <a:spcPts val="500"/>
              </a:spcBef>
              <a:buSzPct val="100000"/>
              <a:buFont typeface="Arial"/>
              <a:buChar char="•"/>
              <a:defRPr sz="2400">
                <a:solidFill>
                  <a:srgbClr val="FFFFFF"/>
                </a:solidFill>
              </a:defRPr>
            </a:pPr>
            <a:r>
              <a:rPr lang="pl-PL" sz="2400" kern="0" dirty="0">
                <a:solidFill>
                  <a:srgbClr val="FFFFFF"/>
                </a:solidFill>
                <a:latin typeface="Calibri"/>
                <a:sym typeface="Calibri"/>
              </a:rPr>
              <a:t>- </a:t>
            </a:r>
            <a:r>
              <a:rPr lang="pl-PL" sz="2400" i="1" kern="0" dirty="0" err="1">
                <a:solidFill>
                  <a:srgbClr val="FFFFFF"/>
                </a:solidFill>
                <a:latin typeface="Calibri"/>
                <a:sym typeface="Calibri"/>
              </a:rPr>
              <a:t>traditio</a:t>
            </a:r>
            <a:r>
              <a:rPr lang="pl-PL" sz="2400" i="1" kern="0" dirty="0">
                <a:solidFill>
                  <a:srgbClr val="FFFFFF"/>
                </a:solidFill>
                <a:latin typeface="Calibri"/>
                <a:sym typeface="Calibri"/>
              </a:rPr>
              <a:t> </a:t>
            </a:r>
            <a:r>
              <a:rPr lang="pl-PL" sz="2400" i="1" kern="0" dirty="0" err="1">
                <a:solidFill>
                  <a:srgbClr val="FFFFFF"/>
                </a:solidFill>
                <a:latin typeface="Calibri"/>
                <a:sym typeface="Calibri"/>
              </a:rPr>
              <a:t>brevi</a:t>
            </a:r>
            <a:r>
              <a:rPr lang="pl-PL" sz="2400" i="1" kern="0" dirty="0">
                <a:solidFill>
                  <a:srgbClr val="FFFFFF"/>
                </a:solidFill>
                <a:latin typeface="Calibri"/>
                <a:sym typeface="Calibri"/>
              </a:rPr>
              <a:t> </a:t>
            </a:r>
            <a:r>
              <a:rPr lang="pl-PL" sz="2400" i="1" kern="0" dirty="0" err="1">
                <a:solidFill>
                  <a:srgbClr val="FFFFFF"/>
                </a:solidFill>
                <a:latin typeface="Calibri"/>
                <a:sym typeface="Calibri"/>
              </a:rPr>
              <a:t>manu</a:t>
            </a:r>
            <a:r>
              <a:rPr lang="pl-PL" sz="2400" kern="0" dirty="0">
                <a:solidFill>
                  <a:srgbClr val="FFFFFF"/>
                </a:solidFill>
                <a:latin typeface="Calibri"/>
                <a:sym typeface="Calibri"/>
              </a:rPr>
              <a:t> („wydanie krótką ręką”),</a:t>
            </a:r>
          </a:p>
          <a:p>
            <a:pPr marL="342900" lvl="0" indent="-342900" algn="just">
              <a:lnSpc>
                <a:spcPct val="80000"/>
              </a:lnSpc>
              <a:spcBef>
                <a:spcPts val="500"/>
              </a:spcBef>
              <a:buSzPct val="100000"/>
              <a:buFont typeface="Arial"/>
              <a:buChar char="•"/>
              <a:defRPr sz="2400">
                <a:solidFill>
                  <a:srgbClr val="FFFFFF"/>
                </a:solidFill>
              </a:defRPr>
            </a:pPr>
            <a:r>
              <a:rPr lang="pl-PL" sz="2400" kern="0" dirty="0">
                <a:solidFill>
                  <a:srgbClr val="FFFFFF"/>
                </a:solidFill>
                <a:latin typeface="Calibri"/>
                <a:sym typeface="Calibri"/>
              </a:rPr>
              <a:t>- </a:t>
            </a:r>
            <a:r>
              <a:rPr lang="pl-PL" sz="2400" i="1" kern="0" dirty="0" err="1">
                <a:solidFill>
                  <a:srgbClr val="FFFFFF"/>
                </a:solidFill>
                <a:latin typeface="Calibri"/>
                <a:sym typeface="Calibri"/>
              </a:rPr>
              <a:t>constitutum</a:t>
            </a:r>
            <a:r>
              <a:rPr lang="pl-PL" sz="2400" i="1" kern="0" dirty="0">
                <a:solidFill>
                  <a:srgbClr val="FFFFFF"/>
                </a:solidFill>
                <a:latin typeface="Calibri"/>
                <a:sym typeface="Calibri"/>
              </a:rPr>
              <a:t> </a:t>
            </a:r>
            <a:r>
              <a:rPr lang="pl-PL" sz="2400" i="1" kern="0" dirty="0" err="1">
                <a:solidFill>
                  <a:srgbClr val="FFFFFF"/>
                </a:solidFill>
                <a:latin typeface="Calibri"/>
                <a:sym typeface="Calibri"/>
              </a:rPr>
              <a:t>possessorium</a:t>
            </a:r>
            <a:r>
              <a:rPr lang="pl-PL" sz="2400" i="1" kern="0" dirty="0">
                <a:solidFill>
                  <a:srgbClr val="FFFFFF"/>
                </a:solidFill>
                <a:latin typeface="Calibri"/>
                <a:sym typeface="Calibri"/>
              </a:rPr>
              <a:t>.</a:t>
            </a:r>
          </a:p>
          <a:p>
            <a:pPr marL="342900" lvl="0" indent="-342900" algn="just">
              <a:lnSpc>
                <a:spcPct val="80000"/>
              </a:lnSpc>
              <a:spcBef>
                <a:spcPts val="500"/>
              </a:spcBef>
              <a:buNone/>
              <a:defRPr sz="2400">
                <a:solidFill>
                  <a:srgbClr val="FFFFFF"/>
                </a:solidFill>
              </a:defRPr>
            </a:pPr>
            <a:r>
              <a:rPr lang="pl-PL" sz="2400" kern="0" dirty="0">
                <a:solidFill>
                  <a:srgbClr val="FFFFFF"/>
                </a:solidFill>
                <a:latin typeface="Calibri"/>
                <a:sym typeface="Calibri"/>
              </a:rPr>
              <a:t>   Były to wyjątkowe sposoby, ponieważ stanowiły wyłom od zasady, że aby nabyć posiadanie, należy nabyć dwa jego elementy (tj. </a:t>
            </a:r>
            <a:r>
              <a:rPr lang="pl-PL" sz="2400" i="1" kern="0" dirty="0" err="1">
                <a:solidFill>
                  <a:srgbClr val="FFFFFF"/>
                </a:solidFill>
                <a:latin typeface="Calibri"/>
                <a:sym typeface="Calibri"/>
              </a:rPr>
              <a:t>corpus</a:t>
            </a:r>
            <a:r>
              <a:rPr lang="pl-PL" sz="2400" kern="0" dirty="0">
                <a:solidFill>
                  <a:srgbClr val="FFFFFF"/>
                </a:solidFill>
                <a:latin typeface="Calibri"/>
                <a:sym typeface="Calibri"/>
              </a:rPr>
              <a:t> i </a:t>
            </a:r>
            <a:r>
              <a:rPr lang="pl-PL" sz="2400" i="1" kern="0" dirty="0" err="1">
                <a:solidFill>
                  <a:srgbClr val="FFFFFF"/>
                </a:solidFill>
                <a:latin typeface="Calibri"/>
                <a:sym typeface="Calibri"/>
              </a:rPr>
              <a:t>animus</a:t>
            </a:r>
            <a:r>
              <a:rPr lang="pl-PL" sz="2400" kern="0" dirty="0">
                <a:solidFill>
                  <a:srgbClr val="FFFFFF"/>
                </a:solidFill>
                <a:latin typeface="Calibri"/>
                <a:sym typeface="Calibri"/>
              </a:rPr>
              <a:t>)  łącznie.</a:t>
            </a:r>
          </a:p>
          <a:p>
            <a:pPr marL="342900" lvl="0" indent="-342900" algn="just">
              <a:lnSpc>
                <a:spcPct val="80000"/>
              </a:lnSpc>
              <a:spcBef>
                <a:spcPts val="500"/>
              </a:spcBef>
              <a:buNone/>
              <a:defRPr sz="2400" i="1">
                <a:solidFill>
                  <a:srgbClr val="FFFFFF"/>
                </a:solidFill>
              </a:defRPr>
            </a:pPr>
            <a:r>
              <a:rPr lang="pl-PL" sz="2400" i="1" kern="0" dirty="0">
                <a:solidFill>
                  <a:srgbClr val="FFFFFF"/>
                </a:solidFill>
                <a:latin typeface="Calibri"/>
                <a:sym typeface="Calibri"/>
              </a:rPr>
              <a:t>   </a:t>
            </a:r>
            <a:r>
              <a:rPr lang="pl-PL" sz="2400" b="1" i="1" kern="0" dirty="0" err="1">
                <a:solidFill>
                  <a:srgbClr val="FFFFFF"/>
                </a:solidFill>
                <a:latin typeface="Calibri"/>
                <a:sym typeface="Calibri"/>
              </a:rPr>
              <a:t>Traditio</a:t>
            </a:r>
            <a:r>
              <a:rPr lang="pl-PL" sz="2400" b="1" i="1" kern="0" dirty="0">
                <a:solidFill>
                  <a:srgbClr val="FFFFFF"/>
                </a:solidFill>
                <a:latin typeface="Calibri"/>
                <a:sym typeface="Calibri"/>
              </a:rPr>
              <a:t> </a:t>
            </a:r>
            <a:r>
              <a:rPr lang="pl-PL" sz="2400" b="1" i="1" kern="0" dirty="0" err="1">
                <a:solidFill>
                  <a:srgbClr val="FFFFFF"/>
                </a:solidFill>
                <a:latin typeface="Calibri"/>
                <a:sym typeface="Calibri"/>
              </a:rPr>
              <a:t>brevi</a:t>
            </a:r>
            <a:r>
              <a:rPr lang="pl-PL" sz="2400" b="1" i="1" kern="0" dirty="0">
                <a:solidFill>
                  <a:srgbClr val="FFFFFF"/>
                </a:solidFill>
                <a:latin typeface="Calibri"/>
                <a:sym typeface="Calibri"/>
              </a:rPr>
              <a:t> </a:t>
            </a:r>
            <a:r>
              <a:rPr lang="pl-PL" sz="2400" b="1" i="1" kern="0" dirty="0" err="1">
                <a:solidFill>
                  <a:srgbClr val="FFFFFF"/>
                </a:solidFill>
                <a:latin typeface="Calibri"/>
                <a:sym typeface="Calibri"/>
              </a:rPr>
              <a:t>manu</a:t>
            </a:r>
            <a:r>
              <a:rPr lang="pl-PL" sz="2400" b="1" i="1" kern="0" dirty="0">
                <a:solidFill>
                  <a:srgbClr val="FFFFFF"/>
                </a:solidFill>
                <a:latin typeface="Calibri"/>
                <a:sym typeface="Calibri"/>
              </a:rPr>
              <a:t> </a:t>
            </a:r>
            <a:r>
              <a:rPr lang="pl-PL" sz="2400" kern="0" dirty="0">
                <a:solidFill>
                  <a:srgbClr val="FFFFFF"/>
                </a:solidFill>
                <a:latin typeface="Calibri"/>
                <a:sym typeface="Calibri"/>
              </a:rPr>
              <a:t>zachodziło wówczas, kiedy dotychczasowy dzierżyciel rzeczy stawał się posiadaczem na podstawie umowy z dotychczasowym jej posiadaczem. A wręczał osobie B konia jako depozyt. Następnie A sprzedawał konia B, przy czym strony umawiały się, że B staje się posiadaczem na podstawie tej umowy. Dzierżyciel stawał się posiadaczem wskutek zmiany podstawy posiadania. </a:t>
            </a:r>
          </a:p>
          <a:p>
            <a:pPr marL="342900" lvl="0" indent="-342900" algn="just">
              <a:lnSpc>
                <a:spcPct val="80000"/>
              </a:lnSpc>
              <a:spcBef>
                <a:spcPts val="500"/>
              </a:spcBef>
              <a:buNone/>
              <a:defRPr sz="2400" i="1">
                <a:solidFill>
                  <a:srgbClr val="FFFFFF"/>
                </a:solidFill>
              </a:defRPr>
            </a:pPr>
            <a:r>
              <a:rPr lang="pl-PL" sz="2400" i="1" kern="0" dirty="0">
                <a:solidFill>
                  <a:srgbClr val="FFFFFF"/>
                </a:solidFill>
                <a:latin typeface="Calibri"/>
                <a:sym typeface="Calibri"/>
              </a:rPr>
              <a:t>   </a:t>
            </a:r>
            <a:r>
              <a:rPr lang="pl-PL" sz="2400" b="1" i="1" kern="0" dirty="0" err="1">
                <a:solidFill>
                  <a:srgbClr val="FFFFFF"/>
                </a:solidFill>
                <a:latin typeface="Calibri"/>
                <a:sym typeface="Calibri"/>
              </a:rPr>
              <a:t>Constitutum</a:t>
            </a:r>
            <a:r>
              <a:rPr lang="pl-PL" sz="2400" b="1" i="1" kern="0" dirty="0">
                <a:solidFill>
                  <a:srgbClr val="FFFFFF"/>
                </a:solidFill>
                <a:latin typeface="Calibri"/>
                <a:sym typeface="Calibri"/>
              </a:rPr>
              <a:t> </a:t>
            </a:r>
            <a:r>
              <a:rPr lang="pl-PL" sz="2400" b="1" i="1" kern="0" dirty="0" err="1">
                <a:solidFill>
                  <a:srgbClr val="FFFFFF"/>
                </a:solidFill>
                <a:latin typeface="Calibri"/>
                <a:sym typeface="Calibri"/>
              </a:rPr>
              <a:t>possessorium</a:t>
            </a:r>
            <a:r>
              <a:rPr lang="pl-PL" sz="2400" b="1" kern="0" dirty="0">
                <a:solidFill>
                  <a:srgbClr val="FFFFFF"/>
                </a:solidFill>
                <a:latin typeface="Calibri"/>
                <a:sym typeface="Calibri"/>
              </a:rPr>
              <a:t> </a:t>
            </a:r>
            <a:r>
              <a:rPr lang="pl-PL" sz="2400" kern="0" dirty="0">
                <a:solidFill>
                  <a:srgbClr val="FFFFFF"/>
                </a:solidFill>
                <a:latin typeface="Calibri"/>
                <a:sym typeface="Calibri"/>
              </a:rPr>
              <a:t>– zachodziło wówczas, gdy dotychczasowy posiadacz wyzbywał się posiadania, ale dzierżył nadal rzecz w imieniu nowego nabywcy. X posiadacz właściciel, sprzedał dom Y, ale mieszkał w nim jako najemca. Na mocy umowy stracił posiadanie bo nie miał </a:t>
            </a:r>
            <a:r>
              <a:rPr lang="pl-PL" sz="2400" kern="0" dirty="0" err="1">
                <a:solidFill>
                  <a:srgbClr val="FFFFFF"/>
                </a:solidFill>
                <a:latin typeface="Calibri"/>
                <a:sym typeface="Calibri"/>
              </a:rPr>
              <a:t>animus</a:t>
            </a:r>
            <a:r>
              <a:rPr lang="pl-PL" sz="2400" kern="0" dirty="0">
                <a:solidFill>
                  <a:srgbClr val="FFFFFF"/>
                </a:solidFill>
                <a:latin typeface="Calibri"/>
                <a:sym typeface="Calibri"/>
              </a:rPr>
              <a:t>, zachował tylko </a:t>
            </a:r>
            <a:r>
              <a:rPr lang="pl-PL" sz="2400" kern="0" dirty="0" err="1">
                <a:solidFill>
                  <a:srgbClr val="FFFFFF"/>
                </a:solidFill>
                <a:latin typeface="Calibri"/>
                <a:sym typeface="Calibri"/>
              </a:rPr>
              <a:t>corpus</a:t>
            </a:r>
            <a:r>
              <a:rPr lang="pl-PL" sz="2400" kern="0" dirty="0">
                <a:solidFill>
                  <a:srgbClr val="FFFFFF"/>
                </a:solidFill>
                <a:latin typeface="Calibri"/>
                <a:sym typeface="Calibri"/>
              </a:rPr>
              <a:t> jako lokator. </a:t>
            </a:r>
            <a:endParaRPr lang="pl-PL" dirty="0"/>
          </a:p>
        </p:txBody>
      </p:sp>
    </p:spTree>
    <p:extLst>
      <p:ext uri="{BB962C8B-B14F-4D97-AF65-F5344CB8AC3E}">
        <p14:creationId xmlns:p14="http://schemas.microsoft.com/office/powerpoint/2010/main" val="22354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Utrata posiadania</a:t>
            </a:r>
          </a:p>
        </p:txBody>
      </p:sp>
      <p:sp>
        <p:nvSpPr>
          <p:cNvPr id="3" name="Symbol zastępczy zawartości 2"/>
          <p:cNvSpPr>
            <a:spLocks noGrp="1"/>
          </p:cNvSpPr>
          <p:nvPr>
            <p:ph idx="1"/>
          </p:nvPr>
        </p:nvSpPr>
        <p:spPr/>
        <p:txBody>
          <a:bodyPr/>
          <a:lstStyle/>
          <a:p>
            <a:r>
              <a:rPr lang="pl-PL" dirty="0"/>
              <a:t>Utrata posiadania następowała z chwilą utraty choćby jednego z koniecznych elementów posiadania tj. </a:t>
            </a:r>
            <a:r>
              <a:rPr lang="pl-PL" i="1" dirty="0" err="1"/>
              <a:t>corpus</a:t>
            </a:r>
            <a:r>
              <a:rPr lang="pl-PL" dirty="0"/>
              <a:t> i </a:t>
            </a:r>
            <a:r>
              <a:rPr lang="pl-PL" i="1" dirty="0" err="1"/>
              <a:t>animus</a:t>
            </a:r>
            <a:r>
              <a:rPr lang="pl-PL" dirty="0"/>
              <a:t> (utrata </a:t>
            </a:r>
            <a:r>
              <a:rPr lang="pl-PL" i="1" dirty="0" err="1"/>
              <a:t>corpus</a:t>
            </a:r>
            <a:r>
              <a:rPr lang="pl-PL" dirty="0"/>
              <a:t> – np. kradzież, zniszczenie); porzucenie rzeczy z zamiarem wyzbycia się jej- przejaw utraty </a:t>
            </a:r>
            <a:r>
              <a:rPr lang="pl-PL" dirty="0" err="1"/>
              <a:t>corpus</a:t>
            </a:r>
            <a:r>
              <a:rPr lang="pl-PL" dirty="0"/>
              <a:t> i </a:t>
            </a:r>
            <a:r>
              <a:rPr lang="pl-PL" dirty="0" err="1"/>
              <a:t>animus</a:t>
            </a:r>
            <a:r>
              <a:rPr lang="pl-PL" dirty="0"/>
              <a:t>; śmierć posiadacza; przeniesienie rzeczy do użytku publicznego lub na rzecz kultu religijnego. </a:t>
            </a:r>
          </a:p>
        </p:txBody>
      </p:sp>
    </p:spTree>
    <p:extLst>
      <p:ext uri="{BB962C8B-B14F-4D97-AF65-F5344CB8AC3E}">
        <p14:creationId xmlns:p14="http://schemas.microsoft.com/office/powerpoint/2010/main" val="3642461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4400" dirty="0" smtClean="0"/>
              <a:t>Czego można spodziewać się na kolokwium z prawa rzymskiego w 2020 r.?</a:t>
            </a:r>
            <a:endParaRPr lang="en-US" sz="4400" dirty="0"/>
          </a:p>
        </p:txBody>
      </p:sp>
      <p:sp>
        <p:nvSpPr>
          <p:cNvPr id="3" name="Content Placeholder 2"/>
          <p:cNvSpPr>
            <a:spLocks noGrp="1"/>
          </p:cNvSpPr>
          <p:nvPr>
            <p:ph idx="1"/>
          </p:nvPr>
        </p:nvSpPr>
        <p:spPr/>
        <p:txBody>
          <a:bodyPr/>
          <a:lstStyle/>
          <a:p>
            <a:r>
              <a:rPr lang="pl-PL" dirty="0" smtClean="0"/>
              <a:t>1. Co to jest posiadanie?</a:t>
            </a:r>
          </a:p>
          <a:p>
            <a:r>
              <a:rPr lang="pl-PL" dirty="0" smtClean="0"/>
              <a:t>2. Jakie są elementy posiadania i czym się one chrakteryzują?</a:t>
            </a:r>
          </a:p>
          <a:p>
            <a:pPr marL="0" indent="0">
              <a:buNone/>
            </a:pPr>
            <a:r>
              <a:rPr lang="pl-PL" dirty="0" smtClean="0"/>
              <a:t>Corpus i animus</a:t>
            </a:r>
          </a:p>
          <a:p>
            <a:pPr marL="0" indent="0">
              <a:buNone/>
            </a:pPr>
            <a:r>
              <a:rPr lang="pl-PL" dirty="0" smtClean="0"/>
              <a:t>3. Podział rzeczy na res mancipi i res nec mancipi.</a:t>
            </a:r>
          </a:p>
          <a:p>
            <a:pPr marL="0" indent="0">
              <a:buNone/>
            </a:pPr>
            <a:r>
              <a:rPr lang="pl-PL" dirty="0" smtClean="0"/>
              <a:t>4. Podziały rzeczy wyłączonych z obiegu handlowego w prawie rzymskim.</a:t>
            </a:r>
          </a:p>
          <a:p>
            <a:pPr marL="0" indent="0">
              <a:buNone/>
            </a:pPr>
            <a:r>
              <a:rPr lang="pl-PL" dirty="0" smtClean="0"/>
              <a:t>5. Pożytki – definicja, przykłady i klasyfikacja (naturalne i cywilne).</a:t>
            </a:r>
          </a:p>
          <a:p>
            <a:pPr marL="0" indent="0">
              <a:buNone/>
            </a:pPr>
            <a:r>
              <a:rPr lang="pl-PL" dirty="0" smtClean="0"/>
              <a:t>6. Nabycie posiadania </a:t>
            </a:r>
            <a:r>
              <a:rPr lang="pl-PL" i="1" dirty="0" smtClean="0"/>
              <a:t>solo animo</a:t>
            </a:r>
            <a:endParaRPr lang="pl-PL" dirty="0" smtClean="0"/>
          </a:p>
          <a:p>
            <a:pPr marL="0" indent="0">
              <a:buNone/>
            </a:pPr>
            <a:endParaRPr lang="en-US" dirty="0"/>
          </a:p>
        </p:txBody>
      </p:sp>
    </p:spTree>
    <p:extLst>
      <p:ext uri="{BB962C8B-B14F-4D97-AF65-F5344CB8AC3E}">
        <p14:creationId xmlns:p14="http://schemas.microsoft.com/office/powerpoint/2010/main" val="351556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590204"/>
            <a:ext cx="10233800" cy="5586759"/>
          </a:xfrm>
        </p:spPr>
        <p:txBody>
          <a:bodyPr/>
          <a:lstStyle/>
          <a:p>
            <a:pPr marL="0" indent="0">
              <a:buNone/>
            </a:pPr>
            <a:r>
              <a:rPr lang="pl-PL" dirty="0" smtClean="0"/>
              <a:t>Prezentację udostępniono dzięki uprzejmości mgr Magdaleny Korkuś-Soroki.</a:t>
            </a:r>
          </a:p>
          <a:p>
            <a:pPr marL="0" indent="0">
              <a:buNone/>
            </a:pPr>
            <a:endParaRPr lang="pl-PL" dirty="0"/>
          </a:p>
          <a:p>
            <a:pPr marL="0" indent="0">
              <a:buNone/>
            </a:pPr>
            <a:r>
              <a:rPr lang="pl-PL" dirty="0" smtClean="0"/>
              <a:t>Zakres prezentacji obejmuje 2 tematy zajęć:</a:t>
            </a:r>
          </a:p>
          <a:p>
            <a:pPr marL="514350" indent="-514350">
              <a:buAutoNum type="arabicPeriod"/>
            </a:pPr>
            <a:r>
              <a:rPr lang="pl-PL" dirty="0" smtClean="0"/>
              <a:t>Pojęcie i podziały rzeczy (temat 1-szych zajęć stacjonarnych na wydziale). </a:t>
            </a:r>
          </a:p>
          <a:p>
            <a:pPr marL="514350" indent="-514350">
              <a:buAutoNum type="arabicPeriod"/>
            </a:pPr>
            <a:r>
              <a:rPr lang="pl-PL" smtClean="0"/>
              <a:t>Posiadanie.</a:t>
            </a:r>
            <a:endParaRPr lang="pl-PL" dirty="0" smtClean="0"/>
          </a:p>
          <a:p>
            <a:pPr marL="0" indent="0">
              <a:buNone/>
            </a:pPr>
            <a:endParaRPr lang="en-US" dirty="0"/>
          </a:p>
        </p:txBody>
      </p:sp>
    </p:spTree>
    <p:extLst>
      <p:ext uri="{BB962C8B-B14F-4D97-AF65-F5344CB8AC3E}">
        <p14:creationId xmlns:p14="http://schemas.microsoft.com/office/powerpoint/2010/main" val="321443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i="1" dirty="0"/>
              <a:t>Res </a:t>
            </a:r>
            <a:r>
              <a:rPr lang="pl-PL" i="1" dirty="0" err="1"/>
              <a:t>corporales</a:t>
            </a:r>
            <a:r>
              <a:rPr lang="pl-PL" i="1" dirty="0"/>
              <a:t> </a:t>
            </a:r>
            <a:r>
              <a:rPr lang="pl-PL" dirty="0"/>
              <a:t>i </a:t>
            </a:r>
            <a:r>
              <a:rPr lang="pl-PL" i="1" dirty="0"/>
              <a:t>res </a:t>
            </a:r>
            <a:r>
              <a:rPr lang="pl-PL" i="1" dirty="0" err="1"/>
              <a:t>incorporales</a:t>
            </a:r>
            <a:endParaRPr lang="pl-PL" i="1" dirty="0"/>
          </a:p>
        </p:txBody>
      </p:sp>
      <p:sp>
        <p:nvSpPr>
          <p:cNvPr id="3" name="Symbol zastępczy zawartości 2"/>
          <p:cNvSpPr>
            <a:spLocks noGrp="1"/>
          </p:cNvSpPr>
          <p:nvPr>
            <p:ph idx="1"/>
          </p:nvPr>
        </p:nvSpPr>
        <p:spPr/>
        <p:txBody>
          <a:bodyPr/>
          <a:lstStyle/>
          <a:p>
            <a:pPr marL="0" indent="0">
              <a:buNone/>
            </a:pPr>
            <a:r>
              <a:rPr lang="pl-PL" dirty="0"/>
              <a:t>Rozróżnienie takie zostało przyjęte pod wpływem filozofii greckiej. </a:t>
            </a:r>
          </a:p>
          <a:p>
            <a:pPr marL="0" indent="0">
              <a:buNone/>
            </a:pPr>
            <a:r>
              <a:rPr lang="pl-PL" dirty="0"/>
              <a:t>Res </a:t>
            </a:r>
            <a:r>
              <a:rPr lang="pl-PL" dirty="0" err="1"/>
              <a:t>corporales</a:t>
            </a:r>
            <a:r>
              <a:rPr lang="pl-PL" dirty="0"/>
              <a:t>- rzeczy podpadające pod zmysły ludzkie, szczególnie dotyk. „Rzeczy, które można dotknąć, takie jak grunt, niewolnik, suknia, złoto, srebro, i w końcu niezliczone inne rożne rzeczy”- </a:t>
            </a:r>
            <a:r>
              <a:rPr lang="pl-PL" dirty="0" err="1"/>
              <a:t>Gajus</a:t>
            </a:r>
            <a:r>
              <a:rPr lang="pl-PL" dirty="0"/>
              <a:t>.</a:t>
            </a:r>
          </a:p>
          <a:p>
            <a:pPr marL="0" indent="0">
              <a:buNone/>
            </a:pPr>
            <a:endParaRPr lang="pl-PL" dirty="0"/>
          </a:p>
          <a:p>
            <a:pPr marL="0" indent="0">
              <a:buNone/>
            </a:pPr>
            <a:r>
              <a:rPr lang="pl-PL" dirty="0"/>
              <a:t>Res </a:t>
            </a:r>
            <a:r>
              <a:rPr lang="pl-PL" dirty="0" err="1"/>
              <a:t>incorporales</a:t>
            </a:r>
            <a:r>
              <a:rPr lang="pl-PL" dirty="0"/>
              <a:t>- rzeczy niezmysłowe- takie, które mogą istnieć tylko w pojęciu ludzkim, których, „dotknąć nie można, jak to jest  z rzeczami, które polegają na uprawnieniu, jak spadek, użytkowanie, zobowiązanie zaciągnięte w jakikolwiek sposób”.- </a:t>
            </a:r>
            <a:r>
              <a:rPr lang="pl-PL" dirty="0" err="1"/>
              <a:t>Gajus</a:t>
            </a:r>
            <a:r>
              <a:rPr lang="pl-PL" dirty="0"/>
              <a:t>.</a:t>
            </a:r>
          </a:p>
        </p:txBody>
      </p:sp>
    </p:spTree>
    <p:extLst>
      <p:ext uri="{BB962C8B-B14F-4D97-AF65-F5344CB8AC3E}">
        <p14:creationId xmlns:p14="http://schemas.microsoft.com/office/powerpoint/2010/main" val="228795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Rzeczy wyjęte z obiegu</a:t>
            </a:r>
          </a:p>
        </p:txBody>
      </p:sp>
      <p:sp>
        <p:nvSpPr>
          <p:cNvPr id="3" name="Symbol zastępczy zawartości 2"/>
          <p:cNvSpPr>
            <a:spLocks noGrp="1"/>
          </p:cNvSpPr>
          <p:nvPr>
            <p:ph idx="1"/>
          </p:nvPr>
        </p:nvSpPr>
        <p:spPr/>
        <p:txBody>
          <a:bodyPr>
            <a:normAutofit/>
          </a:bodyPr>
          <a:lstStyle/>
          <a:p>
            <a:pPr marL="0" indent="0" algn="just">
              <a:buNone/>
            </a:pPr>
            <a:r>
              <a:rPr lang="pl-PL" sz="3200" dirty="0"/>
              <a:t>Nie wszystkie rzeczy mogły być przedmiotem uprawnień osób prywatnych (res in </a:t>
            </a:r>
            <a:r>
              <a:rPr lang="pl-PL" sz="3200" dirty="0" err="1"/>
              <a:t>patrimonio</a:t>
            </a:r>
            <a:r>
              <a:rPr lang="pl-PL" sz="3200" dirty="0"/>
              <a:t>). Niektóre rzeczy były z góry wyjęte z majątku (res extra </a:t>
            </a:r>
            <a:r>
              <a:rPr lang="pl-PL" sz="3200" dirty="0" err="1"/>
              <a:t>patrimonium</a:t>
            </a:r>
            <a:r>
              <a:rPr lang="pl-PL" sz="3200" dirty="0"/>
              <a:t>) i z normalnego obrotu prawnego. </a:t>
            </a:r>
          </a:p>
          <a:p>
            <a:pPr marL="0" indent="0" algn="just">
              <a:buNone/>
            </a:pPr>
            <a:endParaRPr lang="pl-PL" sz="3200" dirty="0"/>
          </a:p>
          <a:p>
            <a:pPr marL="0" indent="0" algn="just">
              <a:buNone/>
            </a:pPr>
            <a:r>
              <a:rPr lang="pl-PL" sz="3200" dirty="0"/>
              <a:t>Rzeczy mogły być wyjęte z obiegu na podstawie prawa ludzkiego (res </a:t>
            </a:r>
            <a:r>
              <a:rPr lang="pl-PL" sz="3200" dirty="0" err="1"/>
              <a:t>humani</a:t>
            </a:r>
            <a:r>
              <a:rPr lang="pl-PL" sz="3200" dirty="0"/>
              <a:t> iuris) i prawa boskiego (res </a:t>
            </a:r>
            <a:r>
              <a:rPr lang="pl-PL" sz="3200" dirty="0" err="1"/>
              <a:t>divini</a:t>
            </a:r>
            <a:r>
              <a:rPr lang="pl-PL" sz="3200" dirty="0"/>
              <a:t> iuris). </a:t>
            </a:r>
          </a:p>
        </p:txBody>
      </p:sp>
    </p:spTree>
    <p:extLst>
      <p:ext uri="{BB962C8B-B14F-4D97-AF65-F5344CB8AC3E}">
        <p14:creationId xmlns:p14="http://schemas.microsoft.com/office/powerpoint/2010/main" val="350954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idx="1"/>
          </p:nvPr>
        </p:nvSpPr>
        <p:spPr>
          <a:xfrm>
            <a:off x="947722" y="342694"/>
            <a:ext cx="5025216" cy="823912"/>
          </a:xfrm>
        </p:spPr>
        <p:txBody>
          <a:bodyPr>
            <a:normAutofit fontScale="92500" lnSpcReduction="10000"/>
          </a:bodyPr>
          <a:lstStyle/>
          <a:p>
            <a:pPr algn="ctr"/>
            <a:r>
              <a:rPr lang="pl-PL" sz="3200" dirty="0"/>
              <a:t>res extra </a:t>
            </a:r>
            <a:r>
              <a:rPr lang="pl-PL" sz="3200" dirty="0" err="1"/>
              <a:t>commercium</a:t>
            </a:r>
            <a:r>
              <a:rPr lang="pl-PL" sz="3200" dirty="0"/>
              <a:t> </a:t>
            </a:r>
            <a:r>
              <a:rPr lang="pl-PL" sz="3200" dirty="0" err="1"/>
              <a:t>humani</a:t>
            </a:r>
            <a:r>
              <a:rPr lang="pl-PL" sz="3200" dirty="0"/>
              <a:t> iuris</a:t>
            </a:r>
          </a:p>
        </p:txBody>
      </p:sp>
      <p:sp>
        <p:nvSpPr>
          <p:cNvPr id="6" name="Symbol zastępczy zawartości 5"/>
          <p:cNvSpPr>
            <a:spLocks noGrp="1"/>
          </p:cNvSpPr>
          <p:nvPr>
            <p:ph sz="half" idx="2"/>
          </p:nvPr>
        </p:nvSpPr>
        <p:spPr>
          <a:xfrm>
            <a:off x="947722" y="1166606"/>
            <a:ext cx="5025216" cy="5315020"/>
          </a:xfrm>
        </p:spPr>
        <p:txBody>
          <a:bodyPr>
            <a:normAutofit fontScale="92500" lnSpcReduction="20000"/>
          </a:bodyPr>
          <a:lstStyle/>
          <a:p>
            <a:r>
              <a:rPr lang="pl-PL" dirty="0"/>
              <a:t>res </a:t>
            </a:r>
            <a:r>
              <a:rPr lang="pl-PL" dirty="0" err="1"/>
              <a:t>omnium</a:t>
            </a:r>
            <a:r>
              <a:rPr lang="pl-PL" dirty="0"/>
              <a:t> </a:t>
            </a:r>
            <a:r>
              <a:rPr lang="pl-PL" dirty="0" err="1"/>
              <a:t>communes</a:t>
            </a:r>
            <a:r>
              <a:rPr lang="pl-PL" dirty="0"/>
              <a:t>- rzeczy wspólne dla wszystkich ludzi, przeznaczone do swobodnego użytku wszystkich jednostek (rzeczy te nie były przedmiotem własności prywatnej ani państwowej). </a:t>
            </a:r>
            <a:r>
              <a:rPr lang="pl-PL" dirty="0" err="1"/>
              <a:t>Marcianus</a:t>
            </a:r>
            <a:r>
              <a:rPr lang="pl-PL" dirty="0"/>
              <a:t> jako rzeczy należące do tej kategorii wymienił powietrze, wodę płynącą, morze i jego brzegi.</a:t>
            </a:r>
          </a:p>
          <a:p>
            <a:r>
              <a:rPr lang="pl-PL" dirty="0"/>
              <a:t>res </a:t>
            </a:r>
            <a:r>
              <a:rPr lang="pl-PL" dirty="0" err="1"/>
              <a:t>publicae</a:t>
            </a:r>
            <a:r>
              <a:rPr lang="pl-PL" dirty="0"/>
              <a:t>- rzeczy publiczne. Nie mogły znajdować się w majątku, ponieważ uznaje się je za rzeczy należące do ogółu: drogi publiczne, porty, stadiony, pomniki, mosty, ulice, place publiczne, teatry, łaźnie. </a:t>
            </a:r>
          </a:p>
          <a:p>
            <a:endParaRPr lang="pl-PL" dirty="0"/>
          </a:p>
        </p:txBody>
      </p:sp>
      <p:sp>
        <p:nvSpPr>
          <p:cNvPr id="7" name="Symbol zastępczy tekstu 6"/>
          <p:cNvSpPr>
            <a:spLocks noGrp="1"/>
          </p:cNvSpPr>
          <p:nvPr>
            <p:ph type="body" sz="quarter" idx="3"/>
          </p:nvPr>
        </p:nvSpPr>
        <p:spPr>
          <a:xfrm>
            <a:off x="6134310" y="342694"/>
            <a:ext cx="5035548" cy="823912"/>
          </a:xfrm>
        </p:spPr>
        <p:txBody>
          <a:bodyPr>
            <a:normAutofit fontScale="92500" lnSpcReduction="10000"/>
          </a:bodyPr>
          <a:lstStyle/>
          <a:p>
            <a:pPr algn="ctr"/>
            <a:r>
              <a:rPr lang="pl-PL" sz="3200" dirty="0"/>
              <a:t>res extra </a:t>
            </a:r>
            <a:r>
              <a:rPr lang="pl-PL" sz="3200" dirty="0" err="1"/>
              <a:t>commercium</a:t>
            </a:r>
            <a:r>
              <a:rPr lang="pl-PL" sz="3200" dirty="0"/>
              <a:t> </a:t>
            </a:r>
            <a:r>
              <a:rPr lang="pl-PL" sz="3200" dirty="0" err="1"/>
              <a:t>divini</a:t>
            </a:r>
            <a:r>
              <a:rPr lang="pl-PL" sz="3200" dirty="0"/>
              <a:t> iuris</a:t>
            </a:r>
          </a:p>
        </p:txBody>
      </p:sp>
      <p:sp>
        <p:nvSpPr>
          <p:cNvPr id="8" name="Symbol zastępczy zawartości 7"/>
          <p:cNvSpPr>
            <a:spLocks noGrp="1"/>
          </p:cNvSpPr>
          <p:nvPr>
            <p:ph sz="quarter" idx="4"/>
          </p:nvPr>
        </p:nvSpPr>
        <p:spPr>
          <a:xfrm>
            <a:off x="6319840" y="1166606"/>
            <a:ext cx="5035548" cy="5552246"/>
          </a:xfrm>
        </p:spPr>
        <p:txBody>
          <a:bodyPr>
            <a:normAutofit fontScale="85000" lnSpcReduction="20000"/>
          </a:bodyPr>
          <a:lstStyle/>
          <a:p>
            <a:r>
              <a:rPr lang="pl-PL" dirty="0"/>
              <a:t>res </a:t>
            </a:r>
            <a:r>
              <a:rPr lang="pl-PL" dirty="0" err="1"/>
              <a:t>sacrae</a:t>
            </a:r>
            <a:r>
              <a:rPr lang="pl-PL" dirty="0"/>
              <a:t>- rzeczy sakralne, rzeczy uroczyście poświęcone bóstwom niebiańskim: świątynie oraz ołtarze. Rzeczy te były wyłączone z prywatnego obiegu na podstawie publicznego aktu poświęcenia. Res sacra mogła stać się znów przedmiotem obrotu poprzez akt religijny zwany </a:t>
            </a:r>
            <a:r>
              <a:rPr lang="pl-PL" i="1" dirty="0" err="1"/>
              <a:t>profanatio</a:t>
            </a:r>
            <a:r>
              <a:rPr lang="pl-PL" i="1" dirty="0"/>
              <a:t>. </a:t>
            </a:r>
            <a:endParaRPr lang="pl-PL" dirty="0"/>
          </a:p>
          <a:p>
            <a:r>
              <a:rPr lang="pl-PL" dirty="0"/>
              <a:t>res </a:t>
            </a:r>
            <a:r>
              <a:rPr lang="pl-PL" dirty="0" err="1"/>
              <a:t>religiosae</a:t>
            </a:r>
            <a:r>
              <a:rPr lang="pl-PL" dirty="0"/>
              <a:t>- rzeczy religijne, rzeczy przeznaczone dla bóstw, duchów zmarłych. Grobowce, urny z prochami.</a:t>
            </a:r>
          </a:p>
          <a:p>
            <a:r>
              <a:rPr lang="pl-PL" dirty="0"/>
              <a:t>res </a:t>
            </a:r>
            <a:r>
              <a:rPr lang="pl-PL" dirty="0" err="1"/>
              <a:t>sanctae</a:t>
            </a:r>
            <a:r>
              <a:rPr lang="pl-PL" dirty="0"/>
              <a:t>- rzeczy święte- rzeczy oddane pod opiekę bogów; bez aktu poświęcenia znajdowały się pod ochroną sakralną- mury, bramy miasta, znaki graniczne pomiędzy gruntami.  </a:t>
            </a:r>
          </a:p>
        </p:txBody>
      </p:sp>
    </p:spTree>
    <p:extLst>
      <p:ext uri="{BB962C8B-B14F-4D97-AF65-F5344CB8AC3E}">
        <p14:creationId xmlns:p14="http://schemas.microsoft.com/office/powerpoint/2010/main" val="416195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69808916"/>
              </p:ext>
            </p:extLst>
          </p:nvPr>
        </p:nvGraphicFramePr>
        <p:xfrm>
          <a:off x="384313" y="331304"/>
          <a:ext cx="11383617" cy="5993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84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Podział rzeczy będących w obrocie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762728938"/>
              </p:ext>
            </p:extLst>
          </p:nvPr>
        </p:nvGraphicFramePr>
        <p:xfrm>
          <a:off x="622853" y="1484243"/>
          <a:ext cx="10730948" cy="5168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424070" y="2809806"/>
            <a:ext cx="11582400" cy="4370427"/>
          </a:xfrm>
          <a:prstGeom prst="rect">
            <a:avLst/>
          </a:prstGeom>
          <a:noFill/>
        </p:spPr>
        <p:txBody>
          <a:bodyPr wrap="square" rtlCol="0">
            <a:spAutoFit/>
          </a:bodyPr>
          <a:lstStyle/>
          <a:p>
            <a:r>
              <a:rPr lang="pl-PL" sz="2000" dirty="0"/>
              <a:t>Res </a:t>
            </a:r>
            <a:r>
              <a:rPr lang="pl-PL" sz="2000" dirty="0" err="1"/>
              <a:t>manicpi</a:t>
            </a:r>
            <a:r>
              <a:rPr lang="pl-PL" sz="2000" dirty="0"/>
              <a:t>- grunty położone w Italii, najstarsze służebności gruntowe wiejskie, niewolnicy, zwierzęta pociągowe i juczne (woły, konie, osły i muły). </a:t>
            </a:r>
          </a:p>
          <a:p>
            <a:r>
              <a:rPr lang="pl-PL" sz="2000" dirty="0"/>
              <a:t>Res </a:t>
            </a:r>
            <a:r>
              <a:rPr lang="pl-PL" sz="2000" dirty="0" err="1"/>
              <a:t>nec</a:t>
            </a:r>
            <a:r>
              <a:rPr lang="pl-PL" sz="2000" dirty="0"/>
              <a:t> </a:t>
            </a:r>
            <a:r>
              <a:rPr lang="pl-PL" sz="2000" dirty="0" err="1"/>
              <a:t>mancipi</a:t>
            </a:r>
            <a:r>
              <a:rPr lang="pl-PL" sz="2000" dirty="0"/>
              <a:t>- inne grunty, pieniądze, zwierzęta poznane przez Rzymian później- słonie, wielbłądy. </a:t>
            </a:r>
          </a:p>
          <a:p>
            <a:endParaRPr lang="pl-PL" sz="2000" dirty="0"/>
          </a:p>
          <a:p>
            <a:r>
              <a:rPr lang="pl-PL" sz="2000" dirty="0"/>
              <a:t>Podział ten powstał w czasie przejścia gospodarki pasterskiej na rolną. Brak jednoznacznego kryterium podziału. Res </a:t>
            </a:r>
            <a:r>
              <a:rPr lang="pl-PL" sz="2000" dirty="0" err="1"/>
              <a:t>mancipi</a:t>
            </a:r>
            <a:r>
              <a:rPr lang="pl-PL" sz="2000" dirty="0"/>
              <a:t>- podstawowe środki produkcji w rzymskim gospodarstwie rolnym okresu pierwotnego lub najwartościowsze przedmioty. </a:t>
            </a:r>
          </a:p>
          <a:p>
            <a:r>
              <a:rPr lang="pl-PL" sz="2000" dirty="0"/>
              <a:t>Wg </a:t>
            </a:r>
            <a:r>
              <a:rPr lang="pl-PL" sz="2000" dirty="0" err="1"/>
              <a:t>Gajusa</a:t>
            </a:r>
            <a:r>
              <a:rPr lang="pl-PL" sz="2000" dirty="0"/>
              <a:t>- kryterium podziału- sposób nabycia. Przeniesie res </a:t>
            </a:r>
            <a:r>
              <a:rPr lang="pl-PL" sz="2000" dirty="0" err="1"/>
              <a:t>mancipi</a:t>
            </a:r>
            <a:r>
              <a:rPr lang="pl-PL" sz="2000" dirty="0"/>
              <a:t>- formalny akt prawa cywilnego (</a:t>
            </a:r>
            <a:r>
              <a:rPr lang="pl-PL" sz="2000" dirty="0" err="1"/>
              <a:t>mancipatio</a:t>
            </a:r>
            <a:r>
              <a:rPr lang="pl-PL" sz="2000" dirty="0"/>
              <a:t>) lub in iure </a:t>
            </a:r>
            <a:r>
              <a:rPr lang="pl-PL" sz="2000" dirty="0" err="1"/>
              <a:t>cessio</a:t>
            </a:r>
            <a:r>
              <a:rPr lang="pl-PL" sz="2000" dirty="0"/>
              <a:t>. Formalizm tych aktów zapewniał jawność obrotu. </a:t>
            </a:r>
            <a:r>
              <a:rPr lang="pl-PL" sz="2000" dirty="0" err="1"/>
              <a:t>Manicpatio</a:t>
            </a:r>
            <a:r>
              <a:rPr lang="pl-PL" sz="2000" dirty="0"/>
              <a:t> i in iure </a:t>
            </a:r>
            <a:r>
              <a:rPr lang="pl-PL" sz="2000" dirty="0" err="1"/>
              <a:t>cessio</a:t>
            </a:r>
            <a:r>
              <a:rPr lang="pl-PL" sz="2000" dirty="0"/>
              <a:t> było dostępne tylko dla obywateli rzymskich. Dojrzała kobieta, która mogła swobodnie alienować należące do niej res </a:t>
            </a:r>
            <a:r>
              <a:rPr lang="pl-PL" sz="2000" dirty="0" err="1"/>
              <a:t>nec</a:t>
            </a:r>
            <a:r>
              <a:rPr lang="pl-PL" sz="2000" dirty="0"/>
              <a:t> </a:t>
            </a:r>
            <a:r>
              <a:rPr lang="pl-PL" sz="2000" dirty="0" err="1"/>
              <a:t>mancipi</a:t>
            </a:r>
            <a:r>
              <a:rPr lang="pl-PL" sz="2000" dirty="0"/>
              <a:t>, nie mogła zbyć res </a:t>
            </a:r>
            <a:r>
              <a:rPr lang="pl-PL" sz="2000" dirty="0" err="1"/>
              <a:t>mancipi</a:t>
            </a:r>
            <a:r>
              <a:rPr lang="pl-PL" sz="2000" dirty="0"/>
              <a:t> bez zgody opiekuna. </a:t>
            </a:r>
          </a:p>
          <a:p>
            <a:r>
              <a:rPr lang="pl-PL" sz="2000" dirty="0"/>
              <a:t>Do przeniesienia własności </a:t>
            </a:r>
            <a:r>
              <a:rPr lang="pl-PL" sz="2000" dirty="0" err="1"/>
              <a:t>rec</a:t>
            </a:r>
            <a:r>
              <a:rPr lang="pl-PL" sz="2000" dirty="0"/>
              <a:t> </a:t>
            </a:r>
            <a:r>
              <a:rPr lang="pl-PL" sz="2000" dirty="0" err="1"/>
              <a:t>nec</a:t>
            </a:r>
            <a:r>
              <a:rPr lang="pl-PL" sz="2000" dirty="0"/>
              <a:t> </a:t>
            </a:r>
            <a:r>
              <a:rPr lang="pl-PL" sz="2000" dirty="0" err="1"/>
              <a:t>mancipi</a:t>
            </a:r>
            <a:r>
              <a:rPr lang="pl-PL" sz="2000" dirty="0"/>
              <a:t> wystarczyła nieformalna </a:t>
            </a:r>
            <a:r>
              <a:rPr lang="pl-PL" sz="2000" dirty="0" err="1"/>
              <a:t>tradiotio</a:t>
            </a:r>
            <a:r>
              <a:rPr lang="pl-PL" sz="2000" dirty="0"/>
              <a:t>. Z biegiem czasu podział stracił znaczenie. Formalnie zniesiony dopiero w prawie justyniańskim. </a:t>
            </a:r>
          </a:p>
          <a:p>
            <a:endParaRPr lang="pl-PL" dirty="0"/>
          </a:p>
        </p:txBody>
      </p:sp>
    </p:spTree>
    <p:extLst>
      <p:ext uri="{BB962C8B-B14F-4D97-AF65-F5344CB8AC3E}">
        <p14:creationId xmlns:p14="http://schemas.microsoft.com/office/powerpoint/2010/main" val="405243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120000" y="448711"/>
            <a:ext cx="5025216" cy="823912"/>
          </a:xfrm>
        </p:spPr>
        <p:txBody>
          <a:bodyPr>
            <a:noAutofit/>
          </a:bodyPr>
          <a:lstStyle/>
          <a:p>
            <a:pPr algn="ctr"/>
            <a:r>
              <a:rPr lang="pl-PL" sz="3200" dirty="0"/>
              <a:t>Rzeczy ruchome- res </a:t>
            </a:r>
            <a:r>
              <a:rPr lang="pl-PL" sz="3200" dirty="0" err="1"/>
              <a:t>mobiles</a:t>
            </a:r>
            <a:endParaRPr lang="pl-PL" sz="3200" dirty="0"/>
          </a:p>
        </p:txBody>
      </p:sp>
      <p:sp>
        <p:nvSpPr>
          <p:cNvPr id="4" name="Symbol zastępczy zawartości 3"/>
          <p:cNvSpPr>
            <a:spLocks noGrp="1"/>
          </p:cNvSpPr>
          <p:nvPr>
            <p:ph sz="half" idx="2"/>
          </p:nvPr>
        </p:nvSpPr>
        <p:spPr>
          <a:xfrm>
            <a:off x="1120000" y="2505075"/>
            <a:ext cx="5025216" cy="1205534"/>
          </a:xfrm>
        </p:spPr>
        <p:txBody>
          <a:bodyPr/>
          <a:lstStyle/>
          <a:p>
            <a:r>
              <a:rPr lang="pl-PL" dirty="0"/>
              <a:t>Wszystko, co nie jest nieruchomością. </a:t>
            </a:r>
          </a:p>
        </p:txBody>
      </p:sp>
      <p:sp>
        <p:nvSpPr>
          <p:cNvPr id="5" name="Symbol zastępczy tekstu 4"/>
          <p:cNvSpPr>
            <a:spLocks noGrp="1"/>
          </p:cNvSpPr>
          <p:nvPr>
            <p:ph type="body" sz="quarter" idx="3"/>
          </p:nvPr>
        </p:nvSpPr>
        <p:spPr>
          <a:xfrm>
            <a:off x="6145216" y="448711"/>
            <a:ext cx="5035548" cy="823912"/>
          </a:xfrm>
        </p:spPr>
        <p:txBody>
          <a:bodyPr>
            <a:noAutofit/>
          </a:bodyPr>
          <a:lstStyle/>
          <a:p>
            <a:pPr algn="ctr"/>
            <a:r>
              <a:rPr lang="pl-PL" sz="3200" dirty="0"/>
              <a:t>Rzeczy nieruchome- res </a:t>
            </a:r>
            <a:r>
              <a:rPr lang="pl-PL" sz="3200" dirty="0" err="1"/>
              <a:t>immobiles</a:t>
            </a:r>
            <a:endParaRPr lang="pl-PL" sz="3200" dirty="0"/>
          </a:p>
        </p:txBody>
      </p:sp>
      <p:sp>
        <p:nvSpPr>
          <p:cNvPr id="6" name="Symbol zastępczy zawartości 5"/>
          <p:cNvSpPr>
            <a:spLocks noGrp="1"/>
          </p:cNvSpPr>
          <p:nvPr>
            <p:ph sz="quarter" idx="4"/>
          </p:nvPr>
        </p:nvSpPr>
        <p:spPr>
          <a:xfrm>
            <a:off x="6319840" y="2505075"/>
            <a:ext cx="5035548" cy="2862055"/>
          </a:xfrm>
        </p:spPr>
        <p:txBody>
          <a:bodyPr>
            <a:normAutofit fontScale="92500" lnSpcReduction="20000"/>
          </a:bodyPr>
          <a:lstStyle/>
          <a:p>
            <a:r>
              <a:rPr lang="pl-PL" dirty="0"/>
              <a:t>Bez możliwości zmiany położenia.</a:t>
            </a:r>
          </a:p>
          <a:p>
            <a:r>
              <a:rPr lang="pl-PL" dirty="0"/>
              <a:t>Grunt, który obejmował odgraniczoną część powierzchni ziemi wraz ze wszystkim, co z nią jest na trwałe połączone- w sposób naturalny (rośliny, drzewa) i sztuczny (budynki) oraz z tym, co znajduje się pod powierzchnią (minerały). </a:t>
            </a:r>
          </a:p>
          <a:p>
            <a:pPr marL="0" indent="0">
              <a:buNone/>
            </a:pPr>
            <a:endParaRPr lang="pl-PL" dirty="0"/>
          </a:p>
        </p:txBody>
      </p:sp>
      <p:sp>
        <p:nvSpPr>
          <p:cNvPr id="8" name="pole tekstowe 7"/>
          <p:cNvSpPr txBox="1"/>
          <p:nvPr/>
        </p:nvSpPr>
        <p:spPr>
          <a:xfrm>
            <a:off x="848139" y="1334851"/>
            <a:ext cx="10332625" cy="523220"/>
          </a:xfrm>
          <a:prstGeom prst="rect">
            <a:avLst/>
          </a:prstGeom>
          <a:noFill/>
        </p:spPr>
        <p:txBody>
          <a:bodyPr wrap="square" rtlCol="0">
            <a:spAutoFit/>
          </a:bodyPr>
          <a:lstStyle/>
          <a:p>
            <a:pPr algn="ctr"/>
            <a:r>
              <a:rPr lang="pl-PL" sz="2800" dirty="0"/>
              <a:t>Podział znany w Ustawie XII tablic (V w p.n.e.)</a:t>
            </a:r>
          </a:p>
        </p:txBody>
      </p:sp>
      <p:sp>
        <p:nvSpPr>
          <p:cNvPr id="9" name="pole tekstowe 8"/>
          <p:cNvSpPr txBox="1"/>
          <p:nvPr/>
        </p:nvSpPr>
        <p:spPr>
          <a:xfrm>
            <a:off x="543339" y="3710609"/>
            <a:ext cx="5168348" cy="1754326"/>
          </a:xfrm>
          <a:prstGeom prst="rect">
            <a:avLst/>
          </a:prstGeom>
          <a:noFill/>
        </p:spPr>
        <p:txBody>
          <a:bodyPr wrap="square" rtlCol="0">
            <a:spAutoFit/>
          </a:bodyPr>
          <a:lstStyle/>
          <a:p>
            <a:r>
              <a:rPr lang="pl-PL" dirty="0"/>
              <a:t>Podział ten zyskał na znaczeniu w prawie poklasycznym, co miało znaczenie przy zasiedzeniu, zastosowaniu interdyktów posesoryjnych, czy zakazie zbywania majątku posagowego. W prawie klasycznym tylko rzeczy ruchome mogły być przedmiotem kradzieży. </a:t>
            </a:r>
          </a:p>
        </p:txBody>
      </p:sp>
      <p:sp>
        <p:nvSpPr>
          <p:cNvPr id="10" name="pole tekstowe 9"/>
          <p:cNvSpPr txBox="1"/>
          <p:nvPr/>
        </p:nvSpPr>
        <p:spPr>
          <a:xfrm>
            <a:off x="543339" y="5645426"/>
            <a:ext cx="11317357" cy="646331"/>
          </a:xfrm>
          <a:prstGeom prst="rect">
            <a:avLst/>
          </a:prstGeom>
          <a:noFill/>
        </p:spPr>
        <p:txBody>
          <a:bodyPr wrap="square" rtlCol="0">
            <a:spAutoFit/>
          </a:bodyPr>
          <a:lstStyle/>
          <a:p>
            <a:r>
              <a:rPr lang="pl-PL" dirty="0"/>
              <a:t>Kategorie gruntów w prawie rzymskim: grunty przeznaczone pod uprawę rolną, grunty przeznaczone pod zabudowę, grunty znajdujące się w mieście, ale przeznaczone pod uprawę, grunty italskie, grunty prowincjonalne. </a:t>
            </a:r>
          </a:p>
        </p:txBody>
      </p:sp>
    </p:spTree>
    <p:extLst>
      <p:ext uri="{BB962C8B-B14F-4D97-AF65-F5344CB8AC3E}">
        <p14:creationId xmlns:p14="http://schemas.microsoft.com/office/powerpoint/2010/main" val="426402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3120513"/>
              </p:ext>
            </p:extLst>
          </p:nvPr>
        </p:nvGraphicFramePr>
        <p:xfrm>
          <a:off x="2032000" y="719666"/>
          <a:ext cx="8128000" cy="1162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p:cNvSpPr txBox="1"/>
          <p:nvPr/>
        </p:nvSpPr>
        <p:spPr>
          <a:xfrm>
            <a:off x="437322" y="1881809"/>
            <a:ext cx="11317356" cy="5078313"/>
          </a:xfrm>
          <a:prstGeom prst="rect">
            <a:avLst/>
          </a:prstGeom>
          <a:noFill/>
        </p:spPr>
        <p:txBody>
          <a:bodyPr wrap="square" rtlCol="0">
            <a:spAutoFit/>
          </a:bodyPr>
          <a:lstStyle/>
          <a:p>
            <a:r>
              <a:rPr lang="pl-PL" dirty="0"/>
              <a:t>Rzeczy pojedyncze- takie, które stanowiły pewną całość, rzeczy, które obejmuje jedna kategoria (jeden duch), nie można w nich oddzielić części. Powstawały w sposób naturalny- np. kamień, niewolnik, zwierzę, bądź w sposób sztuczny- obraz, waza. Jak długo istniały stosunki prawne ich dotyczące, obejmowały je jako całość. </a:t>
            </a:r>
          </a:p>
          <a:p>
            <a:endParaRPr lang="pl-PL" dirty="0"/>
          </a:p>
          <a:p>
            <a:r>
              <a:rPr lang="pl-PL" dirty="0"/>
              <a:t>Rzeczy złożone- składały się z kilku rzeczy pojedynczych- składowych, trwale ze sobą połączonych w jedną całość- </a:t>
            </a:r>
            <a:r>
              <a:rPr lang="pl-PL" dirty="0" err="1"/>
              <a:t>corpora</a:t>
            </a:r>
            <a:r>
              <a:rPr lang="pl-PL" dirty="0"/>
              <a:t> ex </a:t>
            </a:r>
            <a:r>
              <a:rPr lang="pl-PL" dirty="0" err="1"/>
              <a:t>contingentibus</a:t>
            </a:r>
            <a:r>
              <a:rPr lang="pl-PL" dirty="0"/>
              <a:t>- w taki sposób, że powstaje nowa rzecz (dom, statek). Z chwilą powstania rzeczy złożonej stosunki prawne dotyczące danej rzeczy składowej ulegały zawieszeniu, rzecz składowa, na przykład belka, cegła przestawała być odrębnym przedmiotem prawa, traciła charakter samoistności. Właściciel rzeczy składowej, która stała się częścią rzeczy złożonej mógł domagać się odłączenia, jeśli było to fizycznie możliwe- przysługiwała mu skarga o okazanie- </a:t>
            </a:r>
            <a:r>
              <a:rPr lang="pl-PL" dirty="0" err="1"/>
              <a:t>actio</a:t>
            </a:r>
            <a:r>
              <a:rPr lang="pl-PL" dirty="0"/>
              <a:t> ad </a:t>
            </a:r>
            <a:r>
              <a:rPr lang="pl-PL" dirty="0" err="1"/>
              <a:t>exhibendum</a:t>
            </a:r>
            <a:r>
              <a:rPr lang="pl-PL" dirty="0"/>
              <a:t>. W przypadku, kiedy pozwany nie chciał dobrowolnie przedstawić spornej rzeczy- wtedy rei </a:t>
            </a:r>
            <a:r>
              <a:rPr lang="pl-PL" dirty="0" err="1"/>
              <a:t>vindicatio</a:t>
            </a:r>
            <a:r>
              <a:rPr lang="pl-PL" dirty="0"/>
              <a:t>. Takie postępowanie nie było możliwe w stosunku do budynków, można było żądać </a:t>
            </a:r>
            <a:r>
              <a:rPr lang="pl-PL" dirty="0" err="1"/>
              <a:t>podówjnej</a:t>
            </a:r>
            <a:r>
              <a:rPr lang="pl-PL" dirty="0"/>
              <a:t> wartości zużytego materiału od właściciela. </a:t>
            </a:r>
          </a:p>
          <a:p>
            <a:endParaRPr lang="pl-PL" dirty="0"/>
          </a:p>
          <a:p>
            <a:r>
              <a:rPr lang="pl-PL" dirty="0"/>
              <a:t>Rzeczy zbiorowe- </a:t>
            </a:r>
            <a:r>
              <a:rPr lang="pl-PL" dirty="0" err="1"/>
              <a:t>corpus</a:t>
            </a:r>
            <a:r>
              <a:rPr lang="pl-PL" dirty="0"/>
              <a:t> ex </a:t>
            </a:r>
            <a:r>
              <a:rPr lang="pl-PL" dirty="0" err="1"/>
              <a:t>distantibus</a:t>
            </a:r>
            <a:r>
              <a:rPr lang="pl-PL" dirty="0"/>
              <a:t>- zbiór kilka rzeczy (pojedynczych lub złożonych) oznaczonych wspólną nazwą, które służyły temu samemu celowi gospodarczemu: trzoda, biblioteka, sklep, muzeum. Każda z tych części miała swój samodzielny byt, bez względu na byt całości. Rzecz zbiorowa pozostawała tą samą mimo zmiany poszczególnych sztuk. Przedmiotem stosunku prawnego mogły być poszczególne rzeczy wchodzące w skład rzeczy zbiorowej, jak i rzecz zbiorowa jako całość. </a:t>
            </a:r>
          </a:p>
        </p:txBody>
      </p:sp>
    </p:spTree>
    <p:extLst>
      <p:ext uri="{BB962C8B-B14F-4D97-AF65-F5344CB8AC3E}">
        <p14:creationId xmlns:p14="http://schemas.microsoft.com/office/powerpoint/2010/main" val="4170498906"/>
      </p:ext>
    </p:extLst>
  </p:cSld>
  <p:clrMapOvr>
    <a:masterClrMapping/>
  </p:clrMapOvr>
</p:sld>
</file>

<file path=ppt/theme/theme1.xml><?xml version="1.0" encoding="utf-8"?>
<a:theme xmlns:a="http://schemas.openxmlformats.org/drawingml/2006/main" name="Głębokość">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TM04033923[[fn=Głębokość]]</Template>
  <TotalTime>211</TotalTime>
  <Words>2349</Words>
  <Application>Microsoft Office PowerPoint</Application>
  <PresentationFormat>Widescreen</PresentationFormat>
  <Paragraphs>150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Corbel</vt:lpstr>
      <vt:lpstr>Głębokość</vt:lpstr>
      <vt:lpstr>Pojęcie i rodzaje rzeczy Posiadanie</vt:lpstr>
      <vt:lpstr>POJĘCIE RZECZY</vt:lpstr>
      <vt:lpstr>Res corporales i res incorporales</vt:lpstr>
      <vt:lpstr>Rzeczy wyjęte z obiegu</vt:lpstr>
      <vt:lpstr>PowerPoint Presentation</vt:lpstr>
      <vt:lpstr>PowerPoint Presentation</vt:lpstr>
      <vt:lpstr>Podział rzeczy będących w obrocie</vt:lpstr>
      <vt:lpstr>PowerPoint Presentation</vt:lpstr>
      <vt:lpstr>PowerPoint Presentation</vt:lpstr>
      <vt:lpstr>Rzeczy oznaczone co do gatunku i rzeczy oznaczone co do cech indywidulanych</vt:lpstr>
      <vt:lpstr>PowerPoint Presentation</vt:lpstr>
      <vt:lpstr>Rzeczy zużywalne i niezużywalne</vt:lpstr>
      <vt:lpstr>Rzeczy podzielne i niepodzielne</vt:lpstr>
      <vt:lpstr>Przynależności</vt:lpstr>
      <vt:lpstr>Pożytki- fructus</vt:lpstr>
      <vt:lpstr>PowerPoint Presentation</vt:lpstr>
      <vt:lpstr>Czym różni się posiadanie od władztwa?</vt:lpstr>
      <vt:lpstr>Posiadanie</vt:lpstr>
      <vt:lpstr>Dwa elementy posiadania</vt:lpstr>
      <vt:lpstr>Geneza i skutki posiadania</vt:lpstr>
      <vt:lpstr>Skutki posiadania</vt:lpstr>
      <vt:lpstr>Rodzaje posiadanie</vt:lpstr>
      <vt:lpstr>Nabycie posiadania</vt:lpstr>
      <vt:lpstr>Nabycie posiadania w aspekcie corpus</vt:lpstr>
      <vt:lpstr>Nabycie posiadania w aspekcie animus</vt:lpstr>
      <vt:lpstr>Nabycie wyjątkowe- solo animo</vt:lpstr>
      <vt:lpstr>Utrata posiadania</vt:lpstr>
      <vt:lpstr>Czego można spodziewać się na kolokwium z prawa rzymskiego w 2020 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Pojęcie i rodzaje rzeczy Posiadanie</dc:title>
  <dc:creator>Magdalena</dc:creator>
  <cp:lastModifiedBy>Szczerba, Krzysztof</cp:lastModifiedBy>
  <cp:revision>24</cp:revision>
  <dcterms:created xsi:type="dcterms:W3CDTF">2016-02-26T12:57:15Z</dcterms:created>
  <dcterms:modified xsi:type="dcterms:W3CDTF">2020-04-03T20:30:13Z</dcterms:modified>
</cp:coreProperties>
</file>