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6" r:id="rId4"/>
    <p:sldId id="257" r:id="rId5"/>
    <p:sldId id="259" r:id="rId6"/>
    <p:sldId id="260" r:id="rId7"/>
    <p:sldId id="261" r:id="rId8"/>
    <p:sldId id="262" r:id="rId9"/>
    <p:sldId id="263" r:id="rId10"/>
    <p:sldId id="265" r:id="rId11"/>
    <p:sldId id="287" r:id="rId12"/>
    <p:sldId id="264" r:id="rId13"/>
    <p:sldId id="266" r:id="rId14"/>
    <p:sldId id="267" r:id="rId15"/>
    <p:sldId id="268" r:id="rId16"/>
    <p:sldId id="269" r:id="rId17"/>
    <p:sldId id="270" r:id="rId18"/>
    <p:sldId id="271" r:id="rId19"/>
    <p:sldId id="288" r:id="rId20"/>
    <p:sldId id="289" r:id="rId21"/>
    <p:sldId id="290" r:id="rId22"/>
    <p:sldId id="291" r:id="rId23"/>
    <p:sldId id="292" r:id="rId24"/>
    <p:sldId id="293" r:id="rId25"/>
    <p:sldId id="295" r:id="rId26"/>
    <p:sldId id="294" r:id="rId27"/>
    <p:sldId id="272" r:id="rId28"/>
    <p:sldId id="273" r:id="rId29"/>
    <p:sldId id="274" r:id="rId3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B487"/>
    <a:srgbClr val="8BCC3C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C931B1-D535-49D9-A454-A19EA2D36ECC}" v="15" dt="2019-12-12T12:03:16.7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ina Pilarz" userId="c409dceb78efc5e5" providerId="LiveId" clId="{DDC931B1-D535-49D9-A454-A19EA2D36ECC}"/>
    <pc:docChg chg="custSel modSld">
      <pc:chgData name="Karina Pilarz" userId="c409dceb78efc5e5" providerId="LiveId" clId="{DDC931B1-D535-49D9-A454-A19EA2D36ECC}" dt="2019-12-12T12:05:02.497" v="27" actId="20577"/>
      <pc:docMkLst>
        <pc:docMk/>
      </pc:docMkLst>
      <pc:sldChg chg="modSp">
        <pc:chgData name="Karina Pilarz" userId="c409dceb78efc5e5" providerId="LiveId" clId="{DDC931B1-D535-49D9-A454-A19EA2D36ECC}" dt="2019-12-07T16:18:05.595" v="1"/>
        <pc:sldMkLst>
          <pc:docMk/>
          <pc:sldMk cId="3460793268" sldId="258"/>
        </pc:sldMkLst>
        <pc:spChg chg="mod">
          <ac:chgData name="Karina Pilarz" userId="c409dceb78efc5e5" providerId="LiveId" clId="{DDC931B1-D535-49D9-A454-A19EA2D36ECC}" dt="2019-12-07T16:18:05.595" v="1"/>
          <ac:spMkLst>
            <pc:docMk/>
            <pc:sldMk cId="3460793268" sldId="258"/>
            <ac:spMk id="3" creationId="{7374A823-02B1-4F81-A88A-D519B3839B56}"/>
          </ac:spMkLst>
        </pc:spChg>
      </pc:sldChg>
      <pc:sldChg chg="modSp">
        <pc:chgData name="Karina Pilarz" userId="c409dceb78efc5e5" providerId="LiveId" clId="{DDC931B1-D535-49D9-A454-A19EA2D36ECC}" dt="2019-12-12T12:02:29.045" v="4" actId="207"/>
        <pc:sldMkLst>
          <pc:docMk/>
          <pc:sldMk cId="453840479" sldId="259"/>
        </pc:sldMkLst>
        <pc:spChg chg="mod">
          <ac:chgData name="Karina Pilarz" userId="c409dceb78efc5e5" providerId="LiveId" clId="{DDC931B1-D535-49D9-A454-A19EA2D36ECC}" dt="2019-12-12T12:02:29.045" v="4" actId="207"/>
          <ac:spMkLst>
            <pc:docMk/>
            <pc:sldMk cId="453840479" sldId="259"/>
            <ac:spMk id="4" creationId="{43092694-DF8B-417A-977E-B45117E6F2CA}"/>
          </ac:spMkLst>
        </pc:spChg>
      </pc:sldChg>
      <pc:sldChg chg="modSp">
        <pc:chgData name="Karina Pilarz" userId="c409dceb78efc5e5" providerId="LiveId" clId="{DDC931B1-D535-49D9-A454-A19EA2D36ECC}" dt="2019-12-07T16:18:13.696" v="3" actId="27636"/>
        <pc:sldMkLst>
          <pc:docMk/>
          <pc:sldMk cId="3868392415" sldId="261"/>
        </pc:sldMkLst>
        <pc:spChg chg="mod">
          <ac:chgData name="Karina Pilarz" userId="c409dceb78efc5e5" providerId="LiveId" clId="{DDC931B1-D535-49D9-A454-A19EA2D36ECC}" dt="2019-12-07T16:18:13.696" v="3" actId="27636"/>
          <ac:spMkLst>
            <pc:docMk/>
            <pc:sldMk cId="3868392415" sldId="261"/>
            <ac:spMk id="3" creationId="{3FCBE6CE-54DA-4A1C-9624-1301163E278D}"/>
          </ac:spMkLst>
        </pc:spChg>
      </pc:sldChg>
      <pc:sldChg chg="modSp">
        <pc:chgData name="Karina Pilarz" userId="c409dceb78efc5e5" providerId="LiveId" clId="{DDC931B1-D535-49D9-A454-A19EA2D36ECC}" dt="2019-12-12T12:02:40.068" v="7" actId="207"/>
        <pc:sldMkLst>
          <pc:docMk/>
          <pc:sldMk cId="3042249002" sldId="262"/>
        </pc:sldMkLst>
        <pc:spChg chg="mod">
          <ac:chgData name="Karina Pilarz" userId="c409dceb78efc5e5" providerId="LiveId" clId="{DDC931B1-D535-49D9-A454-A19EA2D36ECC}" dt="2019-12-12T12:02:40.068" v="7" actId="207"/>
          <ac:spMkLst>
            <pc:docMk/>
            <pc:sldMk cId="3042249002" sldId="262"/>
            <ac:spMk id="4" creationId="{4103E68F-3E70-4390-B12F-A36098D3AE1A}"/>
          </ac:spMkLst>
        </pc:spChg>
        <pc:spChg chg="mod">
          <ac:chgData name="Karina Pilarz" userId="c409dceb78efc5e5" providerId="LiveId" clId="{DDC931B1-D535-49D9-A454-A19EA2D36ECC}" dt="2019-12-12T12:02:35.843" v="5" actId="207"/>
          <ac:spMkLst>
            <pc:docMk/>
            <pc:sldMk cId="3042249002" sldId="262"/>
            <ac:spMk id="10" creationId="{4F2C7093-FDF9-4BEF-B8A9-8B72CB7B286F}"/>
          </ac:spMkLst>
        </pc:spChg>
        <pc:spChg chg="mod">
          <ac:chgData name="Karina Pilarz" userId="c409dceb78efc5e5" providerId="LiveId" clId="{DDC931B1-D535-49D9-A454-A19EA2D36ECC}" dt="2019-12-12T12:02:37.935" v="6" actId="207"/>
          <ac:spMkLst>
            <pc:docMk/>
            <pc:sldMk cId="3042249002" sldId="262"/>
            <ac:spMk id="13" creationId="{F3175D5E-E1B8-47C9-AD7E-ADE4E0CAE600}"/>
          </ac:spMkLst>
        </pc:spChg>
      </pc:sldChg>
      <pc:sldChg chg="modSp">
        <pc:chgData name="Karina Pilarz" userId="c409dceb78efc5e5" providerId="LiveId" clId="{DDC931B1-D535-49D9-A454-A19EA2D36ECC}" dt="2019-12-12T12:02:50.124" v="10" actId="207"/>
        <pc:sldMkLst>
          <pc:docMk/>
          <pc:sldMk cId="2867965502" sldId="263"/>
        </pc:sldMkLst>
        <pc:spChg chg="mod">
          <ac:chgData name="Karina Pilarz" userId="c409dceb78efc5e5" providerId="LiveId" clId="{DDC931B1-D535-49D9-A454-A19EA2D36ECC}" dt="2019-12-12T12:02:50.124" v="10" actId="207"/>
          <ac:spMkLst>
            <pc:docMk/>
            <pc:sldMk cId="2867965502" sldId="263"/>
            <ac:spMk id="4" creationId="{FAB9683B-0640-4962-9EC7-81C105ABB7EA}"/>
          </ac:spMkLst>
        </pc:spChg>
        <pc:spChg chg="mod">
          <ac:chgData name="Karina Pilarz" userId="c409dceb78efc5e5" providerId="LiveId" clId="{DDC931B1-D535-49D9-A454-A19EA2D36ECC}" dt="2019-12-12T12:02:45.875" v="8" actId="207"/>
          <ac:spMkLst>
            <pc:docMk/>
            <pc:sldMk cId="2867965502" sldId="263"/>
            <ac:spMk id="8" creationId="{088E07AB-487D-4B90-B920-5069DCFA42B8}"/>
          </ac:spMkLst>
        </pc:spChg>
        <pc:spChg chg="mod">
          <ac:chgData name="Karina Pilarz" userId="c409dceb78efc5e5" providerId="LiveId" clId="{DDC931B1-D535-49D9-A454-A19EA2D36ECC}" dt="2019-12-12T12:02:47.941" v="9" actId="207"/>
          <ac:spMkLst>
            <pc:docMk/>
            <pc:sldMk cId="2867965502" sldId="263"/>
            <ac:spMk id="10" creationId="{2A553EB0-1BF2-4B1A-9BD2-AF1FC38512B2}"/>
          </ac:spMkLst>
        </pc:spChg>
      </pc:sldChg>
      <pc:sldChg chg="modSp">
        <pc:chgData name="Karina Pilarz" userId="c409dceb78efc5e5" providerId="LiveId" clId="{DDC931B1-D535-49D9-A454-A19EA2D36ECC}" dt="2019-12-12T12:04:39.755" v="19" actId="20577"/>
        <pc:sldMkLst>
          <pc:docMk/>
          <pc:sldMk cId="818192428" sldId="270"/>
        </pc:sldMkLst>
        <pc:spChg chg="mod">
          <ac:chgData name="Karina Pilarz" userId="c409dceb78efc5e5" providerId="LiveId" clId="{DDC931B1-D535-49D9-A454-A19EA2D36ECC}" dt="2019-12-12T12:04:39.755" v="19" actId="20577"/>
          <ac:spMkLst>
            <pc:docMk/>
            <pc:sldMk cId="818192428" sldId="270"/>
            <ac:spMk id="3" creationId="{64974BE4-328D-4C1E-96F9-5D9B0FFF3073}"/>
          </ac:spMkLst>
        </pc:spChg>
      </pc:sldChg>
      <pc:sldChg chg="modSp">
        <pc:chgData name="Karina Pilarz" userId="c409dceb78efc5e5" providerId="LiveId" clId="{DDC931B1-D535-49D9-A454-A19EA2D36ECC}" dt="2019-12-12T12:05:02.497" v="27" actId="20577"/>
        <pc:sldMkLst>
          <pc:docMk/>
          <pc:sldMk cId="3526698382" sldId="271"/>
        </pc:sldMkLst>
        <pc:spChg chg="mod">
          <ac:chgData name="Karina Pilarz" userId="c409dceb78efc5e5" providerId="LiveId" clId="{DDC931B1-D535-49D9-A454-A19EA2D36ECC}" dt="2019-12-12T12:05:02.497" v="27" actId="20577"/>
          <ac:spMkLst>
            <pc:docMk/>
            <pc:sldMk cId="3526698382" sldId="271"/>
            <ac:spMk id="6" creationId="{4F7CD8E1-6B32-43DE-A82D-4CDACF397880}"/>
          </ac:spMkLst>
        </pc:spChg>
      </pc:sldChg>
      <pc:sldChg chg="modSp">
        <pc:chgData name="Karina Pilarz" userId="c409dceb78efc5e5" providerId="LiveId" clId="{DDC931B1-D535-49D9-A454-A19EA2D36ECC}" dt="2019-12-12T12:03:16.725" v="15" actId="207"/>
        <pc:sldMkLst>
          <pc:docMk/>
          <pc:sldMk cId="3841546846" sldId="287"/>
        </pc:sldMkLst>
        <pc:graphicFrameChg chg="mod">
          <ac:chgData name="Karina Pilarz" userId="c409dceb78efc5e5" providerId="LiveId" clId="{DDC931B1-D535-49D9-A454-A19EA2D36ECC}" dt="2019-12-12T12:03:02.553" v="13" actId="207"/>
          <ac:graphicFrameMkLst>
            <pc:docMk/>
            <pc:sldMk cId="3841546846" sldId="287"/>
            <ac:graphicFrameMk id="4" creationId="{7B7A8D44-B319-4D09-A05B-110E4C8FE868}"/>
          </ac:graphicFrameMkLst>
        </pc:graphicFrameChg>
        <pc:graphicFrameChg chg="mod">
          <ac:chgData name="Karina Pilarz" userId="c409dceb78efc5e5" providerId="LiveId" clId="{DDC931B1-D535-49D9-A454-A19EA2D36ECC}" dt="2019-12-12T12:03:16.725" v="15" actId="207"/>
          <ac:graphicFrameMkLst>
            <pc:docMk/>
            <pc:sldMk cId="3841546846" sldId="287"/>
            <ac:graphicFrameMk id="5" creationId="{94A36CD5-4FEB-4E3D-8E19-9DED7930394D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6218BE-4312-475E-8BAF-B29C919660A8}" type="doc">
      <dgm:prSet loTypeId="urn:microsoft.com/office/officeart/2005/8/layout/hierarchy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CE04B778-C577-43BB-9BD9-6AC12B8EDDCC}">
      <dgm:prSet phldrT="[Tekst]" custT="1"/>
      <dgm:spPr/>
      <dgm:t>
        <a:bodyPr/>
        <a:lstStyle/>
        <a:p>
          <a:r>
            <a:rPr lang="pl-PL" sz="2400" b="1" dirty="0"/>
            <a:t>INTERPRETACJE POJĘCIA ORGANIZACJI</a:t>
          </a:r>
        </a:p>
      </dgm:t>
    </dgm:pt>
    <dgm:pt modelId="{E6F87B53-2AAE-4175-ACE8-08C20C3E69CC}" type="parTrans" cxnId="{FDB7A862-392A-46BD-B330-74269EB48240}">
      <dgm:prSet/>
      <dgm:spPr/>
      <dgm:t>
        <a:bodyPr/>
        <a:lstStyle/>
        <a:p>
          <a:endParaRPr lang="pl-PL"/>
        </a:p>
      </dgm:t>
    </dgm:pt>
    <dgm:pt modelId="{C030E3C6-4CFE-4454-AF59-9A2518E56F25}" type="sibTrans" cxnId="{FDB7A862-392A-46BD-B330-74269EB48240}">
      <dgm:prSet/>
      <dgm:spPr/>
      <dgm:t>
        <a:bodyPr/>
        <a:lstStyle/>
        <a:p>
          <a:endParaRPr lang="pl-PL"/>
        </a:p>
      </dgm:t>
    </dgm:pt>
    <dgm:pt modelId="{8ADB6615-E8AA-48B3-BF8A-287D76147256}">
      <dgm:prSet phldrT="[Tekst]" custT="1"/>
      <dgm:spPr/>
      <dgm:t>
        <a:bodyPr/>
        <a:lstStyle/>
        <a:p>
          <a:r>
            <a:rPr lang="pl-PL" sz="2000" b="1" dirty="0"/>
            <a:t>PRAKSEOLOGICZNA</a:t>
          </a:r>
        </a:p>
      </dgm:t>
    </dgm:pt>
    <dgm:pt modelId="{884D1EFF-6A5A-419B-B26F-9DC2F0C76EA2}" type="parTrans" cxnId="{65617E1C-630F-401B-A9E8-30F589D24D5C}">
      <dgm:prSet/>
      <dgm:spPr/>
      <dgm:t>
        <a:bodyPr/>
        <a:lstStyle/>
        <a:p>
          <a:endParaRPr lang="pl-PL"/>
        </a:p>
      </dgm:t>
    </dgm:pt>
    <dgm:pt modelId="{0CD44A53-C87B-49D6-8721-6B78EEB58010}" type="sibTrans" cxnId="{65617E1C-630F-401B-A9E8-30F589D24D5C}">
      <dgm:prSet/>
      <dgm:spPr/>
      <dgm:t>
        <a:bodyPr/>
        <a:lstStyle/>
        <a:p>
          <a:endParaRPr lang="pl-PL"/>
        </a:p>
      </dgm:t>
    </dgm:pt>
    <dgm:pt modelId="{28759184-D7E7-45BD-A558-4A6457427138}">
      <dgm:prSet phldrT="[Tekst]" custT="1"/>
      <dgm:spPr/>
      <dgm:t>
        <a:bodyPr/>
        <a:lstStyle/>
        <a:p>
          <a:r>
            <a:rPr lang="pl-PL" sz="2400" b="1" dirty="0"/>
            <a:t>CYBERNETYCZNA</a:t>
          </a:r>
        </a:p>
      </dgm:t>
    </dgm:pt>
    <dgm:pt modelId="{9544B4A8-E1E5-4457-9843-051DE0AE5E19}" type="parTrans" cxnId="{9720223B-5BCD-4E5B-8C6E-6B1766489AED}">
      <dgm:prSet/>
      <dgm:spPr/>
      <dgm:t>
        <a:bodyPr/>
        <a:lstStyle/>
        <a:p>
          <a:endParaRPr lang="pl-PL"/>
        </a:p>
      </dgm:t>
    </dgm:pt>
    <dgm:pt modelId="{53243CDE-C912-4A81-8BCC-1FE81ACE2DAC}" type="sibTrans" cxnId="{9720223B-5BCD-4E5B-8C6E-6B1766489AED}">
      <dgm:prSet/>
      <dgm:spPr/>
      <dgm:t>
        <a:bodyPr/>
        <a:lstStyle/>
        <a:p>
          <a:endParaRPr lang="pl-PL"/>
        </a:p>
      </dgm:t>
    </dgm:pt>
    <dgm:pt modelId="{64438443-19E2-491C-969C-1244F4E804D2}">
      <dgm:prSet/>
      <dgm:spPr/>
      <dgm:t>
        <a:bodyPr/>
        <a:lstStyle/>
        <a:p>
          <a:r>
            <a:rPr lang="pl-PL" b="1" dirty="0"/>
            <a:t>SYSTEMOWA</a:t>
          </a:r>
        </a:p>
      </dgm:t>
    </dgm:pt>
    <dgm:pt modelId="{F3A1AFBB-7EE1-4DF8-98E3-BE8A67C573E9}" type="parTrans" cxnId="{72497AB7-46BC-4F1B-BC95-7962A422B79C}">
      <dgm:prSet/>
      <dgm:spPr/>
      <dgm:t>
        <a:bodyPr/>
        <a:lstStyle/>
        <a:p>
          <a:endParaRPr lang="pl-PL"/>
        </a:p>
      </dgm:t>
    </dgm:pt>
    <dgm:pt modelId="{8D667F3C-2BE3-4CBB-B872-96971FAC0536}" type="sibTrans" cxnId="{72497AB7-46BC-4F1B-BC95-7962A422B79C}">
      <dgm:prSet/>
      <dgm:spPr/>
      <dgm:t>
        <a:bodyPr/>
        <a:lstStyle/>
        <a:p>
          <a:endParaRPr lang="pl-PL"/>
        </a:p>
      </dgm:t>
    </dgm:pt>
    <dgm:pt modelId="{0D13A20C-121A-42E3-B966-28EEF0EBCADE}">
      <dgm:prSet/>
      <dgm:spPr/>
      <dgm:t>
        <a:bodyPr/>
        <a:lstStyle/>
        <a:p>
          <a:r>
            <a:rPr lang="pl-PL" b="1" dirty="0"/>
            <a:t>SOCJOLOGICZNA</a:t>
          </a:r>
        </a:p>
      </dgm:t>
    </dgm:pt>
    <dgm:pt modelId="{9386FD27-733E-4F8D-A642-227E3EB6C631}" type="parTrans" cxnId="{325A166F-F1A8-4837-B946-DA1C36A7FE41}">
      <dgm:prSet/>
      <dgm:spPr/>
      <dgm:t>
        <a:bodyPr/>
        <a:lstStyle/>
        <a:p>
          <a:endParaRPr lang="pl-PL"/>
        </a:p>
      </dgm:t>
    </dgm:pt>
    <dgm:pt modelId="{75188EB2-9465-4625-B4BF-DAED7A94FE4D}" type="sibTrans" cxnId="{325A166F-F1A8-4837-B946-DA1C36A7FE41}">
      <dgm:prSet/>
      <dgm:spPr/>
      <dgm:t>
        <a:bodyPr/>
        <a:lstStyle/>
        <a:p>
          <a:endParaRPr lang="pl-PL"/>
        </a:p>
      </dgm:t>
    </dgm:pt>
    <dgm:pt modelId="{DFB10F8D-1464-4CD0-B030-DA12BCFF3C82}" type="pres">
      <dgm:prSet presAssocID="{AC6218BE-4312-475E-8BAF-B29C919660A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5EFA999-9B4C-4AA8-8742-7127202DF3E4}" type="pres">
      <dgm:prSet presAssocID="{CE04B778-C577-43BB-9BD9-6AC12B8EDDCC}" presName="hierRoot1" presStyleCnt="0"/>
      <dgm:spPr/>
    </dgm:pt>
    <dgm:pt modelId="{BC42EE7A-600D-43FF-A56D-682449FDCEF0}" type="pres">
      <dgm:prSet presAssocID="{CE04B778-C577-43BB-9BD9-6AC12B8EDDCC}" presName="composite" presStyleCnt="0"/>
      <dgm:spPr/>
    </dgm:pt>
    <dgm:pt modelId="{805388EA-ED46-48B1-A516-24EDDD3B031B}" type="pres">
      <dgm:prSet presAssocID="{CE04B778-C577-43BB-9BD9-6AC12B8EDDCC}" presName="background" presStyleLbl="node0" presStyleIdx="0" presStyleCnt="1"/>
      <dgm:spPr/>
    </dgm:pt>
    <dgm:pt modelId="{6A103077-F541-4283-A3BB-FAD01C4C5725}" type="pres">
      <dgm:prSet presAssocID="{CE04B778-C577-43BB-9BD9-6AC12B8EDDCC}" presName="text" presStyleLbl="fgAcc0" presStyleIdx="0" presStyleCnt="1">
        <dgm:presLayoutVars>
          <dgm:chPref val="3"/>
        </dgm:presLayoutVars>
      </dgm:prSet>
      <dgm:spPr/>
    </dgm:pt>
    <dgm:pt modelId="{A12A905C-33AB-4339-9599-5D9F1C611058}" type="pres">
      <dgm:prSet presAssocID="{CE04B778-C577-43BB-9BD9-6AC12B8EDDCC}" presName="hierChild2" presStyleCnt="0"/>
      <dgm:spPr/>
    </dgm:pt>
    <dgm:pt modelId="{3B898265-D078-414E-B16A-CC6C0C1F3D63}" type="pres">
      <dgm:prSet presAssocID="{884D1EFF-6A5A-419B-B26F-9DC2F0C76EA2}" presName="Name10" presStyleLbl="parChTrans1D2" presStyleIdx="0" presStyleCnt="4"/>
      <dgm:spPr/>
    </dgm:pt>
    <dgm:pt modelId="{FCF41F60-0D47-47C4-9127-07A24E4D7943}" type="pres">
      <dgm:prSet presAssocID="{8ADB6615-E8AA-48B3-BF8A-287D76147256}" presName="hierRoot2" presStyleCnt="0"/>
      <dgm:spPr/>
    </dgm:pt>
    <dgm:pt modelId="{19F538D7-4F0B-4D64-BF8A-D5846D575553}" type="pres">
      <dgm:prSet presAssocID="{8ADB6615-E8AA-48B3-BF8A-287D76147256}" presName="composite2" presStyleCnt="0"/>
      <dgm:spPr/>
    </dgm:pt>
    <dgm:pt modelId="{CABBFD1B-91E7-4B85-80B1-687A0873DA62}" type="pres">
      <dgm:prSet presAssocID="{8ADB6615-E8AA-48B3-BF8A-287D76147256}" presName="background2" presStyleLbl="node2" presStyleIdx="0" presStyleCnt="4"/>
      <dgm:spPr/>
    </dgm:pt>
    <dgm:pt modelId="{FB4E341D-11A6-45FB-9980-3B85C16F5DD0}" type="pres">
      <dgm:prSet presAssocID="{8ADB6615-E8AA-48B3-BF8A-287D76147256}" presName="text2" presStyleLbl="fgAcc2" presStyleIdx="0" presStyleCnt="4">
        <dgm:presLayoutVars>
          <dgm:chPref val="3"/>
        </dgm:presLayoutVars>
      </dgm:prSet>
      <dgm:spPr/>
    </dgm:pt>
    <dgm:pt modelId="{E3D24687-864A-4915-9019-87D284F60B0F}" type="pres">
      <dgm:prSet presAssocID="{8ADB6615-E8AA-48B3-BF8A-287D76147256}" presName="hierChild3" presStyleCnt="0"/>
      <dgm:spPr/>
    </dgm:pt>
    <dgm:pt modelId="{5FE77B4D-C16A-4E8D-BCD1-1A0526B6AE0A}" type="pres">
      <dgm:prSet presAssocID="{9544B4A8-E1E5-4457-9843-051DE0AE5E19}" presName="Name10" presStyleLbl="parChTrans1D2" presStyleIdx="1" presStyleCnt="4"/>
      <dgm:spPr/>
    </dgm:pt>
    <dgm:pt modelId="{B58F79BA-C160-49B0-8B0A-545D172670BB}" type="pres">
      <dgm:prSet presAssocID="{28759184-D7E7-45BD-A558-4A6457427138}" presName="hierRoot2" presStyleCnt="0"/>
      <dgm:spPr/>
    </dgm:pt>
    <dgm:pt modelId="{5C470AB2-14D4-4AC1-826E-5AB2941EFAFC}" type="pres">
      <dgm:prSet presAssocID="{28759184-D7E7-45BD-A558-4A6457427138}" presName="composite2" presStyleCnt="0"/>
      <dgm:spPr/>
    </dgm:pt>
    <dgm:pt modelId="{B030F8C3-755D-46F9-BCE2-77D08D27530E}" type="pres">
      <dgm:prSet presAssocID="{28759184-D7E7-45BD-A558-4A6457427138}" presName="background2" presStyleLbl="node2" presStyleIdx="1" presStyleCnt="4"/>
      <dgm:spPr/>
    </dgm:pt>
    <dgm:pt modelId="{D3DA87CA-13B9-4A1E-BB95-88AC5E00C6A5}" type="pres">
      <dgm:prSet presAssocID="{28759184-D7E7-45BD-A558-4A6457427138}" presName="text2" presStyleLbl="fgAcc2" presStyleIdx="1" presStyleCnt="4">
        <dgm:presLayoutVars>
          <dgm:chPref val="3"/>
        </dgm:presLayoutVars>
      </dgm:prSet>
      <dgm:spPr/>
    </dgm:pt>
    <dgm:pt modelId="{ACA5A63F-1651-4E70-BF9E-C773535A6D08}" type="pres">
      <dgm:prSet presAssocID="{28759184-D7E7-45BD-A558-4A6457427138}" presName="hierChild3" presStyleCnt="0"/>
      <dgm:spPr/>
    </dgm:pt>
    <dgm:pt modelId="{D35BB585-FCE7-40AB-A18B-B3743343D766}" type="pres">
      <dgm:prSet presAssocID="{F3A1AFBB-7EE1-4DF8-98E3-BE8A67C573E9}" presName="Name10" presStyleLbl="parChTrans1D2" presStyleIdx="2" presStyleCnt="4"/>
      <dgm:spPr/>
    </dgm:pt>
    <dgm:pt modelId="{883937C1-9952-447D-AFB3-962D72A4C68F}" type="pres">
      <dgm:prSet presAssocID="{64438443-19E2-491C-969C-1244F4E804D2}" presName="hierRoot2" presStyleCnt="0"/>
      <dgm:spPr/>
    </dgm:pt>
    <dgm:pt modelId="{81E20CF7-497C-476B-9DEF-057DA2D249D3}" type="pres">
      <dgm:prSet presAssocID="{64438443-19E2-491C-969C-1244F4E804D2}" presName="composite2" presStyleCnt="0"/>
      <dgm:spPr/>
    </dgm:pt>
    <dgm:pt modelId="{6FBBA225-A061-44AE-B32C-DA83FAD5B229}" type="pres">
      <dgm:prSet presAssocID="{64438443-19E2-491C-969C-1244F4E804D2}" presName="background2" presStyleLbl="node2" presStyleIdx="2" presStyleCnt="4"/>
      <dgm:spPr/>
    </dgm:pt>
    <dgm:pt modelId="{6C44B5FB-6D6F-42B4-9AA5-1007A5D1C3D8}" type="pres">
      <dgm:prSet presAssocID="{64438443-19E2-491C-969C-1244F4E804D2}" presName="text2" presStyleLbl="fgAcc2" presStyleIdx="2" presStyleCnt="4">
        <dgm:presLayoutVars>
          <dgm:chPref val="3"/>
        </dgm:presLayoutVars>
      </dgm:prSet>
      <dgm:spPr/>
    </dgm:pt>
    <dgm:pt modelId="{ABB0A681-37BC-4CC0-AB06-09AB7121873F}" type="pres">
      <dgm:prSet presAssocID="{64438443-19E2-491C-969C-1244F4E804D2}" presName="hierChild3" presStyleCnt="0"/>
      <dgm:spPr/>
    </dgm:pt>
    <dgm:pt modelId="{B3F2ECCE-F627-4720-8A0D-33AC1736D4CF}" type="pres">
      <dgm:prSet presAssocID="{9386FD27-733E-4F8D-A642-227E3EB6C631}" presName="Name10" presStyleLbl="parChTrans1D2" presStyleIdx="3" presStyleCnt="4"/>
      <dgm:spPr/>
    </dgm:pt>
    <dgm:pt modelId="{8CB8DECC-2F89-423A-B8BB-4EC065B59EA7}" type="pres">
      <dgm:prSet presAssocID="{0D13A20C-121A-42E3-B966-28EEF0EBCADE}" presName="hierRoot2" presStyleCnt="0"/>
      <dgm:spPr/>
    </dgm:pt>
    <dgm:pt modelId="{30530F28-CA39-4510-B605-A3FEEE9E4D9D}" type="pres">
      <dgm:prSet presAssocID="{0D13A20C-121A-42E3-B966-28EEF0EBCADE}" presName="composite2" presStyleCnt="0"/>
      <dgm:spPr/>
    </dgm:pt>
    <dgm:pt modelId="{4A114AEC-28DA-43CC-B3AA-B350FEB08FC7}" type="pres">
      <dgm:prSet presAssocID="{0D13A20C-121A-42E3-B966-28EEF0EBCADE}" presName="background2" presStyleLbl="node2" presStyleIdx="3" presStyleCnt="4"/>
      <dgm:spPr/>
    </dgm:pt>
    <dgm:pt modelId="{E3911B08-9682-41F5-96E0-A8A64E847D76}" type="pres">
      <dgm:prSet presAssocID="{0D13A20C-121A-42E3-B966-28EEF0EBCADE}" presName="text2" presStyleLbl="fgAcc2" presStyleIdx="3" presStyleCnt="4">
        <dgm:presLayoutVars>
          <dgm:chPref val="3"/>
        </dgm:presLayoutVars>
      </dgm:prSet>
      <dgm:spPr/>
    </dgm:pt>
    <dgm:pt modelId="{2B4FFFC0-09D4-47E7-B66A-20743B3EAA25}" type="pres">
      <dgm:prSet presAssocID="{0D13A20C-121A-42E3-B966-28EEF0EBCADE}" presName="hierChild3" presStyleCnt="0"/>
      <dgm:spPr/>
    </dgm:pt>
  </dgm:ptLst>
  <dgm:cxnLst>
    <dgm:cxn modelId="{BC412805-D6BD-4904-AACB-CAF3D0C1DBC9}" type="presOf" srcId="{9386FD27-733E-4F8D-A642-227E3EB6C631}" destId="{B3F2ECCE-F627-4720-8A0D-33AC1736D4CF}" srcOrd="0" destOrd="0" presId="urn:microsoft.com/office/officeart/2005/8/layout/hierarchy1"/>
    <dgm:cxn modelId="{65617E1C-630F-401B-A9E8-30F589D24D5C}" srcId="{CE04B778-C577-43BB-9BD9-6AC12B8EDDCC}" destId="{8ADB6615-E8AA-48B3-BF8A-287D76147256}" srcOrd="0" destOrd="0" parTransId="{884D1EFF-6A5A-419B-B26F-9DC2F0C76EA2}" sibTransId="{0CD44A53-C87B-49D6-8721-6B78EEB58010}"/>
    <dgm:cxn modelId="{B6CEAD25-5491-4F3A-9FE6-1E0C704ED38E}" type="presOf" srcId="{0D13A20C-121A-42E3-B966-28EEF0EBCADE}" destId="{E3911B08-9682-41F5-96E0-A8A64E847D76}" srcOrd="0" destOrd="0" presId="urn:microsoft.com/office/officeart/2005/8/layout/hierarchy1"/>
    <dgm:cxn modelId="{70E0A438-B23F-407E-9A3B-50A74EC58F4D}" type="presOf" srcId="{8ADB6615-E8AA-48B3-BF8A-287D76147256}" destId="{FB4E341D-11A6-45FB-9980-3B85C16F5DD0}" srcOrd="0" destOrd="0" presId="urn:microsoft.com/office/officeart/2005/8/layout/hierarchy1"/>
    <dgm:cxn modelId="{9720223B-5BCD-4E5B-8C6E-6B1766489AED}" srcId="{CE04B778-C577-43BB-9BD9-6AC12B8EDDCC}" destId="{28759184-D7E7-45BD-A558-4A6457427138}" srcOrd="1" destOrd="0" parTransId="{9544B4A8-E1E5-4457-9843-051DE0AE5E19}" sibTransId="{53243CDE-C912-4A81-8BCC-1FE81ACE2DAC}"/>
    <dgm:cxn modelId="{2E8E8C3F-CE6C-4C4F-A806-61CA8CBC39F8}" type="presOf" srcId="{64438443-19E2-491C-969C-1244F4E804D2}" destId="{6C44B5FB-6D6F-42B4-9AA5-1007A5D1C3D8}" srcOrd="0" destOrd="0" presId="urn:microsoft.com/office/officeart/2005/8/layout/hierarchy1"/>
    <dgm:cxn modelId="{FDB7A862-392A-46BD-B330-74269EB48240}" srcId="{AC6218BE-4312-475E-8BAF-B29C919660A8}" destId="{CE04B778-C577-43BB-9BD9-6AC12B8EDDCC}" srcOrd="0" destOrd="0" parTransId="{E6F87B53-2AAE-4175-ACE8-08C20C3E69CC}" sibTransId="{C030E3C6-4CFE-4454-AF59-9A2518E56F25}"/>
    <dgm:cxn modelId="{700CA36C-C7AE-4FB4-8518-9112EFF10167}" type="presOf" srcId="{9544B4A8-E1E5-4457-9843-051DE0AE5E19}" destId="{5FE77B4D-C16A-4E8D-BCD1-1A0526B6AE0A}" srcOrd="0" destOrd="0" presId="urn:microsoft.com/office/officeart/2005/8/layout/hierarchy1"/>
    <dgm:cxn modelId="{325A166F-F1A8-4837-B946-DA1C36A7FE41}" srcId="{CE04B778-C577-43BB-9BD9-6AC12B8EDDCC}" destId="{0D13A20C-121A-42E3-B966-28EEF0EBCADE}" srcOrd="3" destOrd="0" parTransId="{9386FD27-733E-4F8D-A642-227E3EB6C631}" sibTransId="{75188EB2-9465-4625-B4BF-DAED7A94FE4D}"/>
    <dgm:cxn modelId="{566F2A90-13DB-4EF7-85D1-13CCE169490A}" type="presOf" srcId="{884D1EFF-6A5A-419B-B26F-9DC2F0C76EA2}" destId="{3B898265-D078-414E-B16A-CC6C0C1F3D63}" srcOrd="0" destOrd="0" presId="urn:microsoft.com/office/officeart/2005/8/layout/hierarchy1"/>
    <dgm:cxn modelId="{F934F295-E9CC-4518-B0A6-8CE1A0ECC63A}" type="presOf" srcId="{CE04B778-C577-43BB-9BD9-6AC12B8EDDCC}" destId="{6A103077-F541-4283-A3BB-FAD01C4C5725}" srcOrd="0" destOrd="0" presId="urn:microsoft.com/office/officeart/2005/8/layout/hierarchy1"/>
    <dgm:cxn modelId="{4B3F9999-44B4-4C1A-B45E-0834AB4265EA}" type="presOf" srcId="{28759184-D7E7-45BD-A558-4A6457427138}" destId="{D3DA87CA-13B9-4A1E-BB95-88AC5E00C6A5}" srcOrd="0" destOrd="0" presId="urn:microsoft.com/office/officeart/2005/8/layout/hierarchy1"/>
    <dgm:cxn modelId="{5F310CB3-F751-456A-818B-2D5679DDD435}" type="presOf" srcId="{AC6218BE-4312-475E-8BAF-B29C919660A8}" destId="{DFB10F8D-1464-4CD0-B030-DA12BCFF3C82}" srcOrd="0" destOrd="0" presId="urn:microsoft.com/office/officeart/2005/8/layout/hierarchy1"/>
    <dgm:cxn modelId="{72497AB7-46BC-4F1B-BC95-7962A422B79C}" srcId="{CE04B778-C577-43BB-9BD9-6AC12B8EDDCC}" destId="{64438443-19E2-491C-969C-1244F4E804D2}" srcOrd="2" destOrd="0" parTransId="{F3A1AFBB-7EE1-4DF8-98E3-BE8A67C573E9}" sibTransId="{8D667F3C-2BE3-4CBB-B872-96971FAC0536}"/>
    <dgm:cxn modelId="{332D8FCA-3FE9-4BDB-802B-C732F9BCD465}" type="presOf" srcId="{F3A1AFBB-7EE1-4DF8-98E3-BE8A67C573E9}" destId="{D35BB585-FCE7-40AB-A18B-B3743343D766}" srcOrd="0" destOrd="0" presId="urn:microsoft.com/office/officeart/2005/8/layout/hierarchy1"/>
    <dgm:cxn modelId="{DA407BA9-E117-4998-B588-455983F991C9}" type="presParOf" srcId="{DFB10F8D-1464-4CD0-B030-DA12BCFF3C82}" destId="{35EFA999-9B4C-4AA8-8742-7127202DF3E4}" srcOrd="0" destOrd="0" presId="urn:microsoft.com/office/officeart/2005/8/layout/hierarchy1"/>
    <dgm:cxn modelId="{C4929346-B0AB-462A-8E30-424E339861B8}" type="presParOf" srcId="{35EFA999-9B4C-4AA8-8742-7127202DF3E4}" destId="{BC42EE7A-600D-43FF-A56D-682449FDCEF0}" srcOrd="0" destOrd="0" presId="urn:microsoft.com/office/officeart/2005/8/layout/hierarchy1"/>
    <dgm:cxn modelId="{9893A152-85B0-44A9-B6D5-285B7948CDD4}" type="presParOf" srcId="{BC42EE7A-600D-43FF-A56D-682449FDCEF0}" destId="{805388EA-ED46-48B1-A516-24EDDD3B031B}" srcOrd="0" destOrd="0" presId="urn:microsoft.com/office/officeart/2005/8/layout/hierarchy1"/>
    <dgm:cxn modelId="{B4F726AC-346E-4580-B32A-DEEA77508FE9}" type="presParOf" srcId="{BC42EE7A-600D-43FF-A56D-682449FDCEF0}" destId="{6A103077-F541-4283-A3BB-FAD01C4C5725}" srcOrd="1" destOrd="0" presId="urn:microsoft.com/office/officeart/2005/8/layout/hierarchy1"/>
    <dgm:cxn modelId="{460124D0-A991-46EF-80E1-0018BBF1C90A}" type="presParOf" srcId="{35EFA999-9B4C-4AA8-8742-7127202DF3E4}" destId="{A12A905C-33AB-4339-9599-5D9F1C611058}" srcOrd="1" destOrd="0" presId="urn:microsoft.com/office/officeart/2005/8/layout/hierarchy1"/>
    <dgm:cxn modelId="{48CD6C49-3D04-4DA3-A037-42117D4F3766}" type="presParOf" srcId="{A12A905C-33AB-4339-9599-5D9F1C611058}" destId="{3B898265-D078-414E-B16A-CC6C0C1F3D63}" srcOrd="0" destOrd="0" presId="urn:microsoft.com/office/officeart/2005/8/layout/hierarchy1"/>
    <dgm:cxn modelId="{AB554455-8148-4C2A-9F2C-2DA18867C831}" type="presParOf" srcId="{A12A905C-33AB-4339-9599-5D9F1C611058}" destId="{FCF41F60-0D47-47C4-9127-07A24E4D7943}" srcOrd="1" destOrd="0" presId="urn:microsoft.com/office/officeart/2005/8/layout/hierarchy1"/>
    <dgm:cxn modelId="{A1E5DC8D-3AFB-4663-BCAC-09FE87C3D345}" type="presParOf" srcId="{FCF41F60-0D47-47C4-9127-07A24E4D7943}" destId="{19F538D7-4F0B-4D64-BF8A-D5846D575553}" srcOrd="0" destOrd="0" presId="urn:microsoft.com/office/officeart/2005/8/layout/hierarchy1"/>
    <dgm:cxn modelId="{BADEFD0E-6EC1-450A-9B26-FA487699A5AB}" type="presParOf" srcId="{19F538D7-4F0B-4D64-BF8A-D5846D575553}" destId="{CABBFD1B-91E7-4B85-80B1-687A0873DA62}" srcOrd="0" destOrd="0" presId="urn:microsoft.com/office/officeart/2005/8/layout/hierarchy1"/>
    <dgm:cxn modelId="{40F0B6A2-FB6B-4EDD-B7FC-B75FFF59E2F9}" type="presParOf" srcId="{19F538D7-4F0B-4D64-BF8A-D5846D575553}" destId="{FB4E341D-11A6-45FB-9980-3B85C16F5DD0}" srcOrd="1" destOrd="0" presId="urn:microsoft.com/office/officeart/2005/8/layout/hierarchy1"/>
    <dgm:cxn modelId="{5D3CA719-F471-42BF-9906-CBD2B18D8A65}" type="presParOf" srcId="{FCF41F60-0D47-47C4-9127-07A24E4D7943}" destId="{E3D24687-864A-4915-9019-87D284F60B0F}" srcOrd="1" destOrd="0" presId="urn:microsoft.com/office/officeart/2005/8/layout/hierarchy1"/>
    <dgm:cxn modelId="{CCEE1690-4F08-43BD-B619-ECB07BD0EF51}" type="presParOf" srcId="{A12A905C-33AB-4339-9599-5D9F1C611058}" destId="{5FE77B4D-C16A-4E8D-BCD1-1A0526B6AE0A}" srcOrd="2" destOrd="0" presId="urn:microsoft.com/office/officeart/2005/8/layout/hierarchy1"/>
    <dgm:cxn modelId="{EC2E8593-6F3B-47F0-8506-5E4B653A4E11}" type="presParOf" srcId="{A12A905C-33AB-4339-9599-5D9F1C611058}" destId="{B58F79BA-C160-49B0-8B0A-545D172670BB}" srcOrd="3" destOrd="0" presId="urn:microsoft.com/office/officeart/2005/8/layout/hierarchy1"/>
    <dgm:cxn modelId="{3EC9708A-A848-4486-89A7-40A62BB991C1}" type="presParOf" srcId="{B58F79BA-C160-49B0-8B0A-545D172670BB}" destId="{5C470AB2-14D4-4AC1-826E-5AB2941EFAFC}" srcOrd="0" destOrd="0" presId="urn:microsoft.com/office/officeart/2005/8/layout/hierarchy1"/>
    <dgm:cxn modelId="{C9A2233F-6346-4A50-A373-4A0992B4E3D5}" type="presParOf" srcId="{5C470AB2-14D4-4AC1-826E-5AB2941EFAFC}" destId="{B030F8C3-755D-46F9-BCE2-77D08D27530E}" srcOrd="0" destOrd="0" presId="urn:microsoft.com/office/officeart/2005/8/layout/hierarchy1"/>
    <dgm:cxn modelId="{DF6897F8-8436-47C2-AB36-00F21F4882CE}" type="presParOf" srcId="{5C470AB2-14D4-4AC1-826E-5AB2941EFAFC}" destId="{D3DA87CA-13B9-4A1E-BB95-88AC5E00C6A5}" srcOrd="1" destOrd="0" presId="urn:microsoft.com/office/officeart/2005/8/layout/hierarchy1"/>
    <dgm:cxn modelId="{34779496-F46B-4DCE-835D-25829C281324}" type="presParOf" srcId="{B58F79BA-C160-49B0-8B0A-545D172670BB}" destId="{ACA5A63F-1651-4E70-BF9E-C773535A6D08}" srcOrd="1" destOrd="0" presId="urn:microsoft.com/office/officeart/2005/8/layout/hierarchy1"/>
    <dgm:cxn modelId="{6F4BA4C3-AC7D-4129-BA6F-E55A8AA94083}" type="presParOf" srcId="{A12A905C-33AB-4339-9599-5D9F1C611058}" destId="{D35BB585-FCE7-40AB-A18B-B3743343D766}" srcOrd="4" destOrd="0" presId="urn:microsoft.com/office/officeart/2005/8/layout/hierarchy1"/>
    <dgm:cxn modelId="{F7B079E3-921A-4EB4-AA11-D131F5C48D06}" type="presParOf" srcId="{A12A905C-33AB-4339-9599-5D9F1C611058}" destId="{883937C1-9952-447D-AFB3-962D72A4C68F}" srcOrd="5" destOrd="0" presId="urn:microsoft.com/office/officeart/2005/8/layout/hierarchy1"/>
    <dgm:cxn modelId="{2C48C045-A986-408A-B22A-C377BD25AC76}" type="presParOf" srcId="{883937C1-9952-447D-AFB3-962D72A4C68F}" destId="{81E20CF7-497C-476B-9DEF-057DA2D249D3}" srcOrd="0" destOrd="0" presId="urn:microsoft.com/office/officeart/2005/8/layout/hierarchy1"/>
    <dgm:cxn modelId="{5D8D3EA3-7D83-4FB0-8235-D29B9EABA3E5}" type="presParOf" srcId="{81E20CF7-497C-476B-9DEF-057DA2D249D3}" destId="{6FBBA225-A061-44AE-B32C-DA83FAD5B229}" srcOrd="0" destOrd="0" presId="urn:microsoft.com/office/officeart/2005/8/layout/hierarchy1"/>
    <dgm:cxn modelId="{927692A1-ACA1-4A8B-84E7-A3E0F90586D7}" type="presParOf" srcId="{81E20CF7-497C-476B-9DEF-057DA2D249D3}" destId="{6C44B5FB-6D6F-42B4-9AA5-1007A5D1C3D8}" srcOrd="1" destOrd="0" presId="urn:microsoft.com/office/officeart/2005/8/layout/hierarchy1"/>
    <dgm:cxn modelId="{5C910C27-5A55-4B49-8981-6270352C5F07}" type="presParOf" srcId="{883937C1-9952-447D-AFB3-962D72A4C68F}" destId="{ABB0A681-37BC-4CC0-AB06-09AB7121873F}" srcOrd="1" destOrd="0" presId="urn:microsoft.com/office/officeart/2005/8/layout/hierarchy1"/>
    <dgm:cxn modelId="{793F97EE-30DA-4D6D-9FA7-5BC62DB7DA95}" type="presParOf" srcId="{A12A905C-33AB-4339-9599-5D9F1C611058}" destId="{B3F2ECCE-F627-4720-8A0D-33AC1736D4CF}" srcOrd="6" destOrd="0" presId="urn:microsoft.com/office/officeart/2005/8/layout/hierarchy1"/>
    <dgm:cxn modelId="{F088E88E-2356-46BC-ABFA-A8B8EE448471}" type="presParOf" srcId="{A12A905C-33AB-4339-9599-5D9F1C611058}" destId="{8CB8DECC-2F89-423A-B8BB-4EC065B59EA7}" srcOrd="7" destOrd="0" presId="urn:microsoft.com/office/officeart/2005/8/layout/hierarchy1"/>
    <dgm:cxn modelId="{9BF33109-92BE-407B-8CBC-B69B2514E9B4}" type="presParOf" srcId="{8CB8DECC-2F89-423A-B8BB-4EC065B59EA7}" destId="{30530F28-CA39-4510-B605-A3FEEE9E4D9D}" srcOrd="0" destOrd="0" presId="urn:microsoft.com/office/officeart/2005/8/layout/hierarchy1"/>
    <dgm:cxn modelId="{0B7051D0-9272-4EC3-A011-A1DD1E40F2B1}" type="presParOf" srcId="{30530F28-CA39-4510-B605-A3FEEE9E4D9D}" destId="{4A114AEC-28DA-43CC-B3AA-B350FEB08FC7}" srcOrd="0" destOrd="0" presId="urn:microsoft.com/office/officeart/2005/8/layout/hierarchy1"/>
    <dgm:cxn modelId="{6283BB65-9A61-4A19-9E02-3C2CB72D52E8}" type="presParOf" srcId="{30530F28-CA39-4510-B605-A3FEEE9E4D9D}" destId="{E3911B08-9682-41F5-96E0-A8A64E847D76}" srcOrd="1" destOrd="0" presId="urn:microsoft.com/office/officeart/2005/8/layout/hierarchy1"/>
    <dgm:cxn modelId="{716F078A-C8D1-4891-AD6D-2A7C4C7A0740}" type="presParOf" srcId="{8CB8DECC-2F89-423A-B8BB-4EC065B59EA7}" destId="{2B4FFFC0-09D4-47E7-B66A-20743B3EAA2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8559071-B711-4786-9FC8-BBEFC7A360FA}" type="doc">
      <dgm:prSet loTypeId="urn:microsoft.com/office/officeart/2005/8/layout/radial5" loCatId="cycle" qsTypeId="urn:microsoft.com/office/officeart/2005/8/quickstyle/simple3" qsCatId="simple" csTypeId="urn:microsoft.com/office/officeart/2005/8/colors/accent3_4" csCatId="accent3" phldr="1"/>
      <dgm:spPr/>
      <dgm:t>
        <a:bodyPr/>
        <a:lstStyle/>
        <a:p>
          <a:endParaRPr lang="pl-PL"/>
        </a:p>
      </dgm:t>
    </dgm:pt>
    <dgm:pt modelId="{27F7D482-1663-4D27-A345-1A9498593080}">
      <dgm:prSet phldrT="[Tekst]" custT="1"/>
      <dgm:spPr/>
      <dgm:t>
        <a:bodyPr/>
        <a:lstStyle/>
        <a:p>
          <a:r>
            <a:rPr lang="pl-PL" sz="1400" b="1"/>
            <a:t>PIĘĆ SIŁ KONKURENCJI PORTERA</a:t>
          </a:r>
          <a:endParaRPr lang="pl-PL" sz="1400" b="1" dirty="0"/>
        </a:p>
      </dgm:t>
    </dgm:pt>
    <dgm:pt modelId="{3E382219-BC57-49E4-8B08-CD996946216A}" type="parTrans" cxnId="{DC5C7071-A508-4B05-B290-6BF8B35154D0}">
      <dgm:prSet/>
      <dgm:spPr/>
      <dgm:t>
        <a:bodyPr/>
        <a:lstStyle/>
        <a:p>
          <a:endParaRPr lang="pl-PL"/>
        </a:p>
      </dgm:t>
    </dgm:pt>
    <dgm:pt modelId="{F6233D48-1208-423E-A42D-EE4D5E5729A1}" type="sibTrans" cxnId="{DC5C7071-A508-4B05-B290-6BF8B35154D0}">
      <dgm:prSet/>
      <dgm:spPr/>
      <dgm:t>
        <a:bodyPr/>
        <a:lstStyle/>
        <a:p>
          <a:endParaRPr lang="pl-PL"/>
        </a:p>
      </dgm:t>
    </dgm:pt>
    <dgm:pt modelId="{A2357F2B-F9D0-4BDC-B45C-EA181C6D7DFE}">
      <dgm:prSet phldrT="[Tekst]"/>
      <dgm:spPr/>
      <dgm:t>
        <a:bodyPr/>
        <a:lstStyle/>
        <a:p>
          <a:r>
            <a:rPr lang="pl-PL" b="1" dirty="0"/>
            <a:t>RYWALIZACJA MIĘDZY PODMIOTAMI W SEKTORZE</a:t>
          </a:r>
        </a:p>
      </dgm:t>
    </dgm:pt>
    <dgm:pt modelId="{CEDC30DD-C588-44E1-A6D1-7622482E2167}" type="parTrans" cxnId="{A438CA1B-EC77-4B57-BA3F-C49B9F7F2235}">
      <dgm:prSet/>
      <dgm:spPr/>
      <dgm:t>
        <a:bodyPr/>
        <a:lstStyle/>
        <a:p>
          <a:endParaRPr lang="pl-PL"/>
        </a:p>
      </dgm:t>
    </dgm:pt>
    <dgm:pt modelId="{314EE943-6E9F-4754-ABE3-892484082435}" type="sibTrans" cxnId="{A438CA1B-EC77-4B57-BA3F-C49B9F7F2235}">
      <dgm:prSet/>
      <dgm:spPr/>
      <dgm:t>
        <a:bodyPr/>
        <a:lstStyle/>
        <a:p>
          <a:endParaRPr lang="pl-PL"/>
        </a:p>
      </dgm:t>
    </dgm:pt>
    <dgm:pt modelId="{B8C36C91-1E6B-4395-9096-2558B573C167}">
      <dgm:prSet phldrT="[Tekst]"/>
      <dgm:spPr/>
      <dgm:t>
        <a:bodyPr/>
        <a:lstStyle/>
        <a:p>
          <a:r>
            <a:rPr lang="pl-PL" b="1" dirty="0"/>
            <a:t>GROŹBA POJAWIENIA SIĘ NOWYCH KONKURENTÓW</a:t>
          </a:r>
        </a:p>
      </dgm:t>
    </dgm:pt>
    <dgm:pt modelId="{2CB95E30-697B-434A-AE30-ECA5939C4F53}" type="parTrans" cxnId="{766A5EB6-616B-41DF-97A5-7B5FC2CA099F}">
      <dgm:prSet/>
      <dgm:spPr/>
      <dgm:t>
        <a:bodyPr/>
        <a:lstStyle/>
        <a:p>
          <a:endParaRPr lang="pl-PL"/>
        </a:p>
      </dgm:t>
    </dgm:pt>
    <dgm:pt modelId="{250A6554-4987-4BD0-AB06-4E95B044B920}" type="sibTrans" cxnId="{766A5EB6-616B-41DF-97A5-7B5FC2CA099F}">
      <dgm:prSet/>
      <dgm:spPr/>
      <dgm:t>
        <a:bodyPr/>
        <a:lstStyle/>
        <a:p>
          <a:endParaRPr lang="pl-PL"/>
        </a:p>
      </dgm:t>
    </dgm:pt>
    <dgm:pt modelId="{FFAC2111-8650-469D-BCE7-7A52A1938D4B}">
      <dgm:prSet phldrT="[Tekst]"/>
      <dgm:spPr/>
      <dgm:t>
        <a:bodyPr/>
        <a:lstStyle/>
        <a:p>
          <a:r>
            <a:rPr lang="pl-PL" b="1" dirty="0"/>
            <a:t>GROŹBA POJAWIENIA SIĘ SUBSTYTUTÓW</a:t>
          </a:r>
        </a:p>
      </dgm:t>
    </dgm:pt>
    <dgm:pt modelId="{C92D4611-9FFC-4F73-ADF5-341E733DC8FA}" type="parTrans" cxnId="{C7474A3C-2626-49BD-9935-89604373DECE}">
      <dgm:prSet/>
      <dgm:spPr/>
      <dgm:t>
        <a:bodyPr/>
        <a:lstStyle/>
        <a:p>
          <a:endParaRPr lang="pl-PL"/>
        </a:p>
      </dgm:t>
    </dgm:pt>
    <dgm:pt modelId="{2CA49A83-EAD1-44A2-9ED4-E7E44A468977}" type="sibTrans" cxnId="{C7474A3C-2626-49BD-9935-89604373DECE}">
      <dgm:prSet/>
      <dgm:spPr/>
      <dgm:t>
        <a:bodyPr/>
        <a:lstStyle/>
        <a:p>
          <a:endParaRPr lang="pl-PL"/>
        </a:p>
      </dgm:t>
    </dgm:pt>
    <dgm:pt modelId="{4BADAB7D-6B4B-4FBF-8520-C6C717797F7A}">
      <dgm:prSet phldrT="[Tekst]"/>
      <dgm:spPr/>
      <dgm:t>
        <a:bodyPr/>
        <a:lstStyle/>
        <a:p>
          <a:r>
            <a:rPr lang="pl-PL" b="1" dirty="0"/>
            <a:t>SIŁA PRZETARGOWA NABYWCÓW</a:t>
          </a:r>
        </a:p>
      </dgm:t>
    </dgm:pt>
    <dgm:pt modelId="{B769C30A-B715-408C-A1B3-67124F17E9AB}" type="parTrans" cxnId="{2E8FB56C-D3C5-457C-AFCB-8764545DF9F5}">
      <dgm:prSet/>
      <dgm:spPr/>
      <dgm:t>
        <a:bodyPr/>
        <a:lstStyle/>
        <a:p>
          <a:endParaRPr lang="pl-PL"/>
        </a:p>
      </dgm:t>
    </dgm:pt>
    <dgm:pt modelId="{E2CCA51C-8463-472F-80FB-9F41712752BD}" type="sibTrans" cxnId="{2E8FB56C-D3C5-457C-AFCB-8764545DF9F5}">
      <dgm:prSet/>
      <dgm:spPr/>
      <dgm:t>
        <a:bodyPr/>
        <a:lstStyle/>
        <a:p>
          <a:endParaRPr lang="pl-PL"/>
        </a:p>
      </dgm:t>
    </dgm:pt>
    <dgm:pt modelId="{8C67F263-339F-4454-BD88-99352D6FDFA0}">
      <dgm:prSet custT="1"/>
      <dgm:spPr/>
      <dgm:t>
        <a:bodyPr/>
        <a:lstStyle/>
        <a:p>
          <a:r>
            <a:rPr lang="pl-PL" sz="1200" b="1" dirty="0"/>
            <a:t>SIŁA PRZETARGOWA DOSTAWCÓW</a:t>
          </a:r>
        </a:p>
      </dgm:t>
    </dgm:pt>
    <dgm:pt modelId="{0F18E19D-3716-4A01-9C26-7B389D49B901}" type="parTrans" cxnId="{3F91DF12-A3E9-4CD8-A002-9587FD5C3332}">
      <dgm:prSet/>
      <dgm:spPr/>
      <dgm:t>
        <a:bodyPr/>
        <a:lstStyle/>
        <a:p>
          <a:endParaRPr lang="pl-PL"/>
        </a:p>
      </dgm:t>
    </dgm:pt>
    <dgm:pt modelId="{1DC3B6A0-B09F-4AE0-B379-8B77B2F70654}" type="sibTrans" cxnId="{3F91DF12-A3E9-4CD8-A002-9587FD5C3332}">
      <dgm:prSet/>
      <dgm:spPr/>
      <dgm:t>
        <a:bodyPr/>
        <a:lstStyle/>
        <a:p>
          <a:endParaRPr lang="pl-PL"/>
        </a:p>
      </dgm:t>
    </dgm:pt>
    <dgm:pt modelId="{1F69BEBC-CCC7-4AEE-A128-CDA9113E1281}" type="pres">
      <dgm:prSet presAssocID="{E8559071-B711-4786-9FC8-BBEFC7A360FA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6C5E285-E4B6-4D04-8045-77F86DF4940E}" type="pres">
      <dgm:prSet presAssocID="{27F7D482-1663-4D27-A345-1A9498593080}" presName="centerShape" presStyleLbl="node0" presStyleIdx="0" presStyleCnt="1" custScaleX="117180" custScaleY="127521"/>
      <dgm:spPr/>
    </dgm:pt>
    <dgm:pt modelId="{15694813-27A3-4937-8A7C-615C5472FBF2}" type="pres">
      <dgm:prSet presAssocID="{CEDC30DD-C588-44E1-A6D1-7622482E2167}" presName="parTrans" presStyleLbl="sibTrans2D1" presStyleIdx="0" presStyleCnt="5" custAng="10800000"/>
      <dgm:spPr/>
    </dgm:pt>
    <dgm:pt modelId="{90338076-119A-4BA6-BD57-57550C6D00BB}" type="pres">
      <dgm:prSet presAssocID="{CEDC30DD-C588-44E1-A6D1-7622482E2167}" presName="connectorText" presStyleLbl="sibTrans2D1" presStyleIdx="0" presStyleCnt="5"/>
      <dgm:spPr/>
    </dgm:pt>
    <dgm:pt modelId="{5DB19D80-56BC-471B-B6B6-818809F4A3BD}" type="pres">
      <dgm:prSet presAssocID="{A2357F2B-F9D0-4BDC-B45C-EA181C6D7DFE}" presName="node" presStyleLbl="node1" presStyleIdx="0" presStyleCnt="5">
        <dgm:presLayoutVars>
          <dgm:bulletEnabled val="1"/>
        </dgm:presLayoutVars>
      </dgm:prSet>
      <dgm:spPr/>
    </dgm:pt>
    <dgm:pt modelId="{53EADB33-1CE4-4124-B704-13F047DD7354}" type="pres">
      <dgm:prSet presAssocID="{2CB95E30-697B-434A-AE30-ECA5939C4F53}" presName="parTrans" presStyleLbl="sibTrans2D1" presStyleIdx="1" presStyleCnt="5" custAng="10800000"/>
      <dgm:spPr/>
    </dgm:pt>
    <dgm:pt modelId="{58CA1DF7-B85F-457A-BC65-69A6EBDF0732}" type="pres">
      <dgm:prSet presAssocID="{2CB95E30-697B-434A-AE30-ECA5939C4F53}" presName="connectorText" presStyleLbl="sibTrans2D1" presStyleIdx="1" presStyleCnt="5"/>
      <dgm:spPr/>
    </dgm:pt>
    <dgm:pt modelId="{BC5F74C1-4474-417B-8AFA-50D1C59B6080}" type="pres">
      <dgm:prSet presAssocID="{B8C36C91-1E6B-4395-9096-2558B573C167}" presName="node" presStyleLbl="node1" presStyleIdx="1" presStyleCnt="5">
        <dgm:presLayoutVars>
          <dgm:bulletEnabled val="1"/>
        </dgm:presLayoutVars>
      </dgm:prSet>
      <dgm:spPr/>
    </dgm:pt>
    <dgm:pt modelId="{8348C44C-BE75-4D93-AA57-6EFB2105EA1C}" type="pres">
      <dgm:prSet presAssocID="{C92D4611-9FFC-4F73-ADF5-341E733DC8FA}" presName="parTrans" presStyleLbl="sibTrans2D1" presStyleIdx="2" presStyleCnt="5" custAng="10800000"/>
      <dgm:spPr/>
    </dgm:pt>
    <dgm:pt modelId="{A63D7E22-FD2F-460A-B9A9-B22C9F0DC188}" type="pres">
      <dgm:prSet presAssocID="{C92D4611-9FFC-4F73-ADF5-341E733DC8FA}" presName="connectorText" presStyleLbl="sibTrans2D1" presStyleIdx="2" presStyleCnt="5"/>
      <dgm:spPr/>
    </dgm:pt>
    <dgm:pt modelId="{289BD43E-508F-47FD-BA26-02BBD20FA6B4}" type="pres">
      <dgm:prSet presAssocID="{FFAC2111-8650-469D-BCE7-7A52A1938D4B}" presName="node" presStyleLbl="node1" presStyleIdx="2" presStyleCnt="5">
        <dgm:presLayoutVars>
          <dgm:bulletEnabled val="1"/>
        </dgm:presLayoutVars>
      </dgm:prSet>
      <dgm:spPr/>
    </dgm:pt>
    <dgm:pt modelId="{C21573CE-59C1-43F2-8BE2-AA67EB405A44}" type="pres">
      <dgm:prSet presAssocID="{B769C30A-B715-408C-A1B3-67124F17E9AB}" presName="parTrans" presStyleLbl="sibTrans2D1" presStyleIdx="3" presStyleCnt="5" custAng="10800000"/>
      <dgm:spPr/>
    </dgm:pt>
    <dgm:pt modelId="{FA389E7A-15C4-4459-87BB-B03AF3E13CAE}" type="pres">
      <dgm:prSet presAssocID="{B769C30A-B715-408C-A1B3-67124F17E9AB}" presName="connectorText" presStyleLbl="sibTrans2D1" presStyleIdx="3" presStyleCnt="5"/>
      <dgm:spPr/>
    </dgm:pt>
    <dgm:pt modelId="{D9B43584-CB6A-482D-A323-A4F12BC7E22C}" type="pres">
      <dgm:prSet presAssocID="{4BADAB7D-6B4B-4FBF-8520-C6C717797F7A}" presName="node" presStyleLbl="node1" presStyleIdx="3" presStyleCnt="5">
        <dgm:presLayoutVars>
          <dgm:bulletEnabled val="1"/>
        </dgm:presLayoutVars>
      </dgm:prSet>
      <dgm:spPr/>
    </dgm:pt>
    <dgm:pt modelId="{0216C396-2C0F-4993-B456-86117667E434}" type="pres">
      <dgm:prSet presAssocID="{0F18E19D-3716-4A01-9C26-7B389D49B901}" presName="parTrans" presStyleLbl="sibTrans2D1" presStyleIdx="4" presStyleCnt="5"/>
      <dgm:spPr/>
    </dgm:pt>
    <dgm:pt modelId="{9A67562B-A57B-40F6-9804-7FD658A2089F}" type="pres">
      <dgm:prSet presAssocID="{0F18E19D-3716-4A01-9C26-7B389D49B901}" presName="connectorText" presStyleLbl="sibTrans2D1" presStyleIdx="4" presStyleCnt="5"/>
      <dgm:spPr/>
    </dgm:pt>
    <dgm:pt modelId="{5252DB9D-01B7-4B79-8877-168B0BC91D86}" type="pres">
      <dgm:prSet presAssocID="{8C67F263-339F-4454-BD88-99352D6FDFA0}" presName="node" presStyleLbl="node1" presStyleIdx="4" presStyleCnt="5">
        <dgm:presLayoutVars>
          <dgm:bulletEnabled val="1"/>
        </dgm:presLayoutVars>
      </dgm:prSet>
      <dgm:spPr/>
    </dgm:pt>
  </dgm:ptLst>
  <dgm:cxnLst>
    <dgm:cxn modelId="{FE8A5501-6A15-4807-8560-8824E1D8D845}" type="presOf" srcId="{4BADAB7D-6B4B-4FBF-8520-C6C717797F7A}" destId="{D9B43584-CB6A-482D-A323-A4F12BC7E22C}" srcOrd="0" destOrd="0" presId="urn:microsoft.com/office/officeart/2005/8/layout/radial5"/>
    <dgm:cxn modelId="{8802A304-8E6D-425D-B28A-7B25A7C46596}" type="presOf" srcId="{B769C30A-B715-408C-A1B3-67124F17E9AB}" destId="{C21573CE-59C1-43F2-8BE2-AA67EB405A44}" srcOrd="0" destOrd="0" presId="urn:microsoft.com/office/officeart/2005/8/layout/radial5"/>
    <dgm:cxn modelId="{6556C80C-24A8-433D-9090-B6C2351158C7}" type="presOf" srcId="{A2357F2B-F9D0-4BDC-B45C-EA181C6D7DFE}" destId="{5DB19D80-56BC-471B-B6B6-818809F4A3BD}" srcOrd="0" destOrd="0" presId="urn:microsoft.com/office/officeart/2005/8/layout/radial5"/>
    <dgm:cxn modelId="{3F91DF12-A3E9-4CD8-A002-9587FD5C3332}" srcId="{27F7D482-1663-4D27-A345-1A9498593080}" destId="{8C67F263-339F-4454-BD88-99352D6FDFA0}" srcOrd="4" destOrd="0" parTransId="{0F18E19D-3716-4A01-9C26-7B389D49B901}" sibTransId="{1DC3B6A0-B09F-4AE0-B379-8B77B2F70654}"/>
    <dgm:cxn modelId="{A438CA1B-EC77-4B57-BA3F-C49B9F7F2235}" srcId="{27F7D482-1663-4D27-A345-1A9498593080}" destId="{A2357F2B-F9D0-4BDC-B45C-EA181C6D7DFE}" srcOrd="0" destOrd="0" parTransId="{CEDC30DD-C588-44E1-A6D1-7622482E2167}" sibTransId="{314EE943-6E9F-4754-ABE3-892484082435}"/>
    <dgm:cxn modelId="{91E1982A-82C7-4D33-9043-B2F4D71C5E3A}" type="presOf" srcId="{C92D4611-9FFC-4F73-ADF5-341E733DC8FA}" destId="{A63D7E22-FD2F-460A-B9A9-B22C9F0DC188}" srcOrd="1" destOrd="0" presId="urn:microsoft.com/office/officeart/2005/8/layout/radial5"/>
    <dgm:cxn modelId="{2E220E30-6E27-48B2-9371-57644AE3A09F}" type="presOf" srcId="{2CB95E30-697B-434A-AE30-ECA5939C4F53}" destId="{58CA1DF7-B85F-457A-BC65-69A6EBDF0732}" srcOrd="1" destOrd="0" presId="urn:microsoft.com/office/officeart/2005/8/layout/radial5"/>
    <dgm:cxn modelId="{8DE0C133-DF0E-4EE3-B7FF-9336C7778F8E}" type="presOf" srcId="{0F18E19D-3716-4A01-9C26-7B389D49B901}" destId="{9A67562B-A57B-40F6-9804-7FD658A2089F}" srcOrd="1" destOrd="0" presId="urn:microsoft.com/office/officeart/2005/8/layout/radial5"/>
    <dgm:cxn modelId="{42FA1A38-E69F-49E2-9DDE-BB06685F8D33}" type="presOf" srcId="{FFAC2111-8650-469D-BCE7-7A52A1938D4B}" destId="{289BD43E-508F-47FD-BA26-02BBD20FA6B4}" srcOrd="0" destOrd="0" presId="urn:microsoft.com/office/officeart/2005/8/layout/radial5"/>
    <dgm:cxn modelId="{1813633C-3532-4B73-BCBA-48B1BF0073CA}" type="presOf" srcId="{B769C30A-B715-408C-A1B3-67124F17E9AB}" destId="{FA389E7A-15C4-4459-87BB-B03AF3E13CAE}" srcOrd="1" destOrd="0" presId="urn:microsoft.com/office/officeart/2005/8/layout/radial5"/>
    <dgm:cxn modelId="{C7474A3C-2626-49BD-9935-89604373DECE}" srcId="{27F7D482-1663-4D27-A345-1A9498593080}" destId="{FFAC2111-8650-469D-BCE7-7A52A1938D4B}" srcOrd="2" destOrd="0" parTransId="{C92D4611-9FFC-4F73-ADF5-341E733DC8FA}" sibTransId="{2CA49A83-EAD1-44A2-9ED4-E7E44A468977}"/>
    <dgm:cxn modelId="{1A4FAD3E-2E56-4146-9548-D8C01A186D94}" type="presOf" srcId="{2CB95E30-697B-434A-AE30-ECA5939C4F53}" destId="{53EADB33-1CE4-4124-B704-13F047DD7354}" srcOrd="0" destOrd="0" presId="urn:microsoft.com/office/officeart/2005/8/layout/radial5"/>
    <dgm:cxn modelId="{EA99ED65-7EAE-4096-945D-56D7014C00E2}" type="presOf" srcId="{27F7D482-1663-4D27-A345-1A9498593080}" destId="{66C5E285-E4B6-4D04-8045-77F86DF4940E}" srcOrd="0" destOrd="0" presId="urn:microsoft.com/office/officeart/2005/8/layout/radial5"/>
    <dgm:cxn modelId="{8DDFA547-E563-42A3-BD11-0DA438C40240}" type="presOf" srcId="{0F18E19D-3716-4A01-9C26-7B389D49B901}" destId="{0216C396-2C0F-4993-B456-86117667E434}" srcOrd="0" destOrd="0" presId="urn:microsoft.com/office/officeart/2005/8/layout/radial5"/>
    <dgm:cxn modelId="{2E8FB56C-D3C5-457C-AFCB-8764545DF9F5}" srcId="{27F7D482-1663-4D27-A345-1A9498593080}" destId="{4BADAB7D-6B4B-4FBF-8520-C6C717797F7A}" srcOrd="3" destOrd="0" parTransId="{B769C30A-B715-408C-A1B3-67124F17E9AB}" sibTransId="{E2CCA51C-8463-472F-80FB-9F41712752BD}"/>
    <dgm:cxn modelId="{DC5C7071-A508-4B05-B290-6BF8B35154D0}" srcId="{E8559071-B711-4786-9FC8-BBEFC7A360FA}" destId="{27F7D482-1663-4D27-A345-1A9498593080}" srcOrd="0" destOrd="0" parTransId="{3E382219-BC57-49E4-8B08-CD996946216A}" sibTransId="{F6233D48-1208-423E-A42D-EE4D5E5729A1}"/>
    <dgm:cxn modelId="{1DF93C8D-F16A-4DC3-AFC1-B9FAD0EA320A}" type="presOf" srcId="{CEDC30DD-C588-44E1-A6D1-7622482E2167}" destId="{90338076-119A-4BA6-BD57-57550C6D00BB}" srcOrd="1" destOrd="0" presId="urn:microsoft.com/office/officeart/2005/8/layout/radial5"/>
    <dgm:cxn modelId="{77B7748E-7E92-4B21-9660-48701B8C33DF}" type="presOf" srcId="{B8C36C91-1E6B-4395-9096-2558B573C167}" destId="{BC5F74C1-4474-417B-8AFA-50D1C59B6080}" srcOrd="0" destOrd="0" presId="urn:microsoft.com/office/officeart/2005/8/layout/radial5"/>
    <dgm:cxn modelId="{522E9594-57E4-44EE-AF3C-6F456886CA5F}" type="presOf" srcId="{C92D4611-9FFC-4F73-ADF5-341E733DC8FA}" destId="{8348C44C-BE75-4D93-AA57-6EFB2105EA1C}" srcOrd="0" destOrd="0" presId="urn:microsoft.com/office/officeart/2005/8/layout/radial5"/>
    <dgm:cxn modelId="{766A5EB6-616B-41DF-97A5-7B5FC2CA099F}" srcId="{27F7D482-1663-4D27-A345-1A9498593080}" destId="{B8C36C91-1E6B-4395-9096-2558B573C167}" srcOrd="1" destOrd="0" parTransId="{2CB95E30-697B-434A-AE30-ECA5939C4F53}" sibTransId="{250A6554-4987-4BD0-AB06-4E95B044B920}"/>
    <dgm:cxn modelId="{6C65E7C5-E6A3-4203-914C-598B93018475}" type="presOf" srcId="{8C67F263-339F-4454-BD88-99352D6FDFA0}" destId="{5252DB9D-01B7-4B79-8877-168B0BC91D86}" srcOrd="0" destOrd="0" presId="urn:microsoft.com/office/officeart/2005/8/layout/radial5"/>
    <dgm:cxn modelId="{082F15C6-F09D-4EDD-B368-B00B6354C1CA}" type="presOf" srcId="{CEDC30DD-C588-44E1-A6D1-7622482E2167}" destId="{15694813-27A3-4937-8A7C-615C5472FBF2}" srcOrd="0" destOrd="0" presId="urn:microsoft.com/office/officeart/2005/8/layout/radial5"/>
    <dgm:cxn modelId="{287E1AFC-97B1-48BB-A706-E11FA274CAE8}" type="presOf" srcId="{E8559071-B711-4786-9FC8-BBEFC7A360FA}" destId="{1F69BEBC-CCC7-4AEE-A128-CDA9113E1281}" srcOrd="0" destOrd="0" presId="urn:microsoft.com/office/officeart/2005/8/layout/radial5"/>
    <dgm:cxn modelId="{E0321C53-7ECA-46E7-A4D1-8E930F341AF3}" type="presParOf" srcId="{1F69BEBC-CCC7-4AEE-A128-CDA9113E1281}" destId="{66C5E285-E4B6-4D04-8045-77F86DF4940E}" srcOrd="0" destOrd="0" presId="urn:microsoft.com/office/officeart/2005/8/layout/radial5"/>
    <dgm:cxn modelId="{F7438EFD-9968-44D8-90C5-3DFF01CB38A8}" type="presParOf" srcId="{1F69BEBC-CCC7-4AEE-A128-CDA9113E1281}" destId="{15694813-27A3-4937-8A7C-615C5472FBF2}" srcOrd="1" destOrd="0" presId="urn:microsoft.com/office/officeart/2005/8/layout/radial5"/>
    <dgm:cxn modelId="{A4EB9F3A-DC96-4E3A-80DA-816E27535180}" type="presParOf" srcId="{15694813-27A3-4937-8A7C-615C5472FBF2}" destId="{90338076-119A-4BA6-BD57-57550C6D00BB}" srcOrd="0" destOrd="0" presId="urn:microsoft.com/office/officeart/2005/8/layout/radial5"/>
    <dgm:cxn modelId="{FD1BE57D-37E2-4553-86D0-D05EBCF357BE}" type="presParOf" srcId="{1F69BEBC-CCC7-4AEE-A128-CDA9113E1281}" destId="{5DB19D80-56BC-471B-B6B6-818809F4A3BD}" srcOrd="2" destOrd="0" presId="urn:microsoft.com/office/officeart/2005/8/layout/radial5"/>
    <dgm:cxn modelId="{4FF73C98-1169-4E4F-A6FF-F5E80BD5957F}" type="presParOf" srcId="{1F69BEBC-CCC7-4AEE-A128-CDA9113E1281}" destId="{53EADB33-1CE4-4124-B704-13F047DD7354}" srcOrd="3" destOrd="0" presId="urn:microsoft.com/office/officeart/2005/8/layout/radial5"/>
    <dgm:cxn modelId="{802AFD9F-B706-446D-8A8F-1184E2FA7A97}" type="presParOf" srcId="{53EADB33-1CE4-4124-B704-13F047DD7354}" destId="{58CA1DF7-B85F-457A-BC65-69A6EBDF0732}" srcOrd="0" destOrd="0" presId="urn:microsoft.com/office/officeart/2005/8/layout/radial5"/>
    <dgm:cxn modelId="{38086A52-93BD-4F6B-9A7F-8A08006D4D2E}" type="presParOf" srcId="{1F69BEBC-CCC7-4AEE-A128-CDA9113E1281}" destId="{BC5F74C1-4474-417B-8AFA-50D1C59B6080}" srcOrd="4" destOrd="0" presId="urn:microsoft.com/office/officeart/2005/8/layout/radial5"/>
    <dgm:cxn modelId="{7505F856-C242-480B-9509-AE7513AB368A}" type="presParOf" srcId="{1F69BEBC-CCC7-4AEE-A128-CDA9113E1281}" destId="{8348C44C-BE75-4D93-AA57-6EFB2105EA1C}" srcOrd="5" destOrd="0" presId="urn:microsoft.com/office/officeart/2005/8/layout/radial5"/>
    <dgm:cxn modelId="{B2FE22F4-B819-490C-A595-6DC2C8319B26}" type="presParOf" srcId="{8348C44C-BE75-4D93-AA57-6EFB2105EA1C}" destId="{A63D7E22-FD2F-460A-B9A9-B22C9F0DC188}" srcOrd="0" destOrd="0" presId="urn:microsoft.com/office/officeart/2005/8/layout/radial5"/>
    <dgm:cxn modelId="{87B9A021-6D49-4C2F-A6CD-216D29F61738}" type="presParOf" srcId="{1F69BEBC-CCC7-4AEE-A128-CDA9113E1281}" destId="{289BD43E-508F-47FD-BA26-02BBD20FA6B4}" srcOrd="6" destOrd="0" presId="urn:microsoft.com/office/officeart/2005/8/layout/radial5"/>
    <dgm:cxn modelId="{B22C6E2C-C221-4F0D-8D39-A5217959BCD9}" type="presParOf" srcId="{1F69BEBC-CCC7-4AEE-A128-CDA9113E1281}" destId="{C21573CE-59C1-43F2-8BE2-AA67EB405A44}" srcOrd="7" destOrd="0" presId="urn:microsoft.com/office/officeart/2005/8/layout/radial5"/>
    <dgm:cxn modelId="{FBB2074C-7B45-4931-A942-0D4959F4DB7C}" type="presParOf" srcId="{C21573CE-59C1-43F2-8BE2-AA67EB405A44}" destId="{FA389E7A-15C4-4459-87BB-B03AF3E13CAE}" srcOrd="0" destOrd="0" presId="urn:microsoft.com/office/officeart/2005/8/layout/radial5"/>
    <dgm:cxn modelId="{21193DC8-BE2F-4D1A-91DE-84692724C9E0}" type="presParOf" srcId="{1F69BEBC-CCC7-4AEE-A128-CDA9113E1281}" destId="{D9B43584-CB6A-482D-A323-A4F12BC7E22C}" srcOrd="8" destOrd="0" presId="urn:microsoft.com/office/officeart/2005/8/layout/radial5"/>
    <dgm:cxn modelId="{A5FB9336-BADE-43A5-80A1-C0B0D89D7ADC}" type="presParOf" srcId="{1F69BEBC-CCC7-4AEE-A128-CDA9113E1281}" destId="{0216C396-2C0F-4993-B456-86117667E434}" srcOrd="9" destOrd="0" presId="urn:microsoft.com/office/officeart/2005/8/layout/radial5"/>
    <dgm:cxn modelId="{8594F686-9C7A-4132-A438-DD6A27B2E120}" type="presParOf" srcId="{0216C396-2C0F-4993-B456-86117667E434}" destId="{9A67562B-A57B-40F6-9804-7FD658A2089F}" srcOrd="0" destOrd="0" presId="urn:microsoft.com/office/officeart/2005/8/layout/radial5"/>
    <dgm:cxn modelId="{CDDD32C0-B2D6-4268-95E9-760D894A029D}" type="presParOf" srcId="{1F69BEBC-CCC7-4AEE-A128-CDA9113E1281}" destId="{5252DB9D-01B7-4B79-8877-168B0BC91D86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85FCEF5-805D-427F-8E1C-ECF036D847C4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ABE6F48D-0C24-4C3B-ACB0-24A5BF4903F2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POGLĄDY</a:t>
          </a:r>
        </a:p>
      </dgm:t>
    </dgm:pt>
    <dgm:pt modelId="{F4BB1726-20CF-4616-93FB-1081F4F114B8}" type="parTrans" cxnId="{BA503BB6-C507-4F1D-9F2E-6BD096FFAD68}">
      <dgm:prSet/>
      <dgm:spPr/>
      <dgm:t>
        <a:bodyPr/>
        <a:lstStyle/>
        <a:p>
          <a:endParaRPr lang="pl-PL"/>
        </a:p>
      </dgm:t>
    </dgm:pt>
    <dgm:pt modelId="{D7AC9520-6FA1-4412-99E2-782262F71C07}" type="sibTrans" cxnId="{BA503BB6-C507-4F1D-9F2E-6BD096FFAD68}">
      <dgm:prSet/>
      <dgm:spPr/>
      <dgm:t>
        <a:bodyPr/>
        <a:lstStyle/>
        <a:p>
          <a:endParaRPr lang="pl-PL"/>
        </a:p>
      </dgm:t>
    </dgm:pt>
    <dgm:pt modelId="{CC949396-4FC4-4E4C-A23D-3B32E74E23CD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KLASYCZNY/TRADYCYJNY</a:t>
          </a:r>
        </a:p>
      </dgm:t>
    </dgm:pt>
    <dgm:pt modelId="{5B9B63BD-C626-42E5-91AB-ECF5E78A9C82}" type="parTrans" cxnId="{E5DAB3A4-947D-41C5-BBFF-A976D0B5A870}">
      <dgm:prSet/>
      <dgm:spPr/>
      <dgm:t>
        <a:bodyPr/>
        <a:lstStyle/>
        <a:p>
          <a:endParaRPr lang="pl-PL"/>
        </a:p>
      </dgm:t>
    </dgm:pt>
    <dgm:pt modelId="{0DED0D23-4420-4F4D-BE4E-59F22B4720DF}" type="sibTrans" cxnId="{E5DAB3A4-947D-41C5-BBFF-A976D0B5A870}">
      <dgm:prSet/>
      <dgm:spPr/>
      <dgm:t>
        <a:bodyPr/>
        <a:lstStyle/>
        <a:p>
          <a:endParaRPr lang="pl-PL"/>
        </a:p>
      </dgm:t>
    </dgm:pt>
    <dgm:pt modelId="{6999A506-84FD-4F01-BA5F-65449E4FE239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WSPÓŁCZESNY</a:t>
          </a:r>
        </a:p>
      </dgm:t>
    </dgm:pt>
    <dgm:pt modelId="{EF81BA58-3B49-4A89-B9CB-8F2D97E55473}" type="parTrans" cxnId="{C8686E03-1C08-46A9-83D7-94A5D85D239F}">
      <dgm:prSet/>
      <dgm:spPr/>
      <dgm:t>
        <a:bodyPr/>
        <a:lstStyle/>
        <a:p>
          <a:endParaRPr lang="pl-PL"/>
        </a:p>
      </dgm:t>
    </dgm:pt>
    <dgm:pt modelId="{399343F7-7F98-40C6-A8DE-993E3471CEBB}" type="sibTrans" cxnId="{C8686E03-1C08-46A9-83D7-94A5D85D239F}">
      <dgm:prSet/>
      <dgm:spPr/>
      <dgm:t>
        <a:bodyPr/>
        <a:lstStyle/>
        <a:p>
          <a:endParaRPr lang="pl-PL"/>
        </a:p>
      </dgm:t>
    </dgm:pt>
    <dgm:pt modelId="{8E4B7672-E396-4E63-8245-0EEE30E71C40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ADAM SMITH, MILTON FRIEDMAN</a:t>
          </a:r>
        </a:p>
      </dgm:t>
    </dgm:pt>
    <dgm:pt modelId="{9C10CE46-C1D6-4751-8511-78756F6D4033}" type="parTrans" cxnId="{5E599527-33C1-4562-8EC4-EA95B1820226}">
      <dgm:prSet/>
      <dgm:spPr/>
      <dgm:t>
        <a:bodyPr/>
        <a:lstStyle/>
        <a:p>
          <a:endParaRPr lang="pl-PL"/>
        </a:p>
      </dgm:t>
    </dgm:pt>
    <dgm:pt modelId="{4B216B71-50F8-4377-9F25-3C00EEB486D0}" type="sibTrans" cxnId="{5E599527-33C1-4562-8EC4-EA95B1820226}">
      <dgm:prSet/>
      <dgm:spPr/>
      <dgm:t>
        <a:bodyPr/>
        <a:lstStyle/>
        <a:p>
          <a:endParaRPr lang="pl-PL"/>
        </a:p>
      </dgm:t>
    </dgm:pt>
    <dgm:pt modelId="{DD2E29AC-3078-4F59-8579-845775D5E99D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KEITH DAVIS</a:t>
          </a:r>
        </a:p>
      </dgm:t>
    </dgm:pt>
    <dgm:pt modelId="{413D0C6E-2AB0-41E5-8DFF-2E55E7AB58BF}" type="parTrans" cxnId="{FD9AC925-BADE-497F-ACA1-D2314F4E735E}">
      <dgm:prSet/>
      <dgm:spPr/>
      <dgm:t>
        <a:bodyPr/>
        <a:lstStyle/>
        <a:p>
          <a:endParaRPr lang="pl-PL"/>
        </a:p>
      </dgm:t>
    </dgm:pt>
    <dgm:pt modelId="{87051CF4-42B8-4912-AC9C-9AEEFD19FDE0}" type="sibTrans" cxnId="{FD9AC925-BADE-497F-ACA1-D2314F4E735E}">
      <dgm:prSet/>
      <dgm:spPr/>
      <dgm:t>
        <a:bodyPr/>
        <a:lstStyle/>
        <a:p>
          <a:endParaRPr lang="pl-PL"/>
        </a:p>
      </dgm:t>
    </dgm:pt>
    <dgm:pt modelId="{CC76D1A2-25D4-4F34-9DE6-B7A1E1995BA4}" type="pres">
      <dgm:prSet presAssocID="{185FCEF5-805D-427F-8E1C-ECF036D847C4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F2F2739-4B31-4FF8-B9F6-E231B80709A0}" type="pres">
      <dgm:prSet presAssocID="{ABE6F48D-0C24-4C3B-ACB0-24A5BF4903F2}" presName="root1" presStyleCnt="0"/>
      <dgm:spPr/>
    </dgm:pt>
    <dgm:pt modelId="{982A9077-0B0E-4380-93E9-977114557447}" type="pres">
      <dgm:prSet presAssocID="{ABE6F48D-0C24-4C3B-ACB0-24A5BF4903F2}" presName="LevelOneTextNode" presStyleLbl="node0" presStyleIdx="0" presStyleCnt="1">
        <dgm:presLayoutVars>
          <dgm:chPref val="3"/>
        </dgm:presLayoutVars>
      </dgm:prSet>
      <dgm:spPr/>
    </dgm:pt>
    <dgm:pt modelId="{15F543C0-DC7E-4495-9B99-24CEABAE2684}" type="pres">
      <dgm:prSet presAssocID="{ABE6F48D-0C24-4C3B-ACB0-24A5BF4903F2}" presName="level2hierChild" presStyleCnt="0"/>
      <dgm:spPr/>
    </dgm:pt>
    <dgm:pt modelId="{8E8B0748-38E0-405B-91B5-7E58C99EDD20}" type="pres">
      <dgm:prSet presAssocID="{5B9B63BD-C626-42E5-91AB-ECF5E78A9C82}" presName="conn2-1" presStyleLbl="parChTrans1D2" presStyleIdx="0" presStyleCnt="2"/>
      <dgm:spPr/>
    </dgm:pt>
    <dgm:pt modelId="{432E4E28-E220-4B8E-8E82-A7BBF32467FE}" type="pres">
      <dgm:prSet presAssocID="{5B9B63BD-C626-42E5-91AB-ECF5E78A9C82}" presName="connTx" presStyleLbl="parChTrans1D2" presStyleIdx="0" presStyleCnt="2"/>
      <dgm:spPr/>
    </dgm:pt>
    <dgm:pt modelId="{986DE0FB-F3D1-4E7A-A2E6-ABCD1B4B63B5}" type="pres">
      <dgm:prSet presAssocID="{CC949396-4FC4-4E4C-A23D-3B32E74E23CD}" presName="root2" presStyleCnt="0"/>
      <dgm:spPr/>
    </dgm:pt>
    <dgm:pt modelId="{76003C4F-9C8A-4D35-ADA0-8CB726B62A82}" type="pres">
      <dgm:prSet presAssocID="{CC949396-4FC4-4E4C-A23D-3B32E74E23CD}" presName="LevelTwoTextNode" presStyleLbl="node2" presStyleIdx="0" presStyleCnt="2" custScaleX="201150">
        <dgm:presLayoutVars>
          <dgm:chPref val="3"/>
        </dgm:presLayoutVars>
      </dgm:prSet>
      <dgm:spPr/>
    </dgm:pt>
    <dgm:pt modelId="{5CDB4E1A-55A7-42DB-A83B-75A40DC0E402}" type="pres">
      <dgm:prSet presAssocID="{CC949396-4FC4-4E4C-A23D-3B32E74E23CD}" presName="level3hierChild" presStyleCnt="0"/>
      <dgm:spPr/>
    </dgm:pt>
    <dgm:pt modelId="{26648346-A1B0-48A2-81DA-00487F22CADD}" type="pres">
      <dgm:prSet presAssocID="{9C10CE46-C1D6-4751-8511-78756F6D4033}" presName="conn2-1" presStyleLbl="parChTrans1D3" presStyleIdx="0" presStyleCnt="2"/>
      <dgm:spPr/>
    </dgm:pt>
    <dgm:pt modelId="{82E69D45-BCEB-4E28-B4C7-1AB8F7AB76E4}" type="pres">
      <dgm:prSet presAssocID="{9C10CE46-C1D6-4751-8511-78756F6D4033}" presName="connTx" presStyleLbl="parChTrans1D3" presStyleIdx="0" presStyleCnt="2"/>
      <dgm:spPr/>
    </dgm:pt>
    <dgm:pt modelId="{1DB125FA-5CF5-4861-9E72-D2D9E284C68F}" type="pres">
      <dgm:prSet presAssocID="{8E4B7672-E396-4E63-8245-0EEE30E71C40}" presName="root2" presStyleCnt="0"/>
      <dgm:spPr/>
    </dgm:pt>
    <dgm:pt modelId="{F21737C2-57A1-4022-AA0A-8A1612786F3A}" type="pres">
      <dgm:prSet presAssocID="{8E4B7672-E396-4E63-8245-0EEE30E71C40}" presName="LevelTwoTextNode" presStyleLbl="node3" presStyleIdx="0" presStyleCnt="2">
        <dgm:presLayoutVars>
          <dgm:chPref val="3"/>
        </dgm:presLayoutVars>
      </dgm:prSet>
      <dgm:spPr/>
    </dgm:pt>
    <dgm:pt modelId="{AF68402A-5785-4517-B6C8-CEF9EDD5D22B}" type="pres">
      <dgm:prSet presAssocID="{8E4B7672-E396-4E63-8245-0EEE30E71C40}" presName="level3hierChild" presStyleCnt="0"/>
      <dgm:spPr/>
    </dgm:pt>
    <dgm:pt modelId="{00444545-E80C-4C56-B03E-834E3A1A0652}" type="pres">
      <dgm:prSet presAssocID="{EF81BA58-3B49-4A89-B9CB-8F2D97E55473}" presName="conn2-1" presStyleLbl="parChTrans1D2" presStyleIdx="1" presStyleCnt="2"/>
      <dgm:spPr/>
    </dgm:pt>
    <dgm:pt modelId="{7163B9E9-456B-4DB3-BE79-1A23D51B2BC8}" type="pres">
      <dgm:prSet presAssocID="{EF81BA58-3B49-4A89-B9CB-8F2D97E55473}" presName="connTx" presStyleLbl="parChTrans1D2" presStyleIdx="1" presStyleCnt="2"/>
      <dgm:spPr/>
    </dgm:pt>
    <dgm:pt modelId="{4CB0F93D-A0DC-49F4-9578-576BB554AD29}" type="pres">
      <dgm:prSet presAssocID="{6999A506-84FD-4F01-BA5F-65449E4FE239}" presName="root2" presStyleCnt="0"/>
      <dgm:spPr/>
    </dgm:pt>
    <dgm:pt modelId="{8DEE8BC6-EA72-44B0-ABBC-BE0CBC361811}" type="pres">
      <dgm:prSet presAssocID="{6999A506-84FD-4F01-BA5F-65449E4FE239}" presName="LevelTwoTextNode" presStyleLbl="node2" presStyleIdx="1" presStyleCnt="2" custScaleX="199773">
        <dgm:presLayoutVars>
          <dgm:chPref val="3"/>
        </dgm:presLayoutVars>
      </dgm:prSet>
      <dgm:spPr/>
    </dgm:pt>
    <dgm:pt modelId="{4E2FF785-C39A-4542-90E5-C5957D901159}" type="pres">
      <dgm:prSet presAssocID="{6999A506-84FD-4F01-BA5F-65449E4FE239}" presName="level3hierChild" presStyleCnt="0"/>
      <dgm:spPr/>
    </dgm:pt>
    <dgm:pt modelId="{041E9BDF-9B84-4327-82AC-FF03F093B3A3}" type="pres">
      <dgm:prSet presAssocID="{413D0C6E-2AB0-41E5-8DFF-2E55E7AB58BF}" presName="conn2-1" presStyleLbl="parChTrans1D3" presStyleIdx="1" presStyleCnt="2"/>
      <dgm:spPr/>
    </dgm:pt>
    <dgm:pt modelId="{EDAC7999-8CB2-42FF-8A60-2B96AD7D0E3D}" type="pres">
      <dgm:prSet presAssocID="{413D0C6E-2AB0-41E5-8DFF-2E55E7AB58BF}" presName="connTx" presStyleLbl="parChTrans1D3" presStyleIdx="1" presStyleCnt="2"/>
      <dgm:spPr/>
    </dgm:pt>
    <dgm:pt modelId="{E396571B-4A75-450B-9CE8-40DC1F5350D4}" type="pres">
      <dgm:prSet presAssocID="{DD2E29AC-3078-4F59-8579-845775D5E99D}" presName="root2" presStyleCnt="0"/>
      <dgm:spPr/>
    </dgm:pt>
    <dgm:pt modelId="{5F7AA266-85B9-4E41-AF1A-593E922B296A}" type="pres">
      <dgm:prSet presAssocID="{DD2E29AC-3078-4F59-8579-845775D5E99D}" presName="LevelTwoTextNode" presStyleLbl="node3" presStyleIdx="1" presStyleCnt="2">
        <dgm:presLayoutVars>
          <dgm:chPref val="3"/>
        </dgm:presLayoutVars>
      </dgm:prSet>
      <dgm:spPr/>
    </dgm:pt>
    <dgm:pt modelId="{933FFB92-BA31-4DFC-B2F5-8F553CC9EA6D}" type="pres">
      <dgm:prSet presAssocID="{DD2E29AC-3078-4F59-8579-845775D5E99D}" presName="level3hierChild" presStyleCnt="0"/>
      <dgm:spPr/>
    </dgm:pt>
  </dgm:ptLst>
  <dgm:cxnLst>
    <dgm:cxn modelId="{C8686E03-1C08-46A9-83D7-94A5D85D239F}" srcId="{ABE6F48D-0C24-4C3B-ACB0-24A5BF4903F2}" destId="{6999A506-84FD-4F01-BA5F-65449E4FE239}" srcOrd="1" destOrd="0" parTransId="{EF81BA58-3B49-4A89-B9CB-8F2D97E55473}" sibTransId="{399343F7-7F98-40C6-A8DE-993E3471CEBB}"/>
    <dgm:cxn modelId="{6E9C5E07-EBA2-49BC-A70F-C72FA53F391B}" type="presOf" srcId="{9C10CE46-C1D6-4751-8511-78756F6D4033}" destId="{26648346-A1B0-48A2-81DA-00487F22CADD}" srcOrd="0" destOrd="0" presId="urn:microsoft.com/office/officeart/2008/layout/HorizontalMultiLevelHierarchy"/>
    <dgm:cxn modelId="{FD9AC925-BADE-497F-ACA1-D2314F4E735E}" srcId="{6999A506-84FD-4F01-BA5F-65449E4FE239}" destId="{DD2E29AC-3078-4F59-8579-845775D5E99D}" srcOrd="0" destOrd="0" parTransId="{413D0C6E-2AB0-41E5-8DFF-2E55E7AB58BF}" sibTransId="{87051CF4-42B8-4912-AC9C-9AEEFD19FDE0}"/>
    <dgm:cxn modelId="{5E599527-33C1-4562-8EC4-EA95B1820226}" srcId="{CC949396-4FC4-4E4C-A23D-3B32E74E23CD}" destId="{8E4B7672-E396-4E63-8245-0EEE30E71C40}" srcOrd="0" destOrd="0" parTransId="{9C10CE46-C1D6-4751-8511-78756F6D4033}" sibTransId="{4B216B71-50F8-4377-9F25-3C00EEB486D0}"/>
    <dgm:cxn modelId="{FD02493F-972A-45E8-A6C5-C1DB822E53CD}" type="presOf" srcId="{6999A506-84FD-4F01-BA5F-65449E4FE239}" destId="{8DEE8BC6-EA72-44B0-ABBC-BE0CBC361811}" srcOrd="0" destOrd="0" presId="urn:microsoft.com/office/officeart/2008/layout/HorizontalMultiLevelHierarchy"/>
    <dgm:cxn modelId="{2E23B967-0834-4443-9855-AB3725DE441D}" type="presOf" srcId="{ABE6F48D-0C24-4C3B-ACB0-24A5BF4903F2}" destId="{982A9077-0B0E-4380-93E9-977114557447}" srcOrd="0" destOrd="0" presId="urn:microsoft.com/office/officeart/2008/layout/HorizontalMultiLevelHierarchy"/>
    <dgm:cxn modelId="{FC5AC847-CC1A-4CD8-9262-5569182529D5}" type="presOf" srcId="{185FCEF5-805D-427F-8E1C-ECF036D847C4}" destId="{CC76D1A2-25D4-4F34-9DE6-B7A1E1995BA4}" srcOrd="0" destOrd="0" presId="urn:microsoft.com/office/officeart/2008/layout/HorizontalMultiLevelHierarchy"/>
    <dgm:cxn modelId="{686A414E-F0F1-44FC-8F84-E1B8C4A1AE5B}" type="presOf" srcId="{413D0C6E-2AB0-41E5-8DFF-2E55E7AB58BF}" destId="{041E9BDF-9B84-4327-82AC-FF03F093B3A3}" srcOrd="0" destOrd="0" presId="urn:microsoft.com/office/officeart/2008/layout/HorizontalMultiLevelHierarchy"/>
    <dgm:cxn modelId="{65227287-EBC1-45DB-A421-642FAD9FBA93}" type="presOf" srcId="{5B9B63BD-C626-42E5-91AB-ECF5E78A9C82}" destId="{8E8B0748-38E0-405B-91B5-7E58C99EDD20}" srcOrd="0" destOrd="0" presId="urn:microsoft.com/office/officeart/2008/layout/HorizontalMultiLevelHierarchy"/>
    <dgm:cxn modelId="{A5DD628A-B9AA-4A31-93F8-4B39CF060200}" type="presOf" srcId="{413D0C6E-2AB0-41E5-8DFF-2E55E7AB58BF}" destId="{EDAC7999-8CB2-42FF-8A60-2B96AD7D0E3D}" srcOrd="1" destOrd="0" presId="urn:microsoft.com/office/officeart/2008/layout/HorizontalMultiLevelHierarchy"/>
    <dgm:cxn modelId="{466D5493-383F-4980-B435-53473F157D19}" type="presOf" srcId="{5B9B63BD-C626-42E5-91AB-ECF5E78A9C82}" destId="{432E4E28-E220-4B8E-8E82-A7BBF32467FE}" srcOrd="1" destOrd="0" presId="urn:microsoft.com/office/officeart/2008/layout/HorizontalMultiLevelHierarchy"/>
    <dgm:cxn modelId="{508C2994-1ECF-4ACE-ADCE-FD7C118E8D98}" type="presOf" srcId="{DD2E29AC-3078-4F59-8579-845775D5E99D}" destId="{5F7AA266-85B9-4E41-AF1A-593E922B296A}" srcOrd="0" destOrd="0" presId="urn:microsoft.com/office/officeart/2008/layout/HorizontalMultiLevelHierarchy"/>
    <dgm:cxn modelId="{5E457694-6D49-4AAA-BEA3-9BE7911CAE11}" type="presOf" srcId="{9C10CE46-C1D6-4751-8511-78756F6D4033}" destId="{82E69D45-BCEB-4E28-B4C7-1AB8F7AB76E4}" srcOrd="1" destOrd="0" presId="urn:microsoft.com/office/officeart/2008/layout/HorizontalMultiLevelHierarchy"/>
    <dgm:cxn modelId="{CDF5C59E-E270-4E8D-8D69-4415F76144B6}" type="presOf" srcId="{8E4B7672-E396-4E63-8245-0EEE30E71C40}" destId="{F21737C2-57A1-4022-AA0A-8A1612786F3A}" srcOrd="0" destOrd="0" presId="urn:microsoft.com/office/officeart/2008/layout/HorizontalMultiLevelHierarchy"/>
    <dgm:cxn modelId="{E5DAB3A4-947D-41C5-BBFF-A976D0B5A870}" srcId="{ABE6F48D-0C24-4C3B-ACB0-24A5BF4903F2}" destId="{CC949396-4FC4-4E4C-A23D-3B32E74E23CD}" srcOrd="0" destOrd="0" parTransId="{5B9B63BD-C626-42E5-91AB-ECF5E78A9C82}" sibTransId="{0DED0D23-4420-4F4D-BE4E-59F22B4720DF}"/>
    <dgm:cxn modelId="{BA503BB6-C507-4F1D-9F2E-6BD096FFAD68}" srcId="{185FCEF5-805D-427F-8E1C-ECF036D847C4}" destId="{ABE6F48D-0C24-4C3B-ACB0-24A5BF4903F2}" srcOrd="0" destOrd="0" parTransId="{F4BB1726-20CF-4616-93FB-1081F4F114B8}" sibTransId="{D7AC9520-6FA1-4412-99E2-782262F71C07}"/>
    <dgm:cxn modelId="{5327A6C2-7A75-497D-9F83-02983703F3D3}" type="presOf" srcId="{EF81BA58-3B49-4A89-B9CB-8F2D97E55473}" destId="{7163B9E9-456B-4DB3-BE79-1A23D51B2BC8}" srcOrd="1" destOrd="0" presId="urn:microsoft.com/office/officeart/2008/layout/HorizontalMultiLevelHierarchy"/>
    <dgm:cxn modelId="{2A533DCD-1FBA-48D4-BD4B-3D304237F99F}" type="presOf" srcId="{EF81BA58-3B49-4A89-B9CB-8F2D97E55473}" destId="{00444545-E80C-4C56-B03E-834E3A1A0652}" srcOrd="0" destOrd="0" presId="urn:microsoft.com/office/officeart/2008/layout/HorizontalMultiLevelHierarchy"/>
    <dgm:cxn modelId="{B5C0AFE5-712E-4CB2-9339-D2786B3A0F71}" type="presOf" srcId="{CC949396-4FC4-4E4C-A23D-3B32E74E23CD}" destId="{76003C4F-9C8A-4D35-ADA0-8CB726B62A82}" srcOrd="0" destOrd="0" presId="urn:microsoft.com/office/officeart/2008/layout/HorizontalMultiLevelHierarchy"/>
    <dgm:cxn modelId="{3552F6AD-0699-4727-B623-C4E47FBB4624}" type="presParOf" srcId="{CC76D1A2-25D4-4F34-9DE6-B7A1E1995BA4}" destId="{DF2F2739-4B31-4FF8-B9F6-E231B80709A0}" srcOrd="0" destOrd="0" presId="urn:microsoft.com/office/officeart/2008/layout/HorizontalMultiLevelHierarchy"/>
    <dgm:cxn modelId="{8FD64ADB-885F-45E9-A74C-E2DF2E8D3E02}" type="presParOf" srcId="{DF2F2739-4B31-4FF8-B9F6-E231B80709A0}" destId="{982A9077-0B0E-4380-93E9-977114557447}" srcOrd="0" destOrd="0" presId="urn:microsoft.com/office/officeart/2008/layout/HorizontalMultiLevelHierarchy"/>
    <dgm:cxn modelId="{F28DEF00-6636-4BE9-A351-510CA54B84A3}" type="presParOf" srcId="{DF2F2739-4B31-4FF8-B9F6-E231B80709A0}" destId="{15F543C0-DC7E-4495-9B99-24CEABAE2684}" srcOrd="1" destOrd="0" presId="urn:microsoft.com/office/officeart/2008/layout/HorizontalMultiLevelHierarchy"/>
    <dgm:cxn modelId="{7FE52825-D550-43DD-9A1E-7E49BBD3E1E0}" type="presParOf" srcId="{15F543C0-DC7E-4495-9B99-24CEABAE2684}" destId="{8E8B0748-38E0-405B-91B5-7E58C99EDD20}" srcOrd="0" destOrd="0" presId="urn:microsoft.com/office/officeart/2008/layout/HorizontalMultiLevelHierarchy"/>
    <dgm:cxn modelId="{04A86C7F-D6E1-41D9-912E-CC7B3790C364}" type="presParOf" srcId="{8E8B0748-38E0-405B-91B5-7E58C99EDD20}" destId="{432E4E28-E220-4B8E-8E82-A7BBF32467FE}" srcOrd="0" destOrd="0" presId="urn:microsoft.com/office/officeart/2008/layout/HorizontalMultiLevelHierarchy"/>
    <dgm:cxn modelId="{3C078A06-CA28-44EC-9FD6-D20F78DF514C}" type="presParOf" srcId="{15F543C0-DC7E-4495-9B99-24CEABAE2684}" destId="{986DE0FB-F3D1-4E7A-A2E6-ABCD1B4B63B5}" srcOrd="1" destOrd="0" presId="urn:microsoft.com/office/officeart/2008/layout/HorizontalMultiLevelHierarchy"/>
    <dgm:cxn modelId="{DB6CE99A-3817-4C38-BF6D-A39C4405F821}" type="presParOf" srcId="{986DE0FB-F3D1-4E7A-A2E6-ABCD1B4B63B5}" destId="{76003C4F-9C8A-4D35-ADA0-8CB726B62A82}" srcOrd="0" destOrd="0" presId="urn:microsoft.com/office/officeart/2008/layout/HorizontalMultiLevelHierarchy"/>
    <dgm:cxn modelId="{C2D276DA-EB75-4892-934D-635A85A43158}" type="presParOf" srcId="{986DE0FB-F3D1-4E7A-A2E6-ABCD1B4B63B5}" destId="{5CDB4E1A-55A7-42DB-A83B-75A40DC0E402}" srcOrd="1" destOrd="0" presId="urn:microsoft.com/office/officeart/2008/layout/HorizontalMultiLevelHierarchy"/>
    <dgm:cxn modelId="{C97373DA-73A7-4FA9-91C5-21189B7B6050}" type="presParOf" srcId="{5CDB4E1A-55A7-42DB-A83B-75A40DC0E402}" destId="{26648346-A1B0-48A2-81DA-00487F22CADD}" srcOrd="0" destOrd="0" presId="urn:microsoft.com/office/officeart/2008/layout/HorizontalMultiLevelHierarchy"/>
    <dgm:cxn modelId="{3EE412ED-79D8-4D5C-87F5-89DFD38A7034}" type="presParOf" srcId="{26648346-A1B0-48A2-81DA-00487F22CADD}" destId="{82E69D45-BCEB-4E28-B4C7-1AB8F7AB76E4}" srcOrd="0" destOrd="0" presId="urn:microsoft.com/office/officeart/2008/layout/HorizontalMultiLevelHierarchy"/>
    <dgm:cxn modelId="{F8388939-762F-4FCB-87A2-71B721F5C7AA}" type="presParOf" srcId="{5CDB4E1A-55A7-42DB-A83B-75A40DC0E402}" destId="{1DB125FA-5CF5-4861-9E72-D2D9E284C68F}" srcOrd="1" destOrd="0" presId="urn:microsoft.com/office/officeart/2008/layout/HorizontalMultiLevelHierarchy"/>
    <dgm:cxn modelId="{38289E8C-6335-4097-8CD5-497B2D0B40EA}" type="presParOf" srcId="{1DB125FA-5CF5-4861-9E72-D2D9E284C68F}" destId="{F21737C2-57A1-4022-AA0A-8A1612786F3A}" srcOrd="0" destOrd="0" presId="urn:microsoft.com/office/officeart/2008/layout/HorizontalMultiLevelHierarchy"/>
    <dgm:cxn modelId="{3AB8806B-782A-47DA-8CB1-18A027710EA3}" type="presParOf" srcId="{1DB125FA-5CF5-4861-9E72-D2D9E284C68F}" destId="{AF68402A-5785-4517-B6C8-CEF9EDD5D22B}" srcOrd="1" destOrd="0" presId="urn:microsoft.com/office/officeart/2008/layout/HorizontalMultiLevelHierarchy"/>
    <dgm:cxn modelId="{6D7AFCF9-85AD-48D0-A69D-241752626F53}" type="presParOf" srcId="{15F543C0-DC7E-4495-9B99-24CEABAE2684}" destId="{00444545-E80C-4C56-B03E-834E3A1A0652}" srcOrd="2" destOrd="0" presId="urn:microsoft.com/office/officeart/2008/layout/HorizontalMultiLevelHierarchy"/>
    <dgm:cxn modelId="{DB5E6167-51F7-4437-BE10-AB81BE69CF0E}" type="presParOf" srcId="{00444545-E80C-4C56-B03E-834E3A1A0652}" destId="{7163B9E9-456B-4DB3-BE79-1A23D51B2BC8}" srcOrd="0" destOrd="0" presId="urn:microsoft.com/office/officeart/2008/layout/HorizontalMultiLevelHierarchy"/>
    <dgm:cxn modelId="{6F43F8E4-B12C-40A1-A366-FD195126AD0B}" type="presParOf" srcId="{15F543C0-DC7E-4495-9B99-24CEABAE2684}" destId="{4CB0F93D-A0DC-49F4-9578-576BB554AD29}" srcOrd="3" destOrd="0" presId="urn:microsoft.com/office/officeart/2008/layout/HorizontalMultiLevelHierarchy"/>
    <dgm:cxn modelId="{E051118A-6CB9-49D8-92C1-6E4D85E68C2A}" type="presParOf" srcId="{4CB0F93D-A0DC-49F4-9578-576BB554AD29}" destId="{8DEE8BC6-EA72-44B0-ABBC-BE0CBC361811}" srcOrd="0" destOrd="0" presId="urn:microsoft.com/office/officeart/2008/layout/HorizontalMultiLevelHierarchy"/>
    <dgm:cxn modelId="{CA6AA764-CEA1-4401-8AA7-D42DC8751FFD}" type="presParOf" srcId="{4CB0F93D-A0DC-49F4-9578-576BB554AD29}" destId="{4E2FF785-C39A-4542-90E5-C5957D901159}" srcOrd="1" destOrd="0" presId="urn:microsoft.com/office/officeart/2008/layout/HorizontalMultiLevelHierarchy"/>
    <dgm:cxn modelId="{F7FDAF36-5D1A-4589-99B0-9D1408E858E5}" type="presParOf" srcId="{4E2FF785-C39A-4542-90E5-C5957D901159}" destId="{041E9BDF-9B84-4327-82AC-FF03F093B3A3}" srcOrd="0" destOrd="0" presId="urn:microsoft.com/office/officeart/2008/layout/HorizontalMultiLevelHierarchy"/>
    <dgm:cxn modelId="{DBC56E6E-504C-493D-901E-3A262BF4B530}" type="presParOf" srcId="{041E9BDF-9B84-4327-82AC-FF03F093B3A3}" destId="{EDAC7999-8CB2-42FF-8A60-2B96AD7D0E3D}" srcOrd="0" destOrd="0" presId="urn:microsoft.com/office/officeart/2008/layout/HorizontalMultiLevelHierarchy"/>
    <dgm:cxn modelId="{7513CB95-98E9-4E8E-B915-E50A1B31827B}" type="presParOf" srcId="{4E2FF785-C39A-4542-90E5-C5957D901159}" destId="{E396571B-4A75-450B-9CE8-40DC1F5350D4}" srcOrd="1" destOrd="0" presId="urn:microsoft.com/office/officeart/2008/layout/HorizontalMultiLevelHierarchy"/>
    <dgm:cxn modelId="{E38F3B8E-6144-4C06-B2A9-AC033CE076E7}" type="presParOf" srcId="{E396571B-4A75-450B-9CE8-40DC1F5350D4}" destId="{5F7AA266-85B9-4E41-AF1A-593E922B296A}" srcOrd="0" destOrd="0" presId="urn:microsoft.com/office/officeart/2008/layout/HorizontalMultiLevelHierarchy"/>
    <dgm:cxn modelId="{D5F76D84-3FE0-4DE0-92E1-4A91BE4B97BA}" type="presParOf" srcId="{E396571B-4A75-450B-9CE8-40DC1F5350D4}" destId="{933FFB92-BA31-4DFC-B2F5-8F553CC9EA6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92CA293-03E2-4569-9E6A-B9C84C89632B}" type="doc">
      <dgm:prSet loTypeId="urn:microsoft.com/office/officeart/2005/8/layout/hierarchy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BCD572C2-7A84-4D7E-8EAE-981E1196774F}">
      <dgm:prSet phldrT="[Tekst]"/>
      <dgm:spPr/>
      <dgm:t>
        <a:bodyPr/>
        <a:lstStyle/>
        <a:p>
          <a:r>
            <a:rPr lang="pl-PL" dirty="0"/>
            <a:t>SOCJOLOGICZNE INTERPRETACJE</a:t>
          </a:r>
        </a:p>
      </dgm:t>
    </dgm:pt>
    <dgm:pt modelId="{177D754D-D7EB-4A3F-9164-EE26AF507E69}" type="parTrans" cxnId="{BD1C4039-A0FF-45CE-88E2-67980BC2C930}">
      <dgm:prSet/>
      <dgm:spPr/>
      <dgm:t>
        <a:bodyPr/>
        <a:lstStyle/>
        <a:p>
          <a:endParaRPr lang="pl-PL"/>
        </a:p>
      </dgm:t>
    </dgm:pt>
    <dgm:pt modelId="{DA3642FA-C87E-4590-A818-388389DD1DAD}" type="sibTrans" cxnId="{BD1C4039-A0FF-45CE-88E2-67980BC2C930}">
      <dgm:prSet/>
      <dgm:spPr/>
      <dgm:t>
        <a:bodyPr/>
        <a:lstStyle/>
        <a:p>
          <a:endParaRPr lang="pl-PL"/>
        </a:p>
      </dgm:t>
    </dgm:pt>
    <dgm:pt modelId="{F8686352-4F72-48A4-A231-A399659D7F20}">
      <dgm:prSet phldrT="[Tekst]"/>
      <dgm:spPr/>
      <dgm:t>
        <a:bodyPr/>
        <a:lstStyle/>
        <a:p>
          <a:r>
            <a:rPr lang="pl-PL" dirty="0"/>
            <a:t>A) ORGANIZACJA JAKO SYSTEM SPOŁECZNY</a:t>
          </a:r>
        </a:p>
      </dgm:t>
    </dgm:pt>
    <dgm:pt modelId="{C1B71888-0A13-4D3C-AD8C-996080E77094}" type="parTrans" cxnId="{5448D451-8E76-420F-AC3F-B38F850BCDCF}">
      <dgm:prSet/>
      <dgm:spPr/>
      <dgm:t>
        <a:bodyPr/>
        <a:lstStyle/>
        <a:p>
          <a:endParaRPr lang="pl-PL"/>
        </a:p>
      </dgm:t>
    </dgm:pt>
    <dgm:pt modelId="{6678DB30-B50A-492F-A9C7-8AA50428B399}" type="sibTrans" cxnId="{5448D451-8E76-420F-AC3F-B38F850BCDCF}">
      <dgm:prSet/>
      <dgm:spPr/>
      <dgm:t>
        <a:bodyPr/>
        <a:lstStyle/>
        <a:p>
          <a:endParaRPr lang="pl-PL"/>
        </a:p>
      </dgm:t>
    </dgm:pt>
    <dgm:pt modelId="{506F2399-27B6-4635-B62E-48E8827DAEAC}">
      <dgm:prSet phldrT="[Tekst]"/>
      <dgm:spPr/>
      <dgm:t>
        <a:bodyPr/>
        <a:lstStyle/>
        <a:p>
          <a:r>
            <a:rPr lang="pl-PL" dirty="0"/>
            <a:t>B) ORGANIZACJA JAKO SPOŁECZNA TWÓRCZOŚĆ CZŁOWIEKA</a:t>
          </a:r>
        </a:p>
      </dgm:t>
    </dgm:pt>
    <dgm:pt modelId="{C9CCBDAE-2197-4E6F-B352-018316F86381}" type="parTrans" cxnId="{944AD3A0-5347-4E1B-BB20-7761B71F6E31}">
      <dgm:prSet/>
      <dgm:spPr/>
      <dgm:t>
        <a:bodyPr/>
        <a:lstStyle/>
        <a:p>
          <a:endParaRPr lang="pl-PL"/>
        </a:p>
      </dgm:t>
    </dgm:pt>
    <dgm:pt modelId="{D1A3869D-C400-4773-9C0B-C2F6C07BFC06}" type="sibTrans" cxnId="{944AD3A0-5347-4E1B-BB20-7761B71F6E31}">
      <dgm:prSet/>
      <dgm:spPr/>
      <dgm:t>
        <a:bodyPr/>
        <a:lstStyle/>
        <a:p>
          <a:endParaRPr lang="pl-PL"/>
        </a:p>
      </dgm:t>
    </dgm:pt>
    <dgm:pt modelId="{0A868B24-B17F-4D89-8EF3-B6BAD0D8BC2D}">
      <dgm:prSet/>
      <dgm:spPr/>
      <dgm:t>
        <a:bodyPr/>
        <a:lstStyle/>
        <a:p>
          <a:r>
            <a:rPr lang="pl-PL" dirty="0"/>
            <a:t>C) ORGANIZACJA JAKO STRUKTURA</a:t>
          </a:r>
        </a:p>
      </dgm:t>
    </dgm:pt>
    <dgm:pt modelId="{35D70A84-FD78-4FFD-A0E8-B9E18208164D}" type="parTrans" cxnId="{B8F06E8C-A5C4-4AC4-BD19-3DAB609C7E18}">
      <dgm:prSet/>
      <dgm:spPr/>
      <dgm:t>
        <a:bodyPr/>
        <a:lstStyle/>
        <a:p>
          <a:endParaRPr lang="pl-PL"/>
        </a:p>
      </dgm:t>
    </dgm:pt>
    <dgm:pt modelId="{16B8DFF7-D496-4B80-9B59-F34B41D4623F}" type="sibTrans" cxnId="{B8F06E8C-A5C4-4AC4-BD19-3DAB609C7E18}">
      <dgm:prSet/>
      <dgm:spPr/>
      <dgm:t>
        <a:bodyPr/>
        <a:lstStyle/>
        <a:p>
          <a:endParaRPr lang="pl-PL"/>
        </a:p>
      </dgm:t>
    </dgm:pt>
    <dgm:pt modelId="{DA544199-79E1-40D0-8C1D-20AFD3A9215A}" type="pres">
      <dgm:prSet presAssocID="{B92CA293-03E2-4569-9E6A-B9C84C89632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DCD5324-4D6A-4957-85A2-33C67F6CDD97}" type="pres">
      <dgm:prSet presAssocID="{BCD572C2-7A84-4D7E-8EAE-981E1196774F}" presName="hierRoot1" presStyleCnt="0"/>
      <dgm:spPr/>
    </dgm:pt>
    <dgm:pt modelId="{9009337F-EDDC-43F8-B157-950616A20480}" type="pres">
      <dgm:prSet presAssocID="{BCD572C2-7A84-4D7E-8EAE-981E1196774F}" presName="composite" presStyleCnt="0"/>
      <dgm:spPr/>
    </dgm:pt>
    <dgm:pt modelId="{1B26FCFF-3820-4F4E-88EA-D7B76D351DD7}" type="pres">
      <dgm:prSet presAssocID="{BCD572C2-7A84-4D7E-8EAE-981E1196774F}" presName="background" presStyleLbl="node0" presStyleIdx="0" presStyleCnt="1"/>
      <dgm:spPr/>
    </dgm:pt>
    <dgm:pt modelId="{4282335F-DE32-43A0-92EB-F90CBBB259F5}" type="pres">
      <dgm:prSet presAssocID="{BCD572C2-7A84-4D7E-8EAE-981E1196774F}" presName="text" presStyleLbl="fgAcc0" presStyleIdx="0" presStyleCnt="1">
        <dgm:presLayoutVars>
          <dgm:chPref val="3"/>
        </dgm:presLayoutVars>
      </dgm:prSet>
      <dgm:spPr/>
    </dgm:pt>
    <dgm:pt modelId="{02CBD256-52AD-40FC-82B3-5761DF3E5002}" type="pres">
      <dgm:prSet presAssocID="{BCD572C2-7A84-4D7E-8EAE-981E1196774F}" presName="hierChild2" presStyleCnt="0"/>
      <dgm:spPr/>
    </dgm:pt>
    <dgm:pt modelId="{A8687B33-2051-4739-8D42-9AB73F8C1281}" type="pres">
      <dgm:prSet presAssocID="{C1B71888-0A13-4D3C-AD8C-996080E77094}" presName="Name10" presStyleLbl="parChTrans1D2" presStyleIdx="0" presStyleCnt="3"/>
      <dgm:spPr/>
    </dgm:pt>
    <dgm:pt modelId="{C8783CFE-071C-4263-B137-9ADBF1EA6CF0}" type="pres">
      <dgm:prSet presAssocID="{F8686352-4F72-48A4-A231-A399659D7F20}" presName="hierRoot2" presStyleCnt="0"/>
      <dgm:spPr/>
    </dgm:pt>
    <dgm:pt modelId="{9E44B8F2-CFA2-458D-ADC6-77F88EF96D4A}" type="pres">
      <dgm:prSet presAssocID="{F8686352-4F72-48A4-A231-A399659D7F20}" presName="composite2" presStyleCnt="0"/>
      <dgm:spPr/>
    </dgm:pt>
    <dgm:pt modelId="{921B8F68-32A2-4202-B084-A0D22C209105}" type="pres">
      <dgm:prSet presAssocID="{F8686352-4F72-48A4-A231-A399659D7F20}" presName="background2" presStyleLbl="node2" presStyleIdx="0" presStyleCnt="3"/>
      <dgm:spPr/>
    </dgm:pt>
    <dgm:pt modelId="{25C44351-7745-4B49-94A2-C0FED6745ABB}" type="pres">
      <dgm:prSet presAssocID="{F8686352-4F72-48A4-A231-A399659D7F20}" presName="text2" presStyleLbl="fgAcc2" presStyleIdx="0" presStyleCnt="3">
        <dgm:presLayoutVars>
          <dgm:chPref val="3"/>
        </dgm:presLayoutVars>
      </dgm:prSet>
      <dgm:spPr/>
    </dgm:pt>
    <dgm:pt modelId="{DC2B7342-5872-408C-9C4A-ECA14C46AF59}" type="pres">
      <dgm:prSet presAssocID="{F8686352-4F72-48A4-A231-A399659D7F20}" presName="hierChild3" presStyleCnt="0"/>
      <dgm:spPr/>
    </dgm:pt>
    <dgm:pt modelId="{E40678F9-CF24-4882-88CB-3D1793E07CCC}" type="pres">
      <dgm:prSet presAssocID="{C9CCBDAE-2197-4E6F-B352-018316F86381}" presName="Name10" presStyleLbl="parChTrans1D2" presStyleIdx="1" presStyleCnt="3"/>
      <dgm:spPr/>
    </dgm:pt>
    <dgm:pt modelId="{696BB8E4-5E02-4747-9FC3-ACBBB8C9FF0E}" type="pres">
      <dgm:prSet presAssocID="{506F2399-27B6-4635-B62E-48E8827DAEAC}" presName="hierRoot2" presStyleCnt="0"/>
      <dgm:spPr/>
    </dgm:pt>
    <dgm:pt modelId="{4B193B2D-0B6D-4BFE-9149-7D0B5F3F2AFA}" type="pres">
      <dgm:prSet presAssocID="{506F2399-27B6-4635-B62E-48E8827DAEAC}" presName="composite2" presStyleCnt="0"/>
      <dgm:spPr/>
    </dgm:pt>
    <dgm:pt modelId="{713F925A-EDDF-43BF-B65D-7C0385B73574}" type="pres">
      <dgm:prSet presAssocID="{506F2399-27B6-4635-B62E-48E8827DAEAC}" presName="background2" presStyleLbl="node2" presStyleIdx="1" presStyleCnt="3"/>
      <dgm:spPr/>
    </dgm:pt>
    <dgm:pt modelId="{C5CC1D96-A0EF-4BB5-8608-14152FA1C1DC}" type="pres">
      <dgm:prSet presAssocID="{506F2399-27B6-4635-B62E-48E8827DAEAC}" presName="text2" presStyleLbl="fgAcc2" presStyleIdx="1" presStyleCnt="3">
        <dgm:presLayoutVars>
          <dgm:chPref val="3"/>
        </dgm:presLayoutVars>
      </dgm:prSet>
      <dgm:spPr/>
    </dgm:pt>
    <dgm:pt modelId="{7D5142D5-34C2-41E6-94D1-DD9277B233F2}" type="pres">
      <dgm:prSet presAssocID="{506F2399-27B6-4635-B62E-48E8827DAEAC}" presName="hierChild3" presStyleCnt="0"/>
      <dgm:spPr/>
    </dgm:pt>
    <dgm:pt modelId="{1AF101CC-31B2-4D4C-A60E-C64B422CCAEA}" type="pres">
      <dgm:prSet presAssocID="{35D70A84-FD78-4FFD-A0E8-B9E18208164D}" presName="Name10" presStyleLbl="parChTrans1D2" presStyleIdx="2" presStyleCnt="3"/>
      <dgm:spPr/>
    </dgm:pt>
    <dgm:pt modelId="{095754E5-F569-43D0-9062-888C85270A8D}" type="pres">
      <dgm:prSet presAssocID="{0A868B24-B17F-4D89-8EF3-B6BAD0D8BC2D}" presName="hierRoot2" presStyleCnt="0"/>
      <dgm:spPr/>
    </dgm:pt>
    <dgm:pt modelId="{D46A69E0-28AE-4F78-A817-79A1EBD1C734}" type="pres">
      <dgm:prSet presAssocID="{0A868B24-B17F-4D89-8EF3-B6BAD0D8BC2D}" presName="composite2" presStyleCnt="0"/>
      <dgm:spPr/>
    </dgm:pt>
    <dgm:pt modelId="{D5DB92A7-A3B0-4370-8365-06CC3B39A2D6}" type="pres">
      <dgm:prSet presAssocID="{0A868B24-B17F-4D89-8EF3-B6BAD0D8BC2D}" presName="background2" presStyleLbl="node2" presStyleIdx="2" presStyleCnt="3"/>
      <dgm:spPr/>
    </dgm:pt>
    <dgm:pt modelId="{2F82DDAF-2174-4421-9ED4-5631510CC5B0}" type="pres">
      <dgm:prSet presAssocID="{0A868B24-B17F-4D89-8EF3-B6BAD0D8BC2D}" presName="text2" presStyleLbl="fgAcc2" presStyleIdx="2" presStyleCnt="3">
        <dgm:presLayoutVars>
          <dgm:chPref val="3"/>
        </dgm:presLayoutVars>
      </dgm:prSet>
      <dgm:spPr/>
    </dgm:pt>
    <dgm:pt modelId="{CD4B973B-42AD-40C3-B52E-9DBF42DD8A64}" type="pres">
      <dgm:prSet presAssocID="{0A868B24-B17F-4D89-8EF3-B6BAD0D8BC2D}" presName="hierChild3" presStyleCnt="0"/>
      <dgm:spPr/>
    </dgm:pt>
  </dgm:ptLst>
  <dgm:cxnLst>
    <dgm:cxn modelId="{BD1C4039-A0FF-45CE-88E2-67980BC2C930}" srcId="{B92CA293-03E2-4569-9E6A-B9C84C89632B}" destId="{BCD572C2-7A84-4D7E-8EAE-981E1196774F}" srcOrd="0" destOrd="0" parTransId="{177D754D-D7EB-4A3F-9164-EE26AF507E69}" sibTransId="{DA3642FA-C87E-4590-A818-388389DD1DAD}"/>
    <dgm:cxn modelId="{5448D451-8E76-420F-AC3F-B38F850BCDCF}" srcId="{BCD572C2-7A84-4D7E-8EAE-981E1196774F}" destId="{F8686352-4F72-48A4-A231-A399659D7F20}" srcOrd="0" destOrd="0" parTransId="{C1B71888-0A13-4D3C-AD8C-996080E77094}" sibTransId="{6678DB30-B50A-492F-A9C7-8AA50428B399}"/>
    <dgm:cxn modelId="{411F7E7E-18D4-4ED7-AB42-110EA0040AB9}" type="presOf" srcId="{BCD572C2-7A84-4D7E-8EAE-981E1196774F}" destId="{4282335F-DE32-43A0-92EB-F90CBBB259F5}" srcOrd="0" destOrd="0" presId="urn:microsoft.com/office/officeart/2005/8/layout/hierarchy1"/>
    <dgm:cxn modelId="{F63DA888-01BE-43E6-B264-42501B9E4543}" type="presOf" srcId="{F8686352-4F72-48A4-A231-A399659D7F20}" destId="{25C44351-7745-4B49-94A2-C0FED6745ABB}" srcOrd="0" destOrd="0" presId="urn:microsoft.com/office/officeart/2005/8/layout/hierarchy1"/>
    <dgm:cxn modelId="{A073F28B-222E-4CEA-874E-2E27EBB0826D}" type="presOf" srcId="{0A868B24-B17F-4D89-8EF3-B6BAD0D8BC2D}" destId="{2F82DDAF-2174-4421-9ED4-5631510CC5B0}" srcOrd="0" destOrd="0" presId="urn:microsoft.com/office/officeart/2005/8/layout/hierarchy1"/>
    <dgm:cxn modelId="{B8F06E8C-A5C4-4AC4-BD19-3DAB609C7E18}" srcId="{BCD572C2-7A84-4D7E-8EAE-981E1196774F}" destId="{0A868B24-B17F-4D89-8EF3-B6BAD0D8BC2D}" srcOrd="2" destOrd="0" parTransId="{35D70A84-FD78-4FFD-A0E8-B9E18208164D}" sibTransId="{16B8DFF7-D496-4B80-9B59-F34B41D4623F}"/>
    <dgm:cxn modelId="{944AD3A0-5347-4E1B-BB20-7761B71F6E31}" srcId="{BCD572C2-7A84-4D7E-8EAE-981E1196774F}" destId="{506F2399-27B6-4635-B62E-48E8827DAEAC}" srcOrd="1" destOrd="0" parTransId="{C9CCBDAE-2197-4E6F-B352-018316F86381}" sibTransId="{D1A3869D-C400-4773-9C0B-C2F6C07BFC06}"/>
    <dgm:cxn modelId="{D38302AD-E77C-4568-BA5C-81E359AA65D1}" type="presOf" srcId="{506F2399-27B6-4635-B62E-48E8827DAEAC}" destId="{C5CC1D96-A0EF-4BB5-8608-14152FA1C1DC}" srcOrd="0" destOrd="0" presId="urn:microsoft.com/office/officeart/2005/8/layout/hierarchy1"/>
    <dgm:cxn modelId="{09F5F0AF-2825-4604-9DD7-2E06D23F3A23}" type="presOf" srcId="{C9CCBDAE-2197-4E6F-B352-018316F86381}" destId="{E40678F9-CF24-4882-88CB-3D1793E07CCC}" srcOrd="0" destOrd="0" presId="urn:microsoft.com/office/officeart/2005/8/layout/hierarchy1"/>
    <dgm:cxn modelId="{18F1EDB0-9915-4DD8-A69B-AF1AE446E4CF}" type="presOf" srcId="{B92CA293-03E2-4569-9E6A-B9C84C89632B}" destId="{DA544199-79E1-40D0-8C1D-20AFD3A9215A}" srcOrd="0" destOrd="0" presId="urn:microsoft.com/office/officeart/2005/8/layout/hierarchy1"/>
    <dgm:cxn modelId="{F5B2E8D3-A202-442C-AC52-2E52F9E3D482}" type="presOf" srcId="{C1B71888-0A13-4D3C-AD8C-996080E77094}" destId="{A8687B33-2051-4739-8D42-9AB73F8C1281}" srcOrd="0" destOrd="0" presId="urn:microsoft.com/office/officeart/2005/8/layout/hierarchy1"/>
    <dgm:cxn modelId="{816931EA-ACB5-4540-983F-B171906C3DFF}" type="presOf" srcId="{35D70A84-FD78-4FFD-A0E8-B9E18208164D}" destId="{1AF101CC-31B2-4D4C-A60E-C64B422CCAEA}" srcOrd="0" destOrd="0" presId="urn:microsoft.com/office/officeart/2005/8/layout/hierarchy1"/>
    <dgm:cxn modelId="{6606F7FB-FC7B-4F45-B99C-E5272EEF7AB7}" type="presParOf" srcId="{DA544199-79E1-40D0-8C1D-20AFD3A9215A}" destId="{4DCD5324-4D6A-4957-85A2-33C67F6CDD97}" srcOrd="0" destOrd="0" presId="urn:microsoft.com/office/officeart/2005/8/layout/hierarchy1"/>
    <dgm:cxn modelId="{7DE81FA0-DC8F-425D-98AE-23A90CEAA90C}" type="presParOf" srcId="{4DCD5324-4D6A-4957-85A2-33C67F6CDD97}" destId="{9009337F-EDDC-43F8-B157-950616A20480}" srcOrd="0" destOrd="0" presId="urn:microsoft.com/office/officeart/2005/8/layout/hierarchy1"/>
    <dgm:cxn modelId="{71A6F1BE-5951-46DB-9AF0-9716288A65FB}" type="presParOf" srcId="{9009337F-EDDC-43F8-B157-950616A20480}" destId="{1B26FCFF-3820-4F4E-88EA-D7B76D351DD7}" srcOrd="0" destOrd="0" presId="urn:microsoft.com/office/officeart/2005/8/layout/hierarchy1"/>
    <dgm:cxn modelId="{F63F3CC0-91FC-4A0C-9DD3-AA2A7980CAAD}" type="presParOf" srcId="{9009337F-EDDC-43F8-B157-950616A20480}" destId="{4282335F-DE32-43A0-92EB-F90CBBB259F5}" srcOrd="1" destOrd="0" presId="urn:microsoft.com/office/officeart/2005/8/layout/hierarchy1"/>
    <dgm:cxn modelId="{C2918A04-32C8-4C13-B3D9-39DA4636DA9B}" type="presParOf" srcId="{4DCD5324-4D6A-4957-85A2-33C67F6CDD97}" destId="{02CBD256-52AD-40FC-82B3-5761DF3E5002}" srcOrd="1" destOrd="0" presId="urn:microsoft.com/office/officeart/2005/8/layout/hierarchy1"/>
    <dgm:cxn modelId="{1E34E2B5-1262-4E83-AD0E-73EA7B712FFB}" type="presParOf" srcId="{02CBD256-52AD-40FC-82B3-5761DF3E5002}" destId="{A8687B33-2051-4739-8D42-9AB73F8C1281}" srcOrd="0" destOrd="0" presId="urn:microsoft.com/office/officeart/2005/8/layout/hierarchy1"/>
    <dgm:cxn modelId="{5AF79C09-BF05-4316-8CAD-D48C1BCAF200}" type="presParOf" srcId="{02CBD256-52AD-40FC-82B3-5761DF3E5002}" destId="{C8783CFE-071C-4263-B137-9ADBF1EA6CF0}" srcOrd="1" destOrd="0" presId="urn:microsoft.com/office/officeart/2005/8/layout/hierarchy1"/>
    <dgm:cxn modelId="{C26594F8-6FA0-4231-91FC-81D4827CEDFB}" type="presParOf" srcId="{C8783CFE-071C-4263-B137-9ADBF1EA6CF0}" destId="{9E44B8F2-CFA2-458D-ADC6-77F88EF96D4A}" srcOrd="0" destOrd="0" presId="urn:microsoft.com/office/officeart/2005/8/layout/hierarchy1"/>
    <dgm:cxn modelId="{05F56F9F-B272-4DAA-A8F8-758A57286608}" type="presParOf" srcId="{9E44B8F2-CFA2-458D-ADC6-77F88EF96D4A}" destId="{921B8F68-32A2-4202-B084-A0D22C209105}" srcOrd="0" destOrd="0" presId="urn:microsoft.com/office/officeart/2005/8/layout/hierarchy1"/>
    <dgm:cxn modelId="{242A6C0C-DA61-49C9-B384-0E2882B8AFFF}" type="presParOf" srcId="{9E44B8F2-CFA2-458D-ADC6-77F88EF96D4A}" destId="{25C44351-7745-4B49-94A2-C0FED6745ABB}" srcOrd="1" destOrd="0" presId="urn:microsoft.com/office/officeart/2005/8/layout/hierarchy1"/>
    <dgm:cxn modelId="{D4929996-EBAD-452B-BE5C-8ADC6C37877C}" type="presParOf" srcId="{C8783CFE-071C-4263-B137-9ADBF1EA6CF0}" destId="{DC2B7342-5872-408C-9C4A-ECA14C46AF59}" srcOrd="1" destOrd="0" presId="urn:microsoft.com/office/officeart/2005/8/layout/hierarchy1"/>
    <dgm:cxn modelId="{9B5A2214-14D7-4598-B33B-6CEDFBDFD5C8}" type="presParOf" srcId="{02CBD256-52AD-40FC-82B3-5761DF3E5002}" destId="{E40678F9-CF24-4882-88CB-3D1793E07CCC}" srcOrd="2" destOrd="0" presId="urn:microsoft.com/office/officeart/2005/8/layout/hierarchy1"/>
    <dgm:cxn modelId="{640A4E0D-84C4-4715-B4F4-18F0CBD5CB60}" type="presParOf" srcId="{02CBD256-52AD-40FC-82B3-5761DF3E5002}" destId="{696BB8E4-5E02-4747-9FC3-ACBBB8C9FF0E}" srcOrd="3" destOrd="0" presId="urn:microsoft.com/office/officeart/2005/8/layout/hierarchy1"/>
    <dgm:cxn modelId="{C5991C18-9A18-4217-98B0-A3CC6EAA668A}" type="presParOf" srcId="{696BB8E4-5E02-4747-9FC3-ACBBB8C9FF0E}" destId="{4B193B2D-0B6D-4BFE-9149-7D0B5F3F2AFA}" srcOrd="0" destOrd="0" presId="urn:microsoft.com/office/officeart/2005/8/layout/hierarchy1"/>
    <dgm:cxn modelId="{5345BCF4-8BC1-4FCC-98F0-D549190763B4}" type="presParOf" srcId="{4B193B2D-0B6D-4BFE-9149-7D0B5F3F2AFA}" destId="{713F925A-EDDF-43BF-B65D-7C0385B73574}" srcOrd="0" destOrd="0" presId="urn:microsoft.com/office/officeart/2005/8/layout/hierarchy1"/>
    <dgm:cxn modelId="{B5085626-53DB-4DE2-9720-EB29B902C10B}" type="presParOf" srcId="{4B193B2D-0B6D-4BFE-9149-7D0B5F3F2AFA}" destId="{C5CC1D96-A0EF-4BB5-8608-14152FA1C1DC}" srcOrd="1" destOrd="0" presId="urn:microsoft.com/office/officeart/2005/8/layout/hierarchy1"/>
    <dgm:cxn modelId="{26812AA7-BE2F-47AE-89C7-162AA5568660}" type="presParOf" srcId="{696BB8E4-5E02-4747-9FC3-ACBBB8C9FF0E}" destId="{7D5142D5-34C2-41E6-94D1-DD9277B233F2}" srcOrd="1" destOrd="0" presId="urn:microsoft.com/office/officeart/2005/8/layout/hierarchy1"/>
    <dgm:cxn modelId="{FC853DF7-E5A2-4E92-B32F-E9BA1B01F94B}" type="presParOf" srcId="{02CBD256-52AD-40FC-82B3-5761DF3E5002}" destId="{1AF101CC-31B2-4D4C-A60E-C64B422CCAEA}" srcOrd="4" destOrd="0" presId="urn:microsoft.com/office/officeart/2005/8/layout/hierarchy1"/>
    <dgm:cxn modelId="{04A069AC-E250-4C0C-9953-C26D91088A7A}" type="presParOf" srcId="{02CBD256-52AD-40FC-82B3-5761DF3E5002}" destId="{095754E5-F569-43D0-9062-888C85270A8D}" srcOrd="5" destOrd="0" presId="urn:microsoft.com/office/officeart/2005/8/layout/hierarchy1"/>
    <dgm:cxn modelId="{44B83E9D-CFF8-4B86-94C5-5664E461A0D6}" type="presParOf" srcId="{095754E5-F569-43D0-9062-888C85270A8D}" destId="{D46A69E0-28AE-4F78-A817-79A1EBD1C734}" srcOrd="0" destOrd="0" presId="urn:microsoft.com/office/officeart/2005/8/layout/hierarchy1"/>
    <dgm:cxn modelId="{A642728A-ADF6-4681-9CA9-25BC3662130D}" type="presParOf" srcId="{D46A69E0-28AE-4F78-A817-79A1EBD1C734}" destId="{D5DB92A7-A3B0-4370-8365-06CC3B39A2D6}" srcOrd="0" destOrd="0" presId="urn:microsoft.com/office/officeart/2005/8/layout/hierarchy1"/>
    <dgm:cxn modelId="{1E738E0E-9A7C-497F-A153-63CCC969E6C6}" type="presParOf" srcId="{D46A69E0-28AE-4F78-A817-79A1EBD1C734}" destId="{2F82DDAF-2174-4421-9ED4-5631510CC5B0}" srcOrd="1" destOrd="0" presId="urn:microsoft.com/office/officeart/2005/8/layout/hierarchy1"/>
    <dgm:cxn modelId="{C5F6F000-4D3A-4C08-80D0-4531406EC31F}" type="presParOf" srcId="{095754E5-F569-43D0-9062-888C85270A8D}" destId="{CD4B973B-42AD-40C3-B52E-9DBF42DD8A6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B4A790-CAF1-4F31-9FF5-6EA03A8343F4}" type="doc">
      <dgm:prSet loTypeId="urn:microsoft.com/office/officeart/2005/8/layout/equation1" loCatId="relationship" qsTypeId="urn:microsoft.com/office/officeart/2005/8/quickstyle/simple1" qsCatId="simple" csTypeId="urn:microsoft.com/office/officeart/2005/8/colors/accent1_2" csCatId="accent1" phldr="1"/>
      <dgm:spPr/>
    </dgm:pt>
    <dgm:pt modelId="{9C1B6E68-AD26-4BA0-A073-F8EA1677C1F1}">
      <dgm:prSet phldrT="[Tekst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pl-PL" sz="2400" b="1" dirty="0">
              <a:solidFill>
                <a:schemeClr val="tx1"/>
              </a:solidFill>
            </a:rPr>
            <a:t>INSTYTUCJA</a:t>
          </a:r>
        </a:p>
      </dgm:t>
    </dgm:pt>
    <dgm:pt modelId="{B3087C70-6DD2-40AA-B264-D44A754AD501}" type="parTrans" cxnId="{37285E55-B2C4-42FF-9756-7D3E9F13B415}">
      <dgm:prSet/>
      <dgm:spPr/>
      <dgm:t>
        <a:bodyPr/>
        <a:lstStyle/>
        <a:p>
          <a:endParaRPr lang="pl-PL"/>
        </a:p>
      </dgm:t>
    </dgm:pt>
    <dgm:pt modelId="{C3E66790-BB8E-42D2-B51F-C575AC3561EB}" type="sibTrans" cxnId="{37285E55-B2C4-42FF-9756-7D3E9F13B415}">
      <dgm:prSet/>
      <dgm:spPr/>
      <dgm:t>
        <a:bodyPr/>
        <a:lstStyle/>
        <a:p>
          <a:endParaRPr lang="pl-PL"/>
        </a:p>
      </dgm:t>
    </dgm:pt>
    <dgm:pt modelId="{66B26350-8BA2-41F6-891A-BEABDB36A1FA}">
      <dgm:prSet phldrT="[Tekst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pl-PL" b="1" dirty="0">
              <a:solidFill>
                <a:schemeClr val="tx1"/>
              </a:solidFill>
            </a:rPr>
            <a:t>CZŁON KIEROWNICZY</a:t>
          </a:r>
        </a:p>
      </dgm:t>
    </dgm:pt>
    <dgm:pt modelId="{2CE5662E-A77B-49C0-9273-CF56FAD16B47}" type="parTrans" cxnId="{AC21FC2A-1A4A-4723-BAF6-203C90C1B3F0}">
      <dgm:prSet/>
      <dgm:spPr/>
      <dgm:t>
        <a:bodyPr/>
        <a:lstStyle/>
        <a:p>
          <a:endParaRPr lang="pl-PL"/>
        </a:p>
      </dgm:t>
    </dgm:pt>
    <dgm:pt modelId="{9551E3BD-52F0-4A5F-9667-F5E964DFB092}" type="sibTrans" cxnId="{AC21FC2A-1A4A-4723-BAF6-203C90C1B3F0}">
      <dgm:prSet/>
      <dgm:spPr/>
      <dgm:t>
        <a:bodyPr/>
        <a:lstStyle/>
        <a:p>
          <a:endParaRPr lang="pl-PL"/>
        </a:p>
      </dgm:t>
    </dgm:pt>
    <dgm:pt modelId="{CB9AD0CE-A1BF-471A-8A80-3152ABCBF3B3}">
      <dgm:prSet phldrT="[Tekst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pl-PL" sz="2000" b="1" i="0" dirty="0">
              <a:solidFill>
                <a:schemeClr val="tx1"/>
              </a:solidFill>
            </a:rPr>
            <a:t>ORGANIZACJA ZARZĄDZANA</a:t>
          </a:r>
        </a:p>
      </dgm:t>
    </dgm:pt>
    <dgm:pt modelId="{F2C7086B-A9EB-4160-B58E-3269C6F08B6E}" type="parTrans" cxnId="{6F6EC902-CF68-4C6E-9E92-EBDEA9A9C459}">
      <dgm:prSet/>
      <dgm:spPr/>
      <dgm:t>
        <a:bodyPr/>
        <a:lstStyle/>
        <a:p>
          <a:endParaRPr lang="pl-PL"/>
        </a:p>
      </dgm:t>
    </dgm:pt>
    <dgm:pt modelId="{5B4ABC11-EDC8-4D3C-95AA-7F600C264AD0}" type="sibTrans" cxnId="{6F6EC902-CF68-4C6E-9E92-EBDEA9A9C459}">
      <dgm:prSet/>
      <dgm:spPr/>
      <dgm:t>
        <a:bodyPr/>
        <a:lstStyle/>
        <a:p>
          <a:endParaRPr lang="pl-PL"/>
        </a:p>
      </dgm:t>
    </dgm:pt>
    <dgm:pt modelId="{94B2E519-2A0C-4DA7-B24E-2D361157B5F9}" type="pres">
      <dgm:prSet presAssocID="{EDB4A790-CAF1-4F31-9FF5-6EA03A8343F4}" presName="linearFlow" presStyleCnt="0">
        <dgm:presLayoutVars>
          <dgm:dir/>
          <dgm:resizeHandles val="exact"/>
        </dgm:presLayoutVars>
      </dgm:prSet>
      <dgm:spPr/>
    </dgm:pt>
    <dgm:pt modelId="{6F872D32-3853-4F60-8FEC-511E631EA66D}" type="pres">
      <dgm:prSet presAssocID="{9C1B6E68-AD26-4BA0-A073-F8EA1677C1F1}" presName="node" presStyleLbl="node1" presStyleIdx="0" presStyleCnt="3">
        <dgm:presLayoutVars>
          <dgm:bulletEnabled val="1"/>
        </dgm:presLayoutVars>
      </dgm:prSet>
      <dgm:spPr/>
    </dgm:pt>
    <dgm:pt modelId="{37F5B764-B13A-4ED6-BBAC-7D54AD38F26B}" type="pres">
      <dgm:prSet presAssocID="{C3E66790-BB8E-42D2-B51F-C575AC3561EB}" presName="spacerL" presStyleCnt="0"/>
      <dgm:spPr/>
    </dgm:pt>
    <dgm:pt modelId="{DFE2E472-D217-4684-85BC-F955C2368AD2}" type="pres">
      <dgm:prSet presAssocID="{C3E66790-BB8E-42D2-B51F-C575AC3561EB}" presName="sibTrans" presStyleLbl="sibTrans2D1" presStyleIdx="0" presStyleCnt="2"/>
      <dgm:spPr/>
    </dgm:pt>
    <dgm:pt modelId="{144A042D-A313-45E5-B891-42394D4BCD77}" type="pres">
      <dgm:prSet presAssocID="{C3E66790-BB8E-42D2-B51F-C575AC3561EB}" presName="spacerR" presStyleCnt="0"/>
      <dgm:spPr/>
    </dgm:pt>
    <dgm:pt modelId="{1B531626-84C6-422F-8AD9-601BE954FA87}" type="pres">
      <dgm:prSet presAssocID="{66B26350-8BA2-41F6-891A-BEABDB36A1FA}" presName="node" presStyleLbl="node1" presStyleIdx="1" presStyleCnt="3">
        <dgm:presLayoutVars>
          <dgm:bulletEnabled val="1"/>
        </dgm:presLayoutVars>
      </dgm:prSet>
      <dgm:spPr/>
    </dgm:pt>
    <dgm:pt modelId="{ED98BD28-C186-4FA1-A0AF-CC5CCAA90BF9}" type="pres">
      <dgm:prSet presAssocID="{9551E3BD-52F0-4A5F-9667-F5E964DFB092}" presName="spacerL" presStyleCnt="0"/>
      <dgm:spPr/>
    </dgm:pt>
    <dgm:pt modelId="{E2A2AC38-3D89-4DF6-96EB-A82B1D43D5B0}" type="pres">
      <dgm:prSet presAssocID="{9551E3BD-52F0-4A5F-9667-F5E964DFB092}" presName="sibTrans" presStyleLbl="sibTrans2D1" presStyleIdx="1" presStyleCnt="2"/>
      <dgm:spPr/>
    </dgm:pt>
    <dgm:pt modelId="{25AD01A0-8DEB-4E31-913F-0998019FDEC2}" type="pres">
      <dgm:prSet presAssocID="{9551E3BD-52F0-4A5F-9667-F5E964DFB092}" presName="spacerR" presStyleCnt="0"/>
      <dgm:spPr/>
    </dgm:pt>
    <dgm:pt modelId="{F7E21817-F4F2-47A5-AC93-DBBC01F0B204}" type="pres">
      <dgm:prSet presAssocID="{CB9AD0CE-A1BF-471A-8A80-3152ABCBF3B3}" presName="node" presStyleLbl="node1" presStyleIdx="2" presStyleCnt="3">
        <dgm:presLayoutVars>
          <dgm:bulletEnabled val="1"/>
        </dgm:presLayoutVars>
      </dgm:prSet>
      <dgm:spPr/>
    </dgm:pt>
  </dgm:ptLst>
  <dgm:cxnLst>
    <dgm:cxn modelId="{6F6EC902-CF68-4C6E-9E92-EBDEA9A9C459}" srcId="{EDB4A790-CAF1-4F31-9FF5-6EA03A8343F4}" destId="{CB9AD0CE-A1BF-471A-8A80-3152ABCBF3B3}" srcOrd="2" destOrd="0" parTransId="{F2C7086B-A9EB-4160-B58E-3269C6F08B6E}" sibTransId="{5B4ABC11-EDC8-4D3C-95AA-7F600C264AD0}"/>
    <dgm:cxn modelId="{AC21FC2A-1A4A-4723-BAF6-203C90C1B3F0}" srcId="{EDB4A790-CAF1-4F31-9FF5-6EA03A8343F4}" destId="{66B26350-8BA2-41F6-891A-BEABDB36A1FA}" srcOrd="1" destOrd="0" parTransId="{2CE5662E-A77B-49C0-9273-CF56FAD16B47}" sibTransId="{9551E3BD-52F0-4A5F-9667-F5E964DFB092}"/>
    <dgm:cxn modelId="{4CBA092F-7E55-41D3-B924-084B4123CEB1}" type="presOf" srcId="{66B26350-8BA2-41F6-891A-BEABDB36A1FA}" destId="{1B531626-84C6-422F-8AD9-601BE954FA87}" srcOrd="0" destOrd="0" presId="urn:microsoft.com/office/officeart/2005/8/layout/equation1"/>
    <dgm:cxn modelId="{A686233C-6D78-4319-B374-654945B96D04}" type="presOf" srcId="{9C1B6E68-AD26-4BA0-A073-F8EA1677C1F1}" destId="{6F872D32-3853-4F60-8FEC-511E631EA66D}" srcOrd="0" destOrd="0" presId="urn:microsoft.com/office/officeart/2005/8/layout/equation1"/>
    <dgm:cxn modelId="{8E79F54A-E73B-4D1E-970A-54EF0C01EF1E}" type="presOf" srcId="{EDB4A790-CAF1-4F31-9FF5-6EA03A8343F4}" destId="{94B2E519-2A0C-4DA7-B24E-2D361157B5F9}" srcOrd="0" destOrd="0" presId="urn:microsoft.com/office/officeart/2005/8/layout/equation1"/>
    <dgm:cxn modelId="{37285E55-B2C4-42FF-9756-7D3E9F13B415}" srcId="{EDB4A790-CAF1-4F31-9FF5-6EA03A8343F4}" destId="{9C1B6E68-AD26-4BA0-A073-F8EA1677C1F1}" srcOrd="0" destOrd="0" parTransId="{B3087C70-6DD2-40AA-B264-D44A754AD501}" sibTransId="{C3E66790-BB8E-42D2-B51F-C575AC3561EB}"/>
    <dgm:cxn modelId="{A509377D-6FC0-4B43-BBAD-C54D7EB8E5E6}" type="presOf" srcId="{CB9AD0CE-A1BF-471A-8A80-3152ABCBF3B3}" destId="{F7E21817-F4F2-47A5-AC93-DBBC01F0B204}" srcOrd="0" destOrd="0" presId="urn:microsoft.com/office/officeart/2005/8/layout/equation1"/>
    <dgm:cxn modelId="{6C9CCCF9-9B80-4A00-A47E-7B14F085D700}" type="presOf" srcId="{9551E3BD-52F0-4A5F-9667-F5E964DFB092}" destId="{E2A2AC38-3D89-4DF6-96EB-A82B1D43D5B0}" srcOrd="0" destOrd="0" presId="urn:microsoft.com/office/officeart/2005/8/layout/equation1"/>
    <dgm:cxn modelId="{880EC1FC-6DBF-45E0-9490-A3718468C6C6}" type="presOf" srcId="{C3E66790-BB8E-42D2-B51F-C575AC3561EB}" destId="{DFE2E472-D217-4684-85BC-F955C2368AD2}" srcOrd="0" destOrd="0" presId="urn:microsoft.com/office/officeart/2005/8/layout/equation1"/>
    <dgm:cxn modelId="{1B5E9C46-44BB-4594-AC8A-001F2E0F3B1D}" type="presParOf" srcId="{94B2E519-2A0C-4DA7-B24E-2D361157B5F9}" destId="{6F872D32-3853-4F60-8FEC-511E631EA66D}" srcOrd="0" destOrd="0" presId="urn:microsoft.com/office/officeart/2005/8/layout/equation1"/>
    <dgm:cxn modelId="{CF1BBAA6-5A57-467A-B240-92163CDE01A5}" type="presParOf" srcId="{94B2E519-2A0C-4DA7-B24E-2D361157B5F9}" destId="{37F5B764-B13A-4ED6-BBAC-7D54AD38F26B}" srcOrd="1" destOrd="0" presId="urn:microsoft.com/office/officeart/2005/8/layout/equation1"/>
    <dgm:cxn modelId="{87E03942-B248-4179-8CFA-E4B199FBF8E1}" type="presParOf" srcId="{94B2E519-2A0C-4DA7-B24E-2D361157B5F9}" destId="{DFE2E472-D217-4684-85BC-F955C2368AD2}" srcOrd="2" destOrd="0" presId="urn:microsoft.com/office/officeart/2005/8/layout/equation1"/>
    <dgm:cxn modelId="{1B9E7212-9537-40DC-803F-B77702F50F4B}" type="presParOf" srcId="{94B2E519-2A0C-4DA7-B24E-2D361157B5F9}" destId="{144A042D-A313-45E5-B891-42394D4BCD77}" srcOrd="3" destOrd="0" presId="urn:microsoft.com/office/officeart/2005/8/layout/equation1"/>
    <dgm:cxn modelId="{91CA66A9-6D1A-42D5-A63B-CFACDD9E9B79}" type="presParOf" srcId="{94B2E519-2A0C-4DA7-B24E-2D361157B5F9}" destId="{1B531626-84C6-422F-8AD9-601BE954FA87}" srcOrd="4" destOrd="0" presId="urn:microsoft.com/office/officeart/2005/8/layout/equation1"/>
    <dgm:cxn modelId="{75838496-9639-4123-A62B-9666367FAD1F}" type="presParOf" srcId="{94B2E519-2A0C-4DA7-B24E-2D361157B5F9}" destId="{ED98BD28-C186-4FA1-A0AF-CC5CCAA90BF9}" srcOrd="5" destOrd="0" presId="urn:microsoft.com/office/officeart/2005/8/layout/equation1"/>
    <dgm:cxn modelId="{8C073048-BA1D-4259-9F14-1873C941DF52}" type="presParOf" srcId="{94B2E519-2A0C-4DA7-B24E-2D361157B5F9}" destId="{E2A2AC38-3D89-4DF6-96EB-A82B1D43D5B0}" srcOrd="6" destOrd="0" presId="urn:microsoft.com/office/officeart/2005/8/layout/equation1"/>
    <dgm:cxn modelId="{BA72868A-9E98-4140-82D0-D6B9B7B710B3}" type="presParOf" srcId="{94B2E519-2A0C-4DA7-B24E-2D361157B5F9}" destId="{25AD01A0-8DEB-4E31-913F-0998019FDEC2}" srcOrd="7" destOrd="0" presId="urn:microsoft.com/office/officeart/2005/8/layout/equation1"/>
    <dgm:cxn modelId="{FE8BE2AF-B133-4B41-88B6-4ED38181D43D}" type="presParOf" srcId="{94B2E519-2A0C-4DA7-B24E-2D361157B5F9}" destId="{F7E21817-F4F2-47A5-AC93-DBBC01F0B204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DB4A790-CAF1-4F31-9FF5-6EA03A8343F4}" type="doc">
      <dgm:prSet loTypeId="urn:microsoft.com/office/officeart/2005/8/layout/equation1" loCatId="relationship" qsTypeId="urn:microsoft.com/office/officeart/2005/8/quickstyle/simple1" qsCatId="simple" csTypeId="urn:microsoft.com/office/officeart/2005/8/colors/accent2_2" csCatId="accent2" phldr="1"/>
      <dgm:spPr/>
    </dgm:pt>
    <dgm:pt modelId="{9C1B6E68-AD26-4BA0-A073-F8EA1677C1F1}">
      <dgm:prSet phldrT="[Tekst]" custT="1"/>
      <dgm:spPr>
        <a:solidFill>
          <a:srgbClr val="F5B487"/>
        </a:solidFill>
      </dgm:spPr>
      <dgm:t>
        <a:bodyPr/>
        <a:lstStyle/>
        <a:p>
          <a:r>
            <a:rPr lang="pl-PL" sz="2000" b="1" dirty="0">
              <a:solidFill>
                <a:schemeClr val="tx1"/>
              </a:solidFill>
            </a:rPr>
            <a:t>ZESPÓŁ LUDZI I APARATURA</a:t>
          </a:r>
        </a:p>
      </dgm:t>
    </dgm:pt>
    <dgm:pt modelId="{B3087C70-6DD2-40AA-B264-D44A754AD501}" type="parTrans" cxnId="{37285E55-B2C4-42FF-9756-7D3E9F13B415}">
      <dgm:prSet/>
      <dgm:spPr/>
      <dgm:t>
        <a:bodyPr/>
        <a:lstStyle/>
        <a:p>
          <a:endParaRPr lang="pl-PL"/>
        </a:p>
      </dgm:t>
    </dgm:pt>
    <dgm:pt modelId="{C3E66790-BB8E-42D2-B51F-C575AC3561EB}" type="sibTrans" cxnId="{37285E55-B2C4-42FF-9756-7D3E9F13B415}">
      <dgm:prSet/>
      <dgm:spPr/>
      <dgm:t>
        <a:bodyPr/>
        <a:lstStyle/>
        <a:p>
          <a:endParaRPr lang="pl-PL"/>
        </a:p>
      </dgm:t>
    </dgm:pt>
    <dgm:pt modelId="{66B26350-8BA2-41F6-891A-BEABDB36A1FA}">
      <dgm:prSet phldrT="[Tekst]"/>
      <dgm:spPr>
        <a:solidFill>
          <a:srgbClr val="F5B487"/>
        </a:solidFill>
      </dgm:spPr>
      <dgm:t>
        <a:bodyPr/>
        <a:lstStyle/>
        <a:p>
          <a:r>
            <a:rPr lang="pl-PL" b="1" dirty="0">
              <a:solidFill>
                <a:schemeClr val="tx1"/>
              </a:solidFill>
            </a:rPr>
            <a:t>POWTARZALNOŚĆ CELÓW</a:t>
          </a:r>
        </a:p>
      </dgm:t>
    </dgm:pt>
    <dgm:pt modelId="{2CE5662E-A77B-49C0-9273-CF56FAD16B47}" type="parTrans" cxnId="{AC21FC2A-1A4A-4723-BAF6-203C90C1B3F0}">
      <dgm:prSet/>
      <dgm:spPr/>
      <dgm:t>
        <a:bodyPr/>
        <a:lstStyle/>
        <a:p>
          <a:endParaRPr lang="pl-PL"/>
        </a:p>
      </dgm:t>
    </dgm:pt>
    <dgm:pt modelId="{9551E3BD-52F0-4A5F-9667-F5E964DFB092}" type="sibTrans" cxnId="{AC21FC2A-1A4A-4723-BAF6-203C90C1B3F0}">
      <dgm:prSet/>
      <dgm:spPr/>
      <dgm:t>
        <a:bodyPr/>
        <a:lstStyle/>
        <a:p>
          <a:endParaRPr lang="pl-PL"/>
        </a:p>
      </dgm:t>
    </dgm:pt>
    <dgm:pt modelId="{CB9AD0CE-A1BF-471A-8A80-3152ABCBF3B3}">
      <dgm:prSet phldrT="[Tekst]" custT="1"/>
      <dgm:spPr>
        <a:solidFill>
          <a:srgbClr val="F5B487"/>
        </a:solidFill>
      </dgm:spPr>
      <dgm:t>
        <a:bodyPr/>
        <a:lstStyle/>
        <a:p>
          <a:r>
            <a:rPr lang="pl-PL" sz="2400" b="1" dirty="0">
              <a:solidFill>
                <a:schemeClr val="tx1"/>
              </a:solidFill>
            </a:rPr>
            <a:t>INSTYTUCJA</a:t>
          </a:r>
        </a:p>
      </dgm:t>
    </dgm:pt>
    <dgm:pt modelId="{F2C7086B-A9EB-4160-B58E-3269C6F08B6E}" type="parTrans" cxnId="{6F6EC902-CF68-4C6E-9E92-EBDEA9A9C459}">
      <dgm:prSet/>
      <dgm:spPr/>
      <dgm:t>
        <a:bodyPr/>
        <a:lstStyle/>
        <a:p>
          <a:endParaRPr lang="pl-PL"/>
        </a:p>
      </dgm:t>
    </dgm:pt>
    <dgm:pt modelId="{5B4ABC11-EDC8-4D3C-95AA-7F600C264AD0}" type="sibTrans" cxnId="{6F6EC902-CF68-4C6E-9E92-EBDEA9A9C459}">
      <dgm:prSet/>
      <dgm:spPr/>
      <dgm:t>
        <a:bodyPr/>
        <a:lstStyle/>
        <a:p>
          <a:endParaRPr lang="pl-PL"/>
        </a:p>
      </dgm:t>
    </dgm:pt>
    <dgm:pt modelId="{94B2E519-2A0C-4DA7-B24E-2D361157B5F9}" type="pres">
      <dgm:prSet presAssocID="{EDB4A790-CAF1-4F31-9FF5-6EA03A8343F4}" presName="linearFlow" presStyleCnt="0">
        <dgm:presLayoutVars>
          <dgm:dir/>
          <dgm:resizeHandles val="exact"/>
        </dgm:presLayoutVars>
      </dgm:prSet>
      <dgm:spPr/>
    </dgm:pt>
    <dgm:pt modelId="{6F872D32-3853-4F60-8FEC-511E631EA66D}" type="pres">
      <dgm:prSet presAssocID="{9C1B6E68-AD26-4BA0-A073-F8EA1677C1F1}" presName="node" presStyleLbl="node1" presStyleIdx="0" presStyleCnt="3">
        <dgm:presLayoutVars>
          <dgm:bulletEnabled val="1"/>
        </dgm:presLayoutVars>
      </dgm:prSet>
      <dgm:spPr/>
    </dgm:pt>
    <dgm:pt modelId="{37F5B764-B13A-4ED6-BBAC-7D54AD38F26B}" type="pres">
      <dgm:prSet presAssocID="{C3E66790-BB8E-42D2-B51F-C575AC3561EB}" presName="spacerL" presStyleCnt="0"/>
      <dgm:spPr/>
    </dgm:pt>
    <dgm:pt modelId="{DFE2E472-D217-4684-85BC-F955C2368AD2}" type="pres">
      <dgm:prSet presAssocID="{C3E66790-BB8E-42D2-B51F-C575AC3561EB}" presName="sibTrans" presStyleLbl="sibTrans2D1" presStyleIdx="0" presStyleCnt="2"/>
      <dgm:spPr/>
    </dgm:pt>
    <dgm:pt modelId="{144A042D-A313-45E5-B891-42394D4BCD77}" type="pres">
      <dgm:prSet presAssocID="{C3E66790-BB8E-42D2-B51F-C575AC3561EB}" presName="spacerR" presStyleCnt="0"/>
      <dgm:spPr/>
    </dgm:pt>
    <dgm:pt modelId="{1B531626-84C6-422F-8AD9-601BE954FA87}" type="pres">
      <dgm:prSet presAssocID="{66B26350-8BA2-41F6-891A-BEABDB36A1FA}" presName="node" presStyleLbl="node1" presStyleIdx="1" presStyleCnt="3">
        <dgm:presLayoutVars>
          <dgm:bulletEnabled val="1"/>
        </dgm:presLayoutVars>
      </dgm:prSet>
      <dgm:spPr/>
    </dgm:pt>
    <dgm:pt modelId="{ED98BD28-C186-4FA1-A0AF-CC5CCAA90BF9}" type="pres">
      <dgm:prSet presAssocID="{9551E3BD-52F0-4A5F-9667-F5E964DFB092}" presName="spacerL" presStyleCnt="0"/>
      <dgm:spPr/>
    </dgm:pt>
    <dgm:pt modelId="{E2A2AC38-3D89-4DF6-96EB-A82B1D43D5B0}" type="pres">
      <dgm:prSet presAssocID="{9551E3BD-52F0-4A5F-9667-F5E964DFB092}" presName="sibTrans" presStyleLbl="sibTrans2D1" presStyleIdx="1" presStyleCnt="2"/>
      <dgm:spPr/>
    </dgm:pt>
    <dgm:pt modelId="{25AD01A0-8DEB-4E31-913F-0998019FDEC2}" type="pres">
      <dgm:prSet presAssocID="{9551E3BD-52F0-4A5F-9667-F5E964DFB092}" presName="spacerR" presStyleCnt="0"/>
      <dgm:spPr/>
    </dgm:pt>
    <dgm:pt modelId="{F7E21817-F4F2-47A5-AC93-DBBC01F0B204}" type="pres">
      <dgm:prSet presAssocID="{CB9AD0CE-A1BF-471A-8A80-3152ABCBF3B3}" presName="node" presStyleLbl="node1" presStyleIdx="2" presStyleCnt="3">
        <dgm:presLayoutVars>
          <dgm:bulletEnabled val="1"/>
        </dgm:presLayoutVars>
      </dgm:prSet>
      <dgm:spPr/>
    </dgm:pt>
  </dgm:ptLst>
  <dgm:cxnLst>
    <dgm:cxn modelId="{6F6EC902-CF68-4C6E-9E92-EBDEA9A9C459}" srcId="{EDB4A790-CAF1-4F31-9FF5-6EA03A8343F4}" destId="{CB9AD0CE-A1BF-471A-8A80-3152ABCBF3B3}" srcOrd="2" destOrd="0" parTransId="{F2C7086B-A9EB-4160-B58E-3269C6F08B6E}" sibTransId="{5B4ABC11-EDC8-4D3C-95AA-7F600C264AD0}"/>
    <dgm:cxn modelId="{AC21FC2A-1A4A-4723-BAF6-203C90C1B3F0}" srcId="{EDB4A790-CAF1-4F31-9FF5-6EA03A8343F4}" destId="{66B26350-8BA2-41F6-891A-BEABDB36A1FA}" srcOrd="1" destOrd="0" parTransId="{2CE5662E-A77B-49C0-9273-CF56FAD16B47}" sibTransId="{9551E3BD-52F0-4A5F-9667-F5E964DFB092}"/>
    <dgm:cxn modelId="{4CBA092F-7E55-41D3-B924-084B4123CEB1}" type="presOf" srcId="{66B26350-8BA2-41F6-891A-BEABDB36A1FA}" destId="{1B531626-84C6-422F-8AD9-601BE954FA87}" srcOrd="0" destOrd="0" presId="urn:microsoft.com/office/officeart/2005/8/layout/equation1"/>
    <dgm:cxn modelId="{A686233C-6D78-4319-B374-654945B96D04}" type="presOf" srcId="{9C1B6E68-AD26-4BA0-A073-F8EA1677C1F1}" destId="{6F872D32-3853-4F60-8FEC-511E631EA66D}" srcOrd="0" destOrd="0" presId="urn:microsoft.com/office/officeart/2005/8/layout/equation1"/>
    <dgm:cxn modelId="{8E79F54A-E73B-4D1E-970A-54EF0C01EF1E}" type="presOf" srcId="{EDB4A790-CAF1-4F31-9FF5-6EA03A8343F4}" destId="{94B2E519-2A0C-4DA7-B24E-2D361157B5F9}" srcOrd="0" destOrd="0" presId="urn:microsoft.com/office/officeart/2005/8/layout/equation1"/>
    <dgm:cxn modelId="{37285E55-B2C4-42FF-9756-7D3E9F13B415}" srcId="{EDB4A790-CAF1-4F31-9FF5-6EA03A8343F4}" destId="{9C1B6E68-AD26-4BA0-A073-F8EA1677C1F1}" srcOrd="0" destOrd="0" parTransId="{B3087C70-6DD2-40AA-B264-D44A754AD501}" sibTransId="{C3E66790-BB8E-42D2-B51F-C575AC3561EB}"/>
    <dgm:cxn modelId="{A509377D-6FC0-4B43-BBAD-C54D7EB8E5E6}" type="presOf" srcId="{CB9AD0CE-A1BF-471A-8A80-3152ABCBF3B3}" destId="{F7E21817-F4F2-47A5-AC93-DBBC01F0B204}" srcOrd="0" destOrd="0" presId="urn:microsoft.com/office/officeart/2005/8/layout/equation1"/>
    <dgm:cxn modelId="{6C9CCCF9-9B80-4A00-A47E-7B14F085D700}" type="presOf" srcId="{9551E3BD-52F0-4A5F-9667-F5E964DFB092}" destId="{E2A2AC38-3D89-4DF6-96EB-A82B1D43D5B0}" srcOrd="0" destOrd="0" presId="urn:microsoft.com/office/officeart/2005/8/layout/equation1"/>
    <dgm:cxn modelId="{880EC1FC-6DBF-45E0-9490-A3718468C6C6}" type="presOf" srcId="{C3E66790-BB8E-42D2-B51F-C575AC3561EB}" destId="{DFE2E472-D217-4684-85BC-F955C2368AD2}" srcOrd="0" destOrd="0" presId="urn:microsoft.com/office/officeart/2005/8/layout/equation1"/>
    <dgm:cxn modelId="{1B5E9C46-44BB-4594-AC8A-001F2E0F3B1D}" type="presParOf" srcId="{94B2E519-2A0C-4DA7-B24E-2D361157B5F9}" destId="{6F872D32-3853-4F60-8FEC-511E631EA66D}" srcOrd="0" destOrd="0" presId="urn:microsoft.com/office/officeart/2005/8/layout/equation1"/>
    <dgm:cxn modelId="{CF1BBAA6-5A57-467A-B240-92163CDE01A5}" type="presParOf" srcId="{94B2E519-2A0C-4DA7-B24E-2D361157B5F9}" destId="{37F5B764-B13A-4ED6-BBAC-7D54AD38F26B}" srcOrd="1" destOrd="0" presId="urn:microsoft.com/office/officeart/2005/8/layout/equation1"/>
    <dgm:cxn modelId="{87E03942-B248-4179-8CFA-E4B199FBF8E1}" type="presParOf" srcId="{94B2E519-2A0C-4DA7-B24E-2D361157B5F9}" destId="{DFE2E472-D217-4684-85BC-F955C2368AD2}" srcOrd="2" destOrd="0" presId="urn:microsoft.com/office/officeart/2005/8/layout/equation1"/>
    <dgm:cxn modelId="{1B9E7212-9537-40DC-803F-B77702F50F4B}" type="presParOf" srcId="{94B2E519-2A0C-4DA7-B24E-2D361157B5F9}" destId="{144A042D-A313-45E5-B891-42394D4BCD77}" srcOrd="3" destOrd="0" presId="urn:microsoft.com/office/officeart/2005/8/layout/equation1"/>
    <dgm:cxn modelId="{91CA66A9-6D1A-42D5-A63B-CFACDD9E9B79}" type="presParOf" srcId="{94B2E519-2A0C-4DA7-B24E-2D361157B5F9}" destId="{1B531626-84C6-422F-8AD9-601BE954FA87}" srcOrd="4" destOrd="0" presId="urn:microsoft.com/office/officeart/2005/8/layout/equation1"/>
    <dgm:cxn modelId="{75838496-9639-4123-A62B-9666367FAD1F}" type="presParOf" srcId="{94B2E519-2A0C-4DA7-B24E-2D361157B5F9}" destId="{ED98BD28-C186-4FA1-A0AF-CC5CCAA90BF9}" srcOrd="5" destOrd="0" presId="urn:microsoft.com/office/officeart/2005/8/layout/equation1"/>
    <dgm:cxn modelId="{8C073048-BA1D-4259-9F14-1873C941DF52}" type="presParOf" srcId="{94B2E519-2A0C-4DA7-B24E-2D361157B5F9}" destId="{E2A2AC38-3D89-4DF6-96EB-A82B1D43D5B0}" srcOrd="6" destOrd="0" presId="urn:microsoft.com/office/officeart/2005/8/layout/equation1"/>
    <dgm:cxn modelId="{BA72868A-9E98-4140-82D0-D6B9B7B710B3}" type="presParOf" srcId="{94B2E519-2A0C-4DA7-B24E-2D361157B5F9}" destId="{25AD01A0-8DEB-4E31-913F-0998019FDEC2}" srcOrd="7" destOrd="0" presId="urn:microsoft.com/office/officeart/2005/8/layout/equation1"/>
    <dgm:cxn modelId="{FE8BE2AF-B133-4B41-88B6-4ED38181D43D}" type="presParOf" srcId="{94B2E519-2A0C-4DA7-B24E-2D361157B5F9}" destId="{F7E21817-F4F2-47A5-AC93-DBBC01F0B204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5D39862-23F0-4302-BBDF-8F613306E2CA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19CE6275-7D37-4DEE-8B92-4AD428C74B07}">
      <dgm:prSet phldrT="[Tekst]" custT="1"/>
      <dgm:spPr/>
      <dgm:t>
        <a:bodyPr/>
        <a:lstStyle/>
        <a:p>
          <a:r>
            <a:rPr lang="pl-PL" sz="3200" b="1" dirty="0">
              <a:solidFill>
                <a:schemeClr val="tx1"/>
              </a:solidFill>
            </a:rPr>
            <a:t>ORGANIZACJA</a:t>
          </a:r>
        </a:p>
      </dgm:t>
    </dgm:pt>
    <dgm:pt modelId="{6C6333EE-1E59-4446-8A3C-646D39E6B532}" type="parTrans" cxnId="{4F9F8706-9229-4B65-9547-5F1542D7E22C}">
      <dgm:prSet/>
      <dgm:spPr/>
      <dgm:t>
        <a:bodyPr/>
        <a:lstStyle/>
        <a:p>
          <a:endParaRPr lang="pl-PL"/>
        </a:p>
      </dgm:t>
    </dgm:pt>
    <dgm:pt modelId="{D74EAD35-A978-4BE2-833F-AFA933E4173B}" type="sibTrans" cxnId="{4F9F8706-9229-4B65-9547-5F1542D7E22C}">
      <dgm:prSet/>
      <dgm:spPr/>
      <dgm:t>
        <a:bodyPr/>
        <a:lstStyle/>
        <a:p>
          <a:endParaRPr lang="pl-PL"/>
        </a:p>
      </dgm:t>
    </dgm:pt>
    <dgm:pt modelId="{A87F41E0-7DAA-4195-96AB-F6F9FC5AA504}">
      <dgm:prSet phldrT="[Tekst]" custT="1"/>
      <dgm:spPr/>
      <dgm:t>
        <a:bodyPr/>
        <a:lstStyle/>
        <a:p>
          <a:r>
            <a:rPr lang="pl-PL" sz="2000" b="1" dirty="0">
              <a:solidFill>
                <a:schemeClr val="tx1"/>
              </a:solidFill>
            </a:rPr>
            <a:t>INSTYTUCJONALIZACJA</a:t>
          </a:r>
        </a:p>
      </dgm:t>
    </dgm:pt>
    <dgm:pt modelId="{4E05B677-257A-4540-A995-22CAC5D01696}" type="parTrans" cxnId="{2F3D1653-313E-47BD-ACBF-6524D2BA8AB0}">
      <dgm:prSet/>
      <dgm:spPr/>
      <dgm:t>
        <a:bodyPr/>
        <a:lstStyle/>
        <a:p>
          <a:endParaRPr lang="pl-PL"/>
        </a:p>
      </dgm:t>
    </dgm:pt>
    <dgm:pt modelId="{49996BB4-804D-4779-AAD0-0722831BCC5F}" type="sibTrans" cxnId="{2F3D1653-313E-47BD-ACBF-6524D2BA8AB0}">
      <dgm:prSet/>
      <dgm:spPr/>
      <dgm:t>
        <a:bodyPr/>
        <a:lstStyle/>
        <a:p>
          <a:endParaRPr lang="pl-PL"/>
        </a:p>
      </dgm:t>
    </dgm:pt>
    <dgm:pt modelId="{497545A7-B4A2-4863-9805-0C00D58B0FB3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FORMALIZACJA</a:t>
          </a:r>
        </a:p>
      </dgm:t>
    </dgm:pt>
    <dgm:pt modelId="{2A417D68-CB6E-4046-88AE-0E2F8CF8E375}" type="parTrans" cxnId="{40DC64E5-0CFF-4E4D-9BC8-66FF4EA882B2}">
      <dgm:prSet/>
      <dgm:spPr/>
      <dgm:t>
        <a:bodyPr/>
        <a:lstStyle/>
        <a:p>
          <a:endParaRPr lang="pl-PL"/>
        </a:p>
      </dgm:t>
    </dgm:pt>
    <dgm:pt modelId="{A2E0EE1C-6B0D-4321-B7D1-905AE827BBFA}" type="sibTrans" cxnId="{40DC64E5-0CFF-4E4D-9BC8-66FF4EA882B2}">
      <dgm:prSet/>
      <dgm:spPr/>
      <dgm:t>
        <a:bodyPr/>
        <a:lstStyle/>
        <a:p>
          <a:endParaRPr lang="pl-PL"/>
        </a:p>
      </dgm:t>
    </dgm:pt>
    <dgm:pt modelId="{AD604C0D-ECEE-4E8A-AE83-4CBA6DC7C9CB}" type="pres">
      <dgm:prSet presAssocID="{35D39862-23F0-4302-BBDF-8F613306E2CA}" presName="Name0" presStyleCnt="0">
        <dgm:presLayoutVars>
          <dgm:dir/>
          <dgm:resizeHandles val="exact"/>
        </dgm:presLayoutVars>
      </dgm:prSet>
      <dgm:spPr/>
    </dgm:pt>
    <dgm:pt modelId="{5D98D97C-6AA0-4655-9189-8F2744EDC823}" type="pres">
      <dgm:prSet presAssocID="{19CE6275-7D37-4DEE-8B92-4AD428C74B07}" presName="node" presStyleLbl="node1" presStyleIdx="0" presStyleCnt="3">
        <dgm:presLayoutVars>
          <dgm:bulletEnabled val="1"/>
        </dgm:presLayoutVars>
      </dgm:prSet>
      <dgm:spPr/>
    </dgm:pt>
    <dgm:pt modelId="{6D58E026-1DCF-435A-8C97-7D9B34F25781}" type="pres">
      <dgm:prSet presAssocID="{D74EAD35-A978-4BE2-833F-AFA933E4173B}" presName="sibTrans" presStyleLbl="sibTrans2D1" presStyleIdx="0" presStyleCnt="2"/>
      <dgm:spPr/>
    </dgm:pt>
    <dgm:pt modelId="{A615660C-1478-4F4F-87EB-AE8927BDC621}" type="pres">
      <dgm:prSet presAssocID="{D74EAD35-A978-4BE2-833F-AFA933E4173B}" presName="connectorText" presStyleLbl="sibTrans2D1" presStyleIdx="0" presStyleCnt="2"/>
      <dgm:spPr/>
    </dgm:pt>
    <dgm:pt modelId="{E39CD533-0567-4649-8CBB-DC549C61B0E5}" type="pres">
      <dgm:prSet presAssocID="{A87F41E0-7DAA-4195-96AB-F6F9FC5AA504}" presName="node" presStyleLbl="node1" presStyleIdx="1" presStyleCnt="3">
        <dgm:presLayoutVars>
          <dgm:bulletEnabled val="1"/>
        </dgm:presLayoutVars>
      </dgm:prSet>
      <dgm:spPr/>
    </dgm:pt>
    <dgm:pt modelId="{80056BF0-F07E-4FFF-B912-8E5497193533}" type="pres">
      <dgm:prSet presAssocID="{49996BB4-804D-4779-AAD0-0722831BCC5F}" presName="sibTrans" presStyleLbl="sibTrans2D1" presStyleIdx="1" presStyleCnt="2"/>
      <dgm:spPr/>
    </dgm:pt>
    <dgm:pt modelId="{5730BEC1-1001-4236-A283-7F4783F07DE3}" type="pres">
      <dgm:prSet presAssocID="{49996BB4-804D-4779-AAD0-0722831BCC5F}" presName="connectorText" presStyleLbl="sibTrans2D1" presStyleIdx="1" presStyleCnt="2"/>
      <dgm:spPr/>
    </dgm:pt>
    <dgm:pt modelId="{E838C7DE-10A3-4CB3-A52B-A61FBA86764D}" type="pres">
      <dgm:prSet presAssocID="{497545A7-B4A2-4863-9805-0C00D58B0FB3}" presName="node" presStyleLbl="node1" presStyleIdx="2" presStyleCnt="3">
        <dgm:presLayoutVars>
          <dgm:bulletEnabled val="1"/>
        </dgm:presLayoutVars>
      </dgm:prSet>
      <dgm:spPr/>
    </dgm:pt>
  </dgm:ptLst>
  <dgm:cxnLst>
    <dgm:cxn modelId="{4F9F8706-9229-4B65-9547-5F1542D7E22C}" srcId="{35D39862-23F0-4302-BBDF-8F613306E2CA}" destId="{19CE6275-7D37-4DEE-8B92-4AD428C74B07}" srcOrd="0" destOrd="0" parTransId="{6C6333EE-1E59-4446-8A3C-646D39E6B532}" sibTransId="{D74EAD35-A978-4BE2-833F-AFA933E4173B}"/>
    <dgm:cxn modelId="{A4B19619-918C-419F-AD18-4EA820A1AEAC}" type="presOf" srcId="{49996BB4-804D-4779-AAD0-0722831BCC5F}" destId="{80056BF0-F07E-4FFF-B912-8E5497193533}" srcOrd="0" destOrd="0" presId="urn:microsoft.com/office/officeart/2005/8/layout/process1"/>
    <dgm:cxn modelId="{16D01741-3ABC-4BD1-988E-9275EF123B00}" type="presOf" srcId="{35D39862-23F0-4302-BBDF-8F613306E2CA}" destId="{AD604C0D-ECEE-4E8A-AE83-4CBA6DC7C9CB}" srcOrd="0" destOrd="0" presId="urn:microsoft.com/office/officeart/2005/8/layout/process1"/>
    <dgm:cxn modelId="{59D7C847-1A94-45DA-AC4F-5E6D2886ABEE}" type="presOf" srcId="{19CE6275-7D37-4DEE-8B92-4AD428C74B07}" destId="{5D98D97C-6AA0-4655-9189-8F2744EDC823}" srcOrd="0" destOrd="0" presId="urn:microsoft.com/office/officeart/2005/8/layout/process1"/>
    <dgm:cxn modelId="{2F3D1653-313E-47BD-ACBF-6524D2BA8AB0}" srcId="{35D39862-23F0-4302-BBDF-8F613306E2CA}" destId="{A87F41E0-7DAA-4195-96AB-F6F9FC5AA504}" srcOrd="1" destOrd="0" parTransId="{4E05B677-257A-4540-A995-22CAC5D01696}" sibTransId="{49996BB4-804D-4779-AAD0-0722831BCC5F}"/>
    <dgm:cxn modelId="{2A541C85-6EED-43F5-8B2B-395F3F26F134}" type="presOf" srcId="{49996BB4-804D-4779-AAD0-0722831BCC5F}" destId="{5730BEC1-1001-4236-A283-7F4783F07DE3}" srcOrd="1" destOrd="0" presId="urn:microsoft.com/office/officeart/2005/8/layout/process1"/>
    <dgm:cxn modelId="{67E4C492-E13B-4BD7-9D06-5CCC29871E10}" type="presOf" srcId="{D74EAD35-A978-4BE2-833F-AFA933E4173B}" destId="{A615660C-1478-4F4F-87EB-AE8927BDC621}" srcOrd="1" destOrd="0" presId="urn:microsoft.com/office/officeart/2005/8/layout/process1"/>
    <dgm:cxn modelId="{F40CC0BB-6CB9-45C3-A4AF-5A13D9C4F1CF}" type="presOf" srcId="{A87F41E0-7DAA-4195-96AB-F6F9FC5AA504}" destId="{E39CD533-0567-4649-8CBB-DC549C61B0E5}" srcOrd="0" destOrd="0" presId="urn:microsoft.com/office/officeart/2005/8/layout/process1"/>
    <dgm:cxn modelId="{B9FDA1C4-078F-495B-A876-B3BE2D6A2699}" type="presOf" srcId="{497545A7-B4A2-4863-9805-0C00D58B0FB3}" destId="{E838C7DE-10A3-4CB3-A52B-A61FBA86764D}" srcOrd="0" destOrd="0" presId="urn:microsoft.com/office/officeart/2005/8/layout/process1"/>
    <dgm:cxn modelId="{FDB722E1-EC47-4921-AE21-1CBBE377011F}" type="presOf" srcId="{D74EAD35-A978-4BE2-833F-AFA933E4173B}" destId="{6D58E026-1DCF-435A-8C97-7D9B34F25781}" srcOrd="0" destOrd="0" presId="urn:microsoft.com/office/officeart/2005/8/layout/process1"/>
    <dgm:cxn modelId="{40DC64E5-0CFF-4E4D-9BC8-66FF4EA882B2}" srcId="{35D39862-23F0-4302-BBDF-8F613306E2CA}" destId="{497545A7-B4A2-4863-9805-0C00D58B0FB3}" srcOrd="2" destOrd="0" parTransId="{2A417D68-CB6E-4046-88AE-0E2F8CF8E375}" sibTransId="{A2E0EE1C-6B0D-4321-B7D1-905AE827BBFA}"/>
    <dgm:cxn modelId="{C1BC463A-2897-4E16-B9B1-BCD5DA3CDF5B}" type="presParOf" srcId="{AD604C0D-ECEE-4E8A-AE83-4CBA6DC7C9CB}" destId="{5D98D97C-6AA0-4655-9189-8F2744EDC823}" srcOrd="0" destOrd="0" presId="urn:microsoft.com/office/officeart/2005/8/layout/process1"/>
    <dgm:cxn modelId="{148DC7F8-CCA3-4AC9-9CCF-0D16ED4ADB2F}" type="presParOf" srcId="{AD604C0D-ECEE-4E8A-AE83-4CBA6DC7C9CB}" destId="{6D58E026-1DCF-435A-8C97-7D9B34F25781}" srcOrd="1" destOrd="0" presId="urn:microsoft.com/office/officeart/2005/8/layout/process1"/>
    <dgm:cxn modelId="{F7FDC747-0EAB-43F4-A001-1EBB6A76CC68}" type="presParOf" srcId="{6D58E026-1DCF-435A-8C97-7D9B34F25781}" destId="{A615660C-1478-4F4F-87EB-AE8927BDC621}" srcOrd="0" destOrd="0" presId="urn:microsoft.com/office/officeart/2005/8/layout/process1"/>
    <dgm:cxn modelId="{EE346061-7587-4581-920F-F0F667B49FB0}" type="presParOf" srcId="{AD604C0D-ECEE-4E8A-AE83-4CBA6DC7C9CB}" destId="{E39CD533-0567-4649-8CBB-DC549C61B0E5}" srcOrd="2" destOrd="0" presId="urn:microsoft.com/office/officeart/2005/8/layout/process1"/>
    <dgm:cxn modelId="{E502BC4D-065B-4150-AB0B-3037A3B07D57}" type="presParOf" srcId="{AD604C0D-ECEE-4E8A-AE83-4CBA6DC7C9CB}" destId="{80056BF0-F07E-4FFF-B912-8E5497193533}" srcOrd="3" destOrd="0" presId="urn:microsoft.com/office/officeart/2005/8/layout/process1"/>
    <dgm:cxn modelId="{BB18CDBF-BF26-46D6-B2D9-588A0E871350}" type="presParOf" srcId="{80056BF0-F07E-4FFF-B912-8E5497193533}" destId="{5730BEC1-1001-4236-A283-7F4783F07DE3}" srcOrd="0" destOrd="0" presId="urn:microsoft.com/office/officeart/2005/8/layout/process1"/>
    <dgm:cxn modelId="{04924BEA-90A9-41FB-8CFB-DA24376687C9}" type="presParOf" srcId="{AD604C0D-ECEE-4E8A-AE83-4CBA6DC7C9CB}" destId="{E838C7DE-10A3-4CB3-A52B-A61FBA86764D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F25CEF8-19AF-4E45-8B3A-AF17D82C583F}" type="doc">
      <dgm:prSet loTypeId="urn:microsoft.com/office/officeart/2005/8/layout/lProcess3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94E9EB2B-82B3-4604-9204-26CA4C2B2996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WYSOKI STOPIEŃ</a:t>
          </a:r>
        </a:p>
      </dgm:t>
    </dgm:pt>
    <dgm:pt modelId="{09000D15-C6B1-441E-B586-4E1B39D4DBEB}" type="parTrans" cxnId="{F15FA559-6180-41FD-9E95-3443E48D8DC7}">
      <dgm:prSet/>
      <dgm:spPr/>
      <dgm:t>
        <a:bodyPr/>
        <a:lstStyle/>
        <a:p>
          <a:endParaRPr lang="pl-PL"/>
        </a:p>
      </dgm:t>
    </dgm:pt>
    <dgm:pt modelId="{45F600A8-D509-4258-AD67-C421F13AD147}" type="sibTrans" cxnId="{F15FA559-6180-41FD-9E95-3443E48D8DC7}">
      <dgm:prSet/>
      <dgm:spPr/>
      <dgm:t>
        <a:bodyPr/>
        <a:lstStyle/>
        <a:p>
          <a:endParaRPr lang="pl-PL"/>
        </a:p>
      </dgm:t>
    </dgm:pt>
    <dgm:pt modelId="{4369F758-A357-44C9-85AD-1A03792E98BD}">
      <dgm:prSet phldrT="[Tekst]"/>
      <dgm:spPr/>
      <dgm:t>
        <a:bodyPr/>
        <a:lstStyle/>
        <a:p>
          <a:r>
            <a:rPr lang="pl-PL" dirty="0"/>
            <a:t>WYSOKA RANGA SPOŁECZNA CELU</a:t>
          </a:r>
        </a:p>
      </dgm:t>
    </dgm:pt>
    <dgm:pt modelId="{637CB2A3-65BB-4EFA-B48F-217DD5BF12DD}" type="parTrans" cxnId="{2A005A4C-DF55-4338-B4FB-D36415B5361C}">
      <dgm:prSet/>
      <dgm:spPr/>
      <dgm:t>
        <a:bodyPr/>
        <a:lstStyle/>
        <a:p>
          <a:endParaRPr lang="pl-PL"/>
        </a:p>
      </dgm:t>
    </dgm:pt>
    <dgm:pt modelId="{6D243012-52BF-472D-8E05-17EE2D8C0EB0}" type="sibTrans" cxnId="{2A005A4C-DF55-4338-B4FB-D36415B5361C}">
      <dgm:prSet/>
      <dgm:spPr/>
      <dgm:t>
        <a:bodyPr/>
        <a:lstStyle/>
        <a:p>
          <a:endParaRPr lang="pl-PL"/>
        </a:p>
      </dgm:t>
    </dgm:pt>
    <dgm:pt modelId="{68128A33-1316-4114-A01F-CBABCA234F9C}">
      <dgm:prSet phldrT="[Tekst]"/>
      <dgm:spPr/>
      <dgm:t>
        <a:bodyPr/>
        <a:lstStyle/>
        <a:p>
          <a:r>
            <a:rPr lang="pl-PL" dirty="0"/>
            <a:t>CEL PROSTY</a:t>
          </a:r>
        </a:p>
      </dgm:t>
    </dgm:pt>
    <dgm:pt modelId="{1EB1BF39-D8B1-466B-8048-06DD0D71DDEC}" type="parTrans" cxnId="{E48250AC-F4E4-43C9-80E8-B3594405D40A}">
      <dgm:prSet/>
      <dgm:spPr/>
      <dgm:t>
        <a:bodyPr/>
        <a:lstStyle/>
        <a:p>
          <a:endParaRPr lang="pl-PL"/>
        </a:p>
      </dgm:t>
    </dgm:pt>
    <dgm:pt modelId="{84784A66-10B1-4036-92F0-AF9780CD43C2}" type="sibTrans" cxnId="{E48250AC-F4E4-43C9-80E8-B3594405D40A}">
      <dgm:prSet/>
      <dgm:spPr/>
      <dgm:t>
        <a:bodyPr/>
        <a:lstStyle/>
        <a:p>
          <a:endParaRPr lang="pl-PL"/>
        </a:p>
      </dgm:t>
    </dgm:pt>
    <dgm:pt modelId="{F63CF51E-3FD8-479E-BDD9-EDE3D316C7E1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NISKI STOPIEŃ</a:t>
          </a:r>
        </a:p>
      </dgm:t>
    </dgm:pt>
    <dgm:pt modelId="{E0F4D51C-2D76-42EF-BDDA-E5848256A67A}" type="parTrans" cxnId="{4A9F022A-9D93-46A3-812A-CF733F94E44E}">
      <dgm:prSet/>
      <dgm:spPr/>
      <dgm:t>
        <a:bodyPr/>
        <a:lstStyle/>
        <a:p>
          <a:endParaRPr lang="pl-PL"/>
        </a:p>
      </dgm:t>
    </dgm:pt>
    <dgm:pt modelId="{9A885B7E-9DB4-47A1-8D33-B48D2090747F}" type="sibTrans" cxnId="{4A9F022A-9D93-46A3-812A-CF733F94E44E}">
      <dgm:prSet/>
      <dgm:spPr/>
      <dgm:t>
        <a:bodyPr/>
        <a:lstStyle/>
        <a:p>
          <a:endParaRPr lang="pl-PL"/>
        </a:p>
      </dgm:t>
    </dgm:pt>
    <dgm:pt modelId="{ED665011-A81B-414C-A324-3ED0ADE684FC}">
      <dgm:prSet phldrT="[Tekst]"/>
      <dgm:spPr/>
      <dgm:t>
        <a:bodyPr/>
        <a:lstStyle/>
        <a:p>
          <a:r>
            <a:rPr lang="pl-PL" dirty="0"/>
            <a:t>NISKA RANGA SPOŁECZNA CELU</a:t>
          </a:r>
        </a:p>
      </dgm:t>
    </dgm:pt>
    <dgm:pt modelId="{F4569649-EFCA-45DB-891D-47914077C70D}" type="parTrans" cxnId="{E0A89A70-6508-4D86-8538-BD9405B29005}">
      <dgm:prSet/>
      <dgm:spPr/>
      <dgm:t>
        <a:bodyPr/>
        <a:lstStyle/>
        <a:p>
          <a:endParaRPr lang="pl-PL"/>
        </a:p>
      </dgm:t>
    </dgm:pt>
    <dgm:pt modelId="{37B235AB-739B-4D6A-A4CA-D0479706002B}" type="sibTrans" cxnId="{E0A89A70-6508-4D86-8538-BD9405B29005}">
      <dgm:prSet/>
      <dgm:spPr/>
      <dgm:t>
        <a:bodyPr/>
        <a:lstStyle/>
        <a:p>
          <a:endParaRPr lang="pl-PL"/>
        </a:p>
      </dgm:t>
    </dgm:pt>
    <dgm:pt modelId="{CF09DB02-1D69-40C8-A008-45AECEB409D1}">
      <dgm:prSet phldrT="[Tekst]"/>
      <dgm:spPr/>
      <dgm:t>
        <a:bodyPr/>
        <a:lstStyle/>
        <a:p>
          <a:r>
            <a:rPr lang="pl-PL" dirty="0"/>
            <a:t>CEL ZŁOŻONY (WĄTPLIWOŚCI CO DO RÓL)</a:t>
          </a:r>
        </a:p>
      </dgm:t>
    </dgm:pt>
    <dgm:pt modelId="{48CDE834-ABAC-490C-BF06-9203D9C0D93E}" type="parTrans" cxnId="{B974B921-235A-4B50-BBFE-A234F2BFE832}">
      <dgm:prSet/>
      <dgm:spPr/>
      <dgm:t>
        <a:bodyPr/>
        <a:lstStyle/>
        <a:p>
          <a:endParaRPr lang="pl-PL"/>
        </a:p>
      </dgm:t>
    </dgm:pt>
    <dgm:pt modelId="{CC90FE65-51C9-401F-A4BF-3060323D8ABC}" type="sibTrans" cxnId="{B974B921-235A-4B50-BBFE-A234F2BFE832}">
      <dgm:prSet/>
      <dgm:spPr/>
      <dgm:t>
        <a:bodyPr/>
        <a:lstStyle/>
        <a:p>
          <a:endParaRPr lang="pl-PL"/>
        </a:p>
      </dgm:t>
    </dgm:pt>
    <dgm:pt modelId="{A267A212-4496-4B8E-832B-9FC177D33DC8}">
      <dgm:prSet/>
      <dgm:spPr/>
      <dgm:t>
        <a:bodyPr/>
        <a:lstStyle/>
        <a:p>
          <a:r>
            <a:rPr lang="pl-PL" dirty="0"/>
            <a:t>CELE POWTARZALNE (RUTYNA)</a:t>
          </a:r>
        </a:p>
      </dgm:t>
    </dgm:pt>
    <dgm:pt modelId="{EF0E9177-2F2B-4A50-A1E5-E0988BD45EE8}" type="parTrans" cxnId="{B4FBEA6F-8756-4730-A688-70FCDD863F59}">
      <dgm:prSet/>
      <dgm:spPr/>
      <dgm:t>
        <a:bodyPr/>
        <a:lstStyle/>
        <a:p>
          <a:endParaRPr lang="pl-PL"/>
        </a:p>
      </dgm:t>
    </dgm:pt>
    <dgm:pt modelId="{725FC74A-2E60-4AF6-AB81-9821C1EA8BC8}" type="sibTrans" cxnId="{B4FBEA6F-8756-4730-A688-70FCDD863F59}">
      <dgm:prSet/>
      <dgm:spPr/>
      <dgm:t>
        <a:bodyPr/>
        <a:lstStyle/>
        <a:p>
          <a:endParaRPr lang="pl-PL"/>
        </a:p>
      </dgm:t>
    </dgm:pt>
    <dgm:pt modelId="{768A3043-AD2D-4C22-80AA-7CE8E951D80C}">
      <dgm:prSet/>
      <dgm:spPr/>
      <dgm:t>
        <a:bodyPr/>
        <a:lstStyle/>
        <a:p>
          <a:r>
            <a:rPr lang="pl-PL"/>
            <a:t>CEL JEDNOKROTNY</a:t>
          </a:r>
        </a:p>
      </dgm:t>
    </dgm:pt>
    <dgm:pt modelId="{F5776F38-9C3F-4247-8E20-CE59D54F90A4}" type="parTrans" cxnId="{89A13B69-780B-4C36-A339-65E80D0FCA4B}">
      <dgm:prSet/>
      <dgm:spPr/>
      <dgm:t>
        <a:bodyPr/>
        <a:lstStyle/>
        <a:p>
          <a:endParaRPr lang="pl-PL"/>
        </a:p>
      </dgm:t>
    </dgm:pt>
    <dgm:pt modelId="{63BBC7B4-1EA2-4071-8995-B96BAE3B012A}" type="sibTrans" cxnId="{89A13B69-780B-4C36-A339-65E80D0FCA4B}">
      <dgm:prSet/>
      <dgm:spPr/>
      <dgm:t>
        <a:bodyPr/>
        <a:lstStyle/>
        <a:p>
          <a:endParaRPr lang="pl-PL"/>
        </a:p>
      </dgm:t>
    </dgm:pt>
    <dgm:pt modelId="{BE4B3C81-5356-41E2-AEA9-4221C9A4DDF3}" type="pres">
      <dgm:prSet presAssocID="{AF25CEF8-19AF-4E45-8B3A-AF17D82C583F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A5FCBF46-E4C1-4B24-999A-89E8BE92E41F}" type="pres">
      <dgm:prSet presAssocID="{94E9EB2B-82B3-4604-9204-26CA4C2B2996}" presName="horFlow" presStyleCnt="0"/>
      <dgm:spPr/>
    </dgm:pt>
    <dgm:pt modelId="{7AEC031E-0C46-46C9-85D5-977E21C3EE51}" type="pres">
      <dgm:prSet presAssocID="{94E9EB2B-82B3-4604-9204-26CA4C2B2996}" presName="bigChev" presStyleLbl="node1" presStyleIdx="0" presStyleCnt="2"/>
      <dgm:spPr/>
    </dgm:pt>
    <dgm:pt modelId="{DA6C6827-7B37-4E52-9480-5F3659F21775}" type="pres">
      <dgm:prSet presAssocID="{637CB2A3-65BB-4EFA-B48F-217DD5BF12DD}" presName="parTrans" presStyleCnt="0"/>
      <dgm:spPr/>
    </dgm:pt>
    <dgm:pt modelId="{3B222109-D106-400C-B3EB-E76A3A523955}" type="pres">
      <dgm:prSet presAssocID="{4369F758-A357-44C9-85AD-1A03792E98BD}" presName="node" presStyleLbl="alignAccFollowNode1" presStyleIdx="0" presStyleCnt="6">
        <dgm:presLayoutVars>
          <dgm:bulletEnabled val="1"/>
        </dgm:presLayoutVars>
      </dgm:prSet>
      <dgm:spPr/>
    </dgm:pt>
    <dgm:pt modelId="{1065CC88-1880-43D8-B7F1-A11C18C7FEAC}" type="pres">
      <dgm:prSet presAssocID="{6D243012-52BF-472D-8E05-17EE2D8C0EB0}" presName="sibTrans" presStyleCnt="0"/>
      <dgm:spPr/>
    </dgm:pt>
    <dgm:pt modelId="{13730902-81D0-49A2-9A68-1153B29CB021}" type="pres">
      <dgm:prSet presAssocID="{68128A33-1316-4114-A01F-CBABCA234F9C}" presName="node" presStyleLbl="alignAccFollowNode1" presStyleIdx="1" presStyleCnt="6">
        <dgm:presLayoutVars>
          <dgm:bulletEnabled val="1"/>
        </dgm:presLayoutVars>
      </dgm:prSet>
      <dgm:spPr/>
    </dgm:pt>
    <dgm:pt modelId="{6A4D2510-D45E-48D3-99CF-A9FC7FCA3493}" type="pres">
      <dgm:prSet presAssocID="{84784A66-10B1-4036-92F0-AF9780CD43C2}" presName="sibTrans" presStyleCnt="0"/>
      <dgm:spPr/>
    </dgm:pt>
    <dgm:pt modelId="{A16246E3-7889-461A-9760-00D3B108F3EA}" type="pres">
      <dgm:prSet presAssocID="{A267A212-4496-4B8E-832B-9FC177D33DC8}" presName="node" presStyleLbl="alignAccFollowNode1" presStyleIdx="2" presStyleCnt="6">
        <dgm:presLayoutVars>
          <dgm:bulletEnabled val="1"/>
        </dgm:presLayoutVars>
      </dgm:prSet>
      <dgm:spPr/>
    </dgm:pt>
    <dgm:pt modelId="{489E7463-4499-4018-8A85-A36AC1C51657}" type="pres">
      <dgm:prSet presAssocID="{94E9EB2B-82B3-4604-9204-26CA4C2B2996}" presName="vSp" presStyleCnt="0"/>
      <dgm:spPr/>
    </dgm:pt>
    <dgm:pt modelId="{B4580C10-01C8-48BE-A86B-4943A3DCE166}" type="pres">
      <dgm:prSet presAssocID="{F63CF51E-3FD8-479E-BDD9-EDE3D316C7E1}" presName="horFlow" presStyleCnt="0"/>
      <dgm:spPr/>
    </dgm:pt>
    <dgm:pt modelId="{1AA875DC-6593-4FE8-9FE7-D4D535386FC5}" type="pres">
      <dgm:prSet presAssocID="{F63CF51E-3FD8-479E-BDD9-EDE3D316C7E1}" presName="bigChev" presStyleLbl="node1" presStyleIdx="1" presStyleCnt="2"/>
      <dgm:spPr/>
    </dgm:pt>
    <dgm:pt modelId="{8694364C-963D-4BED-BC0D-A60F4188B7EE}" type="pres">
      <dgm:prSet presAssocID="{F4569649-EFCA-45DB-891D-47914077C70D}" presName="parTrans" presStyleCnt="0"/>
      <dgm:spPr/>
    </dgm:pt>
    <dgm:pt modelId="{E8DC2255-B477-41B9-8380-B546D8303CAA}" type="pres">
      <dgm:prSet presAssocID="{ED665011-A81B-414C-A324-3ED0ADE684FC}" presName="node" presStyleLbl="alignAccFollowNode1" presStyleIdx="3" presStyleCnt="6">
        <dgm:presLayoutVars>
          <dgm:bulletEnabled val="1"/>
        </dgm:presLayoutVars>
      </dgm:prSet>
      <dgm:spPr/>
    </dgm:pt>
    <dgm:pt modelId="{2D2BB095-66CF-475C-B8A2-4A1D8C026C62}" type="pres">
      <dgm:prSet presAssocID="{37B235AB-739B-4D6A-A4CA-D0479706002B}" presName="sibTrans" presStyleCnt="0"/>
      <dgm:spPr/>
    </dgm:pt>
    <dgm:pt modelId="{EA579B31-46E3-443B-A5CE-EDA57C5C3247}" type="pres">
      <dgm:prSet presAssocID="{CF09DB02-1D69-40C8-A008-45AECEB409D1}" presName="node" presStyleLbl="alignAccFollowNode1" presStyleIdx="4" presStyleCnt="6">
        <dgm:presLayoutVars>
          <dgm:bulletEnabled val="1"/>
        </dgm:presLayoutVars>
      </dgm:prSet>
      <dgm:spPr/>
    </dgm:pt>
    <dgm:pt modelId="{EAF93D70-3D45-44BD-9297-1A886EF682E6}" type="pres">
      <dgm:prSet presAssocID="{CC90FE65-51C9-401F-A4BF-3060323D8ABC}" presName="sibTrans" presStyleCnt="0"/>
      <dgm:spPr/>
    </dgm:pt>
    <dgm:pt modelId="{B48C1D88-DB81-4BFF-A516-39C09FB2064B}" type="pres">
      <dgm:prSet presAssocID="{768A3043-AD2D-4C22-80AA-7CE8E951D80C}" presName="node" presStyleLbl="alignAccFollowNode1" presStyleIdx="5" presStyleCnt="6">
        <dgm:presLayoutVars>
          <dgm:bulletEnabled val="1"/>
        </dgm:presLayoutVars>
      </dgm:prSet>
      <dgm:spPr/>
    </dgm:pt>
  </dgm:ptLst>
  <dgm:cxnLst>
    <dgm:cxn modelId="{76357C1B-E0FD-46D1-89A9-13CFA0983979}" type="presOf" srcId="{768A3043-AD2D-4C22-80AA-7CE8E951D80C}" destId="{B48C1D88-DB81-4BFF-A516-39C09FB2064B}" srcOrd="0" destOrd="0" presId="urn:microsoft.com/office/officeart/2005/8/layout/lProcess3"/>
    <dgm:cxn modelId="{B974B921-235A-4B50-BBFE-A234F2BFE832}" srcId="{F63CF51E-3FD8-479E-BDD9-EDE3D316C7E1}" destId="{CF09DB02-1D69-40C8-A008-45AECEB409D1}" srcOrd="1" destOrd="0" parTransId="{48CDE834-ABAC-490C-BF06-9203D9C0D93E}" sibTransId="{CC90FE65-51C9-401F-A4BF-3060323D8ABC}"/>
    <dgm:cxn modelId="{46892E24-CC5D-4862-A237-17F964B6C272}" type="presOf" srcId="{4369F758-A357-44C9-85AD-1A03792E98BD}" destId="{3B222109-D106-400C-B3EB-E76A3A523955}" srcOrd="0" destOrd="0" presId="urn:microsoft.com/office/officeart/2005/8/layout/lProcess3"/>
    <dgm:cxn modelId="{4A9F022A-9D93-46A3-812A-CF733F94E44E}" srcId="{AF25CEF8-19AF-4E45-8B3A-AF17D82C583F}" destId="{F63CF51E-3FD8-479E-BDD9-EDE3D316C7E1}" srcOrd="1" destOrd="0" parTransId="{E0F4D51C-2D76-42EF-BDDA-E5848256A67A}" sibTransId="{9A885B7E-9DB4-47A1-8D33-B48D2090747F}"/>
    <dgm:cxn modelId="{F22F0C66-494B-4330-B788-BBE65ABC9B93}" type="presOf" srcId="{94E9EB2B-82B3-4604-9204-26CA4C2B2996}" destId="{7AEC031E-0C46-46C9-85D5-977E21C3EE51}" srcOrd="0" destOrd="0" presId="urn:microsoft.com/office/officeart/2005/8/layout/lProcess3"/>
    <dgm:cxn modelId="{89A13B69-780B-4C36-A339-65E80D0FCA4B}" srcId="{F63CF51E-3FD8-479E-BDD9-EDE3D316C7E1}" destId="{768A3043-AD2D-4C22-80AA-7CE8E951D80C}" srcOrd="2" destOrd="0" parTransId="{F5776F38-9C3F-4247-8E20-CE59D54F90A4}" sibTransId="{63BBC7B4-1EA2-4071-8995-B96BAE3B012A}"/>
    <dgm:cxn modelId="{2A005A4C-DF55-4338-B4FB-D36415B5361C}" srcId="{94E9EB2B-82B3-4604-9204-26CA4C2B2996}" destId="{4369F758-A357-44C9-85AD-1A03792E98BD}" srcOrd="0" destOrd="0" parTransId="{637CB2A3-65BB-4EFA-B48F-217DD5BF12DD}" sibTransId="{6D243012-52BF-472D-8E05-17EE2D8C0EB0}"/>
    <dgm:cxn modelId="{B4FBEA6F-8756-4730-A688-70FCDD863F59}" srcId="{94E9EB2B-82B3-4604-9204-26CA4C2B2996}" destId="{A267A212-4496-4B8E-832B-9FC177D33DC8}" srcOrd="2" destOrd="0" parTransId="{EF0E9177-2F2B-4A50-A1E5-E0988BD45EE8}" sibTransId="{725FC74A-2E60-4AF6-AB81-9821C1EA8BC8}"/>
    <dgm:cxn modelId="{E0A89A70-6508-4D86-8538-BD9405B29005}" srcId="{F63CF51E-3FD8-479E-BDD9-EDE3D316C7E1}" destId="{ED665011-A81B-414C-A324-3ED0ADE684FC}" srcOrd="0" destOrd="0" parTransId="{F4569649-EFCA-45DB-891D-47914077C70D}" sibTransId="{37B235AB-739B-4D6A-A4CA-D0479706002B}"/>
    <dgm:cxn modelId="{ED56E775-B79E-4093-9E5B-5494C85112C9}" type="presOf" srcId="{ED665011-A81B-414C-A324-3ED0ADE684FC}" destId="{E8DC2255-B477-41B9-8380-B546D8303CAA}" srcOrd="0" destOrd="0" presId="urn:microsoft.com/office/officeart/2005/8/layout/lProcess3"/>
    <dgm:cxn modelId="{F15FA559-6180-41FD-9E95-3443E48D8DC7}" srcId="{AF25CEF8-19AF-4E45-8B3A-AF17D82C583F}" destId="{94E9EB2B-82B3-4604-9204-26CA4C2B2996}" srcOrd="0" destOrd="0" parTransId="{09000D15-C6B1-441E-B586-4E1B39D4DBEB}" sibTransId="{45F600A8-D509-4258-AD67-C421F13AD147}"/>
    <dgm:cxn modelId="{D4494C81-E2F3-46AE-ACA9-349E89A91D33}" type="presOf" srcId="{68128A33-1316-4114-A01F-CBABCA234F9C}" destId="{13730902-81D0-49A2-9A68-1153B29CB021}" srcOrd="0" destOrd="0" presId="urn:microsoft.com/office/officeart/2005/8/layout/lProcess3"/>
    <dgm:cxn modelId="{C557C2A6-DB8F-4DF6-81FE-AA2B2299B21A}" type="presOf" srcId="{A267A212-4496-4B8E-832B-9FC177D33DC8}" destId="{A16246E3-7889-461A-9760-00D3B108F3EA}" srcOrd="0" destOrd="0" presId="urn:microsoft.com/office/officeart/2005/8/layout/lProcess3"/>
    <dgm:cxn modelId="{E48250AC-F4E4-43C9-80E8-B3594405D40A}" srcId="{94E9EB2B-82B3-4604-9204-26CA4C2B2996}" destId="{68128A33-1316-4114-A01F-CBABCA234F9C}" srcOrd="1" destOrd="0" parTransId="{1EB1BF39-D8B1-466B-8048-06DD0D71DDEC}" sibTransId="{84784A66-10B1-4036-92F0-AF9780CD43C2}"/>
    <dgm:cxn modelId="{270990B1-8DBD-40DE-B87A-A8C467E5659E}" type="presOf" srcId="{CF09DB02-1D69-40C8-A008-45AECEB409D1}" destId="{EA579B31-46E3-443B-A5CE-EDA57C5C3247}" srcOrd="0" destOrd="0" presId="urn:microsoft.com/office/officeart/2005/8/layout/lProcess3"/>
    <dgm:cxn modelId="{69CD3EB2-E856-439A-B0DC-5DE85767C464}" type="presOf" srcId="{F63CF51E-3FD8-479E-BDD9-EDE3D316C7E1}" destId="{1AA875DC-6593-4FE8-9FE7-D4D535386FC5}" srcOrd="0" destOrd="0" presId="urn:microsoft.com/office/officeart/2005/8/layout/lProcess3"/>
    <dgm:cxn modelId="{4D24FAD1-C4E2-46BA-A0D2-C47A2BD57070}" type="presOf" srcId="{AF25CEF8-19AF-4E45-8B3A-AF17D82C583F}" destId="{BE4B3C81-5356-41E2-AEA9-4221C9A4DDF3}" srcOrd="0" destOrd="0" presId="urn:microsoft.com/office/officeart/2005/8/layout/lProcess3"/>
    <dgm:cxn modelId="{5F6541F0-965B-440F-B160-65B6119B46CE}" type="presParOf" srcId="{BE4B3C81-5356-41E2-AEA9-4221C9A4DDF3}" destId="{A5FCBF46-E4C1-4B24-999A-89E8BE92E41F}" srcOrd="0" destOrd="0" presId="urn:microsoft.com/office/officeart/2005/8/layout/lProcess3"/>
    <dgm:cxn modelId="{0179D08B-EC5F-4804-9DA9-23A9B07D5CAA}" type="presParOf" srcId="{A5FCBF46-E4C1-4B24-999A-89E8BE92E41F}" destId="{7AEC031E-0C46-46C9-85D5-977E21C3EE51}" srcOrd="0" destOrd="0" presId="urn:microsoft.com/office/officeart/2005/8/layout/lProcess3"/>
    <dgm:cxn modelId="{86F9C96F-DA5C-4E7C-9E9C-FCB86594473C}" type="presParOf" srcId="{A5FCBF46-E4C1-4B24-999A-89E8BE92E41F}" destId="{DA6C6827-7B37-4E52-9480-5F3659F21775}" srcOrd="1" destOrd="0" presId="urn:microsoft.com/office/officeart/2005/8/layout/lProcess3"/>
    <dgm:cxn modelId="{1F9B9D60-3C14-483D-8DDB-30C4EE49752C}" type="presParOf" srcId="{A5FCBF46-E4C1-4B24-999A-89E8BE92E41F}" destId="{3B222109-D106-400C-B3EB-E76A3A523955}" srcOrd="2" destOrd="0" presId="urn:microsoft.com/office/officeart/2005/8/layout/lProcess3"/>
    <dgm:cxn modelId="{6371F147-6F4B-423B-BEE3-E4C461EB96A6}" type="presParOf" srcId="{A5FCBF46-E4C1-4B24-999A-89E8BE92E41F}" destId="{1065CC88-1880-43D8-B7F1-A11C18C7FEAC}" srcOrd="3" destOrd="0" presId="urn:microsoft.com/office/officeart/2005/8/layout/lProcess3"/>
    <dgm:cxn modelId="{86E5EC28-DB27-438A-9D52-66D7DCB64E63}" type="presParOf" srcId="{A5FCBF46-E4C1-4B24-999A-89E8BE92E41F}" destId="{13730902-81D0-49A2-9A68-1153B29CB021}" srcOrd="4" destOrd="0" presId="urn:microsoft.com/office/officeart/2005/8/layout/lProcess3"/>
    <dgm:cxn modelId="{CBC172F5-CDD2-44F2-B500-5DB0EDB709A8}" type="presParOf" srcId="{A5FCBF46-E4C1-4B24-999A-89E8BE92E41F}" destId="{6A4D2510-D45E-48D3-99CF-A9FC7FCA3493}" srcOrd="5" destOrd="0" presId="urn:microsoft.com/office/officeart/2005/8/layout/lProcess3"/>
    <dgm:cxn modelId="{91C6DA6A-8C9C-4C52-810B-BB07AAD0783F}" type="presParOf" srcId="{A5FCBF46-E4C1-4B24-999A-89E8BE92E41F}" destId="{A16246E3-7889-461A-9760-00D3B108F3EA}" srcOrd="6" destOrd="0" presId="urn:microsoft.com/office/officeart/2005/8/layout/lProcess3"/>
    <dgm:cxn modelId="{5AC1095A-0ED1-4353-AEF0-02A2FB7FF7BD}" type="presParOf" srcId="{BE4B3C81-5356-41E2-AEA9-4221C9A4DDF3}" destId="{489E7463-4499-4018-8A85-A36AC1C51657}" srcOrd="1" destOrd="0" presId="urn:microsoft.com/office/officeart/2005/8/layout/lProcess3"/>
    <dgm:cxn modelId="{7E9872E7-B84E-442E-BEB1-32C87FF92259}" type="presParOf" srcId="{BE4B3C81-5356-41E2-AEA9-4221C9A4DDF3}" destId="{B4580C10-01C8-48BE-A86B-4943A3DCE166}" srcOrd="2" destOrd="0" presId="urn:microsoft.com/office/officeart/2005/8/layout/lProcess3"/>
    <dgm:cxn modelId="{99525AC4-F18B-4ED8-86AF-57FDDF9E017D}" type="presParOf" srcId="{B4580C10-01C8-48BE-A86B-4943A3DCE166}" destId="{1AA875DC-6593-4FE8-9FE7-D4D535386FC5}" srcOrd="0" destOrd="0" presId="urn:microsoft.com/office/officeart/2005/8/layout/lProcess3"/>
    <dgm:cxn modelId="{824F0E98-A894-4C01-8722-998CB56100D7}" type="presParOf" srcId="{B4580C10-01C8-48BE-A86B-4943A3DCE166}" destId="{8694364C-963D-4BED-BC0D-A60F4188B7EE}" srcOrd="1" destOrd="0" presId="urn:microsoft.com/office/officeart/2005/8/layout/lProcess3"/>
    <dgm:cxn modelId="{72AE6585-6E87-4C78-B629-0B60F7983451}" type="presParOf" srcId="{B4580C10-01C8-48BE-A86B-4943A3DCE166}" destId="{E8DC2255-B477-41B9-8380-B546D8303CAA}" srcOrd="2" destOrd="0" presId="urn:microsoft.com/office/officeart/2005/8/layout/lProcess3"/>
    <dgm:cxn modelId="{194FFA03-C499-4CB3-AD7E-05DF28412EA2}" type="presParOf" srcId="{B4580C10-01C8-48BE-A86B-4943A3DCE166}" destId="{2D2BB095-66CF-475C-B8A2-4A1D8C026C62}" srcOrd="3" destOrd="0" presId="urn:microsoft.com/office/officeart/2005/8/layout/lProcess3"/>
    <dgm:cxn modelId="{EA698FE5-DA7F-497F-BDB9-573225A80FDB}" type="presParOf" srcId="{B4580C10-01C8-48BE-A86B-4943A3DCE166}" destId="{EA579B31-46E3-443B-A5CE-EDA57C5C3247}" srcOrd="4" destOrd="0" presId="urn:microsoft.com/office/officeart/2005/8/layout/lProcess3"/>
    <dgm:cxn modelId="{BF1890CD-0256-43A4-8E56-C351EF0537CB}" type="presParOf" srcId="{B4580C10-01C8-48BE-A86B-4943A3DCE166}" destId="{EAF93D70-3D45-44BD-9297-1A886EF682E6}" srcOrd="5" destOrd="0" presId="urn:microsoft.com/office/officeart/2005/8/layout/lProcess3"/>
    <dgm:cxn modelId="{82274BA8-4D95-43FB-AE27-45283583C3E2}" type="presParOf" srcId="{B4580C10-01C8-48BE-A86B-4943A3DCE166}" destId="{B48C1D88-DB81-4BFF-A516-39C09FB2064B}" srcOrd="6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09B6DE0-A706-4E6B-B859-00338D070F80}" type="doc">
      <dgm:prSet loTypeId="urn:microsoft.com/office/officeart/2005/8/layout/orgChart1" loCatId="hierarchy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pl-PL"/>
        </a:p>
      </dgm:t>
    </dgm:pt>
    <dgm:pt modelId="{910B8F11-6FEA-48AE-B49C-EB1790DB559B}">
      <dgm:prSet phldrT="[Tekst]" custT="1"/>
      <dgm:spPr>
        <a:ln w="47625">
          <a:solidFill>
            <a:srgbClr val="FF3399"/>
          </a:solidFill>
        </a:ln>
      </dgm:spPr>
      <dgm:t>
        <a:bodyPr/>
        <a:lstStyle/>
        <a:p>
          <a:r>
            <a:rPr lang="pl-PL" sz="4000" b="1" dirty="0"/>
            <a:t>NORBERT WIENER</a:t>
          </a:r>
        </a:p>
      </dgm:t>
    </dgm:pt>
    <dgm:pt modelId="{7737D4B8-10A3-45BB-B3D5-4B3F7CD975FB}" type="parTrans" cxnId="{96DD9830-0577-4CB4-93A8-37BED5DA50C2}">
      <dgm:prSet/>
      <dgm:spPr/>
      <dgm:t>
        <a:bodyPr/>
        <a:lstStyle/>
        <a:p>
          <a:endParaRPr lang="pl-PL"/>
        </a:p>
      </dgm:t>
    </dgm:pt>
    <dgm:pt modelId="{C44A8D69-BB02-49A3-8837-1A0C15DB2B19}" type="sibTrans" cxnId="{96DD9830-0577-4CB4-93A8-37BED5DA50C2}">
      <dgm:prSet/>
      <dgm:spPr/>
      <dgm:t>
        <a:bodyPr/>
        <a:lstStyle/>
        <a:p>
          <a:endParaRPr lang="pl-PL"/>
        </a:p>
      </dgm:t>
    </dgm:pt>
    <dgm:pt modelId="{40CAD8B8-C367-4B26-B3A6-D39E06FEE86C}" type="asst">
      <dgm:prSet phldrT="[Tekst]" custT="1"/>
      <dgm:spPr>
        <a:ln w="47625">
          <a:solidFill>
            <a:srgbClr val="FF3399"/>
          </a:solidFill>
        </a:ln>
      </dgm:spPr>
      <dgm:t>
        <a:bodyPr/>
        <a:lstStyle/>
        <a:p>
          <a:r>
            <a:rPr lang="pl-PL" sz="3200" dirty="0"/>
            <a:t>PRZEDMIOT CYBERNETYKI</a:t>
          </a:r>
        </a:p>
      </dgm:t>
    </dgm:pt>
    <dgm:pt modelId="{E9CE7D2E-CF71-406B-B127-431E5D9EDF6A}" type="parTrans" cxnId="{E23E5B2E-4D28-44E6-85A3-3FF203F612DB}">
      <dgm:prSet/>
      <dgm:spPr/>
      <dgm:t>
        <a:bodyPr/>
        <a:lstStyle/>
        <a:p>
          <a:endParaRPr lang="pl-PL"/>
        </a:p>
      </dgm:t>
    </dgm:pt>
    <dgm:pt modelId="{B4B1DC04-9339-4EA5-B85A-1B0BD87BBF78}" type="sibTrans" cxnId="{E23E5B2E-4D28-44E6-85A3-3FF203F612DB}">
      <dgm:prSet/>
      <dgm:spPr/>
      <dgm:t>
        <a:bodyPr/>
        <a:lstStyle/>
        <a:p>
          <a:endParaRPr lang="pl-PL"/>
        </a:p>
      </dgm:t>
    </dgm:pt>
    <dgm:pt modelId="{568DB948-149A-4E0C-A0B7-51D040F051A2}">
      <dgm:prSet phldrT="[Tekst]" custT="1"/>
      <dgm:spPr>
        <a:ln w="47625">
          <a:solidFill>
            <a:srgbClr val="FF3399"/>
          </a:solidFill>
        </a:ln>
      </dgm:spPr>
      <dgm:t>
        <a:bodyPr/>
        <a:lstStyle/>
        <a:p>
          <a:r>
            <a:rPr lang="pl-PL" sz="2400" dirty="0"/>
            <a:t>I ZNACZENIE:</a:t>
          </a:r>
        </a:p>
        <a:p>
          <a:r>
            <a:rPr lang="pl-PL" sz="2400" dirty="0"/>
            <a:t>OGÓŁ MASZYN, ZWIĘRZĄT I LUDZI</a:t>
          </a:r>
        </a:p>
      </dgm:t>
    </dgm:pt>
    <dgm:pt modelId="{4B1D309A-0CC5-4884-9686-582E9E123B4B}" type="parTrans" cxnId="{40822ECA-E2CC-43D1-857B-630C6032EFD8}">
      <dgm:prSet/>
      <dgm:spPr/>
      <dgm:t>
        <a:bodyPr/>
        <a:lstStyle/>
        <a:p>
          <a:endParaRPr lang="pl-PL"/>
        </a:p>
      </dgm:t>
    </dgm:pt>
    <dgm:pt modelId="{29853491-6BB2-4D5D-8FBF-55669DF2E3D1}" type="sibTrans" cxnId="{40822ECA-E2CC-43D1-857B-630C6032EFD8}">
      <dgm:prSet/>
      <dgm:spPr/>
      <dgm:t>
        <a:bodyPr/>
        <a:lstStyle/>
        <a:p>
          <a:endParaRPr lang="pl-PL"/>
        </a:p>
      </dgm:t>
    </dgm:pt>
    <dgm:pt modelId="{33A736C4-8030-4DA0-B649-E74A67D839DE}">
      <dgm:prSet phldrT="[Tekst]"/>
      <dgm:spPr>
        <a:ln w="47625">
          <a:solidFill>
            <a:srgbClr val="FF3399"/>
          </a:solidFill>
        </a:ln>
      </dgm:spPr>
      <dgm:t>
        <a:bodyPr/>
        <a:lstStyle/>
        <a:p>
          <a:r>
            <a:rPr lang="pl-PL" dirty="0"/>
            <a:t>II ZNACZENIE: PROCESY STEROWANIA I ŁĄCZNOŚCI W TYCH OBIEKTACH</a:t>
          </a:r>
        </a:p>
      </dgm:t>
    </dgm:pt>
    <dgm:pt modelId="{7C432550-D69B-45A3-BBB4-90AC61E98FEF}" type="parTrans" cxnId="{F3C9F334-A574-4C77-9E3B-F5C95AD26DBA}">
      <dgm:prSet/>
      <dgm:spPr/>
      <dgm:t>
        <a:bodyPr/>
        <a:lstStyle/>
        <a:p>
          <a:endParaRPr lang="pl-PL"/>
        </a:p>
      </dgm:t>
    </dgm:pt>
    <dgm:pt modelId="{39C8FEA7-7EF7-47F5-80CF-2A9BF8435E66}" type="sibTrans" cxnId="{F3C9F334-A574-4C77-9E3B-F5C95AD26DBA}">
      <dgm:prSet/>
      <dgm:spPr/>
      <dgm:t>
        <a:bodyPr/>
        <a:lstStyle/>
        <a:p>
          <a:endParaRPr lang="pl-PL"/>
        </a:p>
      </dgm:t>
    </dgm:pt>
    <dgm:pt modelId="{4DAAF3A7-13A0-4224-8CD2-1540544205E5}" type="pres">
      <dgm:prSet presAssocID="{509B6DE0-A706-4E6B-B859-00338D070F8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651F98E-44B1-4F0F-A1D4-C4692EF082DA}" type="pres">
      <dgm:prSet presAssocID="{910B8F11-6FEA-48AE-B49C-EB1790DB559B}" presName="hierRoot1" presStyleCnt="0">
        <dgm:presLayoutVars>
          <dgm:hierBranch val="init"/>
        </dgm:presLayoutVars>
      </dgm:prSet>
      <dgm:spPr/>
    </dgm:pt>
    <dgm:pt modelId="{2B579E3C-6261-4834-9AC2-B6D8EE70115D}" type="pres">
      <dgm:prSet presAssocID="{910B8F11-6FEA-48AE-B49C-EB1790DB559B}" presName="rootComposite1" presStyleCnt="0"/>
      <dgm:spPr/>
    </dgm:pt>
    <dgm:pt modelId="{906F587A-C56D-4452-BE73-816F853EB243}" type="pres">
      <dgm:prSet presAssocID="{910B8F11-6FEA-48AE-B49C-EB1790DB559B}" presName="rootText1" presStyleLbl="node0" presStyleIdx="0" presStyleCnt="1">
        <dgm:presLayoutVars>
          <dgm:chPref val="3"/>
        </dgm:presLayoutVars>
      </dgm:prSet>
      <dgm:spPr/>
    </dgm:pt>
    <dgm:pt modelId="{C2B273C7-7602-4C56-900C-447F9A01ADE8}" type="pres">
      <dgm:prSet presAssocID="{910B8F11-6FEA-48AE-B49C-EB1790DB559B}" presName="rootConnector1" presStyleLbl="node1" presStyleIdx="0" presStyleCnt="0"/>
      <dgm:spPr/>
    </dgm:pt>
    <dgm:pt modelId="{084EE25F-C6C3-424A-A4F3-ED550DD33EE1}" type="pres">
      <dgm:prSet presAssocID="{910B8F11-6FEA-48AE-B49C-EB1790DB559B}" presName="hierChild2" presStyleCnt="0"/>
      <dgm:spPr/>
    </dgm:pt>
    <dgm:pt modelId="{97D1AB3F-99FC-43C5-8063-9B0B5183CB69}" type="pres">
      <dgm:prSet presAssocID="{4B1D309A-0CC5-4884-9686-582E9E123B4B}" presName="Name37" presStyleLbl="parChTrans1D2" presStyleIdx="0" presStyleCnt="3"/>
      <dgm:spPr/>
    </dgm:pt>
    <dgm:pt modelId="{9905191B-B6AE-49F5-977B-C2BED60F690E}" type="pres">
      <dgm:prSet presAssocID="{568DB948-149A-4E0C-A0B7-51D040F051A2}" presName="hierRoot2" presStyleCnt="0">
        <dgm:presLayoutVars>
          <dgm:hierBranch val="init"/>
        </dgm:presLayoutVars>
      </dgm:prSet>
      <dgm:spPr/>
    </dgm:pt>
    <dgm:pt modelId="{B9A5DF24-F0DD-4888-B294-0D88F017F944}" type="pres">
      <dgm:prSet presAssocID="{568DB948-149A-4E0C-A0B7-51D040F051A2}" presName="rootComposite" presStyleCnt="0"/>
      <dgm:spPr/>
    </dgm:pt>
    <dgm:pt modelId="{BE73F178-194F-41C8-99DC-40264E99AA0E}" type="pres">
      <dgm:prSet presAssocID="{568DB948-149A-4E0C-A0B7-51D040F051A2}" presName="rootText" presStyleLbl="node2" presStyleIdx="0" presStyleCnt="2">
        <dgm:presLayoutVars>
          <dgm:chPref val="3"/>
        </dgm:presLayoutVars>
      </dgm:prSet>
      <dgm:spPr/>
    </dgm:pt>
    <dgm:pt modelId="{D2400CF2-4AE3-44E2-8795-315B972E5A9D}" type="pres">
      <dgm:prSet presAssocID="{568DB948-149A-4E0C-A0B7-51D040F051A2}" presName="rootConnector" presStyleLbl="node2" presStyleIdx="0" presStyleCnt="2"/>
      <dgm:spPr/>
    </dgm:pt>
    <dgm:pt modelId="{3EA97A01-27EC-4584-8E90-201B2214BCDB}" type="pres">
      <dgm:prSet presAssocID="{568DB948-149A-4E0C-A0B7-51D040F051A2}" presName="hierChild4" presStyleCnt="0"/>
      <dgm:spPr/>
    </dgm:pt>
    <dgm:pt modelId="{A994CCD6-F994-4ADC-9EA3-B4DDE848F4FD}" type="pres">
      <dgm:prSet presAssocID="{568DB948-149A-4E0C-A0B7-51D040F051A2}" presName="hierChild5" presStyleCnt="0"/>
      <dgm:spPr/>
    </dgm:pt>
    <dgm:pt modelId="{C454BAE3-4A04-4196-BCD8-AFAF3C0F11C0}" type="pres">
      <dgm:prSet presAssocID="{7C432550-D69B-45A3-BBB4-90AC61E98FEF}" presName="Name37" presStyleLbl="parChTrans1D2" presStyleIdx="1" presStyleCnt="3"/>
      <dgm:spPr/>
    </dgm:pt>
    <dgm:pt modelId="{B7E67844-025B-4EA7-8D75-A897EA34A49A}" type="pres">
      <dgm:prSet presAssocID="{33A736C4-8030-4DA0-B649-E74A67D839DE}" presName="hierRoot2" presStyleCnt="0">
        <dgm:presLayoutVars>
          <dgm:hierBranch val="init"/>
        </dgm:presLayoutVars>
      </dgm:prSet>
      <dgm:spPr/>
    </dgm:pt>
    <dgm:pt modelId="{A2173527-CE5D-4414-8A05-EA493C77BCCA}" type="pres">
      <dgm:prSet presAssocID="{33A736C4-8030-4DA0-B649-E74A67D839DE}" presName="rootComposite" presStyleCnt="0"/>
      <dgm:spPr/>
    </dgm:pt>
    <dgm:pt modelId="{0A100F3C-2DC4-41DB-835A-2D3DF30E343A}" type="pres">
      <dgm:prSet presAssocID="{33A736C4-8030-4DA0-B649-E74A67D839DE}" presName="rootText" presStyleLbl="node2" presStyleIdx="1" presStyleCnt="2">
        <dgm:presLayoutVars>
          <dgm:chPref val="3"/>
        </dgm:presLayoutVars>
      </dgm:prSet>
      <dgm:spPr/>
    </dgm:pt>
    <dgm:pt modelId="{00897D61-AE84-43BA-850E-319424661593}" type="pres">
      <dgm:prSet presAssocID="{33A736C4-8030-4DA0-B649-E74A67D839DE}" presName="rootConnector" presStyleLbl="node2" presStyleIdx="1" presStyleCnt="2"/>
      <dgm:spPr/>
    </dgm:pt>
    <dgm:pt modelId="{DDFB08AD-D0FC-48CB-8459-BC2E3AA665D0}" type="pres">
      <dgm:prSet presAssocID="{33A736C4-8030-4DA0-B649-E74A67D839DE}" presName="hierChild4" presStyleCnt="0"/>
      <dgm:spPr/>
    </dgm:pt>
    <dgm:pt modelId="{030865CC-98F8-40BC-A28D-60B220D072FF}" type="pres">
      <dgm:prSet presAssocID="{33A736C4-8030-4DA0-B649-E74A67D839DE}" presName="hierChild5" presStyleCnt="0"/>
      <dgm:spPr/>
    </dgm:pt>
    <dgm:pt modelId="{C8A468C1-B322-417C-B74F-1A68721A5059}" type="pres">
      <dgm:prSet presAssocID="{910B8F11-6FEA-48AE-B49C-EB1790DB559B}" presName="hierChild3" presStyleCnt="0"/>
      <dgm:spPr/>
    </dgm:pt>
    <dgm:pt modelId="{242B31BF-9C40-4290-A56F-06710B12CD5E}" type="pres">
      <dgm:prSet presAssocID="{E9CE7D2E-CF71-406B-B127-431E5D9EDF6A}" presName="Name111" presStyleLbl="parChTrans1D2" presStyleIdx="2" presStyleCnt="3"/>
      <dgm:spPr/>
    </dgm:pt>
    <dgm:pt modelId="{99E2A497-841B-4765-AD22-81897EF48940}" type="pres">
      <dgm:prSet presAssocID="{40CAD8B8-C367-4B26-B3A6-D39E06FEE86C}" presName="hierRoot3" presStyleCnt="0">
        <dgm:presLayoutVars>
          <dgm:hierBranch val="init"/>
        </dgm:presLayoutVars>
      </dgm:prSet>
      <dgm:spPr/>
    </dgm:pt>
    <dgm:pt modelId="{72C5DAAB-C48A-4C0D-9286-0737732B50CE}" type="pres">
      <dgm:prSet presAssocID="{40CAD8B8-C367-4B26-B3A6-D39E06FEE86C}" presName="rootComposite3" presStyleCnt="0"/>
      <dgm:spPr/>
    </dgm:pt>
    <dgm:pt modelId="{D67FF26D-FF93-425A-B2F3-4139A6A2E9AC}" type="pres">
      <dgm:prSet presAssocID="{40CAD8B8-C367-4B26-B3A6-D39E06FEE86C}" presName="rootText3" presStyleLbl="asst1" presStyleIdx="0" presStyleCnt="1">
        <dgm:presLayoutVars>
          <dgm:chPref val="3"/>
        </dgm:presLayoutVars>
      </dgm:prSet>
      <dgm:spPr/>
    </dgm:pt>
    <dgm:pt modelId="{45E8C22C-A58F-43A0-9122-F0451C27C4DD}" type="pres">
      <dgm:prSet presAssocID="{40CAD8B8-C367-4B26-B3A6-D39E06FEE86C}" presName="rootConnector3" presStyleLbl="asst1" presStyleIdx="0" presStyleCnt="1"/>
      <dgm:spPr/>
    </dgm:pt>
    <dgm:pt modelId="{FAA50027-B1E8-4001-BC92-4DDB5A47A78C}" type="pres">
      <dgm:prSet presAssocID="{40CAD8B8-C367-4B26-B3A6-D39E06FEE86C}" presName="hierChild6" presStyleCnt="0"/>
      <dgm:spPr/>
    </dgm:pt>
    <dgm:pt modelId="{87C142DE-4846-44A9-86EE-505E4670B3B8}" type="pres">
      <dgm:prSet presAssocID="{40CAD8B8-C367-4B26-B3A6-D39E06FEE86C}" presName="hierChild7" presStyleCnt="0"/>
      <dgm:spPr/>
    </dgm:pt>
  </dgm:ptLst>
  <dgm:cxnLst>
    <dgm:cxn modelId="{3E766603-B2AD-4806-8F76-6582E5316041}" type="presOf" srcId="{33A736C4-8030-4DA0-B649-E74A67D839DE}" destId="{00897D61-AE84-43BA-850E-319424661593}" srcOrd="1" destOrd="0" presId="urn:microsoft.com/office/officeart/2005/8/layout/orgChart1"/>
    <dgm:cxn modelId="{E23E5B2E-4D28-44E6-85A3-3FF203F612DB}" srcId="{910B8F11-6FEA-48AE-B49C-EB1790DB559B}" destId="{40CAD8B8-C367-4B26-B3A6-D39E06FEE86C}" srcOrd="0" destOrd="0" parTransId="{E9CE7D2E-CF71-406B-B127-431E5D9EDF6A}" sibTransId="{B4B1DC04-9339-4EA5-B85A-1B0BD87BBF78}"/>
    <dgm:cxn modelId="{96DD9830-0577-4CB4-93A8-37BED5DA50C2}" srcId="{509B6DE0-A706-4E6B-B859-00338D070F80}" destId="{910B8F11-6FEA-48AE-B49C-EB1790DB559B}" srcOrd="0" destOrd="0" parTransId="{7737D4B8-10A3-45BB-B3D5-4B3F7CD975FB}" sibTransId="{C44A8D69-BB02-49A3-8837-1A0C15DB2B19}"/>
    <dgm:cxn modelId="{F3C9F334-A574-4C77-9E3B-F5C95AD26DBA}" srcId="{910B8F11-6FEA-48AE-B49C-EB1790DB559B}" destId="{33A736C4-8030-4DA0-B649-E74A67D839DE}" srcOrd="2" destOrd="0" parTransId="{7C432550-D69B-45A3-BBB4-90AC61E98FEF}" sibTransId="{39C8FEA7-7EF7-47F5-80CF-2A9BF8435E66}"/>
    <dgm:cxn modelId="{61719437-BC8A-4DC4-87E0-E93A39A2F485}" type="presOf" srcId="{910B8F11-6FEA-48AE-B49C-EB1790DB559B}" destId="{906F587A-C56D-4452-BE73-816F853EB243}" srcOrd="0" destOrd="0" presId="urn:microsoft.com/office/officeart/2005/8/layout/orgChart1"/>
    <dgm:cxn modelId="{06DD9C4B-3915-4494-9B5D-6D492519CFDF}" type="presOf" srcId="{910B8F11-6FEA-48AE-B49C-EB1790DB559B}" destId="{C2B273C7-7602-4C56-900C-447F9A01ADE8}" srcOrd="1" destOrd="0" presId="urn:microsoft.com/office/officeart/2005/8/layout/orgChart1"/>
    <dgm:cxn modelId="{EDFB074D-6171-4CD7-94E5-D4E31F641CA1}" type="presOf" srcId="{40CAD8B8-C367-4B26-B3A6-D39E06FEE86C}" destId="{45E8C22C-A58F-43A0-9122-F0451C27C4DD}" srcOrd="1" destOrd="0" presId="urn:microsoft.com/office/officeart/2005/8/layout/orgChart1"/>
    <dgm:cxn modelId="{8FF96F4D-339A-4C26-BC71-0840CE1AAE5E}" type="presOf" srcId="{7C432550-D69B-45A3-BBB4-90AC61E98FEF}" destId="{C454BAE3-4A04-4196-BCD8-AFAF3C0F11C0}" srcOrd="0" destOrd="0" presId="urn:microsoft.com/office/officeart/2005/8/layout/orgChart1"/>
    <dgm:cxn modelId="{0708546D-FDB4-4527-A662-8C9F6B6AC874}" type="presOf" srcId="{40CAD8B8-C367-4B26-B3A6-D39E06FEE86C}" destId="{D67FF26D-FF93-425A-B2F3-4139A6A2E9AC}" srcOrd="0" destOrd="0" presId="urn:microsoft.com/office/officeart/2005/8/layout/orgChart1"/>
    <dgm:cxn modelId="{EB244D57-5130-485D-AEFB-B776E482C565}" type="presOf" srcId="{E9CE7D2E-CF71-406B-B127-431E5D9EDF6A}" destId="{242B31BF-9C40-4290-A56F-06710B12CD5E}" srcOrd="0" destOrd="0" presId="urn:microsoft.com/office/officeart/2005/8/layout/orgChart1"/>
    <dgm:cxn modelId="{40822ECA-E2CC-43D1-857B-630C6032EFD8}" srcId="{910B8F11-6FEA-48AE-B49C-EB1790DB559B}" destId="{568DB948-149A-4E0C-A0B7-51D040F051A2}" srcOrd="1" destOrd="0" parTransId="{4B1D309A-0CC5-4884-9686-582E9E123B4B}" sibTransId="{29853491-6BB2-4D5D-8FBF-55669DF2E3D1}"/>
    <dgm:cxn modelId="{C8ED8ED2-D741-44DC-899A-38B26A9204B0}" type="presOf" srcId="{33A736C4-8030-4DA0-B649-E74A67D839DE}" destId="{0A100F3C-2DC4-41DB-835A-2D3DF30E343A}" srcOrd="0" destOrd="0" presId="urn:microsoft.com/office/officeart/2005/8/layout/orgChart1"/>
    <dgm:cxn modelId="{82490ADE-F8B8-4A3D-8E58-6ADDB3328149}" type="presOf" srcId="{568DB948-149A-4E0C-A0B7-51D040F051A2}" destId="{BE73F178-194F-41C8-99DC-40264E99AA0E}" srcOrd="0" destOrd="0" presId="urn:microsoft.com/office/officeart/2005/8/layout/orgChart1"/>
    <dgm:cxn modelId="{F3067BEB-10E6-4E95-BC43-2E7C3AE393C6}" type="presOf" srcId="{568DB948-149A-4E0C-A0B7-51D040F051A2}" destId="{D2400CF2-4AE3-44E2-8795-315B972E5A9D}" srcOrd="1" destOrd="0" presId="urn:microsoft.com/office/officeart/2005/8/layout/orgChart1"/>
    <dgm:cxn modelId="{E0CF8EEC-8981-4206-8A41-9A1ABF30D479}" type="presOf" srcId="{4B1D309A-0CC5-4884-9686-582E9E123B4B}" destId="{97D1AB3F-99FC-43C5-8063-9B0B5183CB69}" srcOrd="0" destOrd="0" presId="urn:microsoft.com/office/officeart/2005/8/layout/orgChart1"/>
    <dgm:cxn modelId="{409FE7EF-B4E2-4596-9571-24E40CF091A7}" type="presOf" srcId="{509B6DE0-A706-4E6B-B859-00338D070F80}" destId="{4DAAF3A7-13A0-4224-8CD2-1540544205E5}" srcOrd="0" destOrd="0" presId="urn:microsoft.com/office/officeart/2005/8/layout/orgChart1"/>
    <dgm:cxn modelId="{E9100DB8-BED9-48F6-B958-B8DFF335E374}" type="presParOf" srcId="{4DAAF3A7-13A0-4224-8CD2-1540544205E5}" destId="{5651F98E-44B1-4F0F-A1D4-C4692EF082DA}" srcOrd="0" destOrd="0" presId="urn:microsoft.com/office/officeart/2005/8/layout/orgChart1"/>
    <dgm:cxn modelId="{E23D9307-D8A1-4FF7-A541-2221B2B41834}" type="presParOf" srcId="{5651F98E-44B1-4F0F-A1D4-C4692EF082DA}" destId="{2B579E3C-6261-4834-9AC2-B6D8EE70115D}" srcOrd="0" destOrd="0" presId="urn:microsoft.com/office/officeart/2005/8/layout/orgChart1"/>
    <dgm:cxn modelId="{7C06143D-80FF-44D4-819B-60EA5278CD3C}" type="presParOf" srcId="{2B579E3C-6261-4834-9AC2-B6D8EE70115D}" destId="{906F587A-C56D-4452-BE73-816F853EB243}" srcOrd="0" destOrd="0" presId="urn:microsoft.com/office/officeart/2005/8/layout/orgChart1"/>
    <dgm:cxn modelId="{C1824B12-60C8-492B-B4EA-4DE59902FEBD}" type="presParOf" srcId="{2B579E3C-6261-4834-9AC2-B6D8EE70115D}" destId="{C2B273C7-7602-4C56-900C-447F9A01ADE8}" srcOrd="1" destOrd="0" presId="urn:microsoft.com/office/officeart/2005/8/layout/orgChart1"/>
    <dgm:cxn modelId="{D1512DB7-2264-4E89-AAC3-77ABC7F6925A}" type="presParOf" srcId="{5651F98E-44B1-4F0F-A1D4-C4692EF082DA}" destId="{084EE25F-C6C3-424A-A4F3-ED550DD33EE1}" srcOrd="1" destOrd="0" presId="urn:microsoft.com/office/officeart/2005/8/layout/orgChart1"/>
    <dgm:cxn modelId="{A89F593C-F663-41CB-92D9-B6118DC7A197}" type="presParOf" srcId="{084EE25F-C6C3-424A-A4F3-ED550DD33EE1}" destId="{97D1AB3F-99FC-43C5-8063-9B0B5183CB69}" srcOrd="0" destOrd="0" presId="urn:microsoft.com/office/officeart/2005/8/layout/orgChart1"/>
    <dgm:cxn modelId="{2B4FE174-E39A-4CEE-A1C8-90D58252DC1F}" type="presParOf" srcId="{084EE25F-C6C3-424A-A4F3-ED550DD33EE1}" destId="{9905191B-B6AE-49F5-977B-C2BED60F690E}" srcOrd="1" destOrd="0" presId="urn:microsoft.com/office/officeart/2005/8/layout/orgChart1"/>
    <dgm:cxn modelId="{DFA6B28B-A0A0-4D30-92C4-FA6389D6F8C4}" type="presParOf" srcId="{9905191B-B6AE-49F5-977B-C2BED60F690E}" destId="{B9A5DF24-F0DD-4888-B294-0D88F017F944}" srcOrd="0" destOrd="0" presId="urn:microsoft.com/office/officeart/2005/8/layout/orgChart1"/>
    <dgm:cxn modelId="{64A79A61-B6B7-4994-80E1-50E16F820E3A}" type="presParOf" srcId="{B9A5DF24-F0DD-4888-B294-0D88F017F944}" destId="{BE73F178-194F-41C8-99DC-40264E99AA0E}" srcOrd="0" destOrd="0" presId="urn:microsoft.com/office/officeart/2005/8/layout/orgChart1"/>
    <dgm:cxn modelId="{7F8AEECF-4E22-48DD-83D4-34DD2814EC3E}" type="presParOf" srcId="{B9A5DF24-F0DD-4888-B294-0D88F017F944}" destId="{D2400CF2-4AE3-44E2-8795-315B972E5A9D}" srcOrd="1" destOrd="0" presId="urn:microsoft.com/office/officeart/2005/8/layout/orgChart1"/>
    <dgm:cxn modelId="{3768B09F-35A1-444E-B9C8-3082310914AB}" type="presParOf" srcId="{9905191B-B6AE-49F5-977B-C2BED60F690E}" destId="{3EA97A01-27EC-4584-8E90-201B2214BCDB}" srcOrd="1" destOrd="0" presId="urn:microsoft.com/office/officeart/2005/8/layout/orgChart1"/>
    <dgm:cxn modelId="{57BE8B12-7150-4998-B558-F2D3C1693F58}" type="presParOf" srcId="{9905191B-B6AE-49F5-977B-C2BED60F690E}" destId="{A994CCD6-F994-4ADC-9EA3-B4DDE848F4FD}" srcOrd="2" destOrd="0" presId="urn:microsoft.com/office/officeart/2005/8/layout/orgChart1"/>
    <dgm:cxn modelId="{E16FF47A-80F0-4FF9-932A-3AC213C2B1C8}" type="presParOf" srcId="{084EE25F-C6C3-424A-A4F3-ED550DD33EE1}" destId="{C454BAE3-4A04-4196-BCD8-AFAF3C0F11C0}" srcOrd="2" destOrd="0" presId="urn:microsoft.com/office/officeart/2005/8/layout/orgChart1"/>
    <dgm:cxn modelId="{5CC57BE0-00CB-4893-A3BA-35E6BC51992C}" type="presParOf" srcId="{084EE25F-C6C3-424A-A4F3-ED550DD33EE1}" destId="{B7E67844-025B-4EA7-8D75-A897EA34A49A}" srcOrd="3" destOrd="0" presId="urn:microsoft.com/office/officeart/2005/8/layout/orgChart1"/>
    <dgm:cxn modelId="{28E69764-59DF-4D98-AFEB-7C77E62AE98E}" type="presParOf" srcId="{B7E67844-025B-4EA7-8D75-A897EA34A49A}" destId="{A2173527-CE5D-4414-8A05-EA493C77BCCA}" srcOrd="0" destOrd="0" presId="urn:microsoft.com/office/officeart/2005/8/layout/orgChart1"/>
    <dgm:cxn modelId="{5C289137-1FC1-4AEB-B27B-EEA87280A93D}" type="presParOf" srcId="{A2173527-CE5D-4414-8A05-EA493C77BCCA}" destId="{0A100F3C-2DC4-41DB-835A-2D3DF30E343A}" srcOrd="0" destOrd="0" presId="urn:microsoft.com/office/officeart/2005/8/layout/orgChart1"/>
    <dgm:cxn modelId="{2B7A6618-218E-40A6-9935-F3A81C558D5E}" type="presParOf" srcId="{A2173527-CE5D-4414-8A05-EA493C77BCCA}" destId="{00897D61-AE84-43BA-850E-319424661593}" srcOrd="1" destOrd="0" presId="urn:microsoft.com/office/officeart/2005/8/layout/orgChart1"/>
    <dgm:cxn modelId="{0EDF42C8-DB1A-4906-B029-5B127712FE05}" type="presParOf" srcId="{B7E67844-025B-4EA7-8D75-A897EA34A49A}" destId="{DDFB08AD-D0FC-48CB-8459-BC2E3AA665D0}" srcOrd="1" destOrd="0" presId="urn:microsoft.com/office/officeart/2005/8/layout/orgChart1"/>
    <dgm:cxn modelId="{9BB9BD7A-DCD8-4467-913E-354FA01121ED}" type="presParOf" srcId="{B7E67844-025B-4EA7-8D75-A897EA34A49A}" destId="{030865CC-98F8-40BC-A28D-60B220D072FF}" srcOrd="2" destOrd="0" presId="urn:microsoft.com/office/officeart/2005/8/layout/orgChart1"/>
    <dgm:cxn modelId="{9EC06A47-E766-43DA-823C-27AB2F31F222}" type="presParOf" srcId="{5651F98E-44B1-4F0F-A1D4-C4692EF082DA}" destId="{C8A468C1-B322-417C-B74F-1A68721A5059}" srcOrd="2" destOrd="0" presId="urn:microsoft.com/office/officeart/2005/8/layout/orgChart1"/>
    <dgm:cxn modelId="{78BCA785-16A9-434D-82BD-AA24B57C9676}" type="presParOf" srcId="{C8A468C1-B322-417C-B74F-1A68721A5059}" destId="{242B31BF-9C40-4290-A56F-06710B12CD5E}" srcOrd="0" destOrd="0" presId="urn:microsoft.com/office/officeart/2005/8/layout/orgChart1"/>
    <dgm:cxn modelId="{6A230D61-4982-49BA-BF28-43DA8C28B225}" type="presParOf" srcId="{C8A468C1-B322-417C-B74F-1A68721A5059}" destId="{99E2A497-841B-4765-AD22-81897EF48940}" srcOrd="1" destOrd="0" presId="urn:microsoft.com/office/officeart/2005/8/layout/orgChart1"/>
    <dgm:cxn modelId="{9AFE9B10-AF02-4354-A676-3D2BA33E5127}" type="presParOf" srcId="{99E2A497-841B-4765-AD22-81897EF48940}" destId="{72C5DAAB-C48A-4C0D-9286-0737732B50CE}" srcOrd="0" destOrd="0" presId="urn:microsoft.com/office/officeart/2005/8/layout/orgChart1"/>
    <dgm:cxn modelId="{B94F1008-FF3D-4F5B-91E6-6A221B925134}" type="presParOf" srcId="{72C5DAAB-C48A-4C0D-9286-0737732B50CE}" destId="{D67FF26D-FF93-425A-B2F3-4139A6A2E9AC}" srcOrd="0" destOrd="0" presId="urn:microsoft.com/office/officeart/2005/8/layout/orgChart1"/>
    <dgm:cxn modelId="{EDD7A26D-0BBD-4C35-A232-4FA84533256B}" type="presParOf" srcId="{72C5DAAB-C48A-4C0D-9286-0737732B50CE}" destId="{45E8C22C-A58F-43A0-9122-F0451C27C4DD}" srcOrd="1" destOrd="0" presId="urn:microsoft.com/office/officeart/2005/8/layout/orgChart1"/>
    <dgm:cxn modelId="{707AB6EF-82C3-470F-B65A-01B48B663D18}" type="presParOf" srcId="{99E2A497-841B-4765-AD22-81897EF48940}" destId="{FAA50027-B1E8-4001-BC92-4DDB5A47A78C}" srcOrd="1" destOrd="0" presId="urn:microsoft.com/office/officeart/2005/8/layout/orgChart1"/>
    <dgm:cxn modelId="{95569F6D-FD87-415B-8B7C-053C91AA806B}" type="presParOf" srcId="{99E2A497-841B-4765-AD22-81897EF48940}" destId="{87C142DE-4846-44A9-86EE-505E4670B3B8}" srcOrd="2" destOrd="0" presId="urn:microsoft.com/office/officeart/2005/8/layout/orgChart1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F65B0ED-2D4B-4C6B-AE0C-3603A11B26DD}" type="doc">
      <dgm:prSet loTypeId="urn:microsoft.com/office/officeart/2005/8/layout/hierarchy1" loCatId="hierarchy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pl-PL"/>
        </a:p>
      </dgm:t>
    </dgm:pt>
    <dgm:pt modelId="{C2E637E6-86E8-46B9-940E-DB390D833761}">
      <dgm:prSet phldrT="[Tekst]" custT="1"/>
      <dgm:spPr/>
      <dgm:t>
        <a:bodyPr/>
        <a:lstStyle/>
        <a:p>
          <a:r>
            <a:rPr lang="pl-PL" sz="2800" b="1" dirty="0"/>
            <a:t>OTOCZENIE ORGANIZACJI</a:t>
          </a:r>
        </a:p>
      </dgm:t>
    </dgm:pt>
    <dgm:pt modelId="{D2CEC7A8-3E81-476D-B690-6687F817BAB0}" type="parTrans" cxnId="{CA99EF6E-9159-4603-A74C-9B9D7FDC6FCA}">
      <dgm:prSet/>
      <dgm:spPr/>
      <dgm:t>
        <a:bodyPr/>
        <a:lstStyle/>
        <a:p>
          <a:endParaRPr lang="pl-PL"/>
        </a:p>
      </dgm:t>
    </dgm:pt>
    <dgm:pt modelId="{A9843380-2FFD-4E8D-B44C-32E60F58000F}" type="sibTrans" cxnId="{CA99EF6E-9159-4603-A74C-9B9D7FDC6FCA}">
      <dgm:prSet/>
      <dgm:spPr/>
      <dgm:t>
        <a:bodyPr/>
        <a:lstStyle/>
        <a:p>
          <a:endParaRPr lang="pl-PL"/>
        </a:p>
      </dgm:t>
    </dgm:pt>
    <dgm:pt modelId="{D4DA3E1A-D158-4AEA-939B-3CD0E6AF952B}">
      <dgm:prSet phldrT="[Tekst]"/>
      <dgm:spPr/>
      <dgm:t>
        <a:bodyPr/>
        <a:lstStyle/>
        <a:p>
          <a:r>
            <a:rPr lang="pl-PL" b="1" dirty="0"/>
            <a:t>OGÓLNE/</a:t>
          </a:r>
        </a:p>
        <a:p>
          <a:r>
            <a:rPr lang="pl-PL" b="1" dirty="0"/>
            <a:t>MAKROOTOCZENIE</a:t>
          </a:r>
        </a:p>
      </dgm:t>
    </dgm:pt>
    <dgm:pt modelId="{7A3AF9EB-C4B7-46A9-90A1-8A17717048C9}" type="parTrans" cxnId="{EC86F72B-17AE-4013-B661-635624B7A761}">
      <dgm:prSet/>
      <dgm:spPr/>
      <dgm:t>
        <a:bodyPr/>
        <a:lstStyle/>
        <a:p>
          <a:endParaRPr lang="pl-PL"/>
        </a:p>
      </dgm:t>
    </dgm:pt>
    <dgm:pt modelId="{94BF045D-658E-4CBD-A88A-E001190D467A}" type="sibTrans" cxnId="{EC86F72B-17AE-4013-B661-635624B7A761}">
      <dgm:prSet/>
      <dgm:spPr/>
      <dgm:t>
        <a:bodyPr/>
        <a:lstStyle/>
        <a:p>
          <a:endParaRPr lang="pl-PL"/>
        </a:p>
      </dgm:t>
    </dgm:pt>
    <dgm:pt modelId="{618E8B48-5340-4B0A-BD48-0982EE6B66A5}">
      <dgm:prSet phldrT="[Tekst]"/>
      <dgm:spPr/>
      <dgm:t>
        <a:bodyPr/>
        <a:lstStyle/>
        <a:p>
          <a:r>
            <a:rPr lang="pl-PL" dirty="0"/>
            <a:t>ORGANIZACJA NIE JEST W STANIE ZMIENIĆ TYCH WARUNKÓW</a:t>
          </a:r>
        </a:p>
      </dgm:t>
    </dgm:pt>
    <dgm:pt modelId="{9D3360A2-579C-461D-A1C5-A4532D015617}" type="parTrans" cxnId="{53CCE80C-AA40-4893-A6EB-222ECF2B1881}">
      <dgm:prSet/>
      <dgm:spPr/>
      <dgm:t>
        <a:bodyPr/>
        <a:lstStyle/>
        <a:p>
          <a:endParaRPr lang="pl-PL"/>
        </a:p>
      </dgm:t>
    </dgm:pt>
    <dgm:pt modelId="{405ECA0B-7C8B-4BB9-A537-AEEF8E9AD693}" type="sibTrans" cxnId="{53CCE80C-AA40-4893-A6EB-222ECF2B1881}">
      <dgm:prSet/>
      <dgm:spPr/>
      <dgm:t>
        <a:bodyPr/>
        <a:lstStyle/>
        <a:p>
          <a:endParaRPr lang="pl-PL"/>
        </a:p>
      </dgm:t>
    </dgm:pt>
    <dgm:pt modelId="{B265D7FE-0F7F-4B3C-8EBB-7831BB024955}">
      <dgm:prSet phldrT="[Tekst]"/>
      <dgm:spPr/>
      <dgm:t>
        <a:bodyPr/>
        <a:lstStyle/>
        <a:p>
          <a:r>
            <a:rPr lang="pl-PL" b="1" dirty="0"/>
            <a:t>SZCZEGÓŁOWE/ MIKROOTOCZENIE</a:t>
          </a:r>
        </a:p>
      </dgm:t>
    </dgm:pt>
    <dgm:pt modelId="{AEF025FB-D79E-4392-8169-EB7F3DF9337D}" type="parTrans" cxnId="{0A32D950-ADB7-442E-9E9F-1B213E759C65}">
      <dgm:prSet/>
      <dgm:spPr/>
      <dgm:t>
        <a:bodyPr/>
        <a:lstStyle/>
        <a:p>
          <a:endParaRPr lang="pl-PL"/>
        </a:p>
      </dgm:t>
    </dgm:pt>
    <dgm:pt modelId="{F29DE7E0-D3FB-4A57-8263-5815DDDF0AA7}" type="sibTrans" cxnId="{0A32D950-ADB7-442E-9E9F-1B213E759C65}">
      <dgm:prSet/>
      <dgm:spPr/>
      <dgm:t>
        <a:bodyPr/>
        <a:lstStyle/>
        <a:p>
          <a:endParaRPr lang="pl-PL"/>
        </a:p>
      </dgm:t>
    </dgm:pt>
    <dgm:pt modelId="{0D8C3D72-F431-46B9-941A-BABBEA78BA8A}">
      <dgm:prSet phldrT="[Tekst]"/>
      <dgm:spPr/>
      <dgm:t>
        <a:bodyPr/>
        <a:lstStyle/>
        <a:p>
          <a:r>
            <a:rPr lang="pl-PL" dirty="0"/>
            <a:t>PODMIOTY, Z KTÓRYMI ORGANIZACJA POSIADA KOOPERACYJNE LUB KONKURENCYJNE POWIĄZANIA</a:t>
          </a:r>
        </a:p>
      </dgm:t>
    </dgm:pt>
    <dgm:pt modelId="{01FDF7C8-2029-4C02-A223-97D35881C1B6}" type="parTrans" cxnId="{3004A9D9-E960-411B-B5D7-70B567D1B2B2}">
      <dgm:prSet/>
      <dgm:spPr/>
      <dgm:t>
        <a:bodyPr/>
        <a:lstStyle/>
        <a:p>
          <a:endParaRPr lang="pl-PL"/>
        </a:p>
      </dgm:t>
    </dgm:pt>
    <dgm:pt modelId="{0A26907C-2A5A-469D-BD0F-E1BC7DC4CD81}" type="sibTrans" cxnId="{3004A9D9-E960-411B-B5D7-70B567D1B2B2}">
      <dgm:prSet/>
      <dgm:spPr/>
      <dgm:t>
        <a:bodyPr/>
        <a:lstStyle/>
        <a:p>
          <a:endParaRPr lang="pl-PL"/>
        </a:p>
      </dgm:t>
    </dgm:pt>
    <dgm:pt modelId="{30D0A323-C66C-405D-B5EC-2AAE2ED75011}">
      <dgm:prSet/>
      <dgm:spPr/>
      <dgm:t>
        <a:bodyPr/>
        <a:lstStyle/>
        <a:p>
          <a:r>
            <a:rPr lang="pl-PL" dirty="0"/>
            <a:t>WARUNKI FUNKCJONOWANIA ORGANIZACJI</a:t>
          </a:r>
        </a:p>
      </dgm:t>
    </dgm:pt>
    <dgm:pt modelId="{30638790-16AB-4E91-ABA4-1A64F4202099}" type="parTrans" cxnId="{DBAED0A6-AC84-41EB-8CC9-E2B60A389245}">
      <dgm:prSet/>
      <dgm:spPr/>
      <dgm:t>
        <a:bodyPr/>
        <a:lstStyle/>
        <a:p>
          <a:endParaRPr lang="pl-PL"/>
        </a:p>
      </dgm:t>
    </dgm:pt>
    <dgm:pt modelId="{FA8EAE11-4081-4CCF-BCFF-04F50693E482}" type="sibTrans" cxnId="{DBAED0A6-AC84-41EB-8CC9-E2B60A389245}">
      <dgm:prSet/>
      <dgm:spPr/>
      <dgm:t>
        <a:bodyPr/>
        <a:lstStyle/>
        <a:p>
          <a:endParaRPr lang="pl-PL"/>
        </a:p>
      </dgm:t>
    </dgm:pt>
    <dgm:pt modelId="{F79599C8-6F3C-4C15-B788-6FAA84BE4DC0}">
      <dgm:prSet/>
      <dgm:spPr/>
      <dgm:t>
        <a:bodyPr/>
        <a:lstStyle/>
        <a:p>
          <a:r>
            <a:rPr lang="pl-PL" dirty="0"/>
            <a:t>SPRZĘŻENIE ZWROTNE</a:t>
          </a:r>
        </a:p>
      </dgm:t>
    </dgm:pt>
    <dgm:pt modelId="{0AA32AAD-0CF8-4B45-890B-4D0EAB802915}" type="parTrans" cxnId="{E81CF814-BB12-40F2-ABE3-B4DDEAD9D480}">
      <dgm:prSet/>
      <dgm:spPr/>
      <dgm:t>
        <a:bodyPr/>
        <a:lstStyle/>
        <a:p>
          <a:endParaRPr lang="pl-PL"/>
        </a:p>
      </dgm:t>
    </dgm:pt>
    <dgm:pt modelId="{200315C9-1AC8-40E1-A4B3-82751E0F58E8}" type="sibTrans" cxnId="{E81CF814-BB12-40F2-ABE3-B4DDEAD9D480}">
      <dgm:prSet/>
      <dgm:spPr/>
      <dgm:t>
        <a:bodyPr/>
        <a:lstStyle/>
        <a:p>
          <a:endParaRPr lang="pl-PL"/>
        </a:p>
      </dgm:t>
    </dgm:pt>
    <dgm:pt modelId="{4ED2E6AE-C2DB-4ABF-BAA9-3550CE719B76}" type="pres">
      <dgm:prSet presAssocID="{6F65B0ED-2D4B-4C6B-AE0C-3603A11B26D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911B9F8-CCD1-46B1-8FEA-CBF2E245547F}" type="pres">
      <dgm:prSet presAssocID="{C2E637E6-86E8-46B9-940E-DB390D833761}" presName="hierRoot1" presStyleCnt="0"/>
      <dgm:spPr/>
    </dgm:pt>
    <dgm:pt modelId="{D1AC00DE-EFEC-44C8-BEDD-97B6D6219328}" type="pres">
      <dgm:prSet presAssocID="{C2E637E6-86E8-46B9-940E-DB390D833761}" presName="composite" presStyleCnt="0"/>
      <dgm:spPr/>
    </dgm:pt>
    <dgm:pt modelId="{DCA72202-17F0-4910-9E62-823927788E5A}" type="pres">
      <dgm:prSet presAssocID="{C2E637E6-86E8-46B9-940E-DB390D833761}" presName="background" presStyleLbl="node0" presStyleIdx="0" presStyleCnt="1"/>
      <dgm:spPr/>
    </dgm:pt>
    <dgm:pt modelId="{70784F10-7B80-41E7-A5BE-D833349E46D0}" type="pres">
      <dgm:prSet presAssocID="{C2E637E6-86E8-46B9-940E-DB390D833761}" presName="text" presStyleLbl="fgAcc0" presStyleIdx="0" presStyleCnt="1">
        <dgm:presLayoutVars>
          <dgm:chPref val="3"/>
        </dgm:presLayoutVars>
      </dgm:prSet>
      <dgm:spPr/>
    </dgm:pt>
    <dgm:pt modelId="{8D4527AD-1636-4605-BD16-8C9BE6F95D59}" type="pres">
      <dgm:prSet presAssocID="{C2E637E6-86E8-46B9-940E-DB390D833761}" presName="hierChild2" presStyleCnt="0"/>
      <dgm:spPr/>
    </dgm:pt>
    <dgm:pt modelId="{0406B16A-27FF-4CA3-87C8-111536B99760}" type="pres">
      <dgm:prSet presAssocID="{7A3AF9EB-C4B7-46A9-90A1-8A17717048C9}" presName="Name10" presStyleLbl="parChTrans1D2" presStyleIdx="0" presStyleCnt="2"/>
      <dgm:spPr/>
    </dgm:pt>
    <dgm:pt modelId="{F2E32700-5C79-4454-A070-88CCD4C9DB22}" type="pres">
      <dgm:prSet presAssocID="{D4DA3E1A-D158-4AEA-939B-3CD0E6AF952B}" presName="hierRoot2" presStyleCnt="0"/>
      <dgm:spPr/>
    </dgm:pt>
    <dgm:pt modelId="{5317425B-CDCE-4CFF-8086-3DF39BA97259}" type="pres">
      <dgm:prSet presAssocID="{D4DA3E1A-D158-4AEA-939B-3CD0E6AF952B}" presName="composite2" presStyleCnt="0"/>
      <dgm:spPr/>
    </dgm:pt>
    <dgm:pt modelId="{4404894E-EFF5-4DF9-9F99-D233D3E68ACC}" type="pres">
      <dgm:prSet presAssocID="{D4DA3E1A-D158-4AEA-939B-3CD0E6AF952B}" presName="background2" presStyleLbl="node2" presStyleIdx="0" presStyleCnt="2"/>
      <dgm:spPr/>
    </dgm:pt>
    <dgm:pt modelId="{9F6CAD7B-40C1-410C-AF61-70D55FCF3457}" type="pres">
      <dgm:prSet presAssocID="{D4DA3E1A-D158-4AEA-939B-3CD0E6AF952B}" presName="text2" presStyleLbl="fgAcc2" presStyleIdx="0" presStyleCnt="2">
        <dgm:presLayoutVars>
          <dgm:chPref val="3"/>
        </dgm:presLayoutVars>
      </dgm:prSet>
      <dgm:spPr/>
    </dgm:pt>
    <dgm:pt modelId="{A23B3010-4654-424B-AD1B-42CB1A73F614}" type="pres">
      <dgm:prSet presAssocID="{D4DA3E1A-D158-4AEA-939B-3CD0E6AF952B}" presName="hierChild3" presStyleCnt="0"/>
      <dgm:spPr/>
    </dgm:pt>
    <dgm:pt modelId="{AC36D53D-BE16-4615-A8E6-4D96050F95E1}" type="pres">
      <dgm:prSet presAssocID="{30638790-16AB-4E91-ABA4-1A64F4202099}" presName="Name17" presStyleLbl="parChTrans1D3" presStyleIdx="0" presStyleCnt="4"/>
      <dgm:spPr/>
    </dgm:pt>
    <dgm:pt modelId="{02EF6CD2-3393-422F-9B5C-28E737151433}" type="pres">
      <dgm:prSet presAssocID="{30D0A323-C66C-405D-B5EC-2AAE2ED75011}" presName="hierRoot3" presStyleCnt="0"/>
      <dgm:spPr/>
    </dgm:pt>
    <dgm:pt modelId="{34F8256F-062F-4631-83B1-22C2CA475865}" type="pres">
      <dgm:prSet presAssocID="{30D0A323-C66C-405D-B5EC-2AAE2ED75011}" presName="composite3" presStyleCnt="0"/>
      <dgm:spPr/>
    </dgm:pt>
    <dgm:pt modelId="{05E7C0EE-52CE-4C32-8960-C0A4699D22C2}" type="pres">
      <dgm:prSet presAssocID="{30D0A323-C66C-405D-B5EC-2AAE2ED75011}" presName="background3" presStyleLbl="node3" presStyleIdx="0" presStyleCnt="4"/>
      <dgm:spPr/>
    </dgm:pt>
    <dgm:pt modelId="{55C0F4F5-D1D4-4348-B0F8-96A50269CFFF}" type="pres">
      <dgm:prSet presAssocID="{30D0A323-C66C-405D-B5EC-2AAE2ED75011}" presName="text3" presStyleLbl="fgAcc3" presStyleIdx="0" presStyleCnt="4">
        <dgm:presLayoutVars>
          <dgm:chPref val="3"/>
        </dgm:presLayoutVars>
      </dgm:prSet>
      <dgm:spPr/>
    </dgm:pt>
    <dgm:pt modelId="{316CB478-80CF-4EE3-B2F6-64548A6B4B17}" type="pres">
      <dgm:prSet presAssocID="{30D0A323-C66C-405D-B5EC-2AAE2ED75011}" presName="hierChild4" presStyleCnt="0"/>
      <dgm:spPr/>
    </dgm:pt>
    <dgm:pt modelId="{12221EEF-EF0A-4265-9AF1-7AE407998938}" type="pres">
      <dgm:prSet presAssocID="{9D3360A2-579C-461D-A1C5-A4532D015617}" presName="Name17" presStyleLbl="parChTrans1D3" presStyleIdx="1" presStyleCnt="4"/>
      <dgm:spPr/>
    </dgm:pt>
    <dgm:pt modelId="{EB136ED5-917B-4E1C-A64F-EEBA0822F42F}" type="pres">
      <dgm:prSet presAssocID="{618E8B48-5340-4B0A-BD48-0982EE6B66A5}" presName="hierRoot3" presStyleCnt="0"/>
      <dgm:spPr/>
    </dgm:pt>
    <dgm:pt modelId="{E4A50F8E-7D3E-4F82-B661-FFFA96033110}" type="pres">
      <dgm:prSet presAssocID="{618E8B48-5340-4B0A-BD48-0982EE6B66A5}" presName="composite3" presStyleCnt="0"/>
      <dgm:spPr/>
    </dgm:pt>
    <dgm:pt modelId="{09FCD833-BDAC-407B-9265-1FC142B5EBF3}" type="pres">
      <dgm:prSet presAssocID="{618E8B48-5340-4B0A-BD48-0982EE6B66A5}" presName="background3" presStyleLbl="node3" presStyleIdx="1" presStyleCnt="4"/>
      <dgm:spPr/>
    </dgm:pt>
    <dgm:pt modelId="{91D888BA-D278-4811-BBA0-55993A1FBB23}" type="pres">
      <dgm:prSet presAssocID="{618E8B48-5340-4B0A-BD48-0982EE6B66A5}" presName="text3" presStyleLbl="fgAcc3" presStyleIdx="1" presStyleCnt="4">
        <dgm:presLayoutVars>
          <dgm:chPref val="3"/>
        </dgm:presLayoutVars>
      </dgm:prSet>
      <dgm:spPr/>
    </dgm:pt>
    <dgm:pt modelId="{65495F92-1873-43E1-AA18-1D181DE53CB5}" type="pres">
      <dgm:prSet presAssocID="{618E8B48-5340-4B0A-BD48-0982EE6B66A5}" presName="hierChild4" presStyleCnt="0"/>
      <dgm:spPr/>
    </dgm:pt>
    <dgm:pt modelId="{D02B5BC1-FA81-482B-AE41-7D43B1DA9420}" type="pres">
      <dgm:prSet presAssocID="{AEF025FB-D79E-4392-8169-EB7F3DF9337D}" presName="Name10" presStyleLbl="parChTrans1D2" presStyleIdx="1" presStyleCnt="2"/>
      <dgm:spPr/>
    </dgm:pt>
    <dgm:pt modelId="{932E486C-743D-4006-A010-57A9C1A74F87}" type="pres">
      <dgm:prSet presAssocID="{B265D7FE-0F7F-4B3C-8EBB-7831BB024955}" presName="hierRoot2" presStyleCnt="0"/>
      <dgm:spPr/>
    </dgm:pt>
    <dgm:pt modelId="{2AC2C09F-4CE6-4B08-BC74-67941B504A74}" type="pres">
      <dgm:prSet presAssocID="{B265D7FE-0F7F-4B3C-8EBB-7831BB024955}" presName="composite2" presStyleCnt="0"/>
      <dgm:spPr/>
    </dgm:pt>
    <dgm:pt modelId="{CC74A9FB-1F78-4CB7-B3F3-D486F78E4ED3}" type="pres">
      <dgm:prSet presAssocID="{B265D7FE-0F7F-4B3C-8EBB-7831BB024955}" presName="background2" presStyleLbl="node2" presStyleIdx="1" presStyleCnt="2"/>
      <dgm:spPr/>
    </dgm:pt>
    <dgm:pt modelId="{8BAC7F59-E448-4FC2-B674-1C6D79105E62}" type="pres">
      <dgm:prSet presAssocID="{B265D7FE-0F7F-4B3C-8EBB-7831BB024955}" presName="text2" presStyleLbl="fgAcc2" presStyleIdx="1" presStyleCnt="2">
        <dgm:presLayoutVars>
          <dgm:chPref val="3"/>
        </dgm:presLayoutVars>
      </dgm:prSet>
      <dgm:spPr/>
    </dgm:pt>
    <dgm:pt modelId="{3C5E989F-FDFC-40E0-9B66-13D0CA47A00A}" type="pres">
      <dgm:prSet presAssocID="{B265D7FE-0F7F-4B3C-8EBB-7831BB024955}" presName="hierChild3" presStyleCnt="0"/>
      <dgm:spPr/>
    </dgm:pt>
    <dgm:pt modelId="{3AD0F61A-8D65-47AF-9D59-F7B1C0D4B3C2}" type="pres">
      <dgm:prSet presAssocID="{01FDF7C8-2029-4C02-A223-97D35881C1B6}" presName="Name17" presStyleLbl="parChTrans1D3" presStyleIdx="2" presStyleCnt="4"/>
      <dgm:spPr/>
    </dgm:pt>
    <dgm:pt modelId="{AF78A3E9-57A5-4F4F-BC52-33D3AF3081F2}" type="pres">
      <dgm:prSet presAssocID="{0D8C3D72-F431-46B9-941A-BABBEA78BA8A}" presName="hierRoot3" presStyleCnt="0"/>
      <dgm:spPr/>
    </dgm:pt>
    <dgm:pt modelId="{1E3A63BD-324F-45FF-964B-04392D8BEAC1}" type="pres">
      <dgm:prSet presAssocID="{0D8C3D72-F431-46B9-941A-BABBEA78BA8A}" presName="composite3" presStyleCnt="0"/>
      <dgm:spPr/>
    </dgm:pt>
    <dgm:pt modelId="{9E41909A-BB1F-4C2D-AE00-88671247A181}" type="pres">
      <dgm:prSet presAssocID="{0D8C3D72-F431-46B9-941A-BABBEA78BA8A}" presName="background3" presStyleLbl="node3" presStyleIdx="2" presStyleCnt="4"/>
      <dgm:spPr/>
    </dgm:pt>
    <dgm:pt modelId="{55F6064B-464A-47A6-8CD6-46B8ABE8F989}" type="pres">
      <dgm:prSet presAssocID="{0D8C3D72-F431-46B9-941A-BABBEA78BA8A}" presName="text3" presStyleLbl="fgAcc3" presStyleIdx="2" presStyleCnt="4">
        <dgm:presLayoutVars>
          <dgm:chPref val="3"/>
        </dgm:presLayoutVars>
      </dgm:prSet>
      <dgm:spPr/>
    </dgm:pt>
    <dgm:pt modelId="{33DC50E8-7582-4282-82DA-C24D5940DADA}" type="pres">
      <dgm:prSet presAssocID="{0D8C3D72-F431-46B9-941A-BABBEA78BA8A}" presName="hierChild4" presStyleCnt="0"/>
      <dgm:spPr/>
    </dgm:pt>
    <dgm:pt modelId="{8AD833B8-83E3-4061-A555-0878528109FF}" type="pres">
      <dgm:prSet presAssocID="{0AA32AAD-0CF8-4B45-890B-4D0EAB802915}" presName="Name17" presStyleLbl="parChTrans1D3" presStyleIdx="3" presStyleCnt="4"/>
      <dgm:spPr/>
    </dgm:pt>
    <dgm:pt modelId="{A1AA2160-A8BE-4949-8C90-35B93893078E}" type="pres">
      <dgm:prSet presAssocID="{F79599C8-6F3C-4C15-B788-6FAA84BE4DC0}" presName="hierRoot3" presStyleCnt="0"/>
      <dgm:spPr/>
    </dgm:pt>
    <dgm:pt modelId="{C393DE34-979E-467D-86DC-6F3F0F0782BC}" type="pres">
      <dgm:prSet presAssocID="{F79599C8-6F3C-4C15-B788-6FAA84BE4DC0}" presName="composite3" presStyleCnt="0"/>
      <dgm:spPr/>
    </dgm:pt>
    <dgm:pt modelId="{4E8B84AD-9BB4-4CD3-A7D8-18C76E01AE25}" type="pres">
      <dgm:prSet presAssocID="{F79599C8-6F3C-4C15-B788-6FAA84BE4DC0}" presName="background3" presStyleLbl="node3" presStyleIdx="3" presStyleCnt="4"/>
      <dgm:spPr/>
    </dgm:pt>
    <dgm:pt modelId="{906A4E00-11D2-4D90-A2AB-3B2B975495D6}" type="pres">
      <dgm:prSet presAssocID="{F79599C8-6F3C-4C15-B788-6FAA84BE4DC0}" presName="text3" presStyleLbl="fgAcc3" presStyleIdx="3" presStyleCnt="4">
        <dgm:presLayoutVars>
          <dgm:chPref val="3"/>
        </dgm:presLayoutVars>
      </dgm:prSet>
      <dgm:spPr/>
    </dgm:pt>
    <dgm:pt modelId="{46C89883-0933-4AE5-A358-0978C49204A7}" type="pres">
      <dgm:prSet presAssocID="{F79599C8-6F3C-4C15-B788-6FAA84BE4DC0}" presName="hierChild4" presStyleCnt="0"/>
      <dgm:spPr/>
    </dgm:pt>
  </dgm:ptLst>
  <dgm:cxnLst>
    <dgm:cxn modelId="{53CCE80C-AA40-4893-A6EB-222ECF2B1881}" srcId="{D4DA3E1A-D158-4AEA-939B-3CD0E6AF952B}" destId="{618E8B48-5340-4B0A-BD48-0982EE6B66A5}" srcOrd="1" destOrd="0" parTransId="{9D3360A2-579C-461D-A1C5-A4532D015617}" sibTransId="{405ECA0B-7C8B-4BB9-A537-AEEF8E9AD693}"/>
    <dgm:cxn modelId="{98DC3312-8CAB-462A-B046-7804BE17D0B5}" type="presOf" srcId="{30D0A323-C66C-405D-B5EC-2AAE2ED75011}" destId="{55C0F4F5-D1D4-4348-B0F8-96A50269CFFF}" srcOrd="0" destOrd="0" presId="urn:microsoft.com/office/officeart/2005/8/layout/hierarchy1"/>
    <dgm:cxn modelId="{E81CF814-BB12-40F2-ABE3-B4DDEAD9D480}" srcId="{B265D7FE-0F7F-4B3C-8EBB-7831BB024955}" destId="{F79599C8-6F3C-4C15-B788-6FAA84BE4DC0}" srcOrd="1" destOrd="0" parTransId="{0AA32AAD-0CF8-4B45-890B-4D0EAB802915}" sibTransId="{200315C9-1AC8-40E1-A4B3-82751E0F58E8}"/>
    <dgm:cxn modelId="{A8896729-1155-4765-A8F9-1CD26699695A}" type="presOf" srcId="{0AA32AAD-0CF8-4B45-890B-4D0EAB802915}" destId="{8AD833B8-83E3-4061-A555-0878528109FF}" srcOrd="0" destOrd="0" presId="urn:microsoft.com/office/officeart/2005/8/layout/hierarchy1"/>
    <dgm:cxn modelId="{EC86F72B-17AE-4013-B661-635624B7A761}" srcId="{C2E637E6-86E8-46B9-940E-DB390D833761}" destId="{D4DA3E1A-D158-4AEA-939B-3CD0E6AF952B}" srcOrd="0" destOrd="0" parTransId="{7A3AF9EB-C4B7-46A9-90A1-8A17717048C9}" sibTransId="{94BF045D-658E-4CBD-A88A-E001190D467A}"/>
    <dgm:cxn modelId="{044E6D43-FC6F-4005-96B1-95B309102EAC}" type="presOf" srcId="{7A3AF9EB-C4B7-46A9-90A1-8A17717048C9}" destId="{0406B16A-27FF-4CA3-87C8-111536B99760}" srcOrd="0" destOrd="0" presId="urn:microsoft.com/office/officeart/2005/8/layout/hierarchy1"/>
    <dgm:cxn modelId="{8891A746-E915-46BC-AA04-4E6B0A92712D}" type="presOf" srcId="{618E8B48-5340-4B0A-BD48-0982EE6B66A5}" destId="{91D888BA-D278-4811-BBA0-55993A1FBB23}" srcOrd="0" destOrd="0" presId="urn:microsoft.com/office/officeart/2005/8/layout/hierarchy1"/>
    <dgm:cxn modelId="{B1CDB26D-DC1D-43C4-904F-CD590F5DC0A6}" type="presOf" srcId="{30638790-16AB-4E91-ABA4-1A64F4202099}" destId="{AC36D53D-BE16-4615-A8E6-4D96050F95E1}" srcOrd="0" destOrd="0" presId="urn:microsoft.com/office/officeart/2005/8/layout/hierarchy1"/>
    <dgm:cxn modelId="{CA99EF6E-9159-4603-A74C-9B9D7FDC6FCA}" srcId="{6F65B0ED-2D4B-4C6B-AE0C-3603A11B26DD}" destId="{C2E637E6-86E8-46B9-940E-DB390D833761}" srcOrd="0" destOrd="0" parTransId="{D2CEC7A8-3E81-476D-B690-6687F817BAB0}" sibTransId="{A9843380-2FFD-4E8D-B44C-32E60F58000F}"/>
    <dgm:cxn modelId="{0A32D950-ADB7-442E-9E9F-1B213E759C65}" srcId="{C2E637E6-86E8-46B9-940E-DB390D833761}" destId="{B265D7FE-0F7F-4B3C-8EBB-7831BB024955}" srcOrd="1" destOrd="0" parTransId="{AEF025FB-D79E-4392-8169-EB7F3DF9337D}" sibTransId="{F29DE7E0-D3FB-4A57-8263-5815DDDF0AA7}"/>
    <dgm:cxn modelId="{E701F459-897B-40E8-AB09-924595EA9D0E}" type="presOf" srcId="{B265D7FE-0F7F-4B3C-8EBB-7831BB024955}" destId="{8BAC7F59-E448-4FC2-B674-1C6D79105E62}" srcOrd="0" destOrd="0" presId="urn:microsoft.com/office/officeart/2005/8/layout/hierarchy1"/>
    <dgm:cxn modelId="{FEA30E7C-3595-4F84-BBAB-19CE4BC4CDEE}" type="presOf" srcId="{D4DA3E1A-D158-4AEA-939B-3CD0E6AF952B}" destId="{9F6CAD7B-40C1-410C-AF61-70D55FCF3457}" srcOrd="0" destOrd="0" presId="urn:microsoft.com/office/officeart/2005/8/layout/hierarchy1"/>
    <dgm:cxn modelId="{0B211981-EE17-4521-9B26-9C972EA72C17}" type="presOf" srcId="{01FDF7C8-2029-4C02-A223-97D35881C1B6}" destId="{3AD0F61A-8D65-47AF-9D59-F7B1C0D4B3C2}" srcOrd="0" destOrd="0" presId="urn:microsoft.com/office/officeart/2005/8/layout/hierarchy1"/>
    <dgm:cxn modelId="{09B4788B-482E-44A4-BEF8-51D9731C4BF9}" type="presOf" srcId="{9D3360A2-579C-461D-A1C5-A4532D015617}" destId="{12221EEF-EF0A-4265-9AF1-7AE407998938}" srcOrd="0" destOrd="0" presId="urn:microsoft.com/office/officeart/2005/8/layout/hierarchy1"/>
    <dgm:cxn modelId="{E9319C8B-3E5C-4F7A-A776-0542543AFD43}" type="presOf" srcId="{F79599C8-6F3C-4C15-B788-6FAA84BE4DC0}" destId="{906A4E00-11D2-4D90-A2AB-3B2B975495D6}" srcOrd="0" destOrd="0" presId="urn:microsoft.com/office/officeart/2005/8/layout/hierarchy1"/>
    <dgm:cxn modelId="{2D52089D-E0D7-4DF0-BC03-51EED12C7F87}" type="presOf" srcId="{6F65B0ED-2D4B-4C6B-AE0C-3603A11B26DD}" destId="{4ED2E6AE-C2DB-4ABF-BAA9-3550CE719B76}" srcOrd="0" destOrd="0" presId="urn:microsoft.com/office/officeart/2005/8/layout/hierarchy1"/>
    <dgm:cxn modelId="{DBAED0A6-AC84-41EB-8CC9-E2B60A389245}" srcId="{D4DA3E1A-D158-4AEA-939B-3CD0E6AF952B}" destId="{30D0A323-C66C-405D-B5EC-2AAE2ED75011}" srcOrd="0" destOrd="0" parTransId="{30638790-16AB-4E91-ABA4-1A64F4202099}" sibTransId="{FA8EAE11-4081-4CCF-BCFF-04F50693E482}"/>
    <dgm:cxn modelId="{8468B9BF-076D-4503-92B9-1BAB96AFFE93}" type="presOf" srcId="{C2E637E6-86E8-46B9-940E-DB390D833761}" destId="{70784F10-7B80-41E7-A5BE-D833349E46D0}" srcOrd="0" destOrd="0" presId="urn:microsoft.com/office/officeart/2005/8/layout/hierarchy1"/>
    <dgm:cxn modelId="{E00D0CC4-3228-47D7-9887-8B5D377A56A1}" type="presOf" srcId="{AEF025FB-D79E-4392-8169-EB7F3DF9337D}" destId="{D02B5BC1-FA81-482B-AE41-7D43B1DA9420}" srcOrd="0" destOrd="0" presId="urn:microsoft.com/office/officeart/2005/8/layout/hierarchy1"/>
    <dgm:cxn modelId="{3004A9D9-E960-411B-B5D7-70B567D1B2B2}" srcId="{B265D7FE-0F7F-4B3C-8EBB-7831BB024955}" destId="{0D8C3D72-F431-46B9-941A-BABBEA78BA8A}" srcOrd="0" destOrd="0" parTransId="{01FDF7C8-2029-4C02-A223-97D35881C1B6}" sibTransId="{0A26907C-2A5A-469D-BD0F-E1BC7DC4CD81}"/>
    <dgm:cxn modelId="{C08BCEDA-CCAF-4282-9ECC-16C43C7CB6FC}" type="presOf" srcId="{0D8C3D72-F431-46B9-941A-BABBEA78BA8A}" destId="{55F6064B-464A-47A6-8CD6-46B8ABE8F989}" srcOrd="0" destOrd="0" presId="urn:microsoft.com/office/officeart/2005/8/layout/hierarchy1"/>
    <dgm:cxn modelId="{B905A598-9E56-480A-9101-0F2960DDBA6C}" type="presParOf" srcId="{4ED2E6AE-C2DB-4ABF-BAA9-3550CE719B76}" destId="{1911B9F8-CCD1-46B1-8FEA-CBF2E245547F}" srcOrd="0" destOrd="0" presId="urn:microsoft.com/office/officeart/2005/8/layout/hierarchy1"/>
    <dgm:cxn modelId="{F2FD4FD6-5723-4DE4-AF68-8FC23F5B4EBD}" type="presParOf" srcId="{1911B9F8-CCD1-46B1-8FEA-CBF2E245547F}" destId="{D1AC00DE-EFEC-44C8-BEDD-97B6D6219328}" srcOrd="0" destOrd="0" presId="urn:microsoft.com/office/officeart/2005/8/layout/hierarchy1"/>
    <dgm:cxn modelId="{ADD27DA4-4D7C-4CCB-91A9-0134200D3B17}" type="presParOf" srcId="{D1AC00DE-EFEC-44C8-BEDD-97B6D6219328}" destId="{DCA72202-17F0-4910-9E62-823927788E5A}" srcOrd="0" destOrd="0" presId="urn:microsoft.com/office/officeart/2005/8/layout/hierarchy1"/>
    <dgm:cxn modelId="{904209AE-CF8D-461B-BC3F-A279CD229737}" type="presParOf" srcId="{D1AC00DE-EFEC-44C8-BEDD-97B6D6219328}" destId="{70784F10-7B80-41E7-A5BE-D833349E46D0}" srcOrd="1" destOrd="0" presId="urn:microsoft.com/office/officeart/2005/8/layout/hierarchy1"/>
    <dgm:cxn modelId="{D1AD4662-B47C-4DD8-8C73-15DFA49D8647}" type="presParOf" srcId="{1911B9F8-CCD1-46B1-8FEA-CBF2E245547F}" destId="{8D4527AD-1636-4605-BD16-8C9BE6F95D59}" srcOrd="1" destOrd="0" presId="urn:microsoft.com/office/officeart/2005/8/layout/hierarchy1"/>
    <dgm:cxn modelId="{6A2166B9-7A88-42A8-9090-3C237A1F7036}" type="presParOf" srcId="{8D4527AD-1636-4605-BD16-8C9BE6F95D59}" destId="{0406B16A-27FF-4CA3-87C8-111536B99760}" srcOrd="0" destOrd="0" presId="urn:microsoft.com/office/officeart/2005/8/layout/hierarchy1"/>
    <dgm:cxn modelId="{889EF4AB-706C-4D0E-AB49-E9FF4C7A2FD3}" type="presParOf" srcId="{8D4527AD-1636-4605-BD16-8C9BE6F95D59}" destId="{F2E32700-5C79-4454-A070-88CCD4C9DB22}" srcOrd="1" destOrd="0" presId="urn:microsoft.com/office/officeart/2005/8/layout/hierarchy1"/>
    <dgm:cxn modelId="{3DAE524F-FEA1-4948-8EF1-A778A88BF5C7}" type="presParOf" srcId="{F2E32700-5C79-4454-A070-88CCD4C9DB22}" destId="{5317425B-CDCE-4CFF-8086-3DF39BA97259}" srcOrd="0" destOrd="0" presId="urn:microsoft.com/office/officeart/2005/8/layout/hierarchy1"/>
    <dgm:cxn modelId="{1CA61CF5-4954-4246-A2D0-BE36714225F2}" type="presParOf" srcId="{5317425B-CDCE-4CFF-8086-3DF39BA97259}" destId="{4404894E-EFF5-4DF9-9F99-D233D3E68ACC}" srcOrd="0" destOrd="0" presId="urn:microsoft.com/office/officeart/2005/8/layout/hierarchy1"/>
    <dgm:cxn modelId="{AA54E566-7EE6-487C-9E31-93C9F42B6DA2}" type="presParOf" srcId="{5317425B-CDCE-4CFF-8086-3DF39BA97259}" destId="{9F6CAD7B-40C1-410C-AF61-70D55FCF3457}" srcOrd="1" destOrd="0" presId="urn:microsoft.com/office/officeart/2005/8/layout/hierarchy1"/>
    <dgm:cxn modelId="{EE482738-1197-4404-8284-8B3738B17F4D}" type="presParOf" srcId="{F2E32700-5C79-4454-A070-88CCD4C9DB22}" destId="{A23B3010-4654-424B-AD1B-42CB1A73F614}" srcOrd="1" destOrd="0" presId="urn:microsoft.com/office/officeart/2005/8/layout/hierarchy1"/>
    <dgm:cxn modelId="{404B62E7-06B2-473D-8618-D3954FF86AD1}" type="presParOf" srcId="{A23B3010-4654-424B-AD1B-42CB1A73F614}" destId="{AC36D53D-BE16-4615-A8E6-4D96050F95E1}" srcOrd="0" destOrd="0" presId="urn:microsoft.com/office/officeart/2005/8/layout/hierarchy1"/>
    <dgm:cxn modelId="{A0F1BF42-F08F-4F65-B8C2-30F158B76E9C}" type="presParOf" srcId="{A23B3010-4654-424B-AD1B-42CB1A73F614}" destId="{02EF6CD2-3393-422F-9B5C-28E737151433}" srcOrd="1" destOrd="0" presId="urn:microsoft.com/office/officeart/2005/8/layout/hierarchy1"/>
    <dgm:cxn modelId="{2E972736-0ADE-4AD0-AA57-75BF4EFF9869}" type="presParOf" srcId="{02EF6CD2-3393-422F-9B5C-28E737151433}" destId="{34F8256F-062F-4631-83B1-22C2CA475865}" srcOrd="0" destOrd="0" presId="urn:microsoft.com/office/officeart/2005/8/layout/hierarchy1"/>
    <dgm:cxn modelId="{5DCCDF47-2BB6-4E24-BB21-BE68B061A7D6}" type="presParOf" srcId="{34F8256F-062F-4631-83B1-22C2CA475865}" destId="{05E7C0EE-52CE-4C32-8960-C0A4699D22C2}" srcOrd="0" destOrd="0" presId="urn:microsoft.com/office/officeart/2005/8/layout/hierarchy1"/>
    <dgm:cxn modelId="{4F77DAA1-91F0-45FF-ACC7-EBDBB9528E6A}" type="presParOf" srcId="{34F8256F-062F-4631-83B1-22C2CA475865}" destId="{55C0F4F5-D1D4-4348-B0F8-96A50269CFFF}" srcOrd="1" destOrd="0" presId="urn:microsoft.com/office/officeart/2005/8/layout/hierarchy1"/>
    <dgm:cxn modelId="{129299FC-E225-492D-86D3-E25593B6DE49}" type="presParOf" srcId="{02EF6CD2-3393-422F-9B5C-28E737151433}" destId="{316CB478-80CF-4EE3-B2F6-64548A6B4B17}" srcOrd="1" destOrd="0" presId="urn:microsoft.com/office/officeart/2005/8/layout/hierarchy1"/>
    <dgm:cxn modelId="{E5479AE1-2A1A-42EA-800A-92453C6447C9}" type="presParOf" srcId="{A23B3010-4654-424B-AD1B-42CB1A73F614}" destId="{12221EEF-EF0A-4265-9AF1-7AE407998938}" srcOrd="2" destOrd="0" presId="urn:microsoft.com/office/officeart/2005/8/layout/hierarchy1"/>
    <dgm:cxn modelId="{B51FB8F4-7984-4103-B717-A7FED6CED05A}" type="presParOf" srcId="{A23B3010-4654-424B-AD1B-42CB1A73F614}" destId="{EB136ED5-917B-4E1C-A64F-EEBA0822F42F}" srcOrd="3" destOrd="0" presId="urn:microsoft.com/office/officeart/2005/8/layout/hierarchy1"/>
    <dgm:cxn modelId="{3146CDDA-9E4E-42A2-BBD3-B10FB5582C26}" type="presParOf" srcId="{EB136ED5-917B-4E1C-A64F-EEBA0822F42F}" destId="{E4A50F8E-7D3E-4F82-B661-FFFA96033110}" srcOrd="0" destOrd="0" presId="urn:microsoft.com/office/officeart/2005/8/layout/hierarchy1"/>
    <dgm:cxn modelId="{6EED0405-CC70-4016-943C-4013CD287671}" type="presParOf" srcId="{E4A50F8E-7D3E-4F82-B661-FFFA96033110}" destId="{09FCD833-BDAC-407B-9265-1FC142B5EBF3}" srcOrd="0" destOrd="0" presId="urn:microsoft.com/office/officeart/2005/8/layout/hierarchy1"/>
    <dgm:cxn modelId="{571E6D1A-1A7E-4422-B873-F846C68DD7E1}" type="presParOf" srcId="{E4A50F8E-7D3E-4F82-B661-FFFA96033110}" destId="{91D888BA-D278-4811-BBA0-55993A1FBB23}" srcOrd="1" destOrd="0" presId="urn:microsoft.com/office/officeart/2005/8/layout/hierarchy1"/>
    <dgm:cxn modelId="{DF947738-A30F-437C-9CE9-3EDA68B3107E}" type="presParOf" srcId="{EB136ED5-917B-4E1C-A64F-EEBA0822F42F}" destId="{65495F92-1873-43E1-AA18-1D181DE53CB5}" srcOrd="1" destOrd="0" presId="urn:microsoft.com/office/officeart/2005/8/layout/hierarchy1"/>
    <dgm:cxn modelId="{A75AF6C8-FD63-436A-9287-B3E14EFB3D0B}" type="presParOf" srcId="{8D4527AD-1636-4605-BD16-8C9BE6F95D59}" destId="{D02B5BC1-FA81-482B-AE41-7D43B1DA9420}" srcOrd="2" destOrd="0" presId="urn:microsoft.com/office/officeart/2005/8/layout/hierarchy1"/>
    <dgm:cxn modelId="{6B525107-A082-46DD-AC09-8FEF280DEB74}" type="presParOf" srcId="{8D4527AD-1636-4605-BD16-8C9BE6F95D59}" destId="{932E486C-743D-4006-A010-57A9C1A74F87}" srcOrd="3" destOrd="0" presId="urn:microsoft.com/office/officeart/2005/8/layout/hierarchy1"/>
    <dgm:cxn modelId="{C01CA3D6-B178-4D8A-8F3B-61345B9F5BB7}" type="presParOf" srcId="{932E486C-743D-4006-A010-57A9C1A74F87}" destId="{2AC2C09F-4CE6-4B08-BC74-67941B504A74}" srcOrd="0" destOrd="0" presId="urn:microsoft.com/office/officeart/2005/8/layout/hierarchy1"/>
    <dgm:cxn modelId="{18441389-A8A7-4416-8289-3FC6F17AF9C4}" type="presParOf" srcId="{2AC2C09F-4CE6-4B08-BC74-67941B504A74}" destId="{CC74A9FB-1F78-4CB7-B3F3-D486F78E4ED3}" srcOrd="0" destOrd="0" presId="urn:microsoft.com/office/officeart/2005/8/layout/hierarchy1"/>
    <dgm:cxn modelId="{B29BE4D7-EF07-427E-912D-48DA7039A61E}" type="presParOf" srcId="{2AC2C09F-4CE6-4B08-BC74-67941B504A74}" destId="{8BAC7F59-E448-4FC2-B674-1C6D79105E62}" srcOrd="1" destOrd="0" presId="urn:microsoft.com/office/officeart/2005/8/layout/hierarchy1"/>
    <dgm:cxn modelId="{A5BF42E6-1387-4FE3-BA49-D5653B6B4BCA}" type="presParOf" srcId="{932E486C-743D-4006-A010-57A9C1A74F87}" destId="{3C5E989F-FDFC-40E0-9B66-13D0CA47A00A}" srcOrd="1" destOrd="0" presId="urn:microsoft.com/office/officeart/2005/8/layout/hierarchy1"/>
    <dgm:cxn modelId="{1B8FF4B5-CDB9-4ABC-8047-DA2E4F363748}" type="presParOf" srcId="{3C5E989F-FDFC-40E0-9B66-13D0CA47A00A}" destId="{3AD0F61A-8D65-47AF-9D59-F7B1C0D4B3C2}" srcOrd="0" destOrd="0" presId="urn:microsoft.com/office/officeart/2005/8/layout/hierarchy1"/>
    <dgm:cxn modelId="{54C2D96A-F349-4F0A-A174-A5288FA566EA}" type="presParOf" srcId="{3C5E989F-FDFC-40E0-9B66-13D0CA47A00A}" destId="{AF78A3E9-57A5-4F4F-BC52-33D3AF3081F2}" srcOrd="1" destOrd="0" presId="urn:microsoft.com/office/officeart/2005/8/layout/hierarchy1"/>
    <dgm:cxn modelId="{E4B08621-5224-43A2-9D24-796516426C15}" type="presParOf" srcId="{AF78A3E9-57A5-4F4F-BC52-33D3AF3081F2}" destId="{1E3A63BD-324F-45FF-964B-04392D8BEAC1}" srcOrd="0" destOrd="0" presId="urn:microsoft.com/office/officeart/2005/8/layout/hierarchy1"/>
    <dgm:cxn modelId="{1DA97F65-910C-41D1-AD32-4DB26B26472B}" type="presParOf" srcId="{1E3A63BD-324F-45FF-964B-04392D8BEAC1}" destId="{9E41909A-BB1F-4C2D-AE00-88671247A181}" srcOrd="0" destOrd="0" presId="urn:microsoft.com/office/officeart/2005/8/layout/hierarchy1"/>
    <dgm:cxn modelId="{24479B69-B67B-4F0C-BE6A-E06A42651027}" type="presParOf" srcId="{1E3A63BD-324F-45FF-964B-04392D8BEAC1}" destId="{55F6064B-464A-47A6-8CD6-46B8ABE8F989}" srcOrd="1" destOrd="0" presId="urn:microsoft.com/office/officeart/2005/8/layout/hierarchy1"/>
    <dgm:cxn modelId="{484F8F23-3A77-4C64-B4AF-19FFBD2FED55}" type="presParOf" srcId="{AF78A3E9-57A5-4F4F-BC52-33D3AF3081F2}" destId="{33DC50E8-7582-4282-82DA-C24D5940DADA}" srcOrd="1" destOrd="0" presId="urn:microsoft.com/office/officeart/2005/8/layout/hierarchy1"/>
    <dgm:cxn modelId="{4711D733-D39D-4993-9284-B8A6B923B3C9}" type="presParOf" srcId="{3C5E989F-FDFC-40E0-9B66-13D0CA47A00A}" destId="{8AD833B8-83E3-4061-A555-0878528109FF}" srcOrd="2" destOrd="0" presId="urn:microsoft.com/office/officeart/2005/8/layout/hierarchy1"/>
    <dgm:cxn modelId="{38DC709B-67FC-4EC8-AFCF-50C7233B085E}" type="presParOf" srcId="{3C5E989F-FDFC-40E0-9B66-13D0CA47A00A}" destId="{A1AA2160-A8BE-4949-8C90-35B93893078E}" srcOrd="3" destOrd="0" presId="urn:microsoft.com/office/officeart/2005/8/layout/hierarchy1"/>
    <dgm:cxn modelId="{8D8B1962-ED09-4784-B273-4F01A3D2A886}" type="presParOf" srcId="{A1AA2160-A8BE-4949-8C90-35B93893078E}" destId="{C393DE34-979E-467D-86DC-6F3F0F0782BC}" srcOrd="0" destOrd="0" presId="urn:microsoft.com/office/officeart/2005/8/layout/hierarchy1"/>
    <dgm:cxn modelId="{81E755AD-0F24-4D5A-872F-FFD7DC9DFDB2}" type="presParOf" srcId="{C393DE34-979E-467D-86DC-6F3F0F0782BC}" destId="{4E8B84AD-9BB4-4CD3-A7D8-18C76E01AE25}" srcOrd="0" destOrd="0" presId="urn:microsoft.com/office/officeart/2005/8/layout/hierarchy1"/>
    <dgm:cxn modelId="{04BEB195-7A5C-48A8-94CF-63E842F3C6A0}" type="presParOf" srcId="{C393DE34-979E-467D-86DC-6F3F0F0782BC}" destId="{906A4E00-11D2-4D90-A2AB-3B2B975495D6}" srcOrd="1" destOrd="0" presId="urn:microsoft.com/office/officeart/2005/8/layout/hierarchy1"/>
    <dgm:cxn modelId="{EB139E91-22DD-4267-A050-AFE957569A85}" type="presParOf" srcId="{A1AA2160-A8BE-4949-8C90-35B93893078E}" destId="{46C89883-0933-4AE5-A358-0978C49204A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F0E3D81-A47A-41C0-92FB-834E5A5DCC5D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3E6D34F4-B600-4020-9245-0F53E08F716C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OTOCZENIE EKONOMICZNE</a:t>
          </a:r>
        </a:p>
      </dgm:t>
    </dgm:pt>
    <dgm:pt modelId="{432D06B3-D6A7-4FC7-A901-9463D75920FB}" type="parTrans" cxnId="{4A1C85E8-3EC5-4032-9087-2D3BE92FFEB0}">
      <dgm:prSet/>
      <dgm:spPr/>
      <dgm:t>
        <a:bodyPr/>
        <a:lstStyle/>
        <a:p>
          <a:endParaRPr lang="pl-PL"/>
        </a:p>
      </dgm:t>
    </dgm:pt>
    <dgm:pt modelId="{08B9BA08-9F29-40F9-B507-9F51B17A13E1}" type="sibTrans" cxnId="{4A1C85E8-3EC5-4032-9087-2D3BE92FFEB0}">
      <dgm:prSet/>
      <dgm:spPr/>
      <dgm:t>
        <a:bodyPr/>
        <a:lstStyle/>
        <a:p>
          <a:endParaRPr lang="pl-PL"/>
        </a:p>
      </dgm:t>
    </dgm:pt>
    <dgm:pt modelId="{5DF7753F-781B-47AE-9F30-9573823CC770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OTOCZENIE TECHNOLOGICZNE</a:t>
          </a:r>
        </a:p>
      </dgm:t>
    </dgm:pt>
    <dgm:pt modelId="{1DF7ED38-9455-48D7-A657-BDB697250D42}" type="parTrans" cxnId="{613A31BC-772E-4AEA-9398-3A95808FB28C}">
      <dgm:prSet/>
      <dgm:spPr/>
      <dgm:t>
        <a:bodyPr/>
        <a:lstStyle/>
        <a:p>
          <a:endParaRPr lang="pl-PL"/>
        </a:p>
      </dgm:t>
    </dgm:pt>
    <dgm:pt modelId="{FFC2E2AE-A0BB-425F-AA22-715684542667}" type="sibTrans" cxnId="{613A31BC-772E-4AEA-9398-3A95808FB28C}">
      <dgm:prSet/>
      <dgm:spPr/>
      <dgm:t>
        <a:bodyPr/>
        <a:lstStyle/>
        <a:p>
          <a:endParaRPr lang="pl-PL"/>
        </a:p>
      </dgm:t>
    </dgm:pt>
    <dgm:pt modelId="{088457EA-0DBE-4903-83E3-78DF32C5CE01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OTOCZENIE KULTUROWE</a:t>
          </a:r>
        </a:p>
      </dgm:t>
    </dgm:pt>
    <dgm:pt modelId="{C19500CA-9D60-41B3-8C99-12A694C706F2}" type="parTrans" cxnId="{6C8FBFDC-8CEE-42EF-A53F-0FFCC05C5B0E}">
      <dgm:prSet/>
      <dgm:spPr/>
      <dgm:t>
        <a:bodyPr/>
        <a:lstStyle/>
        <a:p>
          <a:endParaRPr lang="pl-PL"/>
        </a:p>
      </dgm:t>
    </dgm:pt>
    <dgm:pt modelId="{9F311ED7-68FE-4D23-B8EA-41B86A1947EA}" type="sibTrans" cxnId="{6C8FBFDC-8CEE-42EF-A53F-0FFCC05C5B0E}">
      <dgm:prSet/>
      <dgm:spPr/>
      <dgm:t>
        <a:bodyPr/>
        <a:lstStyle/>
        <a:p>
          <a:endParaRPr lang="pl-PL"/>
        </a:p>
      </dgm:t>
    </dgm:pt>
    <dgm:pt modelId="{5DBD886B-3325-4756-BA05-C03250427C84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OTOCZENIE POLITYCZNO-PRAWNE</a:t>
          </a:r>
        </a:p>
      </dgm:t>
    </dgm:pt>
    <dgm:pt modelId="{F04F5C8F-3A9D-49D3-BFF9-6F4CC37BBA3F}" type="parTrans" cxnId="{FBFCED30-FF8F-4CEF-8263-507E08378D10}">
      <dgm:prSet/>
      <dgm:spPr/>
      <dgm:t>
        <a:bodyPr/>
        <a:lstStyle/>
        <a:p>
          <a:endParaRPr lang="pl-PL"/>
        </a:p>
      </dgm:t>
    </dgm:pt>
    <dgm:pt modelId="{F292128B-F363-442E-8BA6-7B0E3CC729B4}" type="sibTrans" cxnId="{FBFCED30-FF8F-4CEF-8263-507E08378D10}">
      <dgm:prSet/>
      <dgm:spPr/>
      <dgm:t>
        <a:bodyPr/>
        <a:lstStyle/>
        <a:p>
          <a:endParaRPr lang="pl-PL"/>
        </a:p>
      </dgm:t>
    </dgm:pt>
    <dgm:pt modelId="{9A095464-BC5D-4A64-BB1B-675312408A3F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OTOCZENIE DEMOGRAFICZNE</a:t>
          </a:r>
        </a:p>
      </dgm:t>
    </dgm:pt>
    <dgm:pt modelId="{EB7182E8-867E-4EA5-BD58-67B07FCAD746}" type="parTrans" cxnId="{8BE66B4E-B556-43AA-8DF9-764566B9BB36}">
      <dgm:prSet/>
      <dgm:spPr/>
      <dgm:t>
        <a:bodyPr/>
        <a:lstStyle/>
        <a:p>
          <a:endParaRPr lang="pl-PL"/>
        </a:p>
      </dgm:t>
    </dgm:pt>
    <dgm:pt modelId="{C74B39D6-D794-4467-B4B2-394B9C36A245}" type="sibTrans" cxnId="{8BE66B4E-B556-43AA-8DF9-764566B9BB36}">
      <dgm:prSet/>
      <dgm:spPr/>
      <dgm:t>
        <a:bodyPr/>
        <a:lstStyle/>
        <a:p>
          <a:endParaRPr lang="pl-PL"/>
        </a:p>
      </dgm:t>
    </dgm:pt>
    <dgm:pt modelId="{BE6FC343-3D34-4365-8391-10B2D7C69DCC}" type="pres">
      <dgm:prSet presAssocID="{2F0E3D81-A47A-41C0-92FB-834E5A5DCC5D}" presName="Name0" presStyleCnt="0">
        <dgm:presLayoutVars>
          <dgm:chMax val="7"/>
          <dgm:chPref val="7"/>
          <dgm:dir/>
        </dgm:presLayoutVars>
      </dgm:prSet>
      <dgm:spPr/>
    </dgm:pt>
    <dgm:pt modelId="{6EEF535A-46D4-4446-B506-DC4961F82852}" type="pres">
      <dgm:prSet presAssocID="{2F0E3D81-A47A-41C0-92FB-834E5A5DCC5D}" presName="Name1" presStyleCnt="0"/>
      <dgm:spPr/>
    </dgm:pt>
    <dgm:pt modelId="{56AEB857-FD34-4F80-87A1-A2F2ED09A735}" type="pres">
      <dgm:prSet presAssocID="{2F0E3D81-A47A-41C0-92FB-834E5A5DCC5D}" presName="cycle" presStyleCnt="0"/>
      <dgm:spPr/>
    </dgm:pt>
    <dgm:pt modelId="{5F4A723D-68D1-4C86-8BAB-E20005EC25DD}" type="pres">
      <dgm:prSet presAssocID="{2F0E3D81-A47A-41C0-92FB-834E5A5DCC5D}" presName="srcNode" presStyleLbl="node1" presStyleIdx="0" presStyleCnt="5"/>
      <dgm:spPr/>
    </dgm:pt>
    <dgm:pt modelId="{7D9BF84C-2082-41D9-B3CA-EA4F3AA869B4}" type="pres">
      <dgm:prSet presAssocID="{2F0E3D81-A47A-41C0-92FB-834E5A5DCC5D}" presName="conn" presStyleLbl="parChTrans1D2" presStyleIdx="0" presStyleCnt="1"/>
      <dgm:spPr/>
    </dgm:pt>
    <dgm:pt modelId="{F3920C83-C91B-4935-BD85-76E99288FFFB}" type="pres">
      <dgm:prSet presAssocID="{2F0E3D81-A47A-41C0-92FB-834E5A5DCC5D}" presName="extraNode" presStyleLbl="node1" presStyleIdx="0" presStyleCnt="5"/>
      <dgm:spPr/>
    </dgm:pt>
    <dgm:pt modelId="{EC4F5134-949E-48F5-ADD8-9964BEF11874}" type="pres">
      <dgm:prSet presAssocID="{2F0E3D81-A47A-41C0-92FB-834E5A5DCC5D}" presName="dstNode" presStyleLbl="node1" presStyleIdx="0" presStyleCnt="5"/>
      <dgm:spPr/>
    </dgm:pt>
    <dgm:pt modelId="{F6EF9890-041D-415C-AD4B-AF83CF1C6F03}" type="pres">
      <dgm:prSet presAssocID="{3E6D34F4-B600-4020-9245-0F53E08F716C}" presName="text_1" presStyleLbl="node1" presStyleIdx="0" presStyleCnt="5">
        <dgm:presLayoutVars>
          <dgm:bulletEnabled val="1"/>
        </dgm:presLayoutVars>
      </dgm:prSet>
      <dgm:spPr/>
    </dgm:pt>
    <dgm:pt modelId="{93041139-C77C-4DC7-95E7-7BF21D8CEE04}" type="pres">
      <dgm:prSet presAssocID="{3E6D34F4-B600-4020-9245-0F53E08F716C}" presName="accent_1" presStyleCnt="0"/>
      <dgm:spPr/>
    </dgm:pt>
    <dgm:pt modelId="{B891E4C1-9A98-4463-B888-34BCF04D4FBF}" type="pres">
      <dgm:prSet presAssocID="{3E6D34F4-B600-4020-9245-0F53E08F716C}" presName="accentRepeatNode" presStyleLbl="solidFgAcc1" presStyleIdx="0" presStyleCnt="5"/>
      <dgm:spPr/>
    </dgm:pt>
    <dgm:pt modelId="{90674264-67E7-40BD-A8FD-E3B4F9A417E0}" type="pres">
      <dgm:prSet presAssocID="{5DF7753F-781B-47AE-9F30-9573823CC770}" presName="text_2" presStyleLbl="node1" presStyleIdx="1" presStyleCnt="5">
        <dgm:presLayoutVars>
          <dgm:bulletEnabled val="1"/>
        </dgm:presLayoutVars>
      </dgm:prSet>
      <dgm:spPr/>
    </dgm:pt>
    <dgm:pt modelId="{AB8FE2CA-1820-452F-AD2C-D11FFD895F45}" type="pres">
      <dgm:prSet presAssocID="{5DF7753F-781B-47AE-9F30-9573823CC770}" presName="accent_2" presStyleCnt="0"/>
      <dgm:spPr/>
    </dgm:pt>
    <dgm:pt modelId="{DD3BAB7C-573D-4F41-8E85-B3830CEFA03D}" type="pres">
      <dgm:prSet presAssocID="{5DF7753F-781B-47AE-9F30-9573823CC770}" presName="accentRepeatNode" presStyleLbl="solidFgAcc1" presStyleIdx="1" presStyleCnt="5"/>
      <dgm:spPr/>
    </dgm:pt>
    <dgm:pt modelId="{1C178A62-14E8-46A1-8055-AB4D16B3D641}" type="pres">
      <dgm:prSet presAssocID="{088457EA-0DBE-4903-83E3-78DF32C5CE01}" presName="text_3" presStyleLbl="node1" presStyleIdx="2" presStyleCnt="5">
        <dgm:presLayoutVars>
          <dgm:bulletEnabled val="1"/>
        </dgm:presLayoutVars>
      </dgm:prSet>
      <dgm:spPr/>
    </dgm:pt>
    <dgm:pt modelId="{9E57CCE7-4706-4B45-A2FA-55B8DB581DB1}" type="pres">
      <dgm:prSet presAssocID="{088457EA-0DBE-4903-83E3-78DF32C5CE01}" presName="accent_3" presStyleCnt="0"/>
      <dgm:spPr/>
    </dgm:pt>
    <dgm:pt modelId="{EFB7BCFD-DFB3-42D2-ABDF-A25CCC885F0F}" type="pres">
      <dgm:prSet presAssocID="{088457EA-0DBE-4903-83E3-78DF32C5CE01}" presName="accentRepeatNode" presStyleLbl="solidFgAcc1" presStyleIdx="2" presStyleCnt="5"/>
      <dgm:spPr/>
    </dgm:pt>
    <dgm:pt modelId="{800C7F63-90D0-4915-BD3F-D39310DB64FF}" type="pres">
      <dgm:prSet presAssocID="{5DBD886B-3325-4756-BA05-C03250427C84}" presName="text_4" presStyleLbl="node1" presStyleIdx="3" presStyleCnt="5">
        <dgm:presLayoutVars>
          <dgm:bulletEnabled val="1"/>
        </dgm:presLayoutVars>
      </dgm:prSet>
      <dgm:spPr/>
    </dgm:pt>
    <dgm:pt modelId="{B21193D6-61D7-432C-837E-242547AD3EF7}" type="pres">
      <dgm:prSet presAssocID="{5DBD886B-3325-4756-BA05-C03250427C84}" presName="accent_4" presStyleCnt="0"/>
      <dgm:spPr/>
    </dgm:pt>
    <dgm:pt modelId="{2DB436BE-8EC7-402D-9C96-A813E67AEC44}" type="pres">
      <dgm:prSet presAssocID="{5DBD886B-3325-4756-BA05-C03250427C84}" presName="accentRepeatNode" presStyleLbl="solidFgAcc1" presStyleIdx="3" presStyleCnt="5"/>
      <dgm:spPr/>
    </dgm:pt>
    <dgm:pt modelId="{ED073893-1C4F-41CE-855C-270FCF682C22}" type="pres">
      <dgm:prSet presAssocID="{9A095464-BC5D-4A64-BB1B-675312408A3F}" presName="text_5" presStyleLbl="node1" presStyleIdx="4" presStyleCnt="5">
        <dgm:presLayoutVars>
          <dgm:bulletEnabled val="1"/>
        </dgm:presLayoutVars>
      </dgm:prSet>
      <dgm:spPr/>
    </dgm:pt>
    <dgm:pt modelId="{B0F2FC96-5C82-4B5A-9C5D-8E6EE92C674F}" type="pres">
      <dgm:prSet presAssocID="{9A095464-BC5D-4A64-BB1B-675312408A3F}" presName="accent_5" presStyleCnt="0"/>
      <dgm:spPr/>
    </dgm:pt>
    <dgm:pt modelId="{CCC6FFA6-B976-435B-9956-17A9F035EF9E}" type="pres">
      <dgm:prSet presAssocID="{9A095464-BC5D-4A64-BB1B-675312408A3F}" presName="accentRepeatNode" presStyleLbl="solidFgAcc1" presStyleIdx="4" presStyleCnt="5"/>
      <dgm:spPr/>
    </dgm:pt>
  </dgm:ptLst>
  <dgm:cxnLst>
    <dgm:cxn modelId="{AF8BC123-307B-42CA-853D-75C0AEFE1EA0}" type="presOf" srcId="{5DF7753F-781B-47AE-9F30-9573823CC770}" destId="{90674264-67E7-40BD-A8FD-E3B4F9A417E0}" srcOrd="0" destOrd="0" presId="urn:microsoft.com/office/officeart/2008/layout/VerticalCurvedList"/>
    <dgm:cxn modelId="{264EE625-6156-4A65-818F-F0907B304F6F}" type="presOf" srcId="{2F0E3D81-A47A-41C0-92FB-834E5A5DCC5D}" destId="{BE6FC343-3D34-4365-8391-10B2D7C69DCC}" srcOrd="0" destOrd="0" presId="urn:microsoft.com/office/officeart/2008/layout/VerticalCurvedList"/>
    <dgm:cxn modelId="{D86F3F2A-5727-46FD-8BF3-4665F1C71C9B}" type="presOf" srcId="{3E6D34F4-B600-4020-9245-0F53E08F716C}" destId="{F6EF9890-041D-415C-AD4B-AF83CF1C6F03}" srcOrd="0" destOrd="0" presId="urn:microsoft.com/office/officeart/2008/layout/VerticalCurvedList"/>
    <dgm:cxn modelId="{FBFCED30-FF8F-4CEF-8263-507E08378D10}" srcId="{2F0E3D81-A47A-41C0-92FB-834E5A5DCC5D}" destId="{5DBD886B-3325-4756-BA05-C03250427C84}" srcOrd="3" destOrd="0" parTransId="{F04F5C8F-3A9D-49D3-BFF9-6F4CC37BBA3F}" sibTransId="{F292128B-F363-442E-8BA6-7B0E3CC729B4}"/>
    <dgm:cxn modelId="{8BE66B4E-B556-43AA-8DF9-764566B9BB36}" srcId="{2F0E3D81-A47A-41C0-92FB-834E5A5DCC5D}" destId="{9A095464-BC5D-4A64-BB1B-675312408A3F}" srcOrd="4" destOrd="0" parTransId="{EB7182E8-867E-4EA5-BD58-67B07FCAD746}" sibTransId="{C74B39D6-D794-4467-B4B2-394B9C36A245}"/>
    <dgm:cxn modelId="{ACF57054-8ED5-4C6C-B271-CC1FCF4DAA55}" type="presOf" srcId="{9A095464-BC5D-4A64-BB1B-675312408A3F}" destId="{ED073893-1C4F-41CE-855C-270FCF682C22}" srcOrd="0" destOrd="0" presId="urn:microsoft.com/office/officeart/2008/layout/VerticalCurvedList"/>
    <dgm:cxn modelId="{51C10FAC-8B73-41F5-9628-D873E1A9FAE6}" type="presOf" srcId="{5DBD886B-3325-4756-BA05-C03250427C84}" destId="{800C7F63-90D0-4915-BD3F-D39310DB64FF}" srcOrd="0" destOrd="0" presId="urn:microsoft.com/office/officeart/2008/layout/VerticalCurvedList"/>
    <dgm:cxn modelId="{613A31BC-772E-4AEA-9398-3A95808FB28C}" srcId="{2F0E3D81-A47A-41C0-92FB-834E5A5DCC5D}" destId="{5DF7753F-781B-47AE-9F30-9573823CC770}" srcOrd="1" destOrd="0" parTransId="{1DF7ED38-9455-48D7-A657-BDB697250D42}" sibTransId="{FFC2E2AE-A0BB-425F-AA22-715684542667}"/>
    <dgm:cxn modelId="{6C8FBFDC-8CEE-42EF-A53F-0FFCC05C5B0E}" srcId="{2F0E3D81-A47A-41C0-92FB-834E5A5DCC5D}" destId="{088457EA-0DBE-4903-83E3-78DF32C5CE01}" srcOrd="2" destOrd="0" parTransId="{C19500CA-9D60-41B3-8C99-12A694C706F2}" sibTransId="{9F311ED7-68FE-4D23-B8EA-41B86A1947EA}"/>
    <dgm:cxn modelId="{862294DD-1264-4BB1-AEE3-018EE3D6F17D}" type="presOf" srcId="{088457EA-0DBE-4903-83E3-78DF32C5CE01}" destId="{1C178A62-14E8-46A1-8055-AB4D16B3D641}" srcOrd="0" destOrd="0" presId="urn:microsoft.com/office/officeart/2008/layout/VerticalCurvedList"/>
    <dgm:cxn modelId="{4A1C85E8-3EC5-4032-9087-2D3BE92FFEB0}" srcId="{2F0E3D81-A47A-41C0-92FB-834E5A5DCC5D}" destId="{3E6D34F4-B600-4020-9245-0F53E08F716C}" srcOrd="0" destOrd="0" parTransId="{432D06B3-D6A7-4FC7-A901-9463D75920FB}" sibTransId="{08B9BA08-9F29-40F9-B507-9F51B17A13E1}"/>
    <dgm:cxn modelId="{01425DFC-150C-4E80-B92A-ACAC4ACE6F59}" type="presOf" srcId="{08B9BA08-9F29-40F9-B507-9F51B17A13E1}" destId="{7D9BF84C-2082-41D9-B3CA-EA4F3AA869B4}" srcOrd="0" destOrd="0" presId="urn:microsoft.com/office/officeart/2008/layout/VerticalCurvedList"/>
    <dgm:cxn modelId="{A6F1A4C9-DB16-40CC-A2DC-455CE8C4A9E0}" type="presParOf" srcId="{BE6FC343-3D34-4365-8391-10B2D7C69DCC}" destId="{6EEF535A-46D4-4446-B506-DC4961F82852}" srcOrd="0" destOrd="0" presId="urn:microsoft.com/office/officeart/2008/layout/VerticalCurvedList"/>
    <dgm:cxn modelId="{98B7A485-D572-4DF4-85F8-18C234BE1615}" type="presParOf" srcId="{6EEF535A-46D4-4446-B506-DC4961F82852}" destId="{56AEB857-FD34-4F80-87A1-A2F2ED09A735}" srcOrd="0" destOrd="0" presId="urn:microsoft.com/office/officeart/2008/layout/VerticalCurvedList"/>
    <dgm:cxn modelId="{8453D30B-814C-4F88-8C69-912F25BDD287}" type="presParOf" srcId="{56AEB857-FD34-4F80-87A1-A2F2ED09A735}" destId="{5F4A723D-68D1-4C86-8BAB-E20005EC25DD}" srcOrd="0" destOrd="0" presId="urn:microsoft.com/office/officeart/2008/layout/VerticalCurvedList"/>
    <dgm:cxn modelId="{FAE8164F-31CE-428C-B459-6E54A9CF5848}" type="presParOf" srcId="{56AEB857-FD34-4F80-87A1-A2F2ED09A735}" destId="{7D9BF84C-2082-41D9-B3CA-EA4F3AA869B4}" srcOrd="1" destOrd="0" presId="urn:microsoft.com/office/officeart/2008/layout/VerticalCurvedList"/>
    <dgm:cxn modelId="{7813E383-75FB-4FCC-A235-5DC3CF2C73AE}" type="presParOf" srcId="{56AEB857-FD34-4F80-87A1-A2F2ED09A735}" destId="{F3920C83-C91B-4935-BD85-76E99288FFFB}" srcOrd="2" destOrd="0" presId="urn:microsoft.com/office/officeart/2008/layout/VerticalCurvedList"/>
    <dgm:cxn modelId="{4C4D08F6-4B00-4F36-AC56-DC50A9D1C469}" type="presParOf" srcId="{56AEB857-FD34-4F80-87A1-A2F2ED09A735}" destId="{EC4F5134-949E-48F5-ADD8-9964BEF11874}" srcOrd="3" destOrd="0" presId="urn:microsoft.com/office/officeart/2008/layout/VerticalCurvedList"/>
    <dgm:cxn modelId="{72A91016-23E3-4267-B900-D0512633CEE0}" type="presParOf" srcId="{6EEF535A-46D4-4446-B506-DC4961F82852}" destId="{F6EF9890-041D-415C-AD4B-AF83CF1C6F03}" srcOrd="1" destOrd="0" presId="urn:microsoft.com/office/officeart/2008/layout/VerticalCurvedList"/>
    <dgm:cxn modelId="{30EA81F3-55FB-4722-9014-29961601C074}" type="presParOf" srcId="{6EEF535A-46D4-4446-B506-DC4961F82852}" destId="{93041139-C77C-4DC7-95E7-7BF21D8CEE04}" srcOrd="2" destOrd="0" presId="urn:microsoft.com/office/officeart/2008/layout/VerticalCurvedList"/>
    <dgm:cxn modelId="{B93E2B17-9C98-4231-8FB8-1D006847E645}" type="presParOf" srcId="{93041139-C77C-4DC7-95E7-7BF21D8CEE04}" destId="{B891E4C1-9A98-4463-B888-34BCF04D4FBF}" srcOrd="0" destOrd="0" presId="urn:microsoft.com/office/officeart/2008/layout/VerticalCurvedList"/>
    <dgm:cxn modelId="{BDF2DF92-FDB8-416A-B938-6E0B94F51A47}" type="presParOf" srcId="{6EEF535A-46D4-4446-B506-DC4961F82852}" destId="{90674264-67E7-40BD-A8FD-E3B4F9A417E0}" srcOrd="3" destOrd="0" presId="urn:microsoft.com/office/officeart/2008/layout/VerticalCurvedList"/>
    <dgm:cxn modelId="{72C9E9B7-6049-44BD-9996-1861028C962B}" type="presParOf" srcId="{6EEF535A-46D4-4446-B506-DC4961F82852}" destId="{AB8FE2CA-1820-452F-AD2C-D11FFD895F45}" srcOrd="4" destOrd="0" presId="urn:microsoft.com/office/officeart/2008/layout/VerticalCurvedList"/>
    <dgm:cxn modelId="{5406CA9A-B658-4955-B461-F7AAE7104428}" type="presParOf" srcId="{AB8FE2CA-1820-452F-AD2C-D11FFD895F45}" destId="{DD3BAB7C-573D-4F41-8E85-B3830CEFA03D}" srcOrd="0" destOrd="0" presId="urn:microsoft.com/office/officeart/2008/layout/VerticalCurvedList"/>
    <dgm:cxn modelId="{CF1F92CB-1F6C-4806-AB1B-6EF13C21A8DB}" type="presParOf" srcId="{6EEF535A-46D4-4446-B506-DC4961F82852}" destId="{1C178A62-14E8-46A1-8055-AB4D16B3D641}" srcOrd="5" destOrd="0" presId="urn:microsoft.com/office/officeart/2008/layout/VerticalCurvedList"/>
    <dgm:cxn modelId="{7862894D-873C-44FB-B600-5C1675B463BF}" type="presParOf" srcId="{6EEF535A-46D4-4446-B506-DC4961F82852}" destId="{9E57CCE7-4706-4B45-A2FA-55B8DB581DB1}" srcOrd="6" destOrd="0" presId="urn:microsoft.com/office/officeart/2008/layout/VerticalCurvedList"/>
    <dgm:cxn modelId="{18E51A11-B294-469B-9809-3C7420077C74}" type="presParOf" srcId="{9E57CCE7-4706-4B45-A2FA-55B8DB581DB1}" destId="{EFB7BCFD-DFB3-42D2-ABDF-A25CCC885F0F}" srcOrd="0" destOrd="0" presId="urn:microsoft.com/office/officeart/2008/layout/VerticalCurvedList"/>
    <dgm:cxn modelId="{11FC1703-EECE-4CDD-A84E-FC3A4EBE9DEC}" type="presParOf" srcId="{6EEF535A-46D4-4446-B506-DC4961F82852}" destId="{800C7F63-90D0-4915-BD3F-D39310DB64FF}" srcOrd="7" destOrd="0" presId="urn:microsoft.com/office/officeart/2008/layout/VerticalCurvedList"/>
    <dgm:cxn modelId="{CBDBA072-8A96-43EE-8829-5D291D27AE69}" type="presParOf" srcId="{6EEF535A-46D4-4446-B506-DC4961F82852}" destId="{B21193D6-61D7-432C-837E-242547AD3EF7}" srcOrd="8" destOrd="0" presId="urn:microsoft.com/office/officeart/2008/layout/VerticalCurvedList"/>
    <dgm:cxn modelId="{BFA6646C-3331-40E7-8348-AC4916347669}" type="presParOf" srcId="{B21193D6-61D7-432C-837E-242547AD3EF7}" destId="{2DB436BE-8EC7-402D-9C96-A813E67AEC44}" srcOrd="0" destOrd="0" presId="urn:microsoft.com/office/officeart/2008/layout/VerticalCurvedList"/>
    <dgm:cxn modelId="{45069E4D-738A-4E8B-BEBD-FDBB121ED498}" type="presParOf" srcId="{6EEF535A-46D4-4446-B506-DC4961F82852}" destId="{ED073893-1C4F-41CE-855C-270FCF682C22}" srcOrd="9" destOrd="0" presId="urn:microsoft.com/office/officeart/2008/layout/VerticalCurvedList"/>
    <dgm:cxn modelId="{E0E59CE2-09F1-4796-8577-DCF7BD77A923}" type="presParOf" srcId="{6EEF535A-46D4-4446-B506-DC4961F82852}" destId="{B0F2FC96-5C82-4B5A-9C5D-8E6EE92C674F}" srcOrd="10" destOrd="0" presId="urn:microsoft.com/office/officeart/2008/layout/VerticalCurvedList"/>
    <dgm:cxn modelId="{337A6913-F8EC-46E8-BBCE-7BE7DDD01DFD}" type="presParOf" srcId="{B0F2FC96-5C82-4B5A-9C5D-8E6EE92C674F}" destId="{CCC6FFA6-B976-435B-9956-17A9F035EF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4490CE5-8950-4E80-B71D-54F408DABFFE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3C81A086-2F01-4BA8-AD61-7F52E6A9B792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KONKURENCI</a:t>
          </a:r>
        </a:p>
      </dgm:t>
    </dgm:pt>
    <dgm:pt modelId="{6FDC9553-AF02-4D57-AC1B-956120A6C8F9}" type="parTrans" cxnId="{7CF3C12E-FDEC-4C15-B5ED-1C342FE74A13}">
      <dgm:prSet/>
      <dgm:spPr/>
      <dgm:t>
        <a:bodyPr/>
        <a:lstStyle/>
        <a:p>
          <a:endParaRPr lang="pl-PL"/>
        </a:p>
      </dgm:t>
    </dgm:pt>
    <dgm:pt modelId="{33A3D385-CC56-422E-B4AD-3C42EE6A0B3A}" type="sibTrans" cxnId="{7CF3C12E-FDEC-4C15-B5ED-1C342FE74A13}">
      <dgm:prSet/>
      <dgm:spPr/>
      <dgm:t>
        <a:bodyPr/>
        <a:lstStyle/>
        <a:p>
          <a:endParaRPr lang="pl-PL"/>
        </a:p>
      </dgm:t>
    </dgm:pt>
    <dgm:pt modelId="{369D40CE-EF7D-46DC-9FC1-21D9B4F8FCC5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NABYWCY</a:t>
          </a:r>
        </a:p>
      </dgm:t>
    </dgm:pt>
    <dgm:pt modelId="{F0EFA08D-F030-400B-8BDE-86E0407AE356}" type="parTrans" cxnId="{C6C726FC-F2AA-4E00-A1F7-17F6293DAA28}">
      <dgm:prSet/>
      <dgm:spPr/>
      <dgm:t>
        <a:bodyPr/>
        <a:lstStyle/>
        <a:p>
          <a:endParaRPr lang="pl-PL"/>
        </a:p>
      </dgm:t>
    </dgm:pt>
    <dgm:pt modelId="{7F5573AB-4825-4249-B32E-0365A631C3D8}" type="sibTrans" cxnId="{C6C726FC-F2AA-4E00-A1F7-17F6293DAA28}">
      <dgm:prSet/>
      <dgm:spPr/>
      <dgm:t>
        <a:bodyPr/>
        <a:lstStyle/>
        <a:p>
          <a:endParaRPr lang="pl-PL"/>
        </a:p>
      </dgm:t>
    </dgm:pt>
    <dgm:pt modelId="{055F02AF-50F6-4CFF-9E06-315DC5A79592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DOSTAWCY</a:t>
          </a:r>
        </a:p>
      </dgm:t>
    </dgm:pt>
    <dgm:pt modelId="{A907CE67-0CBA-4329-A0BD-64A73AEFD256}" type="parTrans" cxnId="{F5127F0F-C062-4F60-8783-5C6BDADB2F82}">
      <dgm:prSet/>
      <dgm:spPr/>
      <dgm:t>
        <a:bodyPr/>
        <a:lstStyle/>
        <a:p>
          <a:endParaRPr lang="pl-PL"/>
        </a:p>
      </dgm:t>
    </dgm:pt>
    <dgm:pt modelId="{7E7C2F68-5B90-4C0D-B95A-F9E435662A70}" type="sibTrans" cxnId="{F5127F0F-C062-4F60-8783-5C6BDADB2F82}">
      <dgm:prSet/>
      <dgm:spPr/>
      <dgm:t>
        <a:bodyPr/>
        <a:lstStyle/>
        <a:p>
          <a:endParaRPr lang="pl-PL"/>
        </a:p>
      </dgm:t>
    </dgm:pt>
    <dgm:pt modelId="{8C2E6984-3FF2-4469-BA5C-50C31BF9050E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ALIANCI</a:t>
          </a:r>
        </a:p>
      </dgm:t>
    </dgm:pt>
    <dgm:pt modelId="{5F4E584D-26A0-4A27-97CA-514702507665}" type="parTrans" cxnId="{FC8C6C40-8B3A-4260-BB06-FDBFE556EDDB}">
      <dgm:prSet/>
      <dgm:spPr/>
      <dgm:t>
        <a:bodyPr/>
        <a:lstStyle/>
        <a:p>
          <a:endParaRPr lang="pl-PL"/>
        </a:p>
      </dgm:t>
    </dgm:pt>
    <dgm:pt modelId="{E2125B69-A40C-4B73-A6B7-078DA7786DD8}" type="sibTrans" cxnId="{FC8C6C40-8B3A-4260-BB06-FDBFE556EDDB}">
      <dgm:prSet/>
      <dgm:spPr/>
      <dgm:t>
        <a:bodyPr/>
        <a:lstStyle/>
        <a:p>
          <a:endParaRPr lang="pl-PL"/>
        </a:p>
      </dgm:t>
    </dgm:pt>
    <dgm:pt modelId="{AAEA2011-BDAA-4C67-88A4-2E35BB468026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OTOCZENIE LOKALNE I REGIONALNE</a:t>
          </a:r>
        </a:p>
      </dgm:t>
    </dgm:pt>
    <dgm:pt modelId="{DD52A194-008A-48E6-AB14-FD957B610BB4}" type="parTrans" cxnId="{AFA045FB-36A4-4A75-9136-AEB7CED4D965}">
      <dgm:prSet/>
      <dgm:spPr/>
      <dgm:t>
        <a:bodyPr/>
        <a:lstStyle/>
        <a:p>
          <a:endParaRPr lang="pl-PL"/>
        </a:p>
      </dgm:t>
    </dgm:pt>
    <dgm:pt modelId="{96F27C0A-13F2-4CEE-A779-9375AAB82A3D}" type="sibTrans" cxnId="{AFA045FB-36A4-4A75-9136-AEB7CED4D965}">
      <dgm:prSet/>
      <dgm:spPr/>
      <dgm:t>
        <a:bodyPr/>
        <a:lstStyle/>
        <a:p>
          <a:endParaRPr lang="pl-PL"/>
        </a:p>
      </dgm:t>
    </dgm:pt>
    <dgm:pt modelId="{088A7617-8525-48C3-A103-83F54BC948C1}" type="pres">
      <dgm:prSet presAssocID="{F4490CE5-8950-4E80-B71D-54F408DABFFE}" presName="Name0" presStyleCnt="0">
        <dgm:presLayoutVars>
          <dgm:chMax val="7"/>
          <dgm:chPref val="7"/>
          <dgm:dir/>
        </dgm:presLayoutVars>
      </dgm:prSet>
      <dgm:spPr/>
    </dgm:pt>
    <dgm:pt modelId="{BCD6F078-D0AD-4549-801F-366BB59F0C7E}" type="pres">
      <dgm:prSet presAssocID="{F4490CE5-8950-4E80-B71D-54F408DABFFE}" presName="Name1" presStyleCnt="0"/>
      <dgm:spPr/>
    </dgm:pt>
    <dgm:pt modelId="{A413C6AF-39B1-425A-A876-4448DF1CCDFE}" type="pres">
      <dgm:prSet presAssocID="{F4490CE5-8950-4E80-B71D-54F408DABFFE}" presName="cycle" presStyleCnt="0"/>
      <dgm:spPr/>
    </dgm:pt>
    <dgm:pt modelId="{47012493-AEF1-423E-96DE-492ADD8C3171}" type="pres">
      <dgm:prSet presAssocID="{F4490CE5-8950-4E80-B71D-54F408DABFFE}" presName="srcNode" presStyleLbl="node1" presStyleIdx="0" presStyleCnt="5"/>
      <dgm:spPr/>
    </dgm:pt>
    <dgm:pt modelId="{17052FA7-D51E-4ADE-B31F-3B7319004753}" type="pres">
      <dgm:prSet presAssocID="{F4490CE5-8950-4E80-B71D-54F408DABFFE}" presName="conn" presStyleLbl="parChTrans1D2" presStyleIdx="0" presStyleCnt="1"/>
      <dgm:spPr/>
    </dgm:pt>
    <dgm:pt modelId="{37FF1D3B-DDFC-415E-8C23-232C8C5C8339}" type="pres">
      <dgm:prSet presAssocID="{F4490CE5-8950-4E80-B71D-54F408DABFFE}" presName="extraNode" presStyleLbl="node1" presStyleIdx="0" presStyleCnt="5"/>
      <dgm:spPr/>
    </dgm:pt>
    <dgm:pt modelId="{76795905-BF98-49A6-B7E0-BB9CEBFDCDD2}" type="pres">
      <dgm:prSet presAssocID="{F4490CE5-8950-4E80-B71D-54F408DABFFE}" presName="dstNode" presStyleLbl="node1" presStyleIdx="0" presStyleCnt="5"/>
      <dgm:spPr/>
    </dgm:pt>
    <dgm:pt modelId="{DE493262-EFDF-4D6B-A7D4-0BBDCA1B8944}" type="pres">
      <dgm:prSet presAssocID="{3C81A086-2F01-4BA8-AD61-7F52E6A9B792}" presName="text_1" presStyleLbl="node1" presStyleIdx="0" presStyleCnt="5">
        <dgm:presLayoutVars>
          <dgm:bulletEnabled val="1"/>
        </dgm:presLayoutVars>
      </dgm:prSet>
      <dgm:spPr/>
    </dgm:pt>
    <dgm:pt modelId="{D87C95A7-4599-4A54-85A4-A6F6D8D9149E}" type="pres">
      <dgm:prSet presAssocID="{3C81A086-2F01-4BA8-AD61-7F52E6A9B792}" presName="accent_1" presStyleCnt="0"/>
      <dgm:spPr/>
    </dgm:pt>
    <dgm:pt modelId="{C620BA54-EB99-4A32-A779-713A146F62E5}" type="pres">
      <dgm:prSet presAssocID="{3C81A086-2F01-4BA8-AD61-7F52E6A9B792}" presName="accentRepeatNode" presStyleLbl="solidFgAcc1" presStyleIdx="0" presStyleCnt="5"/>
      <dgm:spPr/>
    </dgm:pt>
    <dgm:pt modelId="{3EEBACC2-6F0A-4CBF-89EA-09D20FAC69D9}" type="pres">
      <dgm:prSet presAssocID="{369D40CE-EF7D-46DC-9FC1-21D9B4F8FCC5}" presName="text_2" presStyleLbl="node1" presStyleIdx="1" presStyleCnt="5">
        <dgm:presLayoutVars>
          <dgm:bulletEnabled val="1"/>
        </dgm:presLayoutVars>
      </dgm:prSet>
      <dgm:spPr/>
    </dgm:pt>
    <dgm:pt modelId="{878D0463-E0E1-4254-9AF0-9879A9B6C38E}" type="pres">
      <dgm:prSet presAssocID="{369D40CE-EF7D-46DC-9FC1-21D9B4F8FCC5}" presName="accent_2" presStyleCnt="0"/>
      <dgm:spPr/>
    </dgm:pt>
    <dgm:pt modelId="{83CFB02E-2DA2-498A-B2F2-A217D0A1BAB7}" type="pres">
      <dgm:prSet presAssocID="{369D40CE-EF7D-46DC-9FC1-21D9B4F8FCC5}" presName="accentRepeatNode" presStyleLbl="solidFgAcc1" presStyleIdx="1" presStyleCnt="5"/>
      <dgm:spPr/>
    </dgm:pt>
    <dgm:pt modelId="{8E50B0C5-F2D0-47F9-8ACB-261FA8F74A1A}" type="pres">
      <dgm:prSet presAssocID="{055F02AF-50F6-4CFF-9E06-315DC5A79592}" presName="text_3" presStyleLbl="node1" presStyleIdx="2" presStyleCnt="5">
        <dgm:presLayoutVars>
          <dgm:bulletEnabled val="1"/>
        </dgm:presLayoutVars>
      </dgm:prSet>
      <dgm:spPr/>
    </dgm:pt>
    <dgm:pt modelId="{3EB15485-C4B9-4EAE-A745-5534274DAF76}" type="pres">
      <dgm:prSet presAssocID="{055F02AF-50F6-4CFF-9E06-315DC5A79592}" presName="accent_3" presStyleCnt="0"/>
      <dgm:spPr/>
    </dgm:pt>
    <dgm:pt modelId="{264C1533-DAC6-4ABF-960A-787DED64BCAD}" type="pres">
      <dgm:prSet presAssocID="{055F02AF-50F6-4CFF-9E06-315DC5A79592}" presName="accentRepeatNode" presStyleLbl="solidFgAcc1" presStyleIdx="2" presStyleCnt="5"/>
      <dgm:spPr/>
    </dgm:pt>
    <dgm:pt modelId="{ABD48E55-DBED-4A7B-8E42-0CF0B4025503}" type="pres">
      <dgm:prSet presAssocID="{8C2E6984-3FF2-4469-BA5C-50C31BF9050E}" presName="text_4" presStyleLbl="node1" presStyleIdx="3" presStyleCnt="5">
        <dgm:presLayoutVars>
          <dgm:bulletEnabled val="1"/>
        </dgm:presLayoutVars>
      </dgm:prSet>
      <dgm:spPr/>
    </dgm:pt>
    <dgm:pt modelId="{75D7AB15-FDC6-4982-A6AA-E2AE579FEFA7}" type="pres">
      <dgm:prSet presAssocID="{8C2E6984-3FF2-4469-BA5C-50C31BF9050E}" presName="accent_4" presStyleCnt="0"/>
      <dgm:spPr/>
    </dgm:pt>
    <dgm:pt modelId="{76E0557A-9A30-4A9E-8462-6DE940D3C3AB}" type="pres">
      <dgm:prSet presAssocID="{8C2E6984-3FF2-4469-BA5C-50C31BF9050E}" presName="accentRepeatNode" presStyleLbl="solidFgAcc1" presStyleIdx="3" presStyleCnt="5"/>
      <dgm:spPr/>
    </dgm:pt>
    <dgm:pt modelId="{4356124D-B76F-438A-8EA9-E360C885B0BE}" type="pres">
      <dgm:prSet presAssocID="{AAEA2011-BDAA-4C67-88A4-2E35BB468026}" presName="text_5" presStyleLbl="node1" presStyleIdx="4" presStyleCnt="5">
        <dgm:presLayoutVars>
          <dgm:bulletEnabled val="1"/>
        </dgm:presLayoutVars>
      </dgm:prSet>
      <dgm:spPr/>
    </dgm:pt>
    <dgm:pt modelId="{5656EAF5-BD09-4782-BA6D-C2ECDB9E6298}" type="pres">
      <dgm:prSet presAssocID="{AAEA2011-BDAA-4C67-88A4-2E35BB468026}" presName="accent_5" presStyleCnt="0"/>
      <dgm:spPr/>
    </dgm:pt>
    <dgm:pt modelId="{6FBFBF04-DA12-446B-BEB5-14BD078E9511}" type="pres">
      <dgm:prSet presAssocID="{AAEA2011-BDAA-4C67-88A4-2E35BB468026}" presName="accentRepeatNode" presStyleLbl="solidFgAcc1" presStyleIdx="4" presStyleCnt="5"/>
      <dgm:spPr/>
    </dgm:pt>
  </dgm:ptLst>
  <dgm:cxnLst>
    <dgm:cxn modelId="{F5127F0F-C062-4F60-8783-5C6BDADB2F82}" srcId="{F4490CE5-8950-4E80-B71D-54F408DABFFE}" destId="{055F02AF-50F6-4CFF-9E06-315DC5A79592}" srcOrd="2" destOrd="0" parTransId="{A907CE67-0CBA-4329-A0BD-64A73AEFD256}" sibTransId="{7E7C2F68-5B90-4C0D-B95A-F9E435662A70}"/>
    <dgm:cxn modelId="{6F0C942A-1693-41DC-8E87-708C2DB1EBA3}" type="presOf" srcId="{8C2E6984-3FF2-4469-BA5C-50C31BF9050E}" destId="{ABD48E55-DBED-4A7B-8E42-0CF0B4025503}" srcOrd="0" destOrd="0" presId="urn:microsoft.com/office/officeart/2008/layout/VerticalCurvedList"/>
    <dgm:cxn modelId="{7CF3C12E-FDEC-4C15-B5ED-1C342FE74A13}" srcId="{F4490CE5-8950-4E80-B71D-54F408DABFFE}" destId="{3C81A086-2F01-4BA8-AD61-7F52E6A9B792}" srcOrd="0" destOrd="0" parTransId="{6FDC9553-AF02-4D57-AC1B-956120A6C8F9}" sibTransId="{33A3D385-CC56-422E-B4AD-3C42EE6A0B3A}"/>
    <dgm:cxn modelId="{FC8C6C40-8B3A-4260-BB06-FDBFE556EDDB}" srcId="{F4490CE5-8950-4E80-B71D-54F408DABFFE}" destId="{8C2E6984-3FF2-4469-BA5C-50C31BF9050E}" srcOrd="3" destOrd="0" parTransId="{5F4E584D-26A0-4A27-97CA-514702507665}" sibTransId="{E2125B69-A40C-4B73-A6B7-078DA7786DD8}"/>
    <dgm:cxn modelId="{05B36F47-5236-41C4-9DA3-95051DB9FB65}" type="presOf" srcId="{33A3D385-CC56-422E-B4AD-3C42EE6A0B3A}" destId="{17052FA7-D51E-4ADE-B31F-3B7319004753}" srcOrd="0" destOrd="0" presId="urn:microsoft.com/office/officeart/2008/layout/VerticalCurvedList"/>
    <dgm:cxn modelId="{0DB4A76A-C2E0-4B04-B759-529C0895A055}" type="presOf" srcId="{369D40CE-EF7D-46DC-9FC1-21D9B4F8FCC5}" destId="{3EEBACC2-6F0A-4CBF-89EA-09D20FAC69D9}" srcOrd="0" destOrd="0" presId="urn:microsoft.com/office/officeart/2008/layout/VerticalCurvedList"/>
    <dgm:cxn modelId="{A7E45591-EEB9-4325-BA31-02002303480F}" type="presOf" srcId="{F4490CE5-8950-4E80-B71D-54F408DABFFE}" destId="{088A7617-8525-48C3-A103-83F54BC948C1}" srcOrd="0" destOrd="0" presId="urn:microsoft.com/office/officeart/2008/layout/VerticalCurvedList"/>
    <dgm:cxn modelId="{7ACE0BEC-2C3A-4917-8603-43B994629556}" type="presOf" srcId="{3C81A086-2F01-4BA8-AD61-7F52E6A9B792}" destId="{DE493262-EFDF-4D6B-A7D4-0BBDCA1B8944}" srcOrd="0" destOrd="0" presId="urn:microsoft.com/office/officeart/2008/layout/VerticalCurvedList"/>
    <dgm:cxn modelId="{AAFF62F2-EE8D-4A0B-9144-8C3B4594C1A4}" type="presOf" srcId="{055F02AF-50F6-4CFF-9E06-315DC5A79592}" destId="{8E50B0C5-F2D0-47F9-8ACB-261FA8F74A1A}" srcOrd="0" destOrd="0" presId="urn:microsoft.com/office/officeart/2008/layout/VerticalCurvedList"/>
    <dgm:cxn modelId="{CD54FAF3-298A-4B15-9F22-48DEB1319AF7}" type="presOf" srcId="{AAEA2011-BDAA-4C67-88A4-2E35BB468026}" destId="{4356124D-B76F-438A-8EA9-E360C885B0BE}" srcOrd="0" destOrd="0" presId="urn:microsoft.com/office/officeart/2008/layout/VerticalCurvedList"/>
    <dgm:cxn modelId="{AFA045FB-36A4-4A75-9136-AEB7CED4D965}" srcId="{F4490CE5-8950-4E80-B71D-54F408DABFFE}" destId="{AAEA2011-BDAA-4C67-88A4-2E35BB468026}" srcOrd="4" destOrd="0" parTransId="{DD52A194-008A-48E6-AB14-FD957B610BB4}" sibTransId="{96F27C0A-13F2-4CEE-A779-9375AAB82A3D}"/>
    <dgm:cxn modelId="{C6C726FC-F2AA-4E00-A1F7-17F6293DAA28}" srcId="{F4490CE5-8950-4E80-B71D-54F408DABFFE}" destId="{369D40CE-EF7D-46DC-9FC1-21D9B4F8FCC5}" srcOrd="1" destOrd="0" parTransId="{F0EFA08D-F030-400B-8BDE-86E0407AE356}" sibTransId="{7F5573AB-4825-4249-B32E-0365A631C3D8}"/>
    <dgm:cxn modelId="{FECC4F77-DF88-48A6-90B4-EE9B9C831BEC}" type="presParOf" srcId="{088A7617-8525-48C3-A103-83F54BC948C1}" destId="{BCD6F078-D0AD-4549-801F-366BB59F0C7E}" srcOrd="0" destOrd="0" presId="urn:microsoft.com/office/officeart/2008/layout/VerticalCurvedList"/>
    <dgm:cxn modelId="{BC337C27-345C-4166-9A72-192B452066A4}" type="presParOf" srcId="{BCD6F078-D0AD-4549-801F-366BB59F0C7E}" destId="{A413C6AF-39B1-425A-A876-4448DF1CCDFE}" srcOrd="0" destOrd="0" presId="urn:microsoft.com/office/officeart/2008/layout/VerticalCurvedList"/>
    <dgm:cxn modelId="{46A2C52F-FCA3-42B5-BE9F-F46C5CD99272}" type="presParOf" srcId="{A413C6AF-39B1-425A-A876-4448DF1CCDFE}" destId="{47012493-AEF1-423E-96DE-492ADD8C3171}" srcOrd="0" destOrd="0" presId="urn:microsoft.com/office/officeart/2008/layout/VerticalCurvedList"/>
    <dgm:cxn modelId="{06A372C7-C6A2-4882-A938-09C114D45033}" type="presParOf" srcId="{A413C6AF-39B1-425A-A876-4448DF1CCDFE}" destId="{17052FA7-D51E-4ADE-B31F-3B7319004753}" srcOrd="1" destOrd="0" presId="urn:microsoft.com/office/officeart/2008/layout/VerticalCurvedList"/>
    <dgm:cxn modelId="{CAAA5524-9CD0-42C6-8105-38F4FAF4084E}" type="presParOf" srcId="{A413C6AF-39B1-425A-A876-4448DF1CCDFE}" destId="{37FF1D3B-DDFC-415E-8C23-232C8C5C8339}" srcOrd="2" destOrd="0" presId="urn:microsoft.com/office/officeart/2008/layout/VerticalCurvedList"/>
    <dgm:cxn modelId="{8093F859-A6AE-4CCB-AE94-FAFD33B6DC50}" type="presParOf" srcId="{A413C6AF-39B1-425A-A876-4448DF1CCDFE}" destId="{76795905-BF98-49A6-B7E0-BB9CEBFDCDD2}" srcOrd="3" destOrd="0" presId="urn:microsoft.com/office/officeart/2008/layout/VerticalCurvedList"/>
    <dgm:cxn modelId="{2A7DA285-544B-4982-894C-492B7411B0E1}" type="presParOf" srcId="{BCD6F078-D0AD-4549-801F-366BB59F0C7E}" destId="{DE493262-EFDF-4D6B-A7D4-0BBDCA1B8944}" srcOrd="1" destOrd="0" presId="urn:microsoft.com/office/officeart/2008/layout/VerticalCurvedList"/>
    <dgm:cxn modelId="{814B8084-B3C3-43E8-B026-7120BB56173F}" type="presParOf" srcId="{BCD6F078-D0AD-4549-801F-366BB59F0C7E}" destId="{D87C95A7-4599-4A54-85A4-A6F6D8D9149E}" srcOrd="2" destOrd="0" presId="urn:microsoft.com/office/officeart/2008/layout/VerticalCurvedList"/>
    <dgm:cxn modelId="{EFDBF21D-5421-4448-9CAA-AF52091A83B3}" type="presParOf" srcId="{D87C95A7-4599-4A54-85A4-A6F6D8D9149E}" destId="{C620BA54-EB99-4A32-A779-713A146F62E5}" srcOrd="0" destOrd="0" presId="urn:microsoft.com/office/officeart/2008/layout/VerticalCurvedList"/>
    <dgm:cxn modelId="{3FFC9581-D229-493C-8034-74C9DC9FFDFC}" type="presParOf" srcId="{BCD6F078-D0AD-4549-801F-366BB59F0C7E}" destId="{3EEBACC2-6F0A-4CBF-89EA-09D20FAC69D9}" srcOrd="3" destOrd="0" presId="urn:microsoft.com/office/officeart/2008/layout/VerticalCurvedList"/>
    <dgm:cxn modelId="{70B97405-060B-436F-88B8-E9E3468F9A2A}" type="presParOf" srcId="{BCD6F078-D0AD-4549-801F-366BB59F0C7E}" destId="{878D0463-E0E1-4254-9AF0-9879A9B6C38E}" srcOrd="4" destOrd="0" presId="urn:microsoft.com/office/officeart/2008/layout/VerticalCurvedList"/>
    <dgm:cxn modelId="{DEE38E54-F145-494C-B63B-364B77C3CACF}" type="presParOf" srcId="{878D0463-E0E1-4254-9AF0-9879A9B6C38E}" destId="{83CFB02E-2DA2-498A-B2F2-A217D0A1BAB7}" srcOrd="0" destOrd="0" presId="urn:microsoft.com/office/officeart/2008/layout/VerticalCurvedList"/>
    <dgm:cxn modelId="{9E6C2C93-E907-4B0C-9C35-0D475ECB96D2}" type="presParOf" srcId="{BCD6F078-D0AD-4549-801F-366BB59F0C7E}" destId="{8E50B0C5-F2D0-47F9-8ACB-261FA8F74A1A}" srcOrd="5" destOrd="0" presId="urn:microsoft.com/office/officeart/2008/layout/VerticalCurvedList"/>
    <dgm:cxn modelId="{07B49C07-9462-4D81-98DA-D46EE2E46C24}" type="presParOf" srcId="{BCD6F078-D0AD-4549-801F-366BB59F0C7E}" destId="{3EB15485-C4B9-4EAE-A745-5534274DAF76}" srcOrd="6" destOrd="0" presId="urn:microsoft.com/office/officeart/2008/layout/VerticalCurvedList"/>
    <dgm:cxn modelId="{2C011427-D746-444E-AA4E-BED1B4022B24}" type="presParOf" srcId="{3EB15485-C4B9-4EAE-A745-5534274DAF76}" destId="{264C1533-DAC6-4ABF-960A-787DED64BCAD}" srcOrd="0" destOrd="0" presId="urn:microsoft.com/office/officeart/2008/layout/VerticalCurvedList"/>
    <dgm:cxn modelId="{7C1CC6B5-2DEC-489B-ACB4-49103E705041}" type="presParOf" srcId="{BCD6F078-D0AD-4549-801F-366BB59F0C7E}" destId="{ABD48E55-DBED-4A7B-8E42-0CF0B4025503}" srcOrd="7" destOrd="0" presId="urn:microsoft.com/office/officeart/2008/layout/VerticalCurvedList"/>
    <dgm:cxn modelId="{1AEE8CF3-26B7-4106-83D3-DA90FE0B61CA}" type="presParOf" srcId="{BCD6F078-D0AD-4549-801F-366BB59F0C7E}" destId="{75D7AB15-FDC6-4982-A6AA-E2AE579FEFA7}" srcOrd="8" destOrd="0" presId="urn:microsoft.com/office/officeart/2008/layout/VerticalCurvedList"/>
    <dgm:cxn modelId="{3C716708-F12F-4074-8339-A0EC7EECBE08}" type="presParOf" srcId="{75D7AB15-FDC6-4982-A6AA-E2AE579FEFA7}" destId="{76E0557A-9A30-4A9E-8462-6DE940D3C3AB}" srcOrd="0" destOrd="0" presId="urn:microsoft.com/office/officeart/2008/layout/VerticalCurvedList"/>
    <dgm:cxn modelId="{4DC0DEA3-AF2D-4AD5-92F5-41159FF33AFA}" type="presParOf" srcId="{BCD6F078-D0AD-4549-801F-366BB59F0C7E}" destId="{4356124D-B76F-438A-8EA9-E360C885B0BE}" srcOrd="9" destOrd="0" presId="urn:microsoft.com/office/officeart/2008/layout/VerticalCurvedList"/>
    <dgm:cxn modelId="{35259004-A6B5-4ABA-901B-67838DC3C498}" type="presParOf" srcId="{BCD6F078-D0AD-4549-801F-366BB59F0C7E}" destId="{5656EAF5-BD09-4782-BA6D-C2ECDB9E6298}" srcOrd="10" destOrd="0" presId="urn:microsoft.com/office/officeart/2008/layout/VerticalCurvedList"/>
    <dgm:cxn modelId="{137B5D96-034B-4AFC-8DE7-3D1052A990EE}" type="presParOf" srcId="{5656EAF5-BD09-4782-BA6D-C2ECDB9E6298}" destId="{6FBFBF04-DA12-446B-BEB5-14BD078E951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F2ECCE-F627-4720-8A0D-33AC1736D4CF}">
      <dsp:nvSpPr>
        <dsp:cNvPr id="0" name=""/>
        <dsp:cNvSpPr/>
      </dsp:nvSpPr>
      <dsp:spPr>
        <a:xfrm>
          <a:off x="5828242" y="2887589"/>
          <a:ext cx="4576586" cy="7260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4756"/>
              </a:lnTo>
              <a:lnTo>
                <a:pt x="4576586" y="494756"/>
              </a:lnTo>
              <a:lnTo>
                <a:pt x="4576586" y="72601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5BB585-FCE7-40AB-A18B-B3743343D766}">
      <dsp:nvSpPr>
        <dsp:cNvPr id="0" name=""/>
        <dsp:cNvSpPr/>
      </dsp:nvSpPr>
      <dsp:spPr>
        <a:xfrm>
          <a:off x="5828242" y="2887589"/>
          <a:ext cx="1525528" cy="7260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4756"/>
              </a:lnTo>
              <a:lnTo>
                <a:pt x="1525528" y="494756"/>
              </a:lnTo>
              <a:lnTo>
                <a:pt x="1525528" y="72601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E77B4D-C16A-4E8D-BCD1-1A0526B6AE0A}">
      <dsp:nvSpPr>
        <dsp:cNvPr id="0" name=""/>
        <dsp:cNvSpPr/>
      </dsp:nvSpPr>
      <dsp:spPr>
        <a:xfrm>
          <a:off x="4302713" y="2887589"/>
          <a:ext cx="1525528" cy="726012"/>
        </a:xfrm>
        <a:custGeom>
          <a:avLst/>
          <a:gdLst/>
          <a:ahLst/>
          <a:cxnLst/>
          <a:rect l="0" t="0" r="0" b="0"/>
          <a:pathLst>
            <a:path>
              <a:moveTo>
                <a:pt x="1525528" y="0"/>
              </a:moveTo>
              <a:lnTo>
                <a:pt x="1525528" y="494756"/>
              </a:lnTo>
              <a:lnTo>
                <a:pt x="0" y="494756"/>
              </a:lnTo>
              <a:lnTo>
                <a:pt x="0" y="72601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898265-D078-414E-B16A-CC6C0C1F3D63}">
      <dsp:nvSpPr>
        <dsp:cNvPr id="0" name=""/>
        <dsp:cNvSpPr/>
      </dsp:nvSpPr>
      <dsp:spPr>
        <a:xfrm>
          <a:off x="1251656" y="2887589"/>
          <a:ext cx="4576586" cy="726012"/>
        </a:xfrm>
        <a:custGeom>
          <a:avLst/>
          <a:gdLst/>
          <a:ahLst/>
          <a:cxnLst/>
          <a:rect l="0" t="0" r="0" b="0"/>
          <a:pathLst>
            <a:path>
              <a:moveTo>
                <a:pt x="4576586" y="0"/>
              </a:moveTo>
              <a:lnTo>
                <a:pt x="4576586" y="494756"/>
              </a:lnTo>
              <a:lnTo>
                <a:pt x="0" y="494756"/>
              </a:lnTo>
              <a:lnTo>
                <a:pt x="0" y="72601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5388EA-ED46-48B1-A516-24EDDD3B031B}">
      <dsp:nvSpPr>
        <dsp:cNvPr id="0" name=""/>
        <dsp:cNvSpPr/>
      </dsp:nvSpPr>
      <dsp:spPr>
        <a:xfrm>
          <a:off x="4580082" y="1302426"/>
          <a:ext cx="2496319" cy="158516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103077-F541-4283-A3BB-FAD01C4C5725}">
      <dsp:nvSpPr>
        <dsp:cNvPr id="0" name=""/>
        <dsp:cNvSpPr/>
      </dsp:nvSpPr>
      <dsp:spPr>
        <a:xfrm>
          <a:off x="4857451" y="1565927"/>
          <a:ext cx="2496319" cy="15851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/>
            <a:t>INTERPRETACJE POJĘCIA ORGANIZACJI</a:t>
          </a:r>
        </a:p>
      </dsp:txBody>
      <dsp:txXfrm>
        <a:off x="4903879" y="1612355"/>
        <a:ext cx="2403463" cy="1492306"/>
      </dsp:txXfrm>
    </dsp:sp>
    <dsp:sp modelId="{CABBFD1B-91E7-4B85-80B1-687A0873DA62}">
      <dsp:nvSpPr>
        <dsp:cNvPr id="0" name=""/>
        <dsp:cNvSpPr/>
      </dsp:nvSpPr>
      <dsp:spPr>
        <a:xfrm>
          <a:off x="3496" y="3613602"/>
          <a:ext cx="2496319" cy="158516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4E341D-11A6-45FB-9980-3B85C16F5DD0}">
      <dsp:nvSpPr>
        <dsp:cNvPr id="0" name=""/>
        <dsp:cNvSpPr/>
      </dsp:nvSpPr>
      <dsp:spPr>
        <a:xfrm>
          <a:off x="280865" y="3877103"/>
          <a:ext cx="2496319" cy="15851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PRAKSEOLOGICZNA</a:t>
          </a:r>
        </a:p>
      </dsp:txBody>
      <dsp:txXfrm>
        <a:off x="327293" y="3923531"/>
        <a:ext cx="2403463" cy="1492306"/>
      </dsp:txXfrm>
    </dsp:sp>
    <dsp:sp modelId="{B030F8C3-755D-46F9-BCE2-77D08D27530E}">
      <dsp:nvSpPr>
        <dsp:cNvPr id="0" name=""/>
        <dsp:cNvSpPr/>
      </dsp:nvSpPr>
      <dsp:spPr>
        <a:xfrm>
          <a:off x="3054553" y="3613602"/>
          <a:ext cx="2496319" cy="158516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DA87CA-13B9-4A1E-BB95-88AC5E00C6A5}">
      <dsp:nvSpPr>
        <dsp:cNvPr id="0" name=""/>
        <dsp:cNvSpPr/>
      </dsp:nvSpPr>
      <dsp:spPr>
        <a:xfrm>
          <a:off x="3331922" y="3877103"/>
          <a:ext cx="2496319" cy="15851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/>
            <a:t>CYBERNETYCZNA</a:t>
          </a:r>
        </a:p>
      </dsp:txBody>
      <dsp:txXfrm>
        <a:off x="3378350" y="3923531"/>
        <a:ext cx="2403463" cy="1492306"/>
      </dsp:txXfrm>
    </dsp:sp>
    <dsp:sp modelId="{6FBBA225-A061-44AE-B32C-DA83FAD5B229}">
      <dsp:nvSpPr>
        <dsp:cNvPr id="0" name=""/>
        <dsp:cNvSpPr/>
      </dsp:nvSpPr>
      <dsp:spPr>
        <a:xfrm>
          <a:off x="6105610" y="3613602"/>
          <a:ext cx="2496319" cy="158516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44B5FB-6D6F-42B4-9AA5-1007A5D1C3D8}">
      <dsp:nvSpPr>
        <dsp:cNvPr id="0" name=""/>
        <dsp:cNvSpPr/>
      </dsp:nvSpPr>
      <dsp:spPr>
        <a:xfrm>
          <a:off x="6382979" y="3877103"/>
          <a:ext cx="2496319" cy="15851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b="1" kern="1200" dirty="0"/>
            <a:t>SYSTEMOWA</a:t>
          </a:r>
        </a:p>
      </dsp:txBody>
      <dsp:txXfrm>
        <a:off x="6429407" y="3923531"/>
        <a:ext cx="2403463" cy="1492306"/>
      </dsp:txXfrm>
    </dsp:sp>
    <dsp:sp modelId="{4A114AEC-28DA-43CC-B3AA-B350FEB08FC7}">
      <dsp:nvSpPr>
        <dsp:cNvPr id="0" name=""/>
        <dsp:cNvSpPr/>
      </dsp:nvSpPr>
      <dsp:spPr>
        <a:xfrm>
          <a:off x="9156668" y="3613602"/>
          <a:ext cx="2496319" cy="158516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911B08-9682-41F5-96E0-A8A64E847D76}">
      <dsp:nvSpPr>
        <dsp:cNvPr id="0" name=""/>
        <dsp:cNvSpPr/>
      </dsp:nvSpPr>
      <dsp:spPr>
        <a:xfrm>
          <a:off x="9434037" y="3877103"/>
          <a:ext cx="2496319" cy="15851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b="1" kern="1200" dirty="0"/>
            <a:t>SOCJOLOGICZNA</a:t>
          </a:r>
        </a:p>
      </dsp:txBody>
      <dsp:txXfrm>
        <a:off x="9480465" y="3923531"/>
        <a:ext cx="2403463" cy="149230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C5E285-E4B6-4D04-8045-77F86DF4940E}">
      <dsp:nvSpPr>
        <dsp:cNvPr id="0" name=""/>
        <dsp:cNvSpPr/>
      </dsp:nvSpPr>
      <dsp:spPr>
        <a:xfrm>
          <a:off x="6340677" y="1911140"/>
          <a:ext cx="1771764" cy="1928120"/>
        </a:xfrm>
        <a:prstGeom prst="ellipse">
          <a:avLst/>
        </a:prstGeom>
        <a:gradFill rotWithShape="0">
          <a:gsLst>
            <a:gs pos="0">
              <a:schemeClr val="accent3">
                <a:shade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/>
            <a:t>PIĘĆ SIŁ KONKURENCJI PORTERA</a:t>
          </a:r>
          <a:endParaRPr lang="pl-PL" sz="1400" b="1" kern="1200" dirty="0"/>
        </a:p>
      </dsp:txBody>
      <dsp:txXfrm>
        <a:off x="6600146" y="2193507"/>
        <a:ext cx="1252826" cy="1363386"/>
      </dsp:txXfrm>
    </dsp:sp>
    <dsp:sp modelId="{15694813-27A3-4937-8A7C-615C5472FBF2}">
      <dsp:nvSpPr>
        <dsp:cNvPr id="0" name=""/>
        <dsp:cNvSpPr/>
      </dsp:nvSpPr>
      <dsp:spPr>
        <a:xfrm rot="5400000">
          <a:off x="7121854" y="1462470"/>
          <a:ext cx="209409" cy="51408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shade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kern="1200"/>
        </a:p>
      </dsp:txBody>
      <dsp:txXfrm>
        <a:off x="7153266" y="1533875"/>
        <a:ext cx="146586" cy="308448"/>
      </dsp:txXfrm>
    </dsp:sp>
    <dsp:sp modelId="{5DB19D80-56BC-471B-B6B6-818809F4A3BD}">
      <dsp:nvSpPr>
        <dsp:cNvPr id="0" name=""/>
        <dsp:cNvSpPr/>
      </dsp:nvSpPr>
      <dsp:spPr>
        <a:xfrm>
          <a:off x="6470558" y="4025"/>
          <a:ext cx="1512002" cy="1512002"/>
        </a:xfrm>
        <a:prstGeom prst="ellipse">
          <a:avLst/>
        </a:prstGeom>
        <a:gradFill rotWithShape="0">
          <a:gsLst>
            <a:gs pos="0">
              <a:schemeClr val="accent3">
                <a:shade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RYWALIZACJA MIĘDZY PODMIOTAMI W SEKTORZE</a:t>
          </a:r>
        </a:p>
      </dsp:txBody>
      <dsp:txXfrm>
        <a:off x="6691986" y="225453"/>
        <a:ext cx="1069146" cy="1069146"/>
      </dsp:txXfrm>
    </dsp:sp>
    <dsp:sp modelId="{53EADB33-1CE4-4124-B704-13F047DD7354}">
      <dsp:nvSpPr>
        <dsp:cNvPr id="0" name=""/>
        <dsp:cNvSpPr/>
      </dsp:nvSpPr>
      <dsp:spPr>
        <a:xfrm rot="9720000">
          <a:off x="8166996" y="2272414"/>
          <a:ext cx="247316" cy="51408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shade val="90000"/>
                <a:hueOff val="0"/>
                <a:satOff val="0"/>
                <a:lumOff val="923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90000"/>
                <a:hueOff val="0"/>
                <a:satOff val="0"/>
                <a:lumOff val="923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90000"/>
                <a:hueOff val="0"/>
                <a:satOff val="0"/>
                <a:lumOff val="923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kern="1200"/>
        </a:p>
      </dsp:txBody>
      <dsp:txXfrm>
        <a:off x="8239375" y="2363766"/>
        <a:ext cx="173121" cy="308448"/>
      </dsp:txXfrm>
    </dsp:sp>
    <dsp:sp modelId="{BC5F74C1-4474-417B-8AFA-50D1C59B6080}">
      <dsp:nvSpPr>
        <dsp:cNvPr id="0" name=""/>
        <dsp:cNvSpPr/>
      </dsp:nvSpPr>
      <dsp:spPr>
        <a:xfrm>
          <a:off x="8482208" y="1465574"/>
          <a:ext cx="1512002" cy="1512002"/>
        </a:xfrm>
        <a:prstGeom prst="ellipse">
          <a:avLst/>
        </a:prstGeom>
        <a:gradFill rotWithShape="0">
          <a:gsLst>
            <a:gs pos="0">
              <a:schemeClr val="accent3">
                <a:shade val="50000"/>
                <a:hueOff val="0"/>
                <a:satOff val="0"/>
                <a:lumOff val="1438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50000"/>
                <a:hueOff val="0"/>
                <a:satOff val="0"/>
                <a:lumOff val="1438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50000"/>
                <a:hueOff val="0"/>
                <a:satOff val="0"/>
                <a:lumOff val="1438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GROŹBA POJAWIENIA SIĘ NOWYCH KONKURENTÓW</a:t>
          </a:r>
        </a:p>
      </dsp:txBody>
      <dsp:txXfrm>
        <a:off x="8703636" y="1687002"/>
        <a:ext cx="1069146" cy="1069146"/>
      </dsp:txXfrm>
    </dsp:sp>
    <dsp:sp modelId="{8348C44C-BE75-4D93-AA57-6EFB2105EA1C}">
      <dsp:nvSpPr>
        <dsp:cNvPr id="0" name=""/>
        <dsp:cNvSpPr/>
      </dsp:nvSpPr>
      <dsp:spPr>
        <a:xfrm rot="14040000">
          <a:off x="7784519" y="3540925"/>
          <a:ext cx="224937" cy="51408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shade val="90000"/>
                <a:hueOff val="0"/>
                <a:satOff val="0"/>
                <a:lumOff val="1847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90000"/>
                <a:hueOff val="0"/>
                <a:satOff val="0"/>
                <a:lumOff val="1847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90000"/>
                <a:hueOff val="0"/>
                <a:satOff val="0"/>
                <a:lumOff val="1847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kern="1200"/>
        </a:p>
      </dsp:txBody>
      <dsp:txXfrm>
        <a:off x="7838092" y="3671038"/>
        <a:ext cx="157456" cy="308448"/>
      </dsp:txXfrm>
    </dsp:sp>
    <dsp:sp modelId="{289BD43E-508F-47FD-BA26-02BBD20FA6B4}">
      <dsp:nvSpPr>
        <dsp:cNvPr id="0" name=""/>
        <dsp:cNvSpPr/>
      </dsp:nvSpPr>
      <dsp:spPr>
        <a:xfrm>
          <a:off x="7713826" y="3830411"/>
          <a:ext cx="1512002" cy="1512002"/>
        </a:xfrm>
        <a:prstGeom prst="ellipse">
          <a:avLst/>
        </a:prstGeom>
        <a:gradFill rotWithShape="0">
          <a:gsLst>
            <a:gs pos="0">
              <a:schemeClr val="accent3">
                <a:shade val="50000"/>
                <a:hueOff val="0"/>
                <a:satOff val="0"/>
                <a:lumOff val="2877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50000"/>
                <a:hueOff val="0"/>
                <a:satOff val="0"/>
                <a:lumOff val="2877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50000"/>
                <a:hueOff val="0"/>
                <a:satOff val="0"/>
                <a:lumOff val="2877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GROŹBA POJAWIENIA SIĘ SUBSTYTUTÓW</a:t>
          </a:r>
        </a:p>
      </dsp:txBody>
      <dsp:txXfrm>
        <a:off x="7935254" y="4051839"/>
        <a:ext cx="1069146" cy="1069146"/>
      </dsp:txXfrm>
    </dsp:sp>
    <dsp:sp modelId="{C21573CE-59C1-43F2-8BE2-AA67EB405A44}">
      <dsp:nvSpPr>
        <dsp:cNvPr id="0" name=""/>
        <dsp:cNvSpPr/>
      </dsp:nvSpPr>
      <dsp:spPr>
        <a:xfrm rot="18360000">
          <a:off x="6443662" y="3540925"/>
          <a:ext cx="224937" cy="51408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shade val="90000"/>
                <a:hueOff val="0"/>
                <a:satOff val="0"/>
                <a:lumOff val="1847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90000"/>
                <a:hueOff val="0"/>
                <a:satOff val="0"/>
                <a:lumOff val="1847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90000"/>
                <a:hueOff val="0"/>
                <a:satOff val="0"/>
                <a:lumOff val="1847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kern="1200"/>
        </a:p>
      </dsp:txBody>
      <dsp:txXfrm rot="10800000">
        <a:off x="6457570" y="3671038"/>
        <a:ext cx="157456" cy="308448"/>
      </dsp:txXfrm>
    </dsp:sp>
    <dsp:sp modelId="{D9B43584-CB6A-482D-A323-A4F12BC7E22C}">
      <dsp:nvSpPr>
        <dsp:cNvPr id="0" name=""/>
        <dsp:cNvSpPr/>
      </dsp:nvSpPr>
      <dsp:spPr>
        <a:xfrm>
          <a:off x="5227290" y="3830411"/>
          <a:ext cx="1512002" cy="1512002"/>
        </a:xfrm>
        <a:prstGeom prst="ellipse">
          <a:avLst/>
        </a:prstGeom>
        <a:gradFill rotWithShape="0">
          <a:gsLst>
            <a:gs pos="0">
              <a:schemeClr val="accent3">
                <a:shade val="50000"/>
                <a:hueOff val="0"/>
                <a:satOff val="0"/>
                <a:lumOff val="2877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50000"/>
                <a:hueOff val="0"/>
                <a:satOff val="0"/>
                <a:lumOff val="2877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50000"/>
                <a:hueOff val="0"/>
                <a:satOff val="0"/>
                <a:lumOff val="2877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SIŁA PRZETARGOWA NABYWCÓW</a:t>
          </a:r>
        </a:p>
      </dsp:txBody>
      <dsp:txXfrm>
        <a:off x="5448718" y="4051839"/>
        <a:ext cx="1069146" cy="1069146"/>
      </dsp:txXfrm>
    </dsp:sp>
    <dsp:sp modelId="{0216C396-2C0F-4993-B456-86117667E434}">
      <dsp:nvSpPr>
        <dsp:cNvPr id="0" name=""/>
        <dsp:cNvSpPr/>
      </dsp:nvSpPr>
      <dsp:spPr>
        <a:xfrm rot="11880000">
          <a:off x="6038806" y="2272414"/>
          <a:ext cx="247316" cy="51408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shade val="90000"/>
                <a:hueOff val="0"/>
                <a:satOff val="0"/>
                <a:lumOff val="923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90000"/>
                <a:hueOff val="0"/>
                <a:satOff val="0"/>
                <a:lumOff val="923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90000"/>
                <a:hueOff val="0"/>
                <a:satOff val="0"/>
                <a:lumOff val="923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kern="1200"/>
        </a:p>
      </dsp:txBody>
      <dsp:txXfrm rot="10800000">
        <a:off x="6111185" y="2386694"/>
        <a:ext cx="173121" cy="308448"/>
      </dsp:txXfrm>
    </dsp:sp>
    <dsp:sp modelId="{5252DB9D-01B7-4B79-8877-168B0BC91D86}">
      <dsp:nvSpPr>
        <dsp:cNvPr id="0" name=""/>
        <dsp:cNvSpPr/>
      </dsp:nvSpPr>
      <dsp:spPr>
        <a:xfrm>
          <a:off x="4458908" y="1465574"/>
          <a:ext cx="1512002" cy="1512002"/>
        </a:xfrm>
        <a:prstGeom prst="ellipse">
          <a:avLst/>
        </a:prstGeom>
        <a:gradFill rotWithShape="0">
          <a:gsLst>
            <a:gs pos="0">
              <a:schemeClr val="accent3">
                <a:shade val="50000"/>
                <a:hueOff val="0"/>
                <a:satOff val="0"/>
                <a:lumOff val="1438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50000"/>
                <a:hueOff val="0"/>
                <a:satOff val="0"/>
                <a:lumOff val="1438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50000"/>
                <a:hueOff val="0"/>
                <a:satOff val="0"/>
                <a:lumOff val="1438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SIŁA PRZETARGOWA DOSTAWCÓW</a:t>
          </a:r>
        </a:p>
      </dsp:txBody>
      <dsp:txXfrm>
        <a:off x="4680336" y="1687002"/>
        <a:ext cx="1069146" cy="106914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1E9BDF-9B84-4327-82AC-FF03F093B3A3}">
      <dsp:nvSpPr>
        <dsp:cNvPr id="0" name=""/>
        <dsp:cNvSpPr/>
      </dsp:nvSpPr>
      <dsp:spPr>
        <a:xfrm>
          <a:off x="7005305" y="2646670"/>
          <a:ext cx="54235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42350" y="4572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7262922" y="2678831"/>
        <a:ext cx="27117" cy="27117"/>
      </dsp:txXfrm>
    </dsp:sp>
    <dsp:sp modelId="{00444545-E80C-4C56-B03E-834E3A1A0652}">
      <dsp:nvSpPr>
        <dsp:cNvPr id="0" name=""/>
        <dsp:cNvSpPr/>
      </dsp:nvSpPr>
      <dsp:spPr>
        <a:xfrm>
          <a:off x="1045602" y="2175669"/>
          <a:ext cx="542350" cy="5167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1175" y="0"/>
              </a:lnTo>
              <a:lnTo>
                <a:pt x="271175" y="516721"/>
              </a:lnTo>
              <a:lnTo>
                <a:pt x="542350" y="51672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1298050" y="2415302"/>
        <a:ext cx="37454" cy="37454"/>
      </dsp:txXfrm>
    </dsp:sp>
    <dsp:sp modelId="{26648346-A1B0-48A2-81DA-00487F22CADD}">
      <dsp:nvSpPr>
        <dsp:cNvPr id="0" name=""/>
        <dsp:cNvSpPr/>
      </dsp:nvSpPr>
      <dsp:spPr>
        <a:xfrm>
          <a:off x="7042646" y="1613227"/>
          <a:ext cx="54235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42350" y="4572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7300263" y="1645388"/>
        <a:ext cx="27117" cy="27117"/>
      </dsp:txXfrm>
    </dsp:sp>
    <dsp:sp modelId="{8E8B0748-38E0-405B-91B5-7E58C99EDD20}">
      <dsp:nvSpPr>
        <dsp:cNvPr id="0" name=""/>
        <dsp:cNvSpPr/>
      </dsp:nvSpPr>
      <dsp:spPr>
        <a:xfrm>
          <a:off x="1045602" y="1658947"/>
          <a:ext cx="542350" cy="516721"/>
        </a:xfrm>
        <a:custGeom>
          <a:avLst/>
          <a:gdLst/>
          <a:ahLst/>
          <a:cxnLst/>
          <a:rect l="0" t="0" r="0" b="0"/>
          <a:pathLst>
            <a:path>
              <a:moveTo>
                <a:pt x="0" y="516721"/>
              </a:moveTo>
              <a:lnTo>
                <a:pt x="271175" y="516721"/>
              </a:lnTo>
              <a:lnTo>
                <a:pt x="271175" y="0"/>
              </a:lnTo>
              <a:lnTo>
                <a:pt x="542350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1298050" y="1898580"/>
        <a:ext cx="37454" cy="37454"/>
      </dsp:txXfrm>
    </dsp:sp>
    <dsp:sp modelId="{982A9077-0B0E-4380-93E9-977114557447}">
      <dsp:nvSpPr>
        <dsp:cNvPr id="0" name=""/>
        <dsp:cNvSpPr/>
      </dsp:nvSpPr>
      <dsp:spPr>
        <a:xfrm rot="16200000">
          <a:off x="-1543443" y="1762291"/>
          <a:ext cx="4351338" cy="82675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5400" kern="1200" dirty="0">
              <a:solidFill>
                <a:schemeClr val="tx1"/>
              </a:solidFill>
            </a:rPr>
            <a:t>POGLĄDY</a:t>
          </a:r>
        </a:p>
      </dsp:txBody>
      <dsp:txXfrm>
        <a:off x="-1543443" y="1762291"/>
        <a:ext cx="4351338" cy="826754"/>
      </dsp:txXfrm>
    </dsp:sp>
    <dsp:sp modelId="{76003C4F-9C8A-4D35-ADA0-8CB726B62A82}">
      <dsp:nvSpPr>
        <dsp:cNvPr id="0" name=""/>
        <dsp:cNvSpPr/>
      </dsp:nvSpPr>
      <dsp:spPr>
        <a:xfrm>
          <a:off x="1587953" y="1245570"/>
          <a:ext cx="5454692" cy="82675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>
              <a:solidFill>
                <a:schemeClr val="tx1"/>
              </a:solidFill>
            </a:rPr>
            <a:t>KLASYCZNY/TRADYCYJNY</a:t>
          </a:r>
        </a:p>
      </dsp:txBody>
      <dsp:txXfrm>
        <a:off x="1587953" y="1245570"/>
        <a:ext cx="5454692" cy="826754"/>
      </dsp:txXfrm>
    </dsp:sp>
    <dsp:sp modelId="{F21737C2-57A1-4022-AA0A-8A1612786F3A}">
      <dsp:nvSpPr>
        <dsp:cNvPr id="0" name=""/>
        <dsp:cNvSpPr/>
      </dsp:nvSpPr>
      <dsp:spPr>
        <a:xfrm>
          <a:off x="7584997" y="1245570"/>
          <a:ext cx="2711753" cy="82675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>
              <a:solidFill>
                <a:schemeClr val="tx1"/>
              </a:solidFill>
            </a:rPr>
            <a:t>ADAM SMITH, MILTON FRIEDMAN</a:t>
          </a:r>
        </a:p>
      </dsp:txBody>
      <dsp:txXfrm>
        <a:off x="7584997" y="1245570"/>
        <a:ext cx="2711753" cy="826754"/>
      </dsp:txXfrm>
    </dsp:sp>
    <dsp:sp modelId="{8DEE8BC6-EA72-44B0-ABBC-BE0CBC361811}">
      <dsp:nvSpPr>
        <dsp:cNvPr id="0" name=""/>
        <dsp:cNvSpPr/>
      </dsp:nvSpPr>
      <dsp:spPr>
        <a:xfrm>
          <a:off x="1587953" y="2279013"/>
          <a:ext cx="5417352" cy="82675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>
              <a:solidFill>
                <a:schemeClr val="tx1"/>
              </a:solidFill>
            </a:rPr>
            <a:t>WSPÓŁCZESNY</a:t>
          </a:r>
        </a:p>
      </dsp:txBody>
      <dsp:txXfrm>
        <a:off x="1587953" y="2279013"/>
        <a:ext cx="5417352" cy="826754"/>
      </dsp:txXfrm>
    </dsp:sp>
    <dsp:sp modelId="{5F7AA266-85B9-4E41-AF1A-593E922B296A}">
      <dsp:nvSpPr>
        <dsp:cNvPr id="0" name=""/>
        <dsp:cNvSpPr/>
      </dsp:nvSpPr>
      <dsp:spPr>
        <a:xfrm>
          <a:off x="7547656" y="2279013"/>
          <a:ext cx="2711753" cy="82675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>
              <a:solidFill>
                <a:schemeClr val="tx1"/>
              </a:solidFill>
            </a:rPr>
            <a:t>KEITH DAVIS</a:t>
          </a:r>
        </a:p>
      </dsp:txBody>
      <dsp:txXfrm>
        <a:off x="7547656" y="2279013"/>
        <a:ext cx="2711753" cy="82675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F101CC-31B2-4D4C-A60E-C64B422CCAEA}">
      <dsp:nvSpPr>
        <dsp:cNvPr id="0" name=""/>
        <dsp:cNvSpPr/>
      </dsp:nvSpPr>
      <dsp:spPr>
        <a:xfrm>
          <a:off x="5111464" y="1675356"/>
          <a:ext cx="3219375" cy="7660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2051"/>
              </a:lnTo>
              <a:lnTo>
                <a:pt x="3219375" y="522051"/>
              </a:lnTo>
              <a:lnTo>
                <a:pt x="3219375" y="76606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0678F9-CF24-4882-88CB-3D1793E07CCC}">
      <dsp:nvSpPr>
        <dsp:cNvPr id="0" name=""/>
        <dsp:cNvSpPr/>
      </dsp:nvSpPr>
      <dsp:spPr>
        <a:xfrm>
          <a:off x="5065744" y="1675356"/>
          <a:ext cx="91440" cy="7660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6606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687B33-2051-4739-8D42-9AB73F8C1281}">
      <dsp:nvSpPr>
        <dsp:cNvPr id="0" name=""/>
        <dsp:cNvSpPr/>
      </dsp:nvSpPr>
      <dsp:spPr>
        <a:xfrm>
          <a:off x="1892089" y="1675356"/>
          <a:ext cx="3219375" cy="766065"/>
        </a:xfrm>
        <a:custGeom>
          <a:avLst/>
          <a:gdLst/>
          <a:ahLst/>
          <a:cxnLst/>
          <a:rect l="0" t="0" r="0" b="0"/>
          <a:pathLst>
            <a:path>
              <a:moveTo>
                <a:pt x="3219375" y="0"/>
              </a:moveTo>
              <a:lnTo>
                <a:pt x="3219375" y="522051"/>
              </a:lnTo>
              <a:lnTo>
                <a:pt x="0" y="522051"/>
              </a:lnTo>
              <a:lnTo>
                <a:pt x="0" y="76606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26FCFF-3820-4F4E-88EA-D7B76D351DD7}">
      <dsp:nvSpPr>
        <dsp:cNvPr id="0" name=""/>
        <dsp:cNvSpPr/>
      </dsp:nvSpPr>
      <dsp:spPr>
        <a:xfrm>
          <a:off x="3794447" y="2745"/>
          <a:ext cx="2634034" cy="167261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82335F-DE32-43A0-92EB-F90CBBB259F5}">
      <dsp:nvSpPr>
        <dsp:cNvPr id="0" name=""/>
        <dsp:cNvSpPr/>
      </dsp:nvSpPr>
      <dsp:spPr>
        <a:xfrm>
          <a:off x="4087117" y="280782"/>
          <a:ext cx="2634034" cy="1672611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SOCJOLOGICZNE INTERPRETACJE</a:t>
          </a:r>
        </a:p>
      </dsp:txBody>
      <dsp:txXfrm>
        <a:off x="4136106" y="329771"/>
        <a:ext cx="2536056" cy="1574633"/>
      </dsp:txXfrm>
    </dsp:sp>
    <dsp:sp modelId="{921B8F68-32A2-4202-B084-A0D22C209105}">
      <dsp:nvSpPr>
        <dsp:cNvPr id="0" name=""/>
        <dsp:cNvSpPr/>
      </dsp:nvSpPr>
      <dsp:spPr>
        <a:xfrm>
          <a:off x="575071" y="2441422"/>
          <a:ext cx="2634034" cy="167261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C44351-7745-4B49-94A2-C0FED6745ABB}">
      <dsp:nvSpPr>
        <dsp:cNvPr id="0" name=""/>
        <dsp:cNvSpPr/>
      </dsp:nvSpPr>
      <dsp:spPr>
        <a:xfrm>
          <a:off x="867742" y="2719459"/>
          <a:ext cx="2634034" cy="1672611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A) ORGANIZACJA JAKO SYSTEM SPOŁECZNY</a:t>
          </a:r>
        </a:p>
      </dsp:txBody>
      <dsp:txXfrm>
        <a:off x="916731" y="2768448"/>
        <a:ext cx="2536056" cy="1574633"/>
      </dsp:txXfrm>
    </dsp:sp>
    <dsp:sp modelId="{713F925A-EDDF-43BF-B65D-7C0385B73574}">
      <dsp:nvSpPr>
        <dsp:cNvPr id="0" name=""/>
        <dsp:cNvSpPr/>
      </dsp:nvSpPr>
      <dsp:spPr>
        <a:xfrm>
          <a:off x="3794447" y="2441422"/>
          <a:ext cx="2634034" cy="167261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CC1D96-A0EF-4BB5-8608-14152FA1C1DC}">
      <dsp:nvSpPr>
        <dsp:cNvPr id="0" name=""/>
        <dsp:cNvSpPr/>
      </dsp:nvSpPr>
      <dsp:spPr>
        <a:xfrm>
          <a:off x="4087117" y="2719459"/>
          <a:ext cx="2634034" cy="1672611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B) ORGANIZACJA JAKO SPOŁECZNA TWÓRCZOŚĆ CZŁOWIEKA</a:t>
          </a:r>
        </a:p>
      </dsp:txBody>
      <dsp:txXfrm>
        <a:off x="4136106" y="2768448"/>
        <a:ext cx="2536056" cy="1574633"/>
      </dsp:txXfrm>
    </dsp:sp>
    <dsp:sp modelId="{D5DB92A7-A3B0-4370-8365-06CC3B39A2D6}">
      <dsp:nvSpPr>
        <dsp:cNvPr id="0" name=""/>
        <dsp:cNvSpPr/>
      </dsp:nvSpPr>
      <dsp:spPr>
        <a:xfrm>
          <a:off x="7013823" y="2441422"/>
          <a:ext cx="2634034" cy="167261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82DDAF-2174-4421-9ED4-5631510CC5B0}">
      <dsp:nvSpPr>
        <dsp:cNvPr id="0" name=""/>
        <dsp:cNvSpPr/>
      </dsp:nvSpPr>
      <dsp:spPr>
        <a:xfrm>
          <a:off x="7306493" y="2719459"/>
          <a:ext cx="2634034" cy="1672611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C) ORGANIZACJA JAKO STRUKTURA</a:t>
          </a:r>
        </a:p>
      </dsp:txBody>
      <dsp:txXfrm>
        <a:off x="7355482" y="2768448"/>
        <a:ext cx="2536056" cy="15746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872D32-3853-4F60-8FEC-511E631EA66D}">
      <dsp:nvSpPr>
        <dsp:cNvPr id="0" name=""/>
        <dsp:cNvSpPr/>
      </dsp:nvSpPr>
      <dsp:spPr>
        <a:xfrm>
          <a:off x="1768" y="1003703"/>
          <a:ext cx="2343931" cy="2343931"/>
        </a:xfrm>
        <a:prstGeom prst="ellipse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>
              <a:solidFill>
                <a:schemeClr val="tx1"/>
              </a:solidFill>
            </a:rPr>
            <a:t>INSTYTUCJA</a:t>
          </a:r>
        </a:p>
      </dsp:txBody>
      <dsp:txXfrm>
        <a:off x="345029" y="1346964"/>
        <a:ext cx="1657409" cy="1657409"/>
      </dsp:txXfrm>
    </dsp:sp>
    <dsp:sp modelId="{DFE2E472-D217-4684-85BC-F955C2368AD2}">
      <dsp:nvSpPr>
        <dsp:cNvPr id="0" name=""/>
        <dsp:cNvSpPr/>
      </dsp:nvSpPr>
      <dsp:spPr>
        <a:xfrm>
          <a:off x="2536026" y="1495928"/>
          <a:ext cx="1359480" cy="1359480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700" kern="1200"/>
        </a:p>
      </dsp:txBody>
      <dsp:txXfrm>
        <a:off x="2716225" y="2015793"/>
        <a:ext cx="999082" cy="319750"/>
      </dsp:txXfrm>
    </dsp:sp>
    <dsp:sp modelId="{1B531626-84C6-422F-8AD9-601BE954FA87}">
      <dsp:nvSpPr>
        <dsp:cNvPr id="0" name=""/>
        <dsp:cNvSpPr/>
      </dsp:nvSpPr>
      <dsp:spPr>
        <a:xfrm>
          <a:off x="4085834" y="1003703"/>
          <a:ext cx="2343931" cy="2343931"/>
        </a:xfrm>
        <a:prstGeom prst="ellipse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1" kern="1200" dirty="0">
              <a:solidFill>
                <a:schemeClr val="tx1"/>
              </a:solidFill>
            </a:rPr>
            <a:t>CZŁON KIEROWNICZY</a:t>
          </a:r>
        </a:p>
      </dsp:txBody>
      <dsp:txXfrm>
        <a:off x="4429095" y="1346964"/>
        <a:ext cx="1657409" cy="1657409"/>
      </dsp:txXfrm>
    </dsp:sp>
    <dsp:sp modelId="{E2A2AC38-3D89-4DF6-96EB-A82B1D43D5B0}">
      <dsp:nvSpPr>
        <dsp:cNvPr id="0" name=""/>
        <dsp:cNvSpPr/>
      </dsp:nvSpPr>
      <dsp:spPr>
        <a:xfrm>
          <a:off x="6620092" y="1495928"/>
          <a:ext cx="1359480" cy="1359480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700" kern="1200"/>
        </a:p>
      </dsp:txBody>
      <dsp:txXfrm>
        <a:off x="6800291" y="1775981"/>
        <a:ext cx="999082" cy="799374"/>
      </dsp:txXfrm>
    </dsp:sp>
    <dsp:sp modelId="{F7E21817-F4F2-47A5-AC93-DBBC01F0B204}">
      <dsp:nvSpPr>
        <dsp:cNvPr id="0" name=""/>
        <dsp:cNvSpPr/>
      </dsp:nvSpPr>
      <dsp:spPr>
        <a:xfrm>
          <a:off x="8169900" y="1003703"/>
          <a:ext cx="2343931" cy="2343931"/>
        </a:xfrm>
        <a:prstGeom prst="ellipse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i="0" kern="1200" dirty="0">
              <a:solidFill>
                <a:schemeClr val="tx1"/>
              </a:solidFill>
            </a:rPr>
            <a:t>ORGANIZACJA ZARZĄDZANA</a:t>
          </a:r>
        </a:p>
      </dsp:txBody>
      <dsp:txXfrm>
        <a:off x="8513161" y="1346964"/>
        <a:ext cx="1657409" cy="16574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872D32-3853-4F60-8FEC-511E631EA66D}">
      <dsp:nvSpPr>
        <dsp:cNvPr id="0" name=""/>
        <dsp:cNvSpPr/>
      </dsp:nvSpPr>
      <dsp:spPr>
        <a:xfrm>
          <a:off x="180231" y="10"/>
          <a:ext cx="2264345" cy="2264345"/>
        </a:xfrm>
        <a:prstGeom prst="ellipse">
          <a:avLst/>
        </a:prstGeom>
        <a:solidFill>
          <a:srgbClr val="F5B48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</a:rPr>
            <a:t>ZESPÓŁ LUDZI I APARATURA</a:t>
          </a:r>
        </a:p>
      </dsp:txBody>
      <dsp:txXfrm>
        <a:off x="511837" y="331616"/>
        <a:ext cx="1601133" cy="1601133"/>
      </dsp:txXfrm>
    </dsp:sp>
    <dsp:sp modelId="{DFE2E472-D217-4684-85BC-F955C2368AD2}">
      <dsp:nvSpPr>
        <dsp:cNvPr id="0" name=""/>
        <dsp:cNvSpPr/>
      </dsp:nvSpPr>
      <dsp:spPr>
        <a:xfrm>
          <a:off x="2628441" y="475522"/>
          <a:ext cx="1313320" cy="1313320"/>
        </a:xfrm>
        <a:prstGeom prst="mathPlus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>
        <a:off x="2802522" y="977736"/>
        <a:ext cx="965158" cy="308892"/>
      </dsp:txXfrm>
    </dsp:sp>
    <dsp:sp modelId="{1B531626-84C6-422F-8AD9-601BE954FA87}">
      <dsp:nvSpPr>
        <dsp:cNvPr id="0" name=""/>
        <dsp:cNvSpPr/>
      </dsp:nvSpPr>
      <dsp:spPr>
        <a:xfrm>
          <a:off x="4125627" y="10"/>
          <a:ext cx="2264345" cy="2264345"/>
        </a:xfrm>
        <a:prstGeom prst="ellipse">
          <a:avLst/>
        </a:prstGeom>
        <a:solidFill>
          <a:srgbClr val="F5B48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tx1"/>
              </a:solidFill>
            </a:rPr>
            <a:t>POWTARZALNOŚĆ CELÓW</a:t>
          </a:r>
        </a:p>
      </dsp:txBody>
      <dsp:txXfrm>
        <a:off x="4457233" y="331616"/>
        <a:ext cx="1601133" cy="1601133"/>
      </dsp:txXfrm>
    </dsp:sp>
    <dsp:sp modelId="{E2A2AC38-3D89-4DF6-96EB-A82B1D43D5B0}">
      <dsp:nvSpPr>
        <dsp:cNvPr id="0" name=""/>
        <dsp:cNvSpPr/>
      </dsp:nvSpPr>
      <dsp:spPr>
        <a:xfrm>
          <a:off x="6573837" y="475522"/>
          <a:ext cx="1313320" cy="1313320"/>
        </a:xfrm>
        <a:prstGeom prst="mathEqual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>
        <a:off x="6747918" y="746066"/>
        <a:ext cx="965158" cy="772232"/>
      </dsp:txXfrm>
    </dsp:sp>
    <dsp:sp modelId="{F7E21817-F4F2-47A5-AC93-DBBC01F0B204}">
      <dsp:nvSpPr>
        <dsp:cNvPr id="0" name=""/>
        <dsp:cNvSpPr/>
      </dsp:nvSpPr>
      <dsp:spPr>
        <a:xfrm>
          <a:off x="8071022" y="10"/>
          <a:ext cx="2264345" cy="2264345"/>
        </a:xfrm>
        <a:prstGeom prst="ellipse">
          <a:avLst/>
        </a:prstGeom>
        <a:solidFill>
          <a:srgbClr val="F5B48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>
              <a:solidFill>
                <a:schemeClr val="tx1"/>
              </a:solidFill>
            </a:rPr>
            <a:t>INSTYTUCJA</a:t>
          </a:r>
        </a:p>
      </dsp:txBody>
      <dsp:txXfrm>
        <a:off x="8402628" y="331616"/>
        <a:ext cx="1601133" cy="16011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98D97C-6AA0-4655-9189-8F2744EDC823}">
      <dsp:nvSpPr>
        <dsp:cNvPr id="0" name=""/>
        <dsp:cNvSpPr/>
      </dsp:nvSpPr>
      <dsp:spPr>
        <a:xfrm>
          <a:off x="10457" y="1305486"/>
          <a:ext cx="3125504" cy="187530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b="1" kern="1200" dirty="0">
              <a:solidFill>
                <a:schemeClr val="tx1"/>
              </a:solidFill>
            </a:rPr>
            <a:t>ORGANIZACJA</a:t>
          </a:r>
        </a:p>
      </dsp:txBody>
      <dsp:txXfrm>
        <a:off x="65383" y="1360412"/>
        <a:ext cx="3015652" cy="1765450"/>
      </dsp:txXfrm>
    </dsp:sp>
    <dsp:sp modelId="{6D58E026-1DCF-435A-8C97-7D9B34F25781}">
      <dsp:nvSpPr>
        <dsp:cNvPr id="0" name=""/>
        <dsp:cNvSpPr/>
      </dsp:nvSpPr>
      <dsp:spPr>
        <a:xfrm>
          <a:off x="3448512" y="1855574"/>
          <a:ext cx="662607" cy="7751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700" kern="1200"/>
        </a:p>
      </dsp:txBody>
      <dsp:txXfrm>
        <a:off x="3448512" y="2010599"/>
        <a:ext cx="463825" cy="465075"/>
      </dsp:txXfrm>
    </dsp:sp>
    <dsp:sp modelId="{E39CD533-0567-4649-8CBB-DC549C61B0E5}">
      <dsp:nvSpPr>
        <dsp:cNvPr id="0" name=""/>
        <dsp:cNvSpPr/>
      </dsp:nvSpPr>
      <dsp:spPr>
        <a:xfrm>
          <a:off x="4386164" y="1305486"/>
          <a:ext cx="3125504" cy="187530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</a:rPr>
            <a:t>INSTYTUCJONALIZACJA</a:t>
          </a:r>
        </a:p>
      </dsp:txBody>
      <dsp:txXfrm>
        <a:off x="4441090" y="1360412"/>
        <a:ext cx="3015652" cy="1765450"/>
      </dsp:txXfrm>
    </dsp:sp>
    <dsp:sp modelId="{80056BF0-F07E-4FFF-B912-8E5497193533}">
      <dsp:nvSpPr>
        <dsp:cNvPr id="0" name=""/>
        <dsp:cNvSpPr/>
      </dsp:nvSpPr>
      <dsp:spPr>
        <a:xfrm>
          <a:off x="7824219" y="1855574"/>
          <a:ext cx="662607" cy="7751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700" kern="1200"/>
        </a:p>
      </dsp:txBody>
      <dsp:txXfrm>
        <a:off x="7824219" y="2010599"/>
        <a:ext cx="463825" cy="465075"/>
      </dsp:txXfrm>
    </dsp:sp>
    <dsp:sp modelId="{E838C7DE-10A3-4CB3-A52B-A61FBA86764D}">
      <dsp:nvSpPr>
        <dsp:cNvPr id="0" name=""/>
        <dsp:cNvSpPr/>
      </dsp:nvSpPr>
      <dsp:spPr>
        <a:xfrm>
          <a:off x="8761870" y="1305486"/>
          <a:ext cx="3125504" cy="187530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400" b="1" kern="1200" dirty="0">
              <a:solidFill>
                <a:schemeClr val="tx1"/>
              </a:solidFill>
            </a:rPr>
            <a:t>FORMALIZACJA</a:t>
          </a:r>
        </a:p>
      </dsp:txBody>
      <dsp:txXfrm>
        <a:off x="8816796" y="1360412"/>
        <a:ext cx="3015652" cy="17654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EC031E-0C46-46C9-85D5-977E21C3EE51}">
      <dsp:nvSpPr>
        <dsp:cNvPr id="0" name=""/>
        <dsp:cNvSpPr/>
      </dsp:nvSpPr>
      <dsp:spPr>
        <a:xfrm>
          <a:off x="7498" y="970792"/>
          <a:ext cx="3846940" cy="1538776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31750" rIns="0" bIns="3175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5000" kern="1200" dirty="0">
              <a:solidFill>
                <a:schemeClr val="tx1"/>
              </a:solidFill>
            </a:rPr>
            <a:t>WYSOKI STOPIEŃ</a:t>
          </a:r>
        </a:p>
      </dsp:txBody>
      <dsp:txXfrm>
        <a:off x="776886" y="970792"/>
        <a:ext cx="2308164" cy="1538776"/>
      </dsp:txXfrm>
    </dsp:sp>
    <dsp:sp modelId="{3B222109-D106-400C-B3EB-E76A3A523955}">
      <dsp:nvSpPr>
        <dsp:cNvPr id="0" name=""/>
        <dsp:cNvSpPr/>
      </dsp:nvSpPr>
      <dsp:spPr>
        <a:xfrm>
          <a:off x="3354336" y="1101588"/>
          <a:ext cx="3192960" cy="1277184"/>
        </a:xfrm>
        <a:prstGeom prst="chevron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WYSOKA RANGA SPOŁECZNA CELU</a:t>
          </a:r>
        </a:p>
      </dsp:txBody>
      <dsp:txXfrm>
        <a:off x="3992928" y="1101588"/>
        <a:ext cx="1915776" cy="1277184"/>
      </dsp:txXfrm>
    </dsp:sp>
    <dsp:sp modelId="{13730902-81D0-49A2-9A68-1153B29CB021}">
      <dsp:nvSpPr>
        <dsp:cNvPr id="0" name=""/>
        <dsp:cNvSpPr/>
      </dsp:nvSpPr>
      <dsp:spPr>
        <a:xfrm>
          <a:off x="6100282" y="1101588"/>
          <a:ext cx="3192960" cy="1277184"/>
        </a:xfrm>
        <a:prstGeom prst="chevron">
          <a:avLst/>
        </a:prstGeom>
        <a:solidFill>
          <a:schemeClr val="accent3">
            <a:tint val="40000"/>
            <a:alpha val="90000"/>
            <a:hueOff val="405828"/>
            <a:satOff val="20000"/>
            <a:lumOff val="356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405828"/>
              <a:satOff val="20000"/>
              <a:lumOff val="35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CEL PROSTY</a:t>
          </a:r>
        </a:p>
      </dsp:txBody>
      <dsp:txXfrm>
        <a:off x="6738874" y="1101588"/>
        <a:ext cx="1915776" cy="1277184"/>
      </dsp:txXfrm>
    </dsp:sp>
    <dsp:sp modelId="{A16246E3-7889-461A-9760-00D3B108F3EA}">
      <dsp:nvSpPr>
        <dsp:cNvPr id="0" name=""/>
        <dsp:cNvSpPr/>
      </dsp:nvSpPr>
      <dsp:spPr>
        <a:xfrm>
          <a:off x="8846228" y="1101588"/>
          <a:ext cx="3192960" cy="1277184"/>
        </a:xfrm>
        <a:prstGeom prst="chevron">
          <a:avLst/>
        </a:prstGeom>
        <a:solidFill>
          <a:schemeClr val="accent3">
            <a:tint val="40000"/>
            <a:alpha val="90000"/>
            <a:hueOff val="811656"/>
            <a:satOff val="40000"/>
            <a:lumOff val="712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811656"/>
              <a:satOff val="40000"/>
              <a:lumOff val="7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CELE POWTARZALNE (RUTYNA)</a:t>
          </a:r>
        </a:p>
      </dsp:txBody>
      <dsp:txXfrm>
        <a:off x="9484820" y="1101588"/>
        <a:ext cx="1915776" cy="1277184"/>
      </dsp:txXfrm>
    </dsp:sp>
    <dsp:sp modelId="{1AA875DC-6593-4FE8-9FE7-D4D535386FC5}">
      <dsp:nvSpPr>
        <dsp:cNvPr id="0" name=""/>
        <dsp:cNvSpPr/>
      </dsp:nvSpPr>
      <dsp:spPr>
        <a:xfrm>
          <a:off x="7498" y="2724997"/>
          <a:ext cx="3846940" cy="1538776"/>
        </a:xfrm>
        <a:prstGeom prst="chevron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31750" rIns="0" bIns="3175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5000" kern="1200" dirty="0">
              <a:solidFill>
                <a:schemeClr val="tx1"/>
              </a:solidFill>
            </a:rPr>
            <a:t>NISKI STOPIEŃ</a:t>
          </a:r>
        </a:p>
      </dsp:txBody>
      <dsp:txXfrm>
        <a:off x="776886" y="2724997"/>
        <a:ext cx="2308164" cy="1538776"/>
      </dsp:txXfrm>
    </dsp:sp>
    <dsp:sp modelId="{E8DC2255-B477-41B9-8380-B546D8303CAA}">
      <dsp:nvSpPr>
        <dsp:cNvPr id="0" name=""/>
        <dsp:cNvSpPr/>
      </dsp:nvSpPr>
      <dsp:spPr>
        <a:xfrm>
          <a:off x="3354336" y="2855793"/>
          <a:ext cx="3192960" cy="1277184"/>
        </a:xfrm>
        <a:prstGeom prst="chevron">
          <a:avLst/>
        </a:prstGeom>
        <a:solidFill>
          <a:schemeClr val="accent3">
            <a:tint val="40000"/>
            <a:alpha val="90000"/>
            <a:hueOff val="1217485"/>
            <a:satOff val="60000"/>
            <a:lumOff val="1067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1217485"/>
              <a:satOff val="60000"/>
              <a:lumOff val="106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NISKA RANGA SPOŁECZNA CELU</a:t>
          </a:r>
        </a:p>
      </dsp:txBody>
      <dsp:txXfrm>
        <a:off x="3992928" y="2855793"/>
        <a:ext cx="1915776" cy="1277184"/>
      </dsp:txXfrm>
    </dsp:sp>
    <dsp:sp modelId="{EA579B31-46E3-443B-A5CE-EDA57C5C3247}">
      <dsp:nvSpPr>
        <dsp:cNvPr id="0" name=""/>
        <dsp:cNvSpPr/>
      </dsp:nvSpPr>
      <dsp:spPr>
        <a:xfrm>
          <a:off x="6100282" y="2855793"/>
          <a:ext cx="3192960" cy="1277184"/>
        </a:xfrm>
        <a:prstGeom prst="chevron">
          <a:avLst/>
        </a:prstGeom>
        <a:solidFill>
          <a:schemeClr val="accent3">
            <a:tint val="40000"/>
            <a:alpha val="90000"/>
            <a:hueOff val="1623313"/>
            <a:satOff val="80000"/>
            <a:lumOff val="1423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1623313"/>
              <a:satOff val="80000"/>
              <a:lumOff val="142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CEL ZŁOŻONY (WĄTPLIWOŚCI CO DO RÓL)</a:t>
          </a:r>
        </a:p>
      </dsp:txBody>
      <dsp:txXfrm>
        <a:off x="6738874" y="2855793"/>
        <a:ext cx="1915776" cy="1277184"/>
      </dsp:txXfrm>
    </dsp:sp>
    <dsp:sp modelId="{B48C1D88-DB81-4BFF-A516-39C09FB2064B}">
      <dsp:nvSpPr>
        <dsp:cNvPr id="0" name=""/>
        <dsp:cNvSpPr/>
      </dsp:nvSpPr>
      <dsp:spPr>
        <a:xfrm>
          <a:off x="8846228" y="2855793"/>
          <a:ext cx="3192960" cy="1277184"/>
        </a:xfrm>
        <a:prstGeom prst="chevron">
          <a:avLst/>
        </a:prstGeom>
        <a:solidFill>
          <a:schemeClr val="accent3">
            <a:tint val="40000"/>
            <a:alpha val="90000"/>
            <a:hueOff val="2029141"/>
            <a:satOff val="100000"/>
            <a:lumOff val="1779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2029141"/>
              <a:satOff val="100000"/>
              <a:lumOff val="177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/>
            <a:t>CEL JEDNOKROTNY</a:t>
          </a:r>
        </a:p>
      </dsp:txBody>
      <dsp:txXfrm>
        <a:off x="9484820" y="2855793"/>
        <a:ext cx="1915776" cy="127718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2B31BF-9C40-4290-A56F-06710B12CD5E}">
      <dsp:nvSpPr>
        <dsp:cNvPr id="0" name=""/>
        <dsp:cNvSpPr/>
      </dsp:nvSpPr>
      <dsp:spPr>
        <a:xfrm>
          <a:off x="5389351" y="1274977"/>
          <a:ext cx="267169" cy="1170455"/>
        </a:xfrm>
        <a:custGeom>
          <a:avLst/>
          <a:gdLst/>
          <a:ahLst/>
          <a:cxnLst/>
          <a:rect l="0" t="0" r="0" b="0"/>
          <a:pathLst>
            <a:path>
              <a:moveTo>
                <a:pt x="267169" y="0"/>
              </a:moveTo>
              <a:lnTo>
                <a:pt x="267169" y="1170455"/>
              </a:lnTo>
              <a:lnTo>
                <a:pt x="0" y="1170455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54BAE3-4A04-4196-BCD8-AFAF3C0F11C0}">
      <dsp:nvSpPr>
        <dsp:cNvPr id="0" name=""/>
        <dsp:cNvSpPr/>
      </dsp:nvSpPr>
      <dsp:spPr>
        <a:xfrm>
          <a:off x="5656520" y="1274977"/>
          <a:ext cx="1539402" cy="23409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3741"/>
              </a:lnTo>
              <a:lnTo>
                <a:pt x="1539402" y="2073741"/>
              </a:lnTo>
              <a:lnTo>
                <a:pt x="1539402" y="2340910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D1AB3F-99FC-43C5-8063-9B0B5183CB69}">
      <dsp:nvSpPr>
        <dsp:cNvPr id="0" name=""/>
        <dsp:cNvSpPr/>
      </dsp:nvSpPr>
      <dsp:spPr>
        <a:xfrm>
          <a:off x="4117117" y="1274977"/>
          <a:ext cx="1539402" cy="2340910"/>
        </a:xfrm>
        <a:custGeom>
          <a:avLst/>
          <a:gdLst/>
          <a:ahLst/>
          <a:cxnLst/>
          <a:rect l="0" t="0" r="0" b="0"/>
          <a:pathLst>
            <a:path>
              <a:moveTo>
                <a:pt x="1539402" y="0"/>
              </a:moveTo>
              <a:lnTo>
                <a:pt x="1539402" y="2073741"/>
              </a:lnTo>
              <a:lnTo>
                <a:pt x="0" y="2073741"/>
              </a:lnTo>
              <a:lnTo>
                <a:pt x="0" y="2340910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6F587A-C56D-4452-BE73-816F853EB243}">
      <dsp:nvSpPr>
        <dsp:cNvPr id="0" name=""/>
        <dsp:cNvSpPr/>
      </dsp:nvSpPr>
      <dsp:spPr>
        <a:xfrm>
          <a:off x="4384286" y="2743"/>
          <a:ext cx="2544467" cy="12722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7625" cap="flat" cmpd="sng" algn="ctr">
          <a:solidFill>
            <a:srgbClr val="FF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b="1" kern="1200" dirty="0"/>
            <a:t>NORBERT WIENER</a:t>
          </a:r>
        </a:p>
      </dsp:txBody>
      <dsp:txXfrm>
        <a:off x="4384286" y="2743"/>
        <a:ext cx="2544467" cy="1272233"/>
      </dsp:txXfrm>
    </dsp:sp>
    <dsp:sp modelId="{BE73F178-194F-41C8-99DC-40264E99AA0E}">
      <dsp:nvSpPr>
        <dsp:cNvPr id="0" name=""/>
        <dsp:cNvSpPr/>
      </dsp:nvSpPr>
      <dsp:spPr>
        <a:xfrm>
          <a:off x="2844883" y="3615887"/>
          <a:ext cx="2544467" cy="12722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7625" cap="flat" cmpd="sng" algn="ctr">
          <a:solidFill>
            <a:srgbClr val="FF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I ZNACZENIE: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OGÓŁ MASZYN, ZWIĘRZĄT I LUDZI</a:t>
          </a:r>
        </a:p>
      </dsp:txBody>
      <dsp:txXfrm>
        <a:off x="2844883" y="3615887"/>
        <a:ext cx="2544467" cy="1272233"/>
      </dsp:txXfrm>
    </dsp:sp>
    <dsp:sp modelId="{0A100F3C-2DC4-41DB-835A-2D3DF30E343A}">
      <dsp:nvSpPr>
        <dsp:cNvPr id="0" name=""/>
        <dsp:cNvSpPr/>
      </dsp:nvSpPr>
      <dsp:spPr>
        <a:xfrm>
          <a:off x="5923689" y="3615887"/>
          <a:ext cx="2544467" cy="12722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7625" cap="flat" cmpd="sng" algn="ctr">
          <a:solidFill>
            <a:srgbClr val="FF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II ZNACZENIE: PROCESY STEROWANIA I ŁĄCZNOŚCI W TYCH OBIEKTACH</a:t>
          </a:r>
        </a:p>
      </dsp:txBody>
      <dsp:txXfrm>
        <a:off x="5923689" y="3615887"/>
        <a:ext cx="2544467" cy="1272233"/>
      </dsp:txXfrm>
    </dsp:sp>
    <dsp:sp modelId="{D67FF26D-FF93-425A-B2F3-4139A6A2E9AC}">
      <dsp:nvSpPr>
        <dsp:cNvPr id="0" name=""/>
        <dsp:cNvSpPr/>
      </dsp:nvSpPr>
      <dsp:spPr>
        <a:xfrm>
          <a:off x="2844883" y="1809315"/>
          <a:ext cx="2544467" cy="12722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7625" cap="flat" cmpd="sng" algn="ctr">
          <a:solidFill>
            <a:srgbClr val="FF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/>
            <a:t>PRZEDMIOT CYBERNETYKI</a:t>
          </a:r>
        </a:p>
      </dsp:txBody>
      <dsp:txXfrm>
        <a:off x="2844883" y="1809315"/>
        <a:ext cx="2544467" cy="127223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D833B8-83E3-4061-A555-0878528109FF}">
      <dsp:nvSpPr>
        <dsp:cNvPr id="0" name=""/>
        <dsp:cNvSpPr/>
      </dsp:nvSpPr>
      <dsp:spPr>
        <a:xfrm>
          <a:off x="8846440" y="3847435"/>
          <a:ext cx="1505873" cy="7166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8382"/>
              </a:lnTo>
              <a:lnTo>
                <a:pt x="1505873" y="488382"/>
              </a:lnTo>
              <a:lnTo>
                <a:pt x="1505873" y="716658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D0F61A-8D65-47AF-9D59-F7B1C0D4B3C2}">
      <dsp:nvSpPr>
        <dsp:cNvPr id="0" name=""/>
        <dsp:cNvSpPr/>
      </dsp:nvSpPr>
      <dsp:spPr>
        <a:xfrm>
          <a:off x="7340567" y="3847435"/>
          <a:ext cx="1505873" cy="716658"/>
        </a:xfrm>
        <a:custGeom>
          <a:avLst/>
          <a:gdLst/>
          <a:ahLst/>
          <a:cxnLst/>
          <a:rect l="0" t="0" r="0" b="0"/>
          <a:pathLst>
            <a:path>
              <a:moveTo>
                <a:pt x="1505873" y="0"/>
              </a:moveTo>
              <a:lnTo>
                <a:pt x="1505873" y="488382"/>
              </a:lnTo>
              <a:lnTo>
                <a:pt x="0" y="488382"/>
              </a:lnTo>
              <a:lnTo>
                <a:pt x="0" y="716658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2B5BC1-FA81-482B-AE41-7D43B1DA9420}">
      <dsp:nvSpPr>
        <dsp:cNvPr id="0" name=""/>
        <dsp:cNvSpPr/>
      </dsp:nvSpPr>
      <dsp:spPr>
        <a:xfrm>
          <a:off x="5834693" y="1566037"/>
          <a:ext cx="3011746" cy="7166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8382"/>
              </a:lnTo>
              <a:lnTo>
                <a:pt x="3011746" y="488382"/>
              </a:lnTo>
              <a:lnTo>
                <a:pt x="3011746" y="716658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221EEF-EF0A-4265-9AF1-7AE407998938}">
      <dsp:nvSpPr>
        <dsp:cNvPr id="0" name=""/>
        <dsp:cNvSpPr/>
      </dsp:nvSpPr>
      <dsp:spPr>
        <a:xfrm>
          <a:off x="2822947" y="3847435"/>
          <a:ext cx="1505873" cy="7166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8382"/>
              </a:lnTo>
              <a:lnTo>
                <a:pt x="1505873" y="488382"/>
              </a:lnTo>
              <a:lnTo>
                <a:pt x="1505873" y="716658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36D53D-BE16-4615-A8E6-4D96050F95E1}">
      <dsp:nvSpPr>
        <dsp:cNvPr id="0" name=""/>
        <dsp:cNvSpPr/>
      </dsp:nvSpPr>
      <dsp:spPr>
        <a:xfrm>
          <a:off x="1317074" y="3847435"/>
          <a:ext cx="1505873" cy="716658"/>
        </a:xfrm>
        <a:custGeom>
          <a:avLst/>
          <a:gdLst/>
          <a:ahLst/>
          <a:cxnLst/>
          <a:rect l="0" t="0" r="0" b="0"/>
          <a:pathLst>
            <a:path>
              <a:moveTo>
                <a:pt x="1505873" y="0"/>
              </a:moveTo>
              <a:lnTo>
                <a:pt x="1505873" y="488382"/>
              </a:lnTo>
              <a:lnTo>
                <a:pt x="0" y="488382"/>
              </a:lnTo>
              <a:lnTo>
                <a:pt x="0" y="716658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06B16A-27FF-4CA3-87C8-111536B99760}">
      <dsp:nvSpPr>
        <dsp:cNvPr id="0" name=""/>
        <dsp:cNvSpPr/>
      </dsp:nvSpPr>
      <dsp:spPr>
        <a:xfrm>
          <a:off x="2822947" y="1566037"/>
          <a:ext cx="3011746" cy="716658"/>
        </a:xfrm>
        <a:custGeom>
          <a:avLst/>
          <a:gdLst/>
          <a:ahLst/>
          <a:cxnLst/>
          <a:rect l="0" t="0" r="0" b="0"/>
          <a:pathLst>
            <a:path>
              <a:moveTo>
                <a:pt x="3011746" y="0"/>
              </a:moveTo>
              <a:lnTo>
                <a:pt x="3011746" y="488382"/>
              </a:lnTo>
              <a:lnTo>
                <a:pt x="0" y="488382"/>
              </a:lnTo>
              <a:lnTo>
                <a:pt x="0" y="716658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A72202-17F0-4910-9E62-823927788E5A}">
      <dsp:nvSpPr>
        <dsp:cNvPr id="0" name=""/>
        <dsp:cNvSpPr/>
      </dsp:nvSpPr>
      <dsp:spPr>
        <a:xfrm>
          <a:off x="4602615" y="1298"/>
          <a:ext cx="2464156" cy="15647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784F10-7B80-41E7-A5BE-D833349E46D0}">
      <dsp:nvSpPr>
        <dsp:cNvPr id="0" name=""/>
        <dsp:cNvSpPr/>
      </dsp:nvSpPr>
      <dsp:spPr>
        <a:xfrm>
          <a:off x="4876410" y="261404"/>
          <a:ext cx="2464156" cy="1564739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1" kern="1200" dirty="0"/>
            <a:t>OTOCZENIE ORGANIZACJI</a:t>
          </a:r>
        </a:p>
      </dsp:txBody>
      <dsp:txXfrm>
        <a:off x="4922240" y="307234"/>
        <a:ext cx="2372496" cy="1473079"/>
      </dsp:txXfrm>
    </dsp:sp>
    <dsp:sp modelId="{4404894E-EFF5-4DF9-9F99-D233D3E68ACC}">
      <dsp:nvSpPr>
        <dsp:cNvPr id="0" name=""/>
        <dsp:cNvSpPr/>
      </dsp:nvSpPr>
      <dsp:spPr>
        <a:xfrm>
          <a:off x="1590869" y="2282696"/>
          <a:ext cx="2464156" cy="15647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6CAD7B-40C1-410C-AF61-70D55FCF3457}">
      <dsp:nvSpPr>
        <dsp:cNvPr id="0" name=""/>
        <dsp:cNvSpPr/>
      </dsp:nvSpPr>
      <dsp:spPr>
        <a:xfrm>
          <a:off x="1864664" y="2542802"/>
          <a:ext cx="2464156" cy="1564739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OGÓLNE/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MAKROOTOCZENIE</a:t>
          </a:r>
        </a:p>
      </dsp:txBody>
      <dsp:txXfrm>
        <a:off x="1910494" y="2588632"/>
        <a:ext cx="2372496" cy="1473079"/>
      </dsp:txXfrm>
    </dsp:sp>
    <dsp:sp modelId="{05E7C0EE-52CE-4C32-8960-C0A4699D22C2}">
      <dsp:nvSpPr>
        <dsp:cNvPr id="0" name=""/>
        <dsp:cNvSpPr/>
      </dsp:nvSpPr>
      <dsp:spPr>
        <a:xfrm>
          <a:off x="84996" y="4564094"/>
          <a:ext cx="2464156" cy="15647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C0F4F5-D1D4-4348-B0F8-96A50269CFFF}">
      <dsp:nvSpPr>
        <dsp:cNvPr id="0" name=""/>
        <dsp:cNvSpPr/>
      </dsp:nvSpPr>
      <dsp:spPr>
        <a:xfrm>
          <a:off x="358791" y="4824200"/>
          <a:ext cx="2464156" cy="1564739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WARUNKI FUNKCJONOWANIA ORGANIZACJI</a:t>
          </a:r>
        </a:p>
      </dsp:txBody>
      <dsp:txXfrm>
        <a:off x="404621" y="4870030"/>
        <a:ext cx="2372496" cy="1473079"/>
      </dsp:txXfrm>
    </dsp:sp>
    <dsp:sp modelId="{09FCD833-BDAC-407B-9265-1FC142B5EBF3}">
      <dsp:nvSpPr>
        <dsp:cNvPr id="0" name=""/>
        <dsp:cNvSpPr/>
      </dsp:nvSpPr>
      <dsp:spPr>
        <a:xfrm>
          <a:off x="3096742" y="4564094"/>
          <a:ext cx="2464156" cy="15647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D888BA-D278-4811-BBA0-55993A1FBB23}">
      <dsp:nvSpPr>
        <dsp:cNvPr id="0" name=""/>
        <dsp:cNvSpPr/>
      </dsp:nvSpPr>
      <dsp:spPr>
        <a:xfrm>
          <a:off x="3370537" y="4824200"/>
          <a:ext cx="2464156" cy="1564739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ORGANIZACJA NIE JEST W STANIE ZMIENIĆ TYCH WARUNKÓW</a:t>
          </a:r>
        </a:p>
      </dsp:txBody>
      <dsp:txXfrm>
        <a:off x="3416367" y="4870030"/>
        <a:ext cx="2372496" cy="1473079"/>
      </dsp:txXfrm>
    </dsp:sp>
    <dsp:sp modelId="{CC74A9FB-1F78-4CB7-B3F3-D486F78E4ED3}">
      <dsp:nvSpPr>
        <dsp:cNvPr id="0" name=""/>
        <dsp:cNvSpPr/>
      </dsp:nvSpPr>
      <dsp:spPr>
        <a:xfrm>
          <a:off x="7614362" y="2282696"/>
          <a:ext cx="2464156" cy="15647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AC7F59-E448-4FC2-B674-1C6D79105E62}">
      <dsp:nvSpPr>
        <dsp:cNvPr id="0" name=""/>
        <dsp:cNvSpPr/>
      </dsp:nvSpPr>
      <dsp:spPr>
        <a:xfrm>
          <a:off x="7888157" y="2542802"/>
          <a:ext cx="2464156" cy="1564739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SZCZEGÓŁOWE/ MIKROOTOCZENIE</a:t>
          </a:r>
        </a:p>
      </dsp:txBody>
      <dsp:txXfrm>
        <a:off x="7933987" y="2588632"/>
        <a:ext cx="2372496" cy="1473079"/>
      </dsp:txXfrm>
    </dsp:sp>
    <dsp:sp modelId="{9E41909A-BB1F-4C2D-AE00-88671247A181}">
      <dsp:nvSpPr>
        <dsp:cNvPr id="0" name=""/>
        <dsp:cNvSpPr/>
      </dsp:nvSpPr>
      <dsp:spPr>
        <a:xfrm>
          <a:off x="6108489" y="4564094"/>
          <a:ext cx="2464156" cy="15647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F6064B-464A-47A6-8CD6-46B8ABE8F989}">
      <dsp:nvSpPr>
        <dsp:cNvPr id="0" name=""/>
        <dsp:cNvSpPr/>
      </dsp:nvSpPr>
      <dsp:spPr>
        <a:xfrm>
          <a:off x="6382284" y="4824200"/>
          <a:ext cx="2464156" cy="1564739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PODMIOTY, Z KTÓRYMI ORGANIZACJA POSIADA KOOPERACYJNE LUB KONKURENCYJNE POWIĄZANIA</a:t>
          </a:r>
        </a:p>
      </dsp:txBody>
      <dsp:txXfrm>
        <a:off x="6428114" y="4870030"/>
        <a:ext cx="2372496" cy="1473079"/>
      </dsp:txXfrm>
    </dsp:sp>
    <dsp:sp modelId="{4E8B84AD-9BB4-4CD3-A7D8-18C76E01AE25}">
      <dsp:nvSpPr>
        <dsp:cNvPr id="0" name=""/>
        <dsp:cNvSpPr/>
      </dsp:nvSpPr>
      <dsp:spPr>
        <a:xfrm>
          <a:off x="9120235" y="4564094"/>
          <a:ext cx="2464156" cy="15647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6A4E00-11D2-4D90-A2AB-3B2B975495D6}">
      <dsp:nvSpPr>
        <dsp:cNvPr id="0" name=""/>
        <dsp:cNvSpPr/>
      </dsp:nvSpPr>
      <dsp:spPr>
        <a:xfrm>
          <a:off x="9394030" y="4824200"/>
          <a:ext cx="2464156" cy="1564739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SPRZĘŻENIE ZWROTNE</a:t>
          </a:r>
        </a:p>
      </dsp:txBody>
      <dsp:txXfrm>
        <a:off x="9439860" y="4870030"/>
        <a:ext cx="2372496" cy="147307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9BF84C-2082-41D9-B3CA-EA4F3AA869B4}">
      <dsp:nvSpPr>
        <dsp:cNvPr id="0" name=""/>
        <dsp:cNvSpPr/>
      </dsp:nvSpPr>
      <dsp:spPr>
        <a:xfrm>
          <a:off x="-6235282" y="-953875"/>
          <a:ext cx="7422142" cy="7422142"/>
        </a:xfrm>
        <a:prstGeom prst="blockArc">
          <a:avLst>
            <a:gd name="adj1" fmla="val 18900000"/>
            <a:gd name="adj2" fmla="val 2700000"/>
            <a:gd name="adj3" fmla="val 291"/>
          </a:avLst>
        </a:pr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EF9890-041D-415C-AD4B-AF83CF1C6F03}">
      <dsp:nvSpPr>
        <dsp:cNvPr id="0" name=""/>
        <dsp:cNvSpPr/>
      </dsp:nvSpPr>
      <dsp:spPr>
        <a:xfrm>
          <a:off x="518563" y="344539"/>
          <a:ext cx="10757142" cy="68951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7306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 dirty="0">
              <a:solidFill>
                <a:schemeClr val="tx1"/>
              </a:solidFill>
            </a:rPr>
            <a:t>OTOCZENIE EKONOMICZNE</a:t>
          </a:r>
        </a:p>
      </dsp:txBody>
      <dsp:txXfrm>
        <a:off x="518563" y="344539"/>
        <a:ext cx="10757142" cy="689519"/>
      </dsp:txXfrm>
    </dsp:sp>
    <dsp:sp modelId="{B891E4C1-9A98-4463-B888-34BCF04D4FBF}">
      <dsp:nvSpPr>
        <dsp:cNvPr id="0" name=""/>
        <dsp:cNvSpPr/>
      </dsp:nvSpPr>
      <dsp:spPr>
        <a:xfrm>
          <a:off x="87613" y="258349"/>
          <a:ext cx="861899" cy="8618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674264-67E7-40BD-A8FD-E3B4F9A417E0}">
      <dsp:nvSpPr>
        <dsp:cNvPr id="0" name=""/>
        <dsp:cNvSpPr/>
      </dsp:nvSpPr>
      <dsp:spPr>
        <a:xfrm>
          <a:off x="1012652" y="1378487"/>
          <a:ext cx="10263053" cy="689519"/>
        </a:xfrm>
        <a:prstGeom prst="rect">
          <a:avLst/>
        </a:prstGeom>
        <a:solidFill>
          <a:schemeClr val="accent3">
            <a:hueOff val="677650"/>
            <a:satOff val="25000"/>
            <a:lumOff val="-36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7306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 dirty="0">
              <a:solidFill>
                <a:schemeClr val="tx1"/>
              </a:solidFill>
            </a:rPr>
            <a:t>OTOCZENIE TECHNOLOGICZNE</a:t>
          </a:r>
        </a:p>
      </dsp:txBody>
      <dsp:txXfrm>
        <a:off x="1012652" y="1378487"/>
        <a:ext cx="10263053" cy="689519"/>
      </dsp:txXfrm>
    </dsp:sp>
    <dsp:sp modelId="{DD3BAB7C-573D-4F41-8E85-B3830CEFA03D}">
      <dsp:nvSpPr>
        <dsp:cNvPr id="0" name=""/>
        <dsp:cNvSpPr/>
      </dsp:nvSpPr>
      <dsp:spPr>
        <a:xfrm>
          <a:off x="581703" y="1292297"/>
          <a:ext cx="861899" cy="8618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677650"/>
              <a:satOff val="25000"/>
              <a:lumOff val="-36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178A62-14E8-46A1-8055-AB4D16B3D641}">
      <dsp:nvSpPr>
        <dsp:cNvPr id="0" name=""/>
        <dsp:cNvSpPr/>
      </dsp:nvSpPr>
      <dsp:spPr>
        <a:xfrm>
          <a:off x="1164298" y="2412436"/>
          <a:ext cx="10111407" cy="689519"/>
        </a:xfrm>
        <a:prstGeom prst="rect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7306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 dirty="0">
              <a:solidFill>
                <a:schemeClr val="tx1"/>
              </a:solidFill>
            </a:rPr>
            <a:t>OTOCZENIE KULTUROWE</a:t>
          </a:r>
        </a:p>
      </dsp:txBody>
      <dsp:txXfrm>
        <a:off x="1164298" y="2412436"/>
        <a:ext cx="10111407" cy="689519"/>
      </dsp:txXfrm>
    </dsp:sp>
    <dsp:sp modelId="{EFB7BCFD-DFB3-42D2-ABDF-A25CCC885F0F}">
      <dsp:nvSpPr>
        <dsp:cNvPr id="0" name=""/>
        <dsp:cNvSpPr/>
      </dsp:nvSpPr>
      <dsp:spPr>
        <a:xfrm>
          <a:off x="733348" y="2326246"/>
          <a:ext cx="861899" cy="8618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0C7F63-90D0-4915-BD3F-D39310DB64FF}">
      <dsp:nvSpPr>
        <dsp:cNvPr id="0" name=""/>
        <dsp:cNvSpPr/>
      </dsp:nvSpPr>
      <dsp:spPr>
        <a:xfrm>
          <a:off x="1012652" y="3446384"/>
          <a:ext cx="10263053" cy="689519"/>
        </a:xfrm>
        <a:prstGeom prst="rect">
          <a:avLst/>
        </a:prstGeom>
        <a:solidFill>
          <a:schemeClr val="accent3">
            <a:hueOff val="2032949"/>
            <a:satOff val="75000"/>
            <a:lumOff val="-110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7306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 dirty="0">
              <a:solidFill>
                <a:schemeClr val="tx1"/>
              </a:solidFill>
            </a:rPr>
            <a:t>OTOCZENIE POLITYCZNO-PRAWNE</a:t>
          </a:r>
        </a:p>
      </dsp:txBody>
      <dsp:txXfrm>
        <a:off x="1012652" y="3446384"/>
        <a:ext cx="10263053" cy="689519"/>
      </dsp:txXfrm>
    </dsp:sp>
    <dsp:sp modelId="{2DB436BE-8EC7-402D-9C96-A813E67AEC44}">
      <dsp:nvSpPr>
        <dsp:cNvPr id="0" name=""/>
        <dsp:cNvSpPr/>
      </dsp:nvSpPr>
      <dsp:spPr>
        <a:xfrm>
          <a:off x="581703" y="3360194"/>
          <a:ext cx="861899" cy="8618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032949"/>
              <a:satOff val="75000"/>
              <a:lumOff val="-1102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073893-1C4F-41CE-855C-270FCF682C22}">
      <dsp:nvSpPr>
        <dsp:cNvPr id="0" name=""/>
        <dsp:cNvSpPr/>
      </dsp:nvSpPr>
      <dsp:spPr>
        <a:xfrm>
          <a:off x="518563" y="4480333"/>
          <a:ext cx="10757142" cy="689519"/>
        </a:xfrm>
        <a:prstGeom prst="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7306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 dirty="0">
              <a:solidFill>
                <a:schemeClr val="tx1"/>
              </a:solidFill>
            </a:rPr>
            <a:t>OTOCZENIE DEMOGRAFICZNE</a:t>
          </a:r>
        </a:p>
      </dsp:txBody>
      <dsp:txXfrm>
        <a:off x="518563" y="4480333"/>
        <a:ext cx="10757142" cy="689519"/>
      </dsp:txXfrm>
    </dsp:sp>
    <dsp:sp modelId="{CCC6FFA6-B976-435B-9956-17A9F035EF9E}">
      <dsp:nvSpPr>
        <dsp:cNvPr id="0" name=""/>
        <dsp:cNvSpPr/>
      </dsp:nvSpPr>
      <dsp:spPr>
        <a:xfrm>
          <a:off x="87613" y="4394143"/>
          <a:ext cx="861899" cy="8618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052FA7-D51E-4ADE-B31F-3B7319004753}">
      <dsp:nvSpPr>
        <dsp:cNvPr id="0" name=""/>
        <dsp:cNvSpPr/>
      </dsp:nvSpPr>
      <dsp:spPr>
        <a:xfrm>
          <a:off x="-5842602" y="-894177"/>
          <a:ext cx="6955667" cy="6955667"/>
        </a:xfrm>
        <a:prstGeom prst="blockArc">
          <a:avLst>
            <a:gd name="adj1" fmla="val 18900000"/>
            <a:gd name="adj2" fmla="val 2700000"/>
            <a:gd name="adj3" fmla="val 311"/>
          </a:avLst>
        </a:pr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493262-EFDF-4D6B-A7D4-0BBDCA1B8944}">
      <dsp:nvSpPr>
        <dsp:cNvPr id="0" name=""/>
        <dsp:cNvSpPr/>
      </dsp:nvSpPr>
      <dsp:spPr>
        <a:xfrm>
          <a:off x="486490" y="322853"/>
          <a:ext cx="10692059" cy="6461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2858" tIns="83820" rIns="83820" bIns="8382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300" kern="1200" dirty="0">
              <a:solidFill>
                <a:schemeClr val="tx1"/>
              </a:solidFill>
            </a:rPr>
            <a:t>KONKURENCI</a:t>
          </a:r>
        </a:p>
      </dsp:txBody>
      <dsp:txXfrm>
        <a:off x="486490" y="322853"/>
        <a:ext cx="10692059" cy="646120"/>
      </dsp:txXfrm>
    </dsp:sp>
    <dsp:sp modelId="{C620BA54-EB99-4A32-A779-713A146F62E5}">
      <dsp:nvSpPr>
        <dsp:cNvPr id="0" name=""/>
        <dsp:cNvSpPr/>
      </dsp:nvSpPr>
      <dsp:spPr>
        <a:xfrm>
          <a:off x="82665" y="242088"/>
          <a:ext cx="807650" cy="8076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EBACC2-6F0A-4CBF-89EA-09D20FAC69D9}">
      <dsp:nvSpPr>
        <dsp:cNvPr id="0" name=""/>
        <dsp:cNvSpPr/>
      </dsp:nvSpPr>
      <dsp:spPr>
        <a:xfrm>
          <a:off x="949482" y="1291724"/>
          <a:ext cx="10229068" cy="646120"/>
        </a:xfrm>
        <a:prstGeom prst="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2858" tIns="83820" rIns="83820" bIns="8382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300" kern="1200" dirty="0">
              <a:solidFill>
                <a:schemeClr val="tx1"/>
              </a:solidFill>
            </a:rPr>
            <a:t>NABYWCY</a:t>
          </a:r>
        </a:p>
      </dsp:txBody>
      <dsp:txXfrm>
        <a:off x="949482" y="1291724"/>
        <a:ext cx="10229068" cy="646120"/>
      </dsp:txXfrm>
    </dsp:sp>
    <dsp:sp modelId="{83CFB02E-2DA2-498A-B2F2-A217D0A1BAB7}">
      <dsp:nvSpPr>
        <dsp:cNvPr id="0" name=""/>
        <dsp:cNvSpPr/>
      </dsp:nvSpPr>
      <dsp:spPr>
        <a:xfrm>
          <a:off x="545656" y="1210959"/>
          <a:ext cx="807650" cy="8076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363841"/>
              <a:satOff val="-20982"/>
              <a:lumOff val="215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50B0C5-F2D0-47F9-8ACB-261FA8F74A1A}">
      <dsp:nvSpPr>
        <dsp:cNvPr id="0" name=""/>
        <dsp:cNvSpPr/>
      </dsp:nvSpPr>
      <dsp:spPr>
        <a:xfrm>
          <a:off x="1091583" y="2260595"/>
          <a:ext cx="10086967" cy="646120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2858" tIns="83820" rIns="83820" bIns="8382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300" kern="1200" dirty="0">
              <a:solidFill>
                <a:schemeClr val="tx1"/>
              </a:solidFill>
            </a:rPr>
            <a:t>DOSTAWCY</a:t>
          </a:r>
        </a:p>
      </dsp:txBody>
      <dsp:txXfrm>
        <a:off x="1091583" y="2260595"/>
        <a:ext cx="10086967" cy="646120"/>
      </dsp:txXfrm>
    </dsp:sp>
    <dsp:sp modelId="{264C1533-DAC6-4ABF-960A-787DED64BCAD}">
      <dsp:nvSpPr>
        <dsp:cNvPr id="0" name=""/>
        <dsp:cNvSpPr/>
      </dsp:nvSpPr>
      <dsp:spPr>
        <a:xfrm>
          <a:off x="687757" y="2179830"/>
          <a:ext cx="807650" cy="8076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D48E55-DBED-4A7B-8E42-0CF0B4025503}">
      <dsp:nvSpPr>
        <dsp:cNvPr id="0" name=""/>
        <dsp:cNvSpPr/>
      </dsp:nvSpPr>
      <dsp:spPr>
        <a:xfrm>
          <a:off x="949482" y="3229466"/>
          <a:ext cx="10229068" cy="646120"/>
        </a:xfrm>
        <a:prstGeom prst="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2858" tIns="83820" rIns="83820" bIns="8382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300" kern="1200" dirty="0">
              <a:solidFill>
                <a:schemeClr val="tx1"/>
              </a:solidFill>
            </a:rPr>
            <a:t>ALIANCI</a:t>
          </a:r>
        </a:p>
      </dsp:txBody>
      <dsp:txXfrm>
        <a:off x="949482" y="3229466"/>
        <a:ext cx="10229068" cy="646120"/>
      </dsp:txXfrm>
    </dsp:sp>
    <dsp:sp modelId="{76E0557A-9A30-4A9E-8462-6DE940D3C3AB}">
      <dsp:nvSpPr>
        <dsp:cNvPr id="0" name=""/>
        <dsp:cNvSpPr/>
      </dsp:nvSpPr>
      <dsp:spPr>
        <a:xfrm>
          <a:off x="545656" y="3148701"/>
          <a:ext cx="807650" cy="8076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091522"/>
              <a:satOff val="-62946"/>
              <a:lumOff val="64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56124D-B76F-438A-8EA9-E360C885B0BE}">
      <dsp:nvSpPr>
        <dsp:cNvPr id="0" name=""/>
        <dsp:cNvSpPr/>
      </dsp:nvSpPr>
      <dsp:spPr>
        <a:xfrm>
          <a:off x="486490" y="4198337"/>
          <a:ext cx="10692059" cy="646120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2858" tIns="83820" rIns="83820" bIns="8382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300" kern="1200" dirty="0">
              <a:solidFill>
                <a:schemeClr val="tx1"/>
              </a:solidFill>
            </a:rPr>
            <a:t>OTOCZENIE LOKALNE I REGIONALNE</a:t>
          </a:r>
        </a:p>
      </dsp:txBody>
      <dsp:txXfrm>
        <a:off x="486490" y="4198337"/>
        <a:ext cx="10692059" cy="646120"/>
      </dsp:txXfrm>
    </dsp:sp>
    <dsp:sp modelId="{6FBFBF04-DA12-446B-BEB5-14BD078E9511}">
      <dsp:nvSpPr>
        <dsp:cNvPr id="0" name=""/>
        <dsp:cNvSpPr/>
      </dsp:nvSpPr>
      <dsp:spPr>
        <a:xfrm>
          <a:off x="82665" y="4117572"/>
          <a:ext cx="807650" cy="8076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46E5C2-DEF2-4DD3-9E1E-F6AFA441CC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D81D78F-AC32-456A-9098-106599FB6C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53522FF-B876-4A7A-9003-E5A91ACB9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351C-0079-44D0-AD9F-1F9C3BBC23D6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AF71447-2554-4A1A-927A-8B82490A6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9B99B00-9AD8-4228-B005-69DCC917F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B83E-8460-46CC-A92B-FAB39601E2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6347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6254AC-0BF0-414D-9529-8D3C483F7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91C2BE4-7804-4972-9458-3CC403152B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362E930-1FE8-4C25-ACF6-D6EBA3B13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351C-0079-44D0-AD9F-1F9C3BBC23D6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9FA944C-71B8-4A42-9B3B-03F71A6CE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D612524-25AC-458A-9DFA-DB8BD6301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B83E-8460-46CC-A92B-FAB39601E2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0360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811BE3B7-BE1F-4E67-8727-B3C4D90C36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E14FDD7D-59A8-4FD9-A7A3-2CC00F5F83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95A41E3-3826-4695-8934-3529B8CE5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351C-0079-44D0-AD9F-1F9C3BBC23D6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FA01338-87F4-436C-A04E-32F392539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ADADF53-69D0-4401-96F0-E3A675F10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B83E-8460-46CC-A92B-FAB39601E2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3271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BD5116-E8E6-42C6-95C8-274C4E6C1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F7E71F-3DB0-4D82-A6AD-053F43F7E3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4C0843C-3C6D-40EB-8A10-8281BCF4B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351C-0079-44D0-AD9F-1F9C3BBC23D6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25CB594-19EC-4A03-B9E4-8325FA000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8C9CE41-647E-477C-82D7-1CC551DBD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B83E-8460-46CC-A92B-FAB39601E2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8235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65B60C-8A21-40B7-98EE-B7CAEAE94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744AF06-DBBC-41D3-AB9B-B245D9A9A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7D3849E-2B66-4E16-B373-0B4C7999D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351C-0079-44D0-AD9F-1F9C3BBC23D6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3A89476-E0D8-4B1D-9478-48136BE54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89AC05F-81C1-4E69-8A26-15E0C4ABE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B83E-8460-46CC-A92B-FAB39601E2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747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6D9887-D6F4-4632-A597-8F65C5DB3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57E64B-BEB7-41A3-9C0C-539B2FE8B6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C0F121D-23C3-4DDE-856A-744418EAD8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B17C920-F0BF-46AC-8D75-E7CECD4B7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351C-0079-44D0-AD9F-1F9C3BBC23D6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4E4AC96-E79C-4DA2-81F4-9CB2BA82F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B9CA44A-BFB6-495B-B679-AE731BB01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B83E-8460-46CC-A92B-FAB39601E2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6968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798292-E69F-4FE4-95A3-5968ED3F9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6B1EF0E-BE8E-4F6A-ACBE-8E263DEEC9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AD66142-32D7-4C1F-826B-35C6E94A22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DDDEE62E-F55A-4D7F-8DC1-5CEFE9FA54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08530C7C-ED85-42C7-9C2C-5427AE5CDC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EB3FFA42-5F11-4392-B8EC-18784A666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351C-0079-44D0-AD9F-1F9C3BBC23D6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0B4AF2F7-078B-47AA-9D6A-522CD8029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AFD877A1-4088-470C-8E84-11B8EAF81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B83E-8460-46CC-A92B-FAB39601E2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295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086ECE-7383-4A5D-AD47-2246A318B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95A79EC0-1416-47D8-8A78-3EC18BC44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351C-0079-44D0-AD9F-1F9C3BBC23D6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9D4AAE0E-FCB3-458A-9A55-84B920EB7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731C8FF-F78F-4344-91D2-AE4B74C5D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B83E-8460-46CC-A92B-FAB39601E2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1088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6F5F3A2C-31CB-4B4E-818F-87A5D6480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351C-0079-44D0-AD9F-1F9C3BBC23D6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A2F273A4-4D48-497E-988E-6E778D96A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D6DCC61-6EEF-4A5D-9C9D-67355C709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B83E-8460-46CC-A92B-FAB39601E2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6755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DF9D7B-9851-4953-B8ED-7BDD935B7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44C60B2-7D3E-44E4-8E57-D0B5DBF075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AF442D5-5970-4CEE-93AE-FFDC5D78BF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184BFC3-68EE-42A6-AB15-EF97C875D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351C-0079-44D0-AD9F-1F9C3BBC23D6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76ACC3A-215D-4F61-B9D0-984B51776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E14051E-9C4E-4188-B7D2-4A16D3656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B83E-8460-46CC-A92B-FAB39601E2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7709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19ACFA-0B1F-412C-8579-BF904702D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DFC43C0C-8542-4046-AD13-A7BB1F80C1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B81BAD0-41BC-46EE-992F-DF463DE0FF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B0ED89E-1A0F-4855-8B83-1906D5CDE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351C-0079-44D0-AD9F-1F9C3BBC23D6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E4D81FC-2FF2-4EE8-9978-5EC78282A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FC6A1B6-BA80-4585-B49E-8D0E9E2CB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B83E-8460-46CC-A92B-FAB39601E2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6905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1ED729D3-32FD-490C-B175-80C1CAFB3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485BE45-0A6B-4326-9B22-4216B524BC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2CA0829-FC9E-478D-8CA1-868CB17CAD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5351C-0079-44D0-AD9F-1F9C3BBC23D6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9D6C870-E6EF-4876-92EE-0AA259324B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217C82D-D892-4EBA-8589-F88574E85F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8B83E-8460-46CC-A92B-FAB39601E2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7741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166F6F5-9F14-40A6-A194-605DAA35AE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pl-PL" b="1" dirty="0">
                <a:solidFill>
                  <a:schemeClr val="bg1"/>
                </a:solidFill>
              </a:rPr>
              <a:t>ORGANIZACJA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64E0C8D-98C5-4805-A22B-F119A3AE7A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r>
              <a:rPr lang="pl-PL" sz="2000">
                <a:solidFill>
                  <a:schemeClr val="bg1"/>
                </a:solidFill>
              </a:rPr>
              <a:t>dr Karina Pilarz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Grafika 4" descr="Grupa osób">
            <a:extLst>
              <a:ext uri="{FF2B5EF4-FFF2-40B4-BE49-F238E27FC236}">
                <a16:creationId xmlns:a16="http://schemas.microsoft.com/office/drawing/2014/main" id="{EC9321C4-EC98-40E6-A8C5-86727893E8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9382" y="720993"/>
            <a:ext cx="4047843" cy="4047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460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F07E60-8ECF-40EF-B272-B0397CB22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INSTYTUCJA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D9404AA-A6D6-43EC-9C2E-6F4AC45853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SZCZEGÓLNY PRZYPADEK ORGANIZACJI;</a:t>
            </a:r>
          </a:p>
          <a:p>
            <a:pPr algn="just"/>
            <a:r>
              <a:rPr lang="pl-PL" dirty="0"/>
              <a:t>ZŁOŻONA ZE ZMATERIALIZOWANYCH OBIEKTÓW (PRZEDE WSZYSTKIM WSPÓŁDZIAŁAJĄCY LUDZIE);</a:t>
            </a:r>
          </a:p>
          <a:p>
            <a:pPr algn="just"/>
            <a:r>
              <a:rPr lang="pl-PL" dirty="0"/>
              <a:t>ZORGANIZOWANY CHARAKTER – OSIĄGANIE CELÓW;</a:t>
            </a:r>
          </a:p>
          <a:p>
            <a:pPr algn="just"/>
            <a:r>
              <a:rPr lang="pl-PL" dirty="0"/>
              <a:t>JEST TO ORGANIZACJA, KTÓRA SIĘ </a:t>
            </a:r>
            <a:r>
              <a:rPr lang="pl-PL" b="1" dirty="0">
                <a:solidFill>
                  <a:srgbClr val="FF3399"/>
                </a:solidFill>
              </a:rPr>
              <a:t>ZINSTYTUCJONALIZOWAŁA</a:t>
            </a:r>
            <a:r>
              <a:rPr lang="pl-PL" dirty="0"/>
              <a:t>, CZYLI PRZESZŁA PROCES TWORZENIA I WPROWADZANIA WZORCÓW DZIAŁAŃ DLA UTRWALANIA CELÓW I STRUKTUR CAŁOŚCI ORGANIZACYJNYCH;</a:t>
            </a:r>
          </a:p>
          <a:p>
            <a:pPr algn="just"/>
            <a:r>
              <a:rPr lang="pl-PL" b="1" u="sng" dirty="0">
                <a:solidFill>
                  <a:srgbClr val="00B0F0"/>
                </a:solidFill>
              </a:rPr>
              <a:t>KAŻDA INSTYTUCJA JEST ORGANIZACJĄ, ALE NIE KAŻDA ORGANIZACJA JEST INSTYTUCJĄ</a:t>
            </a:r>
            <a:r>
              <a:rPr lang="pl-PL" dirty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21267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2C4272-4F1D-4BEF-8B7F-D7E8BC57D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WITOLD KIEŻUN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7B7A8D44-B319-4D09-A05B-110E4C8FE8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0040125"/>
              </p:ext>
            </p:extLst>
          </p:nvPr>
        </p:nvGraphicFramePr>
        <p:xfrm>
          <a:off x="838200" y="3101532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Symbol zastępczy zawartości 3">
            <a:extLst>
              <a:ext uri="{FF2B5EF4-FFF2-40B4-BE49-F238E27FC236}">
                <a16:creationId xmlns:a16="http://schemas.microsoft.com/office/drawing/2014/main" id="{94A36CD5-4FEB-4E3D-8E19-9DED7930394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8379336"/>
              </p:ext>
            </p:extLst>
          </p:nvPr>
        </p:nvGraphicFramePr>
        <p:xfrm>
          <a:off x="838200" y="1460278"/>
          <a:ext cx="10515600" cy="22643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841546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413E60-E086-4F62-A399-BDB103146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INSTYTUCJA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E5D4CE13-1793-4348-9868-D5C394A1E9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8004283"/>
              </p:ext>
            </p:extLst>
          </p:nvPr>
        </p:nvGraphicFramePr>
        <p:xfrm>
          <a:off x="138223" y="1690688"/>
          <a:ext cx="11897833" cy="4486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id="{F91EC980-D00C-44CA-9931-B24ABED8D35B}"/>
              </a:ext>
            </a:extLst>
          </p:cNvPr>
          <p:cNvSpPr txBox="1"/>
          <p:nvPr/>
        </p:nvSpPr>
        <p:spPr>
          <a:xfrm>
            <a:off x="287079" y="5124893"/>
            <a:ext cx="27857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/>
              <a:t>LUDZIE</a:t>
            </a:r>
          </a:p>
          <a:p>
            <a:r>
              <a:rPr lang="pl-PL" sz="3200" dirty="0"/>
              <a:t>ZASOBY</a:t>
            </a:r>
          </a:p>
          <a:p>
            <a:r>
              <a:rPr lang="pl-PL" sz="3200" dirty="0"/>
              <a:t>CELE</a:t>
            </a:r>
            <a:endParaRPr lang="pl-PL" dirty="0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13C5CD7E-3273-4EC3-9905-62EB3D0CE117}"/>
              </a:ext>
            </a:extLst>
          </p:cNvPr>
          <p:cNvSpPr txBox="1"/>
          <p:nvPr/>
        </p:nvSpPr>
        <p:spPr>
          <a:xfrm>
            <a:off x="4373525" y="5124893"/>
            <a:ext cx="27857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/>
              <a:t>WZORCE ZACHOWAŃ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318B0C36-04B6-4F3B-A406-22DDEDE742FB}"/>
              </a:ext>
            </a:extLst>
          </p:cNvPr>
          <p:cNvSpPr txBox="1"/>
          <p:nvPr/>
        </p:nvSpPr>
        <p:spPr>
          <a:xfrm>
            <a:off x="9068023" y="5124893"/>
            <a:ext cx="27857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/>
              <a:t>ZASADY, ZWYCZAJE, NORMY</a:t>
            </a:r>
          </a:p>
        </p:txBody>
      </p:sp>
    </p:spTree>
    <p:extLst>
      <p:ext uri="{BB962C8B-B14F-4D97-AF65-F5344CB8AC3E}">
        <p14:creationId xmlns:p14="http://schemas.microsoft.com/office/powerpoint/2010/main" val="25572862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44B000-8683-461D-9D9B-62AAFE053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STOPIEŃ ZORGANIZOWANIA INSTYTUCJI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EFFE73-D4FB-4531-9CA4-76F5447F5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446" y="2623067"/>
            <a:ext cx="10515600" cy="4351338"/>
          </a:xfrm>
        </p:spPr>
        <p:txBody>
          <a:bodyPr/>
          <a:lstStyle/>
          <a:p>
            <a:pPr algn="just"/>
            <a:r>
              <a:rPr lang="pl-PL" dirty="0"/>
              <a:t>TJ. STOPIEŃ NASILENIA ZJAWISKA WSPÓŁPRZYCZYNIANIA SIĘ CZŁONKÓW INSTYTUCJI DO JEJ POWODZENIA;</a:t>
            </a:r>
          </a:p>
          <a:p>
            <a:pPr algn="just"/>
            <a:r>
              <a:rPr lang="pl-PL" dirty="0"/>
              <a:t>JEST ZMIENNY, NIE MA WARTOŚCI STAŁEJ;</a:t>
            </a:r>
          </a:p>
          <a:p>
            <a:pPr algn="just"/>
            <a:r>
              <a:rPr lang="pl-PL" dirty="0"/>
              <a:t>NIE DA SIĘ UTRZYMAĆ NIEZMIENNEGO STOPNIA ZORGANIZOWANIA;</a:t>
            </a:r>
          </a:p>
          <a:p>
            <a:pPr algn="just"/>
            <a:r>
              <a:rPr lang="pl-PL" dirty="0"/>
              <a:t>ZALEŻNY OD KLASYFIKACJI CELU INSTYTUCJI: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78049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6668D2-58BE-4F5E-8FFD-0A18E9BEC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9A241C4-14A2-4842-821E-F791A355B9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40D0C7E-DE90-4FFE-9196-5FBD626888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12595513"/>
              </p:ext>
            </p:extLst>
          </p:nvPr>
        </p:nvGraphicFramePr>
        <p:xfrm>
          <a:off x="0" y="903767"/>
          <a:ext cx="12046688" cy="52345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0074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wal 7">
            <a:extLst>
              <a:ext uri="{FF2B5EF4-FFF2-40B4-BE49-F238E27FC236}">
                <a16:creationId xmlns:a16="http://schemas.microsoft.com/office/drawing/2014/main" id="{2A9E3772-654F-41D4-B7A5-7554F2CF35DA}"/>
              </a:ext>
            </a:extLst>
          </p:cNvPr>
          <p:cNvSpPr/>
          <p:nvPr/>
        </p:nvSpPr>
        <p:spPr>
          <a:xfrm>
            <a:off x="3593805" y="1949211"/>
            <a:ext cx="5241851" cy="4451590"/>
          </a:xfrm>
          <a:prstGeom prst="ellipse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Owal 5">
            <a:extLst>
              <a:ext uri="{FF2B5EF4-FFF2-40B4-BE49-F238E27FC236}">
                <a16:creationId xmlns:a16="http://schemas.microsoft.com/office/drawing/2014/main" id="{441D4749-7DD1-45CD-A46B-D66C866B8A36}"/>
              </a:ext>
            </a:extLst>
          </p:cNvPr>
          <p:cNvSpPr/>
          <p:nvPr/>
        </p:nvSpPr>
        <p:spPr>
          <a:xfrm>
            <a:off x="4556050" y="2480407"/>
            <a:ext cx="3338623" cy="32429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6BCAB51-C24A-4758-8F45-4F3CB3ED4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l-PL" sz="3600" dirty="0"/>
            </a:br>
            <a:r>
              <a:rPr lang="pl-PL" sz="3600" dirty="0"/>
              <a:t>RÓŻNICE W STOPNIU ZORGANIZOWANIA ZE WZGLĘDU NA STOPIEŃ NASILENIA STOPNIA WSPÓŁPRZYCZYNIANIA SIĘ UCZESTNIKÓW TEJ SAMEJ INSTYTUCJI DO JEJ POWODZENIA:</a:t>
            </a:r>
            <a:br>
              <a:rPr lang="pl-PL" sz="3600" dirty="0"/>
            </a:br>
            <a:endParaRPr lang="pl-PL" dirty="0"/>
          </a:p>
        </p:txBody>
      </p:sp>
      <p:sp>
        <p:nvSpPr>
          <p:cNvPr id="4" name="Owal 3">
            <a:extLst>
              <a:ext uri="{FF2B5EF4-FFF2-40B4-BE49-F238E27FC236}">
                <a16:creationId xmlns:a16="http://schemas.microsoft.com/office/drawing/2014/main" id="{110763E5-4B97-4DB9-B605-FB5065C58D16}"/>
              </a:ext>
            </a:extLst>
          </p:cNvPr>
          <p:cNvSpPr/>
          <p:nvPr/>
        </p:nvSpPr>
        <p:spPr>
          <a:xfrm>
            <a:off x="5289696" y="3499562"/>
            <a:ext cx="1871330" cy="174373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DBCC6C6C-334B-4220-9F9F-14A61F4FB94E}"/>
              </a:ext>
            </a:extLst>
          </p:cNvPr>
          <p:cNvSpPr txBox="1"/>
          <p:nvPr/>
        </p:nvSpPr>
        <p:spPr>
          <a:xfrm>
            <a:off x="5555510" y="4101872"/>
            <a:ext cx="1339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RDZEŃ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16A0AA6B-D4D1-4318-B256-645F18D8403C}"/>
              </a:ext>
            </a:extLst>
          </p:cNvPr>
          <p:cNvSpPr txBox="1"/>
          <p:nvPr/>
        </p:nvSpPr>
        <p:spPr>
          <a:xfrm>
            <a:off x="5289697" y="2766720"/>
            <a:ext cx="1924494" cy="975940"/>
          </a:xfrm>
          <a:prstGeom prst="rect">
            <a:avLst/>
          </a:prstGeom>
          <a:noFill/>
        </p:spPr>
        <p:txBody>
          <a:bodyPr wrap="square" lIns="324000" rtlCol="0">
            <a:normAutofit/>
          </a:bodyPr>
          <a:lstStyle/>
          <a:p>
            <a:r>
              <a:rPr lang="pl-PL" b="1" dirty="0"/>
              <a:t>KRĄG ZEWNĘTRZNY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0E2B2B2F-D81D-4B0F-9586-5A51AA97FDB4}"/>
              </a:ext>
            </a:extLst>
          </p:cNvPr>
          <p:cNvSpPr txBox="1"/>
          <p:nvPr/>
        </p:nvSpPr>
        <p:spPr>
          <a:xfrm>
            <a:off x="5457160" y="5792868"/>
            <a:ext cx="1871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/>
              <a:t>OTOCZENIE</a:t>
            </a:r>
          </a:p>
        </p:txBody>
      </p:sp>
    </p:spTree>
    <p:extLst>
      <p:ext uri="{BB962C8B-B14F-4D97-AF65-F5344CB8AC3E}">
        <p14:creationId xmlns:p14="http://schemas.microsoft.com/office/powerpoint/2010/main" val="5714269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B8391C-80A3-43C5-9702-1A5DC89B6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l-PL" b="1" dirty="0"/>
              <a:t>INTERPRETACJA CYBERNETYCZNA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9141C73C-73D9-4FAB-BBB7-2537178823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9181073"/>
              </p:ext>
            </p:extLst>
          </p:nvPr>
        </p:nvGraphicFramePr>
        <p:xfrm>
          <a:off x="255181" y="1690688"/>
          <a:ext cx="11313041" cy="4890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80200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7CF8EE-D933-446F-A10E-2050D0F5F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974BE4-328D-4C1E-96F9-5D9B0FFF3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284" y="1825624"/>
            <a:ext cx="11130516" cy="4883519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/>
              <a:t>„UKŁAD CYBERNETYCZNY NIE JEST LUŹNYM ZBIOREM ODDZIELNYCH CZŁONÓW, LECZ ŚCIŚLE POWIĄZANĄ SIECIĄ INFORMACJI”;</a:t>
            </a:r>
          </a:p>
          <a:p>
            <a:pPr algn="just"/>
            <a:r>
              <a:rPr lang="pl-PL" dirty="0"/>
              <a:t>MASZYNA – „UKŁAD DZIAŁAJĄCY DLA OSIĄGNIĘCIA JAKIEGOŚ CELU”;</a:t>
            </a:r>
          </a:p>
          <a:p>
            <a:pPr algn="just"/>
            <a:r>
              <a:rPr lang="pl-PL" dirty="0"/>
              <a:t>WSZYSTKIE ORGANIZMY TRAKTUJE SIĘ JAK MASZYNY, DLATEGO CYBERNETYKA STOSUJE JEDNĄ METODĘ DO BADANIA RÓŻNYCH OBIEKTÓW;</a:t>
            </a:r>
          </a:p>
          <a:p>
            <a:pPr algn="just"/>
            <a:r>
              <a:rPr lang="pl-PL" dirty="0"/>
              <a:t>PODSTAWĄ METODY CYBERNETYCZNEJ STAŁO SIĘ MODELOWANIE – JEGO CELEM JEST ZNALEZIENIE WSPÓLNYCH WŁAŚCIWOŚCI RÓŻNYCH UKŁADÓW;</a:t>
            </a:r>
          </a:p>
          <a:p>
            <a:pPr algn="just"/>
            <a:r>
              <a:rPr lang="pl-PL" dirty="0"/>
              <a:t>ORGANIZACJĘ ZACZĘTO TRAKTOWAĆ JAKO OBIEKT DAJĄCY SIĘ DOKŁADNIE WYMODELOWAĆ, ZAPROJEKTOWAĆ, PRECYZYJNIE KIEROWAĆ ZA POMOCĄ TECHNIK WŁAŚCIWYCH STEROWANIU MASZYNAMI.</a:t>
            </a:r>
          </a:p>
        </p:txBody>
      </p:sp>
    </p:spTree>
    <p:extLst>
      <p:ext uri="{BB962C8B-B14F-4D97-AF65-F5344CB8AC3E}">
        <p14:creationId xmlns:p14="http://schemas.microsoft.com/office/powerpoint/2010/main" val="8181924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ybuch: 14 punktów 3">
            <a:extLst>
              <a:ext uri="{FF2B5EF4-FFF2-40B4-BE49-F238E27FC236}">
                <a16:creationId xmlns:a16="http://schemas.microsoft.com/office/drawing/2014/main" id="{7399A204-3762-48BC-B9A7-841A0265EAB0}"/>
              </a:ext>
            </a:extLst>
          </p:cNvPr>
          <p:cNvSpPr/>
          <p:nvPr/>
        </p:nvSpPr>
        <p:spPr>
          <a:xfrm>
            <a:off x="163033" y="1148316"/>
            <a:ext cx="5932967" cy="4273735"/>
          </a:xfrm>
          <a:prstGeom prst="irregularSeal2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F8D85A58-D016-4006-9219-2F6D603B7B79}"/>
              </a:ext>
            </a:extLst>
          </p:cNvPr>
          <p:cNvSpPr txBox="1"/>
          <p:nvPr/>
        </p:nvSpPr>
        <p:spPr>
          <a:xfrm rot="-1800000">
            <a:off x="1035016" y="2962016"/>
            <a:ext cx="36496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/>
              <a:t>NIEPOWODZENIE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4F7CD8E1-6B32-43DE-A82D-4CDACF397880}"/>
              </a:ext>
            </a:extLst>
          </p:cNvPr>
          <p:cNvSpPr txBox="1"/>
          <p:nvPr/>
        </p:nvSpPr>
        <p:spPr>
          <a:xfrm>
            <a:off x="6377763" y="1023023"/>
            <a:ext cx="536944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pl-PL" dirty="0"/>
              <a:t>ISTNIENIE GRANIC MIĘDZY MASZYNĄ A ORGANIZACJĄ;</a:t>
            </a:r>
          </a:p>
          <a:p>
            <a:pPr marL="285750" indent="-285750" algn="just">
              <a:buFontTx/>
              <a:buChar char="-"/>
            </a:pPr>
            <a:r>
              <a:rPr lang="pl-PL" dirty="0"/>
              <a:t>ORGANIZACJA JEST SPOŁECZNYM SYSTEMEM DO OSIĄGANIA CELÓW;</a:t>
            </a:r>
          </a:p>
          <a:p>
            <a:pPr marL="285750" indent="-285750" algn="just">
              <a:buFontTx/>
              <a:buChar char="-"/>
            </a:pPr>
            <a:r>
              <a:rPr lang="pl-PL" dirty="0"/>
              <a:t>CYBERNETYKA NIE BYŁA W STANIE DOSTOSOWAĆ SIĘ DO WYJĄTKOWEJ ZŁOŻONOŚCI, NIEOZNACZONOŚCI, NIEPRZEWIDYWALNOŚCI ZJAWISK I PROCESÓW SPOŁECZNYCH ZACHODZĄCYCH W ORGANIZACJI;</a:t>
            </a:r>
          </a:p>
          <a:p>
            <a:pPr marL="285750" indent="-285750" algn="just">
              <a:buFontTx/>
              <a:buChar char="-"/>
            </a:pPr>
            <a:r>
              <a:rPr lang="pl-PL" dirty="0"/>
              <a:t>BRAK MOŻLIWOŚCI WYKORZYSTANIA INTERDYSCYPLINARNEGO DOROBKU CYBERNETYKI W NAUCE O ORGANIZACJI I ZARZĄDZANIU;</a:t>
            </a:r>
          </a:p>
          <a:p>
            <a:pPr marL="285750" indent="-285750" algn="just">
              <a:buFontTx/>
              <a:buChar char="-"/>
            </a:pPr>
            <a:r>
              <a:rPr lang="pl-PL" dirty="0"/>
              <a:t>MIMO WSZYSTKO CYBERNETYKA MA DUŻE WALORY POZNAWCZE I METODOLOGICZNE, A GRANICE BADAŃ CYBERNETYCZNYCH NAD ORGANIZACJĄ MOGĄ ZOSTAĆ PRZEKROCZONE – PEŁNA AUTOMATYZACJA LINII PRODUKCYJNYCH</a:t>
            </a:r>
          </a:p>
        </p:txBody>
      </p:sp>
    </p:spTree>
    <p:extLst>
      <p:ext uri="{BB962C8B-B14F-4D97-AF65-F5344CB8AC3E}">
        <p14:creationId xmlns:p14="http://schemas.microsoft.com/office/powerpoint/2010/main" val="35266983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6F1044-D12D-42F3-BA0A-A7A20C812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INTERPRETACJA SYSTEMOWA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8EE364-E83D-484C-ACE8-24D175329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ORGANIZACJA JEST POSTRZEGANA JAKO WYRÓŻNIONY, BARDZO ZŁOŻONY UKŁAD, FRAGMENT RZECZYWISTOŚCI, STANOWIĄCY SWOISTĄ CAŁOŚĆ CZYLI SYSTEM.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trzałka: w górę 3">
            <a:extLst>
              <a:ext uri="{FF2B5EF4-FFF2-40B4-BE49-F238E27FC236}">
                <a16:creationId xmlns:a16="http://schemas.microsoft.com/office/drawing/2014/main" id="{87A88A59-A431-42E7-A599-1660DAC9BD8A}"/>
              </a:ext>
            </a:extLst>
          </p:cNvPr>
          <p:cNvSpPr/>
          <p:nvPr/>
        </p:nvSpPr>
        <p:spPr>
          <a:xfrm>
            <a:off x="2248677" y="3074177"/>
            <a:ext cx="2892490" cy="3237723"/>
          </a:xfrm>
          <a:prstGeom prst="up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9D063B0C-D7A9-4D25-B38B-2F8C23C80B85}"/>
              </a:ext>
            </a:extLst>
          </p:cNvPr>
          <p:cNvSpPr txBox="1"/>
          <p:nvPr/>
        </p:nvSpPr>
        <p:spPr>
          <a:xfrm>
            <a:off x="3004456" y="4170784"/>
            <a:ext cx="1380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/>
              <a:t>SYSTEM OTWARTY</a:t>
            </a:r>
          </a:p>
        </p:txBody>
      </p:sp>
    </p:spTree>
    <p:extLst>
      <p:ext uri="{BB962C8B-B14F-4D97-AF65-F5344CB8AC3E}">
        <p14:creationId xmlns:p14="http://schemas.microsoft.com/office/powerpoint/2010/main" val="3829760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63C0A6E-F5DB-466A-BF84-ECD1D479B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WIELOZNACZNOŚĆ TERMINU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374A823-02B1-4F81-A88A-D519B3839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674711"/>
            <a:ext cx="10515600" cy="4351338"/>
          </a:xfrm>
        </p:spPr>
        <p:txBody>
          <a:bodyPr/>
          <a:lstStyle/>
          <a:p>
            <a:r>
              <a:rPr lang="pl-PL" dirty="0"/>
              <a:t>BRAK JEDNOZNACZNEJ DEFINICJI POJĘCIA ORGANIZACJI;</a:t>
            </a:r>
          </a:p>
          <a:p>
            <a:r>
              <a:rPr lang="pl-PL" dirty="0"/>
              <a:t>ROZBIEŻNOŚCI W ZAKRESIE POCHODZENIA TERMINU:</a:t>
            </a:r>
          </a:p>
          <a:p>
            <a:pPr marL="0" indent="0">
              <a:buNone/>
            </a:pPr>
            <a:r>
              <a:rPr lang="pl-PL" dirty="0"/>
              <a:t> - GR. </a:t>
            </a:r>
            <a:r>
              <a:rPr lang="pl-PL" i="1" dirty="0"/>
              <a:t>ORGANON</a:t>
            </a:r>
            <a:r>
              <a:rPr lang="pl-PL" dirty="0"/>
              <a:t> – NARZĘDZIE, INSTRUMENT, NARZĄD,</a:t>
            </a:r>
          </a:p>
          <a:p>
            <a:pPr marL="0" indent="0">
              <a:buNone/>
            </a:pPr>
            <a:r>
              <a:rPr lang="pl-PL" dirty="0"/>
              <a:t> - GR. </a:t>
            </a:r>
            <a:r>
              <a:rPr lang="pl-PL" i="1" dirty="0"/>
              <a:t>ORGANIZO</a:t>
            </a:r>
            <a:r>
              <a:rPr lang="pl-PL" dirty="0"/>
              <a:t> – TWORZENIE UPORZĄDKOWANYCH CAŁOŚCI;</a:t>
            </a:r>
          </a:p>
          <a:p>
            <a:r>
              <a:rPr lang="pl-PL" dirty="0"/>
              <a:t>RÓŻNE UJĘCIA I KONTEKSTY ZNACZENIOWE TAKŻE W JĘZYKU POTOCZNYM.</a:t>
            </a:r>
          </a:p>
        </p:txBody>
      </p:sp>
    </p:spTree>
    <p:extLst>
      <p:ext uri="{BB962C8B-B14F-4D97-AF65-F5344CB8AC3E}">
        <p14:creationId xmlns:p14="http://schemas.microsoft.com/office/powerpoint/2010/main" val="34607932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DF528BD-C55E-4E3F-AED8-78B619F99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C95236-9260-439E-9B2B-79B4BEB5F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604" y="1825625"/>
            <a:ext cx="11139196" cy="486442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u="sng" dirty="0">
                <a:solidFill>
                  <a:schemeClr val="accent2">
                    <a:lumMod val="75000"/>
                  </a:schemeClr>
                </a:solidFill>
              </a:rPr>
              <a:t>CECHY ORGANIZACJI JAKO SYSTEMU OTWARTEGO:</a:t>
            </a:r>
          </a:p>
          <a:p>
            <a:pPr marL="0" indent="0">
              <a:buNone/>
            </a:pPr>
            <a:endParaRPr lang="pl-PL" b="1" u="sng" dirty="0">
              <a:solidFill>
                <a:schemeClr val="accent2">
                  <a:lumMod val="75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pl-PL" dirty="0"/>
              <a:t>WEJŚCIA</a:t>
            </a:r>
          </a:p>
          <a:p>
            <a:pPr marL="514350" indent="-514350">
              <a:buAutoNum type="arabicPeriod"/>
            </a:pPr>
            <a:r>
              <a:rPr lang="pl-PL" dirty="0"/>
              <a:t>PRZEJŚCIA</a:t>
            </a:r>
          </a:p>
          <a:p>
            <a:pPr marL="514350" indent="-514350">
              <a:buAutoNum type="arabicPeriod"/>
            </a:pPr>
            <a:r>
              <a:rPr lang="pl-PL" dirty="0"/>
              <a:t>WYJŚCIA</a:t>
            </a:r>
          </a:p>
          <a:p>
            <a:pPr marL="514350" indent="-514350">
              <a:buAutoNum type="arabicPeriod"/>
            </a:pPr>
            <a:r>
              <a:rPr lang="pl-PL" dirty="0"/>
              <a:t>CYKLICZNOŚĆ ZDARZEŃ</a:t>
            </a:r>
          </a:p>
          <a:p>
            <a:pPr marL="514350" indent="-514350">
              <a:buAutoNum type="arabicPeriod"/>
            </a:pPr>
            <a:r>
              <a:rPr lang="pl-PL" dirty="0"/>
              <a:t>NEGATYWNA ENTROPIA</a:t>
            </a:r>
          </a:p>
          <a:p>
            <a:pPr marL="514350" indent="-514350">
              <a:buAutoNum type="arabicPeriod"/>
            </a:pPr>
            <a:r>
              <a:rPr lang="pl-PL" dirty="0"/>
              <a:t>WEJŚCIA INFORMACYJNE, UJEMNE SPRZĘŻENIA ZWROTNE</a:t>
            </a:r>
          </a:p>
          <a:p>
            <a:pPr marL="514350" indent="-514350">
              <a:buAutoNum type="arabicPeriod"/>
            </a:pPr>
            <a:r>
              <a:rPr lang="pl-PL" dirty="0"/>
              <a:t>STAN USTALONY I HOMEOSTAZA</a:t>
            </a:r>
          </a:p>
          <a:p>
            <a:pPr marL="514350" indent="-514350">
              <a:buAutoNum type="arabicPeriod"/>
            </a:pPr>
            <a:r>
              <a:rPr lang="pl-PL" dirty="0"/>
              <a:t>ZRÓŻNICOWANIE</a:t>
            </a:r>
          </a:p>
          <a:p>
            <a:pPr marL="514350" indent="-514350">
              <a:buAutoNum type="arabicPeriod"/>
            </a:pPr>
            <a:r>
              <a:rPr lang="pl-PL" dirty="0"/>
              <a:t>EKWIFINALNOŚĆ</a:t>
            </a:r>
          </a:p>
        </p:txBody>
      </p:sp>
    </p:spTree>
    <p:extLst>
      <p:ext uri="{BB962C8B-B14F-4D97-AF65-F5344CB8AC3E}">
        <p14:creationId xmlns:p14="http://schemas.microsoft.com/office/powerpoint/2010/main" val="11747456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309B4C-15A9-4B89-A6BC-FEE2DF1EB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B53254-0EC1-45C8-B27D-897ECF10C4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22784"/>
            <a:ext cx="10515600" cy="4351338"/>
          </a:xfrm>
        </p:spPr>
        <p:txBody>
          <a:bodyPr/>
          <a:lstStyle/>
          <a:p>
            <a:pPr algn="just"/>
            <a:r>
              <a:rPr lang="pl-PL" dirty="0"/>
              <a:t>SYSTEM ABY PRZETRWAC MUSI WSPÓŁDZIAŁAĆ Z OTOCZENIEM I PRZYSTOSOWAĆ SIĘ DO NIEGO;</a:t>
            </a:r>
          </a:p>
          <a:p>
            <a:pPr algn="just"/>
            <a:r>
              <a:rPr lang="pl-PL" dirty="0"/>
              <a:t>ORGANIZACJA JEST JEDNOCZEŚNIE SYSTEMEM SKŁADAJĄCYM SIĘ Z PODSYSTEMÓW ORAZ ELEMENTEM NADSYSTEMÓW;</a:t>
            </a:r>
          </a:p>
          <a:p>
            <a:pPr algn="just"/>
            <a:r>
              <a:rPr lang="pl-PL" dirty="0"/>
              <a:t>OTOCZENIE ORGANIZACJI – WARUNKI, W JAKICH FUNKCJONUJE ORGANIZACJA ORAZ PARTNERZY, Z JAKIMI WCHODZI W INTERAKCJE. </a:t>
            </a:r>
          </a:p>
        </p:txBody>
      </p:sp>
    </p:spTree>
    <p:extLst>
      <p:ext uri="{BB962C8B-B14F-4D97-AF65-F5344CB8AC3E}">
        <p14:creationId xmlns:p14="http://schemas.microsoft.com/office/powerpoint/2010/main" val="2261240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65F242-C5E9-48F5-A428-09BDAFDC7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48153608-C563-4349-B381-D91B6CDBDB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6478623"/>
              </p:ext>
            </p:extLst>
          </p:nvPr>
        </p:nvGraphicFramePr>
        <p:xfrm>
          <a:off x="83975" y="365125"/>
          <a:ext cx="11943183" cy="6390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27919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111A13-DAEE-46F5-8D7D-797DEED18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MAKROOTOCZENIE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7062EFB5-3C5B-432A-92E3-980C262160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8387453"/>
              </p:ext>
            </p:extLst>
          </p:nvPr>
        </p:nvGraphicFramePr>
        <p:xfrm>
          <a:off x="0" y="1343608"/>
          <a:ext cx="11353800" cy="5514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16976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6568C4-5957-41C7-B62F-1C05C447F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MIKROOTOCZENIE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D6E123CB-6845-4889-A17A-52B0EC8DBD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9636825"/>
              </p:ext>
            </p:extLst>
          </p:nvPr>
        </p:nvGraphicFramePr>
        <p:xfrm>
          <a:off x="102637" y="1690688"/>
          <a:ext cx="11251163" cy="5167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04789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6F6E48-400C-4FB2-9465-14D4D38C1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7283"/>
            <a:ext cx="10515600" cy="1325563"/>
          </a:xfrm>
        </p:spPr>
        <p:txBody>
          <a:bodyPr/>
          <a:lstStyle/>
          <a:p>
            <a:r>
              <a:rPr lang="pl-PL" dirty="0"/>
              <a:t>METODY ANALIZY OTOCZENIA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F7763C13-B05C-4E10-A92E-181E8912C9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3553750"/>
              </p:ext>
            </p:extLst>
          </p:nvPr>
        </p:nvGraphicFramePr>
        <p:xfrm>
          <a:off x="-1399593" y="1334278"/>
          <a:ext cx="14453119" cy="5346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4715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AC2C6F-89D2-4BFE-A0A0-9146B130B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SPOŁECZNA ODPOWIEDZIALNOŚĆ ORGANIZACJI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A3E8E02E-F9FD-4B58-8650-75E50099BD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940276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96300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18D25A-EF2C-4E19-A36B-41C3EFA30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INTERPRETACJA SOCJOLOGICZNA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A9F69E69-F3A8-427F-8371-A1FAA08605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9020172"/>
              </p:ext>
            </p:extLst>
          </p:nvPr>
        </p:nvGraphicFramePr>
        <p:xfrm>
          <a:off x="838200" y="1782147"/>
          <a:ext cx="10515600" cy="4394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59240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8C56B0-1E36-4594-A938-A44ECA88E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AD. 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8F61699-BFCB-4CBE-9FBD-D572418EF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pl-PL" dirty="0"/>
              <a:t>ORGANIZACJE SA SYSTEMAMI SPOŁECZNYMI, WCHODZĄCYMI W REAKCJE Z INNYMI SYSTEMAMI;</a:t>
            </a:r>
          </a:p>
          <a:p>
            <a:pPr marL="514350" indent="-514350">
              <a:buAutoNum type="arabicPeriod"/>
            </a:pPr>
            <a:r>
              <a:rPr lang="pl-PL" dirty="0"/>
              <a:t>NADRZĘDNYM CELEM SYSTEMU JEST PODTRZYMANIE JEGO ISTNIENIA;</a:t>
            </a:r>
          </a:p>
          <a:p>
            <a:pPr marL="514350" indent="-514350">
              <a:buAutoNum type="arabicPeriod"/>
            </a:pPr>
            <a:r>
              <a:rPr lang="pl-PL" dirty="0"/>
              <a:t>SYSTEM MUSI REALIZOWAĆ 4 FUNKCJE:</a:t>
            </a:r>
          </a:p>
          <a:p>
            <a:pPr marL="514350" indent="-514350">
              <a:buAutoNum type="arabicPeriod"/>
            </a:pPr>
            <a:endParaRPr lang="pl-PL" dirty="0"/>
          </a:p>
        </p:txBody>
      </p:sp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9933D34F-291A-41B3-BC9E-07296A0964BB}"/>
              </a:ext>
            </a:extLst>
          </p:cNvPr>
          <p:cNvSpPr/>
          <p:nvPr/>
        </p:nvSpPr>
        <p:spPr>
          <a:xfrm>
            <a:off x="1073021" y="4502069"/>
            <a:ext cx="2799183" cy="1642188"/>
          </a:xfrm>
          <a:prstGeom prst="roundRect">
            <a:avLst/>
          </a:prstGeom>
          <a:solidFill>
            <a:srgbClr val="8BCC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A1611A88-F817-47FA-AEB2-E855D4EA74ED}"/>
              </a:ext>
            </a:extLst>
          </p:cNvPr>
          <p:cNvSpPr txBox="1"/>
          <p:nvPr/>
        </p:nvSpPr>
        <p:spPr>
          <a:xfrm>
            <a:off x="1511559" y="4749282"/>
            <a:ext cx="23139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6600" b="1" dirty="0"/>
              <a:t>AGIL</a:t>
            </a:r>
          </a:p>
        </p:txBody>
      </p:sp>
      <p:cxnSp>
        <p:nvCxnSpPr>
          <p:cNvPr id="7" name="Łącznik prosty ze strzałką 6">
            <a:extLst>
              <a:ext uri="{FF2B5EF4-FFF2-40B4-BE49-F238E27FC236}">
                <a16:creationId xmlns:a16="http://schemas.microsoft.com/office/drawing/2014/main" id="{01325C50-0891-4603-A344-7EDA559CC05E}"/>
              </a:ext>
            </a:extLst>
          </p:cNvPr>
          <p:cNvCxnSpPr/>
          <p:nvPr/>
        </p:nvCxnSpPr>
        <p:spPr>
          <a:xfrm flipV="1">
            <a:off x="4114800" y="4413380"/>
            <a:ext cx="877078" cy="3359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>
            <a:extLst>
              <a:ext uri="{FF2B5EF4-FFF2-40B4-BE49-F238E27FC236}">
                <a16:creationId xmlns:a16="http://schemas.microsoft.com/office/drawing/2014/main" id="{7CE379F8-0ADA-46C9-BB02-0D4DCE8D3CF0}"/>
              </a:ext>
            </a:extLst>
          </p:cNvPr>
          <p:cNvCxnSpPr/>
          <p:nvPr/>
        </p:nvCxnSpPr>
        <p:spPr>
          <a:xfrm flipV="1">
            <a:off x="4189445" y="4991878"/>
            <a:ext cx="914400" cy="1772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>
            <a:extLst>
              <a:ext uri="{FF2B5EF4-FFF2-40B4-BE49-F238E27FC236}">
                <a16:creationId xmlns:a16="http://schemas.microsoft.com/office/drawing/2014/main" id="{2396F243-4789-49A0-8960-6FCBA73605C3}"/>
              </a:ext>
            </a:extLst>
          </p:cNvPr>
          <p:cNvCxnSpPr>
            <a:cxnSpLocks/>
          </p:cNvCxnSpPr>
          <p:nvPr/>
        </p:nvCxnSpPr>
        <p:spPr>
          <a:xfrm>
            <a:off x="4264089" y="5495731"/>
            <a:ext cx="8397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>
            <a:extLst>
              <a:ext uri="{FF2B5EF4-FFF2-40B4-BE49-F238E27FC236}">
                <a16:creationId xmlns:a16="http://schemas.microsoft.com/office/drawing/2014/main" id="{CA10EFE7-A90B-4972-9535-9CB75C5D9BB9}"/>
              </a:ext>
            </a:extLst>
          </p:cNvPr>
          <p:cNvCxnSpPr/>
          <p:nvPr/>
        </p:nvCxnSpPr>
        <p:spPr>
          <a:xfrm>
            <a:off x="4189445" y="5784980"/>
            <a:ext cx="914400" cy="2425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DDAFE8A5-4354-4CFC-8E00-F02C813631B2}"/>
              </a:ext>
            </a:extLst>
          </p:cNvPr>
          <p:cNvSpPr txBox="1"/>
          <p:nvPr/>
        </p:nvSpPr>
        <p:spPr>
          <a:xfrm>
            <a:off x="5197151" y="4329404"/>
            <a:ext cx="6251510" cy="369332"/>
          </a:xfrm>
          <a:prstGeom prst="rect">
            <a:avLst/>
          </a:prstGeom>
          <a:noFill/>
          <a:ln>
            <a:solidFill>
              <a:srgbClr val="8BCC3C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/>
              <a:t>ADAPTACJA DO ŚRODOWISKA ZEWNĘTRZNEGO - </a:t>
            </a:r>
            <a:r>
              <a:rPr lang="pl-PL" i="1" dirty="0"/>
              <a:t>ADAPTATION</a:t>
            </a: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2C3958C8-57FC-4271-9AE1-65168FF56CC4}"/>
              </a:ext>
            </a:extLst>
          </p:cNvPr>
          <p:cNvSpPr txBox="1"/>
          <p:nvPr/>
        </p:nvSpPr>
        <p:spPr>
          <a:xfrm>
            <a:off x="5194043" y="4883851"/>
            <a:ext cx="6251510" cy="369332"/>
          </a:xfrm>
          <a:prstGeom prst="rect">
            <a:avLst/>
          </a:prstGeom>
          <a:noFill/>
          <a:ln>
            <a:solidFill>
              <a:srgbClr val="8BCC3C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/>
              <a:t>OSIĄGANIE CELÓW ORGANIZACYJNYCH – </a:t>
            </a:r>
            <a:r>
              <a:rPr lang="pl-PL" i="1" dirty="0"/>
              <a:t>GOAL ATTAINMENT</a:t>
            </a: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71ABD970-8AD6-4D02-BC2C-CA1685B6D33D}"/>
              </a:ext>
            </a:extLst>
          </p:cNvPr>
          <p:cNvSpPr txBox="1"/>
          <p:nvPr/>
        </p:nvSpPr>
        <p:spPr>
          <a:xfrm>
            <a:off x="5194043" y="5406733"/>
            <a:ext cx="6251510" cy="369332"/>
          </a:xfrm>
          <a:prstGeom prst="rect">
            <a:avLst/>
          </a:prstGeom>
          <a:noFill/>
          <a:ln>
            <a:solidFill>
              <a:srgbClr val="8BCC3C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/>
              <a:t>INTEGRACJA - </a:t>
            </a:r>
            <a:r>
              <a:rPr lang="pl-PL" i="1" dirty="0"/>
              <a:t>INTEGRATION</a:t>
            </a:r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85A0A484-7C55-4237-AAB3-527B5CE9D66A}"/>
              </a:ext>
            </a:extLst>
          </p:cNvPr>
          <p:cNvSpPr txBox="1"/>
          <p:nvPr/>
        </p:nvSpPr>
        <p:spPr>
          <a:xfrm>
            <a:off x="5194043" y="5929615"/>
            <a:ext cx="6251510" cy="369332"/>
          </a:xfrm>
          <a:prstGeom prst="rect">
            <a:avLst/>
          </a:prstGeom>
          <a:noFill/>
          <a:ln>
            <a:solidFill>
              <a:srgbClr val="8BCC3C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/>
              <a:t>INSTYTUCJONALIZACJA - </a:t>
            </a:r>
            <a:r>
              <a:rPr lang="pl-PL" i="1" dirty="0"/>
              <a:t>LATENCY</a:t>
            </a:r>
          </a:p>
        </p:txBody>
      </p:sp>
    </p:spTree>
    <p:extLst>
      <p:ext uri="{BB962C8B-B14F-4D97-AF65-F5344CB8AC3E}">
        <p14:creationId xmlns:p14="http://schemas.microsoft.com/office/powerpoint/2010/main" val="32981915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70C41C-03E5-49F5-8FD0-75362AD1B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84825DE-DC92-4D02-96BA-3D80C39E6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AD. B – ZWIĄZANIA Z KIERUNKIEM </a:t>
            </a:r>
            <a:r>
              <a:rPr lang="pl-PL" i="1" dirty="0"/>
              <a:t>HUMAN RELATIONS </a:t>
            </a:r>
            <a:r>
              <a:rPr lang="pl-PL" dirty="0"/>
              <a:t>(ZNACZENIE SPOŁECZNYCH DĄŻEŃ CZŁOWIEKA W PROCESIE PRACY);</a:t>
            </a:r>
          </a:p>
          <a:p>
            <a:pPr marL="0" indent="0" algn="just">
              <a:buNone/>
            </a:pPr>
            <a:r>
              <a:rPr lang="pl-PL" dirty="0"/>
              <a:t>MODELEM OGRANICZONEJ RACJONALNOŚCI SIMONA (RACJONALNOŚĆ NIE POLEGA NA OPTYMALIZACJI, PODMIOTY DZIAŁAJĄ ZAWSZE W WARUNKACH NIEPEWNOŚCI (NIEDOSKONAŁA INFORMACJA, OGRANICZONA WIEDZA ITP.);</a:t>
            </a:r>
          </a:p>
          <a:p>
            <a:pPr algn="just"/>
            <a:r>
              <a:rPr lang="pl-PL" dirty="0"/>
              <a:t>AD. C – SZKOŁA ASTOŃSKA -&gt; </a:t>
            </a:r>
          </a:p>
          <a:p>
            <a:pPr marL="0" indent="0" algn="just">
              <a:buNone/>
            </a:pPr>
            <a:r>
              <a:rPr lang="pl-PL" b="1" u="sng" dirty="0">
                <a:solidFill>
                  <a:srgbClr val="7030A0"/>
                </a:solidFill>
              </a:rPr>
              <a:t>5 PODSTAWOWYCH WYMIARÓW STRUKTURY:</a:t>
            </a:r>
          </a:p>
          <a:p>
            <a:pPr marL="1166813" algn="just">
              <a:buFont typeface="Wingdings" panose="05000000000000000000" pitchFamily="2" charset="2"/>
              <a:buChar char="ü"/>
            </a:pPr>
            <a:r>
              <a:rPr lang="pl-PL" dirty="0"/>
              <a:t>SPECJALIZACJA – PODZIAŁ PRACY W ORGANIZACJI;</a:t>
            </a:r>
          </a:p>
          <a:p>
            <a:pPr marL="1166813" algn="just">
              <a:buFont typeface="Wingdings" panose="05000000000000000000" pitchFamily="2" charset="2"/>
              <a:buChar char="ü"/>
            </a:pPr>
            <a:r>
              <a:rPr lang="pl-PL" dirty="0"/>
              <a:t>STANDARYZACJA PROCEDUR – TYPOWOŚĆ DZIAŁAŃ I PROCEDUR;</a:t>
            </a:r>
          </a:p>
          <a:p>
            <a:pPr marL="1166813" algn="just">
              <a:buFont typeface="Wingdings" panose="05000000000000000000" pitchFamily="2" charset="2"/>
              <a:buChar char="ü"/>
            </a:pPr>
            <a:r>
              <a:rPr lang="pl-PL" dirty="0"/>
              <a:t> FORMALIZACJA – UJĘCIE ZASAD, PROCEDUR, INSTRUKCJI W DOKUMENTACH FORMALNYCH;</a:t>
            </a:r>
          </a:p>
          <a:p>
            <a:pPr marL="1166813" algn="just">
              <a:buFont typeface="Wingdings" panose="05000000000000000000" pitchFamily="2" charset="2"/>
              <a:buChar char="ü"/>
            </a:pPr>
            <a:r>
              <a:rPr lang="pl-PL" dirty="0"/>
              <a:t>CENTRALIZACJA – ROZMIESZCZENIE UPRAWNIEŃ DECYZYJNYCH;</a:t>
            </a:r>
          </a:p>
          <a:p>
            <a:pPr marL="1166813" algn="just">
              <a:buFont typeface="Wingdings" panose="05000000000000000000" pitchFamily="2" charset="2"/>
              <a:buChar char="ü"/>
            </a:pPr>
            <a:r>
              <a:rPr lang="pl-PL" dirty="0"/>
              <a:t>KONFIGURACJA POZYCJI – STRUKTURA RÓL ORGANIZACYJNYCH.</a:t>
            </a:r>
          </a:p>
        </p:txBody>
      </p:sp>
    </p:spTree>
    <p:extLst>
      <p:ext uri="{BB962C8B-B14F-4D97-AF65-F5344CB8AC3E}">
        <p14:creationId xmlns:p14="http://schemas.microsoft.com/office/powerpoint/2010/main" val="2528943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7CD030-7D30-439B-AECB-17DE6EBD4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9687A941-D01A-4B3A-B05C-31E2A77907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6493638"/>
              </p:ext>
            </p:extLst>
          </p:nvPr>
        </p:nvGraphicFramePr>
        <p:xfrm>
          <a:off x="838199" y="1862948"/>
          <a:ext cx="10937034" cy="33186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468517">
                  <a:extLst>
                    <a:ext uri="{9D8B030D-6E8A-4147-A177-3AD203B41FA5}">
                      <a16:colId xmlns:a16="http://schemas.microsoft.com/office/drawing/2014/main" val="1394590552"/>
                    </a:ext>
                  </a:extLst>
                </a:gridCol>
                <a:gridCol w="5468517">
                  <a:extLst>
                    <a:ext uri="{9D8B030D-6E8A-4147-A177-3AD203B41FA5}">
                      <a16:colId xmlns:a16="http://schemas.microsoft.com/office/drawing/2014/main" val="34511982"/>
                    </a:ext>
                  </a:extLst>
                </a:gridCol>
              </a:tblGrid>
              <a:tr h="744910">
                <a:tc>
                  <a:txBody>
                    <a:bodyPr/>
                    <a:lstStyle/>
                    <a:p>
                      <a:pPr algn="ctr"/>
                      <a:r>
                        <a:rPr lang="pl-PL" sz="3200" dirty="0">
                          <a:solidFill>
                            <a:schemeClr val="tx1"/>
                          </a:solidFill>
                        </a:rPr>
                        <a:t>UJĘCIA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3200" dirty="0">
                          <a:solidFill>
                            <a:schemeClr val="tx1"/>
                          </a:solidFill>
                        </a:rPr>
                        <a:t>ZNACZENIA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82340"/>
                  </a:ext>
                </a:extLst>
              </a:tr>
              <a:tr h="74491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RZECZOWE</a:t>
                      </a:r>
                    </a:p>
                    <a:p>
                      <a:pPr algn="ctr"/>
                      <a:r>
                        <a:rPr lang="pl-PL" dirty="0"/>
                        <a:t>(nazwa rzeczy zorganizowanej; rzeczownik)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dirty="0"/>
                        <a:t>REZULTATOWE</a:t>
                      </a:r>
                    </a:p>
                    <a:p>
                      <a:pPr algn="ctr"/>
                      <a:r>
                        <a:rPr lang="pl-PL" dirty="0"/>
                        <a:t>(stworzenie rzeczy zorganizowanej oraz nadanie atrybutu zorganizowania wymaga celowego działania człowieka, które doprowadza do określonego celu)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0957709"/>
                  </a:ext>
                </a:extLst>
              </a:tr>
              <a:tr h="74491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ATRYBUTOWE</a:t>
                      </a:r>
                    </a:p>
                    <a:p>
                      <a:pPr algn="ctr"/>
                      <a:r>
                        <a:rPr lang="pl-PL" dirty="0"/>
                        <a:t>(wypowiedź </a:t>
                      </a:r>
                      <a:r>
                        <a:rPr lang="pl-PL" dirty="0" err="1"/>
                        <a:t>ocenna</a:t>
                      </a:r>
                      <a:r>
                        <a:rPr lang="pl-PL" dirty="0"/>
                        <a:t> jakiegoś działania, cecha opisywanego zjawiska; przymiotnik)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6663676"/>
                  </a:ext>
                </a:extLst>
              </a:tr>
              <a:tr h="74491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CZYNNOŚCIOWE</a:t>
                      </a:r>
                    </a:p>
                    <a:p>
                      <a:pPr algn="ctr"/>
                      <a:r>
                        <a:rPr lang="pl-PL" dirty="0"/>
                        <a:t>(zorganizowany sposób działania, zespół czynności; czasownik, rzeczownik odczasownikowy)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CZYNNOŚCIOWE</a:t>
                      </a:r>
                    </a:p>
                    <a:p>
                      <a:pPr algn="ctr"/>
                      <a:r>
                        <a:rPr lang="pl-PL" dirty="0"/>
                        <a:t>(nie następuje jeden określony skutek, działania organizujące są ciągłe)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206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6824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62E478-7D22-406D-B234-2BF244933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4BE066E6-778A-4A73-A8EF-3800F01BBF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0371047"/>
              </p:ext>
            </p:extLst>
          </p:nvPr>
        </p:nvGraphicFramePr>
        <p:xfrm>
          <a:off x="102637" y="93306"/>
          <a:ext cx="11933853" cy="67646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4267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A40904-6BEB-42D4-8EB5-54F19F210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INTERPRETACJA PRAKSEOLOGICZNA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8DB2D1-B396-4F7C-B28F-F1EDE6D34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Chmurka 3">
            <a:extLst>
              <a:ext uri="{FF2B5EF4-FFF2-40B4-BE49-F238E27FC236}">
                <a16:creationId xmlns:a16="http://schemas.microsoft.com/office/drawing/2014/main" id="{43092694-DF8B-417A-977E-B45117E6F2CA}"/>
              </a:ext>
            </a:extLst>
          </p:cNvPr>
          <p:cNvSpPr/>
          <p:nvPr/>
        </p:nvSpPr>
        <p:spPr>
          <a:xfrm>
            <a:off x="3035559" y="1943740"/>
            <a:ext cx="5318450" cy="3971868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D5BB5569-10D3-434C-8A5E-38B496167F9E}"/>
              </a:ext>
            </a:extLst>
          </p:cNvPr>
          <p:cNvSpPr txBox="1"/>
          <p:nvPr/>
        </p:nvSpPr>
        <p:spPr>
          <a:xfrm>
            <a:off x="3769567" y="2502623"/>
            <a:ext cx="343366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600" dirty="0"/>
              <a:t>  CEL</a:t>
            </a:r>
            <a:br>
              <a:rPr lang="pl-PL" sz="9600" dirty="0"/>
            </a:br>
            <a:r>
              <a:rPr lang="pl-PL" b="1" dirty="0"/>
              <a:t>-WSPÓLNY CEL</a:t>
            </a:r>
          </a:p>
          <a:p>
            <a:r>
              <a:rPr lang="pl-PL" b="1" dirty="0"/>
              <a:t>-SYSTEM CELOWY</a:t>
            </a:r>
          </a:p>
          <a:p>
            <a:r>
              <a:rPr lang="pl-PL" b="1" dirty="0"/>
              <a:t>-CELOWO ROZWINIĘTY SYSTEM</a:t>
            </a:r>
          </a:p>
          <a:p>
            <a:r>
              <a:rPr lang="pl-PL" b="1" dirty="0"/>
              <a:t>-OSIĄGNIĘCIE CELU</a:t>
            </a:r>
          </a:p>
        </p:txBody>
      </p:sp>
      <p:sp>
        <p:nvSpPr>
          <p:cNvPr id="6" name="Chmurka 5">
            <a:extLst>
              <a:ext uri="{FF2B5EF4-FFF2-40B4-BE49-F238E27FC236}">
                <a16:creationId xmlns:a16="http://schemas.microsoft.com/office/drawing/2014/main" id="{E571C39C-329A-494C-B31D-30F6C26B4A6D}"/>
              </a:ext>
            </a:extLst>
          </p:cNvPr>
          <p:cNvSpPr/>
          <p:nvPr/>
        </p:nvSpPr>
        <p:spPr>
          <a:xfrm>
            <a:off x="289249" y="1408922"/>
            <a:ext cx="2286000" cy="1567543"/>
          </a:xfrm>
          <a:prstGeom prst="cloud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Chmurka 6">
            <a:extLst>
              <a:ext uri="{FF2B5EF4-FFF2-40B4-BE49-F238E27FC236}">
                <a16:creationId xmlns:a16="http://schemas.microsoft.com/office/drawing/2014/main" id="{2D9EDEE8-AEF4-45EA-A3DF-2C6B3414122A}"/>
              </a:ext>
            </a:extLst>
          </p:cNvPr>
          <p:cNvSpPr/>
          <p:nvPr/>
        </p:nvSpPr>
        <p:spPr>
          <a:xfrm>
            <a:off x="8301136" y="4158528"/>
            <a:ext cx="2791407" cy="2043502"/>
          </a:xfrm>
          <a:prstGeom prst="cloud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Chmurka 7">
            <a:extLst>
              <a:ext uri="{FF2B5EF4-FFF2-40B4-BE49-F238E27FC236}">
                <a16:creationId xmlns:a16="http://schemas.microsoft.com/office/drawing/2014/main" id="{A4791C4D-F8C5-4766-A59B-F09CAA8FEB0A}"/>
              </a:ext>
            </a:extLst>
          </p:cNvPr>
          <p:cNvSpPr/>
          <p:nvPr/>
        </p:nvSpPr>
        <p:spPr>
          <a:xfrm>
            <a:off x="9232640" y="781001"/>
            <a:ext cx="2286000" cy="1567543"/>
          </a:xfrm>
          <a:prstGeom prst="cloud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Chmurka 8">
            <a:extLst>
              <a:ext uri="{FF2B5EF4-FFF2-40B4-BE49-F238E27FC236}">
                <a16:creationId xmlns:a16="http://schemas.microsoft.com/office/drawing/2014/main" id="{79829D47-F5BD-47CE-A461-F155283272A2}"/>
              </a:ext>
            </a:extLst>
          </p:cNvPr>
          <p:cNvSpPr/>
          <p:nvPr/>
        </p:nvSpPr>
        <p:spPr>
          <a:xfrm>
            <a:off x="541952" y="4509457"/>
            <a:ext cx="2584580" cy="1819371"/>
          </a:xfrm>
          <a:prstGeom prst="cloud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D9C6B3C7-B93D-4971-983E-5404CE9CF504}"/>
              </a:ext>
            </a:extLst>
          </p:cNvPr>
          <p:cNvSpPr txBox="1"/>
          <p:nvPr/>
        </p:nvSpPr>
        <p:spPr>
          <a:xfrm>
            <a:off x="541952" y="1943739"/>
            <a:ext cx="1780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KOORDYNACJA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89CADFA5-D0BF-4764-94AA-E3A578E21012}"/>
              </a:ext>
            </a:extLst>
          </p:cNvPr>
          <p:cNvSpPr txBox="1"/>
          <p:nvPr/>
        </p:nvSpPr>
        <p:spPr>
          <a:xfrm>
            <a:off x="746448" y="5125912"/>
            <a:ext cx="23777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/>
              <a:t>WSPÓŁPRZYCZYNIANIE SIĘ</a:t>
            </a: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469785FB-FCA2-4ACA-A015-3E94874ABEC0}"/>
              </a:ext>
            </a:extLst>
          </p:cNvPr>
          <p:cNvSpPr txBox="1"/>
          <p:nvPr/>
        </p:nvSpPr>
        <p:spPr>
          <a:xfrm>
            <a:off x="9515670" y="1358964"/>
            <a:ext cx="1576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SYSTEM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67C6EFE8-9AB2-4DF5-9570-A7E144B50C91}"/>
              </a:ext>
            </a:extLst>
          </p:cNvPr>
          <p:cNvSpPr txBox="1"/>
          <p:nvPr/>
        </p:nvSpPr>
        <p:spPr>
          <a:xfrm>
            <a:off x="8518849" y="4925857"/>
            <a:ext cx="22875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/>
              <a:t>UPORZĄDKOWANIE</a:t>
            </a:r>
          </a:p>
        </p:txBody>
      </p:sp>
    </p:spTree>
    <p:extLst>
      <p:ext uri="{BB962C8B-B14F-4D97-AF65-F5344CB8AC3E}">
        <p14:creationId xmlns:p14="http://schemas.microsoft.com/office/powerpoint/2010/main" val="453840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813ABA-D7C7-4C91-84F4-E65C55844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5B5179-8C3B-4D3D-9EF8-29ADCD49C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597" y="1825625"/>
            <a:ext cx="11625942" cy="478044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pl-PL" sz="3600" dirty="0"/>
          </a:p>
          <a:p>
            <a:pPr marL="0" indent="0" algn="just">
              <a:buNone/>
            </a:pPr>
            <a:endParaRPr lang="pl-PL" sz="3600" dirty="0"/>
          </a:p>
          <a:p>
            <a:pPr marL="0" indent="0" algn="just">
              <a:buNone/>
            </a:pPr>
            <a:r>
              <a:rPr lang="pl-PL" sz="3600" dirty="0"/>
              <a:t>„Nie mamy też na myśli organizacji w innym, też dość wąskim sensie, jako akcji zespalania pewnych ludzi i rzeczy w całość określonymi stosunkami, lecz mamy na myśli w ogóle </a:t>
            </a:r>
            <a:r>
              <a:rPr lang="pl-PL" sz="3600" b="1" dirty="0">
                <a:solidFill>
                  <a:srgbClr val="FF0000"/>
                </a:solidFill>
              </a:rPr>
              <a:t>pewien rodzaj całości ze względu na stosunek do niej własnych elementów, mianowicie taką całość, której wszystkie składniki współprzyczyniają się do powodzenia całości</a:t>
            </a:r>
            <a:r>
              <a:rPr lang="pl-PL" sz="3600" dirty="0"/>
              <a:t>”.</a:t>
            </a:r>
          </a:p>
          <a:p>
            <a:pPr marL="0" indent="0" algn="just">
              <a:buNone/>
            </a:pPr>
            <a:endParaRPr lang="pl-PL" sz="3600" dirty="0"/>
          </a:p>
          <a:p>
            <a:pPr marL="0" indent="0" algn="just">
              <a:buNone/>
            </a:pPr>
            <a:r>
              <a:rPr lang="pl-PL" sz="3600" dirty="0"/>
              <a:t>								Tadeusz Kotarbiński</a:t>
            </a:r>
          </a:p>
        </p:txBody>
      </p:sp>
      <p:pic>
        <p:nvPicPr>
          <p:cNvPr id="1026" name="Picture 2" descr="Znalezione obrazy dla zapytania: tadeusz kotarbiński&quot;">
            <a:extLst>
              <a:ext uri="{FF2B5EF4-FFF2-40B4-BE49-F238E27FC236}">
                <a16:creationId xmlns:a16="http://schemas.microsoft.com/office/drawing/2014/main" id="{83F9025F-8034-4067-9C8A-8360FDCC0B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62" y="348351"/>
            <a:ext cx="1869232" cy="2339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1350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C2935A-D97A-432A-84B5-8B235EADC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FCBE6CE-54DA-4A1C-9624-1301163E27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DEFINICJA UNIWERSALNA, SFORMUŁOWANA NA WYSOKIM POZIOMIE ABSTRAKCJI;</a:t>
            </a:r>
          </a:p>
          <a:p>
            <a:r>
              <a:rPr lang="pl-PL" dirty="0"/>
              <a:t>ZNACZENIE REZULTATOWE;</a:t>
            </a:r>
          </a:p>
          <a:p>
            <a:r>
              <a:rPr lang="pl-PL" dirty="0"/>
              <a:t>ELEMENTAMI SKŁADOWYMI ORGANIZACJI SĄ PRZEDE WSZYSTKIM LUDZIE – WSPÓŁPRZYCZYNIANIE SIĘ DO POWODZENIA CAŁOŚCI TO DZIAŁANIE PRZYPISYWANE LUDZIOM;</a:t>
            </a:r>
          </a:p>
          <a:p>
            <a:r>
              <a:rPr lang="pl-PL" dirty="0"/>
              <a:t>UMYŚLNOŚĆ, DOWOLNOŚĆ, CO NAJMNIEJ PODŚWIADOMOŚĆ ZACHOWANIA SIĘ;</a:t>
            </a:r>
          </a:p>
          <a:p>
            <a:r>
              <a:rPr lang="pl-PL" dirty="0"/>
              <a:t>POWODZENIE CAŁOŚCI – OSIĄGANIE SKUTKU, TWÓR CELOWY, RACJONALNY.</a:t>
            </a:r>
          </a:p>
        </p:txBody>
      </p:sp>
    </p:spTree>
    <p:extLst>
      <p:ext uri="{BB962C8B-B14F-4D97-AF65-F5344CB8AC3E}">
        <p14:creationId xmlns:p14="http://schemas.microsoft.com/office/powerpoint/2010/main" val="3868392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080E709-4660-4CE8-B03B-F3EBD8E21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C5F43A-CB58-4B41-9715-656E7E02F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Objaśnienie: wygięta linia bez obramowania 3">
            <a:extLst>
              <a:ext uri="{FF2B5EF4-FFF2-40B4-BE49-F238E27FC236}">
                <a16:creationId xmlns:a16="http://schemas.microsoft.com/office/drawing/2014/main" id="{4103E68F-3E70-4390-B12F-A36098D3AE1A}"/>
              </a:ext>
            </a:extLst>
          </p:cNvPr>
          <p:cNvSpPr/>
          <p:nvPr/>
        </p:nvSpPr>
        <p:spPr>
          <a:xfrm>
            <a:off x="8313576" y="1231641"/>
            <a:ext cx="2463281" cy="1436948"/>
          </a:xfrm>
          <a:prstGeom prst="callout2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CA7A0CF0-DB08-4332-8386-9C64BD2EA345}"/>
              </a:ext>
            </a:extLst>
          </p:cNvPr>
          <p:cNvSpPr txBox="1"/>
          <p:nvPr/>
        </p:nvSpPr>
        <p:spPr>
          <a:xfrm>
            <a:off x="8565502" y="1436914"/>
            <a:ext cx="20434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/>
              <a:t>DZIAŁANIE WŁAŚCIWE DLA LUDZI</a:t>
            </a:r>
          </a:p>
        </p:txBody>
      </p:sp>
      <p:sp>
        <p:nvSpPr>
          <p:cNvPr id="6" name="Chmurka 5">
            <a:extLst>
              <a:ext uri="{FF2B5EF4-FFF2-40B4-BE49-F238E27FC236}">
                <a16:creationId xmlns:a16="http://schemas.microsoft.com/office/drawing/2014/main" id="{0E6926F5-05FA-4EDA-8606-9CF4ACBE4473}"/>
              </a:ext>
            </a:extLst>
          </p:cNvPr>
          <p:cNvSpPr/>
          <p:nvPr/>
        </p:nvSpPr>
        <p:spPr>
          <a:xfrm>
            <a:off x="3870498" y="2984212"/>
            <a:ext cx="5116134" cy="2803063"/>
          </a:xfrm>
          <a:prstGeom prst="cloud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FE317B27-9117-468E-BD0F-5990A8986F65}"/>
              </a:ext>
            </a:extLst>
          </p:cNvPr>
          <p:cNvSpPr txBox="1"/>
          <p:nvPr/>
        </p:nvSpPr>
        <p:spPr>
          <a:xfrm>
            <a:off x="4802272" y="3847556"/>
            <a:ext cx="36576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/>
              <a:t>WSPÓŁPRZYCZYNIANIE SIĘ</a:t>
            </a:r>
          </a:p>
        </p:txBody>
      </p:sp>
      <p:sp>
        <p:nvSpPr>
          <p:cNvPr id="10" name="Objaśnienie: podwójna wygięta linia 9">
            <a:extLst>
              <a:ext uri="{FF2B5EF4-FFF2-40B4-BE49-F238E27FC236}">
                <a16:creationId xmlns:a16="http://schemas.microsoft.com/office/drawing/2014/main" id="{4F2C7093-FDF9-4BEF-B8A9-8B72CB7B286F}"/>
              </a:ext>
            </a:extLst>
          </p:cNvPr>
          <p:cNvSpPr/>
          <p:nvPr/>
        </p:nvSpPr>
        <p:spPr>
          <a:xfrm>
            <a:off x="3817088" y="1146693"/>
            <a:ext cx="2138572" cy="1325564"/>
          </a:xfrm>
          <a:prstGeom prst="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130610"/>
              <a:gd name="adj8" fmla="val 3102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F466A77D-8242-432F-AF5F-42565EAFA713}"/>
              </a:ext>
            </a:extLst>
          </p:cNvPr>
          <p:cNvSpPr txBox="1"/>
          <p:nvPr/>
        </p:nvSpPr>
        <p:spPr>
          <a:xfrm>
            <a:off x="4007443" y="1575413"/>
            <a:ext cx="1948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/>
              <a:t>UMYŚLNOŚĆ</a:t>
            </a:r>
          </a:p>
        </p:txBody>
      </p:sp>
      <p:sp>
        <p:nvSpPr>
          <p:cNvPr id="13" name="Objaśnienie: podwójna wygięta linia 12">
            <a:extLst>
              <a:ext uri="{FF2B5EF4-FFF2-40B4-BE49-F238E27FC236}">
                <a16:creationId xmlns:a16="http://schemas.microsoft.com/office/drawing/2014/main" id="{F3175D5E-E1B8-47C9-AD7E-ADE4E0CAE600}"/>
              </a:ext>
            </a:extLst>
          </p:cNvPr>
          <p:cNvSpPr/>
          <p:nvPr/>
        </p:nvSpPr>
        <p:spPr>
          <a:xfrm>
            <a:off x="784790" y="3908062"/>
            <a:ext cx="2813985" cy="2140277"/>
          </a:xfrm>
          <a:custGeom>
            <a:avLst/>
            <a:gdLst>
              <a:gd name="connsiteX0" fmla="*/ 0 w 2138572"/>
              <a:gd name="connsiteY0" fmla="*/ 0 h 1325564"/>
              <a:gd name="connsiteX1" fmla="*/ 2138572 w 2138572"/>
              <a:gd name="connsiteY1" fmla="*/ 0 h 1325564"/>
              <a:gd name="connsiteX2" fmla="*/ 2138572 w 2138572"/>
              <a:gd name="connsiteY2" fmla="*/ 1325564 h 1325564"/>
              <a:gd name="connsiteX3" fmla="*/ 0 w 2138572"/>
              <a:gd name="connsiteY3" fmla="*/ 1325564 h 1325564"/>
              <a:gd name="connsiteX4" fmla="*/ 0 w 2138572"/>
              <a:gd name="connsiteY4" fmla="*/ 0 h 1325564"/>
              <a:gd name="connsiteX0" fmla="*/ -178207 w 2138572"/>
              <a:gd name="connsiteY0" fmla="*/ 248543 h 1325564"/>
              <a:gd name="connsiteX1" fmla="*/ -356436 w 2138572"/>
              <a:gd name="connsiteY1" fmla="*/ 248543 h 1325564"/>
              <a:gd name="connsiteX2" fmla="*/ -356436 w 2138572"/>
              <a:gd name="connsiteY2" fmla="*/ 1325564 h 1325564"/>
              <a:gd name="connsiteX3" fmla="*/ 66339 w 2138572"/>
              <a:gd name="connsiteY3" fmla="*/ 1731319 h 1325564"/>
              <a:gd name="connsiteX0" fmla="*/ 476683 w 2615255"/>
              <a:gd name="connsiteY0" fmla="*/ 0 h 1688788"/>
              <a:gd name="connsiteX1" fmla="*/ 2615255 w 2615255"/>
              <a:gd name="connsiteY1" fmla="*/ 0 h 1688788"/>
              <a:gd name="connsiteX2" fmla="*/ 2615255 w 2615255"/>
              <a:gd name="connsiteY2" fmla="*/ 1325564 h 1688788"/>
              <a:gd name="connsiteX3" fmla="*/ 476683 w 2615255"/>
              <a:gd name="connsiteY3" fmla="*/ 1325564 h 1688788"/>
              <a:gd name="connsiteX4" fmla="*/ 476683 w 2615255"/>
              <a:gd name="connsiteY4" fmla="*/ 0 h 1688788"/>
              <a:gd name="connsiteX0" fmla="*/ 298476 w 2615255"/>
              <a:gd name="connsiteY0" fmla="*/ 248543 h 1688788"/>
              <a:gd name="connsiteX1" fmla="*/ 120247 w 2615255"/>
              <a:gd name="connsiteY1" fmla="*/ 248543 h 1688788"/>
              <a:gd name="connsiteX2" fmla="*/ 120247 w 2615255"/>
              <a:gd name="connsiteY2" fmla="*/ 1325564 h 1688788"/>
              <a:gd name="connsiteX3" fmla="*/ 32659 w 2615255"/>
              <a:gd name="connsiteY3" fmla="*/ 1688788 h 1688788"/>
              <a:gd name="connsiteX0" fmla="*/ 675413 w 2813985"/>
              <a:gd name="connsiteY0" fmla="*/ 814713 h 2503501"/>
              <a:gd name="connsiteX1" fmla="*/ 2813985 w 2813985"/>
              <a:gd name="connsiteY1" fmla="*/ 814713 h 2503501"/>
              <a:gd name="connsiteX2" fmla="*/ 2813985 w 2813985"/>
              <a:gd name="connsiteY2" fmla="*/ 2140277 h 2503501"/>
              <a:gd name="connsiteX3" fmla="*/ 675413 w 2813985"/>
              <a:gd name="connsiteY3" fmla="*/ 2140277 h 2503501"/>
              <a:gd name="connsiteX4" fmla="*/ 675413 w 2813985"/>
              <a:gd name="connsiteY4" fmla="*/ 814713 h 2503501"/>
              <a:gd name="connsiteX0" fmla="*/ 497206 w 2813985"/>
              <a:gd name="connsiteY0" fmla="*/ 1063256 h 2503501"/>
              <a:gd name="connsiteX1" fmla="*/ 0 w 2813985"/>
              <a:gd name="connsiteY1" fmla="*/ 0 h 2503501"/>
              <a:gd name="connsiteX2" fmla="*/ 318977 w 2813985"/>
              <a:gd name="connsiteY2" fmla="*/ 2140277 h 2503501"/>
              <a:gd name="connsiteX3" fmla="*/ 231389 w 2813985"/>
              <a:gd name="connsiteY3" fmla="*/ 2503501 h 2503501"/>
              <a:gd name="connsiteX0" fmla="*/ 675413 w 2813985"/>
              <a:gd name="connsiteY0" fmla="*/ 814713 h 2503501"/>
              <a:gd name="connsiteX1" fmla="*/ 2813985 w 2813985"/>
              <a:gd name="connsiteY1" fmla="*/ 814713 h 2503501"/>
              <a:gd name="connsiteX2" fmla="*/ 2813985 w 2813985"/>
              <a:gd name="connsiteY2" fmla="*/ 2140277 h 2503501"/>
              <a:gd name="connsiteX3" fmla="*/ 675413 w 2813985"/>
              <a:gd name="connsiteY3" fmla="*/ 2140277 h 2503501"/>
              <a:gd name="connsiteX4" fmla="*/ 675413 w 2813985"/>
              <a:gd name="connsiteY4" fmla="*/ 814713 h 2503501"/>
              <a:gd name="connsiteX0" fmla="*/ 2549289 w 2813985"/>
              <a:gd name="connsiteY0" fmla="*/ 1 h 2503501"/>
              <a:gd name="connsiteX1" fmla="*/ 0 w 2813985"/>
              <a:gd name="connsiteY1" fmla="*/ 0 h 2503501"/>
              <a:gd name="connsiteX2" fmla="*/ 318977 w 2813985"/>
              <a:gd name="connsiteY2" fmla="*/ 2140277 h 2503501"/>
              <a:gd name="connsiteX3" fmla="*/ 231389 w 2813985"/>
              <a:gd name="connsiteY3" fmla="*/ 2503501 h 2503501"/>
              <a:gd name="connsiteX0" fmla="*/ 675413 w 2813985"/>
              <a:gd name="connsiteY0" fmla="*/ 814713 h 2503501"/>
              <a:gd name="connsiteX1" fmla="*/ 2813985 w 2813985"/>
              <a:gd name="connsiteY1" fmla="*/ 814713 h 2503501"/>
              <a:gd name="connsiteX2" fmla="*/ 2813985 w 2813985"/>
              <a:gd name="connsiteY2" fmla="*/ 2140277 h 2503501"/>
              <a:gd name="connsiteX3" fmla="*/ 675413 w 2813985"/>
              <a:gd name="connsiteY3" fmla="*/ 2140277 h 2503501"/>
              <a:gd name="connsiteX4" fmla="*/ 675413 w 2813985"/>
              <a:gd name="connsiteY4" fmla="*/ 814713 h 2503501"/>
              <a:gd name="connsiteX0" fmla="*/ 2549289 w 2813985"/>
              <a:gd name="connsiteY0" fmla="*/ 1 h 2503501"/>
              <a:gd name="connsiteX1" fmla="*/ 0 w 2813985"/>
              <a:gd name="connsiteY1" fmla="*/ 0 h 2503501"/>
              <a:gd name="connsiteX2" fmla="*/ 648586 w 2813985"/>
              <a:gd name="connsiteY2" fmla="*/ 779310 h 2503501"/>
              <a:gd name="connsiteX3" fmla="*/ 231389 w 2813985"/>
              <a:gd name="connsiteY3" fmla="*/ 2503501 h 2503501"/>
              <a:gd name="connsiteX0" fmla="*/ 675413 w 2813985"/>
              <a:gd name="connsiteY0" fmla="*/ 814713 h 2140277"/>
              <a:gd name="connsiteX1" fmla="*/ 2813985 w 2813985"/>
              <a:gd name="connsiteY1" fmla="*/ 814713 h 2140277"/>
              <a:gd name="connsiteX2" fmla="*/ 2813985 w 2813985"/>
              <a:gd name="connsiteY2" fmla="*/ 2140277 h 2140277"/>
              <a:gd name="connsiteX3" fmla="*/ 675413 w 2813985"/>
              <a:gd name="connsiteY3" fmla="*/ 2140277 h 2140277"/>
              <a:gd name="connsiteX4" fmla="*/ 675413 w 2813985"/>
              <a:gd name="connsiteY4" fmla="*/ 814713 h 2140277"/>
              <a:gd name="connsiteX0" fmla="*/ 2549289 w 2813985"/>
              <a:gd name="connsiteY0" fmla="*/ 1 h 2140277"/>
              <a:gd name="connsiteX1" fmla="*/ 0 w 2813985"/>
              <a:gd name="connsiteY1" fmla="*/ 0 h 2140277"/>
              <a:gd name="connsiteX2" fmla="*/ 648586 w 2813985"/>
              <a:gd name="connsiteY2" fmla="*/ 779310 h 2140277"/>
              <a:gd name="connsiteX3" fmla="*/ 667324 w 2813985"/>
              <a:gd name="connsiteY3" fmla="*/ 823557 h 2140277"/>
              <a:gd name="connsiteX0" fmla="*/ 675413 w 2813985"/>
              <a:gd name="connsiteY0" fmla="*/ 814713 h 2140277"/>
              <a:gd name="connsiteX1" fmla="*/ 2813985 w 2813985"/>
              <a:gd name="connsiteY1" fmla="*/ 814713 h 2140277"/>
              <a:gd name="connsiteX2" fmla="*/ 2813985 w 2813985"/>
              <a:gd name="connsiteY2" fmla="*/ 2140277 h 2140277"/>
              <a:gd name="connsiteX3" fmla="*/ 675413 w 2813985"/>
              <a:gd name="connsiteY3" fmla="*/ 2140277 h 2140277"/>
              <a:gd name="connsiteX4" fmla="*/ 675413 w 2813985"/>
              <a:gd name="connsiteY4" fmla="*/ 814713 h 2140277"/>
              <a:gd name="connsiteX0" fmla="*/ 2549289 w 2813985"/>
              <a:gd name="connsiteY0" fmla="*/ 1 h 2140277"/>
              <a:gd name="connsiteX1" fmla="*/ 0 w 2813985"/>
              <a:gd name="connsiteY1" fmla="*/ 0 h 2140277"/>
              <a:gd name="connsiteX2" fmla="*/ 648586 w 2813985"/>
              <a:gd name="connsiteY2" fmla="*/ 779310 h 2140277"/>
              <a:gd name="connsiteX3" fmla="*/ 560999 w 2813985"/>
              <a:gd name="connsiteY3" fmla="*/ 621539 h 2140277"/>
              <a:gd name="connsiteX0" fmla="*/ 675413 w 2813985"/>
              <a:gd name="connsiteY0" fmla="*/ 814713 h 2140277"/>
              <a:gd name="connsiteX1" fmla="*/ 2813985 w 2813985"/>
              <a:gd name="connsiteY1" fmla="*/ 814713 h 2140277"/>
              <a:gd name="connsiteX2" fmla="*/ 2813985 w 2813985"/>
              <a:gd name="connsiteY2" fmla="*/ 2140277 h 2140277"/>
              <a:gd name="connsiteX3" fmla="*/ 675413 w 2813985"/>
              <a:gd name="connsiteY3" fmla="*/ 2140277 h 2140277"/>
              <a:gd name="connsiteX4" fmla="*/ 675413 w 2813985"/>
              <a:gd name="connsiteY4" fmla="*/ 814713 h 2140277"/>
              <a:gd name="connsiteX0" fmla="*/ 2549289 w 2813985"/>
              <a:gd name="connsiteY0" fmla="*/ 1 h 2140277"/>
              <a:gd name="connsiteX1" fmla="*/ 0 w 2813985"/>
              <a:gd name="connsiteY1" fmla="*/ 0 h 2140277"/>
              <a:gd name="connsiteX2" fmla="*/ 531628 w 2813985"/>
              <a:gd name="connsiteY2" fmla="*/ 598556 h 2140277"/>
              <a:gd name="connsiteX3" fmla="*/ 560999 w 2813985"/>
              <a:gd name="connsiteY3" fmla="*/ 621539 h 2140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13985" h="2140277" extrusionOk="0">
                <a:moveTo>
                  <a:pt x="675413" y="814713"/>
                </a:moveTo>
                <a:lnTo>
                  <a:pt x="2813985" y="814713"/>
                </a:lnTo>
                <a:lnTo>
                  <a:pt x="2813985" y="2140277"/>
                </a:lnTo>
                <a:lnTo>
                  <a:pt x="675413" y="2140277"/>
                </a:lnTo>
                <a:lnTo>
                  <a:pt x="675413" y="814713"/>
                </a:lnTo>
                <a:close/>
              </a:path>
              <a:path w="2813985" h="2140277" fill="none" extrusionOk="0">
                <a:moveTo>
                  <a:pt x="2549289" y="1"/>
                </a:moveTo>
                <a:lnTo>
                  <a:pt x="0" y="0"/>
                </a:lnTo>
                <a:lnTo>
                  <a:pt x="531628" y="598556"/>
                </a:lnTo>
                <a:cubicBezTo>
                  <a:pt x="672553" y="733808"/>
                  <a:pt x="420074" y="486287"/>
                  <a:pt x="560999" y="621539"/>
                </a:cubicBezTo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525CB999-15B2-4FC4-A1D5-1CCC8BAE41A8}"/>
              </a:ext>
            </a:extLst>
          </p:cNvPr>
          <p:cNvSpPr txBox="1"/>
          <p:nvPr/>
        </p:nvSpPr>
        <p:spPr>
          <a:xfrm>
            <a:off x="1759590" y="5260199"/>
            <a:ext cx="18925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/>
              <a:t>DOWOLNOŚĆ</a:t>
            </a:r>
          </a:p>
        </p:txBody>
      </p:sp>
    </p:spTree>
    <p:extLst>
      <p:ext uri="{BB962C8B-B14F-4D97-AF65-F5344CB8AC3E}">
        <p14:creationId xmlns:p14="http://schemas.microsoft.com/office/powerpoint/2010/main" val="3042249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B4009D-AAE2-4EA8-8EA9-5F47AE9CE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DDF4AB-824E-4C67-8A33-CECC9C098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Objaśnienie: wygięta linia bez obramowania 3">
            <a:extLst>
              <a:ext uri="{FF2B5EF4-FFF2-40B4-BE49-F238E27FC236}">
                <a16:creationId xmlns:a16="http://schemas.microsoft.com/office/drawing/2014/main" id="{FAB9683B-0640-4962-9EC7-81C105ABB7EA}"/>
              </a:ext>
            </a:extLst>
          </p:cNvPr>
          <p:cNvSpPr/>
          <p:nvPr/>
        </p:nvSpPr>
        <p:spPr>
          <a:xfrm>
            <a:off x="8313576" y="1231641"/>
            <a:ext cx="2463281" cy="1436948"/>
          </a:xfrm>
          <a:prstGeom prst="callout2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D138CEFC-ED58-4637-8204-B88A35F0ED80}"/>
              </a:ext>
            </a:extLst>
          </p:cNvPr>
          <p:cNvSpPr txBox="1"/>
          <p:nvPr/>
        </p:nvSpPr>
        <p:spPr>
          <a:xfrm>
            <a:off x="8459873" y="1690688"/>
            <a:ext cx="2295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/>
              <a:t>RACJONALNOŚĆ</a:t>
            </a:r>
          </a:p>
        </p:txBody>
      </p:sp>
      <p:sp>
        <p:nvSpPr>
          <p:cNvPr id="6" name="Chmurka 5">
            <a:extLst>
              <a:ext uri="{FF2B5EF4-FFF2-40B4-BE49-F238E27FC236}">
                <a16:creationId xmlns:a16="http://schemas.microsoft.com/office/drawing/2014/main" id="{9C9F55E9-F672-4596-87C8-59617E2313EA}"/>
              </a:ext>
            </a:extLst>
          </p:cNvPr>
          <p:cNvSpPr/>
          <p:nvPr/>
        </p:nvSpPr>
        <p:spPr>
          <a:xfrm>
            <a:off x="3870498" y="2984212"/>
            <a:ext cx="5116134" cy="2803063"/>
          </a:xfrm>
          <a:prstGeom prst="cloud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C0C49396-1E60-44B3-8ACA-234D5C4ED39D}"/>
              </a:ext>
            </a:extLst>
          </p:cNvPr>
          <p:cNvSpPr txBox="1"/>
          <p:nvPr/>
        </p:nvSpPr>
        <p:spPr>
          <a:xfrm>
            <a:off x="4802272" y="3847556"/>
            <a:ext cx="36576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/>
              <a:t>POWODZENIE CAŁOŚCI</a:t>
            </a:r>
          </a:p>
        </p:txBody>
      </p:sp>
      <p:sp>
        <p:nvSpPr>
          <p:cNvPr id="8" name="Objaśnienie: podwójna wygięta linia 7">
            <a:extLst>
              <a:ext uri="{FF2B5EF4-FFF2-40B4-BE49-F238E27FC236}">
                <a16:creationId xmlns:a16="http://schemas.microsoft.com/office/drawing/2014/main" id="{088E07AB-487D-4B90-B920-5069DCFA42B8}"/>
              </a:ext>
            </a:extLst>
          </p:cNvPr>
          <p:cNvSpPr/>
          <p:nvPr/>
        </p:nvSpPr>
        <p:spPr>
          <a:xfrm>
            <a:off x="3817088" y="1146693"/>
            <a:ext cx="2138572" cy="1325564"/>
          </a:xfrm>
          <a:prstGeom prst="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130610"/>
              <a:gd name="adj8" fmla="val 3102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872DDCEF-B458-46A3-964F-8203FEDFA387}"/>
              </a:ext>
            </a:extLst>
          </p:cNvPr>
          <p:cNvSpPr txBox="1"/>
          <p:nvPr/>
        </p:nvSpPr>
        <p:spPr>
          <a:xfrm>
            <a:off x="4007443" y="1575413"/>
            <a:ext cx="19482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/>
              <a:t>TWORY CELOWE</a:t>
            </a:r>
          </a:p>
        </p:txBody>
      </p:sp>
      <p:sp>
        <p:nvSpPr>
          <p:cNvPr id="10" name="Objaśnienie: podwójna wygięta linia 12">
            <a:extLst>
              <a:ext uri="{FF2B5EF4-FFF2-40B4-BE49-F238E27FC236}">
                <a16:creationId xmlns:a16="http://schemas.microsoft.com/office/drawing/2014/main" id="{2A553EB0-1BF2-4B1A-9BD2-AF1FC38512B2}"/>
              </a:ext>
            </a:extLst>
          </p:cNvPr>
          <p:cNvSpPr/>
          <p:nvPr/>
        </p:nvSpPr>
        <p:spPr>
          <a:xfrm>
            <a:off x="784790" y="3908062"/>
            <a:ext cx="2813985" cy="2140277"/>
          </a:xfrm>
          <a:custGeom>
            <a:avLst/>
            <a:gdLst>
              <a:gd name="connsiteX0" fmla="*/ 0 w 2138572"/>
              <a:gd name="connsiteY0" fmla="*/ 0 h 1325564"/>
              <a:gd name="connsiteX1" fmla="*/ 2138572 w 2138572"/>
              <a:gd name="connsiteY1" fmla="*/ 0 h 1325564"/>
              <a:gd name="connsiteX2" fmla="*/ 2138572 w 2138572"/>
              <a:gd name="connsiteY2" fmla="*/ 1325564 h 1325564"/>
              <a:gd name="connsiteX3" fmla="*/ 0 w 2138572"/>
              <a:gd name="connsiteY3" fmla="*/ 1325564 h 1325564"/>
              <a:gd name="connsiteX4" fmla="*/ 0 w 2138572"/>
              <a:gd name="connsiteY4" fmla="*/ 0 h 1325564"/>
              <a:gd name="connsiteX0" fmla="*/ -178207 w 2138572"/>
              <a:gd name="connsiteY0" fmla="*/ 248543 h 1325564"/>
              <a:gd name="connsiteX1" fmla="*/ -356436 w 2138572"/>
              <a:gd name="connsiteY1" fmla="*/ 248543 h 1325564"/>
              <a:gd name="connsiteX2" fmla="*/ -356436 w 2138572"/>
              <a:gd name="connsiteY2" fmla="*/ 1325564 h 1325564"/>
              <a:gd name="connsiteX3" fmla="*/ 66339 w 2138572"/>
              <a:gd name="connsiteY3" fmla="*/ 1731319 h 1325564"/>
              <a:gd name="connsiteX0" fmla="*/ 476683 w 2615255"/>
              <a:gd name="connsiteY0" fmla="*/ 0 h 1688788"/>
              <a:gd name="connsiteX1" fmla="*/ 2615255 w 2615255"/>
              <a:gd name="connsiteY1" fmla="*/ 0 h 1688788"/>
              <a:gd name="connsiteX2" fmla="*/ 2615255 w 2615255"/>
              <a:gd name="connsiteY2" fmla="*/ 1325564 h 1688788"/>
              <a:gd name="connsiteX3" fmla="*/ 476683 w 2615255"/>
              <a:gd name="connsiteY3" fmla="*/ 1325564 h 1688788"/>
              <a:gd name="connsiteX4" fmla="*/ 476683 w 2615255"/>
              <a:gd name="connsiteY4" fmla="*/ 0 h 1688788"/>
              <a:gd name="connsiteX0" fmla="*/ 298476 w 2615255"/>
              <a:gd name="connsiteY0" fmla="*/ 248543 h 1688788"/>
              <a:gd name="connsiteX1" fmla="*/ 120247 w 2615255"/>
              <a:gd name="connsiteY1" fmla="*/ 248543 h 1688788"/>
              <a:gd name="connsiteX2" fmla="*/ 120247 w 2615255"/>
              <a:gd name="connsiteY2" fmla="*/ 1325564 h 1688788"/>
              <a:gd name="connsiteX3" fmla="*/ 32659 w 2615255"/>
              <a:gd name="connsiteY3" fmla="*/ 1688788 h 1688788"/>
              <a:gd name="connsiteX0" fmla="*/ 675413 w 2813985"/>
              <a:gd name="connsiteY0" fmla="*/ 814713 h 2503501"/>
              <a:gd name="connsiteX1" fmla="*/ 2813985 w 2813985"/>
              <a:gd name="connsiteY1" fmla="*/ 814713 h 2503501"/>
              <a:gd name="connsiteX2" fmla="*/ 2813985 w 2813985"/>
              <a:gd name="connsiteY2" fmla="*/ 2140277 h 2503501"/>
              <a:gd name="connsiteX3" fmla="*/ 675413 w 2813985"/>
              <a:gd name="connsiteY3" fmla="*/ 2140277 h 2503501"/>
              <a:gd name="connsiteX4" fmla="*/ 675413 w 2813985"/>
              <a:gd name="connsiteY4" fmla="*/ 814713 h 2503501"/>
              <a:gd name="connsiteX0" fmla="*/ 497206 w 2813985"/>
              <a:gd name="connsiteY0" fmla="*/ 1063256 h 2503501"/>
              <a:gd name="connsiteX1" fmla="*/ 0 w 2813985"/>
              <a:gd name="connsiteY1" fmla="*/ 0 h 2503501"/>
              <a:gd name="connsiteX2" fmla="*/ 318977 w 2813985"/>
              <a:gd name="connsiteY2" fmla="*/ 2140277 h 2503501"/>
              <a:gd name="connsiteX3" fmla="*/ 231389 w 2813985"/>
              <a:gd name="connsiteY3" fmla="*/ 2503501 h 2503501"/>
              <a:gd name="connsiteX0" fmla="*/ 675413 w 2813985"/>
              <a:gd name="connsiteY0" fmla="*/ 814713 h 2503501"/>
              <a:gd name="connsiteX1" fmla="*/ 2813985 w 2813985"/>
              <a:gd name="connsiteY1" fmla="*/ 814713 h 2503501"/>
              <a:gd name="connsiteX2" fmla="*/ 2813985 w 2813985"/>
              <a:gd name="connsiteY2" fmla="*/ 2140277 h 2503501"/>
              <a:gd name="connsiteX3" fmla="*/ 675413 w 2813985"/>
              <a:gd name="connsiteY3" fmla="*/ 2140277 h 2503501"/>
              <a:gd name="connsiteX4" fmla="*/ 675413 w 2813985"/>
              <a:gd name="connsiteY4" fmla="*/ 814713 h 2503501"/>
              <a:gd name="connsiteX0" fmla="*/ 2549289 w 2813985"/>
              <a:gd name="connsiteY0" fmla="*/ 1 h 2503501"/>
              <a:gd name="connsiteX1" fmla="*/ 0 w 2813985"/>
              <a:gd name="connsiteY1" fmla="*/ 0 h 2503501"/>
              <a:gd name="connsiteX2" fmla="*/ 318977 w 2813985"/>
              <a:gd name="connsiteY2" fmla="*/ 2140277 h 2503501"/>
              <a:gd name="connsiteX3" fmla="*/ 231389 w 2813985"/>
              <a:gd name="connsiteY3" fmla="*/ 2503501 h 2503501"/>
              <a:gd name="connsiteX0" fmla="*/ 675413 w 2813985"/>
              <a:gd name="connsiteY0" fmla="*/ 814713 h 2503501"/>
              <a:gd name="connsiteX1" fmla="*/ 2813985 w 2813985"/>
              <a:gd name="connsiteY1" fmla="*/ 814713 h 2503501"/>
              <a:gd name="connsiteX2" fmla="*/ 2813985 w 2813985"/>
              <a:gd name="connsiteY2" fmla="*/ 2140277 h 2503501"/>
              <a:gd name="connsiteX3" fmla="*/ 675413 w 2813985"/>
              <a:gd name="connsiteY3" fmla="*/ 2140277 h 2503501"/>
              <a:gd name="connsiteX4" fmla="*/ 675413 w 2813985"/>
              <a:gd name="connsiteY4" fmla="*/ 814713 h 2503501"/>
              <a:gd name="connsiteX0" fmla="*/ 2549289 w 2813985"/>
              <a:gd name="connsiteY0" fmla="*/ 1 h 2503501"/>
              <a:gd name="connsiteX1" fmla="*/ 0 w 2813985"/>
              <a:gd name="connsiteY1" fmla="*/ 0 h 2503501"/>
              <a:gd name="connsiteX2" fmla="*/ 648586 w 2813985"/>
              <a:gd name="connsiteY2" fmla="*/ 779310 h 2503501"/>
              <a:gd name="connsiteX3" fmla="*/ 231389 w 2813985"/>
              <a:gd name="connsiteY3" fmla="*/ 2503501 h 2503501"/>
              <a:gd name="connsiteX0" fmla="*/ 675413 w 2813985"/>
              <a:gd name="connsiteY0" fmla="*/ 814713 h 2140277"/>
              <a:gd name="connsiteX1" fmla="*/ 2813985 w 2813985"/>
              <a:gd name="connsiteY1" fmla="*/ 814713 h 2140277"/>
              <a:gd name="connsiteX2" fmla="*/ 2813985 w 2813985"/>
              <a:gd name="connsiteY2" fmla="*/ 2140277 h 2140277"/>
              <a:gd name="connsiteX3" fmla="*/ 675413 w 2813985"/>
              <a:gd name="connsiteY3" fmla="*/ 2140277 h 2140277"/>
              <a:gd name="connsiteX4" fmla="*/ 675413 w 2813985"/>
              <a:gd name="connsiteY4" fmla="*/ 814713 h 2140277"/>
              <a:gd name="connsiteX0" fmla="*/ 2549289 w 2813985"/>
              <a:gd name="connsiteY0" fmla="*/ 1 h 2140277"/>
              <a:gd name="connsiteX1" fmla="*/ 0 w 2813985"/>
              <a:gd name="connsiteY1" fmla="*/ 0 h 2140277"/>
              <a:gd name="connsiteX2" fmla="*/ 648586 w 2813985"/>
              <a:gd name="connsiteY2" fmla="*/ 779310 h 2140277"/>
              <a:gd name="connsiteX3" fmla="*/ 667324 w 2813985"/>
              <a:gd name="connsiteY3" fmla="*/ 823557 h 2140277"/>
              <a:gd name="connsiteX0" fmla="*/ 675413 w 2813985"/>
              <a:gd name="connsiteY0" fmla="*/ 814713 h 2140277"/>
              <a:gd name="connsiteX1" fmla="*/ 2813985 w 2813985"/>
              <a:gd name="connsiteY1" fmla="*/ 814713 h 2140277"/>
              <a:gd name="connsiteX2" fmla="*/ 2813985 w 2813985"/>
              <a:gd name="connsiteY2" fmla="*/ 2140277 h 2140277"/>
              <a:gd name="connsiteX3" fmla="*/ 675413 w 2813985"/>
              <a:gd name="connsiteY3" fmla="*/ 2140277 h 2140277"/>
              <a:gd name="connsiteX4" fmla="*/ 675413 w 2813985"/>
              <a:gd name="connsiteY4" fmla="*/ 814713 h 2140277"/>
              <a:gd name="connsiteX0" fmla="*/ 2549289 w 2813985"/>
              <a:gd name="connsiteY0" fmla="*/ 1 h 2140277"/>
              <a:gd name="connsiteX1" fmla="*/ 0 w 2813985"/>
              <a:gd name="connsiteY1" fmla="*/ 0 h 2140277"/>
              <a:gd name="connsiteX2" fmla="*/ 648586 w 2813985"/>
              <a:gd name="connsiteY2" fmla="*/ 779310 h 2140277"/>
              <a:gd name="connsiteX3" fmla="*/ 560999 w 2813985"/>
              <a:gd name="connsiteY3" fmla="*/ 621539 h 2140277"/>
              <a:gd name="connsiteX0" fmla="*/ 675413 w 2813985"/>
              <a:gd name="connsiteY0" fmla="*/ 814713 h 2140277"/>
              <a:gd name="connsiteX1" fmla="*/ 2813985 w 2813985"/>
              <a:gd name="connsiteY1" fmla="*/ 814713 h 2140277"/>
              <a:gd name="connsiteX2" fmla="*/ 2813985 w 2813985"/>
              <a:gd name="connsiteY2" fmla="*/ 2140277 h 2140277"/>
              <a:gd name="connsiteX3" fmla="*/ 675413 w 2813985"/>
              <a:gd name="connsiteY3" fmla="*/ 2140277 h 2140277"/>
              <a:gd name="connsiteX4" fmla="*/ 675413 w 2813985"/>
              <a:gd name="connsiteY4" fmla="*/ 814713 h 2140277"/>
              <a:gd name="connsiteX0" fmla="*/ 2549289 w 2813985"/>
              <a:gd name="connsiteY0" fmla="*/ 1 h 2140277"/>
              <a:gd name="connsiteX1" fmla="*/ 0 w 2813985"/>
              <a:gd name="connsiteY1" fmla="*/ 0 h 2140277"/>
              <a:gd name="connsiteX2" fmla="*/ 531628 w 2813985"/>
              <a:gd name="connsiteY2" fmla="*/ 598556 h 2140277"/>
              <a:gd name="connsiteX3" fmla="*/ 560999 w 2813985"/>
              <a:gd name="connsiteY3" fmla="*/ 621539 h 2140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13985" h="2140277" extrusionOk="0">
                <a:moveTo>
                  <a:pt x="675413" y="814713"/>
                </a:moveTo>
                <a:lnTo>
                  <a:pt x="2813985" y="814713"/>
                </a:lnTo>
                <a:lnTo>
                  <a:pt x="2813985" y="2140277"/>
                </a:lnTo>
                <a:lnTo>
                  <a:pt x="675413" y="2140277"/>
                </a:lnTo>
                <a:lnTo>
                  <a:pt x="675413" y="814713"/>
                </a:lnTo>
                <a:close/>
              </a:path>
              <a:path w="2813985" h="2140277" fill="none" extrusionOk="0">
                <a:moveTo>
                  <a:pt x="2549289" y="1"/>
                </a:moveTo>
                <a:lnTo>
                  <a:pt x="0" y="0"/>
                </a:lnTo>
                <a:lnTo>
                  <a:pt x="531628" y="598556"/>
                </a:lnTo>
                <a:cubicBezTo>
                  <a:pt x="672553" y="733808"/>
                  <a:pt x="420074" y="486287"/>
                  <a:pt x="560999" y="621539"/>
                </a:cubicBezTo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5FF9ED7E-7FF7-4E65-92FB-FEB431875FAE}"/>
              </a:ext>
            </a:extLst>
          </p:cNvPr>
          <p:cNvSpPr txBox="1"/>
          <p:nvPr/>
        </p:nvSpPr>
        <p:spPr>
          <a:xfrm>
            <a:off x="1842041" y="5079389"/>
            <a:ext cx="18925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/>
              <a:t>OSIĄGANIE SKUTKU</a:t>
            </a:r>
          </a:p>
        </p:txBody>
      </p:sp>
    </p:spTree>
    <p:extLst>
      <p:ext uri="{BB962C8B-B14F-4D97-AF65-F5344CB8AC3E}">
        <p14:creationId xmlns:p14="http://schemas.microsoft.com/office/powerpoint/2010/main" val="286796550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992</Words>
  <Application>Microsoft Office PowerPoint</Application>
  <PresentationFormat>Panoramiczny</PresentationFormat>
  <Paragraphs>181</Paragraphs>
  <Slides>29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Wingdings</vt:lpstr>
      <vt:lpstr>Motyw pakietu Office</vt:lpstr>
      <vt:lpstr>ORGANIZACJA </vt:lpstr>
      <vt:lpstr>WIELOZNACZNOŚĆ TERMINU</vt:lpstr>
      <vt:lpstr>Prezentacja programu PowerPoint</vt:lpstr>
      <vt:lpstr>Prezentacja programu PowerPoint</vt:lpstr>
      <vt:lpstr>INTERPRETACJA PRAKSEOLOGICZNA</vt:lpstr>
      <vt:lpstr>Prezentacja programu PowerPoint</vt:lpstr>
      <vt:lpstr>Prezentacja programu PowerPoint</vt:lpstr>
      <vt:lpstr>Prezentacja programu PowerPoint</vt:lpstr>
      <vt:lpstr>Prezentacja programu PowerPoint</vt:lpstr>
      <vt:lpstr>INSTYTUCJA</vt:lpstr>
      <vt:lpstr>WITOLD KIEŻUN</vt:lpstr>
      <vt:lpstr>INSTYTUCJA</vt:lpstr>
      <vt:lpstr>STOPIEŃ ZORGANIZOWANIA INSTYTUCJI</vt:lpstr>
      <vt:lpstr>Prezentacja programu PowerPoint</vt:lpstr>
      <vt:lpstr> RÓŻNICE W STOPNIU ZORGANIZOWANIA ZE WZGLĘDU NA STOPIEŃ NASILENIA STOPNIA WSPÓŁPRZYCZYNIANIA SIĘ UCZESTNIKÓW TEJ SAMEJ INSTYTUCJI DO JEJ POWODZENIA: </vt:lpstr>
      <vt:lpstr>INTERPRETACJA CYBERNETYCZNA</vt:lpstr>
      <vt:lpstr>Prezentacja programu PowerPoint</vt:lpstr>
      <vt:lpstr>Prezentacja programu PowerPoint</vt:lpstr>
      <vt:lpstr>INTERPRETACJA SYSTEMOWA</vt:lpstr>
      <vt:lpstr>Prezentacja programu PowerPoint</vt:lpstr>
      <vt:lpstr>Prezentacja programu PowerPoint</vt:lpstr>
      <vt:lpstr>Prezentacja programu PowerPoint</vt:lpstr>
      <vt:lpstr>MAKROOTOCZENIE</vt:lpstr>
      <vt:lpstr>MIKROOTOCZENIE</vt:lpstr>
      <vt:lpstr>METODY ANALIZY OTOCZENIA</vt:lpstr>
      <vt:lpstr>SPOŁECZNA ODPOWIEDZIALNOŚĆ ORGANIZACJI</vt:lpstr>
      <vt:lpstr>INTERPRETACJA SOCJOLOGICZNA</vt:lpstr>
      <vt:lpstr>AD. A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ORGANIZACJA</dc:title>
  <dc:creator>Karina Pilarz</dc:creator>
  <cp:lastModifiedBy>Karina Pilarz</cp:lastModifiedBy>
  <cp:revision>14</cp:revision>
  <dcterms:created xsi:type="dcterms:W3CDTF">2019-12-07T13:24:05Z</dcterms:created>
  <dcterms:modified xsi:type="dcterms:W3CDTF">2024-09-09T11:09:55Z</dcterms:modified>
</cp:coreProperties>
</file>