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67" r:id="rId3"/>
    <p:sldId id="289" r:id="rId4"/>
    <p:sldId id="268" r:id="rId5"/>
    <p:sldId id="269" r:id="rId6"/>
    <p:sldId id="290" r:id="rId7"/>
    <p:sldId id="270" r:id="rId8"/>
    <p:sldId id="271" r:id="rId9"/>
    <p:sldId id="272" r:id="rId10"/>
    <p:sldId id="291" r:id="rId11"/>
    <p:sldId id="273" r:id="rId12"/>
    <p:sldId id="292" r:id="rId13"/>
    <p:sldId id="274" r:id="rId14"/>
    <p:sldId id="275" r:id="rId15"/>
    <p:sldId id="293" r:id="rId16"/>
    <p:sldId id="277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94" r:id="rId26"/>
    <p:sldId id="285" r:id="rId27"/>
    <p:sldId id="295" r:id="rId28"/>
    <p:sldId id="286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3" y="-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8BC9D3-A943-4C8B-A08C-8E681F45DE8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E3FA736-C7BC-498B-A1AF-6C4C73A5B38D}">
      <dgm:prSet phldrT="[Tekst]"/>
      <dgm:spPr/>
      <dgm:t>
        <a:bodyPr/>
        <a:lstStyle/>
        <a:p>
          <a:r>
            <a:rPr lang="pl-PL" dirty="0" smtClean="0"/>
            <a:t>W linii prostej</a:t>
          </a:r>
          <a:endParaRPr lang="pl-PL" dirty="0"/>
        </a:p>
      </dgm:t>
    </dgm:pt>
    <dgm:pt modelId="{7F4B304E-E53A-4A68-94A0-300BF1B53220}" type="parTrans" cxnId="{7EC06761-E7BB-4929-A181-032506458061}">
      <dgm:prSet/>
      <dgm:spPr/>
      <dgm:t>
        <a:bodyPr/>
        <a:lstStyle/>
        <a:p>
          <a:endParaRPr lang="pl-PL"/>
        </a:p>
      </dgm:t>
    </dgm:pt>
    <dgm:pt modelId="{8F5A05B2-0289-42EF-BC54-78E7883FC883}" type="sibTrans" cxnId="{7EC06761-E7BB-4929-A181-032506458061}">
      <dgm:prSet/>
      <dgm:spPr/>
      <dgm:t>
        <a:bodyPr/>
        <a:lstStyle/>
        <a:p>
          <a:endParaRPr lang="pl-PL"/>
        </a:p>
      </dgm:t>
    </dgm:pt>
    <dgm:pt modelId="{82177627-DD5A-41FD-A11D-460D29FB6908}">
      <dgm:prSet phldrT="[Tekst]"/>
      <dgm:spPr/>
      <dgm:t>
        <a:bodyPr/>
        <a:lstStyle/>
        <a:p>
          <a:r>
            <a:rPr lang="pl-PL" dirty="0" smtClean="0"/>
            <a:t>Pochodzenie jednej osoby od drugiej</a:t>
          </a:r>
          <a:endParaRPr lang="pl-PL" dirty="0"/>
        </a:p>
      </dgm:t>
    </dgm:pt>
    <dgm:pt modelId="{BAFE7220-166D-4DA9-BCF4-64C3EF65BDE9}" type="parTrans" cxnId="{6AF276FC-DD9C-4B5F-B0CF-C40798C5DA70}">
      <dgm:prSet/>
      <dgm:spPr/>
      <dgm:t>
        <a:bodyPr/>
        <a:lstStyle/>
        <a:p>
          <a:endParaRPr lang="pl-PL"/>
        </a:p>
      </dgm:t>
    </dgm:pt>
    <dgm:pt modelId="{212F700A-C925-4C46-AE9F-CDDC6A917CA8}" type="sibTrans" cxnId="{6AF276FC-DD9C-4B5F-B0CF-C40798C5DA70}">
      <dgm:prSet/>
      <dgm:spPr/>
      <dgm:t>
        <a:bodyPr/>
        <a:lstStyle/>
        <a:p>
          <a:endParaRPr lang="pl-PL"/>
        </a:p>
      </dgm:t>
    </dgm:pt>
    <dgm:pt modelId="{B640D1D7-5D36-4A46-8AA4-AC2C2AD3ACBD}">
      <dgm:prSet phldrT="[Tekst]"/>
      <dgm:spPr/>
      <dgm:t>
        <a:bodyPr/>
        <a:lstStyle/>
        <a:p>
          <a:r>
            <a:rPr lang="pl-PL" dirty="0" smtClean="0"/>
            <a:t>Np. Matka - Córka</a:t>
          </a:r>
          <a:endParaRPr lang="pl-PL" dirty="0"/>
        </a:p>
      </dgm:t>
    </dgm:pt>
    <dgm:pt modelId="{2CA8F368-E982-43A2-8FE9-6B2BB76FF0A5}" type="parTrans" cxnId="{A391F3EC-3E1D-4285-ADBE-F8125C4C8313}">
      <dgm:prSet/>
      <dgm:spPr/>
      <dgm:t>
        <a:bodyPr/>
        <a:lstStyle/>
        <a:p>
          <a:endParaRPr lang="pl-PL"/>
        </a:p>
      </dgm:t>
    </dgm:pt>
    <dgm:pt modelId="{04E69EC5-BB1B-4605-AD3B-F54F1CA71546}" type="sibTrans" cxnId="{A391F3EC-3E1D-4285-ADBE-F8125C4C8313}">
      <dgm:prSet/>
      <dgm:spPr/>
      <dgm:t>
        <a:bodyPr/>
        <a:lstStyle/>
        <a:p>
          <a:endParaRPr lang="pl-PL"/>
        </a:p>
      </dgm:t>
    </dgm:pt>
    <dgm:pt modelId="{894CDC18-66EF-4431-AB84-7ED01D6ADA97}">
      <dgm:prSet phldrT="[Tekst]"/>
      <dgm:spPr/>
      <dgm:t>
        <a:bodyPr/>
        <a:lstStyle/>
        <a:p>
          <a:r>
            <a:rPr lang="pl-PL" dirty="0" smtClean="0"/>
            <a:t>W linii bocznej</a:t>
          </a:r>
          <a:endParaRPr lang="pl-PL" dirty="0"/>
        </a:p>
      </dgm:t>
    </dgm:pt>
    <dgm:pt modelId="{2D4544CD-20E8-4F3B-ABAE-D9DD12BB47E4}" type="parTrans" cxnId="{D93CDAFB-5573-4CFF-A98C-44E034A6D203}">
      <dgm:prSet/>
      <dgm:spPr/>
      <dgm:t>
        <a:bodyPr/>
        <a:lstStyle/>
        <a:p>
          <a:endParaRPr lang="pl-PL"/>
        </a:p>
      </dgm:t>
    </dgm:pt>
    <dgm:pt modelId="{022E90E6-C698-4C11-B31F-341528ABF188}" type="sibTrans" cxnId="{D93CDAFB-5573-4CFF-A98C-44E034A6D203}">
      <dgm:prSet/>
      <dgm:spPr/>
      <dgm:t>
        <a:bodyPr/>
        <a:lstStyle/>
        <a:p>
          <a:endParaRPr lang="pl-PL"/>
        </a:p>
      </dgm:t>
    </dgm:pt>
    <dgm:pt modelId="{EE5D9C00-8031-4851-8F77-9F2371DB25EF}">
      <dgm:prSet phldrT="[Tekst]"/>
      <dgm:spPr/>
      <dgm:t>
        <a:bodyPr/>
        <a:lstStyle/>
        <a:p>
          <a:r>
            <a:rPr lang="pl-PL" dirty="0" smtClean="0"/>
            <a:t>Pochodzenie od wspólnego przodka</a:t>
          </a:r>
          <a:endParaRPr lang="pl-PL" dirty="0"/>
        </a:p>
      </dgm:t>
    </dgm:pt>
    <dgm:pt modelId="{175595E7-5C6E-4760-B63D-7DB194A02485}" type="parTrans" cxnId="{89DE0205-E58D-4468-BEB3-C16636C97713}">
      <dgm:prSet/>
      <dgm:spPr/>
      <dgm:t>
        <a:bodyPr/>
        <a:lstStyle/>
        <a:p>
          <a:endParaRPr lang="pl-PL"/>
        </a:p>
      </dgm:t>
    </dgm:pt>
    <dgm:pt modelId="{CD1024F7-48BF-42A9-B003-C7B4E406333E}" type="sibTrans" cxnId="{89DE0205-E58D-4468-BEB3-C16636C97713}">
      <dgm:prSet/>
      <dgm:spPr/>
      <dgm:t>
        <a:bodyPr/>
        <a:lstStyle/>
        <a:p>
          <a:endParaRPr lang="pl-PL"/>
        </a:p>
      </dgm:t>
    </dgm:pt>
    <dgm:pt modelId="{53DD60FB-1538-406C-A266-9BBC96C35F85}">
      <dgm:prSet phldrT="[Tekst]"/>
      <dgm:spPr/>
      <dgm:t>
        <a:bodyPr/>
        <a:lstStyle/>
        <a:p>
          <a:r>
            <a:rPr lang="pl-PL" dirty="0" smtClean="0"/>
            <a:t>Np. Wuj - Siostrzenica </a:t>
          </a:r>
          <a:endParaRPr lang="pl-PL" dirty="0"/>
        </a:p>
      </dgm:t>
    </dgm:pt>
    <dgm:pt modelId="{130366E9-6ED7-4AD3-B762-C4DAF3EAB25C}" type="parTrans" cxnId="{E49D5961-06C7-4764-8A5C-7CBA698A23F6}">
      <dgm:prSet/>
      <dgm:spPr/>
      <dgm:t>
        <a:bodyPr/>
        <a:lstStyle/>
        <a:p>
          <a:endParaRPr lang="pl-PL"/>
        </a:p>
      </dgm:t>
    </dgm:pt>
    <dgm:pt modelId="{FC4F8A79-5479-48A5-8F49-0C858E775AFB}" type="sibTrans" cxnId="{E49D5961-06C7-4764-8A5C-7CBA698A23F6}">
      <dgm:prSet/>
      <dgm:spPr/>
      <dgm:t>
        <a:bodyPr/>
        <a:lstStyle/>
        <a:p>
          <a:endParaRPr lang="pl-PL"/>
        </a:p>
      </dgm:t>
    </dgm:pt>
    <dgm:pt modelId="{7A91868E-6F10-4749-B333-3BC9AE4944E1}" type="pres">
      <dgm:prSet presAssocID="{5B8BC9D3-A943-4C8B-A08C-8E681F45DE8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E954F6-D338-4775-B93E-93F9CF96AD0B}" type="pres">
      <dgm:prSet presAssocID="{7E3FA736-C7BC-498B-A1AF-6C4C73A5B38D}" presName="root" presStyleCnt="0"/>
      <dgm:spPr/>
    </dgm:pt>
    <dgm:pt modelId="{4AD270F8-A86B-4416-9DEF-490847F7A970}" type="pres">
      <dgm:prSet presAssocID="{7E3FA736-C7BC-498B-A1AF-6C4C73A5B38D}" presName="rootComposite" presStyleCnt="0"/>
      <dgm:spPr/>
    </dgm:pt>
    <dgm:pt modelId="{05B20C27-D37C-4F51-A7A1-1E13157E772B}" type="pres">
      <dgm:prSet presAssocID="{7E3FA736-C7BC-498B-A1AF-6C4C73A5B38D}" presName="rootText" presStyleLbl="node1" presStyleIdx="0" presStyleCnt="2"/>
      <dgm:spPr/>
      <dgm:t>
        <a:bodyPr/>
        <a:lstStyle/>
        <a:p>
          <a:endParaRPr lang="pl-PL"/>
        </a:p>
      </dgm:t>
    </dgm:pt>
    <dgm:pt modelId="{3279D2FC-F182-47C3-BD9F-CB647149985F}" type="pres">
      <dgm:prSet presAssocID="{7E3FA736-C7BC-498B-A1AF-6C4C73A5B38D}" presName="rootConnector" presStyleLbl="node1" presStyleIdx="0" presStyleCnt="2"/>
      <dgm:spPr/>
    </dgm:pt>
    <dgm:pt modelId="{516772B1-2A09-4583-A4C6-669415682604}" type="pres">
      <dgm:prSet presAssocID="{7E3FA736-C7BC-498B-A1AF-6C4C73A5B38D}" presName="childShape" presStyleCnt="0"/>
      <dgm:spPr/>
    </dgm:pt>
    <dgm:pt modelId="{36ABAE7D-2BCE-4DC7-9612-2BFEBF4FC964}" type="pres">
      <dgm:prSet presAssocID="{BAFE7220-166D-4DA9-BCF4-64C3EF65BDE9}" presName="Name13" presStyleLbl="parChTrans1D2" presStyleIdx="0" presStyleCnt="4"/>
      <dgm:spPr/>
    </dgm:pt>
    <dgm:pt modelId="{833F29CF-E205-4748-927A-90F7BFC56957}" type="pres">
      <dgm:prSet presAssocID="{82177627-DD5A-41FD-A11D-460D29FB6908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052A45-C7AE-4325-82B2-8E015ED8C81A}" type="pres">
      <dgm:prSet presAssocID="{2CA8F368-E982-43A2-8FE9-6B2BB76FF0A5}" presName="Name13" presStyleLbl="parChTrans1D2" presStyleIdx="1" presStyleCnt="4"/>
      <dgm:spPr/>
    </dgm:pt>
    <dgm:pt modelId="{7208E0C1-3A33-45B9-9453-7DC71907E7DE}" type="pres">
      <dgm:prSet presAssocID="{B640D1D7-5D36-4A46-8AA4-AC2C2AD3ACBD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E9673A-7C08-4F67-984A-2A6A33522FC7}" type="pres">
      <dgm:prSet presAssocID="{894CDC18-66EF-4431-AB84-7ED01D6ADA97}" presName="root" presStyleCnt="0"/>
      <dgm:spPr/>
    </dgm:pt>
    <dgm:pt modelId="{2B890219-6A11-4E5A-BA49-A450CB8A2A76}" type="pres">
      <dgm:prSet presAssocID="{894CDC18-66EF-4431-AB84-7ED01D6ADA97}" presName="rootComposite" presStyleCnt="0"/>
      <dgm:spPr/>
    </dgm:pt>
    <dgm:pt modelId="{DC5E0A7F-603B-4344-9F31-D786E4E2D13B}" type="pres">
      <dgm:prSet presAssocID="{894CDC18-66EF-4431-AB84-7ED01D6ADA97}" presName="rootText" presStyleLbl="node1" presStyleIdx="1" presStyleCnt="2"/>
      <dgm:spPr/>
    </dgm:pt>
    <dgm:pt modelId="{608E7BE4-9E11-44EA-ACBD-29567C4DBD56}" type="pres">
      <dgm:prSet presAssocID="{894CDC18-66EF-4431-AB84-7ED01D6ADA97}" presName="rootConnector" presStyleLbl="node1" presStyleIdx="1" presStyleCnt="2"/>
      <dgm:spPr/>
    </dgm:pt>
    <dgm:pt modelId="{7176E800-7A9B-4E21-B695-E6D20931D1FB}" type="pres">
      <dgm:prSet presAssocID="{894CDC18-66EF-4431-AB84-7ED01D6ADA97}" presName="childShape" presStyleCnt="0"/>
      <dgm:spPr/>
    </dgm:pt>
    <dgm:pt modelId="{7A849AA3-086D-4DF1-877F-EBFA5FCD849F}" type="pres">
      <dgm:prSet presAssocID="{175595E7-5C6E-4760-B63D-7DB194A02485}" presName="Name13" presStyleLbl="parChTrans1D2" presStyleIdx="2" presStyleCnt="4"/>
      <dgm:spPr/>
    </dgm:pt>
    <dgm:pt modelId="{870731D1-97A4-484B-B7E0-08145884C910}" type="pres">
      <dgm:prSet presAssocID="{EE5D9C00-8031-4851-8F77-9F2371DB25EF}" presName="childText" presStyleLbl="bgAcc1" presStyleIdx="2" presStyleCnt="4">
        <dgm:presLayoutVars>
          <dgm:bulletEnabled val="1"/>
        </dgm:presLayoutVars>
      </dgm:prSet>
      <dgm:spPr/>
    </dgm:pt>
    <dgm:pt modelId="{18FDC65E-22CC-4CFC-B79F-D7724D3E1A11}" type="pres">
      <dgm:prSet presAssocID="{130366E9-6ED7-4AD3-B762-C4DAF3EAB25C}" presName="Name13" presStyleLbl="parChTrans1D2" presStyleIdx="3" presStyleCnt="4"/>
      <dgm:spPr/>
    </dgm:pt>
    <dgm:pt modelId="{286F9C64-98E2-4024-B4E5-F21F8A5A9DDC}" type="pres">
      <dgm:prSet presAssocID="{53DD60FB-1538-406C-A266-9BBC96C35F8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8666312-CC02-479B-9735-543BF4562035}" type="presOf" srcId="{130366E9-6ED7-4AD3-B762-C4DAF3EAB25C}" destId="{18FDC65E-22CC-4CFC-B79F-D7724D3E1A11}" srcOrd="0" destOrd="0" presId="urn:microsoft.com/office/officeart/2005/8/layout/hierarchy3"/>
    <dgm:cxn modelId="{CB25BC33-6AF0-44A6-ACE0-D849FA5A628B}" type="presOf" srcId="{53DD60FB-1538-406C-A266-9BBC96C35F85}" destId="{286F9C64-98E2-4024-B4E5-F21F8A5A9DDC}" srcOrd="0" destOrd="0" presId="urn:microsoft.com/office/officeart/2005/8/layout/hierarchy3"/>
    <dgm:cxn modelId="{6AF276FC-DD9C-4B5F-B0CF-C40798C5DA70}" srcId="{7E3FA736-C7BC-498B-A1AF-6C4C73A5B38D}" destId="{82177627-DD5A-41FD-A11D-460D29FB6908}" srcOrd="0" destOrd="0" parTransId="{BAFE7220-166D-4DA9-BCF4-64C3EF65BDE9}" sibTransId="{212F700A-C925-4C46-AE9F-CDDC6A917CA8}"/>
    <dgm:cxn modelId="{89DE0205-E58D-4468-BEB3-C16636C97713}" srcId="{894CDC18-66EF-4431-AB84-7ED01D6ADA97}" destId="{EE5D9C00-8031-4851-8F77-9F2371DB25EF}" srcOrd="0" destOrd="0" parTransId="{175595E7-5C6E-4760-B63D-7DB194A02485}" sibTransId="{CD1024F7-48BF-42A9-B003-C7B4E406333E}"/>
    <dgm:cxn modelId="{1C877812-293D-4BFB-9A84-40987A18DA33}" type="presOf" srcId="{EE5D9C00-8031-4851-8F77-9F2371DB25EF}" destId="{870731D1-97A4-484B-B7E0-08145884C910}" srcOrd="0" destOrd="0" presId="urn:microsoft.com/office/officeart/2005/8/layout/hierarchy3"/>
    <dgm:cxn modelId="{B21A59AE-AC6B-4C5F-8EC0-5CA1468861A5}" type="presOf" srcId="{894CDC18-66EF-4431-AB84-7ED01D6ADA97}" destId="{DC5E0A7F-603B-4344-9F31-D786E4E2D13B}" srcOrd="0" destOrd="0" presId="urn:microsoft.com/office/officeart/2005/8/layout/hierarchy3"/>
    <dgm:cxn modelId="{CB5EF216-7ECD-4C7A-8F2B-1B480F31D18D}" type="presOf" srcId="{82177627-DD5A-41FD-A11D-460D29FB6908}" destId="{833F29CF-E205-4748-927A-90F7BFC56957}" srcOrd="0" destOrd="0" presId="urn:microsoft.com/office/officeart/2005/8/layout/hierarchy3"/>
    <dgm:cxn modelId="{FFF9E65F-C9E8-4887-BDF4-AAE75EA3BD21}" type="presOf" srcId="{5B8BC9D3-A943-4C8B-A08C-8E681F45DE80}" destId="{7A91868E-6F10-4749-B333-3BC9AE4944E1}" srcOrd="0" destOrd="0" presId="urn:microsoft.com/office/officeart/2005/8/layout/hierarchy3"/>
    <dgm:cxn modelId="{AEDF2B7E-97BB-4382-9F7F-0E0E75C03064}" type="presOf" srcId="{894CDC18-66EF-4431-AB84-7ED01D6ADA97}" destId="{608E7BE4-9E11-44EA-ACBD-29567C4DBD56}" srcOrd="1" destOrd="0" presId="urn:microsoft.com/office/officeart/2005/8/layout/hierarchy3"/>
    <dgm:cxn modelId="{E49D5961-06C7-4764-8A5C-7CBA698A23F6}" srcId="{894CDC18-66EF-4431-AB84-7ED01D6ADA97}" destId="{53DD60FB-1538-406C-A266-9BBC96C35F85}" srcOrd="1" destOrd="0" parTransId="{130366E9-6ED7-4AD3-B762-C4DAF3EAB25C}" sibTransId="{FC4F8A79-5479-48A5-8F49-0C858E775AFB}"/>
    <dgm:cxn modelId="{A391F3EC-3E1D-4285-ADBE-F8125C4C8313}" srcId="{7E3FA736-C7BC-498B-A1AF-6C4C73A5B38D}" destId="{B640D1D7-5D36-4A46-8AA4-AC2C2AD3ACBD}" srcOrd="1" destOrd="0" parTransId="{2CA8F368-E982-43A2-8FE9-6B2BB76FF0A5}" sibTransId="{04E69EC5-BB1B-4605-AD3B-F54F1CA71546}"/>
    <dgm:cxn modelId="{1BE6C25D-2728-4B65-ACFC-63A96281F4E6}" type="presOf" srcId="{BAFE7220-166D-4DA9-BCF4-64C3EF65BDE9}" destId="{36ABAE7D-2BCE-4DC7-9612-2BFEBF4FC964}" srcOrd="0" destOrd="0" presId="urn:microsoft.com/office/officeart/2005/8/layout/hierarchy3"/>
    <dgm:cxn modelId="{5645A8AB-A952-42AF-8A1A-8CFD95996813}" type="presOf" srcId="{7E3FA736-C7BC-498B-A1AF-6C4C73A5B38D}" destId="{3279D2FC-F182-47C3-BD9F-CB647149985F}" srcOrd="1" destOrd="0" presId="urn:microsoft.com/office/officeart/2005/8/layout/hierarchy3"/>
    <dgm:cxn modelId="{2CB2237B-D787-4B12-959A-ECEA84991D27}" type="presOf" srcId="{7E3FA736-C7BC-498B-A1AF-6C4C73A5B38D}" destId="{05B20C27-D37C-4F51-A7A1-1E13157E772B}" srcOrd="0" destOrd="0" presId="urn:microsoft.com/office/officeart/2005/8/layout/hierarchy3"/>
    <dgm:cxn modelId="{A1F6FFEF-EF75-491C-B1C4-77E308B09F83}" type="presOf" srcId="{175595E7-5C6E-4760-B63D-7DB194A02485}" destId="{7A849AA3-086D-4DF1-877F-EBFA5FCD849F}" srcOrd="0" destOrd="0" presId="urn:microsoft.com/office/officeart/2005/8/layout/hierarchy3"/>
    <dgm:cxn modelId="{6693D90A-1C23-4562-9739-D09E0FA64AC7}" type="presOf" srcId="{2CA8F368-E982-43A2-8FE9-6B2BB76FF0A5}" destId="{BB052A45-C7AE-4325-82B2-8E015ED8C81A}" srcOrd="0" destOrd="0" presId="urn:microsoft.com/office/officeart/2005/8/layout/hierarchy3"/>
    <dgm:cxn modelId="{7EC06761-E7BB-4929-A181-032506458061}" srcId="{5B8BC9D3-A943-4C8B-A08C-8E681F45DE80}" destId="{7E3FA736-C7BC-498B-A1AF-6C4C73A5B38D}" srcOrd="0" destOrd="0" parTransId="{7F4B304E-E53A-4A68-94A0-300BF1B53220}" sibTransId="{8F5A05B2-0289-42EF-BC54-78E7883FC883}"/>
    <dgm:cxn modelId="{D93CDAFB-5573-4CFF-A98C-44E034A6D203}" srcId="{5B8BC9D3-A943-4C8B-A08C-8E681F45DE80}" destId="{894CDC18-66EF-4431-AB84-7ED01D6ADA97}" srcOrd="1" destOrd="0" parTransId="{2D4544CD-20E8-4F3B-ABAE-D9DD12BB47E4}" sibTransId="{022E90E6-C698-4C11-B31F-341528ABF188}"/>
    <dgm:cxn modelId="{FB5863AD-CA16-48B0-A09E-63519DE241D0}" type="presOf" srcId="{B640D1D7-5D36-4A46-8AA4-AC2C2AD3ACBD}" destId="{7208E0C1-3A33-45B9-9453-7DC71907E7DE}" srcOrd="0" destOrd="0" presId="urn:microsoft.com/office/officeart/2005/8/layout/hierarchy3"/>
    <dgm:cxn modelId="{BA189A70-2371-4DC7-88B1-0378EB6BD2FA}" type="presParOf" srcId="{7A91868E-6F10-4749-B333-3BC9AE4944E1}" destId="{E6E954F6-D338-4775-B93E-93F9CF96AD0B}" srcOrd="0" destOrd="0" presId="urn:microsoft.com/office/officeart/2005/8/layout/hierarchy3"/>
    <dgm:cxn modelId="{0C6F2EF2-9BF4-4B5E-AF03-4EF867ED2B0E}" type="presParOf" srcId="{E6E954F6-D338-4775-B93E-93F9CF96AD0B}" destId="{4AD270F8-A86B-4416-9DEF-490847F7A970}" srcOrd="0" destOrd="0" presId="urn:microsoft.com/office/officeart/2005/8/layout/hierarchy3"/>
    <dgm:cxn modelId="{C50C1EAE-BB94-445A-9738-33043B493029}" type="presParOf" srcId="{4AD270F8-A86B-4416-9DEF-490847F7A970}" destId="{05B20C27-D37C-4F51-A7A1-1E13157E772B}" srcOrd="0" destOrd="0" presId="urn:microsoft.com/office/officeart/2005/8/layout/hierarchy3"/>
    <dgm:cxn modelId="{A7AEE827-7876-4C5C-B3CB-23F3CD823E5E}" type="presParOf" srcId="{4AD270F8-A86B-4416-9DEF-490847F7A970}" destId="{3279D2FC-F182-47C3-BD9F-CB647149985F}" srcOrd="1" destOrd="0" presId="urn:microsoft.com/office/officeart/2005/8/layout/hierarchy3"/>
    <dgm:cxn modelId="{CC3782BD-D831-4164-8F89-F28947AC0D9E}" type="presParOf" srcId="{E6E954F6-D338-4775-B93E-93F9CF96AD0B}" destId="{516772B1-2A09-4583-A4C6-669415682604}" srcOrd="1" destOrd="0" presId="urn:microsoft.com/office/officeart/2005/8/layout/hierarchy3"/>
    <dgm:cxn modelId="{08DD8FA7-48FB-49FB-AC2A-233F768A7A06}" type="presParOf" srcId="{516772B1-2A09-4583-A4C6-669415682604}" destId="{36ABAE7D-2BCE-4DC7-9612-2BFEBF4FC964}" srcOrd="0" destOrd="0" presId="urn:microsoft.com/office/officeart/2005/8/layout/hierarchy3"/>
    <dgm:cxn modelId="{BA0EE0B4-46E0-4C13-9AD4-A6343EDA91E3}" type="presParOf" srcId="{516772B1-2A09-4583-A4C6-669415682604}" destId="{833F29CF-E205-4748-927A-90F7BFC56957}" srcOrd="1" destOrd="0" presId="urn:microsoft.com/office/officeart/2005/8/layout/hierarchy3"/>
    <dgm:cxn modelId="{55DD851D-FAE0-45BA-A410-69CAB4149832}" type="presParOf" srcId="{516772B1-2A09-4583-A4C6-669415682604}" destId="{BB052A45-C7AE-4325-82B2-8E015ED8C81A}" srcOrd="2" destOrd="0" presId="urn:microsoft.com/office/officeart/2005/8/layout/hierarchy3"/>
    <dgm:cxn modelId="{052EB980-175F-40DF-8A76-27F19E909D17}" type="presParOf" srcId="{516772B1-2A09-4583-A4C6-669415682604}" destId="{7208E0C1-3A33-45B9-9453-7DC71907E7DE}" srcOrd="3" destOrd="0" presId="urn:microsoft.com/office/officeart/2005/8/layout/hierarchy3"/>
    <dgm:cxn modelId="{C9300164-8B0F-4518-9159-79B5C2C14267}" type="presParOf" srcId="{7A91868E-6F10-4749-B333-3BC9AE4944E1}" destId="{C1E9673A-7C08-4F67-984A-2A6A33522FC7}" srcOrd="1" destOrd="0" presId="urn:microsoft.com/office/officeart/2005/8/layout/hierarchy3"/>
    <dgm:cxn modelId="{47292317-E3F3-4B52-AF8D-01B7C2AB6C73}" type="presParOf" srcId="{C1E9673A-7C08-4F67-984A-2A6A33522FC7}" destId="{2B890219-6A11-4E5A-BA49-A450CB8A2A76}" srcOrd="0" destOrd="0" presId="urn:microsoft.com/office/officeart/2005/8/layout/hierarchy3"/>
    <dgm:cxn modelId="{6B9AE671-AE8B-49AD-95FD-3578A3E991FB}" type="presParOf" srcId="{2B890219-6A11-4E5A-BA49-A450CB8A2A76}" destId="{DC5E0A7F-603B-4344-9F31-D786E4E2D13B}" srcOrd="0" destOrd="0" presId="urn:microsoft.com/office/officeart/2005/8/layout/hierarchy3"/>
    <dgm:cxn modelId="{53A83C92-26C2-427D-ABE6-D2FA404A0E4B}" type="presParOf" srcId="{2B890219-6A11-4E5A-BA49-A450CB8A2A76}" destId="{608E7BE4-9E11-44EA-ACBD-29567C4DBD56}" srcOrd="1" destOrd="0" presId="urn:microsoft.com/office/officeart/2005/8/layout/hierarchy3"/>
    <dgm:cxn modelId="{5B18D65E-9E56-4F99-BDF9-1E4E2FBA023F}" type="presParOf" srcId="{C1E9673A-7C08-4F67-984A-2A6A33522FC7}" destId="{7176E800-7A9B-4E21-B695-E6D20931D1FB}" srcOrd="1" destOrd="0" presId="urn:microsoft.com/office/officeart/2005/8/layout/hierarchy3"/>
    <dgm:cxn modelId="{2DAA6011-8CF9-4C6B-97A3-3F351961E5F1}" type="presParOf" srcId="{7176E800-7A9B-4E21-B695-E6D20931D1FB}" destId="{7A849AA3-086D-4DF1-877F-EBFA5FCD849F}" srcOrd="0" destOrd="0" presId="urn:microsoft.com/office/officeart/2005/8/layout/hierarchy3"/>
    <dgm:cxn modelId="{9DA6CE0B-225B-4525-9CDD-1015A21AD72B}" type="presParOf" srcId="{7176E800-7A9B-4E21-B695-E6D20931D1FB}" destId="{870731D1-97A4-484B-B7E0-08145884C910}" srcOrd="1" destOrd="0" presId="urn:microsoft.com/office/officeart/2005/8/layout/hierarchy3"/>
    <dgm:cxn modelId="{B83CC87E-1F81-48E8-9717-ECA501E5B1B0}" type="presParOf" srcId="{7176E800-7A9B-4E21-B695-E6D20931D1FB}" destId="{18FDC65E-22CC-4CFC-B79F-D7724D3E1A11}" srcOrd="2" destOrd="0" presId="urn:microsoft.com/office/officeart/2005/8/layout/hierarchy3"/>
    <dgm:cxn modelId="{F9BC8C46-F854-41B1-8308-F26C317B9ECA}" type="presParOf" srcId="{7176E800-7A9B-4E21-B695-E6D20931D1FB}" destId="{286F9C64-98E2-4024-B4E5-F21F8A5A9DD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7BD486-D789-4DCA-8846-3F9A2D7B7A32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E66919E-D0D4-4819-97D2-B8CEADB44A0E}">
      <dgm:prSet phldrT="[Tekst]"/>
      <dgm:spPr/>
      <dgm:t>
        <a:bodyPr/>
        <a:lstStyle/>
        <a:p>
          <a:r>
            <a:rPr lang="pl-PL" dirty="0" smtClean="0"/>
            <a:t>Wzajemny szacunek (art. 87 KRO)</a:t>
          </a:r>
          <a:endParaRPr lang="pl-PL" dirty="0"/>
        </a:p>
      </dgm:t>
    </dgm:pt>
    <dgm:pt modelId="{E7F296D9-78C8-49C8-AF95-5DB7ECF00878}" type="parTrans" cxnId="{EBD757A5-337D-4611-990E-5E91CDBF1A53}">
      <dgm:prSet/>
      <dgm:spPr/>
      <dgm:t>
        <a:bodyPr/>
        <a:lstStyle/>
        <a:p>
          <a:endParaRPr lang="pl-PL"/>
        </a:p>
      </dgm:t>
    </dgm:pt>
    <dgm:pt modelId="{279D2D04-AE6A-4DB4-9DD7-A79500BCF458}" type="sibTrans" cxnId="{EBD757A5-337D-4611-990E-5E91CDBF1A53}">
      <dgm:prSet/>
      <dgm:spPr/>
      <dgm:t>
        <a:bodyPr/>
        <a:lstStyle/>
        <a:p>
          <a:endParaRPr lang="pl-PL"/>
        </a:p>
      </dgm:t>
    </dgm:pt>
    <dgm:pt modelId="{11D9D52C-0BF0-489F-9046-1C84ECCF0719}">
      <dgm:prSet phldrT="[Tekst]"/>
      <dgm:spPr/>
      <dgm:t>
        <a:bodyPr/>
        <a:lstStyle/>
        <a:p>
          <a:r>
            <a:rPr lang="pl-PL" dirty="0" smtClean="0"/>
            <a:t>Partycypowanie dziecka w kosztach utrzymania rodziny i pomocy w gosp. Rodzinnym (art. 91)</a:t>
          </a:r>
          <a:endParaRPr lang="pl-PL" dirty="0"/>
        </a:p>
      </dgm:t>
    </dgm:pt>
    <dgm:pt modelId="{9C9778DD-627E-4A2D-AC54-321E85AF5FA5}" type="parTrans" cxnId="{39693B9D-C127-4917-8B0C-0E20CA13650B}">
      <dgm:prSet/>
      <dgm:spPr/>
      <dgm:t>
        <a:bodyPr/>
        <a:lstStyle/>
        <a:p>
          <a:endParaRPr lang="pl-PL"/>
        </a:p>
      </dgm:t>
    </dgm:pt>
    <dgm:pt modelId="{C8FDFDE0-A199-4CA7-B88E-E34C3009E05E}" type="sibTrans" cxnId="{39693B9D-C127-4917-8B0C-0E20CA13650B}">
      <dgm:prSet/>
      <dgm:spPr/>
      <dgm:t>
        <a:bodyPr/>
        <a:lstStyle/>
        <a:p>
          <a:endParaRPr lang="pl-PL"/>
        </a:p>
      </dgm:t>
    </dgm:pt>
    <dgm:pt modelId="{C3FF59D5-13F3-4C2B-B682-716E87C512CB}">
      <dgm:prSet phldrT="[Tekst]"/>
      <dgm:spPr/>
      <dgm:t>
        <a:bodyPr/>
        <a:lstStyle/>
        <a:p>
          <a:r>
            <a:rPr lang="pl-PL" dirty="0" smtClean="0"/>
            <a:t>Kształtowanie nazwiska dziecka (art. 88(1)-90 KRO)</a:t>
          </a:r>
          <a:endParaRPr lang="pl-PL" dirty="0"/>
        </a:p>
      </dgm:t>
    </dgm:pt>
    <dgm:pt modelId="{0E947AFD-05FE-4E43-AF01-97ECAA9A0BE1}" type="parTrans" cxnId="{ED4074D9-0008-4734-9BD0-645FC62F4FA9}">
      <dgm:prSet/>
      <dgm:spPr/>
      <dgm:t>
        <a:bodyPr/>
        <a:lstStyle/>
        <a:p>
          <a:endParaRPr lang="pl-PL"/>
        </a:p>
      </dgm:t>
    </dgm:pt>
    <dgm:pt modelId="{FE67A49C-EB69-4DBB-9B19-368C4C91AB8D}" type="sibTrans" cxnId="{ED4074D9-0008-4734-9BD0-645FC62F4FA9}">
      <dgm:prSet/>
      <dgm:spPr/>
      <dgm:t>
        <a:bodyPr/>
        <a:lstStyle/>
        <a:p>
          <a:endParaRPr lang="pl-PL"/>
        </a:p>
      </dgm:t>
    </dgm:pt>
    <dgm:pt modelId="{7C6A4F55-FEE0-4017-8964-004A8917D6F2}">
      <dgm:prSet/>
      <dgm:spPr/>
      <dgm:t>
        <a:bodyPr/>
        <a:lstStyle/>
        <a:p>
          <a:r>
            <a:rPr lang="pl-PL" dirty="0" smtClean="0"/>
            <a:t>Władza rodzicielska</a:t>
          </a:r>
        </a:p>
        <a:p>
          <a:r>
            <a:rPr lang="pl-PL" dirty="0" smtClean="0"/>
            <a:t>(art. 92 – 112 KRO) </a:t>
          </a:r>
          <a:endParaRPr lang="pl-PL" dirty="0"/>
        </a:p>
      </dgm:t>
    </dgm:pt>
    <dgm:pt modelId="{9BC0215E-D04E-4E6C-95EA-DAF08F89901C}" type="parTrans" cxnId="{4EC84D06-F144-4961-8442-77D4831DDB78}">
      <dgm:prSet/>
      <dgm:spPr/>
      <dgm:t>
        <a:bodyPr/>
        <a:lstStyle/>
        <a:p>
          <a:endParaRPr lang="pl-PL"/>
        </a:p>
      </dgm:t>
    </dgm:pt>
    <dgm:pt modelId="{DF0B31BE-A29A-4211-BCB4-F28014C5D3B9}" type="sibTrans" cxnId="{4EC84D06-F144-4961-8442-77D4831DDB78}">
      <dgm:prSet/>
      <dgm:spPr/>
      <dgm:t>
        <a:bodyPr/>
        <a:lstStyle/>
        <a:p>
          <a:endParaRPr lang="pl-PL"/>
        </a:p>
      </dgm:t>
    </dgm:pt>
    <dgm:pt modelId="{FEB91DAA-5CC6-4776-B713-83A7E69C30E6}">
      <dgm:prSet/>
      <dgm:spPr/>
      <dgm:t>
        <a:bodyPr/>
        <a:lstStyle/>
        <a:p>
          <a:r>
            <a:rPr lang="pl-PL" dirty="0" smtClean="0"/>
            <a:t>Kontakty rodziców i dzieci</a:t>
          </a:r>
        </a:p>
        <a:p>
          <a:r>
            <a:rPr lang="pl-PL" dirty="0" smtClean="0"/>
            <a:t>(art. 113-113(6) KRO)</a:t>
          </a:r>
          <a:endParaRPr lang="pl-PL" dirty="0"/>
        </a:p>
      </dgm:t>
    </dgm:pt>
    <dgm:pt modelId="{23575D67-CC3B-418E-82D9-42AA519DF3EF}" type="parTrans" cxnId="{975EA7CF-D726-4F5C-8B3D-9F384041D863}">
      <dgm:prSet/>
      <dgm:spPr/>
      <dgm:t>
        <a:bodyPr/>
        <a:lstStyle/>
        <a:p>
          <a:endParaRPr lang="pl-PL"/>
        </a:p>
      </dgm:t>
    </dgm:pt>
    <dgm:pt modelId="{B68C0966-B78C-44B8-9EDF-E593F3CD70B0}" type="sibTrans" cxnId="{975EA7CF-D726-4F5C-8B3D-9F384041D863}">
      <dgm:prSet/>
      <dgm:spPr/>
      <dgm:t>
        <a:bodyPr/>
        <a:lstStyle/>
        <a:p>
          <a:endParaRPr lang="pl-PL"/>
        </a:p>
      </dgm:t>
    </dgm:pt>
    <dgm:pt modelId="{6BFDF55D-E2FB-4A5F-AEA0-AD39F3F76F28}">
      <dgm:prSet/>
      <dgm:spPr/>
      <dgm:t>
        <a:bodyPr/>
        <a:lstStyle/>
        <a:p>
          <a:r>
            <a:rPr lang="pl-PL" dirty="0" smtClean="0"/>
            <a:t>Piecza zastępcza </a:t>
          </a:r>
        </a:p>
        <a:p>
          <a:r>
            <a:rPr lang="pl-PL" dirty="0" smtClean="0"/>
            <a:t>(art. 112(1-8) KRO)</a:t>
          </a:r>
          <a:endParaRPr lang="pl-PL" dirty="0"/>
        </a:p>
      </dgm:t>
    </dgm:pt>
    <dgm:pt modelId="{DBA03984-0442-444A-A125-15CF0586D12E}" type="parTrans" cxnId="{1D50D1A9-AA0A-4DB7-80F6-2C209AE4DF47}">
      <dgm:prSet/>
      <dgm:spPr/>
      <dgm:t>
        <a:bodyPr/>
        <a:lstStyle/>
        <a:p>
          <a:endParaRPr lang="pl-PL"/>
        </a:p>
      </dgm:t>
    </dgm:pt>
    <dgm:pt modelId="{194EDC69-FD87-4DF8-BEBF-86F67B8A68C4}" type="sibTrans" cxnId="{1D50D1A9-AA0A-4DB7-80F6-2C209AE4DF47}">
      <dgm:prSet/>
      <dgm:spPr/>
      <dgm:t>
        <a:bodyPr/>
        <a:lstStyle/>
        <a:p>
          <a:endParaRPr lang="pl-PL"/>
        </a:p>
      </dgm:t>
    </dgm:pt>
    <dgm:pt modelId="{2DDF25C4-CAF8-457A-B520-95D24FCC420B}" type="pres">
      <dgm:prSet presAssocID="{AD7BD486-D789-4DCA-8846-3F9A2D7B7A32}" presName="Name0" presStyleCnt="0">
        <dgm:presLayoutVars>
          <dgm:dir/>
          <dgm:resizeHandles val="exact"/>
        </dgm:presLayoutVars>
      </dgm:prSet>
      <dgm:spPr/>
    </dgm:pt>
    <dgm:pt modelId="{030955D5-B88D-46E6-B4E2-3C8335391DBD}" type="pres">
      <dgm:prSet presAssocID="{0E66919E-D0D4-4819-97D2-B8CEADB44A0E}" presName="Name5" presStyleLbl="vennNode1" presStyleIdx="0" presStyleCnt="6" custScaleX="102798" custScaleY="99243" custLinFactX="6852" custLinFactNeighborX="100000" custLinFactNeighborY="-82596">
        <dgm:presLayoutVars>
          <dgm:bulletEnabled val="1"/>
        </dgm:presLayoutVars>
      </dgm:prSet>
      <dgm:spPr/>
    </dgm:pt>
    <dgm:pt modelId="{3928D19B-A02A-420D-A17A-A02074772938}" type="pres">
      <dgm:prSet presAssocID="{279D2D04-AE6A-4DB4-9DD7-A79500BCF458}" presName="space" presStyleCnt="0"/>
      <dgm:spPr/>
    </dgm:pt>
    <dgm:pt modelId="{79AF2C1A-DB16-47A9-9B64-A1FC211FA404}" type="pres">
      <dgm:prSet presAssocID="{11D9D52C-0BF0-489F-9046-1C84ECCF0719}" presName="Name5" presStyleLbl="vennNode1" presStyleIdx="1" presStyleCnt="6" custLinFactX="48355" custLinFactNeighborX="100000" custLinFactNeighborY="543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EC46B3-199B-4150-837F-8E56A5C8AE90}" type="pres">
      <dgm:prSet presAssocID="{C8FDFDE0-A199-4CA7-B88E-E34C3009E05E}" presName="space" presStyleCnt="0"/>
      <dgm:spPr/>
    </dgm:pt>
    <dgm:pt modelId="{72F722A1-750F-45D7-A643-E34049CC60DC}" type="pres">
      <dgm:prSet presAssocID="{7C6A4F55-FEE0-4017-8964-004A8917D6F2}" presName="Name5" presStyleLbl="vennNode1" presStyleIdx="2" presStyleCnt="6" custLinFactX="53901" custLinFactNeighborX="100000" custLinFactNeighborY="18349">
        <dgm:presLayoutVars>
          <dgm:bulletEnabled val="1"/>
        </dgm:presLayoutVars>
      </dgm:prSet>
      <dgm:spPr/>
    </dgm:pt>
    <dgm:pt modelId="{AF5DF42E-C2A3-41BC-ACCB-ABA5D764DAD2}" type="pres">
      <dgm:prSet presAssocID="{DF0B31BE-A29A-4211-BCB4-F28014C5D3B9}" presName="space" presStyleCnt="0"/>
      <dgm:spPr/>
    </dgm:pt>
    <dgm:pt modelId="{4DA79994-B910-44F3-A346-AB4F9D948FAC}" type="pres">
      <dgm:prSet presAssocID="{6BFDF55D-E2FB-4A5F-AEA0-AD39F3F76F28}" presName="Name5" presStyleLbl="vennNode1" presStyleIdx="3" presStyleCnt="6" custLinFactX="50241" custLinFactNeighborX="100000" custLinFactNeighborY="-3378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4D8807-D54A-427A-A8CE-E69F0F32A1B7}" type="pres">
      <dgm:prSet presAssocID="{194EDC69-FD87-4DF8-BEBF-86F67B8A68C4}" presName="space" presStyleCnt="0"/>
      <dgm:spPr/>
    </dgm:pt>
    <dgm:pt modelId="{DB734388-B9D8-4C1D-B2A4-C8911312D790}" type="pres">
      <dgm:prSet presAssocID="{FEB91DAA-5CC6-4776-B713-83A7E69C30E6}" presName="Name5" presStyleLbl="vennNode1" presStyleIdx="4" presStyleCnt="6" custLinFactX="42482" custLinFactNeighborX="100000" custLinFactNeighborY="-852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189FC1-5021-4934-A32B-964AB1E86550}" type="pres">
      <dgm:prSet presAssocID="{B68C0966-B78C-44B8-9EDF-E593F3CD70B0}" presName="space" presStyleCnt="0"/>
      <dgm:spPr/>
    </dgm:pt>
    <dgm:pt modelId="{B0760706-E7E2-44B4-A755-B9784417C181}" type="pres">
      <dgm:prSet presAssocID="{C3FF59D5-13F3-4C2B-B682-716E87C512CB}" presName="Name5" presStyleLbl="vennNode1" presStyleIdx="5" presStyleCnt="6" custLinFactX="-259182" custLinFactNeighborX="-300000" custLinFactNeighborY="-13168">
        <dgm:presLayoutVars>
          <dgm:bulletEnabled val="1"/>
        </dgm:presLayoutVars>
      </dgm:prSet>
      <dgm:spPr/>
    </dgm:pt>
  </dgm:ptLst>
  <dgm:cxnLst>
    <dgm:cxn modelId="{482FEAB3-498E-4025-BDA9-C30D9B5A81C3}" type="presOf" srcId="{AD7BD486-D789-4DCA-8846-3F9A2D7B7A32}" destId="{2DDF25C4-CAF8-457A-B520-95D24FCC420B}" srcOrd="0" destOrd="0" presId="urn:microsoft.com/office/officeart/2005/8/layout/venn3"/>
    <dgm:cxn modelId="{39693B9D-C127-4917-8B0C-0E20CA13650B}" srcId="{AD7BD486-D789-4DCA-8846-3F9A2D7B7A32}" destId="{11D9D52C-0BF0-489F-9046-1C84ECCF0719}" srcOrd="1" destOrd="0" parTransId="{9C9778DD-627E-4A2D-AC54-321E85AF5FA5}" sibTransId="{C8FDFDE0-A199-4CA7-B88E-E34C3009E05E}"/>
    <dgm:cxn modelId="{ED4074D9-0008-4734-9BD0-645FC62F4FA9}" srcId="{AD7BD486-D789-4DCA-8846-3F9A2D7B7A32}" destId="{C3FF59D5-13F3-4C2B-B682-716E87C512CB}" srcOrd="5" destOrd="0" parTransId="{0E947AFD-05FE-4E43-AF01-97ECAA9A0BE1}" sibTransId="{FE67A49C-EB69-4DBB-9B19-368C4C91AB8D}"/>
    <dgm:cxn modelId="{EBD757A5-337D-4611-990E-5E91CDBF1A53}" srcId="{AD7BD486-D789-4DCA-8846-3F9A2D7B7A32}" destId="{0E66919E-D0D4-4819-97D2-B8CEADB44A0E}" srcOrd="0" destOrd="0" parTransId="{E7F296D9-78C8-49C8-AF95-5DB7ECF00878}" sibTransId="{279D2D04-AE6A-4DB4-9DD7-A79500BCF458}"/>
    <dgm:cxn modelId="{4EC84D06-F144-4961-8442-77D4831DDB78}" srcId="{AD7BD486-D789-4DCA-8846-3F9A2D7B7A32}" destId="{7C6A4F55-FEE0-4017-8964-004A8917D6F2}" srcOrd="2" destOrd="0" parTransId="{9BC0215E-D04E-4E6C-95EA-DAF08F89901C}" sibTransId="{DF0B31BE-A29A-4211-BCB4-F28014C5D3B9}"/>
    <dgm:cxn modelId="{E97A4186-D238-4D1E-9B3A-5E228FF083F0}" type="presOf" srcId="{C3FF59D5-13F3-4C2B-B682-716E87C512CB}" destId="{B0760706-E7E2-44B4-A755-B9784417C181}" srcOrd="0" destOrd="0" presId="urn:microsoft.com/office/officeart/2005/8/layout/venn3"/>
    <dgm:cxn modelId="{975EA7CF-D726-4F5C-8B3D-9F384041D863}" srcId="{AD7BD486-D789-4DCA-8846-3F9A2D7B7A32}" destId="{FEB91DAA-5CC6-4776-B713-83A7E69C30E6}" srcOrd="4" destOrd="0" parTransId="{23575D67-CC3B-418E-82D9-42AA519DF3EF}" sibTransId="{B68C0966-B78C-44B8-9EDF-E593F3CD70B0}"/>
    <dgm:cxn modelId="{7394EBD0-21EA-41A6-92ED-BA7A8538F0CA}" type="presOf" srcId="{6BFDF55D-E2FB-4A5F-AEA0-AD39F3F76F28}" destId="{4DA79994-B910-44F3-A346-AB4F9D948FAC}" srcOrd="0" destOrd="0" presId="urn:microsoft.com/office/officeart/2005/8/layout/venn3"/>
    <dgm:cxn modelId="{9C4E7433-4F10-458B-A2C9-06AFA9B75061}" type="presOf" srcId="{FEB91DAA-5CC6-4776-B713-83A7E69C30E6}" destId="{DB734388-B9D8-4C1D-B2A4-C8911312D790}" srcOrd="0" destOrd="0" presId="urn:microsoft.com/office/officeart/2005/8/layout/venn3"/>
    <dgm:cxn modelId="{20C70FDF-C49F-4494-92B0-1F6A4D2973C6}" type="presOf" srcId="{11D9D52C-0BF0-489F-9046-1C84ECCF0719}" destId="{79AF2C1A-DB16-47A9-9B64-A1FC211FA404}" srcOrd="0" destOrd="0" presId="urn:microsoft.com/office/officeart/2005/8/layout/venn3"/>
    <dgm:cxn modelId="{1D50D1A9-AA0A-4DB7-80F6-2C209AE4DF47}" srcId="{AD7BD486-D789-4DCA-8846-3F9A2D7B7A32}" destId="{6BFDF55D-E2FB-4A5F-AEA0-AD39F3F76F28}" srcOrd="3" destOrd="0" parTransId="{DBA03984-0442-444A-A125-15CF0586D12E}" sibTransId="{194EDC69-FD87-4DF8-BEBF-86F67B8A68C4}"/>
    <dgm:cxn modelId="{AEB2352F-1A10-4A6B-8022-7830165E1431}" type="presOf" srcId="{0E66919E-D0D4-4819-97D2-B8CEADB44A0E}" destId="{030955D5-B88D-46E6-B4E2-3C8335391DBD}" srcOrd="0" destOrd="0" presId="urn:microsoft.com/office/officeart/2005/8/layout/venn3"/>
    <dgm:cxn modelId="{318C8FEC-E20D-4143-BD23-938EC7BA83CA}" type="presOf" srcId="{7C6A4F55-FEE0-4017-8964-004A8917D6F2}" destId="{72F722A1-750F-45D7-A643-E34049CC60DC}" srcOrd="0" destOrd="0" presId="urn:microsoft.com/office/officeart/2005/8/layout/venn3"/>
    <dgm:cxn modelId="{CFB5BB26-9AE5-4CF7-996B-C70FACDB2739}" type="presParOf" srcId="{2DDF25C4-CAF8-457A-B520-95D24FCC420B}" destId="{030955D5-B88D-46E6-B4E2-3C8335391DBD}" srcOrd="0" destOrd="0" presId="urn:microsoft.com/office/officeart/2005/8/layout/venn3"/>
    <dgm:cxn modelId="{66BC2970-9C79-458A-B656-259C62462CCE}" type="presParOf" srcId="{2DDF25C4-CAF8-457A-B520-95D24FCC420B}" destId="{3928D19B-A02A-420D-A17A-A02074772938}" srcOrd="1" destOrd="0" presId="urn:microsoft.com/office/officeart/2005/8/layout/venn3"/>
    <dgm:cxn modelId="{24F076B6-063F-49F6-B4FD-E1BA79133105}" type="presParOf" srcId="{2DDF25C4-CAF8-457A-B520-95D24FCC420B}" destId="{79AF2C1A-DB16-47A9-9B64-A1FC211FA404}" srcOrd="2" destOrd="0" presId="urn:microsoft.com/office/officeart/2005/8/layout/venn3"/>
    <dgm:cxn modelId="{02AE4F01-91CC-4B55-80B1-AD247577A480}" type="presParOf" srcId="{2DDF25C4-CAF8-457A-B520-95D24FCC420B}" destId="{E0EC46B3-199B-4150-837F-8E56A5C8AE90}" srcOrd="3" destOrd="0" presId="urn:microsoft.com/office/officeart/2005/8/layout/venn3"/>
    <dgm:cxn modelId="{40ED92F6-45C2-4CF8-A0E4-CD93E1313DB4}" type="presParOf" srcId="{2DDF25C4-CAF8-457A-B520-95D24FCC420B}" destId="{72F722A1-750F-45D7-A643-E34049CC60DC}" srcOrd="4" destOrd="0" presId="urn:microsoft.com/office/officeart/2005/8/layout/venn3"/>
    <dgm:cxn modelId="{543DE85B-A983-4489-8143-CC44F541E3DA}" type="presParOf" srcId="{2DDF25C4-CAF8-457A-B520-95D24FCC420B}" destId="{AF5DF42E-C2A3-41BC-ACCB-ABA5D764DAD2}" srcOrd="5" destOrd="0" presId="urn:microsoft.com/office/officeart/2005/8/layout/venn3"/>
    <dgm:cxn modelId="{A45F899C-6CA4-4965-9604-B8386BF1F31E}" type="presParOf" srcId="{2DDF25C4-CAF8-457A-B520-95D24FCC420B}" destId="{4DA79994-B910-44F3-A346-AB4F9D948FAC}" srcOrd="6" destOrd="0" presId="urn:microsoft.com/office/officeart/2005/8/layout/venn3"/>
    <dgm:cxn modelId="{1A43CA3E-80A4-4A59-8B31-41D1FAEFE5FE}" type="presParOf" srcId="{2DDF25C4-CAF8-457A-B520-95D24FCC420B}" destId="{094D8807-D54A-427A-A8CE-E69F0F32A1B7}" srcOrd="7" destOrd="0" presId="urn:microsoft.com/office/officeart/2005/8/layout/venn3"/>
    <dgm:cxn modelId="{1621CA0F-EABF-4721-B812-45D96DA25F6D}" type="presParOf" srcId="{2DDF25C4-CAF8-457A-B520-95D24FCC420B}" destId="{DB734388-B9D8-4C1D-B2A4-C8911312D790}" srcOrd="8" destOrd="0" presId="urn:microsoft.com/office/officeart/2005/8/layout/venn3"/>
    <dgm:cxn modelId="{E08895DA-52DA-44A2-BA90-952EF4C504BA}" type="presParOf" srcId="{2DDF25C4-CAF8-457A-B520-95D24FCC420B}" destId="{74189FC1-5021-4934-A32B-964AB1E86550}" srcOrd="9" destOrd="0" presId="urn:microsoft.com/office/officeart/2005/8/layout/venn3"/>
    <dgm:cxn modelId="{0B849CFF-F827-440E-ADF3-310EC1AD68D7}" type="presParOf" srcId="{2DDF25C4-CAF8-457A-B520-95D24FCC420B}" destId="{B0760706-E7E2-44B4-A755-B9784417C181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428EBC-BE55-4246-8045-78C4082EC6A1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F5AE049A-EF68-44BC-91E9-7B176C9250A3}">
      <dgm:prSet phldrT="[Tekst]"/>
      <dgm:spPr/>
      <dgm:t>
        <a:bodyPr/>
        <a:lstStyle/>
        <a:p>
          <a:r>
            <a:rPr lang="pl-PL" dirty="0" smtClean="0"/>
            <a:t>Piecza nad majątkiem</a:t>
          </a:r>
          <a:endParaRPr lang="pl-PL" dirty="0"/>
        </a:p>
      </dgm:t>
    </dgm:pt>
    <dgm:pt modelId="{B89CD190-5F50-483C-BCF7-769BB88F2479}" type="parTrans" cxnId="{1EF3764A-024C-48E5-8A62-B8017922C0AF}">
      <dgm:prSet/>
      <dgm:spPr/>
    </dgm:pt>
    <dgm:pt modelId="{1BE567FC-3EBF-4879-B6F9-945CB4E19EFD}" type="sibTrans" cxnId="{1EF3764A-024C-48E5-8A62-B8017922C0AF}">
      <dgm:prSet/>
      <dgm:spPr/>
    </dgm:pt>
    <dgm:pt modelId="{6814B2F8-86FA-4687-B6DF-BEEC233B4B12}">
      <dgm:prSet phldrT="[Tekst]"/>
      <dgm:spPr/>
      <dgm:t>
        <a:bodyPr/>
        <a:lstStyle/>
        <a:p>
          <a:r>
            <a:rPr lang="pl-PL" dirty="0" smtClean="0"/>
            <a:t>Reprezentowanie</a:t>
          </a:r>
          <a:endParaRPr lang="pl-PL" dirty="0"/>
        </a:p>
      </dgm:t>
    </dgm:pt>
    <dgm:pt modelId="{C39E4CCA-2100-49CA-AD7A-76EEC5484CC3}" type="parTrans" cxnId="{3A28A85F-743C-46CF-AADF-D2CA50900706}">
      <dgm:prSet/>
      <dgm:spPr/>
    </dgm:pt>
    <dgm:pt modelId="{AEEF9F4B-89F4-42F0-BB43-DA28FFC904AF}" type="sibTrans" cxnId="{3A28A85F-743C-46CF-AADF-D2CA50900706}">
      <dgm:prSet/>
      <dgm:spPr/>
    </dgm:pt>
    <dgm:pt modelId="{CBC9A13D-C5FC-4A82-B898-7229E4AA7B2B}">
      <dgm:prSet phldrT="[Tekst]"/>
      <dgm:spPr/>
      <dgm:t>
        <a:bodyPr/>
        <a:lstStyle/>
        <a:p>
          <a:r>
            <a:rPr lang="pl-PL" dirty="0" smtClean="0"/>
            <a:t>Piecza nad osobą</a:t>
          </a:r>
          <a:endParaRPr lang="pl-PL" dirty="0"/>
        </a:p>
      </dgm:t>
    </dgm:pt>
    <dgm:pt modelId="{E8F60038-697F-420F-8FA2-C7E86AA9C7E5}" type="parTrans" cxnId="{AD15FD56-0650-44BD-9909-4BF9361D5BAD}">
      <dgm:prSet/>
      <dgm:spPr/>
    </dgm:pt>
    <dgm:pt modelId="{C5101802-5BAD-4FD6-9B10-2A40032A326F}" type="sibTrans" cxnId="{AD15FD56-0650-44BD-9909-4BF9361D5BAD}">
      <dgm:prSet/>
      <dgm:spPr/>
    </dgm:pt>
    <dgm:pt modelId="{058BDACF-CBC6-43F6-959E-0D5C9A3C2797}" type="pres">
      <dgm:prSet presAssocID="{FE428EBC-BE55-4246-8045-78C4082EC6A1}" presName="compositeShape" presStyleCnt="0">
        <dgm:presLayoutVars>
          <dgm:chMax val="7"/>
          <dgm:dir/>
          <dgm:resizeHandles val="exact"/>
        </dgm:presLayoutVars>
      </dgm:prSet>
      <dgm:spPr/>
    </dgm:pt>
    <dgm:pt modelId="{A5FE8C25-1B1E-469A-9CF2-79807F6D0A59}" type="pres">
      <dgm:prSet presAssocID="{FE428EBC-BE55-4246-8045-78C4082EC6A1}" presName="wedge1" presStyleLbl="node1" presStyleIdx="0" presStyleCnt="3"/>
      <dgm:spPr/>
      <dgm:t>
        <a:bodyPr/>
        <a:lstStyle/>
        <a:p>
          <a:endParaRPr lang="pl-PL"/>
        </a:p>
      </dgm:t>
    </dgm:pt>
    <dgm:pt modelId="{CEB748E7-9669-4F4F-9C3C-E9327C8B45FD}" type="pres">
      <dgm:prSet presAssocID="{FE428EBC-BE55-4246-8045-78C4082EC6A1}" presName="dummy1a" presStyleCnt="0"/>
      <dgm:spPr/>
    </dgm:pt>
    <dgm:pt modelId="{5B1A1423-0C12-4CE7-AFDD-BF2CC8311A00}" type="pres">
      <dgm:prSet presAssocID="{FE428EBC-BE55-4246-8045-78C4082EC6A1}" presName="dummy1b" presStyleCnt="0"/>
      <dgm:spPr/>
    </dgm:pt>
    <dgm:pt modelId="{3CA7CC64-4D62-48CC-9A95-FF9AE3315B3C}" type="pres">
      <dgm:prSet presAssocID="{FE428EBC-BE55-4246-8045-78C4082EC6A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FE90E5-325D-4AAA-A069-734F60BE9944}" type="pres">
      <dgm:prSet presAssocID="{FE428EBC-BE55-4246-8045-78C4082EC6A1}" presName="wedge2" presStyleLbl="node1" presStyleIdx="1" presStyleCnt="3"/>
      <dgm:spPr/>
      <dgm:t>
        <a:bodyPr/>
        <a:lstStyle/>
        <a:p>
          <a:endParaRPr lang="pl-PL"/>
        </a:p>
      </dgm:t>
    </dgm:pt>
    <dgm:pt modelId="{3C752543-8649-4F83-89A1-8253A3437458}" type="pres">
      <dgm:prSet presAssocID="{FE428EBC-BE55-4246-8045-78C4082EC6A1}" presName="dummy2a" presStyleCnt="0"/>
      <dgm:spPr/>
    </dgm:pt>
    <dgm:pt modelId="{F1A557AC-19D8-4231-9D3B-A7464D898B9E}" type="pres">
      <dgm:prSet presAssocID="{FE428EBC-BE55-4246-8045-78C4082EC6A1}" presName="dummy2b" presStyleCnt="0"/>
      <dgm:spPr/>
    </dgm:pt>
    <dgm:pt modelId="{9D047D95-4199-4E48-83D1-F6131ECA426C}" type="pres">
      <dgm:prSet presAssocID="{FE428EBC-BE55-4246-8045-78C4082EC6A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0B691E-CC94-4A20-8FDA-691F1D7F5395}" type="pres">
      <dgm:prSet presAssocID="{FE428EBC-BE55-4246-8045-78C4082EC6A1}" presName="wedge3" presStyleLbl="node1" presStyleIdx="2" presStyleCnt="3"/>
      <dgm:spPr/>
    </dgm:pt>
    <dgm:pt modelId="{09A19C38-DE3E-49C7-B970-B878D8D4F403}" type="pres">
      <dgm:prSet presAssocID="{FE428EBC-BE55-4246-8045-78C4082EC6A1}" presName="dummy3a" presStyleCnt="0"/>
      <dgm:spPr/>
    </dgm:pt>
    <dgm:pt modelId="{509B906B-A08F-4C20-BD0A-03D1B9C860AA}" type="pres">
      <dgm:prSet presAssocID="{FE428EBC-BE55-4246-8045-78C4082EC6A1}" presName="dummy3b" presStyleCnt="0"/>
      <dgm:spPr/>
    </dgm:pt>
    <dgm:pt modelId="{6649ED07-3BB6-4D58-A627-1251E6FC22F0}" type="pres">
      <dgm:prSet presAssocID="{FE428EBC-BE55-4246-8045-78C4082EC6A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B8F8E922-6211-4B0D-A8E3-4C7BBE2B949C}" type="pres">
      <dgm:prSet presAssocID="{1BE567FC-3EBF-4879-B6F9-945CB4E19EFD}" presName="arrowWedge1" presStyleLbl="fgSibTrans2D1" presStyleIdx="0" presStyleCnt="3"/>
      <dgm:spPr/>
    </dgm:pt>
    <dgm:pt modelId="{C8DF23D5-FAB7-4EBE-B122-759CA524D4CA}" type="pres">
      <dgm:prSet presAssocID="{AEEF9F4B-89F4-42F0-BB43-DA28FFC904AF}" presName="arrowWedge2" presStyleLbl="fgSibTrans2D1" presStyleIdx="1" presStyleCnt="3"/>
      <dgm:spPr/>
    </dgm:pt>
    <dgm:pt modelId="{078CB691-4805-4002-97BD-98E7D613E3F6}" type="pres">
      <dgm:prSet presAssocID="{C5101802-5BAD-4FD6-9B10-2A40032A326F}" presName="arrowWedge3" presStyleLbl="fgSibTrans2D1" presStyleIdx="2" presStyleCnt="3"/>
      <dgm:spPr/>
    </dgm:pt>
  </dgm:ptLst>
  <dgm:cxnLst>
    <dgm:cxn modelId="{AD15FD56-0650-44BD-9909-4BF9361D5BAD}" srcId="{FE428EBC-BE55-4246-8045-78C4082EC6A1}" destId="{CBC9A13D-C5FC-4A82-B898-7229E4AA7B2B}" srcOrd="2" destOrd="0" parTransId="{E8F60038-697F-420F-8FA2-C7E86AA9C7E5}" sibTransId="{C5101802-5BAD-4FD6-9B10-2A40032A326F}"/>
    <dgm:cxn modelId="{1EF3764A-024C-48E5-8A62-B8017922C0AF}" srcId="{FE428EBC-BE55-4246-8045-78C4082EC6A1}" destId="{F5AE049A-EF68-44BC-91E9-7B176C9250A3}" srcOrd="0" destOrd="0" parTransId="{B89CD190-5F50-483C-BCF7-769BB88F2479}" sibTransId="{1BE567FC-3EBF-4879-B6F9-945CB4E19EFD}"/>
    <dgm:cxn modelId="{6FB1690E-1F6C-4286-B0BD-D35E4264C7EE}" type="presOf" srcId="{6814B2F8-86FA-4687-B6DF-BEEC233B4B12}" destId="{9D047D95-4199-4E48-83D1-F6131ECA426C}" srcOrd="1" destOrd="0" presId="urn:microsoft.com/office/officeart/2005/8/layout/cycle8"/>
    <dgm:cxn modelId="{3A28A85F-743C-46CF-AADF-D2CA50900706}" srcId="{FE428EBC-BE55-4246-8045-78C4082EC6A1}" destId="{6814B2F8-86FA-4687-B6DF-BEEC233B4B12}" srcOrd="1" destOrd="0" parTransId="{C39E4CCA-2100-49CA-AD7A-76EEC5484CC3}" sibTransId="{AEEF9F4B-89F4-42F0-BB43-DA28FFC904AF}"/>
    <dgm:cxn modelId="{0C2C7222-054C-4A40-8145-F0C6A51EAFAC}" type="presOf" srcId="{FE428EBC-BE55-4246-8045-78C4082EC6A1}" destId="{058BDACF-CBC6-43F6-959E-0D5C9A3C2797}" srcOrd="0" destOrd="0" presId="urn:microsoft.com/office/officeart/2005/8/layout/cycle8"/>
    <dgm:cxn modelId="{A873C284-F5AD-4A1D-A7A9-37D9CBDE2D1D}" type="presOf" srcId="{F5AE049A-EF68-44BC-91E9-7B176C9250A3}" destId="{A5FE8C25-1B1E-469A-9CF2-79807F6D0A59}" srcOrd="0" destOrd="0" presId="urn:microsoft.com/office/officeart/2005/8/layout/cycle8"/>
    <dgm:cxn modelId="{2BD5A8C6-71A3-47E9-B795-7C45BD2A4F3F}" type="presOf" srcId="{CBC9A13D-C5FC-4A82-B898-7229E4AA7B2B}" destId="{5F0B691E-CC94-4A20-8FDA-691F1D7F5395}" srcOrd="0" destOrd="0" presId="urn:microsoft.com/office/officeart/2005/8/layout/cycle8"/>
    <dgm:cxn modelId="{0D2820FB-75C5-4940-8477-2B0E72FFB8E4}" type="presOf" srcId="{CBC9A13D-C5FC-4A82-B898-7229E4AA7B2B}" destId="{6649ED07-3BB6-4D58-A627-1251E6FC22F0}" srcOrd="1" destOrd="0" presId="urn:microsoft.com/office/officeart/2005/8/layout/cycle8"/>
    <dgm:cxn modelId="{9C4E6662-50AD-48A1-85D1-E3332778B7C9}" type="presOf" srcId="{6814B2F8-86FA-4687-B6DF-BEEC233B4B12}" destId="{FBFE90E5-325D-4AAA-A069-734F60BE9944}" srcOrd="0" destOrd="0" presId="urn:microsoft.com/office/officeart/2005/8/layout/cycle8"/>
    <dgm:cxn modelId="{06578D6D-4D30-4A64-9DFF-6D2AECFA80F3}" type="presOf" srcId="{F5AE049A-EF68-44BC-91E9-7B176C9250A3}" destId="{3CA7CC64-4D62-48CC-9A95-FF9AE3315B3C}" srcOrd="1" destOrd="0" presId="urn:microsoft.com/office/officeart/2005/8/layout/cycle8"/>
    <dgm:cxn modelId="{05F09C15-2231-4060-A37A-EE08DFB96ADE}" type="presParOf" srcId="{058BDACF-CBC6-43F6-959E-0D5C9A3C2797}" destId="{A5FE8C25-1B1E-469A-9CF2-79807F6D0A59}" srcOrd="0" destOrd="0" presId="urn:microsoft.com/office/officeart/2005/8/layout/cycle8"/>
    <dgm:cxn modelId="{D2834466-BB4A-47CE-AB34-A5647F04D63C}" type="presParOf" srcId="{058BDACF-CBC6-43F6-959E-0D5C9A3C2797}" destId="{CEB748E7-9669-4F4F-9C3C-E9327C8B45FD}" srcOrd="1" destOrd="0" presId="urn:microsoft.com/office/officeart/2005/8/layout/cycle8"/>
    <dgm:cxn modelId="{D6291709-4856-43C9-8BB4-CEF48304DCBA}" type="presParOf" srcId="{058BDACF-CBC6-43F6-959E-0D5C9A3C2797}" destId="{5B1A1423-0C12-4CE7-AFDD-BF2CC8311A00}" srcOrd="2" destOrd="0" presId="urn:microsoft.com/office/officeart/2005/8/layout/cycle8"/>
    <dgm:cxn modelId="{BAB50743-541E-47B0-8557-E19D4A897312}" type="presParOf" srcId="{058BDACF-CBC6-43F6-959E-0D5C9A3C2797}" destId="{3CA7CC64-4D62-48CC-9A95-FF9AE3315B3C}" srcOrd="3" destOrd="0" presId="urn:microsoft.com/office/officeart/2005/8/layout/cycle8"/>
    <dgm:cxn modelId="{471159DD-FF96-4C22-B34C-7386E9803626}" type="presParOf" srcId="{058BDACF-CBC6-43F6-959E-0D5C9A3C2797}" destId="{FBFE90E5-325D-4AAA-A069-734F60BE9944}" srcOrd="4" destOrd="0" presId="urn:microsoft.com/office/officeart/2005/8/layout/cycle8"/>
    <dgm:cxn modelId="{56EA9CDC-258F-4367-9BF9-2E37BEA32D92}" type="presParOf" srcId="{058BDACF-CBC6-43F6-959E-0D5C9A3C2797}" destId="{3C752543-8649-4F83-89A1-8253A3437458}" srcOrd="5" destOrd="0" presId="urn:microsoft.com/office/officeart/2005/8/layout/cycle8"/>
    <dgm:cxn modelId="{89BFEF47-A83C-4A9E-B068-E7F5B2DA36DB}" type="presParOf" srcId="{058BDACF-CBC6-43F6-959E-0D5C9A3C2797}" destId="{F1A557AC-19D8-4231-9D3B-A7464D898B9E}" srcOrd="6" destOrd="0" presId="urn:microsoft.com/office/officeart/2005/8/layout/cycle8"/>
    <dgm:cxn modelId="{EB02B438-D697-4116-A4AD-1A8BA9C31496}" type="presParOf" srcId="{058BDACF-CBC6-43F6-959E-0D5C9A3C2797}" destId="{9D047D95-4199-4E48-83D1-F6131ECA426C}" srcOrd="7" destOrd="0" presId="urn:microsoft.com/office/officeart/2005/8/layout/cycle8"/>
    <dgm:cxn modelId="{D065868E-1095-4560-905F-65D7C7BF7EEA}" type="presParOf" srcId="{058BDACF-CBC6-43F6-959E-0D5C9A3C2797}" destId="{5F0B691E-CC94-4A20-8FDA-691F1D7F5395}" srcOrd="8" destOrd="0" presId="urn:microsoft.com/office/officeart/2005/8/layout/cycle8"/>
    <dgm:cxn modelId="{C9240EC4-2574-4B3F-9D83-C4DC51A98831}" type="presParOf" srcId="{058BDACF-CBC6-43F6-959E-0D5C9A3C2797}" destId="{09A19C38-DE3E-49C7-B970-B878D8D4F403}" srcOrd="9" destOrd="0" presId="urn:microsoft.com/office/officeart/2005/8/layout/cycle8"/>
    <dgm:cxn modelId="{D7594F4C-76E7-4434-8667-6809B8534DD7}" type="presParOf" srcId="{058BDACF-CBC6-43F6-959E-0D5C9A3C2797}" destId="{509B906B-A08F-4C20-BD0A-03D1B9C860AA}" srcOrd="10" destOrd="0" presId="urn:microsoft.com/office/officeart/2005/8/layout/cycle8"/>
    <dgm:cxn modelId="{319BF173-B53C-4363-AE0A-1D79D5A63AFC}" type="presParOf" srcId="{058BDACF-CBC6-43F6-959E-0D5C9A3C2797}" destId="{6649ED07-3BB6-4D58-A627-1251E6FC22F0}" srcOrd="11" destOrd="0" presId="urn:microsoft.com/office/officeart/2005/8/layout/cycle8"/>
    <dgm:cxn modelId="{1A2A5EED-11CA-4AC0-B45E-333227AD199A}" type="presParOf" srcId="{058BDACF-CBC6-43F6-959E-0D5C9A3C2797}" destId="{B8F8E922-6211-4B0D-A8E3-4C7BBE2B949C}" srcOrd="12" destOrd="0" presId="urn:microsoft.com/office/officeart/2005/8/layout/cycle8"/>
    <dgm:cxn modelId="{7439ADB8-7885-480B-A252-75524CF97CCB}" type="presParOf" srcId="{058BDACF-CBC6-43F6-959E-0D5C9A3C2797}" destId="{C8DF23D5-FAB7-4EBE-B122-759CA524D4CA}" srcOrd="13" destOrd="0" presId="urn:microsoft.com/office/officeart/2005/8/layout/cycle8"/>
    <dgm:cxn modelId="{3ED55F37-F68F-45A1-8FA4-FA8F88DA139F}" type="presParOf" srcId="{058BDACF-CBC6-43F6-959E-0D5C9A3C2797}" destId="{078CB691-4805-4002-97BD-98E7D613E3F6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FB9410-58EB-45C7-A69E-1156AE90CDE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48070B2-7F13-4AD0-8DC4-C9F16005C09D}">
      <dgm:prSet phldrT="[Tekst]"/>
      <dgm:spPr/>
      <dgm:t>
        <a:bodyPr/>
        <a:lstStyle/>
        <a:p>
          <a:r>
            <a:rPr lang="pl-PL" dirty="0" smtClean="0"/>
            <a:t>Art. 133 </a:t>
          </a:r>
          <a:endParaRPr lang="pl-PL" dirty="0"/>
        </a:p>
      </dgm:t>
    </dgm:pt>
    <dgm:pt modelId="{5D44D83E-6690-4511-A71B-9CC4AC677139}" type="parTrans" cxnId="{3FD85A63-958F-4495-946A-E0C0F1098172}">
      <dgm:prSet/>
      <dgm:spPr/>
      <dgm:t>
        <a:bodyPr/>
        <a:lstStyle/>
        <a:p>
          <a:endParaRPr lang="pl-PL"/>
        </a:p>
      </dgm:t>
    </dgm:pt>
    <dgm:pt modelId="{94904D2C-0C4C-4A03-B5CE-C77576CC8264}" type="sibTrans" cxnId="{3FD85A63-958F-4495-946A-E0C0F1098172}">
      <dgm:prSet/>
      <dgm:spPr/>
      <dgm:t>
        <a:bodyPr/>
        <a:lstStyle/>
        <a:p>
          <a:endParaRPr lang="pl-PL"/>
        </a:p>
      </dgm:t>
    </dgm:pt>
    <dgm:pt modelId="{901B6DC1-C072-4081-B8DC-2CF17DB24E4D}">
      <dgm:prSet phldrT="[Tekst]"/>
      <dgm:spPr/>
      <dgm:t>
        <a:bodyPr/>
        <a:lstStyle/>
        <a:p>
          <a:r>
            <a:rPr lang="pl-PL" dirty="0" smtClean="0"/>
            <a:t>Alimentacja rodziców i dzieci</a:t>
          </a:r>
          <a:endParaRPr lang="pl-PL" dirty="0"/>
        </a:p>
      </dgm:t>
    </dgm:pt>
    <dgm:pt modelId="{B3B3658F-1D06-45F4-A8AE-A6325E7D35D0}" type="parTrans" cxnId="{1434D03F-3F76-4007-826C-0DFBB3CC7FF8}">
      <dgm:prSet/>
      <dgm:spPr/>
      <dgm:t>
        <a:bodyPr/>
        <a:lstStyle/>
        <a:p>
          <a:endParaRPr lang="pl-PL"/>
        </a:p>
      </dgm:t>
    </dgm:pt>
    <dgm:pt modelId="{590AB5B9-7F4D-4913-87F4-3BB35D4CD49C}" type="sibTrans" cxnId="{1434D03F-3F76-4007-826C-0DFBB3CC7FF8}">
      <dgm:prSet/>
      <dgm:spPr/>
      <dgm:t>
        <a:bodyPr/>
        <a:lstStyle/>
        <a:p>
          <a:endParaRPr lang="pl-PL"/>
        </a:p>
      </dgm:t>
    </dgm:pt>
    <dgm:pt modelId="{5A3C4439-F069-4089-BB9C-B6AF3EEF1EDF}">
      <dgm:prSet phldrT="[Tekst]"/>
      <dgm:spPr/>
      <dgm:t>
        <a:bodyPr/>
        <a:lstStyle/>
        <a:p>
          <a:r>
            <a:rPr lang="pl-PL" dirty="0" smtClean="0"/>
            <a:t>Art. 128-9</a:t>
          </a:r>
          <a:endParaRPr lang="pl-PL" dirty="0"/>
        </a:p>
      </dgm:t>
    </dgm:pt>
    <dgm:pt modelId="{2F04C812-F3FF-44C1-AA80-BC99D539D5D5}" type="parTrans" cxnId="{AB9F163A-7E60-4A87-9A90-5857C394572F}">
      <dgm:prSet/>
      <dgm:spPr/>
      <dgm:t>
        <a:bodyPr/>
        <a:lstStyle/>
        <a:p>
          <a:endParaRPr lang="pl-PL"/>
        </a:p>
      </dgm:t>
    </dgm:pt>
    <dgm:pt modelId="{B4324E3E-3D0F-4AB4-8E23-2EE650CBA832}" type="sibTrans" cxnId="{AB9F163A-7E60-4A87-9A90-5857C394572F}">
      <dgm:prSet/>
      <dgm:spPr/>
      <dgm:t>
        <a:bodyPr/>
        <a:lstStyle/>
        <a:p>
          <a:endParaRPr lang="pl-PL"/>
        </a:p>
      </dgm:t>
    </dgm:pt>
    <dgm:pt modelId="{EA102CF9-0B14-4245-9881-ED9E7B247573}">
      <dgm:prSet phldrT="[Tekst]"/>
      <dgm:spPr/>
      <dgm:t>
        <a:bodyPr/>
        <a:lstStyle/>
        <a:p>
          <a:r>
            <a:rPr lang="pl-PL" dirty="0" smtClean="0"/>
            <a:t>Alimentacja dalszych krewnych </a:t>
          </a:r>
          <a:endParaRPr lang="pl-PL" dirty="0"/>
        </a:p>
      </dgm:t>
    </dgm:pt>
    <dgm:pt modelId="{CE78BDC5-290E-463E-AEF9-9E98AA9F8473}" type="parTrans" cxnId="{BBE7174C-19F4-43F9-9612-5BFE910C4B74}">
      <dgm:prSet/>
      <dgm:spPr/>
      <dgm:t>
        <a:bodyPr/>
        <a:lstStyle/>
        <a:p>
          <a:endParaRPr lang="pl-PL"/>
        </a:p>
      </dgm:t>
    </dgm:pt>
    <dgm:pt modelId="{4D31FA02-2A46-4D44-A74B-E4FCE8A52ED9}" type="sibTrans" cxnId="{BBE7174C-19F4-43F9-9612-5BFE910C4B74}">
      <dgm:prSet/>
      <dgm:spPr/>
      <dgm:t>
        <a:bodyPr/>
        <a:lstStyle/>
        <a:p>
          <a:endParaRPr lang="pl-PL"/>
        </a:p>
      </dgm:t>
    </dgm:pt>
    <dgm:pt modelId="{2B5E2F5A-8AAD-4AE5-BD7A-1E1CF6900FD9}">
      <dgm:prSet phldrT="[Tekst]"/>
      <dgm:spPr/>
      <dgm:t>
        <a:bodyPr/>
        <a:lstStyle/>
        <a:p>
          <a:r>
            <a:rPr lang="pl-PL" dirty="0" smtClean="0"/>
            <a:t>Art. 141</a:t>
          </a:r>
          <a:endParaRPr lang="pl-PL" dirty="0"/>
        </a:p>
      </dgm:t>
    </dgm:pt>
    <dgm:pt modelId="{293B455C-64FC-4C30-BF94-4D5F89961EF8}" type="parTrans" cxnId="{CDC84B1E-DAC8-46A1-8977-F62463D36619}">
      <dgm:prSet/>
      <dgm:spPr/>
      <dgm:t>
        <a:bodyPr/>
        <a:lstStyle/>
        <a:p>
          <a:endParaRPr lang="pl-PL"/>
        </a:p>
      </dgm:t>
    </dgm:pt>
    <dgm:pt modelId="{420D078F-5401-4D6D-B924-B5ECA3C7FA8C}" type="sibTrans" cxnId="{CDC84B1E-DAC8-46A1-8977-F62463D36619}">
      <dgm:prSet/>
      <dgm:spPr/>
      <dgm:t>
        <a:bodyPr/>
        <a:lstStyle/>
        <a:p>
          <a:endParaRPr lang="pl-PL"/>
        </a:p>
      </dgm:t>
    </dgm:pt>
    <dgm:pt modelId="{B4CC0ACE-7678-4704-82E8-014390AD9AAC}">
      <dgm:prSet phldrT="[Tekst]"/>
      <dgm:spPr/>
      <dgm:t>
        <a:bodyPr/>
        <a:lstStyle/>
        <a:p>
          <a:r>
            <a:rPr lang="pl-PL" dirty="0" smtClean="0"/>
            <a:t>Roszczenia matki związane z ciążą i porodem</a:t>
          </a:r>
          <a:endParaRPr lang="pl-PL" dirty="0"/>
        </a:p>
      </dgm:t>
    </dgm:pt>
    <dgm:pt modelId="{90B2E2DA-CC2F-487D-9370-445A52CF3A8D}" type="parTrans" cxnId="{6040A640-0EEC-4722-96F8-2E414C25FF86}">
      <dgm:prSet/>
      <dgm:spPr/>
      <dgm:t>
        <a:bodyPr/>
        <a:lstStyle/>
        <a:p>
          <a:endParaRPr lang="pl-PL"/>
        </a:p>
      </dgm:t>
    </dgm:pt>
    <dgm:pt modelId="{95DDAE32-E00E-4B03-B09E-EA57E586B5A8}" type="sibTrans" cxnId="{6040A640-0EEC-4722-96F8-2E414C25FF86}">
      <dgm:prSet/>
      <dgm:spPr/>
      <dgm:t>
        <a:bodyPr/>
        <a:lstStyle/>
        <a:p>
          <a:endParaRPr lang="pl-PL"/>
        </a:p>
      </dgm:t>
    </dgm:pt>
    <dgm:pt modelId="{D26BDBD9-59D8-4E93-AADD-0690D687318A}">
      <dgm:prSet/>
      <dgm:spPr/>
      <dgm:t>
        <a:bodyPr/>
        <a:lstStyle/>
        <a:p>
          <a:r>
            <a:rPr lang="pl-PL" dirty="0" smtClean="0"/>
            <a:t>Art. 60 </a:t>
          </a:r>
          <a:endParaRPr lang="pl-PL" dirty="0"/>
        </a:p>
      </dgm:t>
    </dgm:pt>
    <dgm:pt modelId="{6C48C2DC-6496-4F10-B75A-6AADF31D685D}" type="parTrans" cxnId="{15223BE9-6178-4950-87B7-F66A86EB0FE1}">
      <dgm:prSet/>
      <dgm:spPr/>
    </dgm:pt>
    <dgm:pt modelId="{5CE5CE8E-7BB7-4DA9-AAFC-CD96E817AC13}" type="sibTrans" cxnId="{15223BE9-6178-4950-87B7-F66A86EB0FE1}">
      <dgm:prSet/>
      <dgm:spPr/>
    </dgm:pt>
    <dgm:pt modelId="{65D9FBA4-803E-4BA3-9D4C-325134F34628}">
      <dgm:prSet/>
      <dgm:spPr/>
      <dgm:t>
        <a:bodyPr/>
        <a:lstStyle/>
        <a:p>
          <a:r>
            <a:rPr lang="pl-PL" dirty="0" smtClean="0"/>
            <a:t>Alimenty na rzecz byłego małżonka</a:t>
          </a:r>
          <a:endParaRPr lang="pl-PL" dirty="0"/>
        </a:p>
      </dgm:t>
    </dgm:pt>
    <dgm:pt modelId="{969BF14F-74DE-4CC4-9FA9-27446BBF9B9E}" type="parTrans" cxnId="{FEBADF12-4BAC-4624-8915-14710A672276}">
      <dgm:prSet/>
      <dgm:spPr/>
    </dgm:pt>
    <dgm:pt modelId="{16873E97-4416-47F7-B783-46C397210CEC}" type="sibTrans" cxnId="{FEBADF12-4BAC-4624-8915-14710A672276}">
      <dgm:prSet/>
      <dgm:spPr/>
    </dgm:pt>
    <dgm:pt modelId="{8B86AB4C-84F2-4D41-8CF0-B44EE2F4E3CF}" type="pres">
      <dgm:prSet presAssocID="{F9FB9410-58EB-45C7-A69E-1156AE90CDE9}" presName="linearFlow" presStyleCnt="0">
        <dgm:presLayoutVars>
          <dgm:dir/>
          <dgm:animLvl val="lvl"/>
          <dgm:resizeHandles val="exact"/>
        </dgm:presLayoutVars>
      </dgm:prSet>
      <dgm:spPr/>
    </dgm:pt>
    <dgm:pt modelId="{B3458F86-7CB5-4C9B-B9D1-F0729B3874AA}" type="pres">
      <dgm:prSet presAssocID="{448070B2-7F13-4AD0-8DC4-C9F16005C09D}" presName="composite" presStyleCnt="0"/>
      <dgm:spPr/>
    </dgm:pt>
    <dgm:pt modelId="{3ED19589-0325-4AC8-9D80-974EBF3F85A5}" type="pres">
      <dgm:prSet presAssocID="{448070B2-7F13-4AD0-8DC4-C9F16005C09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7CC6BE-61D8-4095-8CB7-6AF443DC74AA}" type="pres">
      <dgm:prSet presAssocID="{448070B2-7F13-4AD0-8DC4-C9F16005C09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7884C0-6DE2-4693-BAF1-A1379B960935}" type="pres">
      <dgm:prSet presAssocID="{94904D2C-0C4C-4A03-B5CE-C77576CC8264}" presName="sp" presStyleCnt="0"/>
      <dgm:spPr/>
    </dgm:pt>
    <dgm:pt modelId="{71791F79-D1F6-44D6-B259-23DB1336DF24}" type="pres">
      <dgm:prSet presAssocID="{5A3C4439-F069-4089-BB9C-B6AF3EEF1EDF}" presName="composite" presStyleCnt="0"/>
      <dgm:spPr/>
    </dgm:pt>
    <dgm:pt modelId="{2F85940E-0DEC-46EE-835C-5572BD2A8FF4}" type="pres">
      <dgm:prSet presAssocID="{5A3C4439-F069-4089-BB9C-B6AF3EEF1ED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B61D7F-0B09-4883-AB02-FF3553BB15E1}" type="pres">
      <dgm:prSet presAssocID="{5A3C4439-F069-4089-BB9C-B6AF3EEF1ED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29AF6D-10CB-4506-85E3-57C44F550DE2}" type="pres">
      <dgm:prSet presAssocID="{B4324E3E-3D0F-4AB4-8E23-2EE650CBA832}" presName="sp" presStyleCnt="0"/>
      <dgm:spPr/>
    </dgm:pt>
    <dgm:pt modelId="{F1E3B0E3-D7F4-4FB6-9ED6-BC31F32960AF}" type="pres">
      <dgm:prSet presAssocID="{2B5E2F5A-8AAD-4AE5-BD7A-1E1CF6900FD9}" presName="composite" presStyleCnt="0"/>
      <dgm:spPr/>
    </dgm:pt>
    <dgm:pt modelId="{09425A6D-68EF-4327-83B0-25641AF3BD77}" type="pres">
      <dgm:prSet presAssocID="{2B5E2F5A-8AAD-4AE5-BD7A-1E1CF6900FD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5BE13A-7986-46A1-BEE7-1A0AC8865EA0}" type="pres">
      <dgm:prSet presAssocID="{2B5E2F5A-8AAD-4AE5-BD7A-1E1CF6900FD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1606DA-0110-4B16-8B15-817C8B2B3D57}" type="pres">
      <dgm:prSet presAssocID="{420D078F-5401-4D6D-B924-B5ECA3C7FA8C}" presName="sp" presStyleCnt="0"/>
      <dgm:spPr/>
    </dgm:pt>
    <dgm:pt modelId="{DA4BBE40-6176-4186-97FD-64B5CA3B4DE2}" type="pres">
      <dgm:prSet presAssocID="{D26BDBD9-59D8-4E93-AADD-0690D687318A}" presName="composite" presStyleCnt="0"/>
      <dgm:spPr/>
    </dgm:pt>
    <dgm:pt modelId="{D70928B4-E642-4D5D-BC82-0A2301F08C3D}" type="pres">
      <dgm:prSet presAssocID="{D26BDBD9-59D8-4E93-AADD-0690D687318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F49736-1465-4500-BD3F-9238FC78F942}" type="pres">
      <dgm:prSet presAssocID="{D26BDBD9-59D8-4E93-AADD-0690D687318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4C1D28F-A234-4F8F-80C9-8B128941EA6C}" type="presOf" srcId="{448070B2-7F13-4AD0-8DC4-C9F16005C09D}" destId="{3ED19589-0325-4AC8-9D80-974EBF3F85A5}" srcOrd="0" destOrd="0" presId="urn:microsoft.com/office/officeart/2005/8/layout/chevron2"/>
    <dgm:cxn modelId="{980E8636-59E1-4399-A786-D7A0618E2CE8}" type="presOf" srcId="{5A3C4439-F069-4089-BB9C-B6AF3EEF1EDF}" destId="{2F85940E-0DEC-46EE-835C-5572BD2A8FF4}" srcOrd="0" destOrd="0" presId="urn:microsoft.com/office/officeart/2005/8/layout/chevron2"/>
    <dgm:cxn modelId="{E2CD2C5A-BFA3-4CC9-B365-40BC1CC1B8FB}" type="presOf" srcId="{65D9FBA4-803E-4BA3-9D4C-325134F34628}" destId="{1EF49736-1465-4500-BD3F-9238FC78F942}" srcOrd="0" destOrd="0" presId="urn:microsoft.com/office/officeart/2005/8/layout/chevron2"/>
    <dgm:cxn modelId="{FEBADF12-4BAC-4624-8915-14710A672276}" srcId="{D26BDBD9-59D8-4E93-AADD-0690D687318A}" destId="{65D9FBA4-803E-4BA3-9D4C-325134F34628}" srcOrd="0" destOrd="0" parTransId="{969BF14F-74DE-4CC4-9FA9-27446BBF9B9E}" sibTransId="{16873E97-4416-47F7-B783-46C397210CEC}"/>
    <dgm:cxn modelId="{A2BC7101-4EDB-424A-8155-CC91B69315E2}" type="presOf" srcId="{B4CC0ACE-7678-4704-82E8-014390AD9AAC}" destId="{3E5BE13A-7986-46A1-BEE7-1A0AC8865EA0}" srcOrd="0" destOrd="0" presId="urn:microsoft.com/office/officeart/2005/8/layout/chevron2"/>
    <dgm:cxn modelId="{0FE6F3D4-2619-474E-9C51-FBF053ED954C}" type="presOf" srcId="{EA102CF9-0B14-4245-9881-ED9E7B247573}" destId="{A9B61D7F-0B09-4883-AB02-FF3553BB15E1}" srcOrd="0" destOrd="0" presId="urn:microsoft.com/office/officeart/2005/8/layout/chevron2"/>
    <dgm:cxn modelId="{9EB98922-C28A-41C8-B11A-44DB9453294A}" type="presOf" srcId="{D26BDBD9-59D8-4E93-AADD-0690D687318A}" destId="{D70928B4-E642-4D5D-BC82-0A2301F08C3D}" srcOrd="0" destOrd="0" presId="urn:microsoft.com/office/officeart/2005/8/layout/chevron2"/>
    <dgm:cxn modelId="{AB9F163A-7E60-4A87-9A90-5857C394572F}" srcId="{F9FB9410-58EB-45C7-A69E-1156AE90CDE9}" destId="{5A3C4439-F069-4089-BB9C-B6AF3EEF1EDF}" srcOrd="1" destOrd="0" parTransId="{2F04C812-F3FF-44C1-AA80-BC99D539D5D5}" sibTransId="{B4324E3E-3D0F-4AB4-8E23-2EE650CBA832}"/>
    <dgm:cxn modelId="{7CBCBC1E-9B46-4627-8E55-3D3A12D5FA70}" type="presOf" srcId="{F9FB9410-58EB-45C7-A69E-1156AE90CDE9}" destId="{8B86AB4C-84F2-4D41-8CF0-B44EE2F4E3CF}" srcOrd="0" destOrd="0" presId="urn:microsoft.com/office/officeart/2005/8/layout/chevron2"/>
    <dgm:cxn modelId="{BBE7174C-19F4-43F9-9612-5BFE910C4B74}" srcId="{5A3C4439-F069-4089-BB9C-B6AF3EEF1EDF}" destId="{EA102CF9-0B14-4245-9881-ED9E7B247573}" srcOrd="0" destOrd="0" parTransId="{CE78BDC5-290E-463E-AEF9-9E98AA9F8473}" sibTransId="{4D31FA02-2A46-4D44-A74B-E4FCE8A52ED9}"/>
    <dgm:cxn modelId="{3FD85A63-958F-4495-946A-E0C0F1098172}" srcId="{F9FB9410-58EB-45C7-A69E-1156AE90CDE9}" destId="{448070B2-7F13-4AD0-8DC4-C9F16005C09D}" srcOrd="0" destOrd="0" parTransId="{5D44D83E-6690-4511-A71B-9CC4AC677139}" sibTransId="{94904D2C-0C4C-4A03-B5CE-C77576CC8264}"/>
    <dgm:cxn modelId="{CDC84B1E-DAC8-46A1-8977-F62463D36619}" srcId="{F9FB9410-58EB-45C7-A69E-1156AE90CDE9}" destId="{2B5E2F5A-8AAD-4AE5-BD7A-1E1CF6900FD9}" srcOrd="2" destOrd="0" parTransId="{293B455C-64FC-4C30-BF94-4D5F89961EF8}" sibTransId="{420D078F-5401-4D6D-B924-B5ECA3C7FA8C}"/>
    <dgm:cxn modelId="{1ECC3853-08D7-49E6-B139-BE5D24675B0F}" type="presOf" srcId="{901B6DC1-C072-4081-B8DC-2CF17DB24E4D}" destId="{397CC6BE-61D8-4095-8CB7-6AF443DC74AA}" srcOrd="0" destOrd="0" presId="urn:microsoft.com/office/officeart/2005/8/layout/chevron2"/>
    <dgm:cxn modelId="{33F6665A-2D13-4707-9CDD-D74080FAAF29}" type="presOf" srcId="{2B5E2F5A-8AAD-4AE5-BD7A-1E1CF6900FD9}" destId="{09425A6D-68EF-4327-83B0-25641AF3BD77}" srcOrd="0" destOrd="0" presId="urn:microsoft.com/office/officeart/2005/8/layout/chevron2"/>
    <dgm:cxn modelId="{6040A640-0EEC-4722-96F8-2E414C25FF86}" srcId="{2B5E2F5A-8AAD-4AE5-BD7A-1E1CF6900FD9}" destId="{B4CC0ACE-7678-4704-82E8-014390AD9AAC}" srcOrd="0" destOrd="0" parTransId="{90B2E2DA-CC2F-487D-9370-445A52CF3A8D}" sibTransId="{95DDAE32-E00E-4B03-B09E-EA57E586B5A8}"/>
    <dgm:cxn modelId="{1434D03F-3F76-4007-826C-0DFBB3CC7FF8}" srcId="{448070B2-7F13-4AD0-8DC4-C9F16005C09D}" destId="{901B6DC1-C072-4081-B8DC-2CF17DB24E4D}" srcOrd="0" destOrd="0" parTransId="{B3B3658F-1D06-45F4-A8AE-A6325E7D35D0}" sibTransId="{590AB5B9-7F4D-4913-87F4-3BB35D4CD49C}"/>
    <dgm:cxn modelId="{15223BE9-6178-4950-87B7-F66A86EB0FE1}" srcId="{F9FB9410-58EB-45C7-A69E-1156AE90CDE9}" destId="{D26BDBD9-59D8-4E93-AADD-0690D687318A}" srcOrd="3" destOrd="0" parTransId="{6C48C2DC-6496-4F10-B75A-6AADF31D685D}" sibTransId="{5CE5CE8E-7BB7-4DA9-AAFC-CD96E817AC13}"/>
    <dgm:cxn modelId="{C98ACEA7-6D44-4D8C-A52A-33CE27D36153}" type="presParOf" srcId="{8B86AB4C-84F2-4D41-8CF0-B44EE2F4E3CF}" destId="{B3458F86-7CB5-4C9B-B9D1-F0729B3874AA}" srcOrd="0" destOrd="0" presId="urn:microsoft.com/office/officeart/2005/8/layout/chevron2"/>
    <dgm:cxn modelId="{1FF01A7B-5E85-4767-AFE7-755CE804315B}" type="presParOf" srcId="{B3458F86-7CB5-4C9B-B9D1-F0729B3874AA}" destId="{3ED19589-0325-4AC8-9D80-974EBF3F85A5}" srcOrd="0" destOrd="0" presId="urn:microsoft.com/office/officeart/2005/8/layout/chevron2"/>
    <dgm:cxn modelId="{772D3467-5A99-456B-889B-68DA456A7CE7}" type="presParOf" srcId="{B3458F86-7CB5-4C9B-B9D1-F0729B3874AA}" destId="{397CC6BE-61D8-4095-8CB7-6AF443DC74AA}" srcOrd="1" destOrd="0" presId="urn:microsoft.com/office/officeart/2005/8/layout/chevron2"/>
    <dgm:cxn modelId="{744B7A40-06FE-433C-A017-4D40C5535734}" type="presParOf" srcId="{8B86AB4C-84F2-4D41-8CF0-B44EE2F4E3CF}" destId="{447884C0-6DE2-4693-BAF1-A1379B960935}" srcOrd="1" destOrd="0" presId="urn:microsoft.com/office/officeart/2005/8/layout/chevron2"/>
    <dgm:cxn modelId="{B9742FAE-6205-439E-908F-46DC961BAE51}" type="presParOf" srcId="{8B86AB4C-84F2-4D41-8CF0-B44EE2F4E3CF}" destId="{71791F79-D1F6-44D6-B259-23DB1336DF24}" srcOrd="2" destOrd="0" presId="urn:microsoft.com/office/officeart/2005/8/layout/chevron2"/>
    <dgm:cxn modelId="{5B27079A-003C-4DFC-91E0-0FBFA8299AA5}" type="presParOf" srcId="{71791F79-D1F6-44D6-B259-23DB1336DF24}" destId="{2F85940E-0DEC-46EE-835C-5572BD2A8FF4}" srcOrd="0" destOrd="0" presId="urn:microsoft.com/office/officeart/2005/8/layout/chevron2"/>
    <dgm:cxn modelId="{9ADE46B8-01CF-4287-BC37-DBC70CDE6E0C}" type="presParOf" srcId="{71791F79-D1F6-44D6-B259-23DB1336DF24}" destId="{A9B61D7F-0B09-4883-AB02-FF3553BB15E1}" srcOrd="1" destOrd="0" presId="urn:microsoft.com/office/officeart/2005/8/layout/chevron2"/>
    <dgm:cxn modelId="{80F07F7F-B5C8-4AEC-B319-E3840F47D1F5}" type="presParOf" srcId="{8B86AB4C-84F2-4D41-8CF0-B44EE2F4E3CF}" destId="{0D29AF6D-10CB-4506-85E3-57C44F550DE2}" srcOrd="3" destOrd="0" presId="urn:microsoft.com/office/officeart/2005/8/layout/chevron2"/>
    <dgm:cxn modelId="{A67108CE-716A-499B-9E83-FF3C9AEFFD58}" type="presParOf" srcId="{8B86AB4C-84F2-4D41-8CF0-B44EE2F4E3CF}" destId="{F1E3B0E3-D7F4-4FB6-9ED6-BC31F32960AF}" srcOrd="4" destOrd="0" presId="urn:microsoft.com/office/officeart/2005/8/layout/chevron2"/>
    <dgm:cxn modelId="{3CE14265-74F4-40B8-B3C9-F4C91FDF93C9}" type="presParOf" srcId="{F1E3B0E3-D7F4-4FB6-9ED6-BC31F32960AF}" destId="{09425A6D-68EF-4327-83B0-25641AF3BD77}" srcOrd="0" destOrd="0" presId="urn:microsoft.com/office/officeart/2005/8/layout/chevron2"/>
    <dgm:cxn modelId="{E7EDB6B6-E0D0-4389-9F80-7E62B79265CD}" type="presParOf" srcId="{F1E3B0E3-D7F4-4FB6-9ED6-BC31F32960AF}" destId="{3E5BE13A-7986-46A1-BEE7-1A0AC8865EA0}" srcOrd="1" destOrd="0" presId="urn:microsoft.com/office/officeart/2005/8/layout/chevron2"/>
    <dgm:cxn modelId="{BC2A9CD9-CC38-466A-AAC6-654B437B4AA1}" type="presParOf" srcId="{8B86AB4C-84F2-4D41-8CF0-B44EE2F4E3CF}" destId="{8B1606DA-0110-4B16-8B15-817C8B2B3D57}" srcOrd="5" destOrd="0" presId="urn:microsoft.com/office/officeart/2005/8/layout/chevron2"/>
    <dgm:cxn modelId="{1F7D6151-60FF-4E79-9284-75721D1A3AA8}" type="presParOf" srcId="{8B86AB4C-84F2-4D41-8CF0-B44EE2F4E3CF}" destId="{DA4BBE40-6176-4186-97FD-64B5CA3B4DE2}" srcOrd="6" destOrd="0" presId="urn:microsoft.com/office/officeart/2005/8/layout/chevron2"/>
    <dgm:cxn modelId="{7DFA6494-BC87-44D9-82E6-EC3C1D0D8EF6}" type="presParOf" srcId="{DA4BBE40-6176-4186-97FD-64B5CA3B4DE2}" destId="{D70928B4-E642-4D5D-BC82-0A2301F08C3D}" srcOrd="0" destOrd="0" presId="urn:microsoft.com/office/officeart/2005/8/layout/chevron2"/>
    <dgm:cxn modelId="{6A5A151B-EB7C-478A-B815-C782DEACA669}" type="presParOf" srcId="{DA4BBE40-6176-4186-97FD-64B5CA3B4DE2}" destId="{1EF49736-1465-4500-BD3F-9238FC78F9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878811-00FA-46B1-9CD9-E571700C192B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4366150-7181-4F3C-8369-065876A86B50}">
      <dgm:prSet phldrT="[Tekst]"/>
      <dgm:spPr/>
      <dgm:t>
        <a:bodyPr/>
        <a:lstStyle/>
        <a:p>
          <a:r>
            <a:rPr lang="pl-PL" dirty="0" smtClean="0"/>
            <a:t>Usprawiedliwione potrzeby</a:t>
          </a:r>
          <a:endParaRPr lang="pl-PL" dirty="0"/>
        </a:p>
      </dgm:t>
    </dgm:pt>
    <dgm:pt modelId="{FBE6173F-D22E-426E-8264-77B8BA9DE18D}" type="parTrans" cxnId="{78EDD7E7-4CD6-4FD2-90C5-DB158002B0D0}">
      <dgm:prSet/>
      <dgm:spPr/>
      <dgm:t>
        <a:bodyPr/>
        <a:lstStyle/>
        <a:p>
          <a:endParaRPr lang="pl-PL"/>
        </a:p>
      </dgm:t>
    </dgm:pt>
    <dgm:pt modelId="{C63C821F-38BB-4240-BB99-A20D7502AA32}" type="sibTrans" cxnId="{78EDD7E7-4CD6-4FD2-90C5-DB158002B0D0}">
      <dgm:prSet/>
      <dgm:spPr/>
      <dgm:t>
        <a:bodyPr/>
        <a:lstStyle/>
        <a:p>
          <a:endParaRPr lang="pl-PL"/>
        </a:p>
      </dgm:t>
    </dgm:pt>
    <dgm:pt modelId="{F1778BF6-670A-431F-B245-E4DFF8DBF73F}">
      <dgm:prSet phldrT="[Tekst]"/>
      <dgm:spPr/>
      <dgm:t>
        <a:bodyPr/>
        <a:lstStyle/>
        <a:p>
          <a:r>
            <a:rPr lang="pl-PL" dirty="0" smtClean="0"/>
            <a:t>ZOBOWIĄZANY</a:t>
          </a:r>
          <a:endParaRPr lang="pl-PL" dirty="0"/>
        </a:p>
      </dgm:t>
    </dgm:pt>
    <dgm:pt modelId="{FBCC96E8-E6B1-41D9-8BF2-481448236584}" type="parTrans" cxnId="{1208868C-2A12-44B5-830D-73207A461D58}">
      <dgm:prSet/>
      <dgm:spPr/>
      <dgm:t>
        <a:bodyPr/>
        <a:lstStyle/>
        <a:p>
          <a:endParaRPr lang="pl-PL"/>
        </a:p>
      </dgm:t>
    </dgm:pt>
    <dgm:pt modelId="{32D9789D-2449-463E-A806-75D7404BB264}" type="sibTrans" cxnId="{1208868C-2A12-44B5-830D-73207A461D58}">
      <dgm:prSet/>
      <dgm:spPr/>
      <dgm:t>
        <a:bodyPr/>
        <a:lstStyle/>
        <a:p>
          <a:endParaRPr lang="pl-PL"/>
        </a:p>
      </dgm:t>
    </dgm:pt>
    <dgm:pt modelId="{08482EEF-7612-4EC7-BAB9-A5170578CF6E}">
      <dgm:prSet phldrT="[Tekst]"/>
      <dgm:spPr/>
      <dgm:t>
        <a:bodyPr/>
        <a:lstStyle/>
        <a:p>
          <a:r>
            <a:rPr lang="pl-PL" dirty="0" smtClean="0"/>
            <a:t>Zarobkowe i majątkowe możliwości</a:t>
          </a:r>
          <a:endParaRPr lang="pl-PL" dirty="0"/>
        </a:p>
      </dgm:t>
    </dgm:pt>
    <dgm:pt modelId="{47E9EB37-E8E7-41C6-A715-56E4671667DB}" type="parTrans" cxnId="{6222A719-5E7D-4EAB-AA49-012FD187D2F4}">
      <dgm:prSet/>
      <dgm:spPr/>
      <dgm:t>
        <a:bodyPr/>
        <a:lstStyle/>
        <a:p>
          <a:endParaRPr lang="pl-PL"/>
        </a:p>
      </dgm:t>
    </dgm:pt>
    <dgm:pt modelId="{49C946D1-6930-4CE8-9F30-FB898708E012}" type="sibTrans" cxnId="{6222A719-5E7D-4EAB-AA49-012FD187D2F4}">
      <dgm:prSet/>
      <dgm:spPr/>
      <dgm:t>
        <a:bodyPr/>
        <a:lstStyle/>
        <a:p>
          <a:endParaRPr lang="pl-PL"/>
        </a:p>
      </dgm:t>
    </dgm:pt>
    <dgm:pt modelId="{C4A66869-BB1C-45AF-BAEA-0DC8A7B0524B}">
      <dgm:prSet phldrT="[Tekst]"/>
      <dgm:spPr/>
      <dgm:t>
        <a:bodyPr/>
        <a:lstStyle/>
        <a:p>
          <a:r>
            <a:rPr lang="pl-PL" dirty="0" smtClean="0"/>
            <a:t>UPRAWNIONY</a:t>
          </a:r>
          <a:endParaRPr lang="pl-PL" dirty="0"/>
        </a:p>
      </dgm:t>
    </dgm:pt>
    <dgm:pt modelId="{8C0789C1-272E-4FB5-9A94-0DE6868E48B1}" type="sibTrans" cxnId="{55DC817F-DE90-4F4D-A05E-45F9E861F31D}">
      <dgm:prSet/>
      <dgm:spPr/>
      <dgm:t>
        <a:bodyPr/>
        <a:lstStyle/>
        <a:p>
          <a:endParaRPr lang="pl-PL"/>
        </a:p>
      </dgm:t>
    </dgm:pt>
    <dgm:pt modelId="{AF0B5E22-8DCE-4B54-A30C-0893903C1774}" type="parTrans" cxnId="{55DC817F-DE90-4F4D-A05E-45F9E861F31D}">
      <dgm:prSet/>
      <dgm:spPr/>
      <dgm:t>
        <a:bodyPr/>
        <a:lstStyle/>
        <a:p>
          <a:endParaRPr lang="pl-PL"/>
        </a:p>
      </dgm:t>
    </dgm:pt>
    <dgm:pt modelId="{AA9B027E-7813-49C6-81CA-0FA8592E4579}" type="pres">
      <dgm:prSet presAssocID="{71878811-00FA-46B1-9CD9-E571700C192B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55E26098-725F-40AB-8F76-60714F61CA23}" type="pres">
      <dgm:prSet presAssocID="{71878811-00FA-46B1-9CD9-E571700C192B}" presName="dummyMaxCanvas" presStyleCnt="0"/>
      <dgm:spPr/>
    </dgm:pt>
    <dgm:pt modelId="{F8DEA946-0767-40E6-B839-C4E1C8332BF0}" type="pres">
      <dgm:prSet presAssocID="{71878811-00FA-46B1-9CD9-E571700C192B}" presName="parentComposite" presStyleCnt="0"/>
      <dgm:spPr/>
    </dgm:pt>
    <dgm:pt modelId="{81FC7C43-AC3C-4CE1-A962-BB9275816631}" type="pres">
      <dgm:prSet presAssocID="{71878811-00FA-46B1-9CD9-E571700C192B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pl-PL"/>
        </a:p>
      </dgm:t>
    </dgm:pt>
    <dgm:pt modelId="{4B93048E-CED6-4934-B837-375EC8A9CAD6}" type="pres">
      <dgm:prSet presAssocID="{71878811-00FA-46B1-9CD9-E571700C192B}" presName="parent2" presStyleLbl="alignAccFollowNode1" presStyleIdx="1" presStyleCnt="4">
        <dgm:presLayoutVars>
          <dgm:chMax val="4"/>
        </dgm:presLayoutVars>
      </dgm:prSet>
      <dgm:spPr/>
    </dgm:pt>
    <dgm:pt modelId="{08DF0604-AFE7-4409-B7E8-305D35ABB0BF}" type="pres">
      <dgm:prSet presAssocID="{71878811-00FA-46B1-9CD9-E571700C192B}" presName="childrenComposite" presStyleCnt="0"/>
      <dgm:spPr/>
    </dgm:pt>
    <dgm:pt modelId="{35E41C58-8B1E-4D8D-9985-E33BEA813FB5}" type="pres">
      <dgm:prSet presAssocID="{71878811-00FA-46B1-9CD9-E571700C192B}" presName="dummyMaxCanvas_ChildArea" presStyleCnt="0"/>
      <dgm:spPr/>
    </dgm:pt>
    <dgm:pt modelId="{ED7C263C-40BF-4B6D-8883-C84CE8B33199}" type="pres">
      <dgm:prSet presAssocID="{71878811-00FA-46B1-9CD9-E571700C192B}" presName="fulcrum" presStyleLbl="alignAccFollowNode1" presStyleIdx="2" presStyleCnt="4"/>
      <dgm:spPr/>
    </dgm:pt>
    <dgm:pt modelId="{B14E4FE0-879C-454B-9F92-F534880555FE}" type="pres">
      <dgm:prSet presAssocID="{71878811-00FA-46B1-9CD9-E571700C192B}" presName="balance_11" presStyleLbl="alignAccFollowNode1" presStyleIdx="3" presStyleCnt="4" custAng="348019">
        <dgm:presLayoutVars>
          <dgm:bulletEnabled val="1"/>
        </dgm:presLayoutVars>
      </dgm:prSet>
      <dgm:spPr/>
    </dgm:pt>
    <dgm:pt modelId="{7EDC6D5C-6068-4DDC-B308-28D033BD12E0}" type="pres">
      <dgm:prSet presAssocID="{71878811-00FA-46B1-9CD9-E571700C192B}" presName="left_11_1" presStyleLbl="node1" presStyleIdx="0" presStyleCnt="2" custScaleX="85616" custScaleY="95906" custLinFactNeighborX="-1522" custLinFactNeighborY="-27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9A0A72-3DA9-40A2-AD96-635B9E2D9099}" type="pres">
      <dgm:prSet presAssocID="{71878811-00FA-46B1-9CD9-E571700C192B}" presName="right_11_1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7E09B87-BAC1-4ACC-A0DB-E9893046AA28}" type="presOf" srcId="{64366150-7181-4F3C-8369-065876A86B50}" destId="{7EDC6D5C-6068-4DDC-B308-28D033BD12E0}" srcOrd="0" destOrd="0" presId="urn:microsoft.com/office/officeart/2005/8/layout/balance1"/>
    <dgm:cxn modelId="{6222A719-5E7D-4EAB-AA49-012FD187D2F4}" srcId="{F1778BF6-670A-431F-B245-E4DFF8DBF73F}" destId="{08482EEF-7612-4EC7-BAB9-A5170578CF6E}" srcOrd="0" destOrd="0" parTransId="{47E9EB37-E8E7-41C6-A715-56E4671667DB}" sibTransId="{49C946D1-6930-4CE8-9F30-FB898708E012}"/>
    <dgm:cxn modelId="{55DC817F-DE90-4F4D-A05E-45F9E861F31D}" srcId="{71878811-00FA-46B1-9CD9-E571700C192B}" destId="{C4A66869-BB1C-45AF-BAEA-0DC8A7B0524B}" srcOrd="0" destOrd="0" parTransId="{AF0B5E22-8DCE-4B54-A30C-0893903C1774}" sibTransId="{8C0789C1-272E-4FB5-9A94-0DE6868E48B1}"/>
    <dgm:cxn modelId="{6C66A983-3AC4-4231-9F4E-8C06ED8BBDAB}" type="presOf" srcId="{C4A66869-BB1C-45AF-BAEA-0DC8A7B0524B}" destId="{81FC7C43-AC3C-4CE1-A962-BB9275816631}" srcOrd="0" destOrd="0" presId="urn:microsoft.com/office/officeart/2005/8/layout/balance1"/>
    <dgm:cxn modelId="{8DD73432-7B97-4C2B-9A1A-64C5F3FD455C}" type="presOf" srcId="{71878811-00FA-46B1-9CD9-E571700C192B}" destId="{AA9B027E-7813-49C6-81CA-0FA8592E4579}" srcOrd="0" destOrd="0" presId="urn:microsoft.com/office/officeart/2005/8/layout/balance1"/>
    <dgm:cxn modelId="{78EDD7E7-4CD6-4FD2-90C5-DB158002B0D0}" srcId="{C4A66869-BB1C-45AF-BAEA-0DC8A7B0524B}" destId="{64366150-7181-4F3C-8369-065876A86B50}" srcOrd="0" destOrd="0" parTransId="{FBE6173F-D22E-426E-8264-77B8BA9DE18D}" sibTransId="{C63C821F-38BB-4240-BB99-A20D7502AA32}"/>
    <dgm:cxn modelId="{1208868C-2A12-44B5-830D-73207A461D58}" srcId="{71878811-00FA-46B1-9CD9-E571700C192B}" destId="{F1778BF6-670A-431F-B245-E4DFF8DBF73F}" srcOrd="1" destOrd="0" parTransId="{FBCC96E8-E6B1-41D9-8BF2-481448236584}" sibTransId="{32D9789D-2449-463E-A806-75D7404BB264}"/>
    <dgm:cxn modelId="{C2BD6DCE-9BBF-44C5-9E53-E817A7A8C4DE}" type="presOf" srcId="{08482EEF-7612-4EC7-BAB9-A5170578CF6E}" destId="{2F9A0A72-3DA9-40A2-AD96-635B9E2D9099}" srcOrd="0" destOrd="0" presId="urn:microsoft.com/office/officeart/2005/8/layout/balance1"/>
    <dgm:cxn modelId="{89954C5A-90A0-482B-8F34-8AA01886BAF7}" type="presOf" srcId="{F1778BF6-670A-431F-B245-E4DFF8DBF73F}" destId="{4B93048E-CED6-4934-B837-375EC8A9CAD6}" srcOrd="0" destOrd="0" presId="urn:microsoft.com/office/officeart/2005/8/layout/balance1"/>
    <dgm:cxn modelId="{D57CB45F-9805-4715-ABA6-8933AB9D9D43}" type="presParOf" srcId="{AA9B027E-7813-49C6-81CA-0FA8592E4579}" destId="{55E26098-725F-40AB-8F76-60714F61CA23}" srcOrd="0" destOrd="0" presId="urn:microsoft.com/office/officeart/2005/8/layout/balance1"/>
    <dgm:cxn modelId="{D5E8AB3E-D549-4B8D-9220-790ABABF750A}" type="presParOf" srcId="{AA9B027E-7813-49C6-81CA-0FA8592E4579}" destId="{F8DEA946-0767-40E6-B839-C4E1C8332BF0}" srcOrd="1" destOrd="0" presId="urn:microsoft.com/office/officeart/2005/8/layout/balance1"/>
    <dgm:cxn modelId="{6E6C0D2F-7915-4B25-8DED-66B79A4B9AFA}" type="presParOf" srcId="{F8DEA946-0767-40E6-B839-C4E1C8332BF0}" destId="{81FC7C43-AC3C-4CE1-A962-BB9275816631}" srcOrd="0" destOrd="0" presId="urn:microsoft.com/office/officeart/2005/8/layout/balance1"/>
    <dgm:cxn modelId="{AC06A757-AF2C-4571-B81C-30CB0D8274DB}" type="presParOf" srcId="{F8DEA946-0767-40E6-B839-C4E1C8332BF0}" destId="{4B93048E-CED6-4934-B837-375EC8A9CAD6}" srcOrd="1" destOrd="0" presId="urn:microsoft.com/office/officeart/2005/8/layout/balance1"/>
    <dgm:cxn modelId="{7B70497E-B70E-4238-BD0B-EF67E609CF0E}" type="presParOf" srcId="{AA9B027E-7813-49C6-81CA-0FA8592E4579}" destId="{08DF0604-AFE7-4409-B7E8-305D35ABB0BF}" srcOrd="2" destOrd="0" presId="urn:microsoft.com/office/officeart/2005/8/layout/balance1"/>
    <dgm:cxn modelId="{B8570A6A-E4D4-40A2-B6A1-AA1CC87100F5}" type="presParOf" srcId="{08DF0604-AFE7-4409-B7E8-305D35ABB0BF}" destId="{35E41C58-8B1E-4D8D-9985-E33BEA813FB5}" srcOrd="0" destOrd="0" presId="urn:microsoft.com/office/officeart/2005/8/layout/balance1"/>
    <dgm:cxn modelId="{9BE9075D-EA94-4D45-A81E-F4DA1611A4AE}" type="presParOf" srcId="{08DF0604-AFE7-4409-B7E8-305D35ABB0BF}" destId="{ED7C263C-40BF-4B6D-8883-C84CE8B33199}" srcOrd="1" destOrd="0" presId="urn:microsoft.com/office/officeart/2005/8/layout/balance1"/>
    <dgm:cxn modelId="{E4290C1F-4C7F-462E-9115-D7EC5C087192}" type="presParOf" srcId="{08DF0604-AFE7-4409-B7E8-305D35ABB0BF}" destId="{B14E4FE0-879C-454B-9F92-F534880555FE}" srcOrd="2" destOrd="0" presId="urn:microsoft.com/office/officeart/2005/8/layout/balance1"/>
    <dgm:cxn modelId="{170D15AF-B9B6-4A88-A35B-2BEC5E7659FC}" type="presParOf" srcId="{08DF0604-AFE7-4409-B7E8-305D35ABB0BF}" destId="{7EDC6D5C-6068-4DDC-B308-28D033BD12E0}" srcOrd="3" destOrd="0" presId="urn:microsoft.com/office/officeart/2005/8/layout/balance1"/>
    <dgm:cxn modelId="{ECDCC509-22E6-44B8-9D07-C7553089A797}" type="presParOf" srcId="{08DF0604-AFE7-4409-B7E8-305D35ABB0BF}" destId="{2F9A0A72-3DA9-40A2-AD96-635B9E2D9099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20C27-D37C-4F51-A7A1-1E13157E772B}">
      <dsp:nvSpPr>
        <dsp:cNvPr id="0" name=""/>
        <dsp:cNvSpPr/>
      </dsp:nvSpPr>
      <dsp:spPr>
        <a:xfrm>
          <a:off x="1208019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W linii prostej</a:t>
          </a:r>
          <a:endParaRPr lang="pl-PL" sz="3900" kern="1200" dirty="0"/>
        </a:p>
      </dsp:txBody>
      <dsp:txXfrm>
        <a:off x="1245858" y="39991"/>
        <a:ext cx="2508127" cy="1216224"/>
      </dsp:txXfrm>
    </dsp:sp>
    <dsp:sp modelId="{36ABAE7D-2BCE-4DC7-9612-2BFEBF4FC964}">
      <dsp:nvSpPr>
        <dsp:cNvPr id="0" name=""/>
        <dsp:cNvSpPr/>
      </dsp:nvSpPr>
      <dsp:spPr>
        <a:xfrm>
          <a:off x="146639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F29CF-E205-4748-927A-90F7BFC56957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Pochodzenie jednej osoby od drugiej</a:t>
          </a:r>
          <a:endParaRPr lang="pl-PL" sz="2600" kern="1200" dirty="0"/>
        </a:p>
      </dsp:txBody>
      <dsp:txXfrm>
        <a:off x="1762619" y="1654869"/>
        <a:ext cx="1991366" cy="1216224"/>
      </dsp:txXfrm>
    </dsp:sp>
    <dsp:sp modelId="{BB052A45-C7AE-4325-82B2-8E015ED8C81A}">
      <dsp:nvSpPr>
        <dsp:cNvPr id="0" name=""/>
        <dsp:cNvSpPr/>
      </dsp:nvSpPr>
      <dsp:spPr>
        <a:xfrm>
          <a:off x="146639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8E0C1-3A33-45B9-9453-7DC71907E7DE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Np. Matka - Córka</a:t>
          </a:r>
          <a:endParaRPr lang="pl-PL" sz="2600" kern="1200" dirty="0"/>
        </a:p>
      </dsp:txBody>
      <dsp:txXfrm>
        <a:off x="1762619" y="3269747"/>
        <a:ext cx="1991366" cy="1216224"/>
      </dsp:txXfrm>
    </dsp:sp>
    <dsp:sp modelId="{DC5E0A7F-603B-4344-9F31-D786E4E2D13B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W linii bocznej</a:t>
          </a:r>
          <a:endParaRPr lang="pl-PL" sz="3900" kern="1200" dirty="0"/>
        </a:p>
      </dsp:txBody>
      <dsp:txXfrm>
        <a:off x="4475614" y="39991"/>
        <a:ext cx="2508127" cy="1216224"/>
      </dsp:txXfrm>
    </dsp:sp>
    <dsp:sp modelId="{7A849AA3-086D-4DF1-877F-EBFA5FCD849F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0731D1-97A4-484B-B7E0-08145884C910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Pochodzenie od wspólnego przodka</a:t>
          </a:r>
          <a:endParaRPr lang="pl-PL" sz="2600" kern="1200" dirty="0"/>
        </a:p>
      </dsp:txBody>
      <dsp:txXfrm>
        <a:off x="4992375" y="1654869"/>
        <a:ext cx="1991366" cy="1216224"/>
      </dsp:txXfrm>
    </dsp:sp>
    <dsp:sp modelId="{18FDC65E-22CC-4CFC-B79F-D7724D3E1A11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F9C64-98E2-4024-B4E5-F21F8A5A9DDC}">
      <dsp:nvSpPr>
        <dsp:cNvPr id="0" name=""/>
        <dsp:cNvSpPr/>
      </dsp:nvSpPr>
      <dsp:spPr>
        <a:xfrm>
          <a:off x="4954536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Np. Wuj - Siostrzenica </a:t>
          </a:r>
          <a:endParaRPr lang="pl-PL" sz="2600" kern="1200" dirty="0"/>
        </a:p>
      </dsp:txBody>
      <dsp:txXfrm>
        <a:off x="4992375" y="3269747"/>
        <a:ext cx="1991366" cy="1216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955D5-B88D-46E6-B4E2-3C8335391DBD}">
      <dsp:nvSpPr>
        <dsp:cNvPr id="0" name=""/>
        <dsp:cNvSpPr/>
      </dsp:nvSpPr>
      <dsp:spPr>
        <a:xfrm>
          <a:off x="442396" y="100600"/>
          <a:ext cx="1681232" cy="16230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005" tIns="12700" rIns="90005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Wzajemny szacunek (art. 87 KRO)</a:t>
          </a:r>
          <a:endParaRPr lang="pl-PL" sz="1000" kern="1200" dirty="0"/>
        </a:p>
      </dsp:txBody>
      <dsp:txXfrm>
        <a:off x="688607" y="338296"/>
        <a:ext cx="1188810" cy="1147699"/>
      </dsp:txXfrm>
    </dsp:sp>
    <dsp:sp modelId="{79AF2C1A-DB16-47A9-9B64-A1FC211FA404}">
      <dsp:nvSpPr>
        <dsp:cNvPr id="0" name=""/>
        <dsp:cNvSpPr/>
      </dsp:nvSpPr>
      <dsp:spPr>
        <a:xfrm>
          <a:off x="2475304" y="2334435"/>
          <a:ext cx="1635472" cy="16354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005" tIns="12700" rIns="90005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Partycypowanie dziecka w kosztach utrzymania rodziny i pomocy w gosp. Rodzinnym (art. 91)</a:t>
          </a:r>
          <a:endParaRPr lang="pl-PL" sz="1000" kern="1200" dirty="0"/>
        </a:p>
      </dsp:txBody>
      <dsp:txXfrm>
        <a:off x="2714813" y="2573944"/>
        <a:ext cx="1156454" cy="1156454"/>
      </dsp:txXfrm>
    </dsp:sp>
    <dsp:sp modelId="{72F722A1-750F-45D7-A643-E34049CC60DC}">
      <dsp:nvSpPr>
        <dsp:cNvPr id="0" name=""/>
        <dsp:cNvSpPr/>
      </dsp:nvSpPr>
      <dsp:spPr>
        <a:xfrm>
          <a:off x="3874385" y="1745338"/>
          <a:ext cx="1635472" cy="16354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005" tIns="12700" rIns="90005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Władza rodzicielska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(art. 92 – 112 KRO) </a:t>
          </a:r>
          <a:endParaRPr lang="pl-PL" sz="1000" kern="1200" dirty="0"/>
        </a:p>
      </dsp:txBody>
      <dsp:txXfrm>
        <a:off x="4113894" y="1984847"/>
        <a:ext cx="1156454" cy="1156454"/>
      </dsp:txXfrm>
    </dsp:sp>
    <dsp:sp modelId="{4DA79994-B910-44F3-A346-AB4F9D948FAC}">
      <dsp:nvSpPr>
        <dsp:cNvPr id="0" name=""/>
        <dsp:cNvSpPr/>
      </dsp:nvSpPr>
      <dsp:spPr>
        <a:xfrm>
          <a:off x="5122905" y="892701"/>
          <a:ext cx="1635472" cy="16354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005" tIns="12700" rIns="90005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Piecza zastępcza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(art. 112(1-8) KRO)</a:t>
          </a:r>
          <a:endParaRPr lang="pl-PL" sz="1000" kern="1200" dirty="0"/>
        </a:p>
      </dsp:txBody>
      <dsp:txXfrm>
        <a:off x="5362414" y="1132210"/>
        <a:ext cx="1156454" cy="1156454"/>
      </dsp:txXfrm>
    </dsp:sp>
    <dsp:sp modelId="{DB734388-B9D8-4C1D-B2A4-C8911312D790}">
      <dsp:nvSpPr>
        <dsp:cNvPr id="0" name=""/>
        <dsp:cNvSpPr/>
      </dsp:nvSpPr>
      <dsp:spPr>
        <a:xfrm>
          <a:off x="6304386" y="51708"/>
          <a:ext cx="1635472" cy="16354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005" tIns="12700" rIns="90005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Kontakty rodziców i dzieci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(art. 113-113(6) KRO)</a:t>
          </a:r>
          <a:endParaRPr lang="pl-PL" sz="1000" kern="1200" dirty="0"/>
        </a:p>
      </dsp:txBody>
      <dsp:txXfrm>
        <a:off x="6543895" y="291217"/>
        <a:ext cx="1156454" cy="1156454"/>
      </dsp:txXfrm>
    </dsp:sp>
    <dsp:sp modelId="{B0760706-E7E2-44B4-A755-B9784417C181}">
      <dsp:nvSpPr>
        <dsp:cNvPr id="0" name=""/>
        <dsp:cNvSpPr/>
      </dsp:nvSpPr>
      <dsp:spPr>
        <a:xfrm>
          <a:off x="1370755" y="1229886"/>
          <a:ext cx="1635472" cy="16354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005" tIns="12700" rIns="90005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Kształtowanie nazwiska dziecka (art. 88(1)-90 KRO)</a:t>
          </a:r>
          <a:endParaRPr lang="pl-PL" sz="1000" kern="1200" dirty="0"/>
        </a:p>
      </dsp:txBody>
      <dsp:txXfrm>
        <a:off x="1610264" y="1469395"/>
        <a:ext cx="1156454" cy="11564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E8C25-1B1E-469A-9CF2-79807F6D0A59}">
      <dsp:nvSpPr>
        <dsp:cNvPr id="0" name=""/>
        <dsp:cNvSpPr/>
      </dsp:nvSpPr>
      <dsp:spPr>
        <a:xfrm>
          <a:off x="2292194" y="294187"/>
          <a:ext cx="3801808" cy="380180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Piecza nad majątkiem</a:t>
          </a:r>
          <a:endParaRPr lang="pl-PL" sz="2200" kern="1200" dirty="0"/>
        </a:p>
      </dsp:txBody>
      <dsp:txXfrm>
        <a:off x="4295838" y="1099809"/>
        <a:ext cx="1357788" cy="1131490"/>
      </dsp:txXfrm>
    </dsp:sp>
    <dsp:sp modelId="{FBFE90E5-325D-4AAA-A069-734F60BE9944}">
      <dsp:nvSpPr>
        <dsp:cNvPr id="0" name=""/>
        <dsp:cNvSpPr/>
      </dsp:nvSpPr>
      <dsp:spPr>
        <a:xfrm>
          <a:off x="2213895" y="429966"/>
          <a:ext cx="3801808" cy="380180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Reprezentowanie</a:t>
          </a:r>
          <a:endParaRPr lang="pl-PL" sz="2200" kern="1200" dirty="0"/>
        </a:p>
      </dsp:txBody>
      <dsp:txXfrm>
        <a:off x="3119088" y="2896616"/>
        <a:ext cx="2036683" cy="995711"/>
      </dsp:txXfrm>
    </dsp:sp>
    <dsp:sp modelId="{5F0B691E-CC94-4A20-8FDA-691F1D7F5395}">
      <dsp:nvSpPr>
        <dsp:cNvPr id="0" name=""/>
        <dsp:cNvSpPr/>
      </dsp:nvSpPr>
      <dsp:spPr>
        <a:xfrm>
          <a:off x="2135596" y="294187"/>
          <a:ext cx="3801808" cy="380180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Piecza nad osobą</a:t>
          </a:r>
          <a:endParaRPr lang="pl-PL" sz="2200" kern="1200" dirty="0"/>
        </a:p>
      </dsp:txBody>
      <dsp:txXfrm>
        <a:off x="2575972" y="1099809"/>
        <a:ext cx="1357788" cy="1131490"/>
      </dsp:txXfrm>
    </dsp:sp>
    <dsp:sp modelId="{B8F8E922-6211-4B0D-A8E3-4C7BBE2B949C}">
      <dsp:nvSpPr>
        <dsp:cNvPr id="0" name=""/>
        <dsp:cNvSpPr/>
      </dsp:nvSpPr>
      <dsp:spPr>
        <a:xfrm>
          <a:off x="2057158" y="58837"/>
          <a:ext cx="4272509" cy="427250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F23D5-FAB7-4EBE-B122-759CA524D4CA}">
      <dsp:nvSpPr>
        <dsp:cNvPr id="0" name=""/>
        <dsp:cNvSpPr/>
      </dsp:nvSpPr>
      <dsp:spPr>
        <a:xfrm>
          <a:off x="1978545" y="194376"/>
          <a:ext cx="4272509" cy="427250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CB691-4805-4002-97BD-98E7D613E3F6}">
      <dsp:nvSpPr>
        <dsp:cNvPr id="0" name=""/>
        <dsp:cNvSpPr/>
      </dsp:nvSpPr>
      <dsp:spPr>
        <a:xfrm>
          <a:off x="1899932" y="58837"/>
          <a:ext cx="4272509" cy="427250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19589-0325-4AC8-9D80-974EBF3F85A5}">
      <dsp:nvSpPr>
        <dsp:cNvPr id="0" name=""/>
        <dsp:cNvSpPr/>
      </dsp:nvSpPr>
      <dsp:spPr>
        <a:xfrm rot="5400000">
          <a:off x="-185966" y="189497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Art. 133 </a:t>
          </a:r>
          <a:endParaRPr lang="pl-PL" sz="1600" kern="1200" dirty="0"/>
        </a:p>
      </dsp:txBody>
      <dsp:txXfrm rot="-5400000">
        <a:off x="1" y="437452"/>
        <a:ext cx="867844" cy="371933"/>
      </dsp:txXfrm>
    </dsp:sp>
    <dsp:sp modelId="{397CC6BE-61D8-4095-8CB7-6AF443DC74AA}">
      <dsp:nvSpPr>
        <dsp:cNvPr id="0" name=""/>
        <dsp:cNvSpPr/>
      </dsp:nvSpPr>
      <dsp:spPr>
        <a:xfrm rot="5400000">
          <a:off x="4145794" y="-3274419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900" kern="1200" dirty="0" smtClean="0"/>
            <a:t>Alimentacja rodziców i dzieci</a:t>
          </a:r>
          <a:endParaRPr lang="pl-PL" sz="2900" kern="1200" dirty="0"/>
        </a:p>
      </dsp:txBody>
      <dsp:txXfrm rot="-5400000">
        <a:off x="867845" y="42869"/>
        <a:ext cx="7322416" cy="727177"/>
      </dsp:txXfrm>
    </dsp:sp>
    <dsp:sp modelId="{2F85940E-0DEC-46EE-835C-5572BD2A8FF4}">
      <dsp:nvSpPr>
        <dsp:cNvPr id="0" name=""/>
        <dsp:cNvSpPr/>
      </dsp:nvSpPr>
      <dsp:spPr>
        <a:xfrm rot="5400000">
          <a:off x="-185966" y="1282538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Art. 128-9</a:t>
          </a:r>
          <a:endParaRPr lang="pl-PL" sz="1600" kern="1200" dirty="0"/>
        </a:p>
      </dsp:txBody>
      <dsp:txXfrm rot="-5400000">
        <a:off x="1" y="1530493"/>
        <a:ext cx="867844" cy="371933"/>
      </dsp:txXfrm>
    </dsp:sp>
    <dsp:sp modelId="{A9B61D7F-0B09-4883-AB02-FF3553BB15E1}">
      <dsp:nvSpPr>
        <dsp:cNvPr id="0" name=""/>
        <dsp:cNvSpPr/>
      </dsp:nvSpPr>
      <dsp:spPr>
        <a:xfrm rot="5400000">
          <a:off x="4145794" y="-2181378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900" kern="1200" dirty="0" smtClean="0"/>
            <a:t>Alimentacja dalszych krewnych </a:t>
          </a:r>
          <a:endParaRPr lang="pl-PL" sz="2900" kern="1200" dirty="0"/>
        </a:p>
      </dsp:txBody>
      <dsp:txXfrm rot="-5400000">
        <a:off x="867845" y="1135910"/>
        <a:ext cx="7322416" cy="727177"/>
      </dsp:txXfrm>
    </dsp:sp>
    <dsp:sp modelId="{09425A6D-68EF-4327-83B0-25641AF3BD77}">
      <dsp:nvSpPr>
        <dsp:cNvPr id="0" name=""/>
        <dsp:cNvSpPr/>
      </dsp:nvSpPr>
      <dsp:spPr>
        <a:xfrm rot="5400000">
          <a:off x="-185966" y="2375579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Art. 141</a:t>
          </a:r>
          <a:endParaRPr lang="pl-PL" sz="1600" kern="1200" dirty="0"/>
        </a:p>
      </dsp:txBody>
      <dsp:txXfrm rot="-5400000">
        <a:off x="1" y="2623534"/>
        <a:ext cx="867844" cy="371933"/>
      </dsp:txXfrm>
    </dsp:sp>
    <dsp:sp modelId="{3E5BE13A-7986-46A1-BEE7-1A0AC8865EA0}">
      <dsp:nvSpPr>
        <dsp:cNvPr id="0" name=""/>
        <dsp:cNvSpPr/>
      </dsp:nvSpPr>
      <dsp:spPr>
        <a:xfrm rot="5400000">
          <a:off x="4145794" y="-1088336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900" kern="1200" dirty="0" smtClean="0"/>
            <a:t>Roszczenia matki związane z ciążą i porodem</a:t>
          </a:r>
          <a:endParaRPr lang="pl-PL" sz="2900" kern="1200" dirty="0"/>
        </a:p>
      </dsp:txBody>
      <dsp:txXfrm rot="-5400000">
        <a:off x="867845" y="2228952"/>
        <a:ext cx="7322416" cy="727177"/>
      </dsp:txXfrm>
    </dsp:sp>
    <dsp:sp modelId="{D70928B4-E642-4D5D-BC82-0A2301F08C3D}">
      <dsp:nvSpPr>
        <dsp:cNvPr id="0" name=""/>
        <dsp:cNvSpPr/>
      </dsp:nvSpPr>
      <dsp:spPr>
        <a:xfrm rot="5400000">
          <a:off x="-185966" y="3468621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Art. 60 </a:t>
          </a:r>
          <a:endParaRPr lang="pl-PL" sz="1600" kern="1200" dirty="0"/>
        </a:p>
      </dsp:txBody>
      <dsp:txXfrm rot="-5400000">
        <a:off x="1" y="3716576"/>
        <a:ext cx="867844" cy="371933"/>
      </dsp:txXfrm>
    </dsp:sp>
    <dsp:sp modelId="{1EF49736-1465-4500-BD3F-9238FC78F942}">
      <dsp:nvSpPr>
        <dsp:cNvPr id="0" name=""/>
        <dsp:cNvSpPr/>
      </dsp:nvSpPr>
      <dsp:spPr>
        <a:xfrm rot="5400000">
          <a:off x="4145794" y="4704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900" kern="1200" dirty="0" smtClean="0"/>
            <a:t>Alimenty na rzecz byłego małżonka</a:t>
          </a:r>
          <a:endParaRPr lang="pl-PL" sz="2900" kern="1200" dirty="0"/>
        </a:p>
      </dsp:txBody>
      <dsp:txXfrm rot="-5400000">
        <a:off x="867845" y="3321993"/>
        <a:ext cx="7322416" cy="7271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FC7C43-AC3C-4CE1-A962-BB9275816631}">
      <dsp:nvSpPr>
        <dsp:cNvPr id="0" name=""/>
        <dsp:cNvSpPr/>
      </dsp:nvSpPr>
      <dsp:spPr>
        <a:xfrm>
          <a:off x="2123376" y="0"/>
          <a:ext cx="1629346" cy="90519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UPRAWNIONY</a:t>
          </a:r>
          <a:endParaRPr lang="pl-PL" sz="1800" kern="1200" dirty="0"/>
        </a:p>
      </dsp:txBody>
      <dsp:txXfrm>
        <a:off x="2149888" y="26512"/>
        <a:ext cx="1576322" cy="852168"/>
      </dsp:txXfrm>
    </dsp:sp>
    <dsp:sp modelId="{4B93048E-CED6-4934-B837-375EC8A9CAD6}">
      <dsp:nvSpPr>
        <dsp:cNvPr id="0" name=""/>
        <dsp:cNvSpPr/>
      </dsp:nvSpPr>
      <dsp:spPr>
        <a:xfrm>
          <a:off x="4476877" y="0"/>
          <a:ext cx="1629346" cy="90519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ZOBOWIĄZANY</a:t>
          </a:r>
          <a:endParaRPr lang="pl-PL" sz="1800" kern="1200" dirty="0"/>
        </a:p>
      </dsp:txBody>
      <dsp:txXfrm>
        <a:off x="4503389" y="26512"/>
        <a:ext cx="1576322" cy="852168"/>
      </dsp:txXfrm>
    </dsp:sp>
    <dsp:sp modelId="{ED7C263C-40BF-4B6D-8883-C84CE8B33199}">
      <dsp:nvSpPr>
        <dsp:cNvPr id="0" name=""/>
        <dsp:cNvSpPr/>
      </dsp:nvSpPr>
      <dsp:spPr>
        <a:xfrm>
          <a:off x="3775352" y="3847068"/>
          <a:ext cx="678894" cy="678894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E4FE0-879C-454B-9F92-F534880555FE}">
      <dsp:nvSpPr>
        <dsp:cNvPr id="0" name=""/>
        <dsp:cNvSpPr/>
      </dsp:nvSpPr>
      <dsp:spPr>
        <a:xfrm rot="348019">
          <a:off x="2078116" y="3562838"/>
          <a:ext cx="4073366" cy="2751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C6D5C-6068-4DDC-B308-28D033BD12E0}">
      <dsp:nvSpPr>
        <dsp:cNvPr id="0" name=""/>
        <dsp:cNvSpPr/>
      </dsp:nvSpPr>
      <dsp:spPr>
        <a:xfrm>
          <a:off x="2215760" y="1086383"/>
          <a:ext cx="1394981" cy="2326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Usprawiedliwione potrzeby</a:t>
          </a:r>
          <a:endParaRPr lang="pl-PL" sz="1200" kern="1200" dirty="0"/>
        </a:p>
      </dsp:txBody>
      <dsp:txXfrm>
        <a:off x="2283857" y="1154480"/>
        <a:ext cx="1258787" cy="2190405"/>
      </dsp:txXfrm>
    </dsp:sp>
    <dsp:sp modelId="{2F9A0A72-3DA9-40A2-AD96-635B9E2D9099}">
      <dsp:nvSpPr>
        <dsp:cNvPr id="0" name=""/>
        <dsp:cNvSpPr/>
      </dsp:nvSpPr>
      <dsp:spPr>
        <a:xfrm>
          <a:off x="4476877" y="1104334"/>
          <a:ext cx="1629346" cy="24259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Zarobkowe i majątkowe możliwości</a:t>
          </a:r>
          <a:endParaRPr lang="pl-PL" sz="1200" kern="1200" dirty="0"/>
        </a:p>
      </dsp:txBody>
      <dsp:txXfrm>
        <a:off x="4556415" y="1183872"/>
        <a:ext cx="1470270" cy="2266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D8F93-D182-4337-90BF-3C789E00DBBC}" type="datetimeFigureOut">
              <a:rPr lang="pl-PL" smtClean="0"/>
              <a:pPr/>
              <a:t>2017-01-08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72B5C-45BE-4069-A44B-D8E4CFA2DC8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6249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1FAB-7EBE-4C3B-8D37-D91C522CE815}" type="datetimeFigureOut">
              <a:rPr lang="pl-PL" smtClean="0"/>
              <a:pPr/>
              <a:t>2017-01-08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6AD-6992-472C-8D88-B6B8C0DB12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83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1FAB-7EBE-4C3B-8D37-D91C522CE815}" type="datetimeFigureOut">
              <a:rPr lang="pl-PL" smtClean="0"/>
              <a:pPr/>
              <a:t>2017-01-08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6AD-6992-472C-8D88-B6B8C0DB12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298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1FAB-7EBE-4C3B-8D37-D91C522CE815}" type="datetimeFigureOut">
              <a:rPr lang="pl-PL" smtClean="0"/>
              <a:pPr/>
              <a:t>2017-01-08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6AD-6992-472C-8D88-B6B8C0DB12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980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1FAB-7EBE-4C3B-8D37-D91C522CE815}" type="datetimeFigureOut">
              <a:rPr lang="pl-PL" smtClean="0"/>
              <a:pPr/>
              <a:t>2017-01-08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6AD-6992-472C-8D88-B6B8C0DB12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47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1FAB-7EBE-4C3B-8D37-D91C522CE815}" type="datetimeFigureOut">
              <a:rPr lang="pl-PL" smtClean="0"/>
              <a:pPr/>
              <a:t>2017-01-08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6AD-6992-472C-8D88-B6B8C0DB12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144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1FAB-7EBE-4C3B-8D37-D91C522CE815}" type="datetimeFigureOut">
              <a:rPr lang="pl-PL" smtClean="0"/>
              <a:pPr/>
              <a:t>2017-01-08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6AD-6992-472C-8D88-B6B8C0DB12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11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1FAB-7EBE-4C3B-8D37-D91C522CE815}" type="datetimeFigureOut">
              <a:rPr lang="pl-PL" smtClean="0"/>
              <a:pPr/>
              <a:t>2017-01-08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6AD-6992-472C-8D88-B6B8C0DB12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854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1FAB-7EBE-4C3B-8D37-D91C522CE815}" type="datetimeFigureOut">
              <a:rPr lang="pl-PL" smtClean="0"/>
              <a:pPr/>
              <a:t>2017-01-08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6AD-6992-472C-8D88-B6B8C0DB12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526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1FAB-7EBE-4C3B-8D37-D91C522CE815}" type="datetimeFigureOut">
              <a:rPr lang="pl-PL" smtClean="0"/>
              <a:pPr/>
              <a:t>2017-01-08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6AD-6992-472C-8D88-B6B8C0DB12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23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1FAB-7EBE-4C3B-8D37-D91C522CE815}" type="datetimeFigureOut">
              <a:rPr lang="pl-PL" smtClean="0"/>
              <a:pPr/>
              <a:t>2017-01-08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6AD-6992-472C-8D88-B6B8C0DB12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46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1FAB-7EBE-4C3B-8D37-D91C522CE815}" type="datetimeFigureOut">
              <a:rPr lang="pl-PL" smtClean="0"/>
              <a:pPr/>
              <a:t>2017-01-08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6AD-6992-472C-8D88-B6B8C0DB12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41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21FAB-7EBE-4C3B-8D37-D91C522CE815}" type="datetimeFigureOut">
              <a:rPr lang="pl-PL" smtClean="0"/>
              <a:pPr/>
              <a:t>2017-01-08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E36AD-6992-472C-8D88-B6B8C0DB12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81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Pokrewieństwo i </a:t>
            </a:r>
            <a:r>
              <a:rPr lang="pl-PL" dirty="0" smtClean="0"/>
              <a:t>powinowactwo</a:t>
            </a:r>
            <a:br>
              <a:rPr lang="pl-PL" dirty="0" smtClean="0"/>
            </a:br>
            <a:r>
              <a:rPr lang="pl-PL" sz="2400" dirty="0" smtClean="0"/>
              <a:t>(</a:t>
            </a:r>
            <a:r>
              <a:rPr lang="pl-PL" sz="2400" dirty="0" smtClean="0"/>
              <a:t>Tytuł II KRO)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PODSTAWY PRAWA CYWILNEGO</a:t>
            </a:r>
          </a:p>
          <a:p>
            <a:endParaRPr lang="pl-PL" dirty="0"/>
          </a:p>
          <a:p>
            <a:r>
              <a:rPr lang="pl-PL" dirty="0" smtClean="0"/>
              <a:t>Mgr. Agnieszka Kwiecień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149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Quasi-uznanie ojcostwa – art. 75(1) KRO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Dotyczy uznania ojcostwa dziecka poczętego w wyniku procedur medycznie wspomaganej prokreacji, </a:t>
            </a:r>
          </a:p>
          <a:p>
            <a:r>
              <a:rPr lang="pl-PL" dirty="0" smtClean="0"/>
              <a:t>Zapłodnienie </a:t>
            </a:r>
            <a:r>
              <a:rPr lang="pl-PL" i="1" dirty="0" smtClean="0"/>
              <a:t>in vitro </a:t>
            </a:r>
            <a:r>
              <a:rPr lang="pl-PL" dirty="0" smtClean="0"/>
              <a:t>i </a:t>
            </a:r>
            <a:r>
              <a:rPr lang="pl-PL" i="1" dirty="0" smtClean="0"/>
              <a:t>in vivo, </a:t>
            </a:r>
          </a:p>
          <a:p>
            <a:r>
              <a:rPr lang="pl-PL" dirty="0" smtClean="0"/>
              <a:t>Oświadczenie mężczyzny składane przed kierownikiem USC, że </a:t>
            </a:r>
            <a:r>
              <a:rPr lang="pl-PL" i="1" dirty="0" smtClean="0"/>
              <a:t>„będzie ojcem dziecka które urodzi się w następstwie procedury medycznie wspomaganej prokreacji (…)”</a:t>
            </a:r>
          </a:p>
          <a:p>
            <a:r>
              <a:rPr lang="pl-PL" dirty="0" smtClean="0"/>
              <a:t>Oświadczenie jest skuteczne w ciągu 2 lat od jego złożenia, </a:t>
            </a:r>
            <a:r>
              <a:rPr lang="pl-PL" i="1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150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Sądowe ustalenie ojcostwa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algn="just"/>
            <a:r>
              <a:rPr lang="pl-PL" sz="2200" dirty="0" smtClean="0"/>
              <a:t>Legitymowani czynnie </a:t>
            </a:r>
            <a:r>
              <a:rPr lang="pl-PL" sz="2200" dirty="0"/>
              <a:t>– dziecko, matka oraz domniemany ojciec </a:t>
            </a:r>
            <a:r>
              <a:rPr lang="pl-PL" sz="2200" dirty="0" smtClean="0"/>
              <a:t>(</a:t>
            </a:r>
            <a:r>
              <a:rPr lang="pl-PL" sz="2200" dirty="0" smtClean="0"/>
              <a:t>matka i domniemany ojciec – ograniczenie czasowe</a:t>
            </a:r>
            <a:r>
              <a:rPr lang="pl-PL" sz="2200" dirty="0" smtClean="0"/>
              <a:t> </a:t>
            </a:r>
            <a:r>
              <a:rPr lang="pl-PL" sz="2200" dirty="0"/>
              <a:t>do chwili osiągnięcia przez dziecko pełnoletniości), prokurator</a:t>
            </a:r>
          </a:p>
          <a:p>
            <a:pPr algn="just"/>
            <a:r>
              <a:rPr lang="pl-PL" sz="2200" dirty="0"/>
              <a:t>Należy udowodnić, że mężczyzna obcował z matką w okresie pomiędzy 300 a </a:t>
            </a:r>
            <a:r>
              <a:rPr lang="pl-PL" sz="2200" dirty="0" smtClean="0"/>
              <a:t>181 </a:t>
            </a:r>
            <a:r>
              <a:rPr lang="pl-PL" sz="2200" dirty="0"/>
              <a:t>dniem przed dniem urodzenia dziecka – domniemanie </a:t>
            </a:r>
            <a:r>
              <a:rPr lang="pl-PL" sz="2200" dirty="0" smtClean="0"/>
              <a:t>ojcostwa art. 85 KRO – </a:t>
            </a:r>
            <a:r>
              <a:rPr lang="pl-PL" sz="2200" u="sng" dirty="0" smtClean="0"/>
              <a:t>tzw. okres koncepcyjny.</a:t>
            </a:r>
            <a:endParaRPr lang="pl-PL" sz="2200" dirty="0"/>
          </a:p>
          <a:p>
            <a:pPr algn="just"/>
            <a:r>
              <a:rPr lang="pl-PL" sz="2200" dirty="0"/>
              <a:t>Strona pozwana może bronić się tym, że ojciec nie obcował z matką w wyżej wskazanym okresie koncepcyjnym, a także tym, że matka obcowała w tym okresie również z innym mężczyzną (przy czym ojcostwo tego mężczyzny musi być bardziej prawdopodobne</a:t>
            </a:r>
            <a:r>
              <a:rPr lang="pl-PL" sz="2200" dirty="0" smtClean="0"/>
              <a:t>)- </a:t>
            </a:r>
            <a:r>
              <a:rPr lang="pl-PL" sz="2200" dirty="0"/>
              <a:t>ł</a:t>
            </a:r>
            <a:r>
              <a:rPr lang="pl-PL" sz="2200" dirty="0" smtClean="0"/>
              <a:t>ac. </a:t>
            </a:r>
            <a:r>
              <a:rPr lang="pl-PL" sz="2200" i="1" dirty="0" err="1" smtClean="0"/>
              <a:t>exceptio</a:t>
            </a:r>
            <a:r>
              <a:rPr lang="pl-PL" sz="2200" i="1" dirty="0" smtClean="0"/>
              <a:t> </a:t>
            </a:r>
            <a:r>
              <a:rPr lang="pl-PL" sz="2200" i="1" dirty="0" err="1" smtClean="0"/>
              <a:t>plurium</a:t>
            </a:r>
            <a:r>
              <a:rPr lang="pl-PL" sz="2200" i="1" dirty="0" smtClean="0"/>
              <a:t> </a:t>
            </a:r>
            <a:r>
              <a:rPr lang="pl-PL" sz="2200" i="1" dirty="0" err="1" smtClean="0"/>
              <a:t>concumbentium</a:t>
            </a:r>
            <a:r>
              <a:rPr lang="pl-PL" sz="2200" i="1" dirty="0" smtClean="0"/>
              <a:t>,</a:t>
            </a:r>
            <a:endParaRPr lang="pl-PL" sz="2200" i="1" dirty="0"/>
          </a:p>
          <a:p>
            <a:pPr algn="just"/>
            <a:r>
              <a:rPr lang="pl-PL" sz="2200" dirty="0"/>
              <a:t>Możliwe jest przeprowadzenie dowodów wykluczających lub potwierdzających ojcostwo (w tym w szczególności dowodu z polimorfizmu DNA)</a:t>
            </a:r>
          </a:p>
        </p:txBody>
      </p:sp>
    </p:spTree>
    <p:extLst>
      <p:ext uri="{BB962C8B-B14F-4D97-AF65-F5344CB8AC3E}">
        <p14:creationId xmlns:p14="http://schemas.microsoft.com/office/powerpoint/2010/main" val="276050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Stosunki między rodzicami a dziećmi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0745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362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418058"/>
          </a:xfrm>
        </p:spPr>
        <p:txBody>
          <a:bodyPr>
            <a:normAutofit fontScale="90000"/>
          </a:bodyPr>
          <a:lstStyle/>
          <a:p>
            <a:r>
              <a:rPr lang="pl-PL" dirty="0"/>
              <a:t>Nazwisko dziecka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256584"/>
          </a:xfrm>
        </p:spPr>
        <p:txBody>
          <a:bodyPr>
            <a:normAutofit/>
          </a:bodyPr>
          <a:lstStyle/>
          <a:p>
            <a:pPr algn="just"/>
            <a:r>
              <a:rPr lang="pl-PL" sz="2400" dirty="0" smtClean="0"/>
              <a:t>Art. 88 KRO - </a:t>
            </a:r>
            <a:r>
              <a:rPr lang="pl-PL" sz="2400" dirty="0" smtClean="0"/>
              <a:t>dziecko </a:t>
            </a:r>
            <a:r>
              <a:rPr lang="pl-PL" sz="2400" dirty="0"/>
              <a:t>nosi nazwisko obojga rodziców </a:t>
            </a:r>
            <a:r>
              <a:rPr lang="pl-PL" sz="2400" dirty="0" smtClean="0"/>
              <a:t>– podstawowa zasada „wspólne” nazwisko,</a:t>
            </a:r>
            <a:endParaRPr lang="pl-PL" sz="2400" dirty="0"/>
          </a:p>
          <a:p>
            <a:pPr algn="just"/>
            <a:r>
              <a:rPr lang="pl-PL" sz="2400" dirty="0"/>
              <a:t>Jeśli rodzice nie noszą jednego nazwiska, mogą oni wspólnie zadecydować o nazwisku dziecka – jeżeli tego nie  uczynią dziecko nosi nazwisko złożone (składające się z nazwiska matki oraz dołączonego do niego nazwiska ojca)</a:t>
            </a:r>
          </a:p>
          <a:p>
            <a:pPr algn="just"/>
            <a:r>
              <a:rPr lang="pl-PL" sz="2400" dirty="0"/>
              <a:t>Możliwe jest również ustalenie lub zmiana nazwiska przy uznaniu dziecka, sądowym ustaleniu ojcostwa, zawarciu związku małżeńskiego przez matkę po urodzeniu dziecka – co do zasady do zmiany nazwiska potrzebna jest zgoda dziecka, które skończyło 13 lat - zob. szerzej art. 88 i n. kro </a:t>
            </a:r>
          </a:p>
        </p:txBody>
      </p:sp>
    </p:spTree>
    <p:extLst>
      <p:ext uri="{BB962C8B-B14F-4D97-AF65-F5344CB8AC3E}">
        <p14:creationId xmlns:p14="http://schemas.microsoft.com/office/powerpoint/2010/main" val="26421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rmAutofit/>
          </a:bodyPr>
          <a:lstStyle/>
          <a:p>
            <a:r>
              <a:rPr lang="pl-PL" sz="3200" dirty="0"/>
              <a:t>Władza rodzicielska – treść oraz wykonywanie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Przysługuje rodzicom z mocy samego prawa – o ile są znani, żyją, mają pełną zdolność do czynności prawnych, a sąd opiekuńczy nie ograniczył, nie </a:t>
            </a:r>
            <a:r>
              <a:rPr lang="pl-PL" dirty="0" smtClean="0"/>
              <a:t>pozbawił lub</a:t>
            </a:r>
            <a:r>
              <a:rPr lang="pl-PL" dirty="0" smtClean="0"/>
              <a:t> </a:t>
            </a:r>
            <a:r>
              <a:rPr lang="pl-PL" dirty="0"/>
              <a:t>nie zawiesił tej władzy</a:t>
            </a:r>
          </a:p>
          <a:p>
            <a:pPr algn="just"/>
            <a:r>
              <a:rPr lang="pl-PL" b="1" dirty="0" smtClean="0"/>
              <a:t>Art. 92 KRO – dziecko do pełnoletności pozostaje pod władzą rodzicielską,</a:t>
            </a:r>
            <a:endParaRPr lang="pl-PL" b="1" dirty="0"/>
          </a:p>
          <a:p>
            <a:pPr algn="just"/>
            <a:r>
              <a:rPr lang="pl-PL" dirty="0" smtClean="0"/>
              <a:t>Rodzice </a:t>
            </a:r>
            <a:r>
              <a:rPr lang="pl-PL" dirty="0"/>
              <a:t>mogą samodzielnie sprawować władzę rodzicielską – obowiązek współdziałania występuje jednak we wszystkich istotnych sprawach dziecka (możliwe są sytuacje szczególne – np. w wyroku rozwodowym sąd może przyznać jednemu z rodziców prawo do wykonywania władzy rodzicielskiej, ograniczając władzę rodzicielską do określonych uprawnień i obowiązków)</a:t>
            </a:r>
          </a:p>
        </p:txBody>
      </p:sp>
    </p:spTree>
    <p:extLst>
      <p:ext uri="{BB962C8B-B14F-4D97-AF65-F5344CB8AC3E}">
        <p14:creationId xmlns:p14="http://schemas.microsoft.com/office/powerpoint/2010/main" val="1781772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Treść władzy rodzicielskiej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9910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834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Władza rodzicielska </a:t>
            </a:r>
            <a:r>
              <a:rPr lang="pl-PL" sz="3200" dirty="0" smtClean="0"/>
              <a:t>– </a:t>
            </a:r>
            <a:r>
              <a:rPr lang="pl-PL" sz="3200" dirty="0"/>
              <a:t>wykonywanie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Sposób wychowania dziecka ma zapewnić </a:t>
            </a:r>
            <a:r>
              <a:rPr lang="pl-PL" b="1" dirty="0"/>
              <a:t>poszanowanie jego godności i praw</a:t>
            </a:r>
            <a:r>
              <a:rPr lang="pl-PL" dirty="0"/>
              <a:t> -  rodzice są obowiązani do wysłuchania dziecka przed powzięciem ważnych decyzji w sprawach dziecka (jeżeli jest to uzasadnione w świetle jego dojrzałości i rozwoju) oraz uwzględnienia rozsądnych życzeń dziecka – zakazane jest stosowanie kar </a:t>
            </a:r>
            <a:r>
              <a:rPr lang="pl-PL" dirty="0" smtClean="0"/>
              <a:t>cielesnych,</a:t>
            </a:r>
            <a:endParaRPr lang="pl-PL" dirty="0"/>
          </a:p>
          <a:p>
            <a:pPr algn="just"/>
            <a:r>
              <a:rPr lang="pl-PL" dirty="0"/>
              <a:t>Dziecko jest zobowiązane </a:t>
            </a:r>
            <a:r>
              <a:rPr lang="pl-PL" dirty="0" smtClean="0"/>
              <a:t>do </a:t>
            </a:r>
            <a:r>
              <a:rPr lang="pl-PL" b="1" dirty="0"/>
              <a:t>wysłuchania opinii i zaleceń rodziców</a:t>
            </a:r>
            <a:r>
              <a:rPr lang="pl-PL" dirty="0"/>
              <a:t> w sprawach, w których może już podejmować samodzielne decyzje i składać oświadczenia </a:t>
            </a:r>
            <a:r>
              <a:rPr lang="pl-PL" dirty="0" smtClean="0"/>
              <a:t>woli,</a:t>
            </a:r>
            <a:endParaRPr lang="pl-PL" dirty="0"/>
          </a:p>
          <a:p>
            <a:pPr algn="just"/>
            <a:r>
              <a:rPr lang="pl-PL" dirty="0"/>
              <a:t>Kryteria prawidłowego wykonywania władzy rodzicielskiej stanowią dobro dziecka, interes społeczny oraz należyta staranność w zarządzaniu jego </a:t>
            </a:r>
            <a:r>
              <a:rPr lang="pl-PL" dirty="0" smtClean="0"/>
              <a:t>majątkiem,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3292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Władza rodzicielska – piecza nad osobą dziecka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/>
              <a:t>Obejmuje wychowanie i kierowanie dzieckiem, troskę o duchowy i fizyczny rozwój dzieckiem oraz o jego przygotowanie do </a:t>
            </a:r>
            <a:r>
              <a:rPr lang="pl-PL" dirty="0" smtClean="0"/>
              <a:t>pracy,</a:t>
            </a:r>
            <a:endParaRPr lang="pl-PL" dirty="0"/>
          </a:p>
          <a:p>
            <a:pPr algn="just"/>
            <a:r>
              <a:rPr lang="pl-PL" dirty="0"/>
              <a:t>Rodzice nie mający pełnej zdolności do czynności prawnych (w szczególności niepełnoletni) nie mają władzy rodzicielskiej lecz uczestniczą w bieżącej pieczy nad osobą dziecka i w jego wychowaniu, chyba że sąd opiekuńczy ze względu na dobro dziecka postanowi inaczej – </a:t>
            </a:r>
            <a:r>
              <a:rPr lang="pl-PL" dirty="0" smtClean="0"/>
              <a:t>przy bieżącej </a:t>
            </a:r>
            <a:r>
              <a:rPr lang="pl-PL" dirty="0"/>
              <a:t>pieczy władza rodzicielska przysługuje drugiemu rodzicowi (ewentualnie opiekunowi ustanowionemu dla dziecka</a:t>
            </a:r>
            <a:r>
              <a:rPr lang="pl-PL" dirty="0" smtClean="0"/>
              <a:t>),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911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Władza rodzicielska – zarządzanie majątkiem dziecka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Dokonywanie czynności faktycznych i prawnych dotyczących majątku </a:t>
            </a:r>
            <a:r>
              <a:rPr lang="pl-PL" dirty="0" smtClean="0"/>
              <a:t>dziecka,</a:t>
            </a:r>
            <a:endParaRPr lang="pl-PL" dirty="0"/>
          </a:p>
          <a:p>
            <a:pPr algn="just"/>
            <a:r>
              <a:rPr lang="pl-PL" dirty="0"/>
              <a:t>Zarząd </a:t>
            </a:r>
            <a:r>
              <a:rPr lang="pl-PL" b="1" u="sng" dirty="0"/>
              <a:t>nie obejmuje</a:t>
            </a:r>
            <a:r>
              <a:rPr lang="pl-PL" dirty="0"/>
              <a:t>: zarobków dziecka, przedmiotów oddanych mu do swobodnego użytku, a także przedmiotów przypadających z tytułu darowizny lub dziedziczenia, o ile darczyńca bądź spadkodawca tak </a:t>
            </a:r>
            <a:r>
              <a:rPr lang="pl-PL" dirty="0" smtClean="0"/>
              <a:t>postanowił,</a:t>
            </a:r>
            <a:endParaRPr lang="pl-PL" dirty="0"/>
          </a:p>
          <a:p>
            <a:pPr algn="just"/>
            <a:r>
              <a:rPr lang="pl-PL" dirty="0"/>
              <a:t>Czysty dochód z majątku dziecka powinien być obracany na utrzymanie i wychowanie dziecka oraz jego rodzeństwa, a nadwyżka – na inne potrzeby całej </a:t>
            </a:r>
            <a:r>
              <a:rPr lang="pl-PL" dirty="0" smtClean="0"/>
              <a:t>rodziny,</a:t>
            </a:r>
            <a:endParaRPr lang="pl-PL" dirty="0"/>
          </a:p>
          <a:p>
            <a:pPr algn="just"/>
            <a:r>
              <a:rPr lang="pl-PL" dirty="0"/>
              <a:t>Czynności przekraczające zakres zwykłego zarządu – konieczne jest uzgodnienie podjęcia czynności przez rodziców, ewentualnie wysłuchanie </a:t>
            </a:r>
            <a:r>
              <a:rPr lang="pl-PL" dirty="0" smtClean="0"/>
              <a:t>dziecka oraz uzyskanie </a:t>
            </a:r>
            <a:r>
              <a:rPr lang="pl-PL" dirty="0"/>
              <a:t>zgody sądu </a:t>
            </a:r>
            <a:r>
              <a:rPr lang="pl-PL" dirty="0" smtClean="0"/>
              <a:t>opiekuńczego,</a:t>
            </a:r>
            <a:endParaRPr lang="pl-PL" dirty="0"/>
          </a:p>
          <a:p>
            <a:pPr algn="just"/>
            <a:r>
              <a:rPr lang="pl-PL" dirty="0"/>
              <a:t>Konieczność wydania dziecku majątku po ustaniu zarządu (możliwość żądania złożenia rachunku z zarządu</a:t>
            </a:r>
            <a:r>
              <a:rPr lang="pl-PL" dirty="0" smtClean="0"/>
              <a:t>),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98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Władza rodzicielska – reprezentacja dziecka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Rodzice są przedstawicielami ustawowymi dziecka – mogą reprezentować je w zakresie czynności prawnych oraz </a:t>
            </a:r>
            <a:r>
              <a:rPr lang="pl-PL" dirty="0" smtClean="0"/>
              <a:t>procesowych,</a:t>
            </a:r>
            <a:endParaRPr lang="pl-PL" dirty="0"/>
          </a:p>
          <a:p>
            <a:pPr algn="just"/>
            <a:r>
              <a:rPr lang="pl-PL" dirty="0"/>
              <a:t>Każdy z rodziców może samodzielnie reprezentować dziecko pozostające pod jego władzą </a:t>
            </a:r>
            <a:r>
              <a:rPr lang="pl-PL" dirty="0" smtClean="0"/>
              <a:t>rodzicielską,</a:t>
            </a:r>
            <a:endParaRPr lang="pl-PL" dirty="0"/>
          </a:p>
          <a:p>
            <a:pPr algn="just"/>
            <a:r>
              <a:rPr lang="pl-PL" dirty="0"/>
              <a:t>Reprezentacja jest wyłączona w zakresie czynności pomiędzy dziećmi podległymi władzy rodzica oraz pomiędzy dzieckiem a rodzicem (lub jego małżonkiem) – to ostatnie wyłączenie nie dotyczy przysporzeń na rzecz dziecka oraz dochodzenia od drugiego rodzica należnych dziecku środków </a:t>
            </a:r>
            <a:r>
              <a:rPr lang="pl-PL" dirty="0" smtClean="0"/>
              <a:t>utrzymania, </a:t>
            </a:r>
            <a:endParaRPr lang="pl-PL" dirty="0"/>
          </a:p>
          <a:p>
            <a:pPr algn="just"/>
            <a:r>
              <a:rPr lang="pl-PL" dirty="0"/>
              <a:t>W zakresie czynności przekraczających zakres zwykłego zarządu – konieczna zgoda sądu opiekuńczego pod rygorem nieważności czynności (np. zbycie nieruchomości należącej do dziecka, </a:t>
            </a:r>
            <a:r>
              <a:rPr lang="pl-PL" dirty="0" smtClean="0"/>
              <a:t>złożenie oświadczenia o odrzuceniu spadku),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771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Pokrewieństwo - pojęcie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1845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b="1" dirty="0"/>
              <a:t>W linii prostej </a:t>
            </a:r>
            <a:r>
              <a:rPr lang="pl-PL" dirty="0"/>
              <a:t>– pochodzenie jednej osoby od drugiej, bezpośrednio lub pośrednio (wstępny – zstępny)</a:t>
            </a:r>
          </a:p>
          <a:p>
            <a:pPr algn="just"/>
            <a:r>
              <a:rPr lang="pl-PL" b="1" dirty="0"/>
              <a:t>W linii bocznej </a:t>
            </a:r>
            <a:r>
              <a:rPr lang="pl-PL" dirty="0"/>
              <a:t>- pochodzenie od wspólnego przodka (np. rodzeństwo, kuzyni, wujek i siostrzenica)</a:t>
            </a:r>
          </a:p>
          <a:p>
            <a:pPr algn="just"/>
            <a:r>
              <a:rPr lang="pl-PL" dirty="0"/>
              <a:t>Stopień pokrewieństwa – określany według </a:t>
            </a:r>
            <a:r>
              <a:rPr lang="pl-PL" b="1" u="sng" dirty="0"/>
              <a:t>liczby urodzeń, wskutek których powstało pokrewieństwo </a:t>
            </a:r>
            <a:endParaRPr lang="pl-PL" dirty="0"/>
          </a:p>
          <a:p>
            <a:pPr algn="just"/>
            <a:r>
              <a:rPr lang="pl-PL" dirty="0" smtClean="0"/>
              <a:t>Sposób ustalania stopnia pokrewieństwa: </a:t>
            </a:r>
          </a:p>
          <a:p>
            <a:pPr lvl="1" algn="just"/>
            <a:r>
              <a:rPr lang="pl-PL" dirty="0" smtClean="0"/>
              <a:t>nie uwzględnia </a:t>
            </a:r>
            <a:r>
              <a:rPr lang="pl-PL" dirty="0"/>
              <a:t>się urodzin wstępnego (w linii prostej) </a:t>
            </a:r>
            <a:endParaRPr lang="pl-PL" dirty="0" smtClean="0"/>
          </a:p>
          <a:p>
            <a:pPr lvl="1" algn="just"/>
            <a:r>
              <a:rPr lang="pl-PL" dirty="0"/>
              <a:t>n</a:t>
            </a:r>
            <a:r>
              <a:rPr lang="pl-PL" dirty="0" smtClean="0"/>
              <a:t>ie uwzględnia się urodzin</a:t>
            </a:r>
            <a:r>
              <a:rPr lang="pl-PL" dirty="0"/>
              <a:t> </a:t>
            </a:r>
            <a:r>
              <a:rPr lang="pl-PL" dirty="0" smtClean="0"/>
              <a:t>wspólnego </a:t>
            </a:r>
            <a:r>
              <a:rPr lang="pl-PL" dirty="0"/>
              <a:t>przodka (w linii bocznej) </a:t>
            </a:r>
          </a:p>
          <a:p>
            <a:pPr marL="0" indent="0" algn="just">
              <a:buNone/>
            </a:pPr>
            <a:r>
              <a:rPr lang="pl-PL" sz="2300" u="sng" dirty="0" smtClean="0"/>
              <a:t>Przykłady: </a:t>
            </a:r>
          </a:p>
          <a:p>
            <a:pPr marL="0" indent="0" algn="just">
              <a:buNone/>
            </a:pPr>
            <a:r>
              <a:rPr lang="pl-PL" sz="2300" dirty="0" smtClean="0"/>
              <a:t>Matka </a:t>
            </a:r>
            <a:r>
              <a:rPr lang="pl-PL" sz="2300" dirty="0"/>
              <a:t>i córka – pierwszy stopień pokrewieństwa, </a:t>
            </a:r>
            <a:endParaRPr lang="pl-PL" sz="2300" dirty="0" smtClean="0"/>
          </a:p>
          <a:p>
            <a:pPr marL="0" indent="0" algn="just">
              <a:buNone/>
            </a:pPr>
            <a:r>
              <a:rPr lang="pl-PL" sz="2300" dirty="0"/>
              <a:t>R</a:t>
            </a:r>
            <a:r>
              <a:rPr lang="pl-PL" sz="2300" dirty="0" smtClean="0"/>
              <a:t>odzeństwo </a:t>
            </a:r>
            <a:r>
              <a:rPr lang="pl-PL" sz="2300" dirty="0"/>
              <a:t>– drugi </a:t>
            </a:r>
            <a:r>
              <a:rPr lang="pl-PL" sz="2300" dirty="0" smtClean="0"/>
              <a:t>stopień,</a:t>
            </a:r>
          </a:p>
          <a:p>
            <a:pPr marL="0" indent="0" algn="just">
              <a:buNone/>
            </a:pPr>
            <a:r>
              <a:rPr lang="pl-PL" sz="2300" dirty="0"/>
              <a:t>W</a:t>
            </a:r>
            <a:r>
              <a:rPr lang="pl-PL" sz="2300" dirty="0" smtClean="0"/>
              <a:t>ujek </a:t>
            </a:r>
            <a:r>
              <a:rPr lang="pl-PL" sz="2300" dirty="0"/>
              <a:t>i </a:t>
            </a:r>
            <a:r>
              <a:rPr lang="pl-PL" sz="2300" dirty="0" smtClean="0"/>
              <a:t>siostrzenica </a:t>
            </a:r>
            <a:r>
              <a:rPr lang="pl-PL" sz="2300" dirty="0"/>
              <a:t>– trzeci </a:t>
            </a:r>
            <a:r>
              <a:rPr lang="pl-PL" sz="2300" dirty="0" smtClean="0"/>
              <a:t>stopień,</a:t>
            </a: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1848699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Ograniczenie władzy rodzicielskiej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W przypadku zagrożenia dobra dziecka (a tym bardziej jego naruszenia) sąd opiekuńczy wydaje zarządzenie w przedmiocie ograniczenia władzy rodzicielskiej</a:t>
            </a:r>
          </a:p>
          <a:p>
            <a:pPr algn="just"/>
            <a:r>
              <a:rPr lang="pl-PL" dirty="0"/>
              <a:t>Różne sposoby ograniczenia władzy -  m.in. zobowiązania rodziców oraz małoletniego do odpowiedniego działania (w tym praca z asystentem rodziny, skierowanie rodziców do placówki zajmującej się terapią rodzinną), poddanie władzy rodzicielskiej stałemu nadzorowi kuratora sądowego, a nawet zarządzenie umieszczenia małoletniego w pieczy zastępczej (np. rodzinie zastępczej) – zob. szerzej art. 109 kro</a:t>
            </a:r>
          </a:p>
          <a:p>
            <a:pPr algn="just"/>
            <a:r>
              <a:rPr lang="pl-PL" dirty="0"/>
              <a:t>Wskazane wyżej ograniczenie władzy (w razie zagrożenia dobra dziecka) należy odróżnić od ograniczeń władzy, które mogą być stosowane w wyroku rozwodowym czy w sytuacji, w której rodzice żyją w rozłączeniu (art. 58, art. 107 kro)</a:t>
            </a:r>
          </a:p>
        </p:txBody>
      </p:sp>
    </p:spTree>
    <p:extLst>
      <p:ext uri="{BB962C8B-B14F-4D97-AF65-F5344CB8AC3E}">
        <p14:creationId xmlns:p14="http://schemas.microsoft.com/office/powerpoint/2010/main" val="273644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Zawieszenie władzy rodzicielskiej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Sąd może zawiesić władzę rodzicielską w przypadku </a:t>
            </a:r>
            <a:r>
              <a:rPr lang="pl-PL" b="1" dirty="0"/>
              <a:t>przemijającej przeszkody </a:t>
            </a:r>
            <a:r>
              <a:rPr lang="pl-PL" dirty="0"/>
              <a:t>w jej </a:t>
            </a:r>
            <a:r>
              <a:rPr lang="pl-PL" dirty="0" smtClean="0"/>
              <a:t>wykonywaniu,</a:t>
            </a:r>
            <a:endParaRPr lang="pl-PL" dirty="0"/>
          </a:p>
          <a:p>
            <a:pPr algn="just"/>
            <a:r>
              <a:rPr lang="pl-PL" dirty="0"/>
              <a:t>Przykłady – poważna choroba rodzica wymagająca leczenia szpitalnego, pobyt w zakładzie </a:t>
            </a:r>
            <a:r>
              <a:rPr lang="pl-PL" dirty="0" smtClean="0"/>
              <a:t>karnym,</a:t>
            </a:r>
            <a:endParaRPr lang="pl-PL" dirty="0"/>
          </a:p>
          <a:p>
            <a:pPr algn="just"/>
            <a:r>
              <a:rPr lang="pl-PL" dirty="0"/>
              <a:t>Zawieszenie władzy rodzicielskiej jest uchylane w przypadku </a:t>
            </a:r>
            <a:r>
              <a:rPr lang="pl-PL" dirty="0" smtClean="0"/>
              <a:t>ustania</a:t>
            </a:r>
            <a:r>
              <a:rPr lang="pl-PL" dirty="0" smtClean="0"/>
              <a:t> </a:t>
            </a:r>
            <a:r>
              <a:rPr lang="pl-PL" dirty="0"/>
              <a:t>przyczyny </a:t>
            </a:r>
            <a:r>
              <a:rPr lang="pl-PL" dirty="0" smtClean="0"/>
              <a:t>zawieszenia,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76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78098"/>
          </a:xfrm>
        </p:spPr>
        <p:txBody>
          <a:bodyPr/>
          <a:lstStyle/>
          <a:p>
            <a:r>
              <a:rPr lang="pl-PL" dirty="0"/>
              <a:t>Pozbawienie władzy rodzicielskiej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4726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b="1" u="sng" dirty="0"/>
              <a:t>Obligatoryjne</a:t>
            </a:r>
            <a:r>
              <a:rPr lang="pl-PL" dirty="0"/>
              <a:t> w przypadku trwałej przeszkody w wykonywaniu władzy rodzicielskiej (np. zaginięcie rodzica; długotrwała choroba, definitywnie uniemożliwiająca wykonywanie władzy) oraz nadużywania władzy lub rażącego zaniedbywania przez rodziców obowiązków wobec </a:t>
            </a:r>
            <a:r>
              <a:rPr lang="pl-PL" dirty="0" smtClean="0"/>
              <a:t>dziecka,</a:t>
            </a:r>
            <a:endParaRPr lang="pl-PL" dirty="0"/>
          </a:p>
          <a:p>
            <a:pPr algn="just"/>
            <a:r>
              <a:rPr lang="pl-PL" b="1" u="sng" dirty="0"/>
              <a:t>Fakultatywnie</a:t>
            </a:r>
            <a:r>
              <a:rPr lang="pl-PL" dirty="0"/>
              <a:t> – gdy nie ustały przyczyny dotychczas stosowanych środków w postaci umieszczenia dziecka w pieczy zastępczej, w szczególności gdy rodzice trwale nie interesują się </a:t>
            </a:r>
            <a:r>
              <a:rPr lang="pl-PL" dirty="0" smtClean="0"/>
              <a:t>dzieckiem,</a:t>
            </a:r>
            <a:endParaRPr lang="pl-PL" dirty="0"/>
          </a:p>
          <a:p>
            <a:pPr algn="just"/>
            <a:r>
              <a:rPr lang="pl-PL" dirty="0"/>
              <a:t>Pozbawienie władzy może dotyczyć jednego rodzica lub obojga (zależnie od przyczyn)</a:t>
            </a:r>
          </a:p>
          <a:p>
            <a:pPr algn="just"/>
            <a:r>
              <a:rPr lang="pl-PL" dirty="0"/>
              <a:t>Pozbawienie władzy nie wyłącza prawa do dziedziczenia, uprawnień alimentacyjnych dziecka, jak również prawa do kontaktów z dzieckiem (mogą one być jednak ograniczone lub zakazane niezależnie od pozbawienia rodzica władzy rodzicielskiej</a:t>
            </a:r>
            <a:r>
              <a:rPr lang="pl-PL" dirty="0" smtClean="0"/>
              <a:t>),</a:t>
            </a: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93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34082"/>
          </a:xfrm>
        </p:spPr>
        <p:txBody>
          <a:bodyPr>
            <a:normAutofit/>
          </a:bodyPr>
          <a:lstStyle/>
          <a:p>
            <a:r>
              <a:rPr lang="pl-PL" sz="3200" dirty="0"/>
              <a:t>Piecza zastępcza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8686800" cy="576064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Regulują ją </a:t>
            </a:r>
            <a:r>
              <a:rPr lang="pl-PL" dirty="0" smtClean="0"/>
              <a:t>przepisy KRO </a:t>
            </a:r>
            <a:r>
              <a:rPr lang="pl-PL" dirty="0"/>
              <a:t>oraz ustawy o wspieraniu rodziny i systemie pieczy zastępczej</a:t>
            </a:r>
          </a:p>
          <a:p>
            <a:pPr algn="just"/>
            <a:r>
              <a:rPr lang="pl-PL" dirty="0"/>
              <a:t>Jest sprawowana </a:t>
            </a:r>
            <a:r>
              <a:rPr lang="pl-PL" b="1" u="sng" dirty="0"/>
              <a:t>w przypadku niemożności zapewnienia dziecku pieczy i wychowania przez rodziców</a:t>
            </a:r>
            <a:r>
              <a:rPr lang="pl-PL" b="1" dirty="0"/>
              <a:t> </a:t>
            </a:r>
            <a:r>
              <a:rPr lang="pl-PL" dirty="0"/>
              <a:t>– najczęściej wiąże się z ograniczeniem władzy rodzicielskiej przysługującej rodzicom</a:t>
            </a:r>
          </a:p>
          <a:p>
            <a:pPr algn="just"/>
            <a:r>
              <a:rPr lang="pl-PL" dirty="0"/>
              <a:t>Umieszczenie w pieczy może nastąpić jedynie wtedy, gdy uprzednio stosowane środki zmierzające do pomocy rodzinie (tj. np. praca z asystentem rodziny, skierowanie małoletniego do placówki wsparcia dziennego, nadzór kuratora sądowego) nie doprowadziły do usunięcia stanu zagrożenia dobra dziecka, chyba że konieczność niezwłocznego zapewnienia dziecku pieczy zastępczej wynika z poważnego zagrożenia dobra dziecka, w szczególności zagrożenia jego życia lub </a:t>
            </a:r>
            <a:r>
              <a:rPr lang="pl-PL" dirty="0" smtClean="0"/>
              <a:t>zdrowia, </a:t>
            </a:r>
            <a:endParaRPr lang="pl-PL" dirty="0"/>
          </a:p>
          <a:p>
            <a:pPr algn="just"/>
            <a:r>
              <a:rPr lang="pl-PL" dirty="0"/>
              <a:t>Jej celem jest umożliwienie powrotu do rodziny lub gdy jest to niemożliwe – dążenie do przysposobienia dziecka; w przypadku braku możliwości przysposobienia piecza zastępcza ma zapewnić pieczę i wychowanie w środowisku </a:t>
            </a:r>
            <a:r>
              <a:rPr lang="pl-PL" dirty="0" smtClean="0"/>
              <a:t>zastępczym,</a:t>
            </a:r>
            <a:endParaRPr lang="pl-PL" dirty="0"/>
          </a:p>
          <a:p>
            <a:pPr algn="just"/>
            <a:r>
              <a:rPr lang="pl-PL" dirty="0"/>
              <a:t>Sprawowana w formie rodzinnej (rodziny zastępcze, rodzinny dom dziecka) oraz instytucjonalnej – pierwszeństwo pieczy rodzinnej – możliwe jest powierzenie pieczy osobom, które są wstępnymi bądź rodzeństwem </a:t>
            </a:r>
            <a:r>
              <a:rPr lang="pl-PL" dirty="0" smtClean="0"/>
              <a:t>dziecka,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391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>
            <a:normAutofit/>
          </a:bodyPr>
          <a:lstStyle/>
          <a:p>
            <a:r>
              <a:rPr lang="pl-PL" sz="3200" dirty="0"/>
              <a:t>Kontakty </a:t>
            </a:r>
            <a:r>
              <a:rPr lang="pl-PL" sz="3200" dirty="0" smtClean="0"/>
              <a:t>rodziców i</a:t>
            </a:r>
            <a:r>
              <a:rPr lang="pl-PL" sz="3200" dirty="0" smtClean="0"/>
              <a:t> dzieci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052736"/>
            <a:ext cx="8579296" cy="561662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Prawo i obowiązek do wzajemnego kontaktowania się rodziców i </a:t>
            </a:r>
            <a:r>
              <a:rPr lang="pl-PL" dirty="0" smtClean="0"/>
              <a:t>dzieci niezależnie od władzy rodzicielskiej – art. 113 KRO,</a:t>
            </a:r>
            <a:endParaRPr lang="pl-PL" dirty="0"/>
          </a:p>
          <a:p>
            <a:pPr algn="just"/>
            <a:r>
              <a:rPr lang="pl-PL" dirty="0"/>
              <a:t>Uregulowanie kontaktów ma praktyczne znaczenie, gdy dziecko przebywa u jednego z rodziców, u opiekuna lub zostało umieszczone w pieczy </a:t>
            </a:r>
            <a:r>
              <a:rPr lang="pl-PL" dirty="0" smtClean="0"/>
              <a:t>zastępczej,</a:t>
            </a:r>
            <a:endParaRPr lang="pl-PL" dirty="0"/>
          </a:p>
          <a:p>
            <a:pPr algn="just"/>
            <a:r>
              <a:rPr lang="pl-PL" dirty="0"/>
              <a:t>Obejmują przebywanie z dzieckiem (odwiedziny, spotkania, zabieranie dziecka z miejsca stałego pobytu) oraz porozumiewanie się z dzieckiem (rozmowy telefoniczne, </a:t>
            </a:r>
            <a:r>
              <a:rPr lang="pl-PL" dirty="0" smtClean="0"/>
              <a:t>korespondencja)</a:t>
            </a:r>
            <a:endParaRPr lang="pl-PL" dirty="0"/>
          </a:p>
          <a:p>
            <a:pPr algn="just"/>
            <a:r>
              <a:rPr lang="pl-PL" dirty="0"/>
              <a:t>O formie kontaktów rozstrzygają sami rodzice, z uwzględnieniem dobra dziecka i jego rozsądnych życzeń -  w przypadku braku porozumienia decyzje podejmuje sąd (o władzy rodzicielskiej i kontaktach sąd orzeka obligatoryjnie w wyroku rozwodowym por. art. 58 </a:t>
            </a:r>
            <a:r>
              <a:rPr lang="pl-PL" dirty="0" smtClean="0"/>
              <a:t>KRO</a:t>
            </a:r>
            <a:r>
              <a:rPr lang="pl-PL" dirty="0" smtClean="0"/>
              <a:t>)</a:t>
            </a:r>
            <a:endParaRPr lang="pl-PL" dirty="0"/>
          </a:p>
          <a:p>
            <a:pPr algn="just"/>
            <a:r>
              <a:rPr lang="pl-PL" dirty="0" smtClean="0"/>
              <a:t>Sąd </a:t>
            </a:r>
            <a:r>
              <a:rPr lang="pl-PL" dirty="0"/>
              <a:t>może ograniczyć kontakty rodzica z dzieckiem z uwagi na dobro dziecka; możliwe jest zakazanie kontaktów, jeśli ich utrzymywanie poważnie zagraża dobru dziecka lub je narusza</a:t>
            </a:r>
          </a:p>
          <a:p>
            <a:pPr algn="just"/>
            <a:r>
              <a:rPr lang="pl-PL" dirty="0"/>
              <a:t>Prawo do kontaktów ma również rodzeństwo dziecka, dziadkowie, powinowaci w linii prostej oraz osoby, które przez dłuższy czas sprawowały pieczę nad dzieckiem</a:t>
            </a:r>
          </a:p>
        </p:txBody>
      </p:sp>
    </p:spTree>
    <p:extLst>
      <p:ext uri="{BB962C8B-B14F-4D97-AF65-F5344CB8AC3E}">
        <p14:creationId xmlns:p14="http://schemas.microsoft.com/office/powerpoint/2010/main" val="25381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Obowiązek alimentacyjny i quasi-alimentacyjny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4871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21755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/>
          </a:bodyPr>
          <a:lstStyle/>
          <a:p>
            <a:r>
              <a:rPr lang="pl-PL" sz="3200" dirty="0"/>
              <a:t>Alimentowanie się dzieci i rodziców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53285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Rodzice obowiązani są do świadczeń alimentacyjnych względem dziecka, które </a:t>
            </a:r>
            <a:r>
              <a:rPr lang="pl-PL" b="1" dirty="0"/>
              <a:t>nie jest jeszcze w stanie utrzymać się samodzielnie</a:t>
            </a:r>
            <a:r>
              <a:rPr lang="pl-PL" dirty="0"/>
              <a:t>, chyba że dochody z majątku dziecka wystarczają na pokrycie kosztów jego utrzymania i wychowania</a:t>
            </a:r>
          </a:p>
          <a:p>
            <a:pPr algn="just"/>
            <a:r>
              <a:rPr lang="pl-PL" dirty="0"/>
              <a:t>Alimentacja wobec dzieci, które nie są w stanie utrzymać się samodzielnie może polegać w całości lub w części na osobistych staraniach o utrzymanie lub wychowanie uprawnionego</a:t>
            </a:r>
          </a:p>
          <a:p>
            <a:pPr algn="just"/>
            <a:r>
              <a:rPr lang="pl-PL" dirty="0"/>
              <a:t>Ustanie obowiązku alimentacyjnego nie zostało uzależnione od osiągnięcia przez dziecko pełnoletności, lecz samodzielności (przygotowanie do pracy zgodnie z uzdolnieniami dziecka) </a:t>
            </a:r>
          </a:p>
          <a:p>
            <a:pPr algn="just"/>
            <a:r>
              <a:rPr lang="pl-PL" dirty="0"/>
              <a:t>Rodzice mogą uchylić się od świadczeń alimentacyjnych względem dziecka pełnoletniego, jeżeli są one połączone z nadmiernym dla nich uszczerbkiem lub gdy dziecko nie dokłada stara o uzyskanie możliwości samodzielnego utrzymania się</a:t>
            </a:r>
          </a:p>
          <a:p>
            <a:pPr algn="just"/>
            <a:r>
              <a:rPr lang="pl-PL" dirty="0"/>
              <a:t>Obowiązek alimentacyjny wobec dzieci, które mogą utrzymać się samodzielnie oraz rodziców wobec dzieci istnieje jedynie wtedy, gdy uprawniony znajduje się w </a:t>
            </a:r>
            <a:r>
              <a:rPr lang="pl-PL" dirty="0" smtClean="0"/>
              <a:t>niedostatku,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903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Granice obowiązku alimentacyjnego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6966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41935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3200" dirty="0"/>
              <a:t>Alimentacja wobec pozostałych krewnych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Zobowiązani do alimentacji: krewni w linii prostej oraz rodzeństwo, ewentualnie powinowaci (art. </a:t>
            </a:r>
            <a:r>
              <a:rPr lang="pl-PL" dirty="0" smtClean="0"/>
              <a:t>128 KRO</a:t>
            </a:r>
            <a:r>
              <a:rPr lang="pl-PL" dirty="0" smtClean="0"/>
              <a:t>) </a:t>
            </a:r>
            <a:endParaRPr lang="pl-PL" dirty="0"/>
          </a:p>
          <a:p>
            <a:pPr algn="just"/>
            <a:r>
              <a:rPr lang="pl-PL" dirty="0"/>
              <a:t>Kolejność powstania obowiązku – art. 129 i n. </a:t>
            </a:r>
            <a:r>
              <a:rPr lang="pl-PL" dirty="0" smtClean="0"/>
              <a:t>KRO</a:t>
            </a:r>
            <a:r>
              <a:rPr lang="pl-PL" dirty="0" smtClean="0"/>
              <a:t> </a:t>
            </a:r>
            <a:r>
              <a:rPr lang="pl-PL" dirty="0"/>
              <a:t>(co do zasady – zstępni przed wstępnymi, </a:t>
            </a:r>
            <a:r>
              <a:rPr lang="pl-PL" dirty="0" smtClean="0"/>
              <a:t>wstępni </a:t>
            </a:r>
            <a:r>
              <a:rPr lang="pl-PL" dirty="0"/>
              <a:t>przed rodzeństwem; były małżonek – przed krewnymi małżonka uprawnionego do alimentacji)</a:t>
            </a:r>
          </a:p>
          <a:p>
            <a:pPr algn="just"/>
            <a:r>
              <a:rPr lang="pl-PL" dirty="0"/>
              <a:t>Roszczenie regresowe wobec osoby zobowiązanej w bliższym stopniu, która nie spełniała świadczeń </a:t>
            </a:r>
            <a:r>
              <a:rPr lang="pl-PL" dirty="0" smtClean="0"/>
              <a:t>alimentacyjnych (art. 140 KRO)</a:t>
            </a:r>
            <a:endParaRPr lang="pl-PL" dirty="0"/>
          </a:p>
          <a:p>
            <a:pPr algn="just"/>
            <a:r>
              <a:rPr lang="pl-PL" dirty="0"/>
              <a:t>Okoliczności wpływające na  powstanie oraz wysokość obowiązku alimentacyjnego: </a:t>
            </a:r>
          </a:p>
          <a:p>
            <a:pPr marL="0" indent="0" algn="just">
              <a:buNone/>
            </a:pPr>
            <a:r>
              <a:rPr lang="pl-PL" dirty="0"/>
              <a:t> 	-niedostatek uprawnionego; </a:t>
            </a:r>
          </a:p>
          <a:p>
            <a:pPr marL="0" indent="0" algn="just">
              <a:buNone/>
            </a:pPr>
            <a:r>
              <a:rPr lang="pl-PL" dirty="0"/>
              <a:t>	- zakres usprawiedliwionych potrzeb uprawnionego, </a:t>
            </a:r>
          </a:p>
          <a:p>
            <a:pPr marL="0" indent="0" algn="just">
              <a:buNone/>
            </a:pPr>
            <a:r>
              <a:rPr lang="pl-PL" dirty="0"/>
              <a:t>	- </a:t>
            </a:r>
            <a:r>
              <a:rPr lang="pl-PL" dirty="0" smtClean="0"/>
              <a:t>majątkowe i zarobkowe </a:t>
            </a:r>
            <a:r>
              <a:rPr lang="pl-PL" dirty="0"/>
              <a:t>możliwości zobowiązanego; </a:t>
            </a:r>
          </a:p>
          <a:p>
            <a:pPr marL="0" indent="0" algn="just">
              <a:buNone/>
            </a:pPr>
            <a:r>
              <a:rPr lang="pl-PL" dirty="0"/>
              <a:t>	- niesprzeczność żądania z zasadami współżycia społecznego;</a:t>
            </a:r>
          </a:p>
          <a:p>
            <a:pPr marL="0" indent="0" algn="just">
              <a:buNone/>
            </a:pPr>
            <a:r>
              <a:rPr lang="pl-PL" dirty="0"/>
              <a:t>	- przesłanki szczególne – art. 134 </a:t>
            </a:r>
            <a:r>
              <a:rPr lang="pl-PL" dirty="0" smtClean="0"/>
              <a:t>KRO (rodzeństwo)</a:t>
            </a:r>
            <a:r>
              <a:rPr lang="pl-PL" dirty="0" smtClean="0"/>
              <a:t>, </a:t>
            </a:r>
            <a:r>
              <a:rPr lang="pl-PL" dirty="0"/>
              <a:t>art. </a:t>
            </a:r>
            <a:r>
              <a:rPr lang="pl-PL" dirty="0" smtClean="0"/>
              <a:t>144 	KRO (pasierb, macocha, ojczym)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569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Roszczenia alimentacyjne związane z ciążą i porodem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Art. 141 KRO – obowiązek mężczyzny niebędącego mężem matki do pokrywania w rozmiarze odpowiadającym okolicznościom 3 miesięcznych kosztów związanych z ciążą i porodem. Z ważnych powodów okres ten może być dłuższy, </a:t>
            </a:r>
          </a:p>
          <a:p>
            <a:r>
              <a:rPr lang="pl-PL" dirty="0" smtClean="0"/>
              <a:t>Art. 142 KRO – roszczenia wobec mężczyzny, którego ojcostwo zostało </a:t>
            </a:r>
            <a:r>
              <a:rPr lang="pl-PL" u="sng" dirty="0" smtClean="0"/>
              <a:t>uwiarygodnione</a:t>
            </a:r>
            <a:r>
              <a:rPr lang="pl-PL" dirty="0" smtClean="0"/>
              <a:t> – żądanie wyłożenia odpowiedniej sumy na koszty utrzymania w ciągu 3 miesięcy w okresie porodu oraz 3 miesięcy po urodzeniu się dziecka,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119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pokrewieństwa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7473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89018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Alimentacja byłego małżonka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Zakres uzależniony od orzeczenia o winie w rozkładzie małżeństwa, </a:t>
            </a:r>
          </a:p>
          <a:p>
            <a:r>
              <a:rPr lang="pl-PL" dirty="0" smtClean="0"/>
              <a:t>Małżonek, który nie został uznany wyłącznie winnym – </a:t>
            </a:r>
            <a:r>
              <a:rPr lang="pl-PL" b="1" dirty="0" smtClean="0"/>
              <a:t>niedostatek,</a:t>
            </a:r>
          </a:p>
          <a:p>
            <a:r>
              <a:rPr lang="pl-PL" dirty="0" smtClean="0"/>
              <a:t>Jeśli jeden z małżonków został uznany wyłącznie winnym, małżonek niewinny – może żądać przyczynienia się do zaspokajania usprawiedliwionych potrzeb chociażby nie znajdował się w niedostatku – </a:t>
            </a:r>
            <a:r>
              <a:rPr lang="pl-PL" b="1" dirty="0" smtClean="0"/>
              <a:t>gdy rozwód pociąga za sobą istotne pogorszenie sytuacji materialnej,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77496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/>
              <a:t>Kazus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Niepozostająca w związku małżeńskim Anna urodziła dziecko. Jej partner Piotr chce złożyć oświadczenie o uznaniu ojcostwa. Anna nie zgadza się na to, twierdzi, że dziecko wychowa sama i nie chce żadnej pomocy. </a:t>
            </a:r>
          </a:p>
          <a:p>
            <a:pPr marL="514350" indent="-514350">
              <a:buAutoNum type="arabicPeriod"/>
            </a:pPr>
            <a:r>
              <a:rPr lang="pl-PL" dirty="0" smtClean="0"/>
              <a:t>Czy w tej sytuacji możliwe jest skuteczne złożenie oświadczenia o uznaniu ojcostwa przez Piotra? </a:t>
            </a:r>
          </a:p>
          <a:p>
            <a:pPr marL="514350" indent="-514350">
              <a:buAutoNum type="arabicPeriod"/>
            </a:pPr>
            <a:r>
              <a:rPr lang="pl-PL" dirty="0" smtClean="0"/>
              <a:t>Czy brak zgody Anny całkowicie pozbawia Piotra możliwości ustalenia więzi prawnej z dzieckiem?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8542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/>
              <a:t>Kazus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Jacek (15l.) odziedziczył mieszkanie po babci. Matka Jacka, chce sprzedać nieruchomość i uzyskane w ten sposób przeznaczyć w części na zaspokajanie potrzeb rodziny, a w części wpłacić na lokatę dla Jacka by zapewnić mu zabezpieczenie finansowe na przyszłość. Ojciec Jacka jest przeciwny sprzedaży mieszkania, gdyż twierdzi, że aktualnie ceny lokali spadły i transakcja jest nieopłacalna. </a:t>
            </a:r>
          </a:p>
          <a:p>
            <a:pPr marL="514350" indent="-514350">
              <a:buAutoNum type="arabicPeriod"/>
            </a:pPr>
            <a:r>
              <a:rPr lang="pl-PL" dirty="0" smtClean="0"/>
              <a:t>Czy matka Jacka może w ramach władzy rodzicielskiej samodzielnie dysponować mieszkaniem?</a:t>
            </a:r>
          </a:p>
          <a:p>
            <a:pPr marL="514350" indent="-514350">
              <a:buAutoNum type="arabicPeriod"/>
            </a:pPr>
            <a:r>
              <a:rPr lang="pl-PL" dirty="0" smtClean="0"/>
              <a:t>Czy brak porozumienia miedzy rodzicami Jacka całkowicie uniemożliwia sprzedaż mieszkania?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81710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/>
              <a:t>Kazus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Adam jest uczniem klasy maturalnej. Osiąga dobre wyniki i chce podjąć studia medyczne w trybie stacjonarnym. Jego rodzice rozwiedli się gdy Adam był jeszcze dzieckiem i od tego czasu ojciec alimentuje go kwotą 600 zł/m-c. Gdy Adam skończył 18 lat jego ojciec zaprzestał płacenia alimentów i twierdzi, że w związku z pełnoletnością syna jego obowiązek wygasł. </a:t>
            </a:r>
          </a:p>
          <a:p>
            <a:pPr marL="514350" indent="-514350">
              <a:buAutoNum type="arabicPeriod"/>
            </a:pPr>
            <a:r>
              <a:rPr lang="pl-PL" dirty="0" smtClean="0"/>
              <a:t>Oceń stanowisko ojca.</a:t>
            </a:r>
          </a:p>
          <a:p>
            <a:pPr marL="514350" indent="-514350">
              <a:buAutoNum type="arabicPeriod"/>
            </a:pPr>
            <a:r>
              <a:rPr lang="pl-PL" dirty="0" smtClean="0"/>
              <a:t>Jakie przesłanki decydują o istnieniu obowiązku alimentacyjnego między rodzicami a dziećmi?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39850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Powtórka materiału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Prawo spadkowe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61241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Kazus „Zobaczysz, wydziedziczę Cię!”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Ojciec Jerzego zmarł. Jeszcze za życia nie utrzymywał z synem kontaktów. Byli poważnie skonfliktowani i ojciec wielokrotnie groził synowi, że go wydziedziczy. </a:t>
            </a:r>
          </a:p>
          <a:p>
            <a:pPr marL="0" indent="0" algn="just">
              <a:buNone/>
            </a:pPr>
            <a:r>
              <a:rPr lang="pl-PL" dirty="0" smtClean="0"/>
              <a:t>Okazało się, że ojciec Jerzego pozostawił testament w formie aktu notarialnego ustanawiając jedyną spadkobierczynią swą córkę Annę i wcale nie wspomniał w nim o Jerzym. Teraz syn zastanawia się czy cokolwiek mu się należy po ojcu. Oceń sytuację.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84417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„Sprawiedliwy ojciec”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Antoni ma dwóch synów – Jana i Jacka. Przez całe życie wspierał finansowo Jacka i przeznaczał na jego wykształcenie znaczne środki. Antonii chciałby zadbać również o los drugiego syna i mieć pewność, że  po jego śmierci majątek przypadnie Janowi.  Jacek nie sprzeciwia się temu. </a:t>
            </a:r>
          </a:p>
          <a:p>
            <a:pPr marL="0" indent="0">
              <a:buNone/>
            </a:pPr>
            <a:r>
              <a:rPr lang="pl-PL" dirty="0" smtClean="0"/>
              <a:t>Jaka instytucja znajduje zastosowanie w tej sytuacji? Co powinien </a:t>
            </a:r>
            <a:r>
              <a:rPr lang="pl-PL" smtClean="0"/>
              <a:t>zrobić Antoni</a:t>
            </a:r>
            <a:r>
              <a:rPr lang="pl-PL" dirty="0" smtClean="0"/>
              <a:t>? </a:t>
            </a:r>
          </a:p>
          <a:p>
            <a:pPr marL="0" indent="0">
              <a:buNone/>
            </a:pPr>
            <a:r>
              <a:rPr lang="pl-PL" dirty="0" smtClean="0"/>
              <a:t>Jakie znaczenie może mieć ta sytuacja dla dzieci Jacka – wnuków Antoniego?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075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Powinowactwo - pojęcie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Powinowatymi są krewni małżonka (zarówno w linii prostej, jak i bocznej</a:t>
            </a:r>
            <a:r>
              <a:rPr lang="pl-PL" dirty="0" smtClean="0"/>
              <a:t>),</a:t>
            </a:r>
            <a:endParaRPr lang="pl-PL" dirty="0"/>
          </a:p>
          <a:p>
            <a:pPr algn="just"/>
            <a:r>
              <a:rPr lang="pl-PL" dirty="0"/>
              <a:t>Stopień powinowactwa odpowiada stopniowi pokrewieństwa </a:t>
            </a:r>
            <a:r>
              <a:rPr lang="pl-PL" dirty="0" smtClean="0"/>
              <a:t>małżonka,</a:t>
            </a:r>
            <a:endParaRPr lang="pl-PL" dirty="0"/>
          </a:p>
          <a:p>
            <a:pPr algn="just"/>
            <a:r>
              <a:rPr lang="pl-PL" dirty="0"/>
              <a:t>Śmierć małżonka lub </a:t>
            </a:r>
            <a:r>
              <a:rPr lang="pl-PL" dirty="0" smtClean="0"/>
              <a:t>rozwiązanie małżeństwa przez rozwód </a:t>
            </a:r>
            <a:r>
              <a:rPr lang="pl-PL" b="1" u="sng" dirty="0"/>
              <a:t>nie powodują</a:t>
            </a:r>
            <a:r>
              <a:rPr lang="pl-PL" dirty="0"/>
              <a:t> ustania stosunku </a:t>
            </a:r>
            <a:r>
              <a:rPr lang="pl-PL" dirty="0" smtClean="0"/>
              <a:t>powinowactwa,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557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Macierzyństwo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/>
              <a:t>Matką dziecka jest kobieta, która je </a:t>
            </a:r>
            <a:r>
              <a:rPr lang="pl-PL" dirty="0" smtClean="0"/>
              <a:t>urodziła – art. 61 (9) KRO </a:t>
            </a:r>
          </a:p>
          <a:p>
            <a:pPr algn="just"/>
            <a:r>
              <a:rPr lang="pl-PL" dirty="0" smtClean="0"/>
              <a:t>łac. </a:t>
            </a:r>
            <a:r>
              <a:rPr lang="pl-PL" i="1" dirty="0" err="1" smtClean="0"/>
              <a:t>Mater</a:t>
            </a:r>
            <a:r>
              <a:rPr lang="pl-PL" i="1" dirty="0" smtClean="0"/>
              <a:t> </a:t>
            </a:r>
            <a:r>
              <a:rPr lang="pl-PL" i="1" dirty="0" err="1" smtClean="0"/>
              <a:t>semper</a:t>
            </a:r>
            <a:r>
              <a:rPr lang="pl-PL" i="1" dirty="0" smtClean="0"/>
              <a:t> certa </a:t>
            </a:r>
            <a:r>
              <a:rPr lang="pl-PL" i="1" dirty="0" err="1" smtClean="0"/>
              <a:t>est</a:t>
            </a:r>
            <a:r>
              <a:rPr lang="pl-PL" i="1" dirty="0" smtClean="0"/>
              <a:t>. – </a:t>
            </a:r>
            <a:r>
              <a:rPr lang="pl-PL" dirty="0" smtClean="0"/>
              <a:t>macierzyństwo biologiczne a macierzyństwo genetyczne,</a:t>
            </a:r>
          </a:p>
          <a:p>
            <a:pPr algn="just"/>
            <a:r>
              <a:rPr lang="pl-PL" dirty="0" smtClean="0"/>
              <a:t>Ustalenie macierzyństwa – sporządzenie aktu urodzenia dziecka nieznanych rodziców lub zaprzeczenie macierzyństwa kobiety wpisanej w akcie – w drodze powództwa. </a:t>
            </a:r>
          </a:p>
          <a:p>
            <a:pPr algn="just"/>
            <a:r>
              <a:rPr lang="pl-PL" dirty="0" smtClean="0"/>
              <a:t>Legitymacja czynna: dziecko przeciwko matce, a gdy ona nie żyje przeciwko kuratorowi ustanowionemu przez sąd; matka przeciwko dziecku, </a:t>
            </a: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640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Zaprzeczenie macierzyństwa i sądowe ustalenie macierzyństwa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Zaprzeczenie macierzyństwa – </a:t>
            </a:r>
            <a:r>
              <a:rPr lang="pl-PL" b="1" i="1" dirty="0" smtClean="0"/>
              <a:t>jeżeli w akcie urodzenia jako matka wpisana jest kobieta, która dziecka nie urodziła </a:t>
            </a:r>
            <a:r>
              <a:rPr lang="pl-PL" dirty="0" smtClean="0"/>
              <a:t>np. przypadkowa zamiana dzieci w szpitalu, </a:t>
            </a:r>
          </a:p>
          <a:p>
            <a:pPr algn="just"/>
            <a:r>
              <a:rPr lang="pl-PL" dirty="0" smtClean="0"/>
              <a:t>Legitymacja czynna: kobieta wpisana do aktu urodzenia, matka dziecka, dziecko, mężczyzna, którego ojcostwo zostało ustalone  z uwzględnieniem macierzyństwa kobiety widniejącej w akcie urodzenia, prokurator; </a:t>
            </a:r>
          </a:p>
          <a:p>
            <a:pPr algn="just"/>
            <a:r>
              <a:rPr lang="pl-PL" dirty="0"/>
              <a:t>R</a:t>
            </a:r>
            <a:r>
              <a:rPr lang="pl-PL" dirty="0" smtClean="0"/>
              <a:t>óżne terminy do wystąpienia z żądaniem (art. 61(13) i (14) KRO)</a:t>
            </a:r>
          </a:p>
          <a:p>
            <a:pPr algn="just"/>
            <a:r>
              <a:rPr lang="pl-PL" b="1" dirty="0" smtClean="0"/>
              <a:t>Sądowe ustalenie macierzyństwa </a:t>
            </a:r>
            <a:r>
              <a:rPr lang="pl-PL" dirty="0" smtClean="0"/>
              <a:t>– możliwe w przypadku braku ustalenia rodziców, jak również w przypadku skutecznego zaprzeczenia macierzyństwa; legitymowani czynnie – dziecko, matka, prokurator</a:t>
            </a:r>
          </a:p>
          <a:p>
            <a:pPr marL="0" indent="0" algn="just">
              <a:buNone/>
            </a:pPr>
            <a:r>
              <a:rPr lang="pl-PL" dirty="0" smtClean="0"/>
              <a:t>WTRÓNY CHARAKTER OJCOSTWA WOBEC MACIERZYŃSTWA</a:t>
            </a:r>
          </a:p>
          <a:p>
            <a:pPr algn="just"/>
            <a:r>
              <a:rPr lang="pl-PL" dirty="0" smtClean="0"/>
              <a:t>Przesądzenie macierzyństwa daje podstawy do ustalenia ojcostwa – wyjątek: art. 75(1) KRO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1996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Ustalenie ojcostwa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5076056" y="1600201"/>
            <a:ext cx="2880320" cy="290891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l-PL" sz="2800" dirty="0"/>
              <a:t>Uznanie ojcostwa</a:t>
            </a:r>
          </a:p>
        </p:txBody>
      </p:sp>
      <p:sp>
        <p:nvSpPr>
          <p:cNvPr id="4" name="Owal 3"/>
          <p:cNvSpPr/>
          <p:nvPr/>
        </p:nvSpPr>
        <p:spPr>
          <a:xfrm>
            <a:off x="827584" y="1721998"/>
            <a:ext cx="2880320" cy="278712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Domniemanie pochodzenia dziecka</a:t>
            </a:r>
          </a:p>
          <a:p>
            <a:pPr algn="ctr"/>
            <a:r>
              <a:rPr lang="pl-PL" sz="2400" dirty="0"/>
              <a:t>od męża matki</a:t>
            </a:r>
          </a:p>
        </p:txBody>
      </p:sp>
      <p:sp>
        <p:nvSpPr>
          <p:cNvPr id="9" name="Owal 8"/>
          <p:cNvSpPr/>
          <p:nvPr/>
        </p:nvSpPr>
        <p:spPr>
          <a:xfrm>
            <a:off x="2915816" y="3933056"/>
            <a:ext cx="3096344" cy="2880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Sądowe ustalenie ojcostwa</a:t>
            </a:r>
          </a:p>
        </p:txBody>
      </p:sp>
    </p:spTree>
    <p:extLst>
      <p:ext uri="{BB962C8B-B14F-4D97-AF65-F5344CB8AC3E}">
        <p14:creationId xmlns:p14="http://schemas.microsoft.com/office/powerpoint/2010/main" val="955806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Domniemanie pochodzenia dziecka</a:t>
            </a:r>
            <a:br>
              <a:rPr lang="pl-PL" dirty="0"/>
            </a:br>
            <a:r>
              <a:rPr lang="pl-PL" dirty="0"/>
              <a:t> od męża matki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Domniemywa się, że ojcem jest mąż </a:t>
            </a:r>
            <a:r>
              <a:rPr lang="pl-PL" dirty="0" smtClean="0"/>
              <a:t>matki – art. 62 KRO,</a:t>
            </a:r>
            <a:endParaRPr lang="pl-PL" dirty="0"/>
          </a:p>
          <a:p>
            <a:pPr algn="just"/>
            <a:r>
              <a:rPr lang="pl-PL" dirty="0"/>
              <a:t>Domniemanie dotyczy urodzenia się dziecka w czasie trwania małżeństwa, a także okresu przed upływem 300 dni od jego ustania </a:t>
            </a:r>
            <a:r>
              <a:rPr lang="pl-PL" dirty="0" smtClean="0"/>
              <a:t>lub </a:t>
            </a:r>
            <a:r>
              <a:rPr lang="pl-PL" dirty="0" smtClean="0"/>
              <a:t>unieważnienia. Domniemania </a:t>
            </a:r>
            <a:r>
              <a:rPr lang="pl-PL" dirty="0"/>
              <a:t>nie stosuje się po upływie 300 dni od orzeczenia </a:t>
            </a:r>
            <a:r>
              <a:rPr lang="pl-PL" dirty="0" smtClean="0"/>
              <a:t>separacji,</a:t>
            </a:r>
            <a:endParaRPr lang="pl-PL" dirty="0"/>
          </a:p>
          <a:p>
            <a:pPr algn="just"/>
            <a:r>
              <a:rPr lang="pl-PL" dirty="0"/>
              <a:t>Gdy dziecko urodziło się przed upływem 300 dni od ustania małżeństwa, a przed zawarciem drugiego małżeństwa – domniemywa się, że dziecko pochodzi od drugiego męża </a:t>
            </a:r>
            <a:r>
              <a:rPr lang="pl-PL" dirty="0" smtClean="0"/>
              <a:t>(</a:t>
            </a:r>
            <a:r>
              <a:rPr lang="pl-PL" dirty="0" smtClean="0"/>
              <a:t>z wyjątkiem</a:t>
            </a:r>
            <a:r>
              <a:rPr lang="pl-PL" dirty="0" smtClean="0"/>
              <a:t> urodzenia się </a:t>
            </a:r>
            <a:r>
              <a:rPr lang="pl-PL" dirty="0"/>
              <a:t>dziecka w wyniku </a:t>
            </a:r>
            <a:r>
              <a:rPr lang="pl-PL" dirty="0" smtClean="0"/>
              <a:t>procedury medycznie </a:t>
            </a:r>
            <a:r>
              <a:rPr lang="pl-PL" dirty="0"/>
              <a:t>wspomaganej prokreacji, na którą wyraził zgodę pierwszy mąż matki)</a:t>
            </a:r>
          </a:p>
          <a:p>
            <a:pPr algn="just"/>
            <a:r>
              <a:rPr lang="pl-PL" b="1" dirty="0"/>
              <a:t>Dopuszczalne powództwo o zaprzeczenie ojcostwa </a:t>
            </a:r>
            <a:r>
              <a:rPr lang="pl-PL" dirty="0"/>
              <a:t>– należy wykazać, że mąż nie jest ojcem matki – legitymacja męża matki, matki, prokuratora – różne terminy (art. 63 i n</a:t>
            </a:r>
            <a:r>
              <a:rPr lang="pl-PL" dirty="0" smtClean="0"/>
              <a:t>. KRO)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6444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Uznanie </a:t>
            </a:r>
            <a:r>
              <a:rPr lang="pl-PL" dirty="0" smtClean="0"/>
              <a:t>ojcostwa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Możliwe, gdy nie działa domniemanie pochodzenia dziecka od męża matki (np. dzieci pozamałżeńskie) – ewentualnie, gdy domniemanie to zostało obalone</a:t>
            </a:r>
          </a:p>
          <a:p>
            <a:pPr algn="just"/>
            <a:r>
              <a:rPr lang="pl-PL" dirty="0"/>
              <a:t>Oświadczenie ojca – musi ono zostać potwierdzone przez matkę dziecka </a:t>
            </a:r>
            <a:r>
              <a:rPr lang="pl-PL" dirty="0" smtClean="0"/>
              <a:t>(jednocześnie albo w ciągu 3 miesięcy)</a:t>
            </a:r>
            <a:endParaRPr lang="pl-PL" dirty="0"/>
          </a:p>
          <a:p>
            <a:pPr algn="just"/>
            <a:r>
              <a:rPr lang="pl-PL" dirty="0"/>
              <a:t>Oświadczenie składane przed odpowiednim </a:t>
            </a:r>
            <a:r>
              <a:rPr lang="pl-PL" dirty="0" smtClean="0"/>
              <a:t>organem- art. 73-74 KRO </a:t>
            </a:r>
            <a:r>
              <a:rPr lang="pl-PL" dirty="0"/>
              <a:t>(w szczególności kierownik </a:t>
            </a:r>
            <a:r>
              <a:rPr lang="pl-PL" dirty="0" smtClean="0"/>
              <a:t>USC,</a:t>
            </a:r>
          </a:p>
          <a:p>
            <a:pPr algn="just"/>
            <a:r>
              <a:rPr lang="pl-PL" dirty="0"/>
              <a:t>U</a:t>
            </a:r>
            <a:r>
              <a:rPr lang="pl-PL" dirty="0" smtClean="0"/>
              <a:t>znanie </a:t>
            </a:r>
            <a:r>
              <a:rPr lang="pl-PL" dirty="0"/>
              <a:t>dziecka poczętego </a:t>
            </a:r>
            <a:r>
              <a:rPr lang="pl-PL" dirty="0" smtClean="0"/>
              <a:t>(art. 75 KRO) oraz małoletniego,</a:t>
            </a:r>
            <a:endParaRPr lang="pl-PL" dirty="0"/>
          </a:p>
          <a:p>
            <a:r>
              <a:rPr lang="pl-PL" b="1" dirty="0"/>
              <a:t>Powództwo o ustalenie bezskuteczności uznania </a:t>
            </a:r>
            <a:r>
              <a:rPr lang="pl-PL" dirty="0"/>
              <a:t>– gdy dziecko nie pochodzi od mężczyzny, który je </a:t>
            </a:r>
            <a:r>
              <a:rPr lang="pl-PL" dirty="0" smtClean="0"/>
              <a:t>uznał,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37963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2501</TotalTime>
  <Words>2917</Words>
  <Application>Microsoft Office PowerPoint</Application>
  <PresentationFormat>Pokaz na ekranie (4:3)</PresentationFormat>
  <Paragraphs>188</Paragraphs>
  <Slides>36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Motyw pakietu Office</vt:lpstr>
      <vt:lpstr>Pokrewieństwo i powinowactwo (Tytuł II KRO)</vt:lpstr>
      <vt:lpstr>Pokrewieństwo - pojęcie</vt:lpstr>
      <vt:lpstr>Rodzaje pokrewieństwa</vt:lpstr>
      <vt:lpstr>Powinowactwo - pojęcie</vt:lpstr>
      <vt:lpstr>Macierzyństwo</vt:lpstr>
      <vt:lpstr>Zaprzeczenie macierzyństwa i sądowe ustalenie macierzyństwa</vt:lpstr>
      <vt:lpstr>Ustalenie ojcostwa</vt:lpstr>
      <vt:lpstr>Domniemanie pochodzenia dziecka  od męża matki</vt:lpstr>
      <vt:lpstr>Uznanie ojcostwa </vt:lpstr>
      <vt:lpstr>Quasi-uznanie ojcostwa – art. 75(1) KRO</vt:lpstr>
      <vt:lpstr>Sądowe ustalenie ojcostwa</vt:lpstr>
      <vt:lpstr>Stosunki między rodzicami a dziećmi</vt:lpstr>
      <vt:lpstr>Nazwisko dziecka</vt:lpstr>
      <vt:lpstr>Władza rodzicielska – treść oraz wykonywanie</vt:lpstr>
      <vt:lpstr>Treść władzy rodzicielskiej</vt:lpstr>
      <vt:lpstr>Władza rodzicielska – wykonywanie </vt:lpstr>
      <vt:lpstr>Władza rodzicielska – piecza nad osobą dziecka</vt:lpstr>
      <vt:lpstr>Władza rodzicielska – zarządzanie majątkiem dziecka</vt:lpstr>
      <vt:lpstr>Władza rodzicielska – reprezentacja dziecka</vt:lpstr>
      <vt:lpstr>Ograniczenie władzy rodzicielskiej</vt:lpstr>
      <vt:lpstr>Zawieszenie władzy rodzicielskiej</vt:lpstr>
      <vt:lpstr>Pozbawienie władzy rodzicielskiej</vt:lpstr>
      <vt:lpstr>Piecza zastępcza</vt:lpstr>
      <vt:lpstr>Kontakty rodziców i dzieci</vt:lpstr>
      <vt:lpstr>Obowiązek alimentacyjny i quasi-alimentacyjny</vt:lpstr>
      <vt:lpstr>Alimentowanie się dzieci i rodziców</vt:lpstr>
      <vt:lpstr>Granice obowiązku alimentacyjnego </vt:lpstr>
      <vt:lpstr>Alimentacja wobec pozostałych krewnych</vt:lpstr>
      <vt:lpstr>Roszczenia alimentacyjne związane z ciążą i porodem</vt:lpstr>
      <vt:lpstr>Alimentacja byłego małżonka</vt:lpstr>
      <vt:lpstr>Kazus 1</vt:lpstr>
      <vt:lpstr>Kazus 2</vt:lpstr>
      <vt:lpstr>Kazus 3</vt:lpstr>
      <vt:lpstr>Powtórka materiału</vt:lpstr>
      <vt:lpstr>Kazus „Zobaczysz, wydziedziczę Cię!”</vt:lpstr>
      <vt:lpstr>Kazus „Sprawiedliwy ojciec”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Sytuacja prawna spadkobiercy</dc:title>
  <dc:creator>Mateusz</dc:creator>
  <cp:lastModifiedBy>Laptop</cp:lastModifiedBy>
  <cp:revision>1445</cp:revision>
  <dcterms:created xsi:type="dcterms:W3CDTF">2016-11-08T09:34:09Z</dcterms:created>
  <dcterms:modified xsi:type="dcterms:W3CDTF">2017-01-08T19:19:40Z</dcterms:modified>
</cp:coreProperties>
</file>