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notesMasterIdLst>
    <p:notesMasterId r:id="rId19"/>
  </p:notesMasterIdLst>
  <p:sldIdLst>
    <p:sldId id="256" r:id="rId2"/>
    <p:sldId id="258" r:id="rId3"/>
    <p:sldId id="291" r:id="rId4"/>
    <p:sldId id="278" r:id="rId5"/>
    <p:sldId id="279" r:id="rId6"/>
    <p:sldId id="280" r:id="rId7"/>
    <p:sldId id="281" r:id="rId8"/>
    <p:sldId id="282" r:id="rId9"/>
    <p:sldId id="283" r:id="rId10"/>
    <p:sldId id="284" r:id="rId11"/>
    <p:sldId id="289" r:id="rId12"/>
    <p:sldId id="285" r:id="rId13"/>
    <p:sldId id="286" r:id="rId14"/>
    <p:sldId id="287" r:id="rId15"/>
    <p:sldId id="292" r:id="rId16"/>
    <p:sldId id="290" r:id="rId17"/>
    <p:sldId id="288" r:id="rId18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C98B9C0-B370-41FF-B8A5-2F3C39400D19}" v="2876" dt="2019-04-14T16:45:56.585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 pośredni 2 — Ak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1" d="100"/>
          <a:sy n="81" d="100"/>
        </p:scale>
        <p:origin x="1498" y="5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microsoft.com/office/2016/11/relationships/changesInfo" Target="changesInfos/changesInfo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Piotr Kozdrowicki" userId="52e5557644726f5a" providerId="LiveId" clId="{5C98B9C0-B370-41FF-B8A5-2F3C39400D19}"/>
    <pc:docChg chg="undo custSel addSld delSld modSld sldOrd">
      <pc:chgData name="Piotr Kozdrowicki" userId="52e5557644726f5a" providerId="LiveId" clId="{5C98B9C0-B370-41FF-B8A5-2F3C39400D19}" dt="2019-04-14T16:45:56.585" v="3594" actId="20577"/>
      <pc:docMkLst>
        <pc:docMk/>
      </pc:docMkLst>
      <pc:sldChg chg="modTransition">
        <pc:chgData name="Piotr Kozdrowicki" userId="52e5557644726f5a" providerId="LiveId" clId="{5C98B9C0-B370-41FF-B8A5-2F3C39400D19}" dt="2019-04-14T16:36:02.836" v="3582"/>
        <pc:sldMkLst>
          <pc:docMk/>
          <pc:sldMk cId="2455755163" sldId="256"/>
        </pc:sldMkLst>
      </pc:sldChg>
      <pc:sldChg chg="modTransition">
        <pc:chgData name="Piotr Kozdrowicki" userId="52e5557644726f5a" providerId="LiveId" clId="{5C98B9C0-B370-41FF-B8A5-2F3C39400D19}" dt="2019-04-14T16:36:02.836" v="3582"/>
        <pc:sldMkLst>
          <pc:docMk/>
          <pc:sldMk cId="268928486" sldId="258"/>
        </pc:sldMkLst>
      </pc:sldChg>
      <pc:sldChg chg="del">
        <pc:chgData name="Piotr Kozdrowicki" userId="52e5557644726f5a" providerId="LiveId" clId="{5C98B9C0-B370-41FF-B8A5-2F3C39400D19}" dt="2019-04-13T17:52:31.518" v="0" actId="2696"/>
        <pc:sldMkLst>
          <pc:docMk/>
          <pc:sldMk cId="3564874229" sldId="259"/>
        </pc:sldMkLst>
      </pc:sldChg>
      <pc:sldChg chg="del">
        <pc:chgData name="Piotr Kozdrowicki" userId="52e5557644726f5a" providerId="LiveId" clId="{5C98B9C0-B370-41FF-B8A5-2F3C39400D19}" dt="2019-04-13T17:52:31.681" v="1" actId="2696"/>
        <pc:sldMkLst>
          <pc:docMk/>
          <pc:sldMk cId="4124548157" sldId="260"/>
        </pc:sldMkLst>
      </pc:sldChg>
      <pc:sldChg chg="del">
        <pc:chgData name="Piotr Kozdrowicki" userId="52e5557644726f5a" providerId="LiveId" clId="{5C98B9C0-B370-41FF-B8A5-2F3C39400D19}" dt="2019-04-13T17:52:31.787" v="2" actId="2696"/>
        <pc:sldMkLst>
          <pc:docMk/>
          <pc:sldMk cId="3181516013" sldId="261"/>
        </pc:sldMkLst>
      </pc:sldChg>
      <pc:sldChg chg="del">
        <pc:chgData name="Piotr Kozdrowicki" userId="52e5557644726f5a" providerId="LiveId" clId="{5C98B9C0-B370-41FF-B8A5-2F3C39400D19}" dt="2019-04-13T17:52:31.787" v="3" actId="2696"/>
        <pc:sldMkLst>
          <pc:docMk/>
          <pc:sldMk cId="3126322408" sldId="262"/>
        </pc:sldMkLst>
      </pc:sldChg>
      <pc:sldChg chg="del">
        <pc:chgData name="Piotr Kozdrowicki" userId="52e5557644726f5a" providerId="LiveId" clId="{5C98B9C0-B370-41FF-B8A5-2F3C39400D19}" dt="2019-04-13T17:52:31.802" v="4" actId="2696"/>
        <pc:sldMkLst>
          <pc:docMk/>
          <pc:sldMk cId="1042992643" sldId="263"/>
        </pc:sldMkLst>
      </pc:sldChg>
      <pc:sldChg chg="del">
        <pc:chgData name="Piotr Kozdrowicki" userId="52e5557644726f5a" providerId="LiveId" clId="{5C98B9C0-B370-41FF-B8A5-2F3C39400D19}" dt="2019-04-13T17:52:31.834" v="5" actId="2696"/>
        <pc:sldMkLst>
          <pc:docMk/>
          <pc:sldMk cId="2119359354" sldId="264"/>
        </pc:sldMkLst>
      </pc:sldChg>
      <pc:sldChg chg="del">
        <pc:chgData name="Piotr Kozdrowicki" userId="52e5557644726f5a" providerId="LiveId" clId="{5C98B9C0-B370-41FF-B8A5-2F3C39400D19}" dt="2019-04-13T17:52:31.849" v="6" actId="2696"/>
        <pc:sldMkLst>
          <pc:docMk/>
          <pc:sldMk cId="3158468276" sldId="265"/>
        </pc:sldMkLst>
      </pc:sldChg>
      <pc:sldChg chg="del">
        <pc:chgData name="Piotr Kozdrowicki" userId="52e5557644726f5a" providerId="LiveId" clId="{5C98B9C0-B370-41FF-B8A5-2F3C39400D19}" dt="2019-04-13T17:52:31.849" v="7" actId="2696"/>
        <pc:sldMkLst>
          <pc:docMk/>
          <pc:sldMk cId="3133395249" sldId="266"/>
        </pc:sldMkLst>
      </pc:sldChg>
      <pc:sldChg chg="del">
        <pc:chgData name="Piotr Kozdrowicki" userId="52e5557644726f5a" providerId="LiveId" clId="{5C98B9C0-B370-41FF-B8A5-2F3C39400D19}" dt="2019-04-13T17:52:31.865" v="9" actId="2696"/>
        <pc:sldMkLst>
          <pc:docMk/>
          <pc:sldMk cId="968208722" sldId="267"/>
        </pc:sldMkLst>
      </pc:sldChg>
      <pc:sldChg chg="del">
        <pc:chgData name="Piotr Kozdrowicki" userId="52e5557644726f5a" providerId="LiveId" clId="{5C98B9C0-B370-41FF-B8A5-2F3C39400D19}" dt="2019-04-13T17:52:31.881" v="10" actId="2696"/>
        <pc:sldMkLst>
          <pc:docMk/>
          <pc:sldMk cId="2297659044" sldId="268"/>
        </pc:sldMkLst>
      </pc:sldChg>
      <pc:sldChg chg="del">
        <pc:chgData name="Piotr Kozdrowicki" userId="52e5557644726f5a" providerId="LiveId" clId="{5C98B9C0-B370-41FF-B8A5-2F3C39400D19}" dt="2019-04-13T17:52:31.881" v="11" actId="2696"/>
        <pc:sldMkLst>
          <pc:docMk/>
          <pc:sldMk cId="2548787538" sldId="269"/>
        </pc:sldMkLst>
      </pc:sldChg>
      <pc:sldChg chg="del">
        <pc:chgData name="Piotr Kozdrowicki" userId="52e5557644726f5a" providerId="LiveId" clId="{5C98B9C0-B370-41FF-B8A5-2F3C39400D19}" dt="2019-04-13T17:52:31.896" v="12" actId="2696"/>
        <pc:sldMkLst>
          <pc:docMk/>
          <pc:sldMk cId="3694890787" sldId="270"/>
        </pc:sldMkLst>
      </pc:sldChg>
      <pc:sldChg chg="del">
        <pc:chgData name="Piotr Kozdrowicki" userId="52e5557644726f5a" providerId="LiveId" clId="{5C98B9C0-B370-41FF-B8A5-2F3C39400D19}" dt="2019-04-13T17:52:31.974" v="13" actId="2696"/>
        <pc:sldMkLst>
          <pc:docMk/>
          <pc:sldMk cId="3207174206" sldId="271"/>
        </pc:sldMkLst>
      </pc:sldChg>
      <pc:sldChg chg="del">
        <pc:chgData name="Piotr Kozdrowicki" userId="52e5557644726f5a" providerId="LiveId" clId="{5C98B9C0-B370-41FF-B8A5-2F3C39400D19}" dt="2019-04-13T17:52:32.052" v="14" actId="2696"/>
        <pc:sldMkLst>
          <pc:docMk/>
          <pc:sldMk cId="3190534725" sldId="272"/>
        </pc:sldMkLst>
      </pc:sldChg>
      <pc:sldChg chg="del">
        <pc:chgData name="Piotr Kozdrowicki" userId="52e5557644726f5a" providerId="LiveId" clId="{5C98B9C0-B370-41FF-B8A5-2F3C39400D19}" dt="2019-04-13T17:52:32.052" v="15" actId="2696"/>
        <pc:sldMkLst>
          <pc:docMk/>
          <pc:sldMk cId="1818555683" sldId="273"/>
        </pc:sldMkLst>
      </pc:sldChg>
      <pc:sldChg chg="del">
        <pc:chgData name="Piotr Kozdrowicki" userId="52e5557644726f5a" providerId="LiveId" clId="{5C98B9C0-B370-41FF-B8A5-2F3C39400D19}" dt="2019-04-13T17:52:32.084" v="16" actId="2696"/>
        <pc:sldMkLst>
          <pc:docMk/>
          <pc:sldMk cId="1791413299" sldId="274"/>
        </pc:sldMkLst>
      </pc:sldChg>
      <pc:sldChg chg="del">
        <pc:chgData name="Piotr Kozdrowicki" userId="52e5557644726f5a" providerId="LiveId" clId="{5C98B9C0-B370-41FF-B8A5-2F3C39400D19}" dt="2019-04-13T17:52:31.865" v="8" actId="2696"/>
        <pc:sldMkLst>
          <pc:docMk/>
          <pc:sldMk cId="538525330" sldId="275"/>
        </pc:sldMkLst>
      </pc:sldChg>
      <pc:sldChg chg="del">
        <pc:chgData name="Piotr Kozdrowicki" userId="52e5557644726f5a" providerId="LiveId" clId="{5C98B9C0-B370-41FF-B8A5-2F3C39400D19}" dt="2019-04-13T17:52:32.084" v="17" actId="2696"/>
        <pc:sldMkLst>
          <pc:docMk/>
          <pc:sldMk cId="1743507090" sldId="276"/>
        </pc:sldMkLst>
      </pc:sldChg>
      <pc:sldChg chg="add del modTransition">
        <pc:chgData name="Piotr Kozdrowicki" userId="52e5557644726f5a" providerId="LiveId" clId="{5C98B9C0-B370-41FF-B8A5-2F3C39400D19}" dt="2019-04-13T17:59:49.149" v="89" actId="2696"/>
        <pc:sldMkLst>
          <pc:docMk/>
          <pc:sldMk cId="3685326922" sldId="277"/>
        </pc:sldMkLst>
      </pc:sldChg>
      <pc:sldChg chg="modSp add modTransition modAnim">
        <pc:chgData name="Piotr Kozdrowicki" userId="52e5557644726f5a" providerId="LiveId" clId="{5C98B9C0-B370-41FF-B8A5-2F3C39400D19}" dt="2019-04-14T16:36:02.836" v="3582"/>
        <pc:sldMkLst>
          <pc:docMk/>
          <pc:sldMk cId="1388273748" sldId="278"/>
        </pc:sldMkLst>
        <pc:spChg chg="mod">
          <ac:chgData name="Piotr Kozdrowicki" userId="52e5557644726f5a" providerId="LiveId" clId="{5C98B9C0-B370-41FF-B8A5-2F3C39400D19}" dt="2019-04-13T17:52:57.559" v="27" actId="2711"/>
          <ac:spMkLst>
            <pc:docMk/>
            <pc:sldMk cId="1388273748" sldId="278"/>
            <ac:spMk id="2" creationId="{BF8A320E-F59B-4B4F-82F2-44081D908095}"/>
          </ac:spMkLst>
        </pc:spChg>
        <pc:spChg chg="mod">
          <ac:chgData name="Piotr Kozdrowicki" userId="52e5557644726f5a" providerId="LiveId" clId="{5C98B9C0-B370-41FF-B8A5-2F3C39400D19}" dt="2019-04-13T18:05:26.154" v="389" actId="20577"/>
          <ac:spMkLst>
            <pc:docMk/>
            <pc:sldMk cId="1388273748" sldId="278"/>
            <ac:spMk id="3" creationId="{0B65169B-95C4-4446-9657-7695265FB463}"/>
          </ac:spMkLst>
        </pc:spChg>
      </pc:sldChg>
      <pc:sldChg chg="addSp delSp modSp add ord modTransition modAnim">
        <pc:chgData name="Piotr Kozdrowicki" userId="52e5557644726f5a" providerId="LiveId" clId="{5C98B9C0-B370-41FF-B8A5-2F3C39400D19}" dt="2019-04-14T16:36:02.836" v="3582"/>
        <pc:sldMkLst>
          <pc:docMk/>
          <pc:sldMk cId="2393957809" sldId="279"/>
        </pc:sldMkLst>
        <pc:spChg chg="mod">
          <ac:chgData name="Piotr Kozdrowicki" userId="52e5557644726f5a" providerId="LiveId" clId="{5C98B9C0-B370-41FF-B8A5-2F3C39400D19}" dt="2019-04-13T18:14:02.443" v="561" actId="404"/>
          <ac:spMkLst>
            <pc:docMk/>
            <pc:sldMk cId="2393957809" sldId="279"/>
            <ac:spMk id="2" creationId="{608440B0-3E9D-4EE9-8B55-368A7E89A5CD}"/>
          </ac:spMkLst>
        </pc:spChg>
        <pc:spChg chg="add del mod">
          <ac:chgData name="Piotr Kozdrowicki" userId="52e5557644726f5a" providerId="LiveId" clId="{5C98B9C0-B370-41FF-B8A5-2F3C39400D19}" dt="2019-04-13T19:12:55.919" v="1727" actId="404"/>
          <ac:spMkLst>
            <pc:docMk/>
            <pc:sldMk cId="2393957809" sldId="279"/>
            <ac:spMk id="3" creationId="{6477616A-3EC0-45D2-A38F-8DF5C573D9AD}"/>
          </ac:spMkLst>
        </pc:spChg>
        <pc:spChg chg="add mod">
          <ac:chgData name="Piotr Kozdrowicki" userId="52e5557644726f5a" providerId="LiveId" clId="{5C98B9C0-B370-41FF-B8A5-2F3C39400D19}" dt="2019-04-13T19:13:00.404" v="1728" actId="1076"/>
          <ac:spMkLst>
            <pc:docMk/>
            <pc:sldMk cId="2393957809" sldId="279"/>
            <ac:spMk id="4" creationId="{650030FA-188F-48BD-94C7-AFB2192BFD60}"/>
          </ac:spMkLst>
        </pc:spChg>
        <pc:spChg chg="add del mod">
          <ac:chgData name="Piotr Kozdrowicki" userId="52e5557644726f5a" providerId="LiveId" clId="{5C98B9C0-B370-41FF-B8A5-2F3C39400D19}" dt="2019-04-13T18:09:39.368" v="517" actId="478"/>
          <ac:spMkLst>
            <pc:docMk/>
            <pc:sldMk cId="2393957809" sldId="279"/>
            <ac:spMk id="5" creationId="{15AAF2D9-7696-4552-B4AB-A70ADFD13B5C}"/>
          </ac:spMkLst>
        </pc:spChg>
        <pc:spChg chg="add mod">
          <ac:chgData name="Piotr Kozdrowicki" userId="52e5557644726f5a" providerId="LiveId" clId="{5C98B9C0-B370-41FF-B8A5-2F3C39400D19}" dt="2019-04-13T19:13:26.290" v="1734" actId="1076"/>
          <ac:spMkLst>
            <pc:docMk/>
            <pc:sldMk cId="2393957809" sldId="279"/>
            <ac:spMk id="6" creationId="{2A74A7B7-4D64-4A31-B1A2-DDFB1BD65B1F}"/>
          </ac:spMkLst>
        </pc:spChg>
        <pc:spChg chg="add mod">
          <ac:chgData name="Piotr Kozdrowicki" userId="52e5557644726f5a" providerId="LiveId" clId="{5C98B9C0-B370-41FF-B8A5-2F3C39400D19}" dt="2019-04-13T19:13:23.548" v="1733" actId="1076"/>
          <ac:spMkLst>
            <pc:docMk/>
            <pc:sldMk cId="2393957809" sldId="279"/>
            <ac:spMk id="8" creationId="{C32D5D0C-FBFE-484A-81FF-672B55129D1C}"/>
          </ac:spMkLst>
        </pc:spChg>
        <pc:picChg chg="add del">
          <ac:chgData name="Piotr Kozdrowicki" userId="52e5557644726f5a" providerId="LiveId" clId="{5C98B9C0-B370-41FF-B8A5-2F3C39400D19}" dt="2019-04-13T18:00:37.093" v="132"/>
          <ac:picMkLst>
            <pc:docMk/>
            <pc:sldMk cId="2393957809" sldId="279"/>
            <ac:picMk id="1026" creationId="{6F8ACB3A-3294-4E09-A4C3-0206A6F3867B}"/>
          </ac:picMkLst>
        </pc:picChg>
        <pc:picChg chg="add mod">
          <ac:chgData name="Piotr Kozdrowicki" userId="52e5557644726f5a" providerId="LiveId" clId="{5C98B9C0-B370-41FF-B8A5-2F3C39400D19}" dt="2019-04-13T18:05:54.448" v="393" actId="1076"/>
          <ac:picMkLst>
            <pc:docMk/>
            <pc:sldMk cId="2393957809" sldId="279"/>
            <ac:picMk id="1028" creationId="{26E3EA1D-CB50-4761-8CAB-9C611E505A49}"/>
          </ac:picMkLst>
        </pc:picChg>
      </pc:sldChg>
      <pc:sldChg chg="add del">
        <pc:chgData name="Piotr Kozdrowicki" userId="52e5557644726f5a" providerId="LiveId" clId="{5C98B9C0-B370-41FF-B8A5-2F3C39400D19}" dt="2019-04-13T18:13:39.755" v="540" actId="2696"/>
        <pc:sldMkLst>
          <pc:docMk/>
          <pc:sldMk cId="2726016205" sldId="280"/>
        </pc:sldMkLst>
      </pc:sldChg>
      <pc:sldChg chg="addSp delSp modSp add modTransition delAnim modAnim">
        <pc:chgData name="Piotr Kozdrowicki" userId="52e5557644726f5a" providerId="LiveId" clId="{5C98B9C0-B370-41FF-B8A5-2F3C39400D19}" dt="2019-04-14T16:36:02.836" v="3582"/>
        <pc:sldMkLst>
          <pc:docMk/>
          <pc:sldMk cId="3987690631" sldId="280"/>
        </pc:sldMkLst>
        <pc:spChg chg="mod">
          <ac:chgData name="Piotr Kozdrowicki" userId="52e5557644726f5a" providerId="LiveId" clId="{5C98B9C0-B370-41FF-B8A5-2F3C39400D19}" dt="2019-04-13T18:14:38.723" v="575" actId="20577"/>
          <ac:spMkLst>
            <pc:docMk/>
            <pc:sldMk cId="3987690631" sldId="280"/>
            <ac:spMk id="2" creationId="{608440B0-3E9D-4EE9-8B55-368A7E89A5CD}"/>
          </ac:spMkLst>
        </pc:spChg>
        <pc:spChg chg="mod">
          <ac:chgData name="Piotr Kozdrowicki" userId="52e5557644726f5a" providerId="LiveId" clId="{5C98B9C0-B370-41FF-B8A5-2F3C39400D19}" dt="2019-04-13T19:12:50.588" v="1726" actId="404"/>
          <ac:spMkLst>
            <pc:docMk/>
            <pc:sldMk cId="3987690631" sldId="280"/>
            <ac:spMk id="3" creationId="{6477616A-3EC0-45D2-A38F-8DF5C573D9AD}"/>
          </ac:spMkLst>
        </pc:spChg>
        <pc:spChg chg="del">
          <ac:chgData name="Piotr Kozdrowicki" userId="52e5557644726f5a" providerId="LiveId" clId="{5C98B9C0-B370-41FF-B8A5-2F3C39400D19}" dt="2019-04-13T18:15:03.044" v="609" actId="478"/>
          <ac:spMkLst>
            <pc:docMk/>
            <pc:sldMk cId="3987690631" sldId="280"/>
            <ac:spMk id="4" creationId="{650030FA-188F-48BD-94C7-AFB2192BFD60}"/>
          </ac:spMkLst>
        </pc:spChg>
        <pc:spChg chg="del">
          <ac:chgData name="Piotr Kozdrowicki" userId="52e5557644726f5a" providerId="LiveId" clId="{5C98B9C0-B370-41FF-B8A5-2F3C39400D19}" dt="2019-04-13T18:14:55.230" v="603" actId="478"/>
          <ac:spMkLst>
            <pc:docMk/>
            <pc:sldMk cId="3987690631" sldId="280"/>
            <ac:spMk id="6" creationId="{2A74A7B7-4D64-4A31-B1A2-DDFB1BD65B1F}"/>
          </ac:spMkLst>
        </pc:spChg>
        <pc:spChg chg="del">
          <ac:chgData name="Piotr Kozdrowicki" userId="52e5557644726f5a" providerId="LiveId" clId="{5C98B9C0-B370-41FF-B8A5-2F3C39400D19}" dt="2019-04-13T18:14:57.038" v="604" actId="478"/>
          <ac:spMkLst>
            <pc:docMk/>
            <pc:sldMk cId="3987690631" sldId="280"/>
            <ac:spMk id="8" creationId="{C32D5D0C-FBFE-484A-81FF-672B55129D1C}"/>
          </ac:spMkLst>
        </pc:spChg>
        <pc:picChg chg="del">
          <ac:chgData name="Piotr Kozdrowicki" userId="52e5557644726f5a" providerId="LiveId" clId="{5C98B9C0-B370-41FF-B8A5-2F3C39400D19}" dt="2019-04-13T18:14:06.660" v="562" actId="478"/>
          <ac:picMkLst>
            <pc:docMk/>
            <pc:sldMk cId="3987690631" sldId="280"/>
            <ac:picMk id="1028" creationId="{26E3EA1D-CB50-4761-8CAB-9C611E505A49}"/>
          </ac:picMkLst>
        </pc:picChg>
        <pc:picChg chg="add mod">
          <ac:chgData name="Piotr Kozdrowicki" userId="52e5557644726f5a" providerId="LiveId" clId="{5C98B9C0-B370-41FF-B8A5-2F3C39400D19}" dt="2019-04-13T18:17:31.960" v="735" actId="1076"/>
          <ac:picMkLst>
            <pc:docMk/>
            <pc:sldMk cId="3987690631" sldId="280"/>
            <ac:picMk id="2050" creationId="{4E244398-831F-4642-89E0-868AAB0C7411}"/>
          </ac:picMkLst>
        </pc:picChg>
      </pc:sldChg>
      <pc:sldChg chg="addSp delSp modSp add modTransition modAnim">
        <pc:chgData name="Piotr Kozdrowicki" userId="52e5557644726f5a" providerId="LiveId" clId="{5C98B9C0-B370-41FF-B8A5-2F3C39400D19}" dt="2019-04-14T16:36:02.836" v="3582"/>
        <pc:sldMkLst>
          <pc:docMk/>
          <pc:sldMk cId="54607600" sldId="281"/>
        </pc:sldMkLst>
        <pc:spChg chg="mod">
          <ac:chgData name="Piotr Kozdrowicki" userId="52e5557644726f5a" providerId="LiveId" clId="{5C98B9C0-B370-41FF-B8A5-2F3C39400D19}" dt="2019-04-13T18:19:06.681" v="780" actId="20577"/>
          <ac:spMkLst>
            <pc:docMk/>
            <pc:sldMk cId="54607600" sldId="281"/>
            <ac:spMk id="2" creationId="{608440B0-3E9D-4EE9-8B55-368A7E89A5CD}"/>
          </ac:spMkLst>
        </pc:spChg>
        <pc:spChg chg="mod">
          <ac:chgData name="Piotr Kozdrowicki" userId="52e5557644726f5a" providerId="LiveId" clId="{5C98B9C0-B370-41FF-B8A5-2F3C39400D19}" dt="2019-04-13T19:12:43.862" v="1724" actId="404"/>
          <ac:spMkLst>
            <pc:docMk/>
            <pc:sldMk cId="54607600" sldId="281"/>
            <ac:spMk id="3" creationId="{6477616A-3EC0-45D2-A38F-8DF5C573D9AD}"/>
          </ac:spMkLst>
        </pc:spChg>
        <pc:spChg chg="add mod">
          <ac:chgData name="Piotr Kozdrowicki" userId="52e5557644726f5a" providerId="LiveId" clId="{5C98B9C0-B370-41FF-B8A5-2F3C39400D19}" dt="2019-04-13T18:20:23.056" v="814" actId="1076"/>
          <ac:spMkLst>
            <pc:docMk/>
            <pc:sldMk cId="54607600" sldId="281"/>
            <ac:spMk id="4" creationId="{8BE3EEE8-EF9A-4485-900B-8978399490D9}"/>
          </ac:spMkLst>
        </pc:spChg>
        <pc:spChg chg="add mod">
          <ac:chgData name="Piotr Kozdrowicki" userId="52e5557644726f5a" providerId="LiveId" clId="{5C98B9C0-B370-41FF-B8A5-2F3C39400D19}" dt="2019-04-13T18:20:38.816" v="832" actId="1076"/>
          <ac:spMkLst>
            <pc:docMk/>
            <pc:sldMk cId="54607600" sldId="281"/>
            <ac:spMk id="8" creationId="{FA18BC1A-024D-4AA3-9B7E-D9FBF405C4BB}"/>
          </ac:spMkLst>
        </pc:spChg>
        <pc:picChg chg="del">
          <ac:chgData name="Piotr Kozdrowicki" userId="52e5557644726f5a" providerId="LiveId" clId="{5C98B9C0-B370-41FF-B8A5-2F3C39400D19}" dt="2019-04-13T18:19:08.906" v="781" actId="478"/>
          <ac:picMkLst>
            <pc:docMk/>
            <pc:sldMk cId="54607600" sldId="281"/>
            <ac:picMk id="2050" creationId="{4E244398-831F-4642-89E0-868AAB0C7411}"/>
          </ac:picMkLst>
        </pc:picChg>
        <pc:picChg chg="add mod">
          <ac:chgData name="Piotr Kozdrowicki" userId="52e5557644726f5a" providerId="LiveId" clId="{5C98B9C0-B370-41FF-B8A5-2F3C39400D19}" dt="2019-04-13T18:20:20.125" v="813" actId="1076"/>
          <ac:picMkLst>
            <pc:docMk/>
            <pc:sldMk cId="54607600" sldId="281"/>
            <ac:picMk id="3074" creationId="{079CBA58-DF15-449E-933C-4841FE4CF352}"/>
          </ac:picMkLst>
        </pc:picChg>
        <pc:picChg chg="add mod">
          <ac:chgData name="Piotr Kozdrowicki" userId="52e5557644726f5a" providerId="LiveId" clId="{5C98B9C0-B370-41FF-B8A5-2F3C39400D19}" dt="2019-04-13T18:19:54.018" v="793" actId="1076"/>
          <ac:picMkLst>
            <pc:docMk/>
            <pc:sldMk cId="54607600" sldId="281"/>
            <ac:picMk id="3076" creationId="{C07785B2-9BF7-4B68-B498-5B949815BE64}"/>
          </ac:picMkLst>
        </pc:picChg>
      </pc:sldChg>
      <pc:sldChg chg="addSp delSp modSp add modTransition modAnim">
        <pc:chgData name="Piotr Kozdrowicki" userId="52e5557644726f5a" providerId="LiveId" clId="{5C98B9C0-B370-41FF-B8A5-2F3C39400D19}" dt="2019-04-14T16:36:02.836" v="3582"/>
        <pc:sldMkLst>
          <pc:docMk/>
          <pc:sldMk cId="3443043923" sldId="282"/>
        </pc:sldMkLst>
        <pc:spChg chg="mod">
          <ac:chgData name="Piotr Kozdrowicki" userId="52e5557644726f5a" providerId="LiveId" clId="{5C98B9C0-B370-41FF-B8A5-2F3C39400D19}" dt="2019-04-13T18:41:13.386" v="1254" actId="20577"/>
          <ac:spMkLst>
            <pc:docMk/>
            <pc:sldMk cId="3443043923" sldId="282"/>
            <ac:spMk id="2" creationId="{608440B0-3E9D-4EE9-8B55-368A7E89A5CD}"/>
          </ac:spMkLst>
        </pc:spChg>
        <pc:spChg chg="mod">
          <ac:chgData name="Piotr Kozdrowicki" userId="52e5557644726f5a" providerId="LiveId" clId="{5C98B9C0-B370-41FF-B8A5-2F3C39400D19}" dt="2019-04-13T18:41:20.135" v="1256" actId="20577"/>
          <ac:spMkLst>
            <pc:docMk/>
            <pc:sldMk cId="3443043923" sldId="282"/>
            <ac:spMk id="3" creationId="{6477616A-3EC0-45D2-A38F-8DF5C573D9AD}"/>
          </ac:spMkLst>
        </pc:spChg>
        <pc:spChg chg="del">
          <ac:chgData name="Piotr Kozdrowicki" userId="52e5557644726f5a" providerId="LiveId" clId="{5C98B9C0-B370-41FF-B8A5-2F3C39400D19}" dt="2019-04-13T18:36:17.600" v="1116" actId="478"/>
          <ac:spMkLst>
            <pc:docMk/>
            <pc:sldMk cId="3443043923" sldId="282"/>
            <ac:spMk id="4" creationId="{8BE3EEE8-EF9A-4485-900B-8978399490D9}"/>
          </ac:spMkLst>
        </pc:spChg>
        <pc:spChg chg="del">
          <ac:chgData name="Piotr Kozdrowicki" userId="52e5557644726f5a" providerId="LiveId" clId="{5C98B9C0-B370-41FF-B8A5-2F3C39400D19}" dt="2019-04-13T18:34:23.500" v="1034" actId="478"/>
          <ac:spMkLst>
            <pc:docMk/>
            <pc:sldMk cId="3443043923" sldId="282"/>
            <ac:spMk id="8" creationId="{FA18BC1A-024D-4AA3-9B7E-D9FBF405C4BB}"/>
          </ac:spMkLst>
        </pc:spChg>
        <pc:spChg chg="add mod">
          <ac:chgData name="Piotr Kozdrowicki" userId="52e5557644726f5a" providerId="LiveId" clId="{5C98B9C0-B370-41FF-B8A5-2F3C39400D19}" dt="2019-04-13T18:39:57.151" v="1237" actId="1076"/>
          <ac:spMkLst>
            <pc:docMk/>
            <pc:sldMk cId="3443043923" sldId="282"/>
            <ac:spMk id="10" creationId="{AE6629A0-CC6A-4C78-8D15-3BE766A60876}"/>
          </ac:spMkLst>
        </pc:spChg>
        <pc:picChg chg="del">
          <ac:chgData name="Piotr Kozdrowicki" userId="52e5557644726f5a" providerId="LiveId" clId="{5C98B9C0-B370-41FF-B8A5-2F3C39400D19}" dt="2019-04-13T18:35:13.892" v="1115" actId="478"/>
          <ac:picMkLst>
            <pc:docMk/>
            <pc:sldMk cId="3443043923" sldId="282"/>
            <ac:picMk id="3074" creationId="{079CBA58-DF15-449E-933C-4841FE4CF352}"/>
          </ac:picMkLst>
        </pc:picChg>
        <pc:picChg chg="del">
          <ac:chgData name="Piotr Kozdrowicki" userId="52e5557644726f5a" providerId="LiveId" clId="{5C98B9C0-B370-41FF-B8A5-2F3C39400D19}" dt="2019-04-13T18:34:22.301" v="1033" actId="478"/>
          <ac:picMkLst>
            <pc:docMk/>
            <pc:sldMk cId="3443043923" sldId="282"/>
            <ac:picMk id="3076" creationId="{C07785B2-9BF7-4B68-B498-5B949815BE64}"/>
          </ac:picMkLst>
        </pc:picChg>
        <pc:picChg chg="add mod">
          <ac:chgData name="Piotr Kozdrowicki" userId="52e5557644726f5a" providerId="LiveId" clId="{5C98B9C0-B370-41FF-B8A5-2F3C39400D19}" dt="2019-04-13T18:40:32.445" v="1247" actId="1076"/>
          <ac:picMkLst>
            <pc:docMk/>
            <pc:sldMk cId="3443043923" sldId="282"/>
            <ac:picMk id="4098" creationId="{5C53A448-958E-4221-B8D6-946B0443873A}"/>
          </ac:picMkLst>
        </pc:picChg>
        <pc:picChg chg="add mod">
          <ac:chgData name="Piotr Kozdrowicki" userId="52e5557644726f5a" providerId="LiveId" clId="{5C98B9C0-B370-41FF-B8A5-2F3C39400D19}" dt="2019-04-13T18:39:54.582" v="1236" actId="1076"/>
          <ac:picMkLst>
            <pc:docMk/>
            <pc:sldMk cId="3443043923" sldId="282"/>
            <ac:picMk id="4100" creationId="{DC8E3F53-C3F9-4AD0-954D-7F12904BF283}"/>
          </ac:picMkLst>
        </pc:picChg>
      </pc:sldChg>
      <pc:sldChg chg="addSp delSp modSp add modTransition delAnim modAnim">
        <pc:chgData name="Piotr Kozdrowicki" userId="52e5557644726f5a" providerId="LiveId" clId="{5C98B9C0-B370-41FF-B8A5-2F3C39400D19}" dt="2019-04-14T16:36:02.836" v="3582"/>
        <pc:sldMkLst>
          <pc:docMk/>
          <pc:sldMk cId="1886347107" sldId="283"/>
        </pc:sldMkLst>
        <pc:spChg chg="mod">
          <ac:chgData name="Piotr Kozdrowicki" userId="52e5557644726f5a" providerId="LiveId" clId="{5C98B9C0-B370-41FF-B8A5-2F3C39400D19}" dt="2019-04-13T18:41:49.654" v="1270" actId="20577"/>
          <ac:spMkLst>
            <pc:docMk/>
            <pc:sldMk cId="1886347107" sldId="283"/>
            <ac:spMk id="2" creationId="{608440B0-3E9D-4EE9-8B55-368A7E89A5CD}"/>
          </ac:spMkLst>
        </pc:spChg>
        <pc:spChg chg="mod">
          <ac:chgData name="Piotr Kozdrowicki" userId="52e5557644726f5a" providerId="LiveId" clId="{5C98B9C0-B370-41FF-B8A5-2F3C39400D19}" dt="2019-04-13T18:42:13.421" v="1278" actId="5793"/>
          <ac:spMkLst>
            <pc:docMk/>
            <pc:sldMk cId="1886347107" sldId="283"/>
            <ac:spMk id="3" creationId="{6477616A-3EC0-45D2-A38F-8DF5C573D9AD}"/>
          </ac:spMkLst>
        </pc:spChg>
        <pc:spChg chg="add mod">
          <ac:chgData name="Piotr Kozdrowicki" userId="52e5557644726f5a" providerId="LiveId" clId="{5C98B9C0-B370-41FF-B8A5-2F3C39400D19}" dt="2019-04-13T18:47:18.165" v="1377" actId="1076"/>
          <ac:spMkLst>
            <pc:docMk/>
            <pc:sldMk cId="1886347107" sldId="283"/>
            <ac:spMk id="8" creationId="{73C0F617-BA07-4D99-822F-4100F953998E}"/>
          </ac:spMkLst>
        </pc:spChg>
        <pc:spChg chg="del">
          <ac:chgData name="Piotr Kozdrowicki" userId="52e5557644726f5a" providerId="LiveId" clId="{5C98B9C0-B370-41FF-B8A5-2F3C39400D19}" dt="2019-04-13T18:41:56.237" v="1273" actId="478"/>
          <ac:spMkLst>
            <pc:docMk/>
            <pc:sldMk cId="1886347107" sldId="283"/>
            <ac:spMk id="10" creationId="{AE6629A0-CC6A-4C78-8D15-3BE766A60876}"/>
          </ac:spMkLst>
        </pc:spChg>
        <pc:spChg chg="add mod">
          <ac:chgData name="Piotr Kozdrowicki" userId="52e5557644726f5a" providerId="LiveId" clId="{5C98B9C0-B370-41FF-B8A5-2F3C39400D19}" dt="2019-04-13T18:47:18.165" v="1377" actId="1076"/>
          <ac:spMkLst>
            <pc:docMk/>
            <pc:sldMk cId="1886347107" sldId="283"/>
            <ac:spMk id="11" creationId="{AEE8497B-C4E7-4AEC-AA37-D3F231D0246E}"/>
          </ac:spMkLst>
        </pc:spChg>
        <pc:spChg chg="add mod">
          <ac:chgData name="Piotr Kozdrowicki" userId="52e5557644726f5a" providerId="LiveId" clId="{5C98B9C0-B370-41FF-B8A5-2F3C39400D19}" dt="2019-04-13T18:47:18.165" v="1377" actId="1076"/>
          <ac:spMkLst>
            <pc:docMk/>
            <pc:sldMk cId="1886347107" sldId="283"/>
            <ac:spMk id="12" creationId="{81A1D870-C713-41E9-AA73-A38461627C77}"/>
          </ac:spMkLst>
        </pc:spChg>
        <pc:picChg chg="del">
          <ac:chgData name="Piotr Kozdrowicki" userId="52e5557644726f5a" providerId="LiveId" clId="{5C98B9C0-B370-41FF-B8A5-2F3C39400D19}" dt="2019-04-13T18:41:54.153" v="1271" actId="478"/>
          <ac:picMkLst>
            <pc:docMk/>
            <pc:sldMk cId="1886347107" sldId="283"/>
            <ac:picMk id="4098" creationId="{5C53A448-958E-4221-B8D6-946B0443873A}"/>
          </ac:picMkLst>
        </pc:picChg>
        <pc:picChg chg="del">
          <ac:chgData name="Piotr Kozdrowicki" userId="52e5557644726f5a" providerId="LiveId" clId="{5C98B9C0-B370-41FF-B8A5-2F3C39400D19}" dt="2019-04-13T18:41:54.812" v="1272" actId="478"/>
          <ac:picMkLst>
            <pc:docMk/>
            <pc:sldMk cId="1886347107" sldId="283"/>
            <ac:picMk id="4100" creationId="{DC8E3F53-C3F9-4AD0-954D-7F12904BF283}"/>
          </ac:picMkLst>
        </pc:picChg>
        <pc:picChg chg="add mod">
          <ac:chgData name="Piotr Kozdrowicki" userId="52e5557644726f5a" providerId="LiveId" clId="{5C98B9C0-B370-41FF-B8A5-2F3C39400D19}" dt="2019-04-13T18:47:18.165" v="1377" actId="1076"/>
          <ac:picMkLst>
            <pc:docMk/>
            <pc:sldMk cId="1886347107" sldId="283"/>
            <ac:picMk id="5122" creationId="{404EDBC2-90B3-4C9B-9DA6-39020F1F794A}"/>
          </ac:picMkLst>
        </pc:picChg>
        <pc:picChg chg="add mod">
          <ac:chgData name="Piotr Kozdrowicki" userId="52e5557644726f5a" providerId="LiveId" clId="{5C98B9C0-B370-41FF-B8A5-2F3C39400D19}" dt="2019-04-13T18:47:18.165" v="1377" actId="1076"/>
          <ac:picMkLst>
            <pc:docMk/>
            <pc:sldMk cId="1886347107" sldId="283"/>
            <ac:picMk id="5124" creationId="{3567368E-DDE6-4CB3-9149-A10329FC2094}"/>
          </ac:picMkLst>
        </pc:picChg>
        <pc:picChg chg="add mod">
          <ac:chgData name="Piotr Kozdrowicki" userId="52e5557644726f5a" providerId="LiveId" clId="{5C98B9C0-B370-41FF-B8A5-2F3C39400D19}" dt="2019-04-13T18:47:18.165" v="1377" actId="1076"/>
          <ac:picMkLst>
            <pc:docMk/>
            <pc:sldMk cId="1886347107" sldId="283"/>
            <ac:picMk id="5126" creationId="{BEE56DE8-8574-458C-8B06-1E6F43D5CB3E}"/>
          </ac:picMkLst>
        </pc:picChg>
      </pc:sldChg>
      <pc:sldChg chg="addSp delSp modSp add modTransition delAnim modAnim">
        <pc:chgData name="Piotr Kozdrowicki" userId="52e5557644726f5a" providerId="LiveId" clId="{5C98B9C0-B370-41FF-B8A5-2F3C39400D19}" dt="2019-04-14T16:36:02.836" v="3582"/>
        <pc:sldMkLst>
          <pc:docMk/>
          <pc:sldMk cId="3537204289" sldId="284"/>
        </pc:sldMkLst>
        <pc:spChg chg="mod">
          <ac:chgData name="Piotr Kozdrowicki" userId="52e5557644726f5a" providerId="LiveId" clId="{5C98B9C0-B370-41FF-B8A5-2F3C39400D19}" dt="2019-04-13T18:56:08.049" v="1393" actId="20577"/>
          <ac:spMkLst>
            <pc:docMk/>
            <pc:sldMk cId="3537204289" sldId="284"/>
            <ac:spMk id="2" creationId="{608440B0-3E9D-4EE9-8B55-368A7E89A5CD}"/>
          </ac:spMkLst>
        </pc:spChg>
        <pc:spChg chg="add del">
          <ac:chgData name="Piotr Kozdrowicki" userId="52e5557644726f5a" providerId="LiveId" clId="{5C98B9C0-B370-41FF-B8A5-2F3C39400D19}" dt="2019-04-13T19:02:32.506" v="1508"/>
          <ac:spMkLst>
            <pc:docMk/>
            <pc:sldMk cId="3537204289" sldId="284"/>
            <ac:spMk id="4" creationId="{E8898EDA-7D19-4A6C-8490-BD4A2D073FA2}"/>
          </ac:spMkLst>
        </pc:spChg>
        <pc:spChg chg="add mod">
          <ac:chgData name="Piotr Kozdrowicki" userId="52e5557644726f5a" providerId="LiveId" clId="{5C98B9C0-B370-41FF-B8A5-2F3C39400D19}" dt="2019-04-13T19:02:50.801" v="1523" actId="114"/>
          <ac:spMkLst>
            <pc:docMk/>
            <pc:sldMk cId="3537204289" sldId="284"/>
            <ac:spMk id="5" creationId="{78ACC1E7-7C42-4B06-BD40-7CFF2726523D}"/>
          </ac:spMkLst>
        </pc:spChg>
        <pc:spChg chg="del">
          <ac:chgData name="Piotr Kozdrowicki" userId="52e5557644726f5a" providerId="LiveId" clId="{5C98B9C0-B370-41FF-B8A5-2F3C39400D19}" dt="2019-04-13T18:56:14.057" v="1398" actId="478"/>
          <ac:spMkLst>
            <pc:docMk/>
            <pc:sldMk cId="3537204289" sldId="284"/>
            <ac:spMk id="8" creationId="{73C0F617-BA07-4D99-822F-4100F953998E}"/>
          </ac:spMkLst>
        </pc:spChg>
        <pc:spChg chg="del">
          <ac:chgData name="Piotr Kozdrowicki" userId="52e5557644726f5a" providerId="LiveId" clId="{5C98B9C0-B370-41FF-B8A5-2F3C39400D19}" dt="2019-04-13T18:56:12.753" v="1397" actId="478"/>
          <ac:spMkLst>
            <pc:docMk/>
            <pc:sldMk cId="3537204289" sldId="284"/>
            <ac:spMk id="11" creationId="{AEE8497B-C4E7-4AEC-AA37-D3F231D0246E}"/>
          </ac:spMkLst>
        </pc:spChg>
        <pc:spChg chg="del">
          <ac:chgData name="Piotr Kozdrowicki" userId="52e5557644726f5a" providerId="LiveId" clId="{5C98B9C0-B370-41FF-B8A5-2F3C39400D19}" dt="2019-04-13T18:56:16.642" v="1399" actId="478"/>
          <ac:spMkLst>
            <pc:docMk/>
            <pc:sldMk cId="3537204289" sldId="284"/>
            <ac:spMk id="12" creationId="{81A1D870-C713-41E9-AA73-A38461627C77}"/>
          </ac:spMkLst>
        </pc:spChg>
        <pc:spChg chg="add mod">
          <ac:chgData name="Piotr Kozdrowicki" userId="52e5557644726f5a" providerId="LiveId" clId="{5C98B9C0-B370-41FF-B8A5-2F3C39400D19}" dt="2019-04-13T19:02:28.852" v="1506"/>
          <ac:spMkLst>
            <pc:docMk/>
            <pc:sldMk cId="3537204289" sldId="284"/>
            <ac:spMk id="13" creationId="{6A5079C5-A0F6-4EFD-9828-364E154D7650}"/>
          </ac:spMkLst>
        </pc:spChg>
        <pc:spChg chg="add mod">
          <ac:chgData name="Piotr Kozdrowicki" userId="52e5557644726f5a" providerId="LiveId" clId="{5C98B9C0-B370-41FF-B8A5-2F3C39400D19}" dt="2019-04-13T19:02:17.248" v="1504" actId="1076"/>
          <ac:spMkLst>
            <pc:docMk/>
            <pc:sldMk cId="3537204289" sldId="284"/>
            <ac:spMk id="14" creationId="{FE7AC4D3-2EAA-404D-A3F6-83CEDD0155C4}"/>
          </ac:spMkLst>
        </pc:spChg>
        <pc:spChg chg="add mod">
          <ac:chgData name="Piotr Kozdrowicki" userId="52e5557644726f5a" providerId="LiveId" clId="{5C98B9C0-B370-41FF-B8A5-2F3C39400D19}" dt="2019-04-13T19:02:07.667" v="1503" actId="1076"/>
          <ac:spMkLst>
            <pc:docMk/>
            <pc:sldMk cId="3537204289" sldId="284"/>
            <ac:spMk id="15" creationId="{9137FC8F-DD8F-4E1D-9D29-444110405BA1}"/>
          </ac:spMkLst>
        </pc:spChg>
        <pc:spChg chg="add mod">
          <ac:chgData name="Piotr Kozdrowicki" userId="52e5557644726f5a" providerId="LiveId" clId="{5C98B9C0-B370-41FF-B8A5-2F3C39400D19}" dt="2019-04-13T19:04:16.271" v="1560" actId="1076"/>
          <ac:spMkLst>
            <pc:docMk/>
            <pc:sldMk cId="3537204289" sldId="284"/>
            <ac:spMk id="20" creationId="{2E2E5BD4-D0EA-446C-A3E0-1F9768FD7057}"/>
          </ac:spMkLst>
        </pc:spChg>
        <pc:spChg chg="add mod">
          <ac:chgData name="Piotr Kozdrowicki" userId="52e5557644726f5a" providerId="LiveId" clId="{5C98B9C0-B370-41FF-B8A5-2F3C39400D19}" dt="2019-04-13T19:06:01.045" v="1589" actId="1076"/>
          <ac:spMkLst>
            <pc:docMk/>
            <pc:sldMk cId="3537204289" sldId="284"/>
            <ac:spMk id="22" creationId="{0342E985-9AC2-40B7-A14A-AF8D6A960EA6}"/>
          </ac:spMkLst>
        </pc:spChg>
        <pc:picChg chg="del">
          <ac:chgData name="Piotr Kozdrowicki" userId="52e5557644726f5a" providerId="LiveId" clId="{5C98B9C0-B370-41FF-B8A5-2F3C39400D19}" dt="2019-04-13T18:56:10.712" v="1394" actId="478"/>
          <ac:picMkLst>
            <pc:docMk/>
            <pc:sldMk cId="3537204289" sldId="284"/>
            <ac:picMk id="5122" creationId="{404EDBC2-90B3-4C9B-9DA6-39020F1F794A}"/>
          </ac:picMkLst>
        </pc:picChg>
        <pc:picChg chg="del">
          <ac:chgData name="Piotr Kozdrowicki" userId="52e5557644726f5a" providerId="LiveId" clId="{5C98B9C0-B370-41FF-B8A5-2F3C39400D19}" dt="2019-04-13T18:56:11.166" v="1395" actId="478"/>
          <ac:picMkLst>
            <pc:docMk/>
            <pc:sldMk cId="3537204289" sldId="284"/>
            <ac:picMk id="5124" creationId="{3567368E-DDE6-4CB3-9149-A10329FC2094}"/>
          </ac:picMkLst>
        </pc:picChg>
        <pc:picChg chg="del">
          <ac:chgData name="Piotr Kozdrowicki" userId="52e5557644726f5a" providerId="LiveId" clId="{5C98B9C0-B370-41FF-B8A5-2F3C39400D19}" dt="2019-04-13T18:56:11.624" v="1396" actId="478"/>
          <ac:picMkLst>
            <pc:docMk/>
            <pc:sldMk cId="3537204289" sldId="284"/>
            <ac:picMk id="5126" creationId="{BEE56DE8-8574-458C-8B06-1E6F43D5CB3E}"/>
          </ac:picMkLst>
        </pc:picChg>
        <pc:picChg chg="add mod">
          <ac:chgData name="Piotr Kozdrowicki" userId="52e5557644726f5a" providerId="LiveId" clId="{5C98B9C0-B370-41FF-B8A5-2F3C39400D19}" dt="2019-04-13T19:02:07.667" v="1503" actId="1076"/>
          <ac:picMkLst>
            <pc:docMk/>
            <pc:sldMk cId="3537204289" sldId="284"/>
            <ac:picMk id="6146" creationId="{BD4CC1F4-4315-42EA-80D7-0BB2714F9452}"/>
          </ac:picMkLst>
        </pc:picChg>
        <pc:picChg chg="add mod">
          <ac:chgData name="Piotr Kozdrowicki" userId="52e5557644726f5a" providerId="LiveId" clId="{5C98B9C0-B370-41FF-B8A5-2F3C39400D19}" dt="2019-04-13T19:02:17.248" v="1504" actId="1076"/>
          <ac:picMkLst>
            <pc:docMk/>
            <pc:sldMk cId="3537204289" sldId="284"/>
            <ac:picMk id="6148" creationId="{017CC501-4565-4B62-8C09-5AF6E878AECC}"/>
          </ac:picMkLst>
        </pc:picChg>
        <pc:picChg chg="add mod">
          <ac:chgData name="Piotr Kozdrowicki" userId="52e5557644726f5a" providerId="LiveId" clId="{5C98B9C0-B370-41FF-B8A5-2F3C39400D19}" dt="2019-04-13T19:02:07.667" v="1503" actId="1076"/>
          <ac:picMkLst>
            <pc:docMk/>
            <pc:sldMk cId="3537204289" sldId="284"/>
            <ac:picMk id="6150" creationId="{26BF2881-DC4E-4E70-9A7E-1951F8E798F2}"/>
          </ac:picMkLst>
        </pc:picChg>
        <pc:picChg chg="add mod">
          <ac:chgData name="Piotr Kozdrowicki" userId="52e5557644726f5a" providerId="LiveId" clId="{5C98B9C0-B370-41FF-B8A5-2F3C39400D19}" dt="2019-04-13T19:02:07.667" v="1503" actId="1076"/>
          <ac:picMkLst>
            <pc:docMk/>
            <pc:sldMk cId="3537204289" sldId="284"/>
            <ac:picMk id="6152" creationId="{5AB61847-4887-4FE1-B9A0-BB4B1ED0CF9A}"/>
          </ac:picMkLst>
        </pc:picChg>
        <pc:picChg chg="add mod">
          <ac:chgData name="Piotr Kozdrowicki" userId="52e5557644726f5a" providerId="LiveId" clId="{5C98B9C0-B370-41FF-B8A5-2F3C39400D19}" dt="2019-04-13T19:03:50.698" v="1531" actId="1076"/>
          <ac:picMkLst>
            <pc:docMk/>
            <pc:sldMk cId="3537204289" sldId="284"/>
            <ac:picMk id="6154" creationId="{7A8FFCCF-ED04-476F-8FEE-33FDBB233260}"/>
          </ac:picMkLst>
        </pc:picChg>
        <pc:picChg chg="add mod">
          <ac:chgData name="Piotr Kozdrowicki" userId="52e5557644726f5a" providerId="LiveId" clId="{5C98B9C0-B370-41FF-B8A5-2F3C39400D19}" dt="2019-04-13T19:05:36.192" v="1566" actId="732"/>
          <ac:picMkLst>
            <pc:docMk/>
            <pc:sldMk cId="3537204289" sldId="284"/>
            <ac:picMk id="6156" creationId="{38D3E981-B301-4E33-8870-C783C7B4E856}"/>
          </ac:picMkLst>
        </pc:picChg>
      </pc:sldChg>
      <pc:sldChg chg="addSp delSp modSp add ord modTransition modAnim">
        <pc:chgData name="Piotr Kozdrowicki" userId="52e5557644726f5a" providerId="LiveId" clId="{5C98B9C0-B370-41FF-B8A5-2F3C39400D19}" dt="2019-04-14T16:36:02.836" v="3582"/>
        <pc:sldMkLst>
          <pc:docMk/>
          <pc:sldMk cId="2060715747" sldId="285"/>
        </pc:sldMkLst>
        <pc:spChg chg="mod">
          <ac:chgData name="Piotr Kozdrowicki" userId="52e5557644726f5a" providerId="LiveId" clId="{5C98B9C0-B370-41FF-B8A5-2F3C39400D19}" dt="2019-04-13T19:11:30.807" v="1634" actId="20577"/>
          <ac:spMkLst>
            <pc:docMk/>
            <pc:sldMk cId="2060715747" sldId="285"/>
            <ac:spMk id="2" creationId="{608440B0-3E9D-4EE9-8B55-368A7E89A5CD}"/>
          </ac:spMkLst>
        </pc:spChg>
        <pc:spChg chg="mod">
          <ac:chgData name="Piotr Kozdrowicki" userId="52e5557644726f5a" providerId="LiveId" clId="{5C98B9C0-B370-41FF-B8A5-2F3C39400D19}" dt="2019-04-13T19:29:52.006" v="2130" actId="5793"/>
          <ac:spMkLst>
            <pc:docMk/>
            <pc:sldMk cId="2060715747" sldId="285"/>
            <ac:spMk id="3" creationId="{6477616A-3EC0-45D2-A38F-8DF5C573D9AD}"/>
          </ac:spMkLst>
        </pc:spChg>
        <pc:picChg chg="del">
          <ac:chgData name="Piotr Kozdrowicki" userId="52e5557644726f5a" providerId="LiveId" clId="{5C98B9C0-B370-41FF-B8A5-2F3C39400D19}" dt="2019-04-13T19:11:34.933" v="1635" actId="478"/>
          <ac:picMkLst>
            <pc:docMk/>
            <pc:sldMk cId="2060715747" sldId="285"/>
            <ac:picMk id="2050" creationId="{4E244398-831F-4642-89E0-868AAB0C7411}"/>
          </ac:picMkLst>
        </pc:picChg>
        <pc:picChg chg="add mod">
          <ac:chgData name="Piotr Kozdrowicki" userId="52e5557644726f5a" providerId="LiveId" clId="{5C98B9C0-B370-41FF-B8A5-2F3C39400D19}" dt="2019-04-13T19:26:04.461" v="1983" actId="1035"/>
          <ac:picMkLst>
            <pc:docMk/>
            <pc:sldMk cId="2060715747" sldId="285"/>
            <ac:picMk id="7170" creationId="{2A7A7419-9CEC-423C-89BD-B64D6C5A207D}"/>
          </ac:picMkLst>
        </pc:picChg>
        <pc:picChg chg="add mod">
          <ac:chgData name="Piotr Kozdrowicki" userId="52e5557644726f5a" providerId="LiveId" clId="{5C98B9C0-B370-41FF-B8A5-2F3C39400D19}" dt="2019-04-13T19:26:02.390" v="1982" actId="1035"/>
          <ac:picMkLst>
            <pc:docMk/>
            <pc:sldMk cId="2060715747" sldId="285"/>
            <ac:picMk id="7172" creationId="{97EF9287-F5FE-48F3-A6F9-B28AB2838EAC}"/>
          </ac:picMkLst>
        </pc:picChg>
        <pc:picChg chg="add mod">
          <ac:chgData name="Piotr Kozdrowicki" userId="52e5557644726f5a" providerId="LiveId" clId="{5C98B9C0-B370-41FF-B8A5-2F3C39400D19}" dt="2019-04-13T19:25:49.627" v="1978"/>
          <ac:picMkLst>
            <pc:docMk/>
            <pc:sldMk cId="2060715747" sldId="285"/>
            <ac:picMk id="7174" creationId="{6129C977-FFD1-482D-A226-9958344D4EC8}"/>
          </ac:picMkLst>
        </pc:picChg>
      </pc:sldChg>
      <pc:sldChg chg="delSp modSp add modTransition modAnim">
        <pc:chgData name="Piotr Kozdrowicki" userId="52e5557644726f5a" providerId="LiveId" clId="{5C98B9C0-B370-41FF-B8A5-2F3C39400D19}" dt="2019-04-14T16:36:02.836" v="3582"/>
        <pc:sldMkLst>
          <pc:docMk/>
          <pc:sldMk cId="2184523062" sldId="286"/>
        </pc:sldMkLst>
        <pc:spChg chg="mod">
          <ac:chgData name="Piotr Kozdrowicki" userId="52e5557644726f5a" providerId="LiveId" clId="{5C98B9C0-B370-41FF-B8A5-2F3C39400D19}" dt="2019-04-13T19:30:17.206" v="2140" actId="114"/>
          <ac:spMkLst>
            <pc:docMk/>
            <pc:sldMk cId="2184523062" sldId="286"/>
            <ac:spMk id="3" creationId="{6477616A-3EC0-45D2-A38F-8DF5C573D9AD}"/>
          </ac:spMkLst>
        </pc:spChg>
        <pc:picChg chg="del">
          <ac:chgData name="Piotr Kozdrowicki" userId="52e5557644726f5a" providerId="LiveId" clId="{5C98B9C0-B370-41FF-B8A5-2F3C39400D19}" dt="2019-04-13T19:27:57.339" v="2006" actId="478"/>
          <ac:picMkLst>
            <pc:docMk/>
            <pc:sldMk cId="2184523062" sldId="286"/>
            <ac:picMk id="7170" creationId="{2A7A7419-9CEC-423C-89BD-B64D6C5A207D}"/>
          </ac:picMkLst>
        </pc:picChg>
        <pc:picChg chg="del">
          <ac:chgData name="Piotr Kozdrowicki" userId="52e5557644726f5a" providerId="LiveId" clId="{5C98B9C0-B370-41FF-B8A5-2F3C39400D19}" dt="2019-04-13T19:27:57.889" v="2007" actId="478"/>
          <ac:picMkLst>
            <pc:docMk/>
            <pc:sldMk cId="2184523062" sldId="286"/>
            <ac:picMk id="7172" creationId="{97EF9287-F5FE-48F3-A6F9-B28AB2838EAC}"/>
          </ac:picMkLst>
        </pc:picChg>
        <pc:picChg chg="del">
          <ac:chgData name="Piotr Kozdrowicki" userId="52e5557644726f5a" providerId="LiveId" clId="{5C98B9C0-B370-41FF-B8A5-2F3C39400D19}" dt="2019-04-13T19:27:58.344" v="2008" actId="478"/>
          <ac:picMkLst>
            <pc:docMk/>
            <pc:sldMk cId="2184523062" sldId="286"/>
            <ac:picMk id="7174" creationId="{6129C977-FFD1-482D-A226-9958344D4EC8}"/>
          </ac:picMkLst>
        </pc:picChg>
      </pc:sldChg>
      <pc:sldChg chg="addSp delSp modSp add modTransition modAnim">
        <pc:chgData name="Piotr Kozdrowicki" userId="52e5557644726f5a" providerId="LiveId" clId="{5C98B9C0-B370-41FF-B8A5-2F3C39400D19}" dt="2019-04-14T16:36:02.836" v="3582"/>
        <pc:sldMkLst>
          <pc:docMk/>
          <pc:sldMk cId="902740265" sldId="287"/>
        </pc:sldMkLst>
        <pc:spChg chg="mod">
          <ac:chgData name="Piotr Kozdrowicki" userId="52e5557644726f5a" providerId="LiveId" clId="{5C98B9C0-B370-41FF-B8A5-2F3C39400D19}" dt="2019-04-13T19:32:01.115" v="2226" actId="114"/>
          <ac:spMkLst>
            <pc:docMk/>
            <pc:sldMk cId="902740265" sldId="287"/>
            <ac:spMk id="2" creationId="{608440B0-3E9D-4EE9-8B55-368A7E89A5CD}"/>
          </ac:spMkLst>
        </pc:spChg>
        <pc:spChg chg="mod">
          <ac:chgData name="Piotr Kozdrowicki" userId="52e5557644726f5a" providerId="LiveId" clId="{5C98B9C0-B370-41FF-B8A5-2F3C39400D19}" dt="2019-04-13T19:42:52.272" v="2551" actId="113"/>
          <ac:spMkLst>
            <pc:docMk/>
            <pc:sldMk cId="902740265" sldId="287"/>
            <ac:spMk id="3" creationId="{6477616A-3EC0-45D2-A38F-8DF5C573D9AD}"/>
          </ac:spMkLst>
        </pc:spChg>
        <pc:spChg chg="add del mod">
          <ac:chgData name="Piotr Kozdrowicki" userId="52e5557644726f5a" providerId="LiveId" clId="{5C98B9C0-B370-41FF-B8A5-2F3C39400D19}" dt="2019-04-13T19:43:36.148" v="2569" actId="20577"/>
          <ac:spMkLst>
            <pc:docMk/>
            <pc:sldMk cId="902740265" sldId="287"/>
            <ac:spMk id="4" creationId="{3F5727ED-F9AE-4243-9A13-E0539CD727D5}"/>
          </ac:spMkLst>
        </pc:spChg>
        <pc:spChg chg="add del mod">
          <ac:chgData name="Piotr Kozdrowicki" userId="52e5557644726f5a" providerId="LiveId" clId="{5C98B9C0-B370-41FF-B8A5-2F3C39400D19}" dt="2019-04-13T19:31:41.216" v="2183"/>
          <ac:spMkLst>
            <pc:docMk/>
            <pc:sldMk cId="902740265" sldId="287"/>
            <ac:spMk id="5" creationId="{23291EBA-10BD-4EC2-BE01-F80A682E2B25}"/>
          </ac:spMkLst>
        </pc:spChg>
        <pc:spChg chg="add del mod">
          <ac:chgData name="Piotr Kozdrowicki" userId="52e5557644726f5a" providerId="LiveId" clId="{5C98B9C0-B370-41FF-B8A5-2F3C39400D19}" dt="2019-04-13T19:31:41.216" v="2183"/>
          <ac:spMkLst>
            <pc:docMk/>
            <pc:sldMk cId="902740265" sldId="287"/>
            <ac:spMk id="6" creationId="{37EF1A49-EF94-48B9-AD9F-0253BA00390F}"/>
          </ac:spMkLst>
        </pc:spChg>
        <pc:spChg chg="add del mod">
          <ac:chgData name="Piotr Kozdrowicki" userId="52e5557644726f5a" providerId="LiveId" clId="{5C98B9C0-B370-41FF-B8A5-2F3C39400D19}" dt="2019-04-13T19:31:41.216" v="2183"/>
          <ac:spMkLst>
            <pc:docMk/>
            <pc:sldMk cId="902740265" sldId="287"/>
            <ac:spMk id="7" creationId="{C4D7B249-8306-4B86-97E1-F46015305708}"/>
          </ac:spMkLst>
        </pc:spChg>
        <pc:spChg chg="add mod">
          <ac:chgData name="Piotr Kozdrowicki" userId="52e5557644726f5a" providerId="LiveId" clId="{5C98B9C0-B370-41FF-B8A5-2F3C39400D19}" dt="2019-04-13T19:35:25.674" v="2369" actId="1076"/>
          <ac:spMkLst>
            <pc:docMk/>
            <pc:sldMk cId="902740265" sldId="287"/>
            <ac:spMk id="9" creationId="{4694C1D0-3105-4E08-8252-AE0456A4D6B6}"/>
          </ac:spMkLst>
        </pc:spChg>
        <pc:spChg chg="add mod">
          <ac:chgData name="Piotr Kozdrowicki" userId="52e5557644726f5a" providerId="LiveId" clId="{5C98B9C0-B370-41FF-B8A5-2F3C39400D19}" dt="2019-04-13T19:45:34.805" v="2603" actId="1076"/>
          <ac:spMkLst>
            <pc:docMk/>
            <pc:sldMk cId="902740265" sldId="287"/>
            <ac:spMk id="11" creationId="{69F4C685-0B95-456B-9767-87A9A7CC2CF0}"/>
          </ac:spMkLst>
        </pc:spChg>
        <pc:picChg chg="add mod">
          <ac:chgData name="Piotr Kozdrowicki" userId="52e5557644726f5a" providerId="LiveId" clId="{5C98B9C0-B370-41FF-B8A5-2F3C39400D19}" dt="2019-04-13T19:35:08.035" v="2352" actId="1076"/>
          <ac:picMkLst>
            <pc:docMk/>
            <pc:sldMk cId="902740265" sldId="287"/>
            <ac:picMk id="8194" creationId="{2AAB4B7E-CEBB-444C-9427-4154A671D7F6}"/>
          </ac:picMkLst>
        </pc:picChg>
        <pc:picChg chg="add mod">
          <ac:chgData name="Piotr Kozdrowicki" userId="52e5557644726f5a" providerId="LiveId" clId="{5C98B9C0-B370-41FF-B8A5-2F3C39400D19}" dt="2019-04-13T19:45:31.780" v="2602" actId="1076"/>
          <ac:picMkLst>
            <pc:docMk/>
            <pc:sldMk cId="902740265" sldId="287"/>
            <ac:picMk id="8196" creationId="{197AD70A-BEAF-40C0-909D-FADF72B1CA90}"/>
          </ac:picMkLst>
        </pc:picChg>
      </pc:sldChg>
      <pc:sldChg chg="addSp delSp modSp add modTransition delAnim modAnim">
        <pc:chgData name="Piotr Kozdrowicki" userId="52e5557644726f5a" providerId="LiveId" clId="{5C98B9C0-B370-41FF-B8A5-2F3C39400D19}" dt="2019-04-14T16:36:02.836" v="3582"/>
        <pc:sldMkLst>
          <pc:docMk/>
          <pc:sldMk cId="1269175389" sldId="288"/>
        </pc:sldMkLst>
        <pc:spChg chg="mod">
          <ac:chgData name="Piotr Kozdrowicki" userId="52e5557644726f5a" providerId="LiveId" clId="{5C98B9C0-B370-41FF-B8A5-2F3C39400D19}" dt="2019-04-14T15:20:30.142" v="2647" actId="6549"/>
          <ac:spMkLst>
            <pc:docMk/>
            <pc:sldMk cId="1269175389" sldId="288"/>
            <ac:spMk id="2" creationId="{608440B0-3E9D-4EE9-8B55-368A7E89A5CD}"/>
          </ac:spMkLst>
        </pc:spChg>
        <pc:spChg chg="mod">
          <ac:chgData name="Piotr Kozdrowicki" userId="52e5557644726f5a" providerId="LiveId" clId="{5C98B9C0-B370-41FF-B8A5-2F3C39400D19}" dt="2019-04-14T16:32:08.661" v="3570" actId="14100"/>
          <ac:spMkLst>
            <pc:docMk/>
            <pc:sldMk cId="1269175389" sldId="288"/>
            <ac:spMk id="3" creationId="{6477616A-3EC0-45D2-A38F-8DF5C573D9AD}"/>
          </ac:spMkLst>
        </pc:spChg>
        <pc:spChg chg="del">
          <ac:chgData name="Piotr Kozdrowicki" userId="52e5557644726f5a" providerId="LiveId" clId="{5C98B9C0-B370-41FF-B8A5-2F3C39400D19}" dt="2019-04-14T15:20:34.089" v="2648" actId="478"/>
          <ac:spMkLst>
            <pc:docMk/>
            <pc:sldMk cId="1269175389" sldId="288"/>
            <ac:spMk id="4" creationId="{3F5727ED-F9AE-4243-9A13-E0539CD727D5}"/>
          </ac:spMkLst>
        </pc:spChg>
        <pc:spChg chg="add del mod">
          <ac:chgData name="Piotr Kozdrowicki" userId="52e5557644726f5a" providerId="LiveId" clId="{5C98B9C0-B370-41FF-B8A5-2F3C39400D19}" dt="2019-04-14T15:20:37.261" v="2649" actId="478"/>
          <ac:spMkLst>
            <pc:docMk/>
            <pc:sldMk cId="1269175389" sldId="288"/>
            <ac:spMk id="6" creationId="{79940739-522D-4F35-A1B7-86D44E291D87}"/>
          </ac:spMkLst>
        </pc:spChg>
        <pc:spChg chg="del">
          <ac:chgData name="Piotr Kozdrowicki" userId="52e5557644726f5a" providerId="LiveId" clId="{5C98B9C0-B370-41FF-B8A5-2F3C39400D19}" dt="2019-04-14T15:20:39.685" v="2651" actId="478"/>
          <ac:spMkLst>
            <pc:docMk/>
            <pc:sldMk cId="1269175389" sldId="288"/>
            <ac:spMk id="9" creationId="{4694C1D0-3105-4E08-8252-AE0456A4D6B6}"/>
          </ac:spMkLst>
        </pc:spChg>
        <pc:spChg chg="del">
          <ac:chgData name="Piotr Kozdrowicki" userId="52e5557644726f5a" providerId="LiveId" clId="{5C98B9C0-B370-41FF-B8A5-2F3C39400D19}" dt="2019-04-14T15:20:40.650" v="2652" actId="478"/>
          <ac:spMkLst>
            <pc:docMk/>
            <pc:sldMk cId="1269175389" sldId="288"/>
            <ac:spMk id="11" creationId="{69F4C685-0B95-456B-9767-87A9A7CC2CF0}"/>
          </ac:spMkLst>
        </pc:spChg>
        <pc:picChg chg="del">
          <ac:chgData name="Piotr Kozdrowicki" userId="52e5557644726f5a" providerId="LiveId" clId="{5C98B9C0-B370-41FF-B8A5-2F3C39400D19}" dt="2019-04-14T15:20:38.334" v="2650" actId="478"/>
          <ac:picMkLst>
            <pc:docMk/>
            <pc:sldMk cId="1269175389" sldId="288"/>
            <ac:picMk id="8194" creationId="{2AAB4B7E-CEBB-444C-9427-4154A671D7F6}"/>
          </ac:picMkLst>
        </pc:picChg>
        <pc:picChg chg="del">
          <ac:chgData name="Piotr Kozdrowicki" userId="52e5557644726f5a" providerId="LiveId" clId="{5C98B9C0-B370-41FF-B8A5-2F3C39400D19}" dt="2019-04-14T15:20:41.399" v="2653" actId="478"/>
          <ac:picMkLst>
            <pc:docMk/>
            <pc:sldMk cId="1269175389" sldId="288"/>
            <ac:picMk id="8196" creationId="{197AD70A-BEAF-40C0-909D-FADF72B1CA90}"/>
          </ac:picMkLst>
        </pc:picChg>
      </pc:sldChg>
      <pc:sldChg chg="addSp delSp modSp add ord modTransition delAnim modAnim">
        <pc:chgData name="Piotr Kozdrowicki" userId="52e5557644726f5a" providerId="LiveId" clId="{5C98B9C0-B370-41FF-B8A5-2F3C39400D19}" dt="2019-04-14T16:36:02.836" v="3582"/>
        <pc:sldMkLst>
          <pc:docMk/>
          <pc:sldMk cId="4197199092" sldId="289"/>
        </pc:sldMkLst>
        <pc:spChg chg="del mod">
          <ac:chgData name="Piotr Kozdrowicki" userId="52e5557644726f5a" providerId="LiveId" clId="{5C98B9C0-B370-41FF-B8A5-2F3C39400D19}" dt="2019-04-14T16:02:12.124" v="3225" actId="478"/>
          <ac:spMkLst>
            <pc:docMk/>
            <pc:sldMk cId="4197199092" sldId="289"/>
            <ac:spMk id="2" creationId="{608440B0-3E9D-4EE9-8B55-368A7E89A5CD}"/>
          </ac:spMkLst>
        </pc:spChg>
        <pc:spChg chg="del mod">
          <ac:chgData name="Piotr Kozdrowicki" userId="52e5557644726f5a" providerId="LiveId" clId="{5C98B9C0-B370-41FF-B8A5-2F3C39400D19}" dt="2019-04-14T16:02:27.424" v="3229" actId="478"/>
          <ac:spMkLst>
            <pc:docMk/>
            <pc:sldMk cId="4197199092" sldId="289"/>
            <ac:spMk id="3" creationId="{6477616A-3EC0-45D2-A38F-8DF5C573D9AD}"/>
          </ac:spMkLst>
        </pc:spChg>
        <pc:spChg chg="add mod">
          <ac:chgData name="Piotr Kozdrowicki" userId="52e5557644726f5a" providerId="LiveId" clId="{5C98B9C0-B370-41FF-B8A5-2F3C39400D19}" dt="2019-04-14T16:02:18.300" v="3227" actId="20577"/>
          <ac:spMkLst>
            <pc:docMk/>
            <pc:sldMk cId="4197199092" sldId="289"/>
            <ac:spMk id="5" creationId="{91A14EE1-AF52-4F69-9D46-7B14557C86E3}"/>
          </ac:spMkLst>
        </pc:spChg>
        <pc:spChg chg="add del mod">
          <ac:chgData name="Piotr Kozdrowicki" userId="52e5557644726f5a" providerId="LiveId" clId="{5C98B9C0-B370-41FF-B8A5-2F3C39400D19}" dt="2019-04-14T16:02:29.619" v="3230" actId="478"/>
          <ac:spMkLst>
            <pc:docMk/>
            <pc:sldMk cId="4197199092" sldId="289"/>
            <ac:spMk id="6" creationId="{47BC8C5A-E8C3-46AC-921D-BCA44FBC0C80}"/>
          </ac:spMkLst>
        </pc:spChg>
        <pc:picChg chg="add mod">
          <ac:chgData name="Piotr Kozdrowicki" userId="52e5557644726f5a" providerId="LiveId" clId="{5C98B9C0-B370-41FF-B8A5-2F3C39400D19}" dt="2019-04-14T16:02:34.963" v="3231" actId="1076"/>
          <ac:picMkLst>
            <pc:docMk/>
            <pc:sldMk cId="4197199092" sldId="289"/>
            <ac:picMk id="1026" creationId="{76C6BE7A-5AF3-4CF8-841E-65B9FDE60D2D}"/>
          </ac:picMkLst>
        </pc:picChg>
      </pc:sldChg>
      <pc:sldChg chg="delSp modSp add ord modTransition delAnim modAnim">
        <pc:chgData name="Piotr Kozdrowicki" userId="52e5557644726f5a" providerId="LiveId" clId="{5C98B9C0-B370-41FF-B8A5-2F3C39400D19}" dt="2019-04-14T16:45:56.585" v="3594" actId="20577"/>
        <pc:sldMkLst>
          <pc:docMk/>
          <pc:sldMk cId="1949807814" sldId="290"/>
        </pc:sldMkLst>
        <pc:spChg chg="mod">
          <ac:chgData name="Piotr Kozdrowicki" userId="52e5557644726f5a" providerId="LiveId" clId="{5C98B9C0-B370-41FF-B8A5-2F3C39400D19}" dt="2019-04-14T16:45:56.585" v="3594" actId="20577"/>
          <ac:spMkLst>
            <pc:docMk/>
            <pc:sldMk cId="1949807814" sldId="290"/>
            <ac:spMk id="2" creationId="{608440B0-3E9D-4EE9-8B55-368A7E89A5CD}"/>
          </ac:spMkLst>
        </pc:spChg>
        <pc:spChg chg="mod">
          <ac:chgData name="Piotr Kozdrowicki" userId="52e5557644726f5a" providerId="LiveId" clId="{5C98B9C0-B370-41FF-B8A5-2F3C39400D19}" dt="2019-04-14T16:33:36.143" v="3574" actId="20577"/>
          <ac:spMkLst>
            <pc:docMk/>
            <pc:sldMk cId="1949807814" sldId="290"/>
            <ac:spMk id="3" creationId="{6477616A-3EC0-45D2-A38F-8DF5C573D9AD}"/>
          </ac:spMkLst>
        </pc:spChg>
        <pc:spChg chg="del">
          <ac:chgData name="Piotr Kozdrowicki" userId="52e5557644726f5a" providerId="LiveId" clId="{5C98B9C0-B370-41FF-B8A5-2F3C39400D19}" dt="2019-04-14T16:05:59.040" v="3233" actId="478"/>
          <ac:spMkLst>
            <pc:docMk/>
            <pc:sldMk cId="1949807814" sldId="290"/>
            <ac:spMk id="5" creationId="{91A14EE1-AF52-4F69-9D46-7B14557C86E3}"/>
          </ac:spMkLst>
        </pc:spChg>
        <pc:picChg chg="del">
          <ac:chgData name="Piotr Kozdrowicki" userId="52e5557644726f5a" providerId="LiveId" clId="{5C98B9C0-B370-41FF-B8A5-2F3C39400D19}" dt="2019-04-14T16:05:56.155" v="3232" actId="478"/>
          <ac:picMkLst>
            <pc:docMk/>
            <pc:sldMk cId="1949807814" sldId="290"/>
            <ac:picMk id="1026" creationId="{76C6BE7A-5AF3-4CF8-841E-65B9FDE60D2D}"/>
          </ac:picMkLst>
        </pc:picChg>
      </pc:sldChg>
      <pc:sldChg chg="modSp add modTransition">
        <pc:chgData name="Piotr Kozdrowicki" userId="52e5557644726f5a" providerId="LiveId" clId="{5C98B9C0-B370-41FF-B8A5-2F3C39400D19}" dt="2019-04-14T16:36:02.836" v="3582"/>
        <pc:sldMkLst>
          <pc:docMk/>
          <pc:sldMk cId="2681071363" sldId="291"/>
        </pc:sldMkLst>
        <pc:spChg chg="mod">
          <ac:chgData name="Piotr Kozdrowicki" userId="52e5557644726f5a" providerId="LiveId" clId="{5C98B9C0-B370-41FF-B8A5-2F3C39400D19}" dt="2019-04-14T16:29:15.823" v="3434" actId="20577"/>
          <ac:spMkLst>
            <pc:docMk/>
            <pc:sldMk cId="2681071363" sldId="291"/>
            <ac:spMk id="3" creationId="{00000000-0000-0000-0000-000000000000}"/>
          </ac:spMkLst>
        </pc:spChg>
      </pc:sldChg>
      <pc:sldChg chg="modSp add ord modTransition">
        <pc:chgData name="Piotr Kozdrowicki" userId="52e5557644726f5a" providerId="LiveId" clId="{5C98B9C0-B370-41FF-B8A5-2F3C39400D19}" dt="2019-04-14T16:36:02.836" v="3582"/>
        <pc:sldMkLst>
          <pc:docMk/>
          <pc:sldMk cId="1427862508" sldId="292"/>
        </pc:sldMkLst>
        <pc:spChg chg="mod">
          <ac:chgData name="Piotr Kozdrowicki" userId="52e5557644726f5a" providerId="LiveId" clId="{5C98B9C0-B370-41FF-B8A5-2F3C39400D19}" dt="2019-04-14T16:30:04.103" v="3439" actId="2711"/>
          <ac:spMkLst>
            <pc:docMk/>
            <pc:sldMk cId="1427862508" sldId="292"/>
            <ac:spMk id="3" creationId="{00000000-0000-0000-0000-000000000000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3F32264-056D-42E1-B135-2D9FE18518C9}" type="datetimeFigureOut">
              <a:rPr lang="pl-PL" smtClean="0"/>
              <a:t>21.10.2019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11A818E-323A-40F8-89B3-280022050D5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3399823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/>
              <a:t>Kliknij, aby edytować styl wzorca podtytułu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D85DD6-93FF-4AA2-9F80-D50E5EEC090C}" type="datetimeFigureOut">
              <a:rPr lang="pl-PL" smtClean="0"/>
              <a:t>21.10.2019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156774-6DCE-42E9-8DBC-FDF57E66CD24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0681107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D85DD6-93FF-4AA2-9F80-D50E5EEC090C}" type="datetimeFigureOut">
              <a:rPr lang="pl-PL" smtClean="0"/>
              <a:t>21.10.2019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156774-6DCE-42E9-8DBC-FDF57E66CD24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633726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D85DD6-93FF-4AA2-9F80-D50E5EEC090C}" type="datetimeFigureOut">
              <a:rPr lang="pl-PL" smtClean="0"/>
              <a:t>21.10.2019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156774-6DCE-42E9-8DBC-FDF57E66CD24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9623352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D85DD6-93FF-4AA2-9F80-D50E5EEC090C}" type="datetimeFigureOut">
              <a:rPr lang="pl-PL" smtClean="0"/>
              <a:t>21.10.2019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156774-6DCE-42E9-8DBC-FDF57E66CD24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9636828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D85DD6-93FF-4AA2-9F80-D50E5EEC090C}" type="datetimeFigureOut">
              <a:rPr lang="pl-PL" smtClean="0"/>
              <a:t>21.10.2019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156774-6DCE-42E9-8DBC-FDF57E66CD24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5818845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D85DD6-93FF-4AA2-9F80-D50E5EEC090C}" type="datetimeFigureOut">
              <a:rPr lang="pl-PL" smtClean="0"/>
              <a:t>21.10.2019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156774-6DCE-42E9-8DBC-FDF57E66CD24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0694137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D85DD6-93FF-4AA2-9F80-D50E5EEC090C}" type="datetimeFigureOut">
              <a:rPr lang="pl-PL" smtClean="0"/>
              <a:t>21.10.2019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156774-6DCE-42E9-8DBC-FDF57E66CD24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6564502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D85DD6-93FF-4AA2-9F80-D50E5EEC090C}" type="datetimeFigureOut">
              <a:rPr lang="pl-PL" smtClean="0"/>
              <a:t>21.10.2019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156774-6DCE-42E9-8DBC-FDF57E66CD24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9889792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D85DD6-93FF-4AA2-9F80-D50E5EEC090C}" type="datetimeFigureOut">
              <a:rPr lang="pl-PL" smtClean="0"/>
              <a:t>21.10.2019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156774-6DCE-42E9-8DBC-FDF57E66CD24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132765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D85DD6-93FF-4AA2-9F80-D50E5EEC090C}" type="datetimeFigureOut">
              <a:rPr lang="pl-PL" smtClean="0"/>
              <a:t>21.10.2019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156774-6DCE-42E9-8DBC-FDF57E66CD24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986192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D85DD6-93FF-4AA2-9F80-D50E5EEC090C}" type="datetimeFigureOut">
              <a:rPr lang="pl-PL" smtClean="0"/>
              <a:t>21.10.2019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156774-6DCE-42E9-8DBC-FDF57E66CD24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1191938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1">
                <a:lumMod val="85000"/>
              </a:schemeClr>
            </a:gs>
            <a:gs pos="13000">
              <a:schemeClr val="bg1">
                <a:lumMod val="95000"/>
              </a:schemeClr>
            </a:gs>
            <a:gs pos="100000">
              <a:schemeClr val="bg1"/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D85DD6-93FF-4AA2-9F80-D50E5EEC090C}" type="datetimeFigureOut">
              <a:rPr lang="pl-PL" smtClean="0"/>
              <a:t>21.10.2019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156774-6DCE-42E9-8DBC-FDF57E66CD24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5912767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7" Type="http://schemas.openxmlformats.org/officeDocument/2006/relationships/image" Target="../media/image15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6" Type="http://schemas.microsoft.com/office/2007/relationships/hdphoto" Target="../media/hdphoto2.wdp"/><Relationship Id="rId5" Type="http://schemas.openxmlformats.org/officeDocument/2006/relationships/image" Target="../media/image19.png"/><Relationship Id="rId4" Type="http://schemas.microsoft.com/office/2007/relationships/hdphoto" Target="../media/hdphoto1.wdp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Zqj0RKduf5E" TargetMode="Externa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Zqj0RKduf5E" TargetMode="External"/><Relationship Id="rId2" Type="http://schemas.openxmlformats.org/officeDocument/2006/relationships/hyperlink" Target="https://www.youtube.com/watch?v=cnzo9qXLFUo" TargetMode="Externa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mailto:piotr.kozdrowicki@uwr.edu.pl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cnzo9qXLFUo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pl-PL" sz="3200" dirty="0" err="1">
                <a:latin typeface="Calibri Light" panose="020F0302020204030204" pitchFamily="34" charset="0"/>
              </a:rPr>
              <a:t>Political</a:t>
            </a:r>
            <a:r>
              <a:rPr lang="pl-PL" sz="3200" dirty="0">
                <a:latin typeface="Calibri Light" panose="020F0302020204030204" pitchFamily="34" charset="0"/>
              </a:rPr>
              <a:t>, </a:t>
            </a:r>
            <a:r>
              <a:rPr lang="pl-PL" sz="3200" dirty="0" err="1">
                <a:latin typeface="Calibri Light" panose="020F0302020204030204" pitchFamily="34" charset="0"/>
              </a:rPr>
              <a:t>socio-economic</a:t>
            </a:r>
            <a:r>
              <a:rPr lang="pl-PL" sz="3200" dirty="0">
                <a:latin typeface="Calibri Light" panose="020F0302020204030204" pitchFamily="34" charset="0"/>
              </a:rPr>
              <a:t> and </a:t>
            </a:r>
            <a:r>
              <a:rPr lang="pl-PL" sz="3200" dirty="0" err="1">
                <a:latin typeface="Calibri Light" panose="020F0302020204030204" pitchFamily="34" charset="0"/>
              </a:rPr>
              <a:t>legal</a:t>
            </a:r>
            <a:r>
              <a:rPr lang="pl-PL" sz="3200" dirty="0">
                <a:latin typeface="Calibri Light" panose="020F0302020204030204" pitchFamily="34" charset="0"/>
              </a:rPr>
              <a:t> </a:t>
            </a:r>
            <a:r>
              <a:rPr lang="pl-PL" sz="3200" dirty="0" err="1">
                <a:latin typeface="Calibri Light" panose="020F0302020204030204" pitchFamily="34" charset="0"/>
              </a:rPr>
              <a:t>thought</a:t>
            </a:r>
            <a:endParaRPr lang="pl-PL" sz="3200" dirty="0">
              <a:latin typeface="Calibri Light" panose="020F0302020204030204" pitchFamily="34" charset="0"/>
            </a:endParaRP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pl-PL" sz="2800" i="1" dirty="0" err="1">
                <a:latin typeface="Calibri Light" panose="020F0302020204030204" pitchFamily="34" charset="0"/>
              </a:rPr>
              <a:t>lecture</a:t>
            </a:r>
            <a:endParaRPr lang="pl-PL" sz="2800" i="1" dirty="0">
              <a:latin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557551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608440B0-3E9D-4EE9-8B55-368A7E89A5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l"/>
            <a:r>
              <a:rPr lang="pl-PL" sz="36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Political</a:t>
            </a:r>
            <a:r>
              <a:rPr lang="pl-PL" sz="36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pl-PL" sz="36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origins</a:t>
            </a:r>
            <a:r>
              <a:rPr lang="pl-PL" sz="3600" dirty="0">
                <a:latin typeface="Calibri Light" panose="020F0302020204030204" pitchFamily="34" charset="0"/>
                <a:cs typeface="Calibri Light" panose="020F0302020204030204" pitchFamily="34" charset="0"/>
              </a:rPr>
              <a:t> of </a:t>
            </a:r>
            <a:r>
              <a:rPr lang="pl-PL" sz="36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populism</a:t>
            </a:r>
            <a:r>
              <a:rPr lang="pl-PL" sz="3600" dirty="0">
                <a:latin typeface="Calibri Light" panose="020F0302020204030204" pitchFamily="34" charset="0"/>
                <a:cs typeface="Calibri Light" panose="020F0302020204030204" pitchFamily="34" charset="0"/>
              </a:rPr>
              <a:t>: </a:t>
            </a:r>
            <a:r>
              <a:rPr lang="pl-PL" sz="36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today</a:t>
            </a:r>
            <a:endParaRPr lang="pl-PL" sz="36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6477616A-3EC0-45D2-A38F-8DF5C573D9A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pl-PL" sz="28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L="0" indent="0">
              <a:buNone/>
            </a:pPr>
            <a:endParaRPr lang="pl-PL" sz="28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pic>
        <p:nvPicPr>
          <p:cNvPr id="6146" name="Picture 2" descr="Znalezione obrazy dla zapytania donald trump white house">
            <a:extLst>
              <a:ext uri="{FF2B5EF4-FFF2-40B4-BE49-F238E27FC236}">
                <a16:creationId xmlns:a16="http://schemas.microsoft.com/office/drawing/2014/main" id="{BD4CC1F4-4315-42EA-80D7-0BB2714F945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1212752"/>
            <a:ext cx="1728192" cy="21887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pole tekstowe 12">
            <a:extLst>
              <a:ext uri="{FF2B5EF4-FFF2-40B4-BE49-F238E27FC236}">
                <a16:creationId xmlns:a16="http://schemas.microsoft.com/office/drawing/2014/main" id="{6A5079C5-A0F6-4EFD-9828-364E154D7650}"/>
              </a:ext>
            </a:extLst>
          </p:cNvPr>
          <p:cNvSpPr txBox="1"/>
          <p:nvPr/>
        </p:nvSpPr>
        <p:spPr>
          <a:xfrm>
            <a:off x="1094279" y="3384716"/>
            <a:ext cx="20588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l-PL" i="1">
                <a:latin typeface="Calibri Light" panose="020F0302020204030204" pitchFamily="34" charset="0"/>
                <a:cs typeface="Calibri Light" panose="020F0302020204030204" pitchFamily="34" charset="0"/>
              </a:rPr>
              <a:t>Donald Trump (USA)</a:t>
            </a:r>
            <a:endParaRPr lang="pl-PL" i="1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pic>
        <p:nvPicPr>
          <p:cNvPr id="6148" name="Picture 4" descr="Znalezione obrazy dla zapytania nigel farage">
            <a:extLst>
              <a:ext uri="{FF2B5EF4-FFF2-40B4-BE49-F238E27FC236}">
                <a16:creationId xmlns:a16="http://schemas.microsoft.com/office/drawing/2014/main" id="{017CC501-4565-4B62-8C09-5AF6E878AEC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926" t="18500" b="10671"/>
          <a:stretch/>
        </p:blipFill>
        <p:spPr bwMode="auto">
          <a:xfrm>
            <a:off x="3559701" y="1218849"/>
            <a:ext cx="1728192" cy="22101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pole tekstowe 13">
            <a:extLst>
              <a:ext uri="{FF2B5EF4-FFF2-40B4-BE49-F238E27FC236}">
                <a16:creationId xmlns:a16="http://schemas.microsoft.com/office/drawing/2014/main" id="{FE7AC4D3-2EAA-404D-A3F6-83CEDD0155C4}"/>
              </a:ext>
            </a:extLst>
          </p:cNvPr>
          <p:cNvSpPr txBox="1"/>
          <p:nvPr/>
        </p:nvSpPr>
        <p:spPr>
          <a:xfrm>
            <a:off x="3518842" y="3384716"/>
            <a:ext cx="18099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l-PL" i="1" dirty="0">
                <a:latin typeface="Calibri Light" panose="020F0302020204030204" pitchFamily="34" charset="0"/>
                <a:cs typeface="Calibri Light" panose="020F0302020204030204" pitchFamily="34" charset="0"/>
              </a:rPr>
              <a:t>Nigel </a:t>
            </a:r>
            <a:r>
              <a:rPr lang="pl-PL" i="1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Farage</a:t>
            </a:r>
            <a:r>
              <a:rPr lang="pl-PL" i="1" dirty="0">
                <a:latin typeface="Calibri Light" panose="020F0302020204030204" pitchFamily="34" charset="0"/>
                <a:cs typeface="Calibri Light" panose="020F0302020204030204" pitchFamily="34" charset="0"/>
              </a:rPr>
              <a:t> (UK)</a:t>
            </a:r>
          </a:p>
        </p:txBody>
      </p:sp>
      <p:pic>
        <p:nvPicPr>
          <p:cNvPr id="6150" name="Picture 6" descr="Znalezione obrazy dla zapytania jarosÅaw kaczyÅski">
            <a:extLst>
              <a:ext uri="{FF2B5EF4-FFF2-40B4-BE49-F238E27FC236}">
                <a16:creationId xmlns:a16="http://schemas.microsoft.com/office/drawing/2014/main" id="{26BF2881-DC4E-4E70-9A7E-1951F8E798F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186" r="31243"/>
          <a:stretch/>
        </p:blipFill>
        <p:spPr bwMode="auto">
          <a:xfrm>
            <a:off x="5811475" y="1211183"/>
            <a:ext cx="1975272" cy="22178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pole tekstowe 14">
            <a:extLst>
              <a:ext uri="{FF2B5EF4-FFF2-40B4-BE49-F238E27FC236}">
                <a16:creationId xmlns:a16="http://schemas.microsoft.com/office/drawing/2014/main" id="{9137FC8F-DD8F-4E1D-9D29-444110405BA1}"/>
              </a:ext>
            </a:extLst>
          </p:cNvPr>
          <p:cNvSpPr txBox="1"/>
          <p:nvPr/>
        </p:nvSpPr>
        <p:spPr>
          <a:xfrm>
            <a:off x="5846807" y="3384716"/>
            <a:ext cx="192206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l-PL" i="1" dirty="0">
                <a:latin typeface="Calibri Light" panose="020F0302020204030204" pitchFamily="34" charset="0"/>
                <a:cs typeface="Calibri Light" panose="020F0302020204030204" pitchFamily="34" charset="0"/>
              </a:rPr>
              <a:t>Jarosław Kaczyński</a:t>
            </a:r>
            <a:br>
              <a:rPr lang="pl-PL" i="1" dirty="0">
                <a:latin typeface="Calibri Light" panose="020F0302020204030204" pitchFamily="34" charset="0"/>
                <a:cs typeface="Calibri Light" panose="020F0302020204030204" pitchFamily="34" charset="0"/>
              </a:rPr>
            </a:br>
            <a:r>
              <a:rPr lang="pl-PL" i="1" dirty="0">
                <a:latin typeface="Calibri Light" panose="020F0302020204030204" pitchFamily="34" charset="0"/>
                <a:cs typeface="Calibri Light" panose="020F0302020204030204" pitchFamily="34" charset="0"/>
              </a:rPr>
              <a:t>(Poland)</a:t>
            </a:r>
          </a:p>
        </p:txBody>
      </p:sp>
      <p:pic>
        <p:nvPicPr>
          <p:cNvPr id="6152" name="Picture 8" descr="Znalezione obrazy dla zapytania orban">
            <a:extLst>
              <a:ext uri="{FF2B5EF4-FFF2-40B4-BE49-F238E27FC236}">
                <a16:creationId xmlns:a16="http://schemas.microsoft.com/office/drawing/2014/main" id="{5AB61847-4887-4FE1-B9A0-BB4B1ED0CF9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336" r="19916"/>
          <a:stretch/>
        </p:blipFill>
        <p:spPr bwMode="auto">
          <a:xfrm>
            <a:off x="1218768" y="3940873"/>
            <a:ext cx="1809919" cy="22240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Prostokąt 4">
            <a:extLst>
              <a:ext uri="{FF2B5EF4-FFF2-40B4-BE49-F238E27FC236}">
                <a16:creationId xmlns:a16="http://schemas.microsoft.com/office/drawing/2014/main" id="{78ACC1E7-7C42-4B06-BD40-7CFF2726523D}"/>
              </a:ext>
            </a:extLst>
          </p:cNvPr>
          <p:cNvSpPr/>
          <p:nvPr/>
        </p:nvSpPr>
        <p:spPr>
          <a:xfrm>
            <a:off x="954561" y="6124059"/>
            <a:ext cx="233833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i="1" dirty="0">
                <a:latin typeface="Calibri Light" panose="020F0302020204030204" pitchFamily="34" charset="0"/>
                <a:cs typeface="Calibri Light" panose="020F0302020204030204" pitchFamily="34" charset="0"/>
              </a:rPr>
              <a:t>Victor </a:t>
            </a:r>
            <a:r>
              <a:rPr lang="pl-PL" i="1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Orbán</a:t>
            </a:r>
            <a:r>
              <a:rPr lang="pl-PL" i="1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pl-PL" dirty="0">
                <a:latin typeface="Calibri Light" panose="020F0302020204030204" pitchFamily="34" charset="0"/>
                <a:cs typeface="Calibri Light" panose="020F0302020204030204" pitchFamily="34" charset="0"/>
              </a:rPr>
              <a:t>(</a:t>
            </a:r>
            <a:r>
              <a:rPr lang="pl-PL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Hungary</a:t>
            </a:r>
            <a:r>
              <a:rPr lang="pl-PL" dirty="0">
                <a:latin typeface="Calibri Light" panose="020F0302020204030204" pitchFamily="34" charset="0"/>
                <a:cs typeface="Calibri Light" panose="020F0302020204030204" pitchFamily="34" charset="0"/>
              </a:rPr>
              <a:t>)</a:t>
            </a:r>
          </a:p>
        </p:txBody>
      </p:sp>
      <p:pic>
        <p:nvPicPr>
          <p:cNvPr id="6154" name="Picture 10" descr="Znalezione obrazy dla zapytania marine le pen">
            <a:extLst>
              <a:ext uri="{FF2B5EF4-FFF2-40B4-BE49-F238E27FC236}">
                <a16:creationId xmlns:a16="http://schemas.microsoft.com/office/drawing/2014/main" id="{7A8FFCCF-ED04-476F-8FEE-33FDBB23326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027" r="21129"/>
          <a:stretch/>
        </p:blipFill>
        <p:spPr bwMode="auto">
          <a:xfrm>
            <a:off x="3561102" y="3944433"/>
            <a:ext cx="1730794" cy="22205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Prostokąt 19">
            <a:extLst>
              <a:ext uri="{FF2B5EF4-FFF2-40B4-BE49-F238E27FC236}">
                <a16:creationId xmlns:a16="http://schemas.microsoft.com/office/drawing/2014/main" id="{2E2E5BD4-D0EA-446C-A3E0-1F9768FD7057}"/>
              </a:ext>
            </a:extLst>
          </p:cNvPr>
          <p:cNvSpPr/>
          <p:nvPr/>
        </p:nvSpPr>
        <p:spPr>
          <a:xfrm>
            <a:off x="3298913" y="6124059"/>
            <a:ext cx="231512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i="1" dirty="0">
                <a:latin typeface="Calibri Light" panose="020F0302020204030204" pitchFamily="34" charset="0"/>
                <a:cs typeface="Calibri Light" panose="020F0302020204030204" pitchFamily="34" charset="0"/>
              </a:rPr>
              <a:t>Marine Le Pen </a:t>
            </a:r>
            <a:r>
              <a:rPr lang="pl-PL" dirty="0">
                <a:latin typeface="Calibri Light" panose="020F0302020204030204" pitchFamily="34" charset="0"/>
                <a:cs typeface="Calibri Light" panose="020F0302020204030204" pitchFamily="34" charset="0"/>
              </a:rPr>
              <a:t>(France)</a:t>
            </a:r>
          </a:p>
        </p:txBody>
      </p:sp>
      <p:pic>
        <p:nvPicPr>
          <p:cNvPr id="6156" name="Picture 12" descr="Znalezione obrazy dla zapytania beppe grillo movimento">
            <a:extLst>
              <a:ext uri="{FF2B5EF4-FFF2-40B4-BE49-F238E27FC236}">
                <a16:creationId xmlns:a16="http://schemas.microsoft.com/office/drawing/2014/main" id="{38D3E981-B301-4E33-8870-C783C7B4E85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389" r="-209"/>
          <a:stretch/>
        </p:blipFill>
        <p:spPr bwMode="auto">
          <a:xfrm>
            <a:off x="5793600" y="3940873"/>
            <a:ext cx="1975272" cy="22365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Prostokąt 21">
            <a:extLst>
              <a:ext uri="{FF2B5EF4-FFF2-40B4-BE49-F238E27FC236}">
                <a16:creationId xmlns:a16="http://schemas.microsoft.com/office/drawing/2014/main" id="{0342E985-9AC2-40B7-A14A-AF8D6A960EA6}"/>
              </a:ext>
            </a:extLst>
          </p:cNvPr>
          <p:cNvSpPr/>
          <p:nvPr/>
        </p:nvSpPr>
        <p:spPr>
          <a:xfrm>
            <a:off x="5859516" y="6124059"/>
            <a:ext cx="188686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i="1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Beppe</a:t>
            </a:r>
            <a:r>
              <a:rPr lang="pl-PL" i="1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pl-PL" i="1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Grillo</a:t>
            </a:r>
            <a:r>
              <a:rPr lang="pl-PL" i="1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pl-PL" dirty="0">
                <a:latin typeface="Calibri Light" panose="020F0302020204030204" pitchFamily="34" charset="0"/>
                <a:cs typeface="Calibri Light" panose="020F0302020204030204" pitchFamily="34" charset="0"/>
              </a:rPr>
              <a:t>(</a:t>
            </a:r>
            <a:r>
              <a:rPr lang="pl-PL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Italy</a:t>
            </a:r>
            <a:r>
              <a:rPr lang="pl-PL" dirty="0">
                <a:latin typeface="Calibri Light" panose="020F0302020204030204" pitchFamily="34" charset="0"/>
                <a:cs typeface="Calibri Light" panose="020F0302020204030204" pitchFamily="34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5372042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6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6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6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"/>
                            </p:stCondLst>
                            <p:childTnLst>
                              <p:par>
                                <p:cTn id="4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6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00"/>
                            </p:stCondLst>
                            <p:childTnLst>
                              <p:par>
                                <p:cTn id="5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15" grpId="0"/>
      <p:bldP spid="5" grpId="0"/>
      <p:bldP spid="20" grpId="0"/>
      <p:bldP spid="2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clipular.com/c/4882487797612544.png?k=uJuHvuUxNJatRmFySIODR0ICg6I">
            <a:extLst>
              <a:ext uri="{FF2B5EF4-FFF2-40B4-BE49-F238E27FC236}">
                <a16:creationId xmlns:a16="http://schemas.microsoft.com/office/drawing/2014/main" id="{76C6BE7A-5AF3-4CF8-841E-65B9FDE60D2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839"/>
          <a:stretch/>
        </p:blipFill>
        <p:spPr bwMode="auto">
          <a:xfrm>
            <a:off x="393600" y="669534"/>
            <a:ext cx="8356798" cy="52222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pole tekstowe 4">
            <a:extLst>
              <a:ext uri="{FF2B5EF4-FFF2-40B4-BE49-F238E27FC236}">
                <a16:creationId xmlns:a16="http://schemas.microsoft.com/office/drawing/2014/main" id="{91A14EE1-AF52-4F69-9D46-7B14557C86E3}"/>
              </a:ext>
            </a:extLst>
          </p:cNvPr>
          <p:cNvSpPr txBox="1"/>
          <p:nvPr/>
        </p:nvSpPr>
        <p:spPr>
          <a:xfrm>
            <a:off x="378786" y="5923432"/>
            <a:ext cx="838642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Pinar</a:t>
            </a:r>
            <a:r>
              <a:rPr lang="pl-PL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pl-PL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Dinç</a:t>
            </a:r>
            <a:r>
              <a:rPr lang="pl-PL" dirty="0">
                <a:latin typeface="Calibri Light" panose="020F0302020204030204" pitchFamily="34" charset="0"/>
                <a:cs typeface="Calibri Light" panose="020F0302020204030204" pitchFamily="34" charset="0"/>
              </a:rPr>
              <a:t>, </a:t>
            </a:r>
            <a:r>
              <a:rPr lang="pl-PL" i="1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Mapping</a:t>
            </a:r>
            <a:r>
              <a:rPr lang="pl-PL" i="1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pl-PL" i="1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populism</a:t>
            </a:r>
            <a:r>
              <a:rPr lang="pl-PL" i="1" dirty="0">
                <a:latin typeface="Calibri Light" panose="020F0302020204030204" pitchFamily="34" charset="0"/>
                <a:cs typeface="Calibri Light" panose="020F0302020204030204" pitchFamily="34" charset="0"/>
              </a:rPr>
              <a:t>: </a:t>
            </a:r>
            <a:r>
              <a:rPr lang="pl-PL" i="1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definitions</a:t>
            </a:r>
            <a:r>
              <a:rPr lang="pl-PL" i="1" dirty="0">
                <a:latin typeface="Calibri Light" panose="020F0302020204030204" pitchFamily="34" charset="0"/>
                <a:cs typeface="Calibri Light" panose="020F0302020204030204" pitchFamily="34" charset="0"/>
              </a:rPr>
              <a:t>, </a:t>
            </a:r>
            <a:r>
              <a:rPr lang="pl-PL" i="1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cases</a:t>
            </a:r>
            <a:r>
              <a:rPr lang="pl-PL" i="1" dirty="0">
                <a:latin typeface="Calibri Light" panose="020F0302020204030204" pitchFamily="34" charset="0"/>
                <a:cs typeface="Calibri Light" panose="020F0302020204030204" pitchFamily="34" charset="0"/>
              </a:rPr>
              <a:t>, and </a:t>
            </a:r>
            <a:r>
              <a:rPr lang="pl-PL" i="1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challenges</a:t>
            </a:r>
            <a:r>
              <a:rPr lang="pl-PL" i="1" dirty="0">
                <a:latin typeface="Calibri Light" panose="020F0302020204030204" pitchFamily="34" charset="0"/>
                <a:cs typeface="Calibri Light" panose="020F0302020204030204" pitchFamily="34" charset="0"/>
              </a:rPr>
              <a:t> to </a:t>
            </a:r>
            <a:r>
              <a:rPr lang="pl-PL" i="1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democracy</a:t>
            </a:r>
            <a:r>
              <a:rPr lang="pl-PL" i="1" dirty="0">
                <a:latin typeface="Calibri Light" panose="020F0302020204030204" pitchFamily="34" charset="0"/>
                <a:cs typeface="Calibri Light" panose="020F0302020204030204" pitchFamily="34" charset="0"/>
              </a:rPr>
              <a:t>, </a:t>
            </a:r>
            <a:br>
              <a:rPr lang="pl-PL" i="1" dirty="0">
                <a:latin typeface="Calibri Light" panose="020F0302020204030204" pitchFamily="34" charset="0"/>
                <a:cs typeface="Calibri Light" panose="020F0302020204030204" pitchFamily="34" charset="0"/>
              </a:rPr>
            </a:br>
            <a:r>
              <a:rPr lang="pl-PL" dirty="0">
                <a:latin typeface="Calibri Light" panose="020F0302020204030204" pitchFamily="34" charset="0"/>
                <a:cs typeface="Calibri Light" panose="020F0302020204030204" pitchFamily="34" charset="0"/>
              </a:rPr>
              <a:t>Istanbul Policy Center 2016 </a:t>
            </a:r>
          </a:p>
        </p:txBody>
      </p:sp>
    </p:spTree>
    <p:extLst>
      <p:ext uri="{BB962C8B-B14F-4D97-AF65-F5344CB8AC3E}">
        <p14:creationId xmlns:p14="http://schemas.microsoft.com/office/powerpoint/2010/main" val="41971990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608440B0-3E9D-4EE9-8B55-368A7E89A5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l"/>
            <a:r>
              <a:rPr lang="pl-PL" sz="3600" dirty="0">
                <a:latin typeface="Calibri Light" panose="020F0302020204030204" pitchFamily="34" charset="0"/>
                <a:cs typeface="Calibri Light" panose="020F0302020204030204" pitchFamily="34" charset="0"/>
              </a:rPr>
              <a:t>Modern </a:t>
            </a:r>
            <a:r>
              <a:rPr lang="pl-PL" sz="36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interpretation</a:t>
            </a:r>
            <a:endParaRPr lang="pl-PL" sz="36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6477616A-3EC0-45D2-A38F-8DF5C573D9A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pl-PL" sz="2800" i="1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core</a:t>
            </a:r>
            <a:r>
              <a:rPr lang="pl-PL" sz="2800" i="1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pl-PL" sz="2800" i="1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concepts</a:t>
            </a:r>
            <a:r>
              <a:rPr lang="pl-PL" sz="2800" i="1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pl-PL" sz="2800" dirty="0">
                <a:latin typeface="Calibri Light" panose="020F0302020204030204" pitchFamily="34" charset="0"/>
                <a:cs typeface="Calibri Light" panose="020F0302020204030204" pitchFamily="34" charset="0"/>
              </a:rPr>
              <a:t>of </a:t>
            </a:r>
            <a:r>
              <a:rPr lang="pl-PL" sz="28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populism</a:t>
            </a:r>
            <a:r>
              <a:rPr lang="pl-PL" sz="2800" dirty="0">
                <a:latin typeface="Calibri Light" panose="020F0302020204030204" pitchFamily="34" charset="0"/>
                <a:cs typeface="Calibri Light" panose="020F0302020204030204" pitchFamily="34" charset="0"/>
              </a:rPr>
              <a:t>:</a:t>
            </a:r>
          </a:p>
          <a:p>
            <a:pPr marL="0" indent="0">
              <a:buNone/>
            </a:pPr>
            <a:r>
              <a:rPr lang="pl-PL" sz="2800" dirty="0">
                <a:latin typeface="Calibri Light" panose="020F0302020204030204" pitchFamily="34" charset="0"/>
                <a:cs typeface="Calibri Light" panose="020F0302020204030204" pitchFamily="34" charset="0"/>
              </a:rPr>
              <a:t>1. the </a:t>
            </a:r>
            <a:r>
              <a:rPr lang="pl-PL" sz="28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people</a:t>
            </a:r>
            <a:endParaRPr lang="pl-PL" sz="28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lvl="1"/>
            <a:r>
              <a:rPr lang="pl-PL" sz="20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true</a:t>
            </a:r>
            <a:r>
              <a:rPr lang="pl-PL" sz="20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pl-PL" sz="20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rulers</a:t>
            </a:r>
            <a:r>
              <a:rPr lang="pl-PL" sz="2000" dirty="0">
                <a:latin typeface="Calibri Light" panose="020F0302020204030204" pitchFamily="34" charset="0"/>
                <a:cs typeface="Calibri Light" panose="020F0302020204030204" pitchFamily="34" charset="0"/>
              </a:rPr>
              <a:t>, real </a:t>
            </a:r>
            <a:r>
              <a:rPr lang="pl-PL" sz="20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sovereign</a:t>
            </a:r>
            <a:endParaRPr lang="pl-PL" sz="20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lvl="1"/>
            <a:r>
              <a:rPr lang="pl-PL" sz="20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related</a:t>
            </a:r>
            <a:r>
              <a:rPr lang="pl-PL" sz="2000" dirty="0">
                <a:latin typeface="Calibri Light" panose="020F0302020204030204" pitchFamily="34" charset="0"/>
                <a:cs typeface="Calibri Light" panose="020F0302020204030204" pitchFamily="34" charset="0"/>
              </a:rPr>
              <a:t> to „the </a:t>
            </a:r>
            <a:r>
              <a:rPr lang="pl-PL" sz="20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nation</a:t>
            </a:r>
            <a:r>
              <a:rPr lang="pl-PL" sz="2000" dirty="0">
                <a:latin typeface="Calibri Light" panose="020F0302020204030204" pitchFamily="34" charset="0"/>
                <a:cs typeface="Calibri Light" panose="020F0302020204030204" pitchFamily="34" charset="0"/>
              </a:rPr>
              <a:t>”</a:t>
            </a:r>
          </a:p>
          <a:p>
            <a:pPr marL="0" indent="0">
              <a:buNone/>
            </a:pPr>
            <a:r>
              <a:rPr lang="pl-PL" sz="2800" dirty="0">
                <a:latin typeface="Calibri Light" panose="020F0302020204030204" pitchFamily="34" charset="0"/>
                <a:cs typeface="Calibri Light" panose="020F0302020204030204" pitchFamily="34" charset="0"/>
              </a:rPr>
              <a:t>2. the </a:t>
            </a:r>
            <a:r>
              <a:rPr lang="pl-PL" sz="28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elite</a:t>
            </a:r>
            <a:endParaRPr lang="pl-PL" sz="28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lvl="1"/>
            <a:r>
              <a:rPr lang="pl-PL" sz="20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corrupted</a:t>
            </a:r>
            <a:r>
              <a:rPr lang="pl-PL" sz="2000" dirty="0">
                <a:latin typeface="Calibri Light" panose="020F0302020204030204" pitchFamily="34" charset="0"/>
                <a:cs typeface="Calibri Light" panose="020F0302020204030204" pitchFamily="34" charset="0"/>
              </a:rPr>
              <a:t>, </a:t>
            </a:r>
            <a:r>
              <a:rPr lang="pl-PL" sz="20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depraved</a:t>
            </a:r>
            <a:r>
              <a:rPr lang="pl-PL" sz="2000" dirty="0">
                <a:latin typeface="Calibri Light" panose="020F0302020204030204" pitchFamily="34" charset="0"/>
                <a:cs typeface="Calibri Light" panose="020F0302020204030204" pitchFamily="34" charset="0"/>
              </a:rPr>
              <a:t>, </a:t>
            </a:r>
            <a:r>
              <a:rPr lang="pl-PL" sz="20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evil</a:t>
            </a:r>
            <a:endParaRPr lang="pl-PL" sz="20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lvl="1"/>
            <a:r>
              <a:rPr lang="pl-PL" sz="2000" dirty="0">
                <a:latin typeface="Calibri Light" panose="020F0302020204030204" pitchFamily="34" charset="0"/>
                <a:cs typeface="Calibri Light" panose="020F0302020204030204" pitchFamily="34" charset="0"/>
              </a:rPr>
              <a:t>enemy of „the </a:t>
            </a:r>
            <a:r>
              <a:rPr lang="pl-PL" sz="20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people</a:t>
            </a:r>
            <a:r>
              <a:rPr lang="pl-PL" sz="2000" dirty="0">
                <a:latin typeface="Calibri Light" panose="020F0302020204030204" pitchFamily="34" charset="0"/>
                <a:cs typeface="Calibri Light" panose="020F0302020204030204" pitchFamily="34" charset="0"/>
              </a:rPr>
              <a:t>”</a:t>
            </a:r>
          </a:p>
          <a:p>
            <a:pPr marL="0" indent="0">
              <a:buNone/>
            </a:pPr>
            <a:r>
              <a:rPr lang="pl-PL" sz="2800" dirty="0">
                <a:latin typeface="Calibri Light" panose="020F0302020204030204" pitchFamily="34" charset="0"/>
                <a:cs typeface="Calibri Light" panose="020F0302020204030204" pitchFamily="34" charset="0"/>
              </a:rPr>
              <a:t>3. the </a:t>
            </a:r>
            <a:r>
              <a:rPr lang="pl-PL" sz="28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general</a:t>
            </a:r>
            <a:r>
              <a:rPr lang="pl-PL" sz="28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pl-PL" sz="28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will</a:t>
            </a:r>
            <a:endParaRPr lang="pl-PL" sz="28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lvl="1"/>
            <a:r>
              <a:rPr lang="pl-PL" sz="20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against</a:t>
            </a:r>
            <a:r>
              <a:rPr lang="pl-PL" sz="20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pl-PL" sz="20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political</a:t>
            </a:r>
            <a:r>
              <a:rPr lang="pl-PL" sz="20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pl-PL" sz="20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correctness</a:t>
            </a:r>
            <a:endParaRPr lang="pl-PL" sz="20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lvl="1"/>
            <a:r>
              <a:rPr lang="pl-PL" sz="20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only</a:t>
            </a:r>
            <a:r>
              <a:rPr lang="pl-PL" sz="20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pl-PL" sz="20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populists</a:t>
            </a:r>
            <a:r>
              <a:rPr lang="pl-PL" sz="2000" dirty="0">
                <a:latin typeface="Calibri Light" panose="020F0302020204030204" pitchFamily="34" charset="0"/>
                <a:cs typeface="Calibri Light" panose="020F0302020204030204" pitchFamily="34" charset="0"/>
              </a:rPr>
              <a:t> express </a:t>
            </a:r>
            <a:r>
              <a:rPr lang="pl-PL" sz="20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general</a:t>
            </a:r>
            <a:r>
              <a:rPr lang="pl-PL" sz="20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pl-PL" sz="20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will</a:t>
            </a:r>
            <a:endParaRPr lang="pl-PL" sz="20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pic>
        <p:nvPicPr>
          <p:cNvPr id="7170" name="Picture 2" descr="Grayscale Photography of People Walking Near Buildings">
            <a:extLst>
              <a:ext uri="{FF2B5EF4-FFF2-40B4-BE49-F238E27FC236}">
                <a16:creationId xmlns:a16="http://schemas.microsoft.com/office/drawing/2014/main" id="{2A7A7419-9CEC-423C-89BD-B64D6C5A20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1988840"/>
            <a:ext cx="3707904" cy="15301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Znalezione obrazy dla zapytania cigar club meeting">
            <a:extLst>
              <a:ext uri="{FF2B5EF4-FFF2-40B4-BE49-F238E27FC236}">
                <a16:creationId xmlns:a16="http://schemas.microsoft.com/office/drawing/2014/main" id="{97EF9287-F5FE-48F3-A6F9-B28AB2838EA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25813" b="29922"/>
          <a:stretch/>
        </p:blipFill>
        <p:spPr bwMode="auto">
          <a:xfrm>
            <a:off x="4932040" y="3645024"/>
            <a:ext cx="3709715" cy="10955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4" name="Picture 6" descr="Znalezione obrazy dla zapytania yellow vests france">
            <a:extLst>
              <a:ext uri="{FF2B5EF4-FFF2-40B4-BE49-F238E27FC236}">
                <a16:creationId xmlns:a16="http://schemas.microsoft.com/office/drawing/2014/main" id="{6129C977-FFD1-482D-A226-9958344D4EC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8522" b="13798"/>
          <a:stretch/>
        </p:blipFill>
        <p:spPr bwMode="auto">
          <a:xfrm>
            <a:off x="4932040" y="4845450"/>
            <a:ext cx="3707904" cy="1440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607157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"/>
                            </p:stCondLst>
                            <p:childTnLst>
                              <p:par>
                                <p:cTn id="4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500"/>
                            </p:stCondLst>
                            <p:childTnLst>
                              <p:par>
                                <p:cTn id="6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7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608440B0-3E9D-4EE9-8B55-368A7E89A5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l"/>
            <a:r>
              <a:rPr lang="pl-PL" sz="3600" dirty="0">
                <a:latin typeface="Calibri Light" panose="020F0302020204030204" pitchFamily="34" charset="0"/>
                <a:cs typeface="Calibri Light" panose="020F0302020204030204" pitchFamily="34" charset="0"/>
              </a:rPr>
              <a:t>Modern </a:t>
            </a:r>
            <a:r>
              <a:rPr lang="pl-PL" sz="36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interpretation</a:t>
            </a:r>
            <a:endParaRPr lang="pl-PL" sz="36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6477616A-3EC0-45D2-A38F-8DF5C573D9A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pl-PL" sz="28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types</a:t>
            </a:r>
            <a:r>
              <a:rPr lang="pl-PL" sz="2800" dirty="0">
                <a:latin typeface="Calibri Light" panose="020F0302020204030204" pitchFamily="34" charset="0"/>
                <a:cs typeface="Calibri Light" panose="020F0302020204030204" pitchFamily="34" charset="0"/>
              </a:rPr>
              <a:t> of </a:t>
            </a:r>
            <a:r>
              <a:rPr lang="pl-PL" sz="28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populism</a:t>
            </a:r>
            <a:r>
              <a:rPr lang="pl-PL" sz="2800" dirty="0">
                <a:latin typeface="Calibri Light" panose="020F0302020204030204" pitchFamily="34" charset="0"/>
                <a:cs typeface="Calibri Light" panose="020F0302020204030204" pitchFamily="34" charset="0"/>
              </a:rPr>
              <a:t>:</a:t>
            </a:r>
            <a:endParaRPr lang="pl-PL" sz="20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r>
              <a:rPr lang="pl-PL" sz="2800" i="1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cultural</a:t>
            </a:r>
            <a:r>
              <a:rPr lang="pl-PL" sz="28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pl-PL" sz="28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populism</a:t>
            </a:r>
            <a:endParaRPr lang="pl-PL" sz="28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lvl="1"/>
            <a:r>
              <a:rPr lang="pl-PL" sz="20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reluctance</a:t>
            </a:r>
            <a:r>
              <a:rPr lang="pl-PL" sz="20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pl-PL" sz="20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against</a:t>
            </a:r>
            <a:r>
              <a:rPr lang="pl-PL" sz="2000" dirty="0">
                <a:latin typeface="Calibri Light" panose="020F0302020204030204" pitchFamily="34" charset="0"/>
                <a:cs typeface="Calibri Light" panose="020F0302020204030204" pitchFamily="34" charset="0"/>
              </a:rPr>
              <a:t> “</a:t>
            </a:r>
            <a:r>
              <a:rPr lang="pl-PL" sz="20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enemies</a:t>
            </a:r>
            <a:r>
              <a:rPr lang="pl-PL" sz="2000" dirty="0">
                <a:latin typeface="Calibri Light" panose="020F0302020204030204" pitchFamily="34" charset="0"/>
                <a:cs typeface="Calibri Light" panose="020F0302020204030204" pitchFamily="34" charset="0"/>
              </a:rPr>
              <a:t>”: </a:t>
            </a:r>
            <a:r>
              <a:rPr lang="pl-PL" sz="20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immigrants</a:t>
            </a:r>
            <a:r>
              <a:rPr lang="pl-PL" sz="2000" dirty="0">
                <a:latin typeface="Calibri Light" panose="020F0302020204030204" pitchFamily="34" charset="0"/>
                <a:cs typeface="Calibri Light" panose="020F0302020204030204" pitchFamily="34" charset="0"/>
              </a:rPr>
              <a:t>, </a:t>
            </a:r>
            <a:r>
              <a:rPr lang="pl-PL" sz="20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minorities</a:t>
            </a:r>
            <a:r>
              <a:rPr lang="pl-PL" sz="2000" dirty="0">
                <a:latin typeface="Calibri Light" panose="020F0302020204030204" pitchFamily="34" charset="0"/>
                <a:cs typeface="Calibri Light" panose="020F0302020204030204" pitchFamily="34" charset="0"/>
              </a:rPr>
              <a:t> etc.</a:t>
            </a:r>
          </a:p>
          <a:p>
            <a:r>
              <a:rPr lang="pl-PL" sz="2800" i="1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socio-economic</a:t>
            </a:r>
            <a:r>
              <a:rPr lang="pl-PL" sz="28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pl-PL" sz="28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populism</a:t>
            </a:r>
            <a:endParaRPr lang="pl-PL" sz="28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lvl="1"/>
            <a:r>
              <a:rPr lang="en-US" sz="2000" dirty="0">
                <a:latin typeface="Calibri Light" panose="020F0302020204030204" pitchFamily="34" charset="0"/>
                <a:cs typeface="Calibri Light" panose="020F0302020204030204" pitchFamily="34" charset="0"/>
              </a:rPr>
              <a:t>division between the rich and the poor</a:t>
            </a:r>
            <a:endParaRPr lang="pl-PL" sz="20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r>
              <a:rPr lang="pl-PL" sz="2800" i="1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anti</a:t>
            </a:r>
            <a:r>
              <a:rPr lang="pl-PL" sz="2800" i="1" dirty="0">
                <a:latin typeface="Calibri Light" panose="020F0302020204030204" pitchFamily="34" charset="0"/>
                <a:cs typeface="Calibri Light" panose="020F0302020204030204" pitchFamily="34" charset="0"/>
              </a:rPr>
              <a:t>-establishment</a:t>
            </a:r>
            <a:r>
              <a:rPr lang="pl-PL" sz="28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pl-PL" sz="28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populism</a:t>
            </a:r>
            <a:endParaRPr lang="pl-PL" sz="28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lvl="1"/>
            <a:r>
              <a:rPr lang="en-US" sz="2000" dirty="0">
                <a:latin typeface="Calibri Light" panose="020F0302020204030204" pitchFamily="34" charset="0"/>
                <a:cs typeface="Calibri Light" panose="020F0302020204030204" pitchFamily="34" charset="0"/>
              </a:rPr>
              <a:t>reluctance against “alien elites”</a:t>
            </a:r>
          </a:p>
          <a:p>
            <a:pPr lvl="1"/>
            <a:endParaRPr lang="en-US" sz="24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lvl="1"/>
            <a:endParaRPr lang="pl-PL" sz="24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endParaRPr lang="pl-PL" sz="28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845230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608440B0-3E9D-4EE9-8B55-368A7E89A5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l"/>
            <a:r>
              <a:rPr lang="pl-PL" sz="3600" dirty="0">
                <a:latin typeface="Calibri Light" panose="020F0302020204030204" pitchFamily="34" charset="0"/>
                <a:cs typeface="Calibri Light" panose="020F0302020204030204" pitchFamily="34" charset="0"/>
              </a:rPr>
              <a:t>Modern </a:t>
            </a:r>
            <a:r>
              <a:rPr lang="pl-PL" sz="36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interpretation</a:t>
            </a:r>
            <a:r>
              <a:rPr lang="pl-PL" sz="3600" dirty="0">
                <a:latin typeface="Calibri Light" panose="020F0302020204030204" pitchFamily="34" charset="0"/>
                <a:cs typeface="Calibri Light" panose="020F0302020204030204" pitchFamily="34" charset="0"/>
              </a:rPr>
              <a:t>:</a:t>
            </a:r>
            <a:br>
              <a:rPr lang="pl-PL" sz="3600" dirty="0">
                <a:latin typeface="Calibri Light" panose="020F0302020204030204" pitchFamily="34" charset="0"/>
                <a:cs typeface="Calibri Light" panose="020F0302020204030204" pitchFamily="34" charset="0"/>
              </a:rPr>
            </a:br>
            <a:r>
              <a:rPr lang="pl-PL" sz="2800" i="1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positive</a:t>
            </a:r>
            <a:r>
              <a:rPr lang="pl-PL" sz="2800" i="1" dirty="0">
                <a:latin typeface="Calibri Light" panose="020F0302020204030204" pitchFamily="34" charset="0"/>
                <a:cs typeface="Calibri Light" panose="020F0302020204030204" pitchFamily="34" charset="0"/>
              </a:rPr>
              <a:t> and </a:t>
            </a:r>
            <a:r>
              <a:rPr lang="pl-PL" sz="2800" i="1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negative</a:t>
            </a:r>
            <a:r>
              <a:rPr lang="pl-PL" sz="2800" i="1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pl-PL" sz="2800" i="1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descriptions</a:t>
            </a:r>
            <a:endParaRPr lang="pl-PL" sz="3600" i="1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6477616A-3EC0-45D2-A38F-8DF5C573D9A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2404864"/>
          </a:xfrm>
        </p:spPr>
        <p:txBody>
          <a:bodyPr>
            <a:normAutofit/>
          </a:bodyPr>
          <a:lstStyle/>
          <a:p>
            <a:pPr marL="457200" lvl="1" indent="0">
              <a:buNone/>
            </a:pPr>
            <a:r>
              <a:rPr lang="pl-PL" sz="2400" b="1" dirty="0">
                <a:solidFill>
                  <a:srgbClr val="92D05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+</a:t>
            </a:r>
            <a:r>
              <a:rPr lang="pl-PL" sz="24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pl-PL" sz="24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just</a:t>
            </a:r>
            <a:r>
              <a:rPr lang="pl-PL" sz="2400" dirty="0">
                <a:latin typeface="Calibri Light" panose="020F0302020204030204" pitchFamily="34" charset="0"/>
                <a:cs typeface="Calibri Light" panose="020F0302020204030204" pitchFamily="34" charset="0"/>
              </a:rPr>
              <a:t> a </a:t>
            </a:r>
            <a:r>
              <a:rPr lang="pl-PL" sz="24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pure</a:t>
            </a:r>
            <a:r>
              <a:rPr lang="pl-PL" sz="24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pl-PL" sz="24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politics</a:t>
            </a:r>
            <a:endParaRPr lang="pl-PL" sz="24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L="457200" lvl="1" indent="0">
              <a:buNone/>
            </a:pPr>
            <a:r>
              <a:rPr lang="pl-PL" b="1" dirty="0">
                <a:solidFill>
                  <a:srgbClr val="92D05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+</a:t>
            </a:r>
            <a:r>
              <a:rPr lang="pl-PL" dirty="0">
                <a:solidFill>
                  <a:srgbClr val="92D05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pl-PL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radical</a:t>
            </a:r>
            <a:r>
              <a:rPr lang="pl-PL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pl-PL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democracy</a:t>
            </a:r>
            <a:endParaRPr lang="pl-PL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L="457200" lvl="1" indent="0">
              <a:buNone/>
            </a:pPr>
            <a:r>
              <a:rPr lang="pl-PL" b="1" dirty="0">
                <a:solidFill>
                  <a:srgbClr val="92D05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+</a:t>
            </a:r>
            <a:r>
              <a:rPr lang="pl-PL" dirty="0">
                <a:solidFill>
                  <a:srgbClr val="92D05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pl-PL" dirty="0">
                <a:latin typeface="Calibri Light" panose="020F0302020204030204" pitchFamily="34" charset="0"/>
                <a:cs typeface="Calibri Light" panose="020F0302020204030204" pitchFamily="34" charset="0"/>
              </a:rPr>
              <a:t>real </a:t>
            </a:r>
            <a:r>
              <a:rPr lang="pl-PL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dispute</a:t>
            </a:r>
            <a:endParaRPr lang="pl-PL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L="457200" lvl="1" indent="0">
              <a:buNone/>
            </a:pPr>
            <a:r>
              <a:rPr lang="pl-PL" b="1" dirty="0">
                <a:solidFill>
                  <a:srgbClr val="92D05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+</a:t>
            </a:r>
            <a:r>
              <a:rPr lang="pl-PL" dirty="0">
                <a:solidFill>
                  <a:srgbClr val="92D05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pl-PL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mobilize</a:t>
            </a:r>
            <a:r>
              <a:rPr lang="pl-PL" dirty="0">
                <a:latin typeface="Calibri Light" panose="020F0302020204030204" pitchFamily="34" charset="0"/>
                <a:cs typeface="Calibri Light" panose="020F0302020204030204" pitchFamily="34" charset="0"/>
              </a:rPr>
              <a:t> the </a:t>
            </a:r>
            <a:r>
              <a:rPr lang="pl-PL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masses</a:t>
            </a:r>
            <a:endParaRPr lang="pl-PL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L="457200" lvl="1" indent="0">
              <a:buNone/>
            </a:pPr>
            <a:r>
              <a:rPr lang="pl-PL" b="1" dirty="0">
                <a:solidFill>
                  <a:srgbClr val="92D05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+</a:t>
            </a:r>
            <a:r>
              <a:rPr lang="pl-PL" dirty="0">
                <a:solidFill>
                  <a:srgbClr val="92D05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pl-PL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effective</a:t>
            </a:r>
            <a:r>
              <a:rPr lang="pl-PL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pl-PL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strategy</a:t>
            </a:r>
            <a:endParaRPr lang="pl-PL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L="457200" lvl="1" indent="0">
              <a:buNone/>
            </a:pPr>
            <a:endParaRPr lang="pl-PL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L="457200" lvl="1" indent="0">
              <a:buNone/>
            </a:pPr>
            <a:endParaRPr lang="pl-PL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L="457200" lvl="1" indent="0">
              <a:buNone/>
            </a:pPr>
            <a:endParaRPr lang="pl-PL" sz="24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endParaRPr lang="pl-PL" sz="28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3F5727ED-F9AE-4243-9A13-E0539CD727D5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>
              <a:buNone/>
            </a:pPr>
            <a:r>
              <a:rPr lang="pl-PL" sz="2400" b="1" dirty="0">
                <a:solidFill>
                  <a:srgbClr val="FF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̶   </a:t>
            </a:r>
            <a:r>
              <a:rPr lang="pl-PL" sz="2400" dirty="0" err="1">
                <a:solidFill>
                  <a:prstClr val="black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radicality</a:t>
            </a:r>
            <a:endParaRPr lang="pl-PL" dirty="0"/>
          </a:p>
          <a:p>
            <a:pPr marL="0" indent="0">
              <a:buNone/>
            </a:pPr>
            <a:r>
              <a:rPr lang="pl-PL" sz="2400" b="1" dirty="0">
                <a:solidFill>
                  <a:srgbClr val="FF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̶   </a:t>
            </a:r>
            <a:r>
              <a:rPr lang="pl-PL" sz="2400" dirty="0" err="1">
                <a:solidFill>
                  <a:prstClr val="black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lies</a:t>
            </a:r>
            <a:r>
              <a:rPr lang="pl-PL" sz="2400" dirty="0">
                <a:solidFill>
                  <a:prstClr val="black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, </a:t>
            </a:r>
            <a:r>
              <a:rPr lang="pl-PL" sz="2400" dirty="0" err="1">
                <a:solidFill>
                  <a:prstClr val="black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fake</a:t>
            </a:r>
            <a:r>
              <a:rPr lang="pl-PL" sz="2400" dirty="0">
                <a:solidFill>
                  <a:prstClr val="black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news</a:t>
            </a:r>
          </a:p>
          <a:p>
            <a:pPr marL="0" indent="0">
              <a:buNone/>
            </a:pPr>
            <a:r>
              <a:rPr lang="pl-PL" sz="2400" b="1" dirty="0">
                <a:solidFill>
                  <a:srgbClr val="FF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̶   </a:t>
            </a:r>
            <a:r>
              <a:rPr lang="pl-PL" sz="2400" dirty="0" err="1">
                <a:solidFill>
                  <a:prstClr val="black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irresponsibility</a:t>
            </a:r>
            <a:endParaRPr lang="pl-PL" sz="2400" dirty="0">
              <a:solidFill>
                <a:prstClr val="black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L="0" indent="0">
              <a:buNone/>
            </a:pPr>
            <a:r>
              <a:rPr lang="pl-PL" sz="2400" b="1" dirty="0">
                <a:solidFill>
                  <a:srgbClr val="FF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̶   </a:t>
            </a:r>
            <a:r>
              <a:rPr lang="pl-PL" sz="2400" dirty="0" err="1">
                <a:solidFill>
                  <a:prstClr val="black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just</a:t>
            </a:r>
            <a:r>
              <a:rPr lang="pl-PL" sz="2400" dirty="0">
                <a:solidFill>
                  <a:prstClr val="black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pl-PL" sz="2400" dirty="0" err="1">
                <a:solidFill>
                  <a:prstClr val="black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another</a:t>
            </a:r>
            <a:r>
              <a:rPr lang="pl-PL" sz="2400" dirty="0">
                <a:solidFill>
                  <a:prstClr val="black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pl-PL" sz="2400" dirty="0" err="1">
                <a:solidFill>
                  <a:prstClr val="black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elite</a:t>
            </a:r>
            <a:r>
              <a:rPr lang="pl-PL" sz="2400" dirty="0">
                <a:solidFill>
                  <a:prstClr val="black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?</a:t>
            </a:r>
          </a:p>
          <a:p>
            <a:pPr marL="0" indent="0">
              <a:buNone/>
            </a:pPr>
            <a:r>
              <a:rPr lang="pl-PL" sz="2400" b="1" dirty="0">
                <a:solidFill>
                  <a:srgbClr val="FF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̶   </a:t>
            </a:r>
            <a:r>
              <a:rPr lang="pl-PL" sz="2400" dirty="0" err="1">
                <a:solidFill>
                  <a:prstClr val="black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dangerous</a:t>
            </a:r>
            <a:r>
              <a:rPr lang="pl-PL" sz="2400" dirty="0">
                <a:solidFill>
                  <a:prstClr val="black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to the </a:t>
            </a:r>
            <a:r>
              <a:rPr lang="pl-PL" sz="2400" dirty="0" err="1">
                <a:solidFill>
                  <a:prstClr val="black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democracy</a:t>
            </a:r>
            <a:endParaRPr lang="pl-PL" sz="2400" dirty="0">
              <a:solidFill>
                <a:prstClr val="black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L="0" indent="0">
              <a:buNone/>
            </a:pPr>
            <a:endParaRPr lang="pl-PL" sz="2400" dirty="0">
              <a:solidFill>
                <a:prstClr val="black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pic>
        <p:nvPicPr>
          <p:cNvPr id="8194" name="Picture 2" descr="Podobny obraz">
            <a:extLst>
              <a:ext uri="{FF2B5EF4-FFF2-40B4-BE49-F238E27FC236}">
                <a16:creationId xmlns:a16="http://schemas.microsoft.com/office/drawing/2014/main" id="{2AAB4B7E-CEBB-444C-9427-4154A671D7F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362" r="15115"/>
          <a:stretch/>
        </p:blipFill>
        <p:spPr bwMode="auto">
          <a:xfrm>
            <a:off x="971600" y="4187628"/>
            <a:ext cx="2520280" cy="16283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pole tekstowe 8">
            <a:extLst>
              <a:ext uri="{FF2B5EF4-FFF2-40B4-BE49-F238E27FC236}">
                <a16:creationId xmlns:a16="http://schemas.microsoft.com/office/drawing/2014/main" id="{4694C1D0-3105-4E08-8252-AE0456A4D6B6}"/>
              </a:ext>
            </a:extLst>
          </p:cNvPr>
          <p:cNvSpPr txBox="1"/>
          <p:nvPr/>
        </p:nvSpPr>
        <p:spPr>
          <a:xfrm>
            <a:off x="1470089" y="5815950"/>
            <a:ext cx="15233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i="1" dirty="0">
                <a:latin typeface="Calibri Light" panose="020F0302020204030204" pitchFamily="34" charset="0"/>
                <a:cs typeface="Calibri Light" panose="020F0302020204030204" pitchFamily="34" charset="0"/>
              </a:rPr>
              <a:t>Ernesto </a:t>
            </a:r>
            <a:r>
              <a:rPr lang="pl-PL" i="1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Laclau</a:t>
            </a:r>
            <a:endParaRPr lang="pl-PL" i="1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pic>
        <p:nvPicPr>
          <p:cNvPr id="8196" name="Picture 4" descr="https://upload.wikimedia.org/wikipedia/commons/c/c7/Pierre_Rosanvallon.jpg">
            <a:extLst>
              <a:ext uri="{FF2B5EF4-FFF2-40B4-BE49-F238E27FC236}">
                <a16:creationId xmlns:a16="http://schemas.microsoft.com/office/drawing/2014/main" id="{197AD70A-BEAF-40C0-909D-FADF72B1CA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95608" y="4187628"/>
            <a:ext cx="2442483" cy="16283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pole tekstowe 10">
            <a:extLst>
              <a:ext uri="{FF2B5EF4-FFF2-40B4-BE49-F238E27FC236}">
                <a16:creationId xmlns:a16="http://schemas.microsoft.com/office/drawing/2014/main" id="{69F4C685-0B95-456B-9767-87A9A7CC2CF0}"/>
              </a:ext>
            </a:extLst>
          </p:cNvPr>
          <p:cNvSpPr txBox="1"/>
          <p:nvPr/>
        </p:nvSpPr>
        <p:spPr>
          <a:xfrm>
            <a:off x="5267710" y="5826675"/>
            <a:ext cx="18982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i="1" dirty="0">
                <a:latin typeface="Calibri Light" panose="020F0302020204030204" pitchFamily="34" charset="0"/>
                <a:cs typeface="Calibri Light" panose="020F0302020204030204" pitchFamily="34" charset="0"/>
              </a:rPr>
              <a:t>Pierre </a:t>
            </a:r>
            <a:r>
              <a:rPr lang="pl-PL" i="1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Rosanvallon</a:t>
            </a:r>
            <a:endParaRPr lang="pl-PL" i="1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027402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8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"/>
                            </p:stCondLst>
                            <p:childTnLst>
                              <p:par>
                                <p:cTn id="4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1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endParaRPr lang="pl-PL" sz="2800" i="1" dirty="0">
              <a:latin typeface="Calibri Light" panose="020F0302020204030204" pitchFamily="34" charset="0"/>
            </a:endParaRPr>
          </a:p>
          <a:p>
            <a:pPr marL="0" indent="0" algn="ctr">
              <a:buNone/>
            </a:pPr>
            <a:r>
              <a:rPr lang="pl-PL" sz="2800" dirty="0">
                <a:latin typeface="Calibri Light" panose="020F0302020204030204" pitchFamily="34" charset="0"/>
              </a:rPr>
              <a:t>video:</a:t>
            </a:r>
          </a:p>
          <a:p>
            <a:pPr marL="457200" lvl="1" indent="0">
              <a:buNone/>
            </a:pPr>
            <a:r>
              <a:rPr lang="pl-PL" i="1" dirty="0">
                <a:latin typeface="Calibri Light" panose="020F0302020204030204" pitchFamily="34" charset="0"/>
                <a:cs typeface="Calibri Light" panose="020F0302020204030204" pitchFamily="34" charset="0"/>
                <a:hlinkClick r:id="rId2"/>
              </a:rPr>
              <a:t>https://www.youtube.com/watch?v=Zqj0RKduf5E</a:t>
            </a:r>
            <a:endParaRPr lang="pl-PL" i="1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278625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608440B0-3E9D-4EE9-8B55-368A7E89A5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l"/>
            <a:r>
              <a:rPr lang="pl-PL" sz="3600" dirty="0">
                <a:latin typeface="Calibri Light" panose="020F0302020204030204" pitchFamily="34" charset="0"/>
                <a:cs typeface="Calibri Light" panose="020F0302020204030204" pitchFamily="34" charset="0"/>
              </a:rPr>
              <a:t>Modern </a:t>
            </a:r>
            <a:r>
              <a:rPr lang="pl-PL" sz="36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interpretation</a:t>
            </a:r>
            <a:r>
              <a:rPr lang="pl-PL" sz="3600" dirty="0">
                <a:latin typeface="Calibri Light" panose="020F0302020204030204" pitchFamily="34" charset="0"/>
                <a:cs typeface="Calibri Light" panose="020F0302020204030204" pitchFamily="34" charset="0"/>
              </a:rPr>
              <a:t> of </a:t>
            </a:r>
            <a:r>
              <a:rPr lang="pl-PL" sz="36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populism</a:t>
            </a:r>
            <a:endParaRPr lang="pl-PL" sz="36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6477616A-3EC0-45D2-A38F-8DF5C573D9A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pl-PL" sz="28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general</a:t>
            </a:r>
            <a:r>
              <a:rPr lang="pl-PL" sz="28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pl-PL" sz="28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characteristic</a:t>
            </a:r>
            <a:r>
              <a:rPr lang="pl-PL" sz="2800" dirty="0">
                <a:latin typeface="Calibri Light" panose="020F0302020204030204" pitchFamily="34" charset="0"/>
                <a:cs typeface="Calibri Light" panose="020F0302020204030204" pitchFamily="34" charset="0"/>
              </a:rPr>
              <a:t> and </a:t>
            </a:r>
            <a:r>
              <a:rPr lang="pl-PL" sz="28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conlusions</a:t>
            </a:r>
            <a:endParaRPr lang="pl-PL" sz="20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r>
              <a:rPr lang="pl-PL" sz="28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flexibility</a:t>
            </a:r>
            <a:endParaRPr lang="pl-PL" sz="28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lvl="1"/>
            <a:r>
              <a:rPr lang="pl-PL" sz="2000" dirty="0">
                <a:latin typeface="Calibri Light" panose="020F0302020204030204" pitchFamily="34" charset="0"/>
                <a:cs typeface="Calibri Light" panose="020F0302020204030204" pitchFamily="34" charset="0"/>
              </a:rPr>
              <a:t>„</a:t>
            </a:r>
            <a:r>
              <a:rPr lang="pl-PL" sz="20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left-wing</a:t>
            </a:r>
            <a:r>
              <a:rPr lang="pl-PL" sz="2000" dirty="0">
                <a:latin typeface="Calibri Light" panose="020F0302020204030204" pitchFamily="34" charset="0"/>
                <a:cs typeface="Calibri Light" panose="020F0302020204030204" pitchFamily="34" charset="0"/>
              </a:rPr>
              <a:t>”, „</a:t>
            </a:r>
            <a:r>
              <a:rPr lang="pl-PL" sz="20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right-wing</a:t>
            </a:r>
            <a:r>
              <a:rPr lang="pl-PL" sz="2000" dirty="0">
                <a:latin typeface="Calibri Light" panose="020F0302020204030204" pitchFamily="34" charset="0"/>
                <a:cs typeface="Calibri Light" panose="020F0302020204030204" pitchFamily="34" charset="0"/>
              </a:rPr>
              <a:t>” </a:t>
            </a:r>
            <a:r>
              <a:rPr lang="pl-PL" sz="20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or</a:t>
            </a:r>
            <a:r>
              <a:rPr lang="pl-PL" sz="20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pl-PL" sz="20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even</a:t>
            </a:r>
            <a:r>
              <a:rPr lang="pl-PL" sz="2000" dirty="0">
                <a:latin typeface="Calibri Light" panose="020F0302020204030204" pitchFamily="34" charset="0"/>
                <a:cs typeface="Calibri Light" panose="020F0302020204030204" pitchFamily="34" charset="0"/>
              </a:rPr>
              <a:t> „</a:t>
            </a:r>
            <a:r>
              <a:rPr lang="pl-PL" sz="20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radical</a:t>
            </a:r>
            <a:r>
              <a:rPr lang="pl-PL" sz="20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pl-PL" sz="20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centrist</a:t>
            </a:r>
            <a:r>
              <a:rPr lang="pl-PL" sz="2000" dirty="0">
                <a:latin typeface="Calibri Light" panose="020F0302020204030204" pitchFamily="34" charset="0"/>
                <a:cs typeface="Calibri Light" panose="020F0302020204030204" pitchFamily="34" charset="0"/>
              </a:rPr>
              <a:t>” </a:t>
            </a:r>
            <a:r>
              <a:rPr lang="pl-PL" sz="20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populism</a:t>
            </a:r>
            <a:endParaRPr lang="pl-PL" sz="20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r>
              <a:rPr lang="pl-PL" sz="28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ideology</a:t>
            </a:r>
            <a:r>
              <a:rPr lang="pl-PL" sz="28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pl-PL" sz="28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or</a:t>
            </a:r>
            <a:r>
              <a:rPr lang="pl-PL" sz="28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pl-PL" sz="28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discursive</a:t>
            </a:r>
            <a:r>
              <a:rPr lang="pl-PL" sz="2800" dirty="0">
                <a:latin typeface="Calibri Light" panose="020F0302020204030204" pitchFamily="34" charset="0"/>
                <a:cs typeface="Calibri Light" panose="020F0302020204030204" pitchFamily="34" charset="0"/>
              </a:rPr>
              <a:t> style?</a:t>
            </a:r>
          </a:p>
          <a:p>
            <a:r>
              <a:rPr lang="pl-PL" sz="2800" dirty="0">
                <a:latin typeface="Calibri Light" panose="020F0302020204030204" pitchFamily="34" charset="0"/>
                <a:cs typeface="Calibri Light" panose="020F0302020204030204" pitchFamily="34" charset="0"/>
              </a:rPr>
              <a:t>not a </a:t>
            </a:r>
            <a:r>
              <a:rPr lang="pl-PL" sz="28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new</a:t>
            </a:r>
            <a:r>
              <a:rPr lang="pl-PL" sz="28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pl-PL" sz="28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phenomenon</a:t>
            </a:r>
            <a:endParaRPr lang="pl-PL" sz="28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lvl="1"/>
            <a:r>
              <a:rPr lang="pl-PL" sz="20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examples</a:t>
            </a:r>
            <a:r>
              <a:rPr lang="pl-PL" sz="2000" dirty="0">
                <a:latin typeface="Calibri Light" panose="020F0302020204030204" pitchFamily="34" charset="0"/>
                <a:cs typeface="Calibri Light" panose="020F0302020204030204" pitchFamily="34" charset="0"/>
              </a:rPr>
              <a:t> of </a:t>
            </a:r>
            <a:r>
              <a:rPr lang="pl-PL" sz="20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populist</a:t>
            </a:r>
            <a:r>
              <a:rPr lang="pl-PL" sz="20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pl-PL" sz="20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politics</a:t>
            </a:r>
            <a:r>
              <a:rPr lang="pl-PL" sz="20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pl-PL" sz="20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visible</a:t>
            </a:r>
            <a:r>
              <a:rPr lang="pl-PL" sz="20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pl-PL" sz="20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at</a:t>
            </a:r>
            <a:r>
              <a:rPr lang="pl-PL" sz="20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pl-PL" sz="20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every</a:t>
            </a:r>
            <a:r>
              <a:rPr lang="pl-PL" sz="20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pl-PL" sz="20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crisis</a:t>
            </a:r>
            <a:endParaRPr lang="pl-PL" sz="20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L="400050"/>
            <a:r>
              <a:rPr lang="pl-PL" sz="2800" dirty="0">
                <a:latin typeface="Calibri Light" panose="020F0302020204030204" pitchFamily="34" charset="0"/>
                <a:cs typeface="Calibri Light" panose="020F0302020204030204" pitchFamily="34" charset="0"/>
              </a:rPr>
              <a:t>not </a:t>
            </a:r>
            <a:r>
              <a:rPr lang="pl-PL" sz="28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only</a:t>
            </a:r>
            <a:r>
              <a:rPr lang="pl-PL" sz="28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pl-PL" sz="28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negative</a:t>
            </a:r>
            <a:r>
              <a:rPr lang="pl-PL" sz="28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pl-PL" sz="28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connotation</a:t>
            </a:r>
            <a:endParaRPr lang="pl-PL" sz="28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L="400050"/>
            <a:r>
              <a:rPr lang="pl-PL" sz="2800" dirty="0">
                <a:latin typeface="Calibri Light" panose="020F0302020204030204" pitchFamily="34" charset="0"/>
                <a:cs typeface="Calibri Light" panose="020F0302020204030204" pitchFamily="34" charset="0"/>
              </a:rPr>
              <a:t>≠ </a:t>
            </a:r>
            <a:r>
              <a:rPr lang="pl-PL" sz="28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authoritarism</a:t>
            </a:r>
            <a:r>
              <a:rPr lang="pl-PL" sz="2800" dirty="0">
                <a:latin typeface="Calibri Light" panose="020F0302020204030204" pitchFamily="34" charset="0"/>
                <a:cs typeface="Calibri Light" panose="020F0302020204030204" pitchFamily="34" charset="0"/>
              </a:rPr>
              <a:t>!</a:t>
            </a:r>
          </a:p>
          <a:p>
            <a:endParaRPr lang="pl-PL" sz="24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L="457200" lvl="1" indent="0">
              <a:buNone/>
            </a:pPr>
            <a:endParaRPr lang="pl-PL" sz="16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L="457200" lvl="1" indent="0">
              <a:buNone/>
            </a:pPr>
            <a:endParaRPr lang="en-US" sz="16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lvl="1"/>
            <a:endParaRPr lang="en-US" sz="24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lvl="1"/>
            <a:endParaRPr lang="pl-PL" sz="24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endParaRPr lang="pl-PL" sz="28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498078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608440B0-3E9D-4EE9-8B55-368A7E89A5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l"/>
            <a:r>
              <a:rPr lang="pl-PL" sz="36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Sources</a:t>
            </a:r>
            <a:r>
              <a:rPr lang="pl-PL" sz="3600" dirty="0">
                <a:latin typeface="Calibri Light" panose="020F0302020204030204" pitchFamily="34" charset="0"/>
                <a:cs typeface="Calibri Light" panose="020F0302020204030204" pitchFamily="34" charset="0"/>
              </a:rPr>
              <a:t>:</a:t>
            </a:r>
            <a:endParaRPr lang="pl-PL" sz="3600" i="1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6477616A-3EC0-45D2-A38F-8DF5C573D9A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1196752"/>
            <a:ext cx="8229600" cy="5112568"/>
          </a:xfrm>
        </p:spPr>
        <p:txBody>
          <a:bodyPr>
            <a:normAutofit lnSpcReduction="10000"/>
          </a:bodyPr>
          <a:lstStyle/>
          <a:p>
            <a:pPr marL="457200" lvl="1" indent="0">
              <a:buNone/>
            </a:pPr>
            <a:r>
              <a:rPr lang="pl-PL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literature</a:t>
            </a:r>
            <a:r>
              <a:rPr lang="pl-PL" dirty="0">
                <a:latin typeface="Calibri Light" panose="020F0302020204030204" pitchFamily="34" charset="0"/>
                <a:cs typeface="Calibri Light" panose="020F0302020204030204" pitchFamily="34" charset="0"/>
              </a:rPr>
              <a:t>: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pl-PL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Cas</a:t>
            </a:r>
            <a:r>
              <a:rPr lang="pl-PL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pl-PL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Mudde</a:t>
            </a:r>
            <a:r>
              <a:rPr lang="pl-PL" dirty="0">
                <a:latin typeface="Calibri Light" panose="020F0302020204030204" pitchFamily="34" charset="0"/>
                <a:cs typeface="Calibri Light" panose="020F0302020204030204" pitchFamily="34" charset="0"/>
              </a:rPr>
              <a:t>, Cristóbal </a:t>
            </a:r>
            <a:r>
              <a:rPr lang="pl-PL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Rovira</a:t>
            </a:r>
            <a:r>
              <a:rPr lang="pl-PL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pl-PL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Kaltwasser</a:t>
            </a:r>
            <a:r>
              <a:rPr lang="pl-PL" i="1" dirty="0">
                <a:latin typeface="Calibri Light" panose="020F0302020204030204" pitchFamily="34" charset="0"/>
                <a:cs typeface="Calibri Light" panose="020F0302020204030204" pitchFamily="34" charset="0"/>
              </a:rPr>
              <a:t>, </a:t>
            </a:r>
            <a:r>
              <a:rPr lang="pl-PL" b="1" i="1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Populism</a:t>
            </a:r>
            <a:r>
              <a:rPr lang="pl-PL" b="1" i="1" dirty="0">
                <a:latin typeface="Calibri Light" panose="020F0302020204030204" pitchFamily="34" charset="0"/>
                <a:cs typeface="Calibri Light" panose="020F0302020204030204" pitchFamily="34" charset="0"/>
              </a:rPr>
              <a:t>. A </a:t>
            </a:r>
            <a:r>
              <a:rPr lang="pl-PL" b="1" i="1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very</a:t>
            </a:r>
            <a:r>
              <a:rPr lang="pl-PL" b="1" i="1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pl-PL" b="1" i="1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short</a:t>
            </a:r>
            <a:r>
              <a:rPr lang="pl-PL" b="1" i="1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pl-PL" b="1" i="1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introduction</a:t>
            </a:r>
            <a:r>
              <a:rPr lang="pl-PL" b="1" dirty="0">
                <a:latin typeface="Calibri Light" panose="020F0302020204030204" pitchFamily="34" charset="0"/>
                <a:cs typeface="Calibri Light" panose="020F0302020204030204" pitchFamily="34" charset="0"/>
              </a:rPr>
              <a:t>, </a:t>
            </a:r>
            <a:r>
              <a:rPr lang="pl-PL" dirty="0">
                <a:latin typeface="Calibri Light" panose="020F0302020204030204" pitchFamily="34" charset="0"/>
                <a:cs typeface="Calibri Light" panose="020F0302020204030204" pitchFamily="34" charset="0"/>
              </a:rPr>
              <a:t>Oxford University Press 2017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pl-PL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Pinar</a:t>
            </a:r>
            <a:r>
              <a:rPr lang="pl-PL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pl-PL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Dinç</a:t>
            </a:r>
            <a:r>
              <a:rPr lang="pl-PL" dirty="0">
                <a:latin typeface="Calibri Light" panose="020F0302020204030204" pitchFamily="34" charset="0"/>
                <a:cs typeface="Calibri Light" panose="020F0302020204030204" pitchFamily="34" charset="0"/>
              </a:rPr>
              <a:t>, </a:t>
            </a:r>
            <a:r>
              <a:rPr lang="pl-PL" b="1" i="1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Mapping</a:t>
            </a:r>
            <a:r>
              <a:rPr lang="pl-PL" b="1" i="1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pl-PL" b="1" i="1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populism</a:t>
            </a:r>
            <a:r>
              <a:rPr lang="pl-PL" b="1" i="1" dirty="0">
                <a:latin typeface="Calibri Light" panose="020F0302020204030204" pitchFamily="34" charset="0"/>
                <a:cs typeface="Calibri Light" panose="020F0302020204030204" pitchFamily="34" charset="0"/>
              </a:rPr>
              <a:t>: </a:t>
            </a:r>
            <a:r>
              <a:rPr lang="pl-PL" b="1" i="1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definitions</a:t>
            </a:r>
            <a:r>
              <a:rPr lang="pl-PL" b="1" i="1" dirty="0">
                <a:latin typeface="Calibri Light" panose="020F0302020204030204" pitchFamily="34" charset="0"/>
                <a:cs typeface="Calibri Light" panose="020F0302020204030204" pitchFamily="34" charset="0"/>
              </a:rPr>
              <a:t>, </a:t>
            </a:r>
            <a:r>
              <a:rPr lang="pl-PL" b="1" i="1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cases</a:t>
            </a:r>
            <a:r>
              <a:rPr lang="pl-PL" b="1" i="1" dirty="0">
                <a:latin typeface="Calibri Light" panose="020F0302020204030204" pitchFamily="34" charset="0"/>
                <a:cs typeface="Calibri Light" panose="020F0302020204030204" pitchFamily="34" charset="0"/>
              </a:rPr>
              <a:t>, and </a:t>
            </a:r>
            <a:r>
              <a:rPr lang="pl-PL" b="1" i="1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challenges</a:t>
            </a:r>
            <a:r>
              <a:rPr lang="pl-PL" b="1" i="1" dirty="0">
                <a:latin typeface="Calibri Light" panose="020F0302020204030204" pitchFamily="34" charset="0"/>
                <a:cs typeface="Calibri Light" panose="020F0302020204030204" pitchFamily="34" charset="0"/>
              </a:rPr>
              <a:t> to </a:t>
            </a:r>
            <a:r>
              <a:rPr lang="pl-PL" b="1" i="1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democracy</a:t>
            </a:r>
            <a:r>
              <a:rPr lang="pl-PL" b="1" i="1" dirty="0">
                <a:latin typeface="Calibri Light" panose="020F0302020204030204" pitchFamily="34" charset="0"/>
                <a:cs typeface="Calibri Light" panose="020F0302020204030204" pitchFamily="34" charset="0"/>
              </a:rPr>
              <a:t>, </a:t>
            </a:r>
            <a:r>
              <a:rPr lang="pl-PL" dirty="0">
                <a:latin typeface="Calibri Light" panose="020F0302020204030204" pitchFamily="34" charset="0"/>
                <a:cs typeface="Calibri Light" panose="020F0302020204030204" pitchFamily="34" charset="0"/>
              </a:rPr>
              <a:t>Istanbul Policy Center 2016</a:t>
            </a:r>
          </a:p>
          <a:p>
            <a:pPr marL="457200" lvl="1" indent="0">
              <a:buNone/>
            </a:pPr>
            <a:endParaRPr lang="pl-PL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L="457200" lvl="1" indent="0">
              <a:buNone/>
            </a:pPr>
            <a:r>
              <a:rPr lang="pl-PL" dirty="0">
                <a:latin typeface="Calibri Light" panose="020F0302020204030204" pitchFamily="34" charset="0"/>
                <a:cs typeface="Calibri Light" panose="020F0302020204030204" pitchFamily="34" charset="0"/>
              </a:rPr>
              <a:t>video:</a:t>
            </a:r>
            <a:endParaRPr lang="pl-PL" dirty="0">
              <a:latin typeface="Calibri Light" panose="020F0302020204030204" pitchFamily="34" charset="0"/>
              <a:cs typeface="Calibri Light" panose="020F0302020204030204" pitchFamily="34" charset="0"/>
              <a:hlinkClick r:id="rId2"/>
            </a:endParaRPr>
          </a:p>
          <a:p>
            <a:pPr lvl="1">
              <a:buFont typeface="Arial" panose="020B0604020202020204" pitchFamily="34" charset="0"/>
              <a:buChar char="•"/>
            </a:pPr>
            <a:r>
              <a:rPr lang="pl-PL" i="1" dirty="0">
                <a:latin typeface="Calibri Light" panose="020F0302020204030204" pitchFamily="34" charset="0"/>
                <a:cs typeface="Calibri Light" panose="020F0302020204030204" pitchFamily="34" charset="0"/>
                <a:hlinkClick r:id="rId2"/>
              </a:rPr>
              <a:t>https://www.youtube.com/watch?v=cnzo9qXLFUo</a:t>
            </a:r>
            <a:endParaRPr lang="pl-PL" i="1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lvl="1">
              <a:buFont typeface="Arial" panose="020B0604020202020204" pitchFamily="34" charset="0"/>
              <a:buChar char="•"/>
            </a:pPr>
            <a:r>
              <a:rPr lang="pl-PL" i="1" dirty="0">
                <a:latin typeface="Calibri Light" panose="020F0302020204030204" pitchFamily="34" charset="0"/>
                <a:cs typeface="Calibri Light" panose="020F0302020204030204" pitchFamily="34" charset="0"/>
                <a:hlinkClick r:id="rId3"/>
              </a:rPr>
              <a:t>https://www.youtube.com/watch?v=Zqj0RKduf5E</a:t>
            </a:r>
            <a:endParaRPr lang="pl-PL" i="1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lvl="1">
              <a:buFont typeface="Arial" panose="020B0604020202020204" pitchFamily="34" charset="0"/>
              <a:buChar char="•"/>
            </a:pPr>
            <a:endParaRPr lang="pl-PL" i="1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L="457200" lvl="1" indent="0">
              <a:buNone/>
            </a:pPr>
            <a:r>
              <a:rPr lang="pl-PL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contact</a:t>
            </a:r>
            <a:r>
              <a:rPr lang="pl-PL" dirty="0">
                <a:latin typeface="Calibri Light" panose="020F0302020204030204" pitchFamily="34" charset="0"/>
                <a:cs typeface="Calibri Light" panose="020F0302020204030204" pitchFamily="34" charset="0"/>
              </a:rPr>
              <a:t>: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pl-PL" i="1" dirty="0">
                <a:latin typeface="Calibri Light" panose="020F0302020204030204" pitchFamily="34" charset="0"/>
                <a:cs typeface="Calibri Light" panose="020F0302020204030204" pitchFamily="34" charset="0"/>
              </a:rPr>
              <a:t>piotr.kozdrowicki@uwr.edu.pl</a:t>
            </a:r>
          </a:p>
          <a:p>
            <a:pPr lvl="1">
              <a:buFont typeface="Arial" panose="020B0604020202020204" pitchFamily="34" charset="0"/>
              <a:buChar char="•"/>
            </a:pPr>
            <a:endParaRPr lang="pl-PL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lvl="1">
              <a:buFont typeface="Arial" panose="020B0604020202020204" pitchFamily="34" charset="0"/>
              <a:buChar char="•"/>
            </a:pPr>
            <a:endParaRPr lang="pl-PL" i="1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L="457200" lvl="1" indent="0">
              <a:buNone/>
            </a:pPr>
            <a:endParaRPr lang="pl-PL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L="457200" lvl="1" indent="0">
              <a:buNone/>
            </a:pPr>
            <a:endParaRPr lang="pl-PL" sz="24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endParaRPr lang="pl-PL" sz="28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691753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endParaRPr lang="pl-PL" sz="2800" i="1" dirty="0">
              <a:latin typeface="Calibri Light" panose="020F0302020204030204" pitchFamily="34" charset="0"/>
            </a:endParaRPr>
          </a:p>
          <a:p>
            <a:pPr marL="0" indent="0" algn="ctr">
              <a:buNone/>
            </a:pPr>
            <a:r>
              <a:rPr lang="pl-PL" sz="2800" dirty="0">
                <a:latin typeface="Calibri Light" panose="020F0302020204030204" pitchFamily="34" charset="0"/>
              </a:rPr>
              <a:t>Piotr Kantor-Kozdrowicki</a:t>
            </a:r>
          </a:p>
          <a:p>
            <a:pPr marL="0" indent="0" algn="ctr">
              <a:buNone/>
            </a:pPr>
            <a:endParaRPr lang="pl-PL" sz="2800" dirty="0">
              <a:latin typeface="Calibri Light" panose="020F0302020204030204" pitchFamily="34" charset="0"/>
            </a:endParaRPr>
          </a:p>
          <a:p>
            <a:pPr marL="0" indent="0" algn="ctr">
              <a:buNone/>
            </a:pPr>
            <a:r>
              <a:rPr lang="pl-PL" sz="2800" i="1" dirty="0">
                <a:latin typeface="Calibri Light" panose="020F0302020204030204" pitchFamily="34" charset="0"/>
                <a:hlinkClick r:id="rId2"/>
              </a:rPr>
              <a:t>piotr.kozdrowicki@uwr.edu.pl</a:t>
            </a:r>
            <a:endParaRPr lang="pl-PL" sz="2800" i="1" dirty="0">
              <a:latin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89284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endParaRPr lang="pl-PL" sz="2800" i="1" dirty="0">
              <a:latin typeface="Calibri Light" panose="020F0302020204030204" pitchFamily="34" charset="0"/>
            </a:endParaRPr>
          </a:p>
          <a:p>
            <a:pPr marL="0" indent="0" algn="ctr">
              <a:buNone/>
            </a:pPr>
            <a:r>
              <a:rPr lang="pl-PL" sz="2800" dirty="0">
                <a:latin typeface="Calibri Light" panose="020F0302020204030204" pitchFamily="34" charset="0"/>
              </a:rPr>
              <a:t>video:</a:t>
            </a:r>
          </a:p>
          <a:p>
            <a:pPr marL="457200" lvl="1" indent="0">
              <a:buNone/>
            </a:pPr>
            <a:r>
              <a:rPr lang="pl-PL" i="1" dirty="0">
                <a:latin typeface="Calibri Light" panose="020F0302020204030204" pitchFamily="34" charset="0"/>
                <a:cs typeface="Calibri Light" panose="020F0302020204030204" pitchFamily="34" charset="0"/>
                <a:hlinkClick r:id="rId2"/>
              </a:rPr>
              <a:t>https://www.youtube.com/watch?v=cnzo9qXLFUo</a:t>
            </a:r>
            <a:endParaRPr lang="pl-PL" i="1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810713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BF8A320E-F59B-4B4F-82F2-44081D90809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l-PL" dirty="0">
                <a:latin typeface="Calibri Light" panose="020F0302020204030204" pitchFamily="34" charset="0"/>
                <a:cs typeface="Calibri Light" panose="020F0302020204030204" pitchFamily="34" charset="0"/>
              </a:rPr>
              <a:t>POPULISM</a:t>
            </a:r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0B65169B-95C4-4446-9657-7695265FB46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71600" y="3284984"/>
            <a:ext cx="6400800" cy="1752600"/>
          </a:xfrm>
        </p:spPr>
        <p:txBody>
          <a:bodyPr>
            <a:normAutofit/>
          </a:bodyPr>
          <a:lstStyle/>
          <a:p>
            <a:r>
              <a:rPr lang="pl-PL" sz="2400" i="1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philosophic</a:t>
            </a:r>
            <a:r>
              <a:rPr lang="pl-PL" sz="2400" i="1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pl-PL" sz="2400" i="1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fundaments</a:t>
            </a:r>
            <a:r>
              <a:rPr lang="pl-PL" sz="2400" i="1" dirty="0">
                <a:latin typeface="Calibri Light" panose="020F0302020204030204" pitchFamily="34" charset="0"/>
                <a:cs typeface="Calibri Light" panose="020F0302020204030204" pitchFamily="34" charset="0"/>
              </a:rPr>
              <a:t>, </a:t>
            </a:r>
          </a:p>
          <a:p>
            <a:r>
              <a:rPr lang="pl-PL" sz="2400" i="1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political</a:t>
            </a:r>
            <a:r>
              <a:rPr lang="pl-PL" sz="2400" i="1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pl-PL" sz="2400" i="1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origins</a:t>
            </a:r>
            <a:r>
              <a:rPr lang="pl-PL" sz="2400" i="1" dirty="0">
                <a:latin typeface="Calibri Light" panose="020F0302020204030204" pitchFamily="34" charset="0"/>
                <a:cs typeface="Calibri Light" panose="020F0302020204030204" pitchFamily="34" charset="0"/>
              </a:rPr>
              <a:t>,</a:t>
            </a:r>
          </a:p>
          <a:p>
            <a:r>
              <a:rPr lang="pl-PL" sz="2400" i="1" dirty="0">
                <a:latin typeface="Calibri Light" panose="020F0302020204030204" pitchFamily="34" charset="0"/>
                <a:cs typeface="Calibri Light" panose="020F0302020204030204" pitchFamily="34" charset="0"/>
              </a:rPr>
              <a:t>modern </a:t>
            </a:r>
            <a:r>
              <a:rPr lang="pl-PL" sz="2400" i="1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interpretations</a:t>
            </a:r>
            <a:endParaRPr lang="pl-PL" sz="2400" i="1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882737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25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25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25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uiExpand="1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608440B0-3E9D-4EE9-8B55-368A7E89A5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pl-PL" sz="36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Philosophic</a:t>
            </a:r>
            <a:r>
              <a:rPr lang="pl-PL" sz="36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pl-PL" sz="36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fundaments</a:t>
            </a:r>
            <a:r>
              <a:rPr lang="pl-PL" sz="3600" dirty="0">
                <a:latin typeface="Calibri Light" panose="020F0302020204030204" pitchFamily="34" charset="0"/>
                <a:cs typeface="Calibri Light" panose="020F0302020204030204" pitchFamily="34" charset="0"/>
              </a:rPr>
              <a:t>: Plato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6477616A-3EC0-45D2-A38F-8DF5C573D9A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l-PL" sz="2800" dirty="0">
                <a:latin typeface="Calibri Light" panose="020F0302020204030204" pitchFamily="34" charset="0"/>
                <a:cs typeface="Calibri Light" panose="020F0302020204030204" pitchFamily="34" charset="0"/>
              </a:rPr>
              <a:t>five </a:t>
            </a:r>
            <a:r>
              <a:rPr lang="pl-PL" sz="28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regimes</a:t>
            </a:r>
            <a:r>
              <a:rPr lang="pl-PL" sz="2800" dirty="0">
                <a:latin typeface="Calibri Light" panose="020F0302020204030204" pitchFamily="34" charset="0"/>
                <a:cs typeface="Calibri Light" panose="020F0302020204030204" pitchFamily="34" charset="0"/>
              </a:rPr>
              <a:t>:</a:t>
            </a:r>
          </a:p>
          <a:p>
            <a:pPr marL="0" indent="0">
              <a:buNone/>
            </a:pPr>
            <a:r>
              <a:rPr lang="pl-PL" sz="2800" dirty="0">
                <a:latin typeface="Calibri Light" panose="020F0302020204030204" pitchFamily="34" charset="0"/>
                <a:cs typeface="Calibri Light" panose="020F0302020204030204" pitchFamily="34" charset="0"/>
              </a:rPr>
              <a:t>	</a:t>
            </a:r>
            <a:r>
              <a:rPr lang="pl-PL" sz="2400" dirty="0">
                <a:latin typeface="Calibri Light" panose="020F0302020204030204" pitchFamily="34" charset="0"/>
                <a:cs typeface="Calibri Light" panose="020F0302020204030204" pitchFamily="34" charset="0"/>
              </a:rPr>
              <a:t>I - </a:t>
            </a:r>
            <a:r>
              <a:rPr lang="pl-PL" sz="24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aristocracy</a:t>
            </a:r>
            <a:endParaRPr lang="pl-PL" sz="24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L="0" indent="0">
              <a:buNone/>
            </a:pPr>
            <a:r>
              <a:rPr lang="pl-PL" sz="2400" dirty="0">
                <a:latin typeface="Calibri Light" panose="020F0302020204030204" pitchFamily="34" charset="0"/>
                <a:cs typeface="Calibri Light" panose="020F0302020204030204" pitchFamily="34" charset="0"/>
              </a:rPr>
              <a:t>	II - </a:t>
            </a:r>
            <a:r>
              <a:rPr lang="pl-PL" sz="24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timocracy</a:t>
            </a:r>
            <a:endParaRPr lang="pl-PL" sz="24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L="0" indent="0">
              <a:buNone/>
            </a:pPr>
            <a:r>
              <a:rPr lang="pl-PL" sz="2400" dirty="0">
                <a:latin typeface="Calibri Light" panose="020F0302020204030204" pitchFamily="34" charset="0"/>
                <a:cs typeface="Calibri Light" panose="020F0302020204030204" pitchFamily="34" charset="0"/>
              </a:rPr>
              <a:t>	III - oligarchy</a:t>
            </a:r>
          </a:p>
          <a:p>
            <a:pPr marL="0" indent="0">
              <a:buNone/>
            </a:pPr>
            <a:r>
              <a:rPr lang="pl-PL" sz="2400" dirty="0">
                <a:latin typeface="Calibri Light" panose="020F0302020204030204" pitchFamily="34" charset="0"/>
                <a:cs typeface="Calibri Light" panose="020F0302020204030204" pitchFamily="34" charset="0"/>
              </a:rPr>
              <a:t>	IV - </a:t>
            </a:r>
            <a:r>
              <a:rPr lang="pl-PL" sz="24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democracy</a:t>
            </a:r>
            <a:endParaRPr lang="pl-PL" sz="24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L="0" indent="0">
              <a:buNone/>
            </a:pPr>
            <a:r>
              <a:rPr lang="pl-PL" sz="2400" dirty="0">
                <a:latin typeface="Calibri Light" panose="020F0302020204030204" pitchFamily="34" charset="0"/>
                <a:cs typeface="Calibri Light" panose="020F0302020204030204" pitchFamily="34" charset="0"/>
              </a:rPr>
              <a:t>	V – </a:t>
            </a:r>
            <a:r>
              <a:rPr lang="pl-PL" sz="24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tyranny</a:t>
            </a:r>
            <a:endParaRPr lang="pl-PL" sz="24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r>
              <a:rPr lang="pl-PL" sz="28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pessimistic</a:t>
            </a:r>
            <a:r>
              <a:rPr lang="pl-PL" sz="2800" dirty="0">
                <a:latin typeface="Calibri Light" panose="020F0302020204030204" pitchFamily="34" charset="0"/>
                <a:cs typeface="Calibri Light" panose="020F0302020204030204" pitchFamily="34" charset="0"/>
              </a:rPr>
              <a:t>, </a:t>
            </a:r>
            <a:r>
              <a:rPr lang="pl-PL" sz="28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negative</a:t>
            </a:r>
            <a:r>
              <a:rPr lang="pl-PL" sz="28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pl-PL" sz="28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vision</a:t>
            </a:r>
            <a:r>
              <a:rPr lang="pl-PL" sz="2800" dirty="0">
                <a:latin typeface="Calibri Light" panose="020F0302020204030204" pitchFamily="34" charset="0"/>
                <a:cs typeface="Calibri Light" panose="020F0302020204030204" pitchFamily="34" charset="0"/>
              </a:rPr>
              <a:t> of </a:t>
            </a:r>
            <a:r>
              <a:rPr lang="pl-PL" sz="28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society</a:t>
            </a:r>
            <a:endParaRPr lang="pl-PL" sz="28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r>
              <a:rPr lang="pl-PL" sz="28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metaphore</a:t>
            </a:r>
            <a:r>
              <a:rPr lang="pl-PL" sz="2800" dirty="0">
                <a:latin typeface="Calibri Light" panose="020F0302020204030204" pitchFamily="34" charset="0"/>
                <a:cs typeface="Calibri Light" panose="020F0302020204030204" pitchFamily="34" charset="0"/>
              </a:rPr>
              <a:t> of a </a:t>
            </a:r>
            <a:r>
              <a:rPr lang="pl-PL" sz="2800" i="1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tyrant</a:t>
            </a:r>
            <a:r>
              <a:rPr lang="pl-PL" sz="2800" dirty="0">
                <a:latin typeface="Calibri Light" panose="020F0302020204030204" pitchFamily="34" charset="0"/>
                <a:cs typeface="Calibri Light" panose="020F0302020204030204" pitchFamily="34" charset="0"/>
              </a:rPr>
              <a:t> „</a:t>
            </a:r>
            <a:r>
              <a:rPr lang="pl-PL" sz="28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born</a:t>
            </a:r>
            <a:r>
              <a:rPr lang="pl-PL" sz="2800" dirty="0">
                <a:latin typeface="Calibri Light" panose="020F0302020204030204" pitchFamily="34" charset="0"/>
                <a:cs typeface="Calibri Light" panose="020F0302020204030204" pitchFamily="34" charset="0"/>
              </a:rPr>
              <a:t>” from a </a:t>
            </a:r>
            <a:r>
              <a:rPr lang="pl-PL" sz="2800" i="1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demagouge</a:t>
            </a:r>
            <a:endParaRPr lang="pl-PL" sz="2800" i="1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pic>
        <p:nvPicPr>
          <p:cNvPr id="1028" name="Picture 4" descr="Znalezione obrazy dla zapytania plato">
            <a:extLst>
              <a:ext uri="{FF2B5EF4-FFF2-40B4-BE49-F238E27FC236}">
                <a16:creationId xmlns:a16="http://schemas.microsoft.com/office/drawing/2014/main" id="{26E3EA1D-CB50-4761-8CAB-9C611E505A4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54959" y="1747859"/>
            <a:ext cx="3131840" cy="23488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pole tekstowe 3">
            <a:extLst>
              <a:ext uri="{FF2B5EF4-FFF2-40B4-BE49-F238E27FC236}">
                <a16:creationId xmlns:a16="http://schemas.microsoft.com/office/drawing/2014/main" id="{650030FA-188F-48BD-94C7-AFB2192BFD60}"/>
              </a:ext>
            </a:extLst>
          </p:cNvPr>
          <p:cNvSpPr txBox="1"/>
          <p:nvPr/>
        </p:nvSpPr>
        <p:spPr>
          <a:xfrm>
            <a:off x="3589042" y="3727407"/>
            <a:ext cx="17734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i="1" dirty="0">
                <a:solidFill>
                  <a:schemeClr val="tx1">
                    <a:lumMod val="50000"/>
                    <a:lumOff val="50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  <a:sym typeface="Symbol" panose="05050102010706020507" pitchFamily="18" charset="2"/>
              </a:rPr>
              <a:t> </a:t>
            </a:r>
            <a:r>
              <a:rPr lang="pl-PL" i="1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demagouge</a:t>
            </a:r>
            <a:r>
              <a:rPr lang="pl-PL" i="1" dirty="0">
                <a:solidFill>
                  <a:schemeClr val="tx1">
                    <a:lumMod val="50000"/>
                    <a:lumOff val="50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!</a:t>
            </a:r>
          </a:p>
        </p:txBody>
      </p:sp>
      <p:sp>
        <p:nvSpPr>
          <p:cNvPr id="8" name="pole tekstowe 7">
            <a:extLst>
              <a:ext uri="{FF2B5EF4-FFF2-40B4-BE49-F238E27FC236}">
                <a16:creationId xmlns:a16="http://schemas.microsoft.com/office/drawing/2014/main" id="{C32D5D0C-FBFE-484A-81FF-672B55129D1C}"/>
              </a:ext>
            </a:extLst>
          </p:cNvPr>
          <p:cNvSpPr txBox="1"/>
          <p:nvPr/>
        </p:nvSpPr>
        <p:spPr>
          <a:xfrm>
            <a:off x="811105" y="2132856"/>
            <a:ext cx="681029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i="1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good</a:t>
            </a:r>
            <a:endParaRPr lang="pl-PL" i="1" dirty="0">
              <a:solidFill>
                <a:schemeClr val="tx1">
                  <a:lumMod val="50000"/>
                  <a:lumOff val="50000"/>
                </a:schemeClr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algn="ctr"/>
            <a:endParaRPr lang="pl-PL" i="1" dirty="0">
              <a:solidFill>
                <a:schemeClr val="tx1">
                  <a:lumMod val="50000"/>
                  <a:lumOff val="50000"/>
                </a:schemeClr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algn="ctr"/>
            <a:endParaRPr lang="pl-PL" i="1" dirty="0">
              <a:solidFill>
                <a:schemeClr val="tx1">
                  <a:lumMod val="50000"/>
                  <a:lumOff val="50000"/>
                </a:schemeClr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algn="ctr"/>
            <a:endParaRPr lang="pl-PL" i="1" dirty="0">
              <a:solidFill>
                <a:schemeClr val="tx1">
                  <a:lumMod val="50000"/>
                  <a:lumOff val="50000"/>
                </a:schemeClr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algn="ctr"/>
            <a:endParaRPr lang="pl-PL" i="1" dirty="0">
              <a:solidFill>
                <a:schemeClr val="tx1">
                  <a:lumMod val="50000"/>
                  <a:lumOff val="50000"/>
                </a:schemeClr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algn="ctr"/>
            <a:endParaRPr lang="pl-PL" i="1" dirty="0">
              <a:solidFill>
                <a:schemeClr val="tx1">
                  <a:lumMod val="50000"/>
                  <a:lumOff val="50000"/>
                </a:schemeClr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algn="ctr"/>
            <a:endParaRPr lang="pl-PL" i="1" dirty="0">
              <a:solidFill>
                <a:schemeClr val="tx1">
                  <a:lumMod val="50000"/>
                  <a:lumOff val="50000"/>
                </a:schemeClr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algn="ctr"/>
            <a:r>
              <a:rPr lang="pl-PL" i="1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bad</a:t>
            </a:r>
            <a:endParaRPr lang="pl-PL" i="1" dirty="0">
              <a:solidFill>
                <a:schemeClr val="tx1">
                  <a:lumMod val="50000"/>
                  <a:lumOff val="50000"/>
                </a:schemeClr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6" name="Strzałka: w dół 5">
            <a:extLst>
              <a:ext uri="{FF2B5EF4-FFF2-40B4-BE49-F238E27FC236}">
                <a16:creationId xmlns:a16="http://schemas.microsoft.com/office/drawing/2014/main" id="{2A74A7B7-4D64-4A31-B1A2-DDFB1BD65B1F}"/>
              </a:ext>
            </a:extLst>
          </p:cNvPr>
          <p:cNvSpPr/>
          <p:nvPr/>
        </p:nvSpPr>
        <p:spPr>
          <a:xfrm>
            <a:off x="971599" y="2566938"/>
            <a:ext cx="360040" cy="1440160"/>
          </a:xfrm>
          <a:prstGeom prst="downArrow">
            <a:avLst/>
          </a:prstGeom>
          <a:gradFill flip="none" rotWithShape="1">
            <a:gsLst>
              <a:gs pos="0">
                <a:srgbClr val="FF0000">
                  <a:alpha val="10000"/>
                </a:srgbClr>
              </a:gs>
              <a:gs pos="100000">
                <a:srgbClr val="92D050">
                  <a:alpha val="10000"/>
                </a:srgb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3939578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4" grpId="0"/>
      <p:bldP spid="8" grpId="0"/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608440B0-3E9D-4EE9-8B55-368A7E89A5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l"/>
            <a:r>
              <a:rPr lang="pl-PL" sz="36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Philosophic</a:t>
            </a:r>
            <a:r>
              <a:rPr lang="pl-PL" sz="36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pl-PL" sz="36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fundaments</a:t>
            </a:r>
            <a:r>
              <a:rPr lang="pl-PL" sz="3600" dirty="0">
                <a:latin typeface="Calibri Light" panose="020F0302020204030204" pitchFamily="34" charset="0"/>
                <a:cs typeface="Calibri Light" panose="020F0302020204030204" pitchFamily="34" charset="0"/>
              </a:rPr>
              <a:t>: Max Weber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6477616A-3EC0-45D2-A38F-8DF5C573D9A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l-PL" sz="2800" i="1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charismatic</a:t>
            </a:r>
            <a:r>
              <a:rPr lang="pl-PL" sz="2800" i="1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pl-PL" sz="2800" i="1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leadership</a:t>
            </a:r>
            <a:endParaRPr lang="pl-PL" sz="2800" i="1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lvl="1"/>
            <a:r>
              <a:rPr lang="pl-PL" sz="20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personal</a:t>
            </a:r>
            <a:r>
              <a:rPr lang="pl-PL" sz="20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pl-PL" sz="20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charisma</a:t>
            </a:r>
            <a:endParaRPr lang="pl-PL" sz="20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lvl="1"/>
            <a:r>
              <a:rPr lang="pl-PL" sz="2000" i="1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bond</a:t>
            </a:r>
            <a:r>
              <a:rPr lang="pl-PL" sz="20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pl-PL" sz="20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between</a:t>
            </a:r>
            <a:r>
              <a:rPr lang="pl-PL" sz="2000" dirty="0">
                <a:latin typeface="Calibri Light" panose="020F0302020204030204" pitchFamily="34" charset="0"/>
                <a:cs typeface="Calibri Light" panose="020F0302020204030204" pitchFamily="34" charset="0"/>
              </a:rPr>
              <a:t> leader and </a:t>
            </a:r>
            <a:r>
              <a:rPr lang="pl-PL" sz="20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followers</a:t>
            </a:r>
            <a:endParaRPr lang="pl-PL" sz="20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r>
              <a:rPr lang="pl-PL" sz="28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conflict</a:t>
            </a:r>
            <a:r>
              <a:rPr lang="pl-PL" sz="2800" dirty="0">
                <a:latin typeface="Calibri Light" panose="020F0302020204030204" pitchFamily="34" charset="0"/>
                <a:cs typeface="Calibri Light" panose="020F0302020204030204" pitchFamily="34" charset="0"/>
              </a:rPr>
              <a:t> with </a:t>
            </a:r>
            <a:r>
              <a:rPr lang="pl-PL" sz="28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other</a:t>
            </a:r>
            <a:r>
              <a:rPr lang="pl-PL" sz="28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pl-PL" sz="28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types</a:t>
            </a:r>
            <a:r>
              <a:rPr lang="pl-PL" sz="2800" dirty="0">
                <a:latin typeface="Calibri Light" panose="020F0302020204030204" pitchFamily="34" charset="0"/>
                <a:cs typeface="Calibri Light" panose="020F0302020204030204" pitchFamily="34" charset="0"/>
              </a:rPr>
              <a:t> of </a:t>
            </a:r>
            <a:r>
              <a:rPr lang="pl-PL" sz="28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leadership</a:t>
            </a:r>
            <a:endParaRPr lang="pl-PL" sz="28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lvl="1"/>
            <a:r>
              <a:rPr lang="pl-PL" sz="20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siginificant</a:t>
            </a:r>
            <a:r>
              <a:rPr lang="pl-PL" sz="2000" dirty="0">
                <a:latin typeface="Calibri Light" panose="020F0302020204030204" pitchFamily="34" charset="0"/>
                <a:cs typeface="Calibri Light" panose="020F0302020204030204" pitchFamily="34" charset="0"/>
              </a:rPr>
              <a:t> in </a:t>
            </a:r>
            <a:r>
              <a:rPr lang="pl-PL" sz="20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revolution</a:t>
            </a:r>
            <a:r>
              <a:rPr lang="pl-PL" sz="2000" dirty="0">
                <a:latin typeface="Calibri Light" panose="020F0302020204030204" pitchFamily="34" charset="0"/>
                <a:cs typeface="Calibri Light" panose="020F0302020204030204" pitchFamily="34" charset="0"/>
              </a:rPr>
              <a:t>!</a:t>
            </a:r>
          </a:p>
        </p:txBody>
      </p:sp>
      <p:pic>
        <p:nvPicPr>
          <p:cNvPr id="2050" name="Picture 2" descr="Znalezione obrazy dla zapytania max weber">
            <a:extLst>
              <a:ext uri="{FF2B5EF4-FFF2-40B4-BE49-F238E27FC236}">
                <a16:creationId xmlns:a16="http://schemas.microsoft.com/office/drawing/2014/main" id="{4E244398-831F-4642-89E0-868AAB0C74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3104" y="1600200"/>
            <a:ext cx="2074540" cy="27660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876906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608440B0-3E9D-4EE9-8B55-368A7E89A5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l"/>
            <a:r>
              <a:rPr lang="pl-PL" sz="36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Philosophic</a:t>
            </a:r>
            <a:r>
              <a:rPr lang="pl-PL" sz="36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pl-PL" sz="36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fundaments</a:t>
            </a:r>
            <a:r>
              <a:rPr lang="pl-PL" sz="3600" dirty="0">
                <a:latin typeface="Calibri Light" panose="020F0302020204030204" pitchFamily="34" charset="0"/>
                <a:cs typeface="Calibri Light" panose="020F0302020204030204" pitchFamily="34" charset="0"/>
              </a:rPr>
              <a:t>: </a:t>
            </a:r>
            <a:r>
              <a:rPr lang="pl-PL" sz="36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elite</a:t>
            </a:r>
            <a:r>
              <a:rPr lang="pl-PL" sz="36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pl-PL" sz="36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theory</a:t>
            </a:r>
            <a:endParaRPr lang="pl-PL" sz="36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6477616A-3EC0-45D2-A38F-8DF5C573D9A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l-PL" sz="28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Two</a:t>
            </a:r>
            <a:r>
              <a:rPr lang="pl-PL" sz="28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pl-PL" sz="28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parts</a:t>
            </a:r>
            <a:r>
              <a:rPr lang="pl-PL" sz="2800" dirty="0">
                <a:latin typeface="Calibri Light" panose="020F0302020204030204" pitchFamily="34" charset="0"/>
                <a:cs typeface="Calibri Light" panose="020F0302020204030204" pitchFamily="34" charset="0"/>
              </a:rPr>
              <a:t> of </a:t>
            </a:r>
            <a:r>
              <a:rPr lang="pl-PL" sz="28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society</a:t>
            </a:r>
            <a:r>
              <a:rPr lang="pl-PL" sz="2800" dirty="0">
                <a:latin typeface="Calibri Light" panose="020F0302020204030204" pitchFamily="34" charset="0"/>
                <a:cs typeface="Calibri Light" panose="020F0302020204030204" pitchFamily="34" charset="0"/>
              </a:rPr>
              <a:t>:</a:t>
            </a:r>
          </a:p>
          <a:p>
            <a:pPr lvl="1"/>
            <a:r>
              <a:rPr lang="pl-PL" sz="2000" dirty="0">
                <a:latin typeface="Calibri Light" panose="020F0302020204030204" pitchFamily="34" charset="0"/>
                <a:cs typeface="Calibri Light" panose="020F0302020204030204" pitchFamily="34" charset="0"/>
              </a:rPr>
              <a:t>the </a:t>
            </a:r>
            <a:r>
              <a:rPr lang="pl-PL" sz="20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elite</a:t>
            </a:r>
            <a:endParaRPr lang="pl-PL" sz="20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lvl="1"/>
            <a:r>
              <a:rPr lang="pl-PL" sz="2000" dirty="0">
                <a:latin typeface="Calibri Light" panose="020F0302020204030204" pitchFamily="34" charset="0"/>
                <a:cs typeface="Calibri Light" panose="020F0302020204030204" pitchFamily="34" charset="0"/>
              </a:rPr>
              <a:t>the </a:t>
            </a:r>
            <a:r>
              <a:rPr lang="pl-PL" sz="20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masses</a:t>
            </a:r>
            <a:endParaRPr lang="pl-PL" sz="20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r>
              <a:rPr lang="pl-PL" sz="2800" i="1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Circulation</a:t>
            </a:r>
            <a:r>
              <a:rPr lang="pl-PL" sz="2800" i="1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pl-PL" sz="2800" dirty="0">
                <a:latin typeface="Calibri Light" panose="020F0302020204030204" pitchFamily="34" charset="0"/>
                <a:cs typeface="Calibri Light" panose="020F0302020204030204" pitchFamily="34" charset="0"/>
              </a:rPr>
              <a:t>of the </a:t>
            </a:r>
            <a:r>
              <a:rPr lang="pl-PL" sz="28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elites</a:t>
            </a:r>
            <a:r>
              <a:rPr lang="pl-PL" sz="2800" dirty="0">
                <a:latin typeface="Calibri Light" panose="020F0302020204030204" pitchFamily="34" charset="0"/>
                <a:cs typeface="Calibri Light" panose="020F0302020204030204" pitchFamily="34" charset="0"/>
              </a:rPr>
              <a:t>:</a:t>
            </a:r>
          </a:p>
          <a:p>
            <a:pPr lvl="1"/>
            <a:r>
              <a:rPr lang="pl-PL" sz="2000" i="1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elite</a:t>
            </a:r>
            <a:r>
              <a:rPr lang="pl-PL" sz="2000" i="1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pl-PL" sz="2000" i="1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can</a:t>
            </a:r>
            <a:r>
              <a:rPr lang="pl-PL" sz="2000" i="1" dirty="0">
                <a:latin typeface="Calibri Light" panose="020F0302020204030204" pitchFamily="34" charset="0"/>
                <a:cs typeface="Calibri Light" panose="020F0302020204030204" pitchFamily="34" charset="0"/>
              </a:rPr>
              <a:t> be </a:t>
            </a:r>
            <a:r>
              <a:rPr lang="pl-PL" sz="2000" i="1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replaced</a:t>
            </a:r>
            <a:r>
              <a:rPr lang="pl-PL" sz="2000" i="1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pl-PL" sz="2000" i="1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only</a:t>
            </a:r>
            <a:r>
              <a:rPr lang="pl-PL" sz="2000" i="1" dirty="0">
                <a:latin typeface="Calibri Light" panose="020F0302020204030204" pitchFamily="34" charset="0"/>
                <a:cs typeface="Calibri Light" panose="020F0302020204030204" pitchFamily="34" charset="0"/>
              </a:rPr>
              <a:t> by </a:t>
            </a:r>
            <a:r>
              <a:rPr lang="pl-PL" sz="2000" i="1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another</a:t>
            </a:r>
            <a:r>
              <a:rPr lang="pl-PL" sz="2000" i="1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pl-PL" sz="2000" i="1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elite</a:t>
            </a:r>
            <a:r>
              <a:rPr lang="pl-PL" sz="2000" i="1" dirty="0">
                <a:latin typeface="Calibri Light" panose="020F0302020204030204" pitchFamily="34" charset="0"/>
                <a:cs typeface="Calibri Light" panose="020F0302020204030204" pitchFamily="34" charset="0"/>
              </a:rPr>
              <a:t>!</a:t>
            </a:r>
          </a:p>
          <a:p>
            <a:r>
              <a:rPr lang="pl-PL" sz="2800" dirty="0">
                <a:latin typeface="Calibri Light" panose="020F0302020204030204" pitchFamily="34" charset="0"/>
                <a:cs typeface="Calibri Light" panose="020F0302020204030204" pitchFamily="34" charset="0"/>
              </a:rPr>
              <a:t>Elite </a:t>
            </a:r>
            <a:r>
              <a:rPr lang="pl-PL" sz="28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is</a:t>
            </a:r>
            <a:r>
              <a:rPr lang="pl-PL" sz="28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pl-PL" sz="28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good</a:t>
            </a:r>
            <a:r>
              <a:rPr lang="pl-PL" sz="2800" dirty="0">
                <a:latin typeface="Calibri Light" panose="020F0302020204030204" pitchFamily="34" charset="0"/>
                <a:cs typeface="Calibri Light" panose="020F0302020204030204" pitchFamily="34" charset="0"/>
              </a:rPr>
              <a:t> and </a:t>
            </a:r>
            <a:r>
              <a:rPr lang="pl-PL" sz="28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necessary</a:t>
            </a:r>
            <a:endParaRPr lang="pl-PL" sz="28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pic>
        <p:nvPicPr>
          <p:cNvPr id="3074" name="Picture 2" descr="Znalezione obrazy dla zapytania pareto mosca">
            <a:extLst>
              <a:ext uri="{FF2B5EF4-FFF2-40B4-BE49-F238E27FC236}">
                <a16:creationId xmlns:a16="http://schemas.microsoft.com/office/drawing/2014/main" id="{079CBA58-DF15-449E-933C-4841FE4CF35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264" y="1587988"/>
            <a:ext cx="1465940" cy="19523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Znalezione obrazy dla zapytania gaetano mosca">
            <a:extLst>
              <a:ext uri="{FF2B5EF4-FFF2-40B4-BE49-F238E27FC236}">
                <a16:creationId xmlns:a16="http://schemas.microsoft.com/office/drawing/2014/main" id="{C07785B2-9BF7-4B68-B498-5B949815BE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264" y="3897472"/>
            <a:ext cx="1431384" cy="19523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pole tekstowe 3">
            <a:extLst>
              <a:ext uri="{FF2B5EF4-FFF2-40B4-BE49-F238E27FC236}">
                <a16:creationId xmlns:a16="http://schemas.microsoft.com/office/drawing/2014/main" id="{8BE3EEE8-EF9A-4485-900B-8978399490D9}"/>
              </a:ext>
            </a:extLst>
          </p:cNvPr>
          <p:cNvSpPr txBox="1"/>
          <p:nvPr/>
        </p:nvSpPr>
        <p:spPr>
          <a:xfrm>
            <a:off x="6884381" y="3493044"/>
            <a:ext cx="15937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i="1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Vilfredo</a:t>
            </a:r>
            <a:r>
              <a:rPr lang="pl-PL" i="1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pl-PL" i="1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Pareto</a:t>
            </a:r>
            <a:endParaRPr lang="pl-PL" i="1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8" name="pole tekstowe 7">
            <a:extLst>
              <a:ext uri="{FF2B5EF4-FFF2-40B4-BE49-F238E27FC236}">
                <a16:creationId xmlns:a16="http://schemas.microsoft.com/office/drawing/2014/main" id="{FA18BC1A-024D-4AA3-9B7E-D9FBF405C4BB}"/>
              </a:ext>
            </a:extLst>
          </p:cNvPr>
          <p:cNvSpPr txBox="1"/>
          <p:nvPr/>
        </p:nvSpPr>
        <p:spPr>
          <a:xfrm>
            <a:off x="6841904" y="5791927"/>
            <a:ext cx="16441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i="1" dirty="0">
                <a:latin typeface="Calibri Light" panose="020F0302020204030204" pitchFamily="34" charset="0"/>
                <a:cs typeface="Calibri Light" panose="020F0302020204030204" pitchFamily="34" charset="0"/>
              </a:rPr>
              <a:t>Gaetano </a:t>
            </a:r>
            <a:r>
              <a:rPr lang="pl-PL" i="1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Mosca</a:t>
            </a:r>
            <a:endParaRPr lang="pl-PL" i="1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46076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608440B0-3E9D-4EE9-8B55-368A7E89A5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l"/>
            <a:r>
              <a:rPr lang="pl-PL" sz="36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Political</a:t>
            </a:r>
            <a:r>
              <a:rPr lang="pl-PL" sz="36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pl-PL" sz="36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origins</a:t>
            </a:r>
            <a:r>
              <a:rPr lang="pl-PL" sz="3600" dirty="0">
                <a:latin typeface="Calibri Light" panose="020F0302020204030204" pitchFamily="34" charset="0"/>
                <a:cs typeface="Calibri Light" panose="020F0302020204030204" pitchFamily="34" charset="0"/>
              </a:rPr>
              <a:t> of </a:t>
            </a:r>
            <a:r>
              <a:rPr lang="pl-PL" sz="36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populism</a:t>
            </a:r>
            <a:r>
              <a:rPr lang="pl-PL" sz="3600" dirty="0">
                <a:latin typeface="Calibri Light" panose="020F0302020204030204" pitchFamily="34" charset="0"/>
                <a:cs typeface="Calibri Light" panose="020F0302020204030204" pitchFamily="34" charset="0"/>
              </a:rPr>
              <a:t>: USA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6477616A-3EC0-45D2-A38F-8DF5C573D9A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l-PL" sz="2800" i="1" dirty="0">
                <a:latin typeface="Calibri Light" panose="020F0302020204030204" pitchFamily="34" charset="0"/>
                <a:cs typeface="Calibri Light" panose="020F0302020204030204" pitchFamily="34" charset="0"/>
              </a:rPr>
              <a:t>The </a:t>
            </a:r>
            <a:r>
              <a:rPr lang="pl-PL" sz="2800" i="1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Populist</a:t>
            </a:r>
            <a:r>
              <a:rPr lang="pl-PL" sz="2800" i="1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pl-PL" sz="2800" i="1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Movement</a:t>
            </a:r>
            <a:br>
              <a:rPr lang="pl-PL" sz="2800" i="1" dirty="0">
                <a:latin typeface="Calibri Light" panose="020F0302020204030204" pitchFamily="34" charset="0"/>
                <a:cs typeface="Calibri Light" panose="020F0302020204030204" pitchFamily="34" charset="0"/>
              </a:rPr>
            </a:br>
            <a:r>
              <a:rPr lang="pl-PL" sz="2800" dirty="0">
                <a:latin typeface="Calibri Light" panose="020F0302020204030204" pitchFamily="34" charset="0"/>
                <a:cs typeface="Calibri Light" panose="020F0302020204030204" pitchFamily="34" charset="0"/>
              </a:rPr>
              <a:t>(19</a:t>
            </a:r>
            <a:r>
              <a:rPr lang="pl-PL" sz="2800" baseline="30000" dirty="0">
                <a:latin typeface="Calibri Light" panose="020F0302020204030204" pitchFamily="34" charset="0"/>
                <a:cs typeface="Calibri Light" panose="020F0302020204030204" pitchFamily="34" charset="0"/>
              </a:rPr>
              <a:t>th</a:t>
            </a:r>
            <a:r>
              <a:rPr lang="pl-PL" sz="28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pl-PL" sz="28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century</a:t>
            </a:r>
            <a:r>
              <a:rPr lang="pl-PL" sz="2800" dirty="0">
                <a:latin typeface="Calibri Light" panose="020F0302020204030204" pitchFamily="34" charset="0"/>
                <a:cs typeface="Calibri Light" panose="020F0302020204030204" pitchFamily="34" charset="0"/>
              </a:rPr>
              <a:t>)</a:t>
            </a:r>
          </a:p>
          <a:p>
            <a:endParaRPr lang="pl-PL" sz="28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endParaRPr lang="pl-PL" sz="28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L="0" indent="0">
              <a:buNone/>
            </a:pPr>
            <a:endParaRPr lang="pl-PL" sz="28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r>
              <a:rPr lang="pl-PL" sz="28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anti-communist</a:t>
            </a:r>
            <a:r>
              <a:rPr lang="pl-PL" sz="28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pl-PL" sz="28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movement</a:t>
            </a:r>
            <a:br>
              <a:rPr lang="pl-PL" sz="2800" dirty="0">
                <a:latin typeface="Calibri Light" panose="020F0302020204030204" pitchFamily="34" charset="0"/>
                <a:cs typeface="Calibri Light" panose="020F0302020204030204" pitchFamily="34" charset="0"/>
              </a:rPr>
            </a:br>
            <a:r>
              <a:rPr lang="pl-PL" sz="2800" dirty="0">
                <a:latin typeface="Calibri Light" panose="020F0302020204030204" pitchFamily="34" charset="0"/>
                <a:cs typeface="Calibri Light" panose="020F0302020204030204" pitchFamily="34" charset="0"/>
              </a:rPr>
              <a:t>(20</a:t>
            </a:r>
            <a:r>
              <a:rPr lang="pl-PL" sz="2800" baseline="30000" dirty="0">
                <a:latin typeface="Calibri Light" panose="020F0302020204030204" pitchFamily="34" charset="0"/>
                <a:cs typeface="Calibri Light" panose="020F0302020204030204" pitchFamily="34" charset="0"/>
              </a:rPr>
              <a:t>th</a:t>
            </a:r>
            <a:r>
              <a:rPr lang="pl-PL" sz="28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pl-PL" sz="28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century</a:t>
            </a:r>
            <a:r>
              <a:rPr lang="pl-PL" sz="2800" dirty="0">
                <a:latin typeface="Calibri Light" panose="020F0302020204030204" pitchFamily="34" charset="0"/>
                <a:cs typeface="Calibri Light" panose="020F0302020204030204" pitchFamily="34" charset="0"/>
              </a:rPr>
              <a:t>)</a:t>
            </a:r>
            <a:endParaRPr lang="pl-PL" sz="24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pic>
        <p:nvPicPr>
          <p:cNvPr id="4098" name="Picture 2" descr="People's Party candidate nominating convention in 1890.">
            <a:extLst>
              <a:ext uri="{FF2B5EF4-FFF2-40B4-BE49-F238E27FC236}">
                <a16:creationId xmlns:a16="http://schemas.microsoft.com/office/drawing/2014/main" id="{5C53A448-958E-4221-B8D6-946B0443873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142"/>
          <a:stretch/>
        </p:blipFill>
        <p:spPr bwMode="auto">
          <a:xfrm>
            <a:off x="4499992" y="1699844"/>
            <a:ext cx="3995559" cy="22527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Znalezione obrazy dla zapytania senator mccarthy">
            <a:extLst>
              <a:ext uri="{FF2B5EF4-FFF2-40B4-BE49-F238E27FC236}">
                <a16:creationId xmlns:a16="http://schemas.microsoft.com/office/drawing/2014/main" id="{DC8E3F53-C3F9-4AD0-954D-7F12904BF28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1295" y="4293090"/>
            <a:ext cx="2304256" cy="17301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pole tekstowe 9">
            <a:extLst>
              <a:ext uri="{FF2B5EF4-FFF2-40B4-BE49-F238E27FC236}">
                <a16:creationId xmlns:a16="http://schemas.microsoft.com/office/drawing/2014/main" id="{AE6629A0-CC6A-4C78-8D15-3BE766A60876}"/>
              </a:ext>
            </a:extLst>
          </p:cNvPr>
          <p:cNvSpPr txBox="1"/>
          <p:nvPr/>
        </p:nvSpPr>
        <p:spPr>
          <a:xfrm>
            <a:off x="4433763" y="5683930"/>
            <a:ext cx="17575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i="1" dirty="0">
                <a:latin typeface="Calibri Light" panose="020F0302020204030204" pitchFamily="34" charset="0"/>
                <a:cs typeface="Calibri Light" panose="020F0302020204030204" pitchFamily="34" charset="0"/>
              </a:rPr>
              <a:t>Joseph </a:t>
            </a:r>
            <a:r>
              <a:rPr lang="pl-PL" i="1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McCarthy</a:t>
            </a:r>
            <a:endParaRPr lang="pl-PL" i="1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430439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1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608440B0-3E9D-4EE9-8B55-368A7E89A5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l"/>
            <a:r>
              <a:rPr lang="pl-PL" sz="36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Political</a:t>
            </a:r>
            <a:r>
              <a:rPr lang="pl-PL" sz="36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pl-PL" sz="36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origins</a:t>
            </a:r>
            <a:r>
              <a:rPr lang="pl-PL" sz="3600" dirty="0">
                <a:latin typeface="Calibri Light" panose="020F0302020204030204" pitchFamily="34" charset="0"/>
                <a:cs typeface="Calibri Light" panose="020F0302020204030204" pitchFamily="34" charset="0"/>
              </a:rPr>
              <a:t> of </a:t>
            </a:r>
            <a:r>
              <a:rPr lang="pl-PL" sz="36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populism</a:t>
            </a:r>
            <a:r>
              <a:rPr lang="pl-PL" sz="3600" dirty="0">
                <a:latin typeface="Calibri Light" panose="020F0302020204030204" pitchFamily="34" charset="0"/>
                <a:cs typeface="Calibri Light" panose="020F0302020204030204" pitchFamily="34" charset="0"/>
              </a:rPr>
              <a:t>: </a:t>
            </a:r>
            <a:r>
              <a:rPr lang="pl-PL" sz="36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Latin</a:t>
            </a:r>
            <a:r>
              <a:rPr lang="pl-PL" sz="36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pl-PL" sz="36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America</a:t>
            </a:r>
            <a:endParaRPr lang="pl-PL" sz="36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6477616A-3EC0-45D2-A38F-8DF5C573D9A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pl-PL" sz="28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L="0" indent="0">
              <a:buNone/>
            </a:pPr>
            <a:endParaRPr lang="pl-PL" sz="28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pic>
        <p:nvPicPr>
          <p:cNvPr id="5122" name="Picture 2" descr="Znalezione obrazy dla zapytania Juan evita PerÃ³n">
            <a:extLst>
              <a:ext uri="{FF2B5EF4-FFF2-40B4-BE49-F238E27FC236}">
                <a16:creationId xmlns:a16="http://schemas.microsoft.com/office/drawing/2014/main" id="{404EDBC2-90B3-4C9B-9DA6-39020F1F794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0508" y="1600200"/>
            <a:ext cx="1804610" cy="25439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pole tekstowe 7">
            <a:extLst>
              <a:ext uri="{FF2B5EF4-FFF2-40B4-BE49-F238E27FC236}">
                <a16:creationId xmlns:a16="http://schemas.microsoft.com/office/drawing/2014/main" id="{73C0F617-BA07-4D99-822F-4100F953998E}"/>
              </a:ext>
            </a:extLst>
          </p:cNvPr>
          <p:cNvSpPr txBox="1"/>
          <p:nvPr/>
        </p:nvSpPr>
        <p:spPr>
          <a:xfrm>
            <a:off x="1117061" y="4144144"/>
            <a:ext cx="151150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l-PL" i="1" dirty="0">
                <a:latin typeface="Calibri Light" panose="020F0302020204030204" pitchFamily="34" charset="0"/>
                <a:cs typeface="Calibri Light" panose="020F0302020204030204" pitchFamily="34" charset="0"/>
              </a:rPr>
              <a:t>Juan and Evita</a:t>
            </a:r>
          </a:p>
          <a:p>
            <a:pPr algn="ctr"/>
            <a:r>
              <a:rPr lang="pl-PL" i="1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Perón</a:t>
            </a:r>
            <a:endParaRPr lang="pl-PL" i="1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algn="ctr"/>
            <a:r>
              <a:rPr lang="pl-PL" i="1" dirty="0">
                <a:latin typeface="Calibri Light" panose="020F0302020204030204" pitchFamily="34" charset="0"/>
                <a:cs typeface="Calibri Light" panose="020F0302020204030204" pitchFamily="34" charset="0"/>
              </a:rPr>
              <a:t>(</a:t>
            </a:r>
            <a:r>
              <a:rPr lang="pl-PL" i="1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Argentina</a:t>
            </a:r>
            <a:r>
              <a:rPr lang="pl-PL" i="1" dirty="0">
                <a:latin typeface="Calibri Light" panose="020F0302020204030204" pitchFamily="34" charset="0"/>
                <a:cs typeface="Calibri Light" panose="020F0302020204030204" pitchFamily="34" charset="0"/>
              </a:rPr>
              <a:t>)</a:t>
            </a:r>
          </a:p>
        </p:txBody>
      </p:sp>
      <p:pic>
        <p:nvPicPr>
          <p:cNvPr id="5124" name="Picture 4" descr="Znalezione obrazy dla zapytania GetÃºlio Dorneles Vargas">
            <a:extLst>
              <a:ext uri="{FF2B5EF4-FFF2-40B4-BE49-F238E27FC236}">
                <a16:creationId xmlns:a16="http://schemas.microsoft.com/office/drawing/2014/main" id="{3567368E-DDE6-4CB3-9149-A10329FC20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1880" y="1600200"/>
            <a:ext cx="1896180" cy="25439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pole tekstowe 10">
            <a:extLst>
              <a:ext uri="{FF2B5EF4-FFF2-40B4-BE49-F238E27FC236}">
                <a16:creationId xmlns:a16="http://schemas.microsoft.com/office/drawing/2014/main" id="{AEE8497B-C4E7-4AEC-AA37-D3F231D0246E}"/>
              </a:ext>
            </a:extLst>
          </p:cNvPr>
          <p:cNvSpPr txBox="1"/>
          <p:nvPr/>
        </p:nvSpPr>
        <p:spPr>
          <a:xfrm>
            <a:off x="3557132" y="4145235"/>
            <a:ext cx="176567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l-PL" i="1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Getúlio</a:t>
            </a:r>
            <a:r>
              <a:rPr lang="pl-PL" i="1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pl-PL" i="1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Dorneles</a:t>
            </a:r>
            <a:r>
              <a:rPr lang="pl-PL" i="1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</a:p>
          <a:p>
            <a:pPr algn="ctr"/>
            <a:r>
              <a:rPr lang="pl-PL" i="1" dirty="0">
                <a:latin typeface="Calibri Light" panose="020F0302020204030204" pitchFamily="34" charset="0"/>
                <a:cs typeface="Calibri Light" panose="020F0302020204030204" pitchFamily="34" charset="0"/>
              </a:rPr>
              <a:t>Vargas</a:t>
            </a:r>
          </a:p>
          <a:p>
            <a:pPr algn="ctr"/>
            <a:r>
              <a:rPr lang="pl-PL" i="1" dirty="0">
                <a:latin typeface="Calibri Light" panose="020F0302020204030204" pitchFamily="34" charset="0"/>
                <a:cs typeface="Calibri Light" panose="020F0302020204030204" pitchFamily="34" charset="0"/>
              </a:rPr>
              <a:t>(</a:t>
            </a:r>
            <a:r>
              <a:rPr lang="pl-PL" i="1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Brasil</a:t>
            </a:r>
            <a:r>
              <a:rPr lang="pl-PL" i="1" dirty="0">
                <a:latin typeface="Calibri Light" panose="020F0302020204030204" pitchFamily="34" charset="0"/>
                <a:cs typeface="Calibri Light" panose="020F0302020204030204" pitchFamily="34" charset="0"/>
              </a:rPr>
              <a:t>)</a:t>
            </a:r>
          </a:p>
        </p:txBody>
      </p:sp>
      <p:pic>
        <p:nvPicPr>
          <p:cNvPr id="5126" name="Picture 6" descr="Znalezione obrazy dla zapytania hugo chavez">
            <a:extLst>
              <a:ext uri="{FF2B5EF4-FFF2-40B4-BE49-F238E27FC236}">
                <a16:creationId xmlns:a16="http://schemas.microsoft.com/office/drawing/2014/main" id="{BEE56DE8-8574-458C-8B06-1E6F43D5CB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04822" y="1600200"/>
            <a:ext cx="1836704" cy="25439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pole tekstowe 11">
            <a:extLst>
              <a:ext uri="{FF2B5EF4-FFF2-40B4-BE49-F238E27FC236}">
                <a16:creationId xmlns:a16="http://schemas.microsoft.com/office/drawing/2014/main" id="{81A1D870-C713-41E9-AA73-A38461627C77}"/>
              </a:ext>
            </a:extLst>
          </p:cNvPr>
          <p:cNvSpPr txBox="1"/>
          <p:nvPr/>
        </p:nvSpPr>
        <p:spPr>
          <a:xfrm>
            <a:off x="6331125" y="4142148"/>
            <a:ext cx="138409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l-PL" i="1" dirty="0">
                <a:latin typeface="Calibri Light" panose="020F0302020204030204" pitchFamily="34" charset="0"/>
                <a:cs typeface="Calibri Light" panose="020F0302020204030204" pitchFamily="34" charset="0"/>
              </a:rPr>
              <a:t>Hugo </a:t>
            </a:r>
            <a:r>
              <a:rPr lang="pl-PL" i="1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Chávez</a:t>
            </a:r>
            <a:endParaRPr lang="pl-PL" i="1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algn="ctr"/>
            <a:r>
              <a:rPr lang="pl-PL" i="1" dirty="0">
                <a:latin typeface="Calibri Light" panose="020F0302020204030204" pitchFamily="34" charset="0"/>
                <a:cs typeface="Calibri Light" panose="020F0302020204030204" pitchFamily="34" charset="0"/>
              </a:rPr>
              <a:t>(</a:t>
            </a:r>
            <a:r>
              <a:rPr lang="pl-PL" i="1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Venezuela</a:t>
            </a:r>
            <a:r>
              <a:rPr lang="pl-PL" i="1" dirty="0">
                <a:latin typeface="Calibri Light" panose="020F0302020204030204" pitchFamily="34" charset="0"/>
                <a:cs typeface="Calibri Light" panose="020F0302020204030204" pitchFamily="34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8863471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5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1" grpId="0"/>
      <p:bldP spid="12" grpId="0"/>
    </p:bldLst>
  </p:timing>
</p:sld>
</file>

<file path=ppt/theme/theme1.xml><?xml version="1.0" encoding="utf-8"?>
<a:theme xmlns:a="http://schemas.openxmlformats.org/drawingml/2006/main" name="Motyw pakietu Office">
  <a:themeElements>
    <a:clrScheme name="Odcienie szarości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1215</TotalTime>
  <Words>470</Words>
  <Application>Microsoft Office PowerPoint</Application>
  <PresentationFormat>Pokaz na ekranie (4:3)</PresentationFormat>
  <Paragraphs>135</Paragraphs>
  <Slides>17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3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17</vt:i4>
      </vt:variant>
    </vt:vector>
  </HeadingPairs>
  <TitlesOfParts>
    <vt:vector size="21" baseType="lpstr">
      <vt:lpstr>Arial</vt:lpstr>
      <vt:lpstr>Calibri</vt:lpstr>
      <vt:lpstr>Calibri Light</vt:lpstr>
      <vt:lpstr>Motyw pakietu Office</vt:lpstr>
      <vt:lpstr>Political, socio-economic and legal thought</vt:lpstr>
      <vt:lpstr>Prezentacja programu PowerPoint</vt:lpstr>
      <vt:lpstr>Prezentacja programu PowerPoint</vt:lpstr>
      <vt:lpstr>POPULISM</vt:lpstr>
      <vt:lpstr>Philosophic fundaments: Plato</vt:lpstr>
      <vt:lpstr>Philosophic fundaments: Max Weber</vt:lpstr>
      <vt:lpstr>Philosophic fundaments: elite theory</vt:lpstr>
      <vt:lpstr>Political origins of populism: USA</vt:lpstr>
      <vt:lpstr>Political origins of populism: Latin America</vt:lpstr>
      <vt:lpstr>Political origins of populism: today</vt:lpstr>
      <vt:lpstr>Prezentacja programu PowerPoint</vt:lpstr>
      <vt:lpstr>Modern interpretation</vt:lpstr>
      <vt:lpstr>Modern interpretation</vt:lpstr>
      <vt:lpstr>Modern interpretation: positive and negative descriptions</vt:lpstr>
      <vt:lpstr>Prezentacja programu PowerPoint</vt:lpstr>
      <vt:lpstr>Modern interpretation of populism</vt:lpstr>
      <vt:lpstr>Sources: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Political Socio-economical and Legal Though</dc:title>
  <dc:creator>Piotr</dc:creator>
  <cp:lastModifiedBy>Piotr Kozdrowicki</cp:lastModifiedBy>
  <cp:revision>69</cp:revision>
  <dcterms:created xsi:type="dcterms:W3CDTF">2017-10-07T09:25:37Z</dcterms:created>
  <dcterms:modified xsi:type="dcterms:W3CDTF">2019-10-21T09:18:45Z</dcterms:modified>
</cp:coreProperties>
</file>