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33" r:id="rId2"/>
    <p:sldId id="289" r:id="rId3"/>
    <p:sldId id="288" r:id="rId4"/>
    <p:sldId id="300" r:id="rId5"/>
    <p:sldId id="293" r:id="rId6"/>
    <p:sldId id="302" r:id="rId7"/>
    <p:sldId id="301" r:id="rId8"/>
    <p:sldId id="306" r:id="rId9"/>
    <p:sldId id="303" r:id="rId10"/>
    <p:sldId id="299" r:id="rId11"/>
    <p:sldId id="298" r:id="rId12"/>
    <p:sldId id="304" r:id="rId13"/>
    <p:sldId id="307" r:id="rId14"/>
    <p:sldId id="297" r:id="rId15"/>
    <p:sldId id="296" r:id="rId16"/>
    <p:sldId id="295" r:id="rId17"/>
    <p:sldId id="30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CA4F1-7400-40A5-8F66-3C3C682DE717}" type="doc">
      <dgm:prSet loTypeId="urn:microsoft.com/office/officeart/2005/8/layout/hierarchy6" loCatId="hierarchy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CD950D18-2BDD-46EE-8C68-02AE078101AF}">
      <dgm:prSet phldrT="[Tekst]"/>
      <dgm:spPr/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Rodzaje władztwa nad rzeczami</a:t>
          </a:r>
        </a:p>
      </dgm:t>
    </dgm:pt>
    <dgm:pt modelId="{D6553504-6DC3-48BC-8292-97F4042E0E2C}" type="parTrans" cxnId="{9B25EC36-72C0-4BE4-BB63-04182E2151A5}">
      <dgm:prSet/>
      <dgm:spPr/>
      <dgm:t>
        <a:bodyPr/>
        <a:lstStyle/>
        <a:p>
          <a:endParaRPr lang="pl-PL"/>
        </a:p>
      </dgm:t>
    </dgm:pt>
    <dgm:pt modelId="{1EC2AB2E-792B-4B2C-AACA-3DE53EBCAE5F}" type="sibTrans" cxnId="{9B25EC36-72C0-4BE4-BB63-04182E2151A5}">
      <dgm:prSet/>
      <dgm:spPr/>
      <dgm:t>
        <a:bodyPr/>
        <a:lstStyle/>
        <a:p>
          <a:endParaRPr lang="pl-PL"/>
        </a:p>
      </dgm:t>
    </dgm:pt>
    <dgm:pt modelId="{022DBC96-0085-4CF8-B2E6-EE84B2BCE0DF}">
      <dgm:prSet phldrT="[Tekst]"/>
      <dgm:spPr/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Władztwo prawne</a:t>
          </a:r>
        </a:p>
      </dgm:t>
    </dgm:pt>
    <dgm:pt modelId="{54662AD9-377A-4A79-8E36-AB547E0C39B9}" type="parTrans" cxnId="{80A4E3F6-4480-4418-BD69-85E095CE7A09}">
      <dgm:prSet/>
      <dgm:spPr/>
      <dgm:t>
        <a:bodyPr/>
        <a:lstStyle/>
        <a:p>
          <a:endParaRPr lang="pl-PL"/>
        </a:p>
      </dgm:t>
    </dgm:pt>
    <dgm:pt modelId="{635AC796-4E54-4106-8705-B446C9B9C39C}" type="sibTrans" cxnId="{80A4E3F6-4480-4418-BD69-85E095CE7A09}">
      <dgm:prSet/>
      <dgm:spPr/>
      <dgm:t>
        <a:bodyPr/>
        <a:lstStyle/>
        <a:p>
          <a:endParaRPr lang="pl-PL"/>
        </a:p>
      </dgm:t>
    </dgm:pt>
    <dgm:pt modelId="{23A2FD61-349F-4156-87ED-9676324AA70F}">
      <dgm:prSet phldrT="[Tekst]"/>
      <dgm:spPr/>
      <dgm:t>
        <a:bodyPr/>
        <a:lstStyle/>
        <a:p>
          <a:r>
            <a:rPr lang="pl-PL" baseline="0">
              <a:latin typeface="Times New Roman" panose="02020603050405020304" pitchFamily="18" charset="0"/>
              <a:cs typeface="Times New Roman" panose="02020603050405020304" pitchFamily="18" charset="0"/>
            </a:rPr>
            <a:t>Własność</a:t>
          </a:r>
          <a:r>
            <a:rPr lang="pl-PL" baseline="0"/>
            <a:t> </a:t>
          </a:r>
          <a:endParaRPr lang="pl-PL" baseline="0" dirty="0"/>
        </a:p>
      </dgm:t>
    </dgm:pt>
    <dgm:pt modelId="{E75AD767-5674-4CBB-8B60-F4DAC52BF709}" type="parTrans" cxnId="{C3C57383-C268-4734-B2E8-FB4217A544D3}">
      <dgm:prSet/>
      <dgm:spPr/>
      <dgm:t>
        <a:bodyPr/>
        <a:lstStyle/>
        <a:p>
          <a:endParaRPr lang="pl-PL"/>
        </a:p>
      </dgm:t>
    </dgm:pt>
    <dgm:pt modelId="{329FBB65-C53F-43A0-A09D-CE8128DBB00F}" type="sibTrans" cxnId="{C3C57383-C268-4734-B2E8-FB4217A544D3}">
      <dgm:prSet/>
      <dgm:spPr/>
      <dgm:t>
        <a:bodyPr/>
        <a:lstStyle/>
        <a:p>
          <a:endParaRPr lang="pl-PL"/>
        </a:p>
      </dgm:t>
    </dgm:pt>
    <dgm:pt modelId="{A2A31AF7-85E2-4EFC-8E95-85314F5B1B2C}">
      <dgm:prSet phldrT="[Tekst]"/>
      <dgm:spPr/>
      <dgm:t>
        <a:bodyPr/>
        <a:lstStyle/>
        <a:p>
          <a:r>
            <a:rPr lang="pl-PL" baseline="0">
              <a:latin typeface="Times New Roman" panose="02020603050405020304" pitchFamily="18" charset="0"/>
              <a:cs typeface="Times New Roman" panose="02020603050405020304" pitchFamily="18" charset="0"/>
            </a:rPr>
            <a:t>Prawa na rzeczy cudzej</a:t>
          </a:r>
          <a:endParaRPr lang="pl-PL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B8E41E-E19E-4BCC-BA5C-59B0D2ED5231}" type="parTrans" cxnId="{2C3CC9BD-77F3-4CC2-95C5-57B55DCE8D5A}">
      <dgm:prSet/>
      <dgm:spPr/>
      <dgm:t>
        <a:bodyPr/>
        <a:lstStyle/>
        <a:p>
          <a:endParaRPr lang="pl-PL"/>
        </a:p>
      </dgm:t>
    </dgm:pt>
    <dgm:pt modelId="{7E678C26-AC1B-4380-AA2B-8F2D1CC182F9}" type="sibTrans" cxnId="{2C3CC9BD-77F3-4CC2-95C5-57B55DCE8D5A}">
      <dgm:prSet/>
      <dgm:spPr/>
      <dgm:t>
        <a:bodyPr/>
        <a:lstStyle/>
        <a:p>
          <a:endParaRPr lang="pl-PL"/>
        </a:p>
      </dgm:t>
    </dgm:pt>
    <dgm:pt modelId="{00601D52-4146-4E0A-BE9A-EBBF3F3DCFB2}">
      <dgm:prSet phldrT="[Tekst]"/>
      <dgm:spPr/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Władztwo faktyczne</a:t>
          </a:r>
        </a:p>
      </dgm:t>
    </dgm:pt>
    <dgm:pt modelId="{BB0B85BD-9B05-4B77-B8CE-8400127323A5}" type="parTrans" cxnId="{C2BC9FAB-F49A-49B3-8E44-986178C3372A}">
      <dgm:prSet/>
      <dgm:spPr/>
      <dgm:t>
        <a:bodyPr/>
        <a:lstStyle/>
        <a:p>
          <a:endParaRPr lang="pl-PL"/>
        </a:p>
      </dgm:t>
    </dgm:pt>
    <dgm:pt modelId="{2CA91D9A-94B3-40FF-B8BE-3964FAA34EBB}" type="sibTrans" cxnId="{C2BC9FAB-F49A-49B3-8E44-986178C3372A}">
      <dgm:prSet/>
      <dgm:spPr/>
      <dgm:t>
        <a:bodyPr/>
        <a:lstStyle/>
        <a:p>
          <a:endParaRPr lang="pl-PL"/>
        </a:p>
      </dgm:t>
    </dgm:pt>
    <dgm:pt modelId="{A9D819FB-C0CA-4F4C-A913-0E27CC476425}">
      <dgm:prSet phldrT="[Tekst]"/>
      <dgm:spPr/>
      <dgm:t>
        <a:bodyPr/>
        <a:lstStyle/>
        <a:p>
          <a:r>
            <a:rPr lang="pl-PL" baseline="0">
              <a:latin typeface="Times New Roman" panose="02020603050405020304" pitchFamily="18" charset="0"/>
              <a:cs typeface="Times New Roman" panose="02020603050405020304" pitchFamily="18" charset="0"/>
            </a:rPr>
            <a:t>Posiadanie</a:t>
          </a:r>
          <a:endParaRPr lang="pl-PL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292C16-2E1F-4056-BF89-3125229F4718}" type="parTrans" cxnId="{CA57B920-46ED-47FA-BFD7-53FC176A1184}">
      <dgm:prSet/>
      <dgm:spPr/>
      <dgm:t>
        <a:bodyPr/>
        <a:lstStyle/>
        <a:p>
          <a:endParaRPr lang="pl-PL"/>
        </a:p>
      </dgm:t>
    </dgm:pt>
    <dgm:pt modelId="{2360B9D5-E85F-41EC-A3E6-751DA10A6F4E}" type="sibTrans" cxnId="{CA57B920-46ED-47FA-BFD7-53FC176A1184}">
      <dgm:prSet/>
      <dgm:spPr/>
      <dgm:t>
        <a:bodyPr/>
        <a:lstStyle/>
        <a:p>
          <a:endParaRPr lang="pl-PL"/>
        </a:p>
      </dgm:t>
    </dgm:pt>
    <dgm:pt modelId="{1967ED76-DC2E-4D45-82A2-81170E7F27AC}">
      <dgm:prSet phldrT="[Tekst]"/>
      <dgm:spPr/>
      <dgm:t>
        <a:bodyPr/>
        <a:lstStyle/>
        <a:p>
          <a:r>
            <a: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Służebności</a:t>
          </a:r>
        </a:p>
      </dgm:t>
    </dgm:pt>
    <dgm:pt modelId="{AE73B356-DEED-457F-B0CF-6295BA4B034F}" type="parTrans" cxnId="{2FF44928-752F-46D8-BD6A-0E47DD18BC90}">
      <dgm:prSet/>
      <dgm:spPr/>
      <dgm:t>
        <a:bodyPr/>
        <a:lstStyle/>
        <a:p>
          <a:endParaRPr lang="pl-PL"/>
        </a:p>
      </dgm:t>
    </dgm:pt>
    <dgm:pt modelId="{9467939B-4501-419E-92EE-A32059A15AAB}" type="sibTrans" cxnId="{2FF44928-752F-46D8-BD6A-0E47DD18BC90}">
      <dgm:prSet/>
      <dgm:spPr/>
      <dgm:t>
        <a:bodyPr/>
        <a:lstStyle/>
        <a:p>
          <a:endParaRPr lang="pl-PL"/>
        </a:p>
      </dgm:t>
    </dgm:pt>
    <dgm:pt modelId="{6D5E4184-4C64-4597-8308-ABA0008D4638}">
      <dgm:prSet phldrT="[Tekst]"/>
      <dgm:spPr/>
      <dgm:t>
        <a:bodyPr/>
        <a:lstStyle/>
        <a:p>
          <a:r>
            <a: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Emfiteuza</a:t>
          </a:r>
        </a:p>
      </dgm:t>
    </dgm:pt>
    <dgm:pt modelId="{F6B8D1ED-3D08-41C9-AF1F-A005008E2C52}" type="parTrans" cxnId="{FC19E4E5-EDBE-43FB-AE87-EAF7F0FACE1E}">
      <dgm:prSet/>
      <dgm:spPr/>
      <dgm:t>
        <a:bodyPr/>
        <a:lstStyle/>
        <a:p>
          <a:endParaRPr lang="pl-PL"/>
        </a:p>
      </dgm:t>
    </dgm:pt>
    <dgm:pt modelId="{48ED8CE4-072C-4929-BE42-0BA70C249893}" type="sibTrans" cxnId="{FC19E4E5-EDBE-43FB-AE87-EAF7F0FACE1E}">
      <dgm:prSet/>
      <dgm:spPr/>
      <dgm:t>
        <a:bodyPr/>
        <a:lstStyle/>
        <a:p>
          <a:endParaRPr lang="pl-PL"/>
        </a:p>
      </dgm:t>
    </dgm:pt>
    <dgm:pt modelId="{62232741-CAB8-4E6F-8047-765023B9379B}">
      <dgm:prSet phldrT="[Tekst]"/>
      <dgm:spPr/>
      <dgm:t>
        <a:bodyPr/>
        <a:lstStyle/>
        <a:p>
          <a:r>
            <a:rPr lang="pl-PL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Superficies</a:t>
          </a:r>
          <a:endParaRPr lang="pl-PL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6D2054-BA93-48DF-A1E8-EA0A96321129}" type="parTrans" cxnId="{FDF2ECF5-4A10-467B-8C36-05DECC215EC2}">
      <dgm:prSet/>
      <dgm:spPr/>
      <dgm:t>
        <a:bodyPr/>
        <a:lstStyle/>
        <a:p>
          <a:endParaRPr lang="pl-PL"/>
        </a:p>
      </dgm:t>
    </dgm:pt>
    <dgm:pt modelId="{CC25707E-4EAA-41F5-B7DC-C453B6046FFA}" type="sibTrans" cxnId="{FDF2ECF5-4A10-467B-8C36-05DECC215EC2}">
      <dgm:prSet/>
      <dgm:spPr/>
      <dgm:t>
        <a:bodyPr/>
        <a:lstStyle/>
        <a:p>
          <a:endParaRPr lang="pl-PL"/>
        </a:p>
      </dgm:t>
    </dgm:pt>
    <dgm:pt modelId="{7210ACAC-093C-47A2-872B-6DAC4F97A7D9}">
      <dgm:prSet phldrT="[Tekst]"/>
      <dgm:spPr/>
      <dgm:t>
        <a:bodyPr/>
        <a:lstStyle/>
        <a:p>
          <a:r>
            <a: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Zastaw</a:t>
          </a:r>
        </a:p>
      </dgm:t>
    </dgm:pt>
    <dgm:pt modelId="{50D3FFB8-1D9E-45D2-9B0D-F12F42B6DCA6}" type="parTrans" cxnId="{B4CFE579-C049-48FA-A2AC-BF7E297164D9}">
      <dgm:prSet/>
      <dgm:spPr/>
      <dgm:t>
        <a:bodyPr/>
        <a:lstStyle/>
        <a:p>
          <a:endParaRPr lang="pl-PL"/>
        </a:p>
      </dgm:t>
    </dgm:pt>
    <dgm:pt modelId="{13ABD851-D449-4604-B07A-CE5185A85CD0}" type="sibTrans" cxnId="{B4CFE579-C049-48FA-A2AC-BF7E297164D9}">
      <dgm:prSet/>
      <dgm:spPr/>
      <dgm:t>
        <a:bodyPr/>
        <a:lstStyle/>
        <a:p>
          <a:endParaRPr lang="pl-PL"/>
        </a:p>
      </dgm:t>
    </dgm:pt>
    <dgm:pt modelId="{7D2BCD90-4F8B-4C1B-8FE3-BE37C3AF5A8C}" type="pres">
      <dgm:prSet presAssocID="{76CCA4F1-7400-40A5-8F66-3C3C682DE71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10A1C4-0E81-4812-876C-9B3A0F81F9E6}" type="pres">
      <dgm:prSet presAssocID="{76CCA4F1-7400-40A5-8F66-3C3C682DE717}" presName="hierFlow" presStyleCnt="0"/>
      <dgm:spPr/>
    </dgm:pt>
    <dgm:pt modelId="{1C5B08C6-1EA7-484D-9398-758EEDB52F03}" type="pres">
      <dgm:prSet presAssocID="{76CCA4F1-7400-40A5-8F66-3C3C682DE71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B264DF7-D844-43A1-8D62-D41E432BBA2F}" type="pres">
      <dgm:prSet presAssocID="{CD950D18-2BDD-46EE-8C68-02AE078101AF}" presName="Name14" presStyleCnt="0"/>
      <dgm:spPr/>
    </dgm:pt>
    <dgm:pt modelId="{8CCBD3BB-C7AC-4B9E-AC98-71A6A9CCA72E}" type="pres">
      <dgm:prSet presAssocID="{CD950D18-2BDD-46EE-8C68-02AE078101AF}" presName="level1Shape" presStyleLbl="node0" presStyleIdx="0" presStyleCnt="1">
        <dgm:presLayoutVars>
          <dgm:chPref val="3"/>
        </dgm:presLayoutVars>
      </dgm:prSet>
      <dgm:spPr/>
    </dgm:pt>
    <dgm:pt modelId="{D82302DD-42C3-472E-9F2F-99C56492E38E}" type="pres">
      <dgm:prSet presAssocID="{CD950D18-2BDD-46EE-8C68-02AE078101AF}" presName="hierChild2" presStyleCnt="0"/>
      <dgm:spPr/>
    </dgm:pt>
    <dgm:pt modelId="{9132C505-C825-419A-A741-1834329EB83B}" type="pres">
      <dgm:prSet presAssocID="{54662AD9-377A-4A79-8E36-AB547E0C39B9}" presName="Name19" presStyleLbl="parChTrans1D2" presStyleIdx="0" presStyleCnt="2"/>
      <dgm:spPr/>
    </dgm:pt>
    <dgm:pt modelId="{EBF188E9-1BB7-404B-A791-3566C6B64B98}" type="pres">
      <dgm:prSet presAssocID="{022DBC96-0085-4CF8-B2E6-EE84B2BCE0DF}" presName="Name21" presStyleCnt="0"/>
      <dgm:spPr/>
    </dgm:pt>
    <dgm:pt modelId="{08E40B70-172F-41FC-A9C5-E578C1076F4C}" type="pres">
      <dgm:prSet presAssocID="{022DBC96-0085-4CF8-B2E6-EE84B2BCE0DF}" presName="level2Shape" presStyleLbl="node2" presStyleIdx="0" presStyleCnt="2"/>
      <dgm:spPr/>
    </dgm:pt>
    <dgm:pt modelId="{D929D70A-11AD-44D4-AE0B-D298735D3AB2}" type="pres">
      <dgm:prSet presAssocID="{022DBC96-0085-4CF8-B2E6-EE84B2BCE0DF}" presName="hierChild3" presStyleCnt="0"/>
      <dgm:spPr/>
    </dgm:pt>
    <dgm:pt modelId="{031FE2DA-B29D-457D-AFD7-1FC0D6FA0D06}" type="pres">
      <dgm:prSet presAssocID="{E75AD767-5674-4CBB-8B60-F4DAC52BF709}" presName="Name19" presStyleLbl="parChTrans1D3" presStyleIdx="0" presStyleCnt="3"/>
      <dgm:spPr/>
    </dgm:pt>
    <dgm:pt modelId="{5EBA7BC7-2BFF-4447-A8A7-5CE5BE41DB4E}" type="pres">
      <dgm:prSet presAssocID="{23A2FD61-349F-4156-87ED-9676324AA70F}" presName="Name21" presStyleCnt="0"/>
      <dgm:spPr/>
    </dgm:pt>
    <dgm:pt modelId="{0EDE8851-FE34-4BB2-BD1A-BDF74D63E90E}" type="pres">
      <dgm:prSet presAssocID="{23A2FD61-349F-4156-87ED-9676324AA70F}" presName="level2Shape" presStyleLbl="node3" presStyleIdx="0" presStyleCnt="3"/>
      <dgm:spPr/>
    </dgm:pt>
    <dgm:pt modelId="{9206F60D-F891-423D-892B-543106C64CA8}" type="pres">
      <dgm:prSet presAssocID="{23A2FD61-349F-4156-87ED-9676324AA70F}" presName="hierChild3" presStyleCnt="0"/>
      <dgm:spPr/>
    </dgm:pt>
    <dgm:pt modelId="{F827CF6C-E872-443B-A32A-253731BB8341}" type="pres">
      <dgm:prSet presAssocID="{E2B8E41E-E19E-4BCC-BA5C-59B0D2ED5231}" presName="Name19" presStyleLbl="parChTrans1D3" presStyleIdx="1" presStyleCnt="3"/>
      <dgm:spPr/>
    </dgm:pt>
    <dgm:pt modelId="{73A38FE3-3F99-4113-894B-D720E16585C4}" type="pres">
      <dgm:prSet presAssocID="{A2A31AF7-85E2-4EFC-8E95-85314F5B1B2C}" presName="Name21" presStyleCnt="0"/>
      <dgm:spPr/>
    </dgm:pt>
    <dgm:pt modelId="{00F228D0-B07B-4DBD-B9E5-C2A20146E794}" type="pres">
      <dgm:prSet presAssocID="{A2A31AF7-85E2-4EFC-8E95-85314F5B1B2C}" presName="level2Shape" presStyleLbl="node3" presStyleIdx="1" presStyleCnt="3"/>
      <dgm:spPr/>
    </dgm:pt>
    <dgm:pt modelId="{44BB13B3-F4CA-490B-BAB5-58639B92EFDE}" type="pres">
      <dgm:prSet presAssocID="{A2A31AF7-85E2-4EFC-8E95-85314F5B1B2C}" presName="hierChild3" presStyleCnt="0"/>
      <dgm:spPr/>
    </dgm:pt>
    <dgm:pt modelId="{34161771-A296-4F68-BB54-A5FAE6849AA4}" type="pres">
      <dgm:prSet presAssocID="{AE73B356-DEED-457F-B0CF-6295BA4B034F}" presName="Name19" presStyleLbl="parChTrans1D4" presStyleIdx="0" presStyleCnt="4"/>
      <dgm:spPr/>
    </dgm:pt>
    <dgm:pt modelId="{0986009C-520E-4ECA-A4A1-8EC1ADF1A056}" type="pres">
      <dgm:prSet presAssocID="{1967ED76-DC2E-4D45-82A2-81170E7F27AC}" presName="Name21" presStyleCnt="0"/>
      <dgm:spPr/>
    </dgm:pt>
    <dgm:pt modelId="{508C5375-DB09-4345-9A0C-07DCC38500BA}" type="pres">
      <dgm:prSet presAssocID="{1967ED76-DC2E-4D45-82A2-81170E7F27AC}" presName="level2Shape" presStyleLbl="node4" presStyleIdx="0" presStyleCnt="4"/>
      <dgm:spPr/>
    </dgm:pt>
    <dgm:pt modelId="{38A98821-732B-44E1-BA4D-E2455CC063B3}" type="pres">
      <dgm:prSet presAssocID="{1967ED76-DC2E-4D45-82A2-81170E7F27AC}" presName="hierChild3" presStyleCnt="0"/>
      <dgm:spPr/>
    </dgm:pt>
    <dgm:pt modelId="{7ADF7177-E3D2-40DB-AE0A-FBE9AA659274}" type="pres">
      <dgm:prSet presAssocID="{F6B8D1ED-3D08-41C9-AF1F-A005008E2C52}" presName="Name19" presStyleLbl="parChTrans1D4" presStyleIdx="1" presStyleCnt="4"/>
      <dgm:spPr/>
    </dgm:pt>
    <dgm:pt modelId="{12859169-FB4F-4B2A-8193-7F8DDF543924}" type="pres">
      <dgm:prSet presAssocID="{6D5E4184-4C64-4597-8308-ABA0008D4638}" presName="Name21" presStyleCnt="0"/>
      <dgm:spPr/>
    </dgm:pt>
    <dgm:pt modelId="{E27FACE7-0FDE-4915-BC7D-A998D2F82AE8}" type="pres">
      <dgm:prSet presAssocID="{6D5E4184-4C64-4597-8308-ABA0008D4638}" presName="level2Shape" presStyleLbl="node4" presStyleIdx="1" presStyleCnt="4"/>
      <dgm:spPr/>
    </dgm:pt>
    <dgm:pt modelId="{D181E30A-C3C0-4EFB-BE3D-AD757217D292}" type="pres">
      <dgm:prSet presAssocID="{6D5E4184-4C64-4597-8308-ABA0008D4638}" presName="hierChild3" presStyleCnt="0"/>
      <dgm:spPr/>
    </dgm:pt>
    <dgm:pt modelId="{689F8F8D-0B43-4122-86FB-3F9562BFBDD6}" type="pres">
      <dgm:prSet presAssocID="{6D6D2054-BA93-48DF-A1E8-EA0A96321129}" presName="Name19" presStyleLbl="parChTrans1D4" presStyleIdx="2" presStyleCnt="4"/>
      <dgm:spPr/>
    </dgm:pt>
    <dgm:pt modelId="{FB270AFE-21C8-4299-90D5-C4716E9D3C5F}" type="pres">
      <dgm:prSet presAssocID="{62232741-CAB8-4E6F-8047-765023B9379B}" presName="Name21" presStyleCnt="0"/>
      <dgm:spPr/>
    </dgm:pt>
    <dgm:pt modelId="{73D23AF4-6A42-467C-A602-4EF77F5C656B}" type="pres">
      <dgm:prSet presAssocID="{62232741-CAB8-4E6F-8047-765023B9379B}" presName="level2Shape" presStyleLbl="node4" presStyleIdx="2" presStyleCnt="4"/>
      <dgm:spPr/>
    </dgm:pt>
    <dgm:pt modelId="{F79AB777-9583-47D8-BB48-31C471121C61}" type="pres">
      <dgm:prSet presAssocID="{62232741-CAB8-4E6F-8047-765023B9379B}" presName="hierChild3" presStyleCnt="0"/>
      <dgm:spPr/>
    </dgm:pt>
    <dgm:pt modelId="{4549E3CB-A20C-4BED-8BE0-50D5D9BBF488}" type="pres">
      <dgm:prSet presAssocID="{50D3FFB8-1D9E-45D2-9B0D-F12F42B6DCA6}" presName="Name19" presStyleLbl="parChTrans1D4" presStyleIdx="3" presStyleCnt="4"/>
      <dgm:spPr/>
    </dgm:pt>
    <dgm:pt modelId="{6DB0A293-7018-41A3-802B-D7CF220A510F}" type="pres">
      <dgm:prSet presAssocID="{7210ACAC-093C-47A2-872B-6DAC4F97A7D9}" presName="Name21" presStyleCnt="0"/>
      <dgm:spPr/>
    </dgm:pt>
    <dgm:pt modelId="{6A50149D-6A18-4F55-B852-7D01C3C08DFC}" type="pres">
      <dgm:prSet presAssocID="{7210ACAC-093C-47A2-872B-6DAC4F97A7D9}" presName="level2Shape" presStyleLbl="node4" presStyleIdx="3" presStyleCnt="4"/>
      <dgm:spPr/>
    </dgm:pt>
    <dgm:pt modelId="{9B028313-D232-4994-AF69-2308315FEFD5}" type="pres">
      <dgm:prSet presAssocID="{7210ACAC-093C-47A2-872B-6DAC4F97A7D9}" presName="hierChild3" presStyleCnt="0"/>
      <dgm:spPr/>
    </dgm:pt>
    <dgm:pt modelId="{F697C2D9-B64A-41CA-974F-DCB805B1159A}" type="pres">
      <dgm:prSet presAssocID="{BB0B85BD-9B05-4B77-B8CE-8400127323A5}" presName="Name19" presStyleLbl="parChTrans1D2" presStyleIdx="1" presStyleCnt="2"/>
      <dgm:spPr/>
    </dgm:pt>
    <dgm:pt modelId="{D1FB4C48-9F2E-4385-852E-0235927434B8}" type="pres">
      <dgm:prSet presAssocID="{00601D52-4146-4E0A-BE9A-EBBF3F3DCFB2}" presName="Name21" presStyleCnt="0"/>
      <dgm:spPr/>
    </dgm:pt>
    <dgm:pt modelId="{5B51B61A-8204-4D86-9674-BF7F359FE60E}" type="pres">
      <dgm:prSet presAssocID="{00601D52-4146-4E0A-BE9A-EBBF3F3DCFB2}" presName="level2Shape" presStyleLbl="node2" presStyleIdx="1" presStyleCnt="2"/>
      <dgm:spPr/>
    </dgm:pt>
    <dgm:pt modelId="{7D7F0548-81C0-441B-82AE-589ABAD75269}" type="pres">
      <dgm:prSet presAssocID="{00601D52-4146-4E0A-BE9A-EBBF3F3DCFB2}" presName="hierChild3" presStyleCnt="0"/>
      <dgm:spPr/>
    </dgm:pt>
    <dgm:pt modelId="{A62F06CB-E458-46F9-9195-EDDF7691B7E3}" type="pres">
      <dgm:prSet presAssocID="{AC292C16-2E1F-4056-BF89-3125229F4718}" presName="Name19" presStyleLbl="parChTrans1D3" presStyleIdx="2" presStyleCnt="3"/>
      <dgm:spPr/>
    </dgm:pt>
    <dgm:pt modelId="{F489D5DD-3F9F-4E3E-BACB-491DB3EBE4B5}" type="pres">
      <dgm:prSet presAssocID="{A9D819FB-C0CA-4F4C-A913-0E27CC476425}" presName="Name21" presStyleCnt="0"/>
      <dgm:spPr/>
    </dgm:pt>
    <dgm:pt modelId="{DB038F5D-1150-47FD-9F44-9D2F133C9824}" type="pres">
      <dgm:prSet presAssocID="{A9D819FB-C0CA-4F4C-A913-0E27CC476425}" presName="level2Shape" presStyleLbl="node3" presStyleIdx="2" presStyleCnt="3"/>
      <dgm:spPr/>
    </dgm:pt>
    <dgm:pt modelId="{3A871432-B825-4C6F-813B-8CCB3C18B99A}" type="pres">
      <dgm:prSet presAssocID="{A9D819FB-C0CA-4F4C-A913-0E27CC476425}" presName="hierChild3" presStyleCnt="0"/>
      <dgm:spPr/>
    </dgm:pt>
    <dgm:pt modelId="{06CAF4CB-B495-4220-902A-875C82DA360D}" type="pres">
      <dgm:prSet presAssocID="{76CCA4F1-7400-40A5-8F66-3C3C682DE717}" presName="bgShapesFlow" presStyleCnt="0"/>
      <dgm:spPr/>
    </dgm:pt>
  </dgm:ptLst>
  <dgm:cxnLst>
    <dgm:cxn modelId="{7C786F05-C09F-4AC7-9673-90A3BBD22133}" type="presOf" srcId="{BB0B85BD-9B05-4B77-B8CE-8400127323A5}" destId="{F697C2D9-B64A-41CA-974F-DCB805B1159A}" srcOrd="0" destOrd="0" presId="urn:microsoft.com/office/officeart/2005/8/layout/hierarchy6"/>
    <dgm:cxn modelId="{905CF31E-9479-41FF-84EC-D4135BEBFD32}" type="presOf" srcId="{50D3FFB8-1D9E-45D2-9B0D-F12F42B6DCA6}" destId="{4549E3CB-A20C-4BED-8BE0-50D5D9BBF488}" srcOrd="0" destOrd="0" presId="urn:microsoft.com/office/officeart/2005/8/layout/hierarchy6"/>
    <dgm:cxn modelId="{CA57B920-46ED-47FA-BFD7-53FC176A1184}" srcId="{00601D52-4146-4E0A-BE9A-EBBF3F3DCFB2}" destId="{A9D819FB-C0CA-4F4C-A913-0E27CC476425}" srcOrd="0" destOrd="0" parTransId="{AC292C16-2E1F-4056-BF89-3125229F4718}" sibTransId="{2360B9D5-E85F-41EC-A3E6-751DA10A6F4E}"/>
    <dgm:cxn modelId="{2FF44928-752F-46D8-BD6A-0E47DD18BC90}" srcId="{A2A31AF7-85E2-4EFC-8E95-85314F5B1B2C}" destId="{1967ED76-DC2E-4D45-82A2-81170E7F27AC}" srcOrd="0" destOrd="0" parTransId="{AE73B356-DEED-457F-B0CF-6295BA4B034F}" sibTransId="{9467939B-4501-419E-92EE-A32059A15AAB}"/>
    <dgm:cxn modelId="{5799D32F-3889-46D6-9445-CDABE4CB48D1}" type="presOf" srcId="{E2B8E41E-E19E-4BCC-BA5C-59B0D2ED5231}" destId="{F827CF6C-E872-443B-A32A-253731BB8341}" srcOrd="0" destOrd="0" presId="urn:microsoft.com/office/officeart/2005/8/layout/hierarchy6"/>
    <dgm:cxn modelId="{0017C430-131B-4A77-91AD-C698BD89A515}" type="presOf" srcId="{E75AD767-5674-4CBB-8B60-F4DAC52BF709}" destId="{031FE2DA-B29D-457D-AFD7-1FC0D6FA0D06}" srcOrd="0" destOrd="0" presId="urn:microsoft.com/office/officeart/2005/8/layout/hierarchy6"/>
    <dgm:cxn modelId="{9B25EC36-72C0-4BE4-BB63-04182E2151A5}" srcId="{76CCA4F1-7400-40A5-8F66-3C3C682DE717}" destId="{CD950D18-2BDD-46EE-8C68-02AE078101AF}" srcOrd="0" destOrd="0" parTransId="{D6553504-6DC3-48BC-8292-97F4042E0E2C}" sibTransId="{1EC2AB2E-792B-4B2C-AACA-3DE53EBCAE5F}"/>
    <dgm:cxn modelId="{7A88E750-587F-4D66-B055-308737D61A6B}" type="presOf" srcId="{6D5E4184-4C64-4597-8308-ABA0008D4638}" destId="{E27FACE7-0FDE-4915-BC7D-A998D2F82AE8}" srcOrd="0" destOrd="0" presId="urn:microsoft.com/office/officeart/2005/8/layout/hierarchy6"/>
    <dgm:cxn modelId="{A43BF275-E1CA-4FF1-89C6-2AB5F38BE449}" type="presOf" srcId="{7210ACAC-093C-47A2-872B-6DAC4F97A7D9}" destId="{6A50149D-6A18-4F55-B852-7D01C3C08DFC}" srcOrd="0" destOrd="0" presId="urn:microsoft.com/office/officeart/2005/8/layout/hierarchy6"/>
    <dgm:cxn modelId="{B4CFE579-C049-48FA-A2AC-BF7E297164D9}" srcId="{A2A31AF7-85E2-4EFC-8E95-85314F5B1B2C}" destId="{7210ACAC-093C-47A2-872B-6DAC4F97A7D9}" srcOrd="3" destOrd="0" parTransId="{50D3FFB8-1D9E-45D2-9B0D-F12F42B6DCA6}" sibTransId="{13ABD851-D449-4604-B07A-CE5185A85CD0}"/>
    <dgm:cxn modelId="{B34FB57C-B712-4F23-BD81-7B7B6AACB730}" type="presOf" srcId="{CD950D18-2BDD-46EE-8C68-02AE078101AF}" destId="{8CCBD3BB-C7AC-4B9E-AC98-71A6A9CCA72E}" srcOrd="0" destOrd="0" presId="urn:microsoft.com/office/officeart/2005/8/layout/hierarchy6"/>
    <dgm:cxn modelId="{C3C57383-C268-4734-B2E8-FB4217A544D3}" srcId="{022DBC96-0085-4CF8-B2E6-EE84B2BCE0DF}" destId="{23A2FD61-349F-4156-87ED-9676324AA70F}" srcOrd="0" destOrd="0" parTransId="{E75AD767-5674-4CBB-8B60-F4DAC52BF709}" sibTransId="{329FBB65-C53F-43A0-A09D-CE8128DBB00F}"/>
    <dgm:cxn modelId="{5D8CED90-2088-4130-B11D-71DD873E533B}" type="presOf" srcId="{54662AD9-377A-4A79-8E36-AB547E0C39B9}" destId="{9132C505-C825-419A-A741-1834329EB83B}" srcOrd="0" destOrd="0" presId="urn:microsoft.com/office/officeart/2005/8/layout/hierarchy6"/>
    <dgm:cxn modelId="{DF287095-6A64-46BF-B50F-2E70F0D6D2B5}" type="presOf" srcId="{AE73B356-DEED-457F-B0CF-6295BA4B034F}" destId="{34161771-A296-4F68-BB54-A5FAE6849AA4}" srcOrd="0" destOrd="0" presId="urn:microsoft.com/office/officeart/2005/8/layout/hierarchy6"/>
    <dgm:cxn modelId="{891F1B9B-BF0E-4716-B5AA-34259D0D2AAA}" type="presOf" srcId="{1967ED76-DC2E-4D45-82A2-81170E7F27AC}" destId="{508C5375-DB09-4345-9A0C-07DCC38500BA}" srcOrd="0" destOrd="0" presId="urn:microsoft.com/office/officeart/2005/8/layout/hierarchy6"/>
    <dgm:cxn modelId="{CA87139D-A2A0-4BAD-8D11-A65EF2EDFE74}" type="presOf" srcId="{00601D52-4146-4E0A-BE9A-EBBF3F3DCFB2}" destId="{5B51B61A-8204-4D86-9674-BF7F359FE60E}" srcOrd="0" destOrd="0" presId="urn:microsoft.com/office/officeart/2005/8/layout/hierarchy6"/>
    <dgm:cxn modelId="{DA54B9A4-6B64-4627-9FC6-3B26937C8061}" type="presOf" srcId="{F6B8D1ED-3D08-41C9-AF1F-A005008E2C52}" destId="{7ADF7177-E3D2-40DB-AE0A-FBE9AA659274}" srcOrd="0" destOrd="0" presId="urn:microsoft.com/office/officeart/2005/8/layout/hierarchy6"/>
    <dgm:cxn modelId="{C2BC9FAB-F49A-49B3-8E44-986178C3372A}" srcId="{CD950D18-2BDD-46EE-8C68-02AE078101AF}" destId="{00601D52-4146-4E0A-BE9A-EBBF3F3DCFB2}" srcOrd="1" destOrd="0" parTransId="{BB0B85BD-9B05-4B77-B8CE-8400127323A5}" sibTransId="{2CA91D9A-94B3-40FF-B8BE-3964FAA34EBB}"/>
    <dgm:cxn modelId="{2C3CC9BD-77F3-4CC2-95C5-57B55DCE8D5A}" srcId="{022DBC96-0085-4CF8-B2E6-EE84B2BCE0DF}" destId="{A2A31AF7-85E2-4EFC-8E95-85314F5B1B2C}" srcOrd="1" destOrd="0" parTransId="{E2B8E41E-E19E-4BCC-BA5C-59B0D2ED5231}" sibTransId="{7E678C26-AC1B-4380-AA2B-8F2D1CC182F9}"/>
    <dgm:cxn modelId="{AC8D2FBF-39BF-49D3-A28C-260F2D63E0E6}" type="presOf" srcId="{022DBC96-0085-4CF8-B2E6-EE84B2BCE0DF}" destId="{08E40B70-172F-41FC-A9C5-E578C1076F4C}" srcOrd="0" destOrd="0" presId="urn:microsoft.com/office/officeart/2005/8/layout/hierarchy6"/>
    <dgm:cxn modelId="{83F802D0-422A-4016-BA18-22825B41F014}" type="presOf" srcId="{A2A31AF7-85E2-4EFC-8E95-85314F5B1B2C}" destId="{00F228D0-B07B-4DBD-B9E5-C2A20146E794}" srcOrd="0" destOrd="0" presId="urn:microsoft.com/office/officeart/2005/8/layout/hierarchy6"/>
    <dgm:cxn modelId="{5F46DCD4-E12A-419E-B5E9-C69660D87311}" type="presOf" srcId="{23A2FD61-349F-4156-87ED-9676324AA70F}" destId="{0EDE8851-FE34-4BB2-BD1A-BDF74D63E90E}" srcOrd="0" destOrd="0" presId="urn:microsoft.com/office/officeart/2005/8/layout/hierarchy6"/>
    <dgm:cxn modelId="{91131ADE-6E1D-4079-A615-D0C923D65BA6}" type="presOf" srcId="{62232741-CAB8-4E6F-8047-765023B9379B}" destId="{73D23AF4-6A42-467C-A602-4EF77F5C656B}" srcOrd="0" destOrd="0" presId="urn:microsoft.com/office/officeart/2005/8/layout/hierarchy6"/>
    <dgm:cxn modelId="{AE041ADF-AAFD-433D-A911-7AF920C500DE}" type="presOf" srcId="{76CCA4F1-7400-40A5-8F66-3C3C682DE717}" destId="{7D2BCD90-4F8B-4C1B-8FE3-BE37C3AF5A8C}" srcOrd="0" destOrd="0" presId="urn:microsoft.com/office/officeart/2005/8/layout/hierarchy6"/>
    <dgm:cxn modelId="{FC19E4E5-EDBE-43FB-AE87-EAF7F0FACE1E}" srcId="{A2A31AF7-85E2-4EFC-8E95-85314F5B1B2C}" destId="{6D5E4184-4C64-4597-8308-ABA0008D4638}" srcOrd="1" destOrd="0" parTransId="{F6B8D1ED-3D08-41C9-AF1F-A005008E2C52}" sibTransId="{48ED8CE4-072C-4929-BE42-0BA70C249893}"/>
    <dgm:cxn modelId="{6354F7EF-770D-4B4B-AA5A-C71C091B39F8}" type="presOf" srcId="{A9D819FB-C0CA-4F4C-A913-0E27CC476425}" destId="{DB038F5D-1150-47FD-9F44-9D2F133C9824}" srcOrd="0" destOrd="0" presId="urn:microsoft.com/office/officeart/2005/8/layout/hierarchy6"/>
    <dgm:cxn modelId="{D23338F0-CD02-4686-B524-AA87516FCC1E}" type="presOf" srcId="{AC292C16-2E1F-4056-BF89-3125229F4718}" destId="{A62F06CB-E458-46F9-9195-EDDF7691B7E3}" srcOrd="0" destOrd="0" presId="urn:microsoft.com/office/officeart/2005/8/layout/hierarchy6"/>
    <dgm:cxn modelId="{FDF2ECF5-4A10-467B-8C36-05DECC215EC2}" srcId="{A2A31AF7-85E2-4EFC-8E95-85314F5B1B2C}" destId="{62232741-CAB8-4E6F-8047-765023B9379B}" srcOrd="2" destOrd="0" parTransId="{6D6D2054-BA93-48DF-A1E8-EA0A96321129}" sibTransId="{CC25707E-4EAA-41F5-B7DC-C453B6046FFA}"/>
    <dgm:cxn modelId="{80A4E3F6-4480-4418-BD69-85E095CE7A09}" srcId="{CD950D18-2BDD-46EE-8C68-02AE078101AF}" destId="{022DBC96-0085-4CF8-B2E6-EE84B2BCE0DF}" srcOrd="0" destOrd="0" parTransId="{54662AD9-377A-4A79-8E36-AB547E0C39B9}" sibTransId="{635AC796-4E54-4106-8705-B446C9B9C39C}"/>
    <dgm:cxn modelId="{2C34D2FB-27D0-44AA-9C00-C1F35908A8A9}" type="presOf" srcId="{6D6D2054-BA93-48DF-A1E8-EA0A96321129}" destId="{689F8F8D-0B43-4122-86FB-3F9562BFBDD6}" srcOrd="0" destOrd="0" presId="urn:microsoft.com/office/officeart/2005/8/layout/hierarchy6"/>
    <dgm:cxn modelId="{495426CC-2748-4F65-B2B8-7C4E3FE46E5B}" type="presParOf" srcId="{7D2BCD90-4F8B-4C1B-8FE3-BE37C3AF5A8C}" destId="{9710A1C4-0E81-4812-876C-9B3A0F81F9E6}" srcOrd="0" destOrd="0" presId="urn:microsoft.com/office/officeart/2005/8/layout/hierarchy6"/>
    <dgm:cxn modelId="{DB90A77C-8399-4B3E-865D-C71571373CEA}" type="presParOf" srcId="{9710A1C4-0E81-4812-876C-9B3A0F81F9E6}" destId="{1C5B08C6-1EA7-484D-9398-758EEDB52F03}" srcOrd="0" destOrd="0" presId="urn:microsoft.com/office/officeart/2005/8/layout/hierarchy6"/>
    <dgm:cxn modelId="{A1F9CCD3-ECA2-4855-99A7-78BF2BE99A44}" type="presParOf" srcId="{1C5B08C6-1EA7-484D-9398-758EEDB52F03}" destId="{4B264DF7-D844-43A1-8D62-D41E432BBA2F}" srcOrd="0" destOrd="0" presId="urn:microsoft.com/office/officeart/2005/8/layout/hierarchy6"/>
    <dgm:cxn modelId="{478974AF-5148-4DCE-9EA0-564C1CB15289}" type="presParOf" srcId="{4B264DF7-D844-43A1-8D62-D41E432BBA2F}" destId="{8CCBD3BB-C7AC-4B9E-AC98-71A6A9CCA72E}" srcOrd="0" destOrd="0" presId="urn:microsoft.com/office/officeart/2005/8/layout/hierarchy6"/>
    <dgm:cxn modelId="{6992E787-48D6-4B9C-90E1-87A6EAC063C5}" type="presParOf" srcId="{4B264DF7-D844-43A1-8D62-D41E432BBA2F}" destId="{D82302DD-42C3-472E-9F2F-99C56492E38E}" srcOrd="1" destOrd="0" presId="urn:microsoft.com/office/officeart/2005/8/layout/hierarchy6"/>
    <dgm:cxn modelId="{8D31D34D-BBAB-4F9D-AA53-AEE6778309B2}" type="presParOf" srcId="{D82302DD-42C3-472E-9F2F-99C56492E38E}" destId="{9132C505-C825-419A-A741-1834329EB83B}" srcOrd="0" destOrd="0" presId="urn:microsoft.com/office/officeart/2005/8/layout/hierarchy6"/>
    <dgm:cxn modelId="{2B643382-72F3-4655-8F12-A06D9FC21956}" type="presParOf" srcId="{D82302DD-42C3-472E-9F2F-99C56492E38E}" destId="{EBF188E9-1BB7-404B-A791-3566C6B64B98}" srcOrd="1" destOrd="0" presId="urn:microsoft.com/office/officeart/2005/8/layout/hierarchy6"/>
    <dgm:cxn modelId="{D1B81D47-5DD8-4A7B-A660-D0C3521DC69A}" type="presParOf" srcId="{EBF188E9-1BB7-404B-A791-3566C6B64B98}" destId="{08E40B70-172F-41FC-A9C5-E578C1076F4C}" srcOrd="0" destOrd="0" presId="urn:microsoft.com/office/officeart/2005/8/layout/hierarchy6"/>
    <dgm:cxn modelId="{B7D35D3E-B67E-4557-8A52-49616E263B58}" type="presParOf" srcId="{EBF188E9-1BB7-404B-A791-3566C6B64B98}" destId="{D929D70A-11AD-44D4-AE0B-D298735D3AB2}" srcOrd="1" destOrd="0" presId="urn:microsoft.com/office/officeart/2005/8/layout/hierarchy6"/>
    <dgm:cxn modelId="{0047A16E-AB0E-489E-87B3-4E6069999DCF}" type="presParOf" srcId="{D929D70A-11AD-44D4-AE0B-D298735D3AB2}" destId="{031FE2DA-B29D-457D-AFD7-1FC0D6FA0D06}" srcOrd="0" destOrd="0" presId="urn:microsoft.com/office/officeart/2005/8/layout/hierarchy6"/>
    <dgm:cxn modelId="{FB00EF7D-1E9D-4992-961B-EDAFE061F139}" type="presParOf" srcId="{D929D70A-11AD-44D4-AE0B-D298735D3AB2}" destId="{5EBA7BC7-2BFF-4447-A8A7-5CE5BE41DB4E}" srcOrd="1" destOrd="0" presId="urn:microsoft.com/office/officeart/2005/8/layout/hierarchy6"/>
    <dgm:cxn modelId="{901F45E1-0752-4075-AAD3-59EF8D351F71}" type="presParOf" srcId="{5EBA7BC7-2BFF-4447-A8A7-5CE5BE41DB4E}" destId="{0EDE8851-FE34-4BB2-BD1A-BDF74D63E90E}" srcOrd="0" destOrd="0" presId="urn:microsoft.com/office/officeart/2005/8/layout/hierarchy6"/>
    <dgm:cxn modelId="{9C487F30-8213-4AE6-BA1E-F3F60BBBE99C}" type="presParOf" srcId="{5EBA7BC7-2BFF-4447-A8A7-5CE5BE41DB4E}" destId="{9206F60D-F891-423D-892B-543106C64CA8}" srcOrd="1" destOrd="0" presId="urn:microsoft.com/office/officeart/2005/8/layout/hierarchy6"/>
    <dgm:cxn modelId="{03F29749-2E27-4EC1-AABB-D6830072FA7C}" type="presParOf" srcId="{D929D70A-11AD-44D4-AE0B-D298735D3AB2}" destId="{F827CF6C-E872-443B-A32A-253731BB8341}" srcOrd="2" destOrd="0" presId="urn:microsoft.com/office/officeart/2005/8/layout/hierarchy6"/>
    <dgm:cxn modelId="{1A45B1EC-F40B-460C-965A-9E1095DD7CD4}" type="presParOf" srcId="{D929D70A-11AD-44D4-AE0B-D298735D3AB2}" destId="{73A38FE3-3F99-4113-894B-D720E16585C4}" srcOrd="3" destOrd="0" presId="urn:microsoft.com/office/officeart/2005/8/layout/hierarchy6"/>
    <dgm:cxn modelId="{F2412967-8034-4031-8800-1D5413987530}" type="presParOf" srcId="{73A38FE3-3F99-4113-894B-D720E16585C4}" destId="{00F228D0-B07B-4DBD-B9E5-C2A20146E794}" srcOrd="0" destOrd="0" presId="urn:microsoft.com/office/officeart/2005/8/layout/hierarchy6"/>
    <dgm:cxn modelId="{B659AA82-49C4-42B4-B643-0A195C920A5A}" type="presParOf" srcId="{73A38FE3-3F99-4113-894B-D720E16585C4}" destId="{44BB13B3-F4CA-490B-BAB5-58639B92EFDE}" srcOrd="1" destOrd="0" presId="urn:microsoft.com/office/officeart/2005/8/layout/hierarchy6"/>
    <dgm:cxn modelId="{6046E642-979C-4660-AA02-B63704F705DE}" type="presParOf" srcId="{44BB13B3-F4CA-490B-BAB5-58639B92EFDE}" destId="{34161771-A296-4F68-BB54-A5FAE6849AA4}" srcOrd="0" destOrd="0" presId="urn:microsoft.com/office/officeart/2005/8/layout/hierarchy6"/>
    <dgm:cxn modelId="{1B1DD483-500B-436F-BA12-1410C389CECB}" type="presParOf" srcId="{44BB13B3-F4CA-490B-BAB5-58639B92EFDE}" destId="{0986009C-520E-4ECA-A4A1-8EC1ADF1A056}" srcOrd="1" destOrd="0" presId="urn:microsoft.com/office/officeart/2005/8/layout/hierarchy6"/>
    <dgm:cxn modelId="{0B19D1F3-98F1-4E51-9E03-4B9B02D0D1CC}" type="presParOf" srcId="{0986009C-520E-4ECA-A4A1-8EC1ADF1A056}" destId="{508C5375-DB09-4345-9A0C-07DCC38500BA}" srcOrd="0" destOrd="0" presId="urn:microsoft.com/office/officeart/2005/8/layout/hierarchy6"/>
    <dgm:cxn modelId="{A9603BA5-62EF-436D-99B9-4CE8DC2F64A5}" type="presParOf" srcId="{0986009C-520E-4ECA-A4A1-8EC1ADF1A056}" destId="{38A98821-732B-44E1-BA4D-E2455CC063B3}" srcOrd="1" destOrd="0" presId="urn:microsoft.com/office/officeart/2005/8/layout/hierarchy6"/>
    <dgm:cxn modelId="{43F88A7E-E38E-4688-B621-262E9D5D9912}" type="presParOf" srcId="{44BB13B3-F4CA-490B-BAB5-58639B92EFDE}" destId="{7ADF7177-E3D2-40DB-AE0A-FBE9AA659274}" srcOrd="2" destOrd="0" presId="urn:microsoft.com/office/officeart/2005/8/layout/hierarchy6"/>
    <dgm:cxn modelId="{6E2B8A25-B0A5-499F-BA72-793F55E966A3}" type="presParOf" srcId="{44BB13B3-F4CA-490B-BAB5-58639B92EFDE}" destId="{12859169-FB4F-4B2A-8193-7F8DDF543924}" srcOrd="3" destOrd="0" presId="urn:microsoft.com/office/officeart/2005/8/layout/hierarchy6"/>
    <dgm:cxn modelId="{F8AA26E8-A176-46B0-888D-D86D106FD1DF}" type="presParOf" srcId="{12859169-FB4F-4B2A-8193-7F8DDF543924}" destId="{E27FACE7-0FDE-4915-BC7D-A998D2F82AE8}" srcOrd="0" destOrd="0" presId="urn:microsoft.com/office/officeart/2005/8/layout/hierarchy6"/>
    <dgm:cxn modelId="{1D7AF14D-B6FC-4F91-9E73-043F318EA03C}" type="presParOf" srcId="{12859169-FB4F-4B2A-8193-7F8DDF543924}" destId="{D181E30A-C3C0-4EFB-BE3D-AD757217D292}" srcOrd="1" destOrd="0" presId="urn:microsoft.com/office/officeart/2005/8/layout/hierarchy6"/>
    <dgm:cxn modelId="{19C83106-E799-46E7-9527-711493D9B0EE}" type="presParOf" srcId="{44BB13B3-F4CA-490B-BAB5-58639B92EFDE}" destId="{689F8F8D-0B43-4122-86FB-3F9562BFBDD6}" srcOrd="4" destOrd="0" presId="urn:microsoft.com/office/officeart/2005/8/layout/hierarchy6"/>
    <dgm:cxn modelId="{80C22273-15DA-419B-9BE1-0F30C8DC91C8}" type="presParOf" srcId="{44BB13B3-F4CA-490B-BAB5-58639B92EFDE}" destId="{FB270AFE-21C8-4299-90D5-C4716E9D3C5F}" srcOrd="5" destOrd="0" presId="urn:microsoft.com/office/officeart/2005/8/layout/hierarchy6"/>
    <dgm:cxn modelId="{7386A40D-9743-4143-ADAC-2B9F9E8C71B1}" type="presParOf" srcId="{FB270AFE-21C8-4299-90D5-C4716E9D3C5F}" destId="{73D23AF4-6A42-467C-A602-4EF77F5C656B}" srcOrd="0" destOrd="0" presId="urn:microsoft.com/office/officeart/2005/8/layout/hierarchy6"/>
    <dgm:cxn modelId="{04E15B84-8C33-45F4-A6CA-8B3EFD925133}" type="presParOf" srcId="{FB270AFE-21C8-4299-90D5-C4716E9D3C5F}" destId="{F79AB777-9583-47D8-BB48-31C471121C61}" srcOrd="1" destOrd="0" presId="urn:microsoft.com/office/officeart/2005/8/layout/hierarchy6"/>
    <dgm:cxn modelId="{3A5B70B2-E282-4B63-8C72-8E3F52C78589}" type="presParOf" srcId="{44BB13B3-F4CA-490B-BAB5-58639B92EFDE}" destId="{4549E3CB-A20C-4BED-8BE0-50D5D9BBF488}" srcOrd="6" destOrd="0" presId="urn:microsoft.com/office/officeart/2005/8/layout/hierarchy6"/>
    <dgm:cxn modelId="{F2C9E311-909D-46A8-887F-2A76E742967F}" type="presParOf" srcId="{44BB13B3-F4CA-490B-BAB5-58639B92EFDE}" destId="{6DB0A293-7018-41A3-802B-D7CF220A510F}" srcOrd="7" destOrd="0" presId="urn:microsoft.com/office/officeart/2005/8/layout/hierarchy6"/>
    <dgm:cxn modelId="{A1932DB8-8112-4081-8E7B-D33EB2336E8F}" type="presParOf" srcId="{6DB0A293-7018-41A3-802B-D7CF220A510F}" destId="{6A50149D-6A18-4F55-B852-7D01C3C08DFC}" srcOrd="0" destOrd="0" presId="urn:microsoft.com/office/officeart/2005/8/layout/hierarchy6"/>
    <dgm:cxn modelId="{4D149E1E-D5D1-4CFB-A11C-8E6C6E187588}" type="presParOf" srcId="{6DB0A293-7018-41A3-802B-D7CF220A510F}" destId="{9B028313-D232-4994-AF69-2308315FEFD5}" srcOrd="1" destOrd="0" presId="urn:microsoft.com/office/officeart/2005/8/layout/hierarchy6"/>
    <dgm:cxn modelId="{BE9CD6EE-854C-49EB-8114-BF5FFF90D961}" type="presParOf" srcId="{D82302DD-42C3-472E-9F2F-99C56492E38E}" destId="{F697C2D9-B64A-41CA-974F-DCB805B1159A}" srcOrd="2" destOrd="0" presId="urn:microsoft.com/office/officeart/2005/8/layout/hierarchy6"/>
    <dgm:cxn modelId="{04CC7BB3-E5F9-46AD-A91A-4EC8B29319A3}" type="presParOf" srcId="{D82302DD-42C3-472E-9F2F-99C56492E38E}" destId="{D1FB4C48-9F2E-4385-852E-0235927434B8}" srcOrd="3" destOrd="0" presId="urn:microsoft.com/office/officeart/2005/8/layout/hierarchy6"/>
    <dgm:cxn modelId="{D211EAE6-4734-4D0F-86BB-952B34306907}" type="presParOf" srcId="{D1FB4C48-9F2E-4385-852E-0235927434B8}" destId="{5B51B61A-8204-4D86-9674-BF7F359FE60E}" srcOrd="0" destOrd="0" presId="urn:microsoft.com/office/officeart/2005/8/layout/hierarchy6"/>
    <dgm:cxn modelId="{6B625506-7258-4A70-80B3-2EA6098B1513}" type="presParOf" srcId="{D1FB4C48-9F2E-4385-852E-0235927434B8}" destId="{7D7F0548-81C0-441B-82AE-589ABAD75269}" srcOrd="1" destOrd="0" presId="urn:microsoft.com/office/officeart/2005/8/layout/hierarchy6"/>
    <dgm:cxn modelId="{868B8808-48D8-49BD-B48A-ADAB8FDCCAC4}" type="presParOf" srcId="{7D7F0548-81C0-441B-82AE-589ABAD75269}" destId="{A62F06CB-E458-46F9-9195-EDDF7691B7E3}" srcOrd="0" destOrd="0" presId="urn:microsoft.com/office/officeart/2005/8/layout/hierarchy6"/>
    <dgm:cxn modelId="{23473EA1-1593-4508-8E01-62DB9B6B5C68}" type="presParOf" srcId="{7D7F0548-81C0-441B-82AE-589ABAD75269}" destId="{F489D5DD-3F9F-4E3E-BACB-491DB3EBE4B5}" srcOrd="1" destOrd="0" presId="urn:microsoft.com/office/officeart/2005/8/layout/hierarchy6"/>
    <dgm:cxn modelId="{B7E76D4A-EBA2-41CD-83B0-87541EF6F7AF}" type="presParOf" srcId="{F489D5DD-3F9F-4E3E-BACB-491DB3EBE4B5}" destId="{DB038F5D-1150-47FD-9F44-9D2F133C9824}" srcOrd="0" destOrd="0" presId="urn:microsoft.com/office/officeart/2005/8/layout/hierarchy6"/>
    <dgm:cxn modelId="{EE871359-8B05-4DC8-AE27-13323647BFA4}" type="presParOf" srcId="{F489D5DD-3F9F-4E3E-BACB-491DB3EBE4B5}" destId="{3A871432-B825-4C6F-813B-8CCB3C18B99A}" srcOrd="1" destOrd="0" presId="urn:microsoft.com/office/officeart/2005/8/layout/hierarchy6"/>
    <dgm:cxn modelId="{50564963-9DAF-419F-B522-A8BFA39FD60E}" type="presParOf" srcId="{7D2BCD90-4F8B-4C1B-8FE3-BE37C3AF5A8C}" destId="{06CAF4CB-B495-4220-902A-875C82DA360D}" srcOrd="1" destOrd="0" presId="urn:microsoft.com/office/officeart/2005/8/layout/hierarchy6"/>
  </dgm:cxnLst>
  <dgm:bg>
    <a:solidFill>
      <a:schemeClr val="bg1">
        <a:lumMod val="85000"/>
        <a:lumOff val="1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93408F-ED42-4138-B3C4-C2DA3E369E6B}" type="doc">
      <dgm:prSet loTypeId="urn:microsoft.com/office/officeart/2005/8/layout/hProcess9" loCatId="process" qsTypeId="urn:microsoft.com/office/officeart/2005/8/quickstyle/3d5" qsCatId="3D" csTypeId="urn:microsoft.com/office/officeart/2005/8/colors/colorful1" csCatId="colorful" phldr="1"/>
      <dgm:spPr/>
    </dgm:pt>
    <dgm:pt modelId="{A374BA79-7585-44B4-B4C6-60FB2A9979A7}">
      <dgm:prSet phldrT="[Tekst]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r>
            <a: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Paulus, D. 41,2,3 </a:t>
          </a:r>
          <a:r>
            <a: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pr.: „Mogą zaś być posiadane takie rzeczy, które są zaliczane do materialnych.”</a:t>
          </a:r>
        </a:p>
      </dgm:t>
    </dgm:pt>
    <dgm:pt modelId="{21EA8CB7-51D4-416E-8FD9-9D64D7555014}" type="parTrans" cxnId="{1B07166F-2AB8-42DC-AA7D-D3E5259E2769}">
      <dgm:prSet/>
      <dgm:spPr/>
      <dgm:t>
        <a:bodyPr/>
        <a:lstStyle/>
        <a:p>
          <a:endParaRPr lang="pl-PL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3A1F52-B04A-4E53-9A16-524AF87FD227}" type="sibTrans" cxnId="{1B07166F-2AB8-42DC-AA7D-D3E5259E2769}">
      <dgm:prSet/>
      <dgm:spPr/>
      <dgm:t>
        <a:bodyPr/>
        <a:lstStyle/>
        <a:p>
          <a:endParaRPr lang="pl-PL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36F93C-0C8D-4410-8609-0A170640633C}">
      <dgm:prSet phldrT="[Tekst]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r>
            <a: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 czasem prawa niematerialne miały w obrocie bardzo duże znaczenie</a:t>
          </a:r>
        </a:p>
      </dgm:t>
    </dgm:pt>
    <dgm:pt modelId="{524C69FF-B506-46F8-9D92-1C3B3AA82E67}" type="parTrans" cxnId="{89ACAD79-73C1-46B3-A24E-ADB253284845}">
      <dgm:prSet/>
      <dgm:spPr/>
      <dgm:t>
        <a:bodyPr/>
        <a:lstStyle/>
        <a:p>
          <a:endParaRPr lang="pl-PL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97FE53-9FA0-4705-9D5C-22153FFDE96C}" type="sibTrans" cxnId="{89ACAD79-73C1-46B3-A24E-ADB253284845}">
      <dgm:prSet/>
      <dgm:spPr/>
      <dgm:t>
        <a:bodyPr/>
        <a:lstStyle/>
        <a:p>
          <a:endParaRPr lang="pl-PL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71EF74-10DB-4EEC-B680-64548C46F1D5}">
      <dgm:prSet phldrT="[Teks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Dopuszczono możliwość quasi-posiadania prawa (iuris </a:t>
          </a:r>
          <a:r>
            <a:rPr lang="pl-PL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possessio</a:t>
          </a:r>
          <a:r>
            <a: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</dgm:t>
    </dgm:pt>
    <dgm:pt modelId="{E849D49C-88A6-44F9-B7F3-55A722095C61}" type="parTrans" cxnId="{1D78B6EB-8DC7-4387-B01B-D2461AE0990B}">
      <dgm:prSet/>
      <dgm:spPr/>
      <dgm:t>
        <a:bodyPr/>
        <a:lstStyle/>
        <a:p>
          <a:endParaRPr lang="pl-PL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E4569A-051D-4102-844B-5E159F97A5B3}" type="sibTrans" cxnId="{1D78B6EB-8DC7-4387-B01B-D2461AE0990B}">
      <dgm:prSet/>
      <dgm:spPr/>
      <dgm:t>
        <a:bodyPr/>
        <a:lstStyle/>
        <a:p>
          <a:endParaRPr lang="pl-PL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7FC896-140C-45EC-9B54-F9D5B3E25C92}" type="pres">
      <dgm:prSet presAssocID="{8693408F-ED42-4138-B3C4-C2DA3E369E6B}" presName="CompostProcess" presStyleCnt="0">
        <dgm:presLayoutVars>
          <dgm:dir/>
          <dgm:resizeHandles val="exact"/>
        </dgm:presLayoutVars>
      </dgm:prSet>
      <dgm:spPr/>
    </dgm:pt>
    <dgm:pt modelId="{A1BC40AC-0689-403F-B293-929201C94923}" type="pres">
      <dgm:prSet presAssocID="{8693408F-ED42-4138-B3C4-C2DA3E369E6B}" presName="arrow" presStyleLbl="bgShp" presStyleIdx="0" presStyleCnt="1"/>
      <dgm:spPr>
        <a:solidFill>
          <a:schemeClr val="bg1"/>
        </a:solidFill>
      </dgm:spPr>
    </dgm:pt>
    <dgm:pt modelId="{8CB9813B-63B9-403D-8725-66A9B517F8D4}" type="pres">
      <dgm:prSet presAssocID="{8693408F-ED42-4138-B3C4-C2DA3E369E6B}" presName="linearProcess" presStyleCnt="0"/>
      <dgm:spPr/>
    </dgm:pt>
    <dgm:pt modelId="{54EC01B9-21EA-479D-8FE0-16B0B3C951B9}" type="pres">
      <dgm:prSet presAssocID="{A374BA79-7585-44B4-B4C6-60FB2A9979A7}" presName="textNode" presStyleLbl="node1" presStyleIdx="0" presStyleCnt="3">
        <dgm:presLayoutVars>
          <dgm:bulletEnabled val="1"/>
        </dgm:presLayoutVars>
      </dgm:prSet>
      <dgm:spPr/>
    </dgm:pt>
    <dgm:pt modelId="{C38909C1-B641-4210-8FE5-F3710090F727}" type="pres">
      <dgm:prSet presAssocID="{9D3A1F52-B04A-4E53-9A16-524AF87FD227}" presName="sibTrans" presStyleCnt="0"/>
      <dgm:spPr/>
    </dgm:pt>
    <dgm:pt modelId="{99DE5DC5-C2DE-443F-91B6-748134B4F46E}" type="pres">
      <dgm:prSet presAssocID="{B736F93C-0C8D-4410-8609-0A170640633C}" presName="textNode" presStyleLbl="node1" presStyleIdx="1" presStyleCnt="3">
        <dgm:presLayoutVars>
          <dgm:bulletEnabled val="1"/>
        </dgm:presLayoutVars>
      </dgm:prSet>
      <dgm:spPr/>
    </dgm:pt>
    <dgm:pt modelId="{DF51321F-2D33-43A3-9ABE-52297E7A3237}" type="pres">
      <dgm:prSet presAssocID="{AF97FE53-9FA0-4705-9D5C-22153FFDE96C}" presName="sibTrans" presStyleCnt="0"/>
      <dgm:spPr/>
    </dgm:pt>
    <dgm:pt modelId="{C6847AB7-BAE9-47AC-8000-C1B5A3578162}" type="pres">
      <dgm:prSet presAssocID="{2C71EF74-10DB-4EEC-B680-64548C46F1D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E8B5D2A-A511-4EAF-B224-CFF35174A67E}" type="presOf" srcId="{B736F93C-0C8D-4410-8609-0A170640633C}" destId="{99DE5DC5-C2DE-443F-91B6-748134B4F46E}" srcOrd="0" destOrd="0" presId="urn:microsoft.com/office/officeart/2005/8/layout/hProcess9"/>
    <dgm:cxn modelId="{BF003234-6738-411E-96DE-64CF3CDC9663}" type="presOf" srcId="{8693408F-ED42-4138-B3C4-C2DA3E369E6B}" destId="{7E7FC896-140C-45EC-9B54-F9D5B3E25C92}" srcOrd="0" destOrd="0" presId="urn:microsoft.com/office/officeart/2005/8/layout/hProcess9"/>
    <dgm:cxn modelId="{27BB063F-D846-421C-AEE9-116B117E3A12}" type="presOf" srcId="{A374BA79-7585-44B4-B4C6-60FB2A9979A7}" destId="{54EC01B9-21EA-479D-8FE0-16B0B3C951B9}" srcOrd="0" destOrd="0" presId="urn:microsoft.com/office/officeart/2005/8/layout/hProcess9"/>
    <dgm:cxn modelId="{1B07166F-2AB8-42DC-AA7D-D3E5259E2769}" srcId="{8693408F-ED42-4138-B3C4-C2DA3E369E6B}" destId="{A374BA79-7585-44B4-B4C6-60FB2A9979A7}" srcOrd="0" destOrd="0" parTransId="{21EA8CB7-51D4-416E-8FD9-9D64D7555014}" sibTransId="{9D3A1F52-B04A-4E53-9A16-524AF87FD227}"/>
    <dgm:cxn modelId="{89ACAD79-73C1-46B3-A24E-ADB253284845}" srcId="{8693408F-ED42-4138-B3C4-C2DA3E369E6B}" destId="{B736F93C-0C8D-4410-8609-0A170640633C}" srcOrd="1" destOrd="0" parTransId="{524C69FF-B506-46F8-9D92-1C3B3AA82E67}" sibTransId="{AF97FE53-9FA0-4705-9D5C-22153FFDE96C}"/>
    <dgm:cxn modelId="{4CC23BA1-344B-47CE-A963-DA3892DE3B14}" type="presOf" srcId="{2C71EF74-10DB-4EEC-B680-64548C46F1D5}" destId="{C6847AB7-BAE9-47AC-8000-C1B5A3578162}" srcOrd="0" destOrd="0" presId="urn:microsoft.com/office/officeart/2005/8/layout/hProcess9"/>
    <dgm:cxn modelId="{1D78B6EB-8DC7-4387-B01B-D2461AE0990B}" srcId="{8693408F-ED42-4138-B3C4-C2DA3E369E6B}" destId="{2C71EF74-10DB-4EEC-B680-64548C46F1D5}" srcOrd="2" destOrd="0" parTransId="{E849D49C-88A6-44F9-B7F3-55A722095C61}" sibTransId="{DAE4569A-051D-4102-844B-5E159F97A5B3}"/>
    <dgm:cxn modelId="{7A3F1940-B719-484F-A4A5-66E14F151A8B}" type="presParOf" srcId="{7E7FC896-140C-45EC-9B54-F9D5B3E25C92}" destId="{A1BC40AC-0689-403F-B293-929201C94923}" srcOrd="0" destOrd="0" presId="urn:microsoft.com/office/officeart/2005/8/layout/hProcess9"/>
    <dgm:cxn modelId="{13474AD0-7592-4AA4-A195-B0C6E1F3C032}" type="presParOf" srcId="{7E7FC896-140C-45EC-9B54-F9D5B3E25C92}" destId="{8CB9813B-63B9-403D-8725-66A9B517F8D4}" srcOrd="1" destOrd="0" presId="urn:microsoft.com/office/officeart/2005/8/layout/hProcess9"/>
    <dgm:cxn modelId="{B5E9E4CC-EC7C-436C-9948-3AB81FDC6C3F}" type="presParOf" srcId="{8CB9813B-63B9-403D-8725-66A9B517F8D4}" destId="{54EC01B9-21EA-479D-8FE0-16B0B3C951B9}" srcOrd="0" destOrd="0" presId="urn:microsoft.com/office/officeart/2005/8/layout/hProcess9"/>
    <dgm:cxn modelId="{0BE45FD1-6943-4E2B-BCA6-C46B362FDEAA}" type="presParOf" srcId="{8CB9813B-63B9-403D-8725-66A9B517F8D4}" destId="{C38909C1-B641-4210-8FE5-F3710090F727}" srcOrd="1" destOrd="0" presId="urn:microsoft.com/office/officeart/2005/8/layout/hProcess9"/>
    <dgm:cxn modelId="{7E780B0E-6E75-4AAD-8763-12DAEA74E23C}" type="presParOf" srcId="{8CB9813B-63B9-403D-8725-66A9B517F8D4}" destId="{99DE5DC5-C2DE-443F-91B6-748134B4F46E}" srcOrd="2" destOrd="0" presId="urn:microsoft.com/office/officeart/2005/8/layout/hProcess9"/>
    <dgm:cxn modelId="{77EFAADF-D443-4318-B550-4C58E8140B9F}" type="presParOf" srcId="{8CB9813B-63B9-403D-8725-66A9B517F8D4}" destId="{DF51321F-2D33-43A3-9ABE-52297E7A3237}" srcOrd="3" destOrd="0" presId="urn:microsoft.com/office/officeart/2005/8/layout/hProcess9"/>
    <dgm:cxn modelId="{CE269279-D3B1-4DA0-A5E2-7FF4AC9966A5}" type="presParOf" srcId="{8CB9813B-63B9-403D-8725-66A9B517F8D4}" destId="{C6847AB7-BAE9-47AC-8000-C1B5A3578162}" srcOrd="4" destOrd="0" presId="urn:microsoft.com/office/officeart/2005/8/layout/hProcess9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D31B40-4C09-4952-BEC0-FBCD53CD33E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440804B-EA50-4FF2-9FD4-C27C135D6DF0}">
      <dgm:prSet phldrT="[Tekst]"/>
      <dgm:spPr/>
      <dgm:t>
        <a:bodyPr/>
        <a:lstStyle/>
        <a:p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Geneza posiadania</a:t>
          </a:r>
        </a:p>
      </dgm:t>
    </dgm:pt>
    <dgm:pt modelId="{52714859-02D9-4D8A-8369-1706CB0151C2}" type="parTrans" cxnId="{3F4FAC6E-416E-4BE2-86A9-E2719FA17E4C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768808F8-8096-4888-8F15-75825DB93CE0}" type="sibTrans" cxnId="{3F4FAC6E-416E-4BE2-86A9-E2719FA17E4C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A60B6FA8-875A-41F8-AB8B-8D497402067E}">
      <dgm:prSet phldrT="[Tekst]"/>
      <dgm:spPr/>
      <dgm:t>
        <a:bodyPr/>
        <a:lstStyle/>
        <a:p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Ukształtowało się w prawie archaicznym  w stosunkach agrarnych</a:t>
          </a:r>
        </a:p>
      </dgm:t>
    </dgm:pt>
    <dgm:pt modelId="{90379B53-C835-4D8B-A93A-BF65593520CC}" type="parTrans" cxnId="{6CC54BF0-0776-44BE-8845-E117809DB92C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EBCB11E2-33CD-4A44-B3E4-497D0CEB76C0}" type="sibTrans" cxnId="{6CC54BF0-0776-44BE-8845-E117809DB92C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33F3E421-C56F-49E5-829E-A44FFF42249E}">
      <dgm:prSet phldrT="[Tekst]"/>
      <dgm:spPr/>
      <dgm:t>
        <a:bodyPr/>
        <a:lstStyle/>
        <a:p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Grunty należące do państwa rzymskiego (</a:t>
          </a:r>
          <a:r>
            <a:rPr lang="pl-PL" baseline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ager</a:t>
          </a:r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baseline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publicus</a:t>
          </a:r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były oddawane obywatelom pod uprawę w zamian za czynsz</a:t>
          </a:r>
        </a:p>
      </dgm:t>
    </dgm:pt>
    <dgm:pt modelId="{2990F12A-1F8A-4955-A446-C45776E7A240}" type="parTrans" cxnId="{8F7E0B57-4FA1-4D4E-821A-00A0BFC60F0D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3500B593-C4F5-4372-9EC6-8560CAEC828C}" type="sibTrans" cxnId="{8F7E0B57-4FA1-4D4E-821A-00A0BFC60F0D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0C7D7F49-9DC9-4D32-A7C1-989DEE7C7B23}">
      <dgm:prSet phldrT="[Tekst]"/>
      <dgm:spPr/>
      <dgm:t>
        <a:bodyPr/>
        <a:lstStyle/>
        <a:p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 czasem pojęciem </a:t>
          </a:r>
          <a:r>
            <a:rPr lang="pl-PL" baseline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objęto władztwo faktyczne nad wszystkimi rzeczami materialnymi</a:t>
          </a:r>
        </a:p>
      </dgm:t>
    </dgm:pt>
    <dgm:pt modelId="{14F65848-F2A8-4E4A-9DCC-EEA0E64C4839}" type="parTrans" cxnId="{3AA155BB-4141-4CEA-A0B5-0CCF80979610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5C427A34-A07E-4AD8-B9B9-865863956EFB}" type="sibTrans" cxnId="{3AA155BB-4141-4CEA-A0B5-0CCF80979610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F81A4E34-E746-48E6-B645-27DDC8BE2A75}">
      <dgm:prSet phldrT="[Tekst]"/>
      <dgm:spPr/>
      <dgm:t>
        <a:bodyPr/>
        <a:lstStyle/>
        <a:p>
          <a:r>
            <a:rPr lang="pl-P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obywatele mieli więc władztwo faktyczne, a dla ich ochrony wydawano kolejne interdykty</a:t>
          </a:r>
        </a:p>
      </dgm:t>
    </dgm:pt>
    <dgm:pt modelId="{91DBC664-1568-4314-987E-3451132B9ADE}" type="parTrans" cxnId="{388F0EE0-FBB0-4B28-B484-A38C52E28B31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6B20BD85-98AD-44AB-9FA0-2763B86AE1EB}" type="sibTrans" cxnId="{388F0EE0-FBB0-4B28-B484-A38C52E28B31}">
      <dgm:prSet/>
      <dgm:spPr/>
      <dgm:t>
        <a:bodyPr/>
        <a:lstStyle/>
        <a:p>
          <a:endParaRPr lang="pl-PL" baseline="0">
            <a:solidFill>
              <a:schemeClr val="bg1"/>
            </a:solidFill>
          </a:endParaRPr>
        </a:p>
      </dgm:t>
    </dgm:pt>
    <dgm:pt modelId="{4EDD4497-0116-489C-BD31-3EBC9A71943E}" type="pres">
      <dgm:prSet presAssocID="{21D31B40-4C09-4952-BEC0-FBCD53CD33EE}" presName="vert0" presStyleCnt="0">
        <dgm:presLayoutVars>
          <dgm:dir/>
          <dgm:animOne val="branch"/>
          <dgm:animLvl val="lvl"/>
        </dgm:presLayoutVars>
      </dgm:prSet>
      <dgm:spPr/>
    </dgm:pt>
    <dgm:pt modelId="{046054BC-872E-462A-A31F-5243F8D96E67}" type="pres">
      <dgm:prSet presAssocID="{9440804B-EA50-4FF2-9FD4-C27C135D6DF0}" presName="thickLine" presStyleLbl="alignNode1" presStyleIdx="0" presStyleCnt="1"/>
      <dgm:spPr/>
    </dgm:pt>
    <dgm:pt modelId="{8BDA364F-8496-48D0-B5BD-27A276A331AC}" type="pres">
      <dgm:prSet presAssocID="{9440804B-EA50-4FF2-9FD4-C27C135D6DF0}" presName="horz1" presStyleCnt="0"/>
      <dgm:spPr/>
    </dgm:pt>
    <dgm:pt modelId="{05924628-C21F-4935-8BEA-423DDE1B42DB}" type="pres">
      <dgm:prSet presAssocID="{9440804B-EA50-4FF2-9FD4-C27C135D6DF0}" presName="tx1" presStyleLbl="revTx" presStyleIdx="0" presStyleCnt="5"/>
      <dgm:spPr/>
    </dgm:pt>
    <dgm:pt modelId="{AC163996-D00A-4C94-8CCA-C49E32AC31A6}" type="pres">
      <dgm:prSet presAssocID="{9440804B-EA50-4FF2-9FD4-C27C135D6DF0}" presName="vert1" presStyleCnt="0"/>
      <dgm:spPr/>
    </dgm:pt>
    <dgm:pt modelId="{A64C8E3E-A209-42AF-BC0F-7B8A85D583EE}" type="pres">
      <dgm:prSet presAssocID="{A60B6FA8-875A-41F8-AB8B-8D497402067E}" presName="vertSpace2a" presStyleCnt="0"/>
      <dgm:spPr/>
    </dgm:pt>
    <dgm:pt modelId="{190DD46B-4E30-4879-978A-6820CA708D61}" type="pres">
      <dgm:prSet presAssocID="{A60B6FA8-875A-41F8-AB8B-8D497402067E}" presName="horz2" presStyleCnt="0"/>
      <dgm:spPr/>
    </dgm:pt>
    <dgm:pt modelId="{CCCBA67E-0F85-4675-B5E3-05039F09F147}" type="pres">
      <dgm:prSet presAssocID="{A60B6FA8-875A-41F8-AB8B-8D497402067E}" presName="horzSpace2" presStyleCnt="0"/>
      <dgm:spPr/>
    </dgm:pt>
    <dgm:pt modelId="{138AC628-3CBF-40FD-A693-0CACD2EEFC90}" type="pres">
      <dgm:prSet presAssocID="{A60B6FA8-875A-41F8-AB8B-8D497402067E}" presName="tx2" presStyleLbl="revTx" presStyleIdx="1" presStyleCnt="5"/>
      <dgm:spPr/>
    </dgm:pt>
    <dgm:pt modelId="{308FF874-F8D1-42B2-8FE0-8CA1E2B456BB}" type="pres">
      <dgm:prSet presAssocID="{A60B6FA8-875A-41F8-AB8B-8D497402067E}" presName="vert2" presStyleCnt="0"/>
      <dgm:spPr/>
    </dgm:pt>
    <dgm:pt modelId="{1BBD85AA-411F-42AA-AD83-3BD28FAE9E91}" type="pres">
      <dgm:prSet presAssocID="{A60B6FA8-875A-41F8-AB8B-8D497402067E}" presName="thinLine2b" presStyleLbl="callout" presStyleIdx="0" presStyleCnt="3"/>
      <dgm:spPr/>
    </dgm:pt>
    <dgm:pt modelId="{6FC74A8E-D7E4-4070-8279-6D420C2BD4FE}" type="pres">
      <dgm:prSet presAssocID="{A60B6FA8-875A-41F8-AB8B-8D497402067E}" presName="vertSpace2b" presStyleCnt="0"/>
      <dgm:spPr/>
    </dgm:pt>
    <dgm:pt modelId="{A77B5A85-5562-4846-A824-FD9EBB9D57C0}" type="pres">
      <dgm:prSet presAssocID="{33F3E421-C56F-49E5-829E-A44FFF42249E}" presName="horz2" presStyleCnt="0"/>
      <dgm:spPr/>
    </dgm:pt>
    <dgm:pt modelId="{F90BFB80-2F29-4D8F-8097-15D581066F6D}" type="pres">
      <dgm:prSet presAssocID="{33F3E421-C56F-49E5-829E-A44FFF42249E}" presName="horzSpace2" presStyleCnt="0"/>
      <dgm:spPr/>
    </dgm:pt>
    <dgm:pt modelId="{B764CE2B-C468-4E12-966A-650BBF70CA13}" type="pres">
      <dgm:prSet presAssocID="{33F3E421-C56F-49E5-829E-A44FFF42249E}" presName="tx2" presStyleLbl="revTx" presStyleIdx="2" presStyleCnt="5"/>
      <dgm:spPr/>
    </dgm:pt>
    <dgm:pt modelId="{580AA5E8-E9C8-4ABD-B09A-CA9BD0E92A1E}" type="pres">
      <dgm:prSet presAssocID="{33F3E421-C56F-49E5-829E-A44FFF42249E}" presName="vert2" presStyleCnt="0"/>
      <dgm:spPr/>
    </dgm:pt>
    <dgm:pt modelId="{A14512BD-907C-4D18-AF80-BC1AB89B75DA}" type="pres">
      <dgm:prSet presAssocID="{F81A4E34-E746-48E6-B645-27DDC8BE2A75}" presName="horz3" presStyleCnt="0"/>
      <dgm:spPr/>
    </dgm:pt>
    <dgm:pt modelId="{A753F7C3-8154-405B-9C9D-EBC63A6E86AF}" type="pres">
      <dgm:prSet presAssocID="{F81A4E34-E746-48E6-B645-27DDC8BE2A75}" presName="horzSpace3" presStyleCnt="0"/>
      <dgm:spPr/>
    </dgm:pt>
    <dgm:pt modelId="{F7348C64-0CF0-4B8A-B560-F7467BC76A3B}" type="pres">
      <dgm:prSet presAssocID="{F81A4E34-E746-48E6-B645-27DDC8BE2A75}" presName="tx3" presStyleLbl="revTx" presStyleIdx="3" presStyleCnt="5"/>
      <dgm:spPr/>
    </dgm:pt>
    <dgm:pt modelId="{8B374684-03BB-4051-B65B-E3C70202DF1F}" type="pres">
      <dgm:prSet presAssocID="{F81A4E34-E746-48E6-B645-27DDC8BE2A75}" presName="vert3" presStyleCnt="0"/>
      <dgm:spPr/>
    </dgm:pt>
    <dgm:pt modelId="{A89953EC-197E-40A7-95A9-1CFF507EFDFD}" type="pres">
      <dgm:prSet presAssocID="{33F3E421-C56F-49E5-829E-A44FFF42249E}" presName="thinLine2b" presStyleLbl="callout" presStyleIdx="1" presStyleCnt="3"/>
      <dgm:spPr/>
    </dgm:pt>
    <dgm:pt modelId="{CB607D47-740E-4396-B311-78DFD022F610}" type="pres">
      <dgm:prSet presAssocID="{33F3E421-C56F-49E5-829E-A44FFF42249E}" presName="vertSpace2b" presStyleCnt="0"/>
      <dgm:spPr/>
    </dgm:pt>
    <dgm:pt modelId="{9462749A-6E39-430C-A947-AA2606672E29}" type="pres">
      <dgm:prSet presAssocID="{0C7D7F49-9DC9-4D32-A7C1-989DEE7C7B23}" presName="horz2" presStyleCnt="0"/>
      <dgm:spPr/>
    </dgm:pt>
    <dgm:pt modelId="{570ED4BC-69AC-4C1B-AA9C-95AF2F07807D}" type="pres">
      <dgm:prSet presAssocID="{0C7D7F49-9DC9-4D32-A7C1-989DEE7C7B23}" presName="horzSpace2" presStyleCnt="0"/>
      <dgm:spPr/>
    </dgm:pt>
    <dgm:pt modelId="{8BB3E2EA-8E7E-499F-A4E0-1685CC08B425}" type="pres">
      <dgm:prSet presAssocID="{0C7D7F49-9DC9-4D32-A7C1-989DEE7C7B23}" presName="tx2" presStyleLbl="revTx" presStyleIdx="4" presStyleCnt="5"/>
      <dgm:spPr/>
    </dgm:pt>
    <dgm:pt modelId="{8ADAB960-96AF-4E0E-A2E0-0102E9E56F87}" type="pres">
      <dgm:prSet presAssocID="{0C7D7F49-9DC9-4D32-A7C1-989DEE7C7B23}" presName="vert2" presStyleCnt="0"/>
      <dgm:spPr/>
    </dgm:pt>
    <dgm:pt modelId="{60224444-6B21-488C-8B53-1C7DE4BDFF22}" type="pres">
      <dgm:prSet presAssocID="{0C7D7F49-9DC9-4D32-A7C1-989DEE7C7B23}" presName="thinLine2b" presStyleLbl="callout" presStyleIdx="2" presStyleCnt="3"/>
      <dgm:spPr/>
    </dgm:pt>
    <dgm:pt modelId="{BFE97A39-69D9-404E-B3D4-A17D3C6B5CDF}" type="pres">
      <dgm:prSet presAssocID="{0C7D7F49-9DC9-4D32-A7C1-989DEE7C7B23}" presName="vertSpace2b" presStyleCnt="0"/>
      <dgm:spPr/>
    </dgm:pt>
  </dgm:ptLst>
  <dgm:cxnLst>
    <dgm:cxn modelId="{B31EF600-0D6F-4866-B2E1-329AD5F0AD76}" type="presOf" srcId="{F81A4E34-E746-48E6-B645-27DDC8BE2A75}" destId="{F7348C64-0CF0-4B8A-B560-F7467BC76A3B}" srcOrd="0" destOrd="0" presId="urn:microsoft.com/office/officeart/2008/layout/LinedList"/>
    <dgm:cxn modelId="{3F4FAC6E-416E-4BE2-86A9-E2719FA17E4C}" srcId="{21D31B40-4C09-4952-BEC0-FBCD53CD33EE}" destId="{9440804B-EA50-4FF2-9FD4-C27C135D6DF0}" srcOrd="0" destOrd="0" parTransId="{52714859-02D9-4D8A-8369-1706CB0151C2}" sibTransId="{768808F8-8096-4888-8F15-75825DB93CE0}"/>
    <dgm:cxn modelId="{E6801170-C299-45A6-9826-F210CF047FF7}" type="presOf" srcId="{A60B6FA8-875A-41F8-AB8B-8D497402067E}" destId="{138AC628-3CBF-40FD-A693-0CACD2EEFC90}" srcOrd="0" destOrd="0" presId="urn:microsoft.com/office/officeart/2008/layout/LinedList"/>
    <dgm:cxn modelId="{BF67D656-6CC0-4A01-9E2F-BFA67AAD8702}" type="presOf" srcId="{0C7D7F49-9DC9-4D32-A7C1-989DEE7C7B23}" destId="{8BB3E2EA-8E7E-499F-A4E0-1685CC08B425}" srcOrd="0" destOrd="0" presId="urn:microsoft.com/office/officeart/2008/layout/LinedList"/>
    <dgm:cxn modelId="{8F7E0B57-4FA1-4D4E-821A-00A0BFC60F0D}" srcId="{9440804B-EA50-4FF2-9FD4-C27C135D6DF0}" destId="{33F3E421-C56F-49E5-829E-A44FFF42249E}" srcOrd="1" destOrd="0" parTransId="{2990F12A-1F8A-4955-A446-C45776E7A240}" sibTransId="{3500B593-C4F5-4372-9EC6-8560CAEC828C}"/>
    <dgm:cxn modelId="{C911308A-461E-482F-B2B9-E3DBFFA0AC63}" type="presOf" srcId="{9440804B-EA50-4FF2-9FD4-C27C135D6DF0}" destId="{05924628-C21F-4935-8BEA-423DDE1B42DB}" srcOrd="0" destOrd="0" presId="urn:microsoft.com/office/officeart/2008/layout/LinedList"/>
    <dgm:cxn modelId="{68526BA5-43D0-4BB8-B557-61A4A03B7441}" type="presOf" srcId="{21D31B40-4C09-4952-BEC0-FBCD53CD33EE}" destId="{4EDD4497-0116-489C-BD31-3EBC9A71943E}" srcOrd="0" destOrd="0" presId="urn:microsoft.com/office/officeart/2008/layout/LinedList"/>
    <dgm:cxn modelId="{DFCA64B1-D306-4289-9AAA-A72B81AA305D}" type="presOf" srcId="{33F3E421-C56F-49E5-829E-A44FFF42249E}" destId="{B764CE2B-C468-4E12-966A-650BBF70CA13}" srcOrd="0" destOrd="0" presId="urn:microsoft.com/office/officeart/2008/layout/LinedList"/>
    <dgm:cxn modelId="{3AA155BB-4141-4CEA-A0B5-0CCF80979610}" srcId="{9440804B-EA50-4FF2-9FD4-C27C135D6DF0}" destId="{0C7D7F49-9DC9-4D32-A7C1-989DEE7C7B23}" srcOrd="2" destOrd="0" parTransId="{14F65848-F2A8-4E4A-9DCC-EEA0E64C4839}" sibTransId="{5C427A34-A07E-4AD8-B9B9-865863956EFB}"/>
    <dgm:cxn modelId="{388F0EE0-FBB0-4B28-B484-A38C52E28B31}" srcId="{33F3E421-C56F-49E5-829E-A44FFF42249E}" destId="{F81A4E34-E746-48E6-B645-27DDC8BE2A75}" srcOrd="0" destOrd="0" parTransId="{91DBC664-1568-4314-987E-3451132B9ADE}" sibTransId="{6B20BD85-98AD-44AB-9FA0-2763B86AE1EB}"/>
    <dgm:cxn modelId="{6CC54BF0-0776-44BE-8845-E117809DB92C}" srcId="{9440804B-EA50-4FF2-9FD4-C27C135D6DF0}" destId="{A60B6FA8-875A-41F8-AB8B-8D497402067E}" srcOrd="0" destOrd="0" parTransId="{90379B53-C835-4D8B-A93A-BF65593520CC}" sibTransId="{EBCB11E2-33CD-4A44-B3E4-497D0CEB76C0}"/>
    <dgm:cxn modelId="{8F6E95AB-28F5-46E6-AAF5-6EFCEE934B5A}" type="presParOf" srcId="{4EDD4497-0116-489C-BD31-3EBC9A71943E}" destId="{046054BC-872E-462A-A31F-5243F8D96E67}" srcOrd="0" destOrd="0" presId="urn:microsoft.com/office/officeart/2008/layout/LinedList"/>
    <dgm:cxn modelId="{CD87CEC1-A59A-4FD5-8882-DDE992B474DF}" type="presParOf" srcId="{4EDD4497-0116-489C-BD31-3EBC9A71943E}" destId="{8BDA364F-8496-48D0-B5BD-27A276A331AC}" srcOrd="1" destOrd="0" presId="urn:microsoft.com/office/officeart/2008/layout/LinedList"/>
    <dgm:cxn modelId="{FB17C20F-96FB-4F94-B507-1359C3F76657}" type="presParOf" srcId="{8BDA364F-8496-48D0-B5BD-27A276A331AC}" destId="{05924628-C21F-4935-8BEA-423DDE1B42DB}" srcOrd="0" destOrd="0" presId="urn:microsoft.com/office/officeart/2008/layout/LinedList"/>
    <dgm:cxn modelId="{8B48AB99-0BDB-4B75-B215-7263E1E4F31C}" type="presParOf" srcId="{8BDA364F-8496-48D0-B5BD-27A276A331AC}" destId="{AC163996-D00A-4C94-8CCA-C49E32AC31A6}" srcOrd="1" destOrd="0" presId="urn:microsoft.com/office/officeart/2008/layout/LinedList"/>
    <dgm:cxn modelId="{C54EFA8A-28C9-4697-9C44-4DD3ECE5717C}" type="presParOf" srcId="{AC163996-D00A-4C94-8CCA-C49E32AC31A6}" destId="{A64C8E3E-A209-42AF-BC0F-7B8A85D583EE}" srcOrd="0" destOrd="0" presId="urn:microsoft.com/office/officeart/2008/layout/LinedList"/>
    <dgm:cxn modelId="{E841ABA0-4D7A-4B60-BB0A-B2870F88CB15}" type="presParOf" srcId="{AC163996-D00A-4C94-8CCA-C49E32AC31A6}" destId="{190DD46B-4E30-4879-978A-6820CA708D61}" srcOrd="1" destOrd="0" presId="urn:microsoft.com/office/officeart/2008/layout/LinedList"/>
    <dgm:cxn modelId="{D6C40E5D-94A4-4342-A897-A5A376821DCB}" type="presParOf" srcId="{190DD46B-4E30-4879-978A-6820CA708D61}" destId="{CCCBA67E-0F85-4675-B5E3-05039F09F147}" srcOrd="0" destOrd="0" presId="urn:microsoft.com/office/officeart/2008/layout/LinedList"/>
    <dgm:cxn modelId="{2F52FCFA-43B5-4F82-917B-0DFFC835DA6B}" type="presParOf" srcId="{190DD46B-4E30-4879-978A-6820CA708D61}" destId="{138AC628-3CBF-40FD-A693-0CACD2EEFC90}" srcOrd="1" destOrd="0" presId="urn:microsoft.com/office/officeart/2008/layout/LinedList"/>
    <dgm:cxn modelId="{850E9D51-38BC-4070-B474-E2CA201180CA}" type="presParOf" srcId="{190DD46B-4E30-4879-978A-6820CA708D61}" destId="{308FF874-F8D1-42B2-8FE0-8CA1E2B456BB}" srcOrd="2" destOrd="0" presId="urn:microsoft.com/office/officeart/2008/layout/LinedList"/>
    <dgm:cxn modelId="{ED4EF9C2-5BF3-419C-B81F-39581F713382}" type="presParOf" srcId="{AC163996-D00A-4C94-8CCA-C49E32AC31A6}" destId="{1BBD85AA-411F-42AA-AD83-3BD28FAE9E91}" srcOrd="2" destOrd="0" presId="urn:microsoft.com/office/officeart/2008/layout/LinedList"/>
    <dgm:cxn modelId="{2F13F382-0CE7-4D97-A42C-9004A92B233E}" type="presParOf" srcId="{AC163996-D00A-4C94-8CCA-C49E32AC31A6}" destId="{6FC74A8E-D7E4-4070-8279-6D420C2BD4FE}" srcOrd="3" destOrd="0" presId="urn:microsoft.com/office/officeart/2008/layout/LinedList"/>
    <dgm:cxn modelId="{264129C2-A88F-4C79-AEC5-CB6CC5975CE8}" type="presParOf" srcId="{AC163996-D00A-4C94-8CCA-C49E32AC31A6}" destId="{A77B5A85-5562-4846-A824-FD9EBB9D57C0}" srcOrd="4" destOrd="0" presId="urn:microsoft.com/office/officeart/2008/layout/LinedList"/>
    <dgm:cxn modelId="{BA77EFA6-58C2-451F-9359-AAFFA32B7D5F}" type="presParOf" srcId="{A77B5A85-5562-4846-A824-FD9EBB9D57C0}" destId="{F90BFB80-2F29-4D8F-8097-15D581066F6D}" srcOrd="0" destOrd="0" presId="urn:microsoft.com/office/officeart/2008/layout/LinedList"/>
    <dgm:cxn modelId="{AA2CC3E1-B42F-48ED-963A-E8B5DFC09B90}" type="presParOf" srcId="{A77B5A85-5562-4846-A824-FD9EBB9D57C0}" destId="{B764CE2B-C468-4E12-966A-650BBF70CA13}" srcOrd="1" destOrd="0" presId="urn:microsoft.com/office/officeart/2008/layout/LinedList"/>
    <dgm:cxn modelId="{E9E2536D-AC0F-4444-B870-F68B3977B864}" type="presParOf" srcId="{A77B5A85-5562-4846-A824-FD9EBB9D57C0}" destId="{580AA5E8-E9C8-4ABD-B09A-CA9BD0E92A1E}" srcOrd="2" destOrd="0" presId="urn:microsoft.com/office/officeart/2008/layout/LinedList"/>
    <dgm:cxn modelId="{5291DB3C-6C70-4B1E-8331-E0DD12707099}" type="presParOf" srcId="{580AA5E8-E9C8-4ABD-B09A-CA9BD0E92A1E}" destId="{A14512BD-907C-4D18-AF80-BC1AB89B75DA}" srcOrd="0" destOrd="0" presId="urn:microsoft.com/office/officeart/2008/layout/LinedList"/>
    <dgm:cxn modelId="{15EB2FF3-727C-4151-9F7E-3E00F1BBB64B}" type="presParOf" srcId="{A14512BD-907C-4D18-AF80-BC1AB89B75DA}" destId="{A753F7C3-8154-405B-9C9D-EBC63A6E86AF}" srcOrd="0" destOrd="0" presId="urn:microsoft.com/office/officeart/2008/layout/LinedList"/>
    <dgm:cxn modelId="{06FFFAFC-0742-4454-ABED-7343EE006691}" type="presParOf" srcId="{A14512BD-907C-4D18-AF80-BC1AB89B75DA}" destId="{F7348C64-0CF0-4B8A-B560-F7467BC76A3B}" srcOrd="1" destOrd="0" presId="urn:microsoft.com/office/officeart/2008/layout/LinedList"/>
    <dgm:cxn modelId="{2D035FBD-C14E-45BB-9CBC-6BC5DEE4850C}" type="presParOf" srcId="{A14512BD-907C-4D18-AF80-BC1AB89B75DA}" destId="{8B374684-03BB-4051-B65B-E3C70202DF1F}" srcOrd="2" destOrd="0" presId="urn:microsoft.com/office/officeart/2008/layout/LinedList"/>
    <dgm:cxn modelId="{9229781C-5235-4DBC-B86A-019E3F7D7CA7}" type="presParOf" srcId="{AC163996-D00A-4C94-8CCA-C49E32AC31A6}" destId="{A89953EC-197E-40A7-95A9-1CFF507EFDFD}" srcOrd="5" destOrd="0" presId="urn:microsoft.com/office/officeart/2008/layout/LinedList"/>
    <dgm:cxn modelId="{40EE8E50-F7CC-4B23-8CC6-1D7DC98506F3}" type="presParOf" srcId="{AC163996-D00A-4C94-8CCA-C49E32AC31A6}" destId="{CB607D47-740E-4396-B311-78DFD022F610}" srcOrd="6" destOrd="0" presId="urn:microsoft.com/office/officeart/2008/layout/LinedList"/>
    <dgm:cxn modelId="{8D3D2200-57A5-438A-9078-FE542F81A820}" type="presParOf" srcId="{AC163996-D00A-4C94-8CCA-C49E32AC31A6}" destId="{9462749A-6E39-430C-A947-AA2606672E29}" srcOrd="7" destOrd="0" presId="urn:microsoft.com/office/officeart/2008/layout/LinedList"/>
    <dgm:cxn modelId="{05E8CA9B-1FCD-4268-A95F-B14B5DBDDE04}" type="presParOf" srcId="{9462749A-6E39-430C-A947-AA2606672E29}" destId="{570ED4BC-69AC-4C1B-AA9C-95AF2F07807D}" srcOrd="0" destOrd="0" presId="urn:microsoft.com/office/officeart/2008/layout/LinedList"/>
    <dgm:cxn modelId="{7D4D67CB-7EF5-47A9-BAD2-7D79217A2850}" type="presParOf" srcId="{9462749A-6E39-430C-A947-AA2606672E29}" destId="{8BB3E2EA-8E7E-499F-A4E0-1685CC08B425}" srcOrd="1" destOrd="0" presId="urn:microsoft.com/office/officeart/2008/layout/LinedList"/>
    <dgm:cxn modelId="{0579C11B-CEC9-4E74-B03A-5DE953800779}" type="presParOf" srcId="{9462749A-6E39-430C-A947-AA2606672E29}" destId="{8ADAB960-96AF-4E0E-A2E0-0102E9E56F87}" srcOrd="2" destOrd="0" presId="urn:microsoft.com/office/officeart/2008/layout/LinedList"/>
    <dgm:cxn modelId="{D63AE047-2F80-4465-94F0-FFDF95FC840F}" type="presParOf" srcId="{AC163996-D00A-4C94-8CCA-C49E32AC31A6}" destId="{60224444-6B21-488C-8B53-1C7DE4BDFF22}" srcOrd="8" destOrd="0" presId="urn:microsoft.com/office/officeart/2008/layout/LinedList"/>
    <dgm:cxn modelId="{FD099214-8ADB-47B3-80E5-6C16FE4E29CC}" type="presParOf" srcId="{AC163996-D00A-4C94-8CCA-C49E32AC31A6}" destId="{BFE97A39-69D9-404E-B3D4-A17D3C6B5CDF}" srcOrd="9" destOrd="0" presId="urn:microsoft.com/office/officeart/2008/layout/LinedList"/>
  </dgm:cxnLst>
  <dgm:bg>
    <a:solidFill>
      <a:schemeClr val="tx1">
        <a:lumMod val="6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0AEF94-BB03-48E7-A7E9-1A3D0FC33B70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6052141-81D0-4F6E-8615-6757FE753ADE}">
      <dgm:prSet phldrT="[Tekst]"/>
      <dgm:spPr>
        <a:gradFill rotWithShape="0">
          <a:gsLst>
            <a:gs pos="0">
              <a:schemeClr val="bg1">
                <a:lumMod val="50000"/>
                <a:lumOff val="50000"/>
              </a:schemeClr>
            </a:gs>
            <a:gs pos="50000">
              <a:schemeClr val="bg1">
                <a:lumMod val="50000"/>
                <a:lumOff val="50000"/>
              </a:schemeClr>
            </a:gs>
            <a:gs pos="100000">
              <a:schemeClr val="bg1">
                <a:lumMod val="85000"/>
                <a:lumOff val="15000"/>
              </a:schemeClr>
            </a:gs>
          </a:gsLst>
        </a:gra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Elementy składowe  posiadania</a:t>
          </a:r>
        </a:p>
      </dgm:t>
    </dgm:pt>
    <dgm:pt modelId="{77D83B4A-FFFF-4240-9118-B2C29CEFE8D4}" type="parTrans" cxnId="{5A345C41-15DF-4084-9729-4BA348D90034}">
      <dgm:prSet/>
      <dgm:spPr/>
      <dgm:t>
        <a:bodyPr/>
        <a:lstStyle/>
        <a:p>
          <a:endParaRPr lang="pl-PL"/>
        </a:p>
      </dgm:t>
    </dgm:pt>
    <dgm:pt modelId="{C14FAD97-C357-40F9-8255-739022384804}" type="sibTrans" cxnId="{5A345C41-15DF-4084-9729-4BA348D90034}">
      <dgm:prSet/>
      <dgm:spPr/>
      <dgm:t>
        <a:bodyPr/>
        <a:lstStyle/>
        <a:p>
          <a:endParaRPr lang="pl-PL"/>
        </a:p>
      </dgm:t>
    </dgm:pt>
    <dgm:pt modelId="{34916168-3FB6-40DF-8C62-65413838DA84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Corpus </a:t>
          </a:r>
        </a:p>
      </dgm:t>
    </dgm:pt>
    <dgm:pt modelId="{D047C549-DE7B-4515-A6CC-6F820D3A75C1}" type="parTrans" cxnId="{FBCAE3E1-9C7A-49AA-BD89-795C68FA2DE9}">
      <dgm:prSet/>
      <dgm:spPr/>
      <dgm:t>
        <a:bodyPr/>
        <a:lstStyle/>
        <a:p>
          <a:endParaRPr lang="pl-PL"/>
        </a:p>
      </dgm:t>
    </dgm:pt>
    <dgm:pt modelId="{DEA1A622-144E-4606-88A5-7D236F8BCFA4}" type="sibTrans" cxnId="{FBCAE3E1-9C7A-49AA-BD89-795C68FA2DE9}">
      <dgm:prSet/>
      <dgm:spPr/>
      <dgm:t>
        <a:bodyPr/>
        <a:lstStyle/>
        <a:p>
          <a:endParaRPr lang="pl-PL"/>
        </a:p>
      </dgm:t>
    </dgm:pt>
    <dgm:pt modelId="{F2431DD4-15F1-4072-81D8-0556B7F471FF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 rem </a:t>
          </a:r>
          <a:r>
            <a:rPr lang="pl-PL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sibi</a:t>
          </a:r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habendi</a:t>
          </a:r>
          <a:endParaRPr lang="pl-PL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66D663-33BC-4FF4-BFAD-42F9A4068746}" type="parTrans" cxnId="{811DADD4-A513-4392-978D-C68D5A9EB5AB}">
      <dgm:prSet/>
      <dgm:spPr/>
      <dgm:t>
        <a:bodyPr/>
        <a:lstStyle/>
        <a:p>
          <a:endParaRPr lang="pl-PL"/>
        </a:p>
      </dgm:t>
    </dgm:pt>
    <dgm:pt modelId="{F0ACD8E6-8726-43C4-A7AA-EC0CB9CD1453}" type="sibTrans" cxnId="{811DADD4-A513-4392-978D-C68D5A9EB5AB}">
      <dgm:prSet/>
      <dgm:spPr/>
      <dgm:t>
        <a:bodyPr/>
        <a:lstStyle/>
        <a:p>
          <a:endParaRPr lang="pl-PL"/>
        </a:p>
      </dgm:t>
    </dgm:pt>
    <dgm:pt modelId="{643116E7-CF66-460E-826A-70C4FCF59B57}" type="pres">
      <dgm:prSet presAssocID="{160AEF94-BB03-48E7-A7E9-1A3D0FC33B7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B973EF4-4D9D-4B9F-B23B-8DDD07C86D3B}" type="pres">
      <dgm:prSet presAssocID="{B6052141-81D0-4F6E-8615-6757FE753ADE}" presName="root1" presStyleCnt="0"/>
      <dgm:spPr/>
    </dgm:pt>
    <dgm:pt modelId="{9E35707A-9EF6-4DF6-81FF-CA8A8EC1F79C}" type="pres">
      <dgm:prSet presAssocID="{B6052141-81D0-4F6E-8615-6757FE753ADE}" presName="LevelOneTextNode" presStyleLbl="node0" presStyleIdx="0" presStyleCnt="1">
        <dgm:presLayoutVars>
          <dgm:chPref val="3"/>
        </dgm:presLayoutVars>
      </dgm:prSet>
      <dgm:spPr/>
    </dgm:pt>
    <dgm:pt modelId="{4EB5F7D6-27E3-40B8-BF7C-1661B8A33216}" type="pres">
      <dgm:prSet presAssocID="{B6052141-81D0-4F6E-8615-6757FE753ADE}" presName="level2hierChild" presStyleCnt="0"/>
      <dgm:spPr/>
    </dgm:pt>
    <dgm:pt modelId="{9E266F71-F86B-49A8-B89F-393B26C7DC90}" type="pres">
      <dgm:prSet presAssocID="{D047C549-DE7B-4515-A6CC-6F820D3A75C1}" presName="conn2-1" presStyleLbl="parChTrans1D2" presStyleIdx="0" presStyleCnt="2"/>
      <dgm:spPr/>
    </dgm:pt>
    <dgm:pt modelId="{CB4EFFEE-6E24-43B0-8D76-1401613DD490}" type="pres">
      <dgm:prSet presAssocID="{D047C549-DE7B-4515-A6CC-6F820D3A75C1}" presName="connTx" presStyleLbl="parChTrans1D2" presStyleIdx="0" presStyleCnt="2"/>
      <dgm:spPr/>
    </dgm:pt>
    <dgm:pt modelId="{33AC0DAD-5D79-4039-B50F-305C3C620D15}" type="pres">
      <dgm:prSet presAssocID="{34916168-3FB6-40DF-8C62-65413838DA84}" presName="root2" presStyleCnt="0"/>
      <dgm:spPr/>
    </dgm:pt>
    <dgm:pt modelId="{B78AB161-5800-4667-98A9-D6EA9E7E6510}" type="pres">
      <dgm:prSet presAssocID="{34916168-3FB6-40DF-8C62-65413838DA84}" presName="LevelTwoTextNode" presStyleLbl="node2" presStyleIdx="0" presStyleCnt="2">
        <dgm:presLayoutVars>
          <dgm:chPref val="3"/>
        </dgm:presLayoutVars>
      </dgm:prSet>
      <dgm:spPr/>
    </dgm:pt>
    <dgm:pt modelId="{F02C947F-4CE7-4484-8E8E-42F854DB0B63}" type="pres">
      <dgm:prSet presAssocID="{34916168-3FB6-40DF-8C62-65413838DA84}" presName="level3hierChild" presStyleCnt="0"/>
      <dgm:spPr/>
    </dgm:pt>
    <dgm:pt modelId="{96E3C232-8FBB-4111-B2C9-DED2C8255AE4}" type="pres">
      <dgm:prSet presAssocID="{8D66D663-33BC-4FF4-BFAD-42F9A4068746}" presName="conn2-1" presStyleLbl="parChTrans1D2" presStyleIdx="1" presStyleCnt="2"/>
      <dgm:spPr/>
    </dgm:pt>
    <dgm:pt modelId="{72406025-A916-4D26-AD9E-6B65B4C45F01}" type="pres">
      <dgm:prSet presAssocID="{8D66D663-33BC-4FF4-BFAD-42F9A4068746}" presName="connTx" presStyleLbl="parChTrans1D2" presStyleIdx="1" presStyleCnt="2"/>
      <dgm:spPr/>
    </dgm:pt>
    <dgm:pt modelId="{2739E266-CF32-4D09-AAF8-8BCFE97F34FD}" type="pres">
      <dgm:prSet presAssocID="{F2431DD4-15F1-4072-81D8-0556B7F471FF}" presName="root2" presStyleCnt="0"/>
      <dgm:spPr/>
    </dgm:pt>
    <dgm:pt modelId="{5430904D-4B73-4ADF-A75D-B6A17E4B99C1}" type="pres">
      <dgm:prSet presAssocID="{F2431DD4-15F1-4072-81D8-0556B7F471FF}" presName="LevelTwoTextNode" presStyleLbl="node2" presStyleIdx="1" presStyleCnt="2">
        <dgm:presLayoutVars>
          <dgm:chPref val="3"/>
        </dgm:presLayoutVars>
      </dgm:prSet>
      <dgm:spPr/>
    </dgm:pt>
    <dgm:pt modelId="{02994E4E-61C2-4E07-B806-AEA7DF19C4B6}" type="pres">
      <dgm:prSet presAssocID="{F2431DD4-15F1-4072-81D8-0556B7F471FF}" presName="level3hierChild" presStyleCnt="0"/>
      <dgm:spPr/>
    </dgm:pt>
  </dgm:ptLst>
  <dgm:cxnLst>
    <dgm:cxn modelId="{10818820-A066-489B-A212-13A0E959B612}" type="presOf" srcId="{D047C549-DE7B-4515-A6CC-6F820D3A75C1}" destId="{9E266F71-F86B-49A8-B89F-393B26C7DC90}" srcOrd="0" destOrd="0" presId="urn:microsoft.com/office/officeart/2008/layout/HorizontalMultiLevelHierarchy"/>
    <dgm:cxn modelId="{5A345C41-15DF-4084-9729-4BA348D90034}" srcId="{160AEF94-BB03-48E7-A7E9-1A3D0FC33B70}" destId="{B6052141-81D0-4F6E-8615-6757FE753ADE}" srcOrd="0" destOrd="0" parTransId="{77D83B4A-FFFF-4240-9118-B2C29CEFE8D4}" sibTransId="{C14FAD97-C357-40F9-8255-739022384804}"/>
    <dgm:cxn modelId="{A310EB41-6007-4A8F-B37E-ADB15140A169}" type="presOf" srcId="{8D66D663-33BC-4FF4-BFAD-42F9A4068746}" destId="{72406025-A916-4D26-AD9E-6B65B4C45F01}" srcOrd="1" destOrd="0" presId="urn:microsoft.com/office/officeart/2008/layout/HorizontalMultiLevelHierarchy"/>
    <dgm:cxn modelId="{5D587D70-D9A1-4EAA-AAF7-40A4CF3163EC}" type="presOf" srcId="{34916168-3FB6-40DF-8C62-65413838DA84}" destId="{B78AB161-5800-4667-98A9-D6EA9E7E6510}" srcOrd="0" destOrd="0" presId="urn:microsoft.com/office/officeart/2008/layout/HorizontalMultiLevelHierarchy"/>
    <dgm:cxn modelId="{1F328774-7594-41CD-B6FD-A2A8388A14DC}" type="presOf" srcId="{160AEF94-BB03-48E7-A7E9-1A3D0FC33B70}" destId="{643116E7-CF66-460E-826A-70C4FCF59B57}" srcOrd="0" destOrd="0" presId="urn:microsoft.com/office/officeart/2008/layout/HorizontalMultiLevelHierarchy"/>
    <dgm:cxn modelId="{6B26F6A4-EA6B-413F-9F1F-FD3DE60CA752}" type="presOf" srcId="{8D66D663-33BC-4FF4-BFAD-42F9A4068746}" destId="{96E3C232-8FBB-4111-B2C9-DED2C8255AE4}" srcOrd="0" destOrd="0" presId="urn:microsoft.com/office/officeart/2008/layout/HorizontalMultiLevelHierarchy"/>
    <dgm:cxn modelId="{33C0E2C5-01AF-4FD8-B06F-055490952CD6}" type="presOf" srcId="{B6052141-81D0-4F6E-8615-6757FE753ADE}" destId="{9E35707A-9EF6-4DF6-81FF-CA8A8EC1F79C}" srcOrd="0" destOrd="0" presId="urn:microsoft.com/office/officeart/2008/layout/HorizontalMultiLevelHierarchy"/>
    <dgm:cxn modelId="{CF3B8ECE-5CF9-4A31-A52C-4F4847AE3324}" type="presOf" srcId="{F2431DD4-15F1-4072-81D8-0556B7F471FF}" destId="{5430904D-4B73-4ADF-A75D-B6A17E4B99C1}" srcOrd="0" destOrd="0" presId="urn:microsoft.com/office/officeart/2008/layout/HorizontalMultiLevelHierarchy"/>
    <dgm:cxn modelId="{811DADD4-A513-4392-978D-C68D5A9EB5AB}" srcId="{B6052141-81D0-4F6E-8615-6757FE753ADE}" destId="{F2431DD4-15F1-4072-81D8-0556B7F471FF}" srcOrd="1" destOrd="0" parTransId="{8D66D663-33BC-4FF4-BFAD-42F9A4068746}" sibTransId="{F0ACD8E6-8726-43C4-A7AA-EC0CB9CD1453}"/>
    <dgm:cxn modelId="{FBCAE3E1-9C7A-49AA-BD89-795C68FA2DE9}" srcId="{B6052141-81D0-4F6E-8615-6757FE753ADE}" destId="{34916168-3FB6-40DF-8C62-65413838DA84}" srcOrd="0" destOrd="0" parTransId="{D047C549-DE7B-4515-A6CC-6F820D3A75C1}" sibTransId="{DEA1A622-144E-4606-88A5-7D236F8BCFA4}"/>
    <dgm:cxn modelId="{9A723AE7-379E-4188-9F34-340C97058D37}" type="presOf" srcId="{D047C549-DE7B-4515-A6CC-6F820D3A75C1}" destId="{CB4EFFEE-6E24-43B0-8D76-1401613DD490}" srcOrd="1" destOrd="0" presId="urn:microsoft.com/office/officeart/2008/layout/HorizontalMultiLevelHierarchy"/>
    <dgm:cxn modelId="{1598E3EC-45D8-4C73-8CFC-77C949935359}" type="presParOf" srcId="{643116E7-CF66-460E-826A-70C4FCF59B57}" destId="{5B973EF4-4D9D-4B9F-B23B-8DDD07C86D3B}" srcOrd="0" destOrd="0" presId="urn:microsoft.com/office/officeart/2008/layout/HorizontalMultiLevelHierarchy"/>
    <dgm:cxn modelId="{6F154CF3-3941-418C-A732-3C191AE501F2}" type="presParOf" srcId="{5B973EF4-4D9D-4B9F-B23B-8DDD07C86D3B}" destId="{9E35707A-9EF6-4DF6-81FF-CA8A8EC1F79C}" srcOrd="0" destOrd="0" presId="urn:microsoft.com/office/officeart/2008/layout/HorizontalMultiLevelHierarchy"/>
    <dgm:cxn modelId="{A58E4EEC-D227-4A59-9AF6-18220DD1A010}" type="presParOf" srcId="{5B973EF4-4D9D-4B9F-B23B-8DDD07C86D3B}" destId="{4EB5F7D6-27E3-40B8-BF7C-1661B8A33216}" srcOrd="1" destOrd="0" presId="urn:microsoft.com/office/officeart/2008/layout/HorizontalMultiLevelHierarchy"/>
    <dgm:cxn modelId="{8FA7E652-E656-465A-BCC2-B33111229D4C}" type="presParOf" srcId="{4EB5F7D6-27E3-40B8-BF7C-1661B8A33216}" destId="{9E266F71-F86B-49A8-B89F-393B26C7DC90}" srcOrd="0" destOrd="0" presId="urn:microsoft.com/office/officeart/2008/layout/HorizontalMultiLevelHierarchy"/>
    <dgm:cxn modelId="{080926C2-D141-4D83-ADDC-A6938AE005F5}" type="presParOf" srcId="{9E266F71-F86B-49A8-B89F-393B26C7DC90}" destId="{CB4EFFEE-6E24-43B0-8D76-1401613DD490}" srcOrd="0" destOrd="0" presId="urn:microsoft.com/office/officeart/2008/layout/HorizontalMultiLevelHierarchy"/>
    <dgm:cxn modelId="{FE504112-BAEE-48D2-BCB1-75DD0E009B26}" type="presParOf" srcId="{4EB5F7D6-27E3-40B8-BF7C-1661B8A33216}" destId="{33AC0DAD-5D79-4039-B50F-305C3C620D15}" srcOrd="1" destOrd="0" presId="urn:microsoft.com/office/officeart/2008/layout/HorizontalMultiLevelHierarchy"/>
    <dgm:cxn modelId="{09EA3226-0E59-4211-91AF-99919A7E629E}" type="presParOf" srcId="{33AC0DAD-5D79-4039-B50F-305C3C620D15}" destId="{B78AB161-5800-4667-98A9-D6EA9E7E6510}" srcOrd="0" destOrd="0" presId="urn:microsoft.com/office/officeart/2008/layout/HorizontalMultiLevelHierarchy"/>
    <dgm:cxn modelId="{F9EFD8E3-5016-4460-8C01-D18A59369E92}" type="presParOf" srcId="{33AC0DAD-5D79-4039-B50F-305C3C620D15}" destId="{F02C947F-4CE7-4484-8E8E-42F854DB0B63}" srcOrd="1" destOrd="0" presId="urn:microsoft.com/office/officeart/2008/layout/HorizontalMultiLevelHierarchy"/>
    <dgm:cxn modelId="{20D0FAE9-92BD-4D27-A51C-09773E674BFF}" type="presParOf" srcId="{4EB5F7D6-27E3-40B8-BF7C-1661B8A33216}" destId="{96E3C232-8FBB-4111-B2C9-DED2C8255AE4}" srcOrd="2" destOrd="0" presId="urn:microsoft.com/office/officeart/2008/layout/HorizontalMultiLevelHierarchy"/>
    <dgm:cxn modelId="{B0DB4884-7E87-4A61-83B7-8A2B133214B5}" type="presParOf" srcId="{96E3C232-8FBB-4111-B2C9-DED2C8255AE4}" destId="{72406025-A916-4D26-AD9E-6B65B4C45F01}" srcOrd="0" destOrd="0" presId="urn:microsoft.com/office/officeart/2008/layout/HorizontalMultiLevelHierarchy"/>
    <dgm:cxn modelId="{C510DF2C-97CE-4FBE-9CE8-512EB327576A}" type="presParOf" srcId="{4EB5F7D6-27E3-40B8-BF7C-1661B8A33216}" destId="{2739E266-CF32-4D09-AAF8-8BCFE97F34FD}" srcOrd="3" destOrd="0" presId="urn:microsoft.com/office/officeart/2008/layout/HorizontalMultiLevelHierarchy"/>
    <dgm:cxn modelId="{964B933C-DBEF-4F4B-82F7-3987117FC44D}" type="presParOf" srcId="{2739E266-CF32-4D09-AAF8-8BCFE97F34FD}" destId="{5430904D-4B73-4ADF-A75D-B6A17E4B99C1}" srcOrd="0" destOrd="0" presId="urn:microsoft.com/office/officeart/2008/layout/HorizontalMultiLevelHierarchy"/>
    <dgm:cxn modelId="{1BDF57D9-5791-4565-AC9D-5E55FF2330ED}" type="presParOf" srcId="{2739E266-CF32-4D09-AAF8-8BCFE97F34FD}" destId="{02994E4E-61C2-4E07-B806-AEA7DF19C4B6}" srcOrd="1" destOrd="0" presId="urn:microsoft.com/office/officeart/2008/layout/HorizontalMultiLevelHierarchy"/>
  </dgm:cxnLst>
  <dgm:bg>
    <a:gradFill>
      <a:gsLst>
        <a:gs pos="0">
          <a:srgbClr val="FFF200"/>
        </a:gs>
        <a:gs pos="66000">
          <a:schemeClr val="bg1">
            <a:lumMod val="95000"/>
            <a:lumOff val="5000"/>
          </a:schemeClr>
        </a:gs>
        <a:gs pos="0">
          <a:schemeClr val="bg1">
            <a:lumMod val="75000"/>
            <a:lumOff val="25000"/>
          </a:schemeClr>
        </a:gs>
        <a:gs pos="100000">
          <a:schemeClr val="bg1">
            <a:lumMod val="75000"/>
            <a:lumOff val="25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216E08-0887-4E5F-929F-E39F1495FEC9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BD03DD4-9E22-4F6C-889C-14FA2173E1EA}">
      <dgm:prSet phldrT="[Teks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Corpus (</a:t>
          </a:r>
          <a:r>
            <a:rPr lang="pl-PL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corpore</a:t>
          </a:r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possidere</a:t>
          </a:r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0B33857C-3132-420E-AE22-7FBA20EFADBA}" type="parTrans" cxnId="{0AC4AF76-F138-4CEF-9916-0C7E44D09605}">
      <dgm:prSet/>
      <dgm:spPr/>
      <dgm:t>
        <a:bodyPr/>
        <a:lstStyle/>
        <a:p>
          <a:endParaRPr lang="pl-PL"/>
        </a:p>
      </dgm:t>
    </dgm:pt>
    <dgm:pt modelId="{D4441471-E22D-40CD-91CC-3B26877DFFE6}" type="sibTrans" cxnId="{0AC4AF76-F138-4CEF-9916-0C7E44D09605}">
      <dgm:prSet/>
      <dgm:spPr/>
      <dgm:t>
        <a:bodyPr/>
        <a:lstStyle/>
        <a:p>
          <a:endParaRPr lang="pl-PL"/>
        </a:p>
      </dgm:t>
    </dgm:pt>
    <dgm:pt modelId="{2DB4DD86-A553-4552-B829-4ADBAB98A682}">
      <dgm:prSet phldrT="[Tekst]"/>
      <dgm:spPr>
        <a:solidFill>
          <a:schemeClr val="bg1">
            <a:lumMod val="65000"/>
            <a:lumOff val="35000"/>
            <a:alpha val="90000"/>
          </a:schemeClr>
        </a:soli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Przesłanka obiektywna</a:t>
          </a:r>
        </a:p>
      </dgm:t>
    </dgm:pt>
    <dgm:pt modelId="{9B29FC0F-D991-4DD9-A065-25E0DC45E3CF}" type="parTrans" cxnId="{0547B528-83A5-4B30-9D57-17B47FC36561}">
      <dgm:prSet/>
      <dgm:spPr/>
      <dgm:t>
        <a:bodyPr/>
        <a:lstStyle/>
        <a:p>
          <a:endParaRPr lang="pl-PL"/>
        </a:p>
      </dgm:t>
    </dgm:pt>
    <dgm:pt modelId="{BADB78A8-BBDB-4C87-A0CE-43C31D8A4D62}" type="sibTrans" cxnId="{0547B528-83A5-4B30-9D57-17B47FC36561}">
      <dgm:prSet/>
      <dgm:spPr/>
      <dgm:t>
        <a:bodyPr/>
        <a:lstStyle/>
        <a:p>
          <a:endParaRPr lang="pl-PL"/>
        </a:p>
      </dgm:t>
    </dgm:pt>
    <dgm:pt modelId="{54883654-9B4C-4555-9E12-AFD0593BAD74}">
      <dgm:prSet phldrT="[Tekst]"/>
      <dgm:spPr/>
      <dgm:t>
        <a:bodyPr/>
        <a:lstStyle/>
        <a:p>
          <a:r>
            <a:rPr lang="pl-PL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rem </a:t>
          </a:r>
          <a:r>
            <a:rPr lang="pl-PL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sibi</a:t>
          </a:r>
          <a:r>
            <a: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habendi</a:t>
          </a:r>
          <a:endParaRPr lang="pl-PL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6F3C1D-4C2B-4942-B40E-5128A3F47A5E}" type="parTrans" cxnId="{E56E9EB3-D81E-4765-8FEE-D197A809511E}">
      <dgm:prSet/>
      <dgm:spPr/>
      <dgm:t>
        <a:bodyPr/>
        <a:lstStyle/>
        <a:p>
          <a:endParaRPr lang="pl-PL"/>
        </a:p>
      </dgm:t>
    </dgm:pt>
    <dgm:pt modelId="{F2604968-5164-439E-933E-0219A465F601}" type="sibTrans" cxnId="{E56E9EB3-D81E-4765-8FEE-D197A809511E}">
      <dgm:prSet/>
      <dgm:spPr/>
      <dgm:t>
        <a:bodyPr/>
        <a:lstStyle/>
        <a:p>
          <a:endParaRPr lang="pl-PL"/>
        </a:p>
      </dgm:t>
    </dgm:pt>
    <dgm:pt modelId="{CAE1726B-6772-43A0-8B41-D4C88275E033}">
      <dgm:prSet phldrT="[Tekst]"/>
      <dgm:spPr>
        <a:solidFill>
          <a:schemeClr val="bg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Przesłanka subiektywna</a:t>
          </a:r>
        </a:p>
      </dgm:t>
    </dgm:pt>
    <dgm:pt modelId="{7C9EDD74-1445-4FBF-94AF-845EEDDAE3BB}" type="parTrans" cxnId="{56C0D491-514A-45F6-9A5B-F6E750E1B9E7}">
      <dgm:prSet/>
      <dgm:spPr/>
      <dgm:t>
        <a:bodyPr/>
        <a:lstStyle/>
        <a:p>
          <a:endParaRPr lang="pl-PL"/>
        </a:p>
      </dgm:t>
    </dgm:pt>
    <dgm:pt modelId="{D8FDAC77-724B-49C7-AD98-396D1FC6FBEB}" type="sibTrans" cxnId="{56C0D491-514A-45F6-9A5B-F6E750E1B9E7}">
      <dgm:prSet/>
      <dgm:spPr/>
      <dgm:t>
        <a:bodyPr/>
        <a:lstStyle/>
        <a:p>
          <a:endParaRPr lang="pl-PL"/>
        </a:p>
      </dgm:t>
    </dgm:pt>
    <dgm:pt modelId="{08A7DA61-E6E5-4C59-B9CA-5C64AB7288E7}">
      <dgm:prSet phldrT="[Tekst]"/>
      <dgm:spPr>
        <a:solidFill>
          <a:schemeClr val="bg1">
            <a:lumMod val="65000"/>
            <a:lumOff val="35000"/>
            <a:alpha val="90000"/>
          </a:schemeClr>
        </a:soli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Zamiar zatrzymania rzeczy jako swojej</a:t>
          </a:r>
        </a:p>
      </dgm:t>
    </dgm:pt>
    <dgm:pt modelId="{596B5F48-224E-4B99-9510-121981E991BE}" type="parTrans" cxnId="{C0B532EC-F2DA-47C3-A900-C05309CC83FF}">
      <dgm:prSet/>
      <dgm:spPr/>
      <dgm:t>
        <a:bodyPr/>
        <a:lstStyle/>
        <a:p>
          <a:endParaRPr lang="pl-PL"/>
        </a:p>
      </dgm:t>
    </dgm:pt>
    <dgm:pt modelId="{0EF95E5C-F025-46A1-9475-04EAE1B8E535}" type="sibTrans" cxnId="{C0B532EC-F2DA-47C3-A900-C05309CC83FF}">
      <dgm:prSet/>
      <dgm:spPr/>
      <dgm:t>
        <a:bodyPr/>
        <a:lstStyle/>
        <a:p>
          <a:endParaRPr lang="pl-PL"/>
        </a:p>
      </dgm:t>
    </dgm:pt>
    <dgm:pt modelId="{05C5325F-1B46-4EE7-B6B3-081D71E9D19E}">
      <dgm:prSet phldrT="[Tekst]"/>
      <dgm:spPr>
        <a:solidFill>
          <a:schemeClr val="bg1">
            <a:lumMod val="85000"/>
            <a:lumOff val="15000"/>
            <a:alpha val="90000"/>
          </a:schemeClr>
        </a:soli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Fizyczne władanie rzeczą</a:t>
          </a:r>
        </a:p>
      </dgm:t>
    </dgm:pt>
    <dgm:pt modelId="{81A79BBB-86C3-4F6E-B3D2-E172ED542B1F}" type="parTrans" cxnId="{588E44D6-68C8-49E6-9616-B7B3742F14A8}">
      <dgm:prSet/>
      <dgm:spPr/>
      <dgm:t>
        <a:bodyPr/>
        <a:lstStyle/>
        <a:p>
          <a:endParaRPr lang="pl-PL"/>
        </a:p>
      </dgm:t>
    </dgm:pt>
    <dgm:pt modelId="{4BC0B40C-7570-41D5-9678-A7CAE8E430D0}" type="sibTrans" cxnId="{588E44D6-68C8-49E6-9616-B7B3742F14A8}">
      <dgm:prSet/>
      <dgm:spPr/>
      <dgm:t>
        <a:bodyPr/>
        <a:lstStyle/>
        <a:p>
          <a:endParaRPr lang="pl-PL"/>
        </a:p>
      </dgm:t>
    </dgm:pt>
    <dgm:pt modelId="{30A199BD-78F5-41E0-BF8D-96CA96E7D11E}" type="pres">
      <dgm:prSet presAssocID="{3C216E08-0887-4E5F-929F-E39F1495FEC9}" presName="list" presStyleCnt="0">
        <dgm:presLayoutVars>
          <dgm:dir/>
          <dgm:animLvl val="lvl"/>
        </dgm:presLayoutVars>
      </dgm:prSet>
      <dgm:spPr/>
    </dgm:pt>
    <dgm:pt modelId="{61E16B24-603B-4D43-A8AB-3ABE82285F56}" type="pres">
      <dgm:prSet presAssocID="{9BD03DD4-9E22-4F6C-889C-14FA2173E1EA}" presName="posSpace" presStyleCnt="0"/>
      <dgm:spPr/>
    </dgm:pt>
    <dgm:pt modelId="{82FB208C-95AB-49CF-BD21-E77792458B5A}" type="pres">
      <dgm:prSet presAssocID="{9BD03DD4-9E22-4F6C-889C-14FA2173E1EA}" presName="vertFlow" presStyleCnt="0"/>
      <dgm:spPr/>
    </dgm:pt>
    <dgm:pt modelId="{132FD800-EC08-4E80-8CB4-24230C0725AD}" type="pres">
      <dgm:prSet presAssocID="{9BD03DD4-9E22-4F6C-889C-14FA2173E1EA}" presName="topSpace" presStyleCnt="0"/>
      <dgm:spPr/>
    </dgm:pt>
    <dgm:pt modelId="{DC7426EC-58D1-40CB-9D57-1C2F18F3FCE7}" type="pres">
      <dgm:prSet presAssocID="{9BD03DD4-9E22-4F6C-889C-14FA2173E1EA}" presName="firstComp" presStyleCnt="0"/>
      <dgm:spPr/>
    </dgm:pt>
    <dgm:pt modelId="{5E22B81A-5169-4C18-9E3D-36C820E68F4C}" type="pres">
      <dgm:prSet presAssocID="{9BD03DD4-9E22-4F6C-889C-14FA2173E1EA}" presName="firstChild" presStyleLbl="bgAccFollowNode1" presStyleIdx="0" presStyleCnt="4"/>
      <dgm:spPr/>
    </dgm:pt>
    <dgm:pt modelId="{02175BAB-E4D9-44A6-8872-35E22FE23BEE}" type="pres">
      <dgm:prSet presAssocID="{9BD03DD4-9E22-4F6C-889C-14FA2173E1EA}" presName="firstChildTx" presStyleLbl="bgAccFollowNode1" presStyleIdx="0" presStyleCnt="4">
        <dgm:presLayoutVars>
          <dgm:bulletEnabled val="1"/>
        </dgm:presLayoutVars>
      </dgm:prSet>
      <dgm:spPr/>
    </dgm:pt>
    <dgm:pt modelId="{50D8AE27-812F-4BAB-9607-A4B565E82231}" type="pres">
      <dgm:prSet presAssocID="{05C5325F-1B46-4EE7-B6B3-081D71E9D19E}" presName="comp" presStyleCnt="0"/>
      <dgm:spPr/>
    </dgm:pt>
    <dgm:pt modelId="{15D1C0A2-DBA9-4F8E-81C1-AD4FDAE5E6BE}" type="pres">
      <dgm:prSet presAssocID="{05C5325F-1B46-4EE7-B6B3-081D71E9D19E}" presName="child" presStyleLbl="bgAccFollowNode1" presStyleIdx="1" presStyleCnt="4"/>
      <dgm:spPr/>
    </dgm:pt>
    <dgm:pt modelId="{795D5461-2082-406F-8BF4-4B95821B76DA}" type="pres">
      <dgm:prSet presAssocID="{05C5325F-1B46-4EE7-B6B3-081D71E9D19E}" presName="childTx" presStyleLbl="bgAccFollowNode1" presStyleIdx="1" presStyleCnt="4">
        <dgm:presLayoutVars>
          <dgm:bulletEnabled val="1"/>
        </dgm:presLayoutVars>
      </dgm:prSet>
      <dgm:spPr/>
    </dgm:pt>
    <dgm:pt modelId="{1BF5737E-0E6D-426D-A449-ADAC82E880D1}" type="pres">
      <dgm:prSet presAssocID="{9BD03DD4-9E22-4F6C-889C-14FA2173E1EA}" presName="negSpace" presStyleCnt="0"/>
      <dgm:spPr/>
    </dgm:pt>
    <dgm:pt modelId="{08E3DD5D-1FCA-453B-B256-C71CAE04030B}" type="pres">
      <dgm:prSet presAssocID="{9BD03DD4-9E22-4F6C-889C-14FA2173E1EA}" presName="circle" presStyleLbl="node1" presStyleIdx="0" presStyleCnt="2"/>
      <dgm:spPr/>
    </dgm:pt>
    <dgm:pt modelId="{CB283490-8C98-4D4B-BD32-5C547FBF21EA}" type="pres">
      <dgm:prSet presAssocID="{D4441471-E22D-40CD-91CC-3B26877DFFE6}" presName="transSpace" presStyleCnt="0"/>
      <dgm:spPr/>
    </dgm:pt>
    <dgm:pt modelId="{19AE9611-2BA2-4F52-B92A-4128BA6A9368}" type="pres">
      <dgm:prSet presAssocID="{54883654-9B4C-4555-9E12-AFD0593BAD74}" presName="posSpace" presStyleCnt="0"/>
      <dgm:spPr/>
    </dgm:pt>
    <dgm:pt modelId="{9206999A-674A-4439-93A6-E64705769766}" type="pres">
      <dgm:prSet presAssocID="{54883654-9B4C-4555-9E12-AFD0593BAD74}" presName="vertFlow" presStyleCnt="0"/>
      <dgm:spPr/>
    </dgm:pt>
    <dgm:pt modelId="{8C18AD48-5DA0-4E3E-A17B-B7ABF12A31DA}" type="pres">
      <dgm:prSet presAssocID="{54883654-9B4C-4555-9E12-AFD0593BAD74}" presName="topSpace" presStyleCnt="0"/>
      <dgm:spPr/>
    </dgm:pt>
    <dgm:pt modelId="{5345AD21-A17B-47FD-9A7B-F11E92909417}" type="pres">
      <dgm:prSet presAssocID="{54883654-9B4C-4555-9E12-AFD0593BAD74}" presName="firstComp" presStyleCnt="0"/>
      <dgm:spPr/>
    </dgm:pt>
    <dgm:pt modelId="{D8E61CE0-5B64-48B8-ABB3-058E1750E366}" type="pres">
      <dgm:prSet presAssocID="{54883654-9B4C-4555-9E12-AFD0593BAD74}" presName="firstChild" presStyleLbl="bgAccFollowNode1" presStyleIdx="2" presStyleCnt="4"/>
      <dgm:spPr/>
    </dgm:pt>
    <dgm:pt modelId="{25CB97A4-17BB-41A6-9F76-163C5BD0C402}" type="pres">
      <dgm:prSet presAssocID="{54883654-9B4C-4555-9E12-AFD0593BAD74}" presName="firstChildTx" presStyleLbl="bgAccFollowNode1" presStyleIdx="2" presStyleCnt="4">
        <dgm:presLayoutVars>
          <dgm:bulletEnabled val="1"/>
        </dgm:presLayoutVars>
      </dgm:prSet>
      <dgm:spPr/>
    </dgm:pt>
    <dgm:pt modelId="{53E24FBF-54EB-423C-978B-73A3EE5A63AD}" type="pres">
      <dgm:prSet presAssocID="{08A7DA61-E6E5-4C59-B9CA-5C64AB7288E7}" presName="comp" presStyleCnt="0"/>
      <dgm:spPr/>
    </dgm:pt>
    <dgm:pt modelId="{BD79D4A6-0512-459F-BF31-181A3FC79472}" type="pres">
      <dgm:prSet presAssocID="{08A7DA61-E6E5-4C59-B9CA-5C64AB7288E7}" presName="child" presStyleLbl="bgAccFollowNode1" presStyleIdx="3" presStyleCnt="4"/>
      <dgm:spPr/>
    </dgm:pt>
    <dgm:pt modelId="{5CABFE98-0E9A-42CB-9153-9080353193D0}" type="pres">
      <dgm:prSet presAssocID="{08A7DA61-E6E5-4C59-B9CA-5C64AB7288E7}" presName="childTx" presStyleLbl="bgAccFollowNode1" presStyleIdx="3" presStyleCnt="4">
        <dgm:presLayoutVars>
          <dgm:bulletEnabled val="1"/>
        </dgm:presLayoutVars>
      </dgm:prSet>
      <dgm:spPr/>
    </dgm:pt>
    <dgm:pt modelId="{BDBF127B-089E-43B1-BE64-DC624DAE3F9C}" type="pres">
      <dgm:prSet presAssocID="{54883654-9B4C-4555-9E12-AFD0593BAD74}" presName="negSpace" presStyleCnt="0"/>
      <dgm:spPr/>
    </dgm:pt>
    <dgm:pt modelId="{B537123D-62ED-46E0-80DA-0C28F25C216B}" type="pres">
      <dgm:prSet presAssocID="{54883654-9B4C-4555-9E12-AFD0593BAD74}" presName="circle" presStyleLbl="node1" presStyleIdx="1" presStyleCnt="2"/>
      <dgm:spPr/>
    </dgm:pt>
  </dgm:ptLst>
  <dgm:cxnLst>
    <dgm:cxn modelId="{F2C29F00-51A2-4603-A738-8F32AE78BEF6}" type="presOf" srcId="{08A7DA61-E6E5-4C59-B9CA-5C64AB7288E7}" destId="{BD79D4A6-0512-459F-BF31-181A3FC79472}" srcOrd="0" destOrd="0" presId="urn:microsoft.com/office/officeart/2005/8/layout/hList9"/>
    <dgm:cxn modelId="{0547B528-83A5-4B30-9D57-17B47FC36561}" srcId="{9BD03DD4-9E22-4F6C-889C-14FA2173E1EA}" destId="{2DB4DD86-A553-4552-B829-4ADBAB98A682}" srcOrd="0" destOrd="0" parTransId="{9B29FC0F-D991-4DD9-A065-25E0DC45E3CF}" sibTransId="{BADB78A8-BBDB-4C87-A0CE-43C31D8A4D62}"/>
    <dgm:cxn modelId="{BB42475B-65F4-44E2-A84F-BF6851959CE7}" type="presOf" srcId="{CAE1726B-6772-43A0-8B41-D4C88275E033}" destId="{25CB97A4-17BB-41A6-9F76-163C5BD0C402}" srcOrd="1" destOrd="0" presId="urn:microsoft.com/office/officeart/2005/8/layout/hList9"/>
    <dgm:cxn modelId="{42B35847-37B1-480A-B215-2FDA1B4DC1F4}" type="presOf" srcId="{3C216E08-0887-4E5F-929F-E39F1495FEC9}" destId="{30A199BD-78F5-41E0-BF8D-96CA96E7D11E}" srcOrd="0" destOrd="0" presId="urn:microsoft.com/office/officeart/2005/8/layout/hList9"/>
    <dgm:cxn modelId="{BC257749-C0B0-4BEA-A57F-16A4C8236A5D}" type="presOf" srcId="{08A7DA61-E6E5-4C59-B9CA-5C64AB7288E7}" destId="{5CABFE98-0E9A-42CB-9153-9080353193D0}" srcOrd="1" destOrd="0" presId="urn:microsoft.com/office/officeart/2005/8/layout/hList9"/>
    <dgm:cxn modelId="{0AC4AF76-F138-4CEF-9916-0C7E44D09605}" srcId="{3C216E08-0887-4E5F-929F-E39F1495FEC9}" destId="{9BD03DD4-9E22-4F6C-889C-14FA2173E1EA}" srcOrd="0" destOrd="0" parTransId="{0B33857C-3132-420E-AE22-7FBA20EFADBA}" sibTransId="{D4441471-E22D-40CD-91CC-3B26877DFFE6}"/>
    <dgm:cxn modelId="{6865E059-ED44-4A4D-9A15-8DE44E62538B}" type="presOf" srcId="{54883654-9B4C-4555-9E12-AFD0593BAD74}" destId="{B537123D-62ED-46E0-80DA-0C28F25C216B}" srcOrd="0" destOrd="0" presId="urn:microsoft.com/office/officeart/2005/8/layout/hList9"/>
    <dgm:cxn modelId="{56C0D491-514A-45F6-9A5B-F6E750E1B9E7}" srcId="{54883654-9B4C-4555-9E12-AFD0593BAD74}" destId="{CAE1726B-6772-43A0-8B41-D4C88275E033}" srcOrd="0" destOrd="0" parTransId="{7C9EDD74-1445-4FBF-94AF-845EEDDAE3BB}" sibTransId="{D8FDAC77-724B-49C7-AD98-396D1FC6FBEB}"/>
    <dgm:cxn modelId="{A7266F9E-4F8A-41A0-A2FF-5489DC0BDDAE}" type="presOf" srcId="{CAE1726B-6772-43A0-8B41-D4C88275E033}" destId="{D8E61CE0-5B64-48B8-ABB3-058E1750E366}" srcOrd="0" destOrd="0" presId="urn:microsoft.com/office/officeart/2005/8/layout/hList9"/>
    <dgm:cxn modelId="{4392F9A3-513F-44E3-959E-C51B223580B9}" type="presOf" srcId="{2DB4DD86-A553-4552-B829-4ADBAB98A682}" destId="{5E22B81A-5169-4C18-9E3D-36C820E68F4C}" srcOrd="0" destOrd="0" presId="urn:microsoft.com/office/officeart/2005/8/layout/hList9"/>
    <dgm:cxn modelId="{CFD8FDA7-4478-48D3-8A61-B8569EC01C38}" type="presOf" srcId="{05C5325F-1B46-4EE7-B6B3-081D71E9D19E}" destId="{795D5461-2082-406F-8BF4-4B95821B76DA}" srcOrd="1" destOrd="0" presId="urn:microsoft.com/office/officeart/2005/8/layout/hList9"/>
    <dgm:cxn modelId="{E56E9EB3-D81E-4765-8FEE-D197A809511E}" srcId="{3C216E08-0887-4E5F-929F-E39F1495FEC9}" destId="{54883654-9B4C-4555-9E12-AFD0593BAD74}" srcOrd="1" destOrd="0" parTransId="{316F3C1D-4C2B-4942-B40E-5128A3F47A5E}" sibTransId="{F2604968-5164-439E-933E-0219A465F601}"/>
    <dgm:cxn modelId="{FB1BFCCD-5FF2-472A-B342-9D162291CFD3}" type="presOf" srcId="{2DB4DD86-A553-4552-B829-4ADBAB98A682}" destId="{02175BAB-E4D9-44A6-8872-35E22FE23BEE}" srcOrd="1" destOrd="0" presId="urn:microsoft.com/office/officeart/2005/8/layout/hList9"/>
    <dgm:cxn modelId="{9815E4D3-1C18-463A-9192-2113B5631F51}" type="presOf" srcId="{05C5325F-1B46-4EE7-B6B3-081D71E9D19E}" destId="{15D1C0A2-DBA9-4F8E-81C1-AD4FDAE5E6BE}" srcOrd="0" destOrd="0" presId="urn:microsoft.com/office/officeart/2005/8/layout/hList9"/>
    <dgm:cxn modelId="{588E44D6-68C8-49E6-9616-B7B3742F14A8}" srcId="{9BD03DD4-9E22-4F6C-889C-14FA2173E1EA}" destId="{05C5325F-1B46-4EE7-B6B3-081D71E9D19E}" srcOrd="1" destOrd="0" parTransId="{81A79BBB-86C3-4F6E-B3D2-E172ED542B1F}" sibTransId="{4BC0B40C-7570-41D5-9678-A7CAE8E430D0}"/>
    <dgm:cxn modelId="{F6F544EA-AEC2-4A2D-B706-E1FC0D140905}" type="presOf" srcId="{9BD03DD4-9E22-4F6C-889C-14FA2173E1EA}" destId="{08E3DD5D-1FCA-453B-B256-C71CAE04030B}" srcOrd="0" destOrd="0" presId="urn:microsoft.com/office/officeart/2005/8/layout/hList9"/>
    <dgm:cxn modelId="{C0B532EC-F2DA-47C3-A900-C05309CC83FF}" srcId="{54883654-9B4C-4555-9E12-AFD0593BAD74}" destId="{08A7DA61-E6E5-4C59-B9CA-5C64AB7288E7}" srcOrd="1" destOrd="0" parTransId="{596B5F48-224E-4B99-9510-121981E991BE}" sibTransId="{0EF95E5C-F025-46A1-9475-04EAE1B8E535}"/>
    <dgm:cxn modelId="{1DB5F492-8DE9-405E-8DDA-E997AB16661D}" type="presParOf" srcId="{30A199BD-78F5-41E0-BF8D-96CA96E7D11E}" destId="{61E16B24-603B-4D43-A8AB-3ABE82285F56}" srcOrd="0" destOrd="0" presId="urn:microsoft.com/office/officeart/2005/8/layout/hList9"/>
    <dgm:cxn modelId="{BF808FE5-0371-4799-9CAC-8846C6072389}" type="presParOf" srcId="{30A199BD-78F5-41E0-BF8D-96CA96E7D11E}" destId="{82FB208C-95AB-49CF-BD21-E77792458B5A}" srcOrd="1" destOrd="0" presId="urn:microsoft.com/office/officeart/2005/8/layout/hList9"/>
    <dgm:cxn modelId="{B1803375-4ADF-49EF-ADCA-C66ECCF44D94}" type="presParOf" srcId="{82FB208C-95AB-49CF-BD21-E77792458B5A}" destId="{132FD800-EC08-4E80-8CB4-24230C0725AD}" srcOrd="0" destOrd="0" presId="urn:microsoft.com/office/officeart/2005/8/layout/hList9"/>
    <dgm:cxn modelId="{CD704798-8A79-4CEE-A6D0-8B99CC38DF93}" type="presParOf" srcId="{82FB208C-95AB-49CF-BD21-E77792458B5A}" destId="{DC7426EC-58D1-40CB-9D57-1C2F18F3FCE7}" srcOrd="1" destOrd="0" presId="urn:microsoft.com/office/officeart/2005/8/layout/hList9"/>
    <dgm:cxn modelId="{17C2A821-4738-4E45-A90F-A272C1EEF692}" type="presParOf" srcId="{DC7426EC-58D1-40CB-9D57-1C2F18F3FCE7}" destId="{5E22B81A-5169-4C18-9E3D-36C820E68F4C}" srcOrd="0" destOrd="0" presId="urn:microsoft.com/office/officeart/2005/8/layout/hList9"/>
    <dgm:cxn modelId="{FC80BED2-53D9-4D34-B876-E60693B67999}" type="presParOf" srcId="{DC7426EC-58D1-40CB-9D57-1C2F18F3FCE7}" destId="{02175BAB-E4D9-44A6-8872-35E22FE23BEE}" srcOrd="1" destOrd="0" presId="urn:microsoft.com/office/officeart/2005/8/layout/hList9"/>
    <dgm:cxn modelId="{7BFED7D1-5A0A-405C-A186-A21169CA4D4C}" type="presParOf" srcId="{82FB208C-95AB-49CF-BD21-E77792458B5A}" destId="{50D8AE27-812F-4BAB-9607-A4B565E82231}" srcOrd="2" destOrd="0" presId="urn:microsoft.com/office/officeart/2005/8/layout/hList9"/>
    <dgm:cxn modelId="{FEAF677D-477C-429C-8FB1-B23A118DD256}" type="presParOf" srcId="{50D8AE27-812F-4BAB-9607-A4B565E82231}" destId="{15D1C0A2-DBA9-4F8E-81C1-AD4FDAE5E6BE}" srcOrd="0" destOrd="0" presId="urn:microsoft.com/office/officeart/2005/8/layout/hList9"/>
    <dgm:cxn modelId="{DF44C82C-9D3A-4CB3-B8F2-07448F478B4F}" type="presParOf" srcId="{50D8AE27-812F-4BAB-9607-A4B565E82231}" destId="{795D5461-2082-406F-8BF4-4B95821B76DA}" srcOrd="1" destOrd="0" presId="urn:microsoft.com/office/officeart/2005/8/layout/hList9"/>
    <dgm:cxn modelId="{0C6AF045-3E77-4DC5-81AB-B0832A33D041}" type="presParOf" srcId="{30A199BD-78F5-41E0-BF8D-96CA96E7D11E}" destId="{1BF5737E-0E6D-426D-A449-ADAC82E880D1}" srcOrd="2" destOrd="0" presId="urn:microsoft.com/office/officeart/2005/8/layout/hList9"/>
    <dgm:cxn modelId="{FACAA772-972F-49A1-B57F-C1A2AE6834DC}" type="presParOf" srcId="{30A199BD-78F5-41E0-BF8D-96CA96E7D11E}" destId="{08E3DD5D-1FCA-453B-B256-C71CAE04030B}" srcOrd="3" destOrd="0" presId="urn:microsoft.com/office/officeart/2005/8/layout/hList9"/>
    <dgm:cxn modelId="{B8AE2A8A-DBC6-47EE-B70E-C724756F5A8F}" type="presParOf" srcId="{30A199BD-78F5-41E0-BF8D-96CA96E7D11E}" destId="{CB283490-8C98-4D4B-BD32-5C547FBF21EA}" srcOrd="4" destOrd="0" presId="urn:microsoft.com/office/officeart/2005/8/layout/hList9"/>
    <dgm:cxn modelId="{9855B31B-9E4D-41DA-8E62-1E180507D4FC}" type="presParOf" srcId="{30A199BD-78F5-41E0-BF8D-96CA96E7D11E}" destId="{19AE9611-2BA2-4F52-B92A-4128BA6A9368}" srcOrd="5" destOrd="0" presId="urn:microsoft.com/office/officeart/2005/8/layout/hList9"/>
    <dgm:cxn modelId="{F0460E01-F045-42B6-900A-4663B96592AC}" type="presParOf" srcId="{30A199BD-78F5-41E0-BF8D-96CA96E7D11E}" destId="{9206999A-674A-4439-93A6-E64705769766}" srcOrd="6" destOrd="0" presId="urn:microsoft.com/office/officeart/2005/8/layout/hList9"/>
    <dgm:cxn modelId="{C3D72ADC-E964-41DC-B5C6-FBCCD6E504B5}" type="presParOf" srcId="{9206999A-674A-4439-93A6-E64705769766}" destId="{8C18AD48-5DA0-4E3E-A17B-B7ABF12A31DA}" srcOrd="0" destOrd="0" presId="urn:microsoft.com/office/officeart/2005/8/layout/hList9"/>
    <dgm:cxn modelId="{659DC578-90EC-4D84-96F4-619A36ECD1E4}" type="presParOf" srcId="{9206999A-674A-4439-93A6-E64705769766}" destId="{5345AD21-A17B-47FD-9A7B-F11E92909417}" srcOrd="1" destOrd="0" presId="urn:microsoft.com/office/officeart/2005/8/layout/hList9"/>
    <dgm:cxn modelId="{8A166136-880F-4709-A77E-193FE41EEA98}" type="presParOf" srcId="{5345AD21-A17B-47FD-9A7B-F11E92909417}" destId="{D8E61CE0-5B64-48B8-ABB3-058E1750E366}" srcOrd="0" destOrd="0" presId="urn:microsoft.com/office/officeart/2005/8/layout/hList9"/>
    <dgm:cxn modelId="{9A900780-DF89-42B2-99DA-8A99FFA6EB47}" type="presParOf" srcId="{5345AD21-A17B-47FD-9A7B-F11E92909417}" destId="{25CB97A4-17BB-41A6-9F76-163C5BD0C402}" srcOrd="1" destOrd="0" presId="urn:microsoft.com/office/officeart/2005/8/layout/hList9"/>
    <dgm:cxn modelId="{5E4A278B-A2EC-4164-90A6-F843243C1E66}" type="presParOf" srcId="{9206999A-674A-4439-93A6-E64705769766}" destId="{53E24FBF-54EB-423C-978B-73A3EE5A63AD}" srcOrd="2" destOrd="0" presId="urn:microsoft.com/office/officeart/2005/8/layout/hList9"/>
    <dgm:cxn modelId="{816EF023-C78B-40AD-8BFD-84981C88D856}" type="presParOf" srcId="{53E24FBF-54EB-423C-978B-73A3EE5A63AD}" destId="{BD79D4A6-0512-459F-BF31-181A3FC79472}" srcOrd="0" destOrd="0" presId="urn:microsoft.com/office/officeart/2005/8/layout/hList9"/>
    <dgm:cxn modelId="{DDE6D94F-86DC-4443-89E1-1D6B31D94BA1}" type="presParOf" srcId="{53E24FBF-54EB-423C-978B-73A3EE5A63AD}" destId="{5CABFE98-0E9A-42CB-9153-9080353193D0}" srcOrd="1" destOrd="0" presId="urn:microsoft.com/office/officeart/2005/8/layout/hList9"/>
    <dgm:cxn modelId="{9B7E96BF-618E-438F-A5F7-651AF9E4EBE4}" type="presParOf" srcId="{30A199BD-78F5-41E0-BF8D-96CA96E7D11E}" destId="{BDBF127B-089E-43B1-BE64-DC624DAE3F9C}" srcOrd="7" destOrd="0" presId="urn:microsoft.com/office/officeart/2005/8/layout/hList9"/>
    <dgm:cxn modelId="{6A8DB0C7-F2D0-4601-9646-722B82BD5D3E}" type="presParOf" srcId="{30A199BD-78F5-41E0-BF8D-96CA96E7D11E}" destId="{B537123D-62ED-46E0-80DA-0C28F25C216B}" srcOrd="8" destOrd="0" presId="urn:microsoft.com/office/officeart/2005/8/layout/hList9"/>
  </dgm:cxnLst>
  <dgm:bg>
    <a:gradFill>
      <a:gsLst>
        <a:gs pos="0">
          <a:schemeClr val="bg1">
            <a:lumMod val="65000"/>
            <a:lumOff val="35000"/>
          </a:schemeClr>
        </a:gs>
        <a:gs pos="45000">
          <a:schemeClr val="bg1">
            <a:lumMod val="75000"/>
            <a:lumOff val="25000"/>
          </a:schemeClr>
        </a:gs>
        <a:gs pos="70000">
          <a:schemeClr val="bg1">
            <a:lumMod val="95000"/>
            <a:lumOff val="5000"/>
          </a:schemeClr>
        </a:gs>
        <a:gs pos="100000">
          <a:schemeClr val="bg1">
            <a:lumMod val="75000"/>
            <a:lumOff val="25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C85042-AF1B-4564-9C00-38E121E394E8}" type="doc">
      <dgm:prSet loTypeId="urn:microsoft.com/office/officeart/2011/layout/Circle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CF596D06-C82D-4D8E-A8D4-C1602EB3B5F0}">
      <dgm:prSet phldrT="[Tekst]"/>
      <dgm:spPr/>
      <dgm:t>
        <a:bodyPr/>
        <a:lstStyle/>
        <a:p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Corpus + brak 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rem 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sibi</a:t>
          </a:r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habendi</a:t>
          </a:r>
          <a:endParaRPr lang="pl-PL" b="0" dirty="0">
            <a:solidFill>
              <a:schemeClr val="bg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72E944-FAE2-4FA7-A935-8A7D78AB4DC0}" type="parTrans" cxnId="{D9C9B4A2-273E-4A02-B51A-EABECC67AA63}">
      <dgm:prSet/>
      <dgm:spPr/>
      <dgm:t>
        <a:bodyPr/>
        <a:lstStyle/>
        <a:p>
          <a:endParaRPr lang="pl-PL" b="0">
            <a:effectLst/>
          </a:endParaRPr>
        </a:p>
      </dgm:t>
    </dgm:pt>
    <dgm:pt modelId="{24FA6A69-77EE-456A-A3D5-237C7BB6BE96}" type="sibTrans" cxnId="{D9C9B4A2-273E-4A02-B51A-EABECC67AA63}">
      <dgm:prSet/>
      <dgm:spPr/>
      <dgm:t>
        <a:bodyPr/>
        <a:lstStyle/>
        <a:p>
          <a:endParaRPr lang="pl-PL" b="0">
            <a:effectLst/>
          </a:endParaRPr>
        </a:p>
      </dgm:t>
    </dgm:pt>
    <dgm:pt modelId="{3CB29C6B-DF77-415B-A330-76B211610691}">
      <dgm:prSet phldrT="[Tekst]"/>
      <dgm:spPr/>
      <dgm:t>
        <a:bodyPr/>
        <a:lstStyle/>
        <a:p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Corpus + 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possidendi</a:t>
          </a:r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alieno</a:t>
          </a:r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nomine</a:t>
          </a:r>
          <a:endParaRPr lang="pl-PL" b="0" dirty="0">
            <a:solidFill>
              <a:schemeClr val="bg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8FBBD-2AB8-4007-B406-0B904D1ABB65}" type="parTrans" cxnId="{3A925E43-1F54-445A-90A4-88EF7ECC9794}">
      <dgm:prSet/>
      <dgm:spPr/>
      <dgm:t>
        <a:bodyPr/>
        <a:lstStyle/>
        <a:p>
          <a:endParaRPr lang="pl-PL" b="0">
            <a:effectLst/>
          </a:endParaRPr>
        </a:p>
      </dgm:t>
    </dgm:pt>
    <dgm:pt modelId="{09F7AB66-0B91-4988-8224-25E4F89F9018}" type="sibTrans" cxnId="{3A925E43-1F54-445A-90A4-88EF7ECC9794}">
      <dgm:prSet/>
      <dgm:spPr/>
      <dgm:t>
        <a:bodyPr/>
        <a:lstStyle/>
        <a:p>
          <a:endParaRPr lang="pl-PL" b="0">
            <a:effectLst/>
          </a:endParaRPr>
        </a:p>
      </dgm:t>
    </dgm:pt>
    <dgm:pt modelId="{18064084-A528-4513-8329-4A1FACE444BE}">
      <dgm:prSet phldrT="[Tekst]"/>
      <dgm:spPr/>
      <dgm:t>
        <a:bodyPr/>
        <a:lstStyle/>
        <a:p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Detentio</a:t>
          </a:r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/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b="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naturalis</a:t>
          </a:r>
          <a:endParaRPr lang="pl-PL" b="0" dirty="0">
            <a:solidFill>
              <a:schemeClr val="bg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014FC-608C-479E-B615-4D014378A4DD}" type="parTrans" cxnId="{34C9A24A-25AA-4FDF-95E2-A19436E0F807}">
      <dgm:prSet/>
      <dgm:spPr/>
      <dgm:t>
        <a:bodyPr/>
        <a:lstStyle/>
        <a:p>
          <a:endParaRPr lang="pl-PL" b="0">
            <a:effectLst/>
          </a:endParaRPr>
        </a:p>
      </dgm:t>
    </dgm:pt>
    <dgm:pt modelId="{4D82565A-4FF6-4B9F-AC1F-E5B80A5253FD}" type="sibTrans" cxnId="{34C9A24A-25AA-4FDF-95E2-A19436E0F807}">
      <dgm:prSet/>
      <dgm:spPr/>
      <dgm:t>
        <a:bodyPr/>
        <a:lstStyle/>
        <a:p>
          <a:endParaRPr lang="pl-PL" b="0">
            <a:effectLst/>
          </a:endParaRPr>
        </a:p>
      </dgm:t>
    </dgm:pt>
    <dgm:pt modelId="{885B581E-3A69-459E-B183-ACD6AAEB160D}" type="pres">
      <dgm:prSet presAssocID="{79C85042-AF1B-4564-9C00-38E121E394E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33BA266-9092-4A6F-A9F6-D403B2370B10}" type="pres">
      <dgm:prSet presAssocID="{18064084-A528-4513-8329-4A1FACE444BE}" presName="Accent3" presStyleCnt="0"/>
      <dgm:spPr/>
    </dgm:pt>
    <dgm:pt modelId="{121F5756-FEB6-4810-82EE-897A54384B38}" type="pres">
      <dgm:prSet presAssocID="{18064084-A528-4513-8329-4A1FACE444BE}" presName="Accent" presStyleLbl="node1" presStyleIdx="0" presStyleCnt="3"/>
      <dgm:spPr>
        <a:solidFill>
          <a:schemeClr val="bg1"/>
        </a:solidFill>
      </dgm:spPr>
    </dgm:pt>
    <dgm:pt modelId="{A7F43D6A-DD29-49C7-94F3-AA8F1A593060}" type="pres">
      <dgm:prSet presAssocID="{18064084-A528-4513-8329-4A1FACE444BE}" presName="ParentBackground3" presStyleCnt="0"/>
      <dgm:spPr/>
    </dgm:pt>
    <dgm:pt modelId="{522B6CE1-34E5-4EE4-BCAD-6709E5668B38}" type="pres">
      <dgm:prSet presAssocID="{18064084-A528-4513-8329-4A1FACE444BE}" presName="ParentBackground" presStyleLbl="fgAcc1" presStyleIdx="0" presStyleCnt="3"/>
      <dgm:spPr/>
    </dgm:pt>
    <dgm:pt modelId="{B7826B32-4A53-434C-BA1B-BA6244D679D0}" type="pres">
      <dgm:prSet presAssocID="{18064084-A528-4513-8329-4A1FACE444B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CECB49BF-43D7-489D-8972-178A806B4170}" type="pres">
      <dgm:prSet presAssocID="{3CB29C6B-DF77-415B-A330-76B211610691}" presName="Accent2" presStyleCnt="0"/>
      <dgm:spPr/>
    </dgm:pt>
    <dgm:pt modelId="{12449FC9-0E44-4ACC-A9A9-5FEF1AD6A458}" type="pres">
      <dgm:prSet presAssocID="{3CB29C6B-DF77-415B-A330-76B211610691}" presName="Accent" presStyleLbl="node1" presStyleIdx="1" presStyleCnt="3"/>
      <dgm:spPr/>
    </dgm:pt>
    <dgm:pt modelId="{10DF6CDA-50D8-40B8-814D-CB005800C7FB}" type="pres">
      <dgm:prSet presAssocID="{3CB29C6B-DF77-415B-A330-76B211610691}" presName="ParentBackground2" presStyleCnt="0"/>
      <dgm:spPr/>
    </dgm:pt>
    <dgm:pt modelId="{DC395570-10EF-490C-A076-08C1D8A586EF}" type="pres">
      <dgm:prSet presAssocID="{3CB29C6B-DF77-415B-A330-76B211610691}" presName="ParentBackground" presStyleLbl="fgAcc1" presStyleIdx="1" presStyleCnt="3"/>
      <dgm:spPr/>
    </dgm:pt>
    <dgm:pt modelId="{75EA7F39-D704-410F-A483-1527E0E02E00}" type="pres">
      <dgm:prSet presAssocID="{3CB29C6B-DF77-415B-A330-76B211610691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CA4B380-275A-4BAA-B0FB-0F8568BAD6A8}" type="pres">
      <dgm:prSet presAssocID="{CF596D06-C82D-4D8E-A8D4-C1602EB3B5F0}" presName="Accent1" presStyleCnt="0"/>
      <dgm:spPr/>
    </dgm:pt>
    <dgm:pt modelId="{F13FDF63-DA52-4706-A744-16EE18B2E12D}" type="pres">
      <dgm:prSet presAssocID="{CF596D06-C82D-4D8E-A8D4-C1602EB3B5F0}" presName="Accent" presStyleLbl="node1" presStyleIdx="2" presStyleCnt="3"/>
      <dgm:spPr>
        <a:solidFill>
          <a:schemeClr val="bg1"/>
        </a:solidFill>
      </dgm:spPr>
    </dgm:pt>
    <dgm:pt modelId="{8C84A6C8-437D-48C0-ACBC-AF9B37B269E0}" type="pres">
      <dgm:prSet presAssocID="{CF596D06-C82D-4D8E-A8D4-C1602EB3B5F0}" presName="ParentBackground1" presStyleCnt="0"/>
      <dgm:spPr/>
    </dgm:pt>
    <dgm:pt modelId="{8CC38C8C-7E70-42D1-B21F-69FB20750A1D}" type="pres">
      <dgm:prSet presAssocID="{CF596D06-C82D-4D8E-A8D4-C1602EB3B5F0}" presName="ParentBackground" presStyleLbl="fgAcc1" presStyleIdx="2" presStyleCnt="3"/>
      <dgm:spPr/>
    </dgm:pt>
    <dgm:pt modelId="{6DF34BD3-B857-4891-868C-7BBA193569DF}" type="pres">
      <dgm:prSet presAssocID="{CF596D06-C82D-4D8E-A8D4-C1602EB3B5F0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68BEA740-9386-4AEF-A43C-9A993272B860}" type="presOf" srcId="{79C85042-AF1B-4564-9C00-38E121E394E8}" destId="{885B581E-3A69-459E-B183-ACD6AAEB160D}" srcOrd="0" destOrd="0" presId="urn:microsoft.com/office/officeart/2011/layout/CircleProcess"/>
    <dgm:cxn modelId="{9F248A61-CE0A-447A-85D2-A85DA3EB736E}" type="presOf" srcId="{18064084-A528-4513-8329-4A1FACE444BE}" destId="{B7826B32-4A53-434C-BA1B-BA6244D679D0}" srcOrd="1" destOrd="0" presId="urn:microsoft.com/office/officeart/2011/layout/CircleProcess"/>
    <dgm:cxn modelId="{3A925E43-1F54-445A-90A4-88EF7ECC9794}" srcId="{79C85042-AF1B-4564-9C00-38E121E394E8}" destId="{3CB29C6B-DF77-415B-A330-76B211610691}" srcOrd="1" destOrd="0" parTransId="{AB28FBBD-2AB8-4007-B406-0B904D1ABB65}" sibTransId="{09F7AB66-0B91-4988-8224-25E4F89F9018}"/>
    <dgm:cxn modelId="{34C9A24A-25AA-4FDF-95E2-A19436E0F807}" srcId="{79C85042-AF1B-4564-9C00-38E121E394E8}" destId="{18064084-A528-4513-8329-4A1FACE444BE}" srcOrd="2" destOrd="0" parTransId="{F8E014FC-608C-479E-B615-4D014378A4DD}" sibTransId="{4D82565A-4FF6-4B9F-AC1F-E5B80A5253FD}"/>
    <dgm:cxn modelId="{1986AD84-31CF-4543-9DE3-C1011C7410A7}" type="presOf" srcId="{18064084-A528-4513-8329-4A1FACE444BE}" destId="{522B6CE1-34E5-4EE4-BCAD-6709E5668B38}" srcOrd="0" destOrd="0" presId="urn:microsoft.com/office/officeart/2011/layout/CircleProcess"/>
    <dgm:cxn modelId="{135D4A93-B2C7-4C6F-9E0C-1DBB8C07BB9B}" type="presOf" srcId="{CF596D06-C82D-4D8E-A8D4-C1602EB3B5F0}" destId="{6DF34BD3-B857-4891-868C-7BBA193569DF}" srcOrd="1" destOrd="0" presId="urn:microsoft.com/office/officeart/2011/layout/CircleProcess"/>
    <dgm:cxn modelId="{D9C9B4A2-273E-4A02-B51A-EABECC67AA63}" srcId="{79C85042-AF1B-4564-9C00-38E121E394E8}" destId="{CF596D06-C82D-4D8E-A8D4-C1602EB3B5F0}" srcOrd="0" destOrd="0" parTransId="{D872E944-FAE2-4FA7-A935-8A7D78AB4DC0}" sibTransId="{24FA6A69-77EE-456A-A3D5-237C7BB6BE96}"/>
    <dgm:cxn modelId="{4D878AAF-EEE6-4C0A-9E8F-1AE39AF56D47}" type="presOf" srcId="{3CB29C6B-DF77-415B-A330-76B211610691}" destId="{75EA7F39-D704-410F-A483-1527E0E02E00}" srcOrd="1" destOrd="0" presId="urn:microsoft.com/office/officeart/2011/layout/CircleProcess"/>
    <dgm:cxn modelId="{EC0749BB-0873-469E-AB55-CEE9B9611DEC}" type="presOf" srcId="{CF596D06-C82D-4D8E-A8D4-C1602EB3B5F0}" destId="{8CC38C8C-7E70-42D1-B21F-69FB20750A1D}" srcOrd="0" destOrd="0" presId="urn:microsoft.com/office/officeart/2011/layout/CircleProcess"/>
    <dgm:cxn modelId="{BA5EC5D9-0131-4F1B-97AE-F611FA9EB555}" type="presOf" srcId="{3CB29C6B-DF77-415B-A330-76B211610691}" destId="{DC395570-10EF-490C-A076-08C1D8A586EF}" srcOrd="0" destOrd="0" presId="urn:microsoft.com/office/officeart/2011/layout/CircleProcess"/>
    <dgm:cxn modelId="{F1DAC194-FF56-44D4-B6C4-0846785D05E7}" type="presParOf" srcId="{885B581E-3A69-459E-B183-ACD6AAEB160D}" destId="{A33BA266-9092-4A6F-A9F6-D403B2370B10}" srcOrd="0" destOrd="0" presId="urn:microsoft.com/office/officeart/2011/layout/CircleProcess"/>
    <dgm:cxn modelId="{7FB7B371-C25D-43D3-97B7-B687218A69B5}" type="presParOf" srcId="{A33BA266-9092-4A6F-A9F6-D403B2370B10}" destId="{121F5756-FEB6-4810-82EE-897A54384B38}" srcOrd="0" destOrd="0" presId="urn:microsoft.com/office/officeart/2011/layout/CircleProcess"/>
    <dgm:cxn modelId="{D88C39CC-9220-4956-B8F6-60222FB92171}" type="presParOf" srcId="{885B581E-3A69-459E-B183-ACD6AAEB160D}" destId="{A7F43D6A-DD29-49C7-94F3-AA8F1A593060}" srcOrd="1" destOrd="0" presId="urn:microsoft.com/office/officeart/2011/layout/CircleProcess"/>
    <dgm:cxn modelId="{ED9C6C07-B4FB-4904-8B14-86B8052A40C7}" type="presParOf" srcId="{A7F43D6A-DD29-49C7-94F3-AA8F1A593060}" destId="{522B6CE1-34E5-4EE4-BCAD-6709E5668B38}" srcOrd="0" destOrd="0" presId="urn:microsoft.com/office/officeart/2011/layout/CircleProcess"/>
    <dgm:cxn modelId="{3965D8FD-80A9-44F3-8985-0DDFA1336DDF}" type="presParOf" srcId="{885B581E-3A69-459E-B183-ACD6AAEB160D}" destId="{B7826B32-4A53-434C-BA1B-BA6244D679D0}" srcOrd="2" destOrd="0" presId="urn:microsoft.com/office/officeart/2011/layout/CircleProcess"/>
    <dgm:cxn modelId="{11FE7904-68E2-4A21-977B-7A909CE24425}" type="presParOf" srcId="{885B581E-3A69-459E-B183-ACD6AAEB160D}" destId="{CECB49BF-43D7-489D-8972-178A806B4170}" srcOrd="3" destOrd="0" presId="urn:microsoft.com/office/officeart/2011/layout/CircleProcess"/>
    <dgm:cxn modelId="{23BBA81D-714A-4DB7-B5CA-431AB35CBBBC}" type="presParOf" srcId="{CECB49BF-43D7-489D-8972-178A806B4170}" destId="{12449FC9-0E44-4ACC-A9A9-5FEF1AD6A458}" srcOrd="0" destOrd="0" presId="urn:microsoft.com/office/officeart/2011/layout/CircleProcess"/>
    <dgm:cxn modelId="{AA39A9B0-8CA0-49F1-A85D-82ACB822E1A5}" type="presParOf" srcId="{885B581E-3A69-459E-B183-ACD6AAEB160D}" destId="{10DF6CDA-50D8-40B8-814D-CB005800C7FB}" srcOrd="4" destOrd="0" presId="urn:microsoft.com/office/officeart/2011/layout/CircleProcess"/>
    <dgm:cxn modelId="{A2A58EA4-94A3-46E4-80AD-F78874D300FC}" type="presParOf" srcId="{10DF6CDA-50D8-40B8-814D-CB005800C7FB}" destId="{DC395570-10EF-490C-A076-08C1D8A586EF}" srcOrd="0" destOrd="0" presId="urn:microsoft.com/office/officeart/2011/layout/CircleProcess"/>
    <dgm:cxn modelId="{3DB6F02A-E31F-4322-B4BE-586391359ECB}" type="presParOf" srcId="{885B581E-3A69-459E-B183-ACD6AAEB160D}" destId="{75EA7F39-D704-410F-A483-1527E0E02E00}" srcOrd="5" destOrd="0" presId="urn:microsoft.com/office/officeart/2011/layout/CircleProcess"/>
    <dgm:cxn modelId="{C4927EF6-23B3-4513-9DBE-F0827923C11F}" type="presParOf" srcId="{885B581E-3A69-459E-B183-ACD6AAEB160D}" destId="{FCA4B380-275A-4BAA-B0FB-0F8568BAD6A8}" srcOrd="6" destOrd="0" presId="urn:microsoft.com/office/officeart/2011/layout/CircleProcess"/>
    <dgm:cxn modelId="{4F092F6B-4E84-44F8-92A5-F808E84172DC}" type="presParOf" srcId="{FCA4B380-275A-4BAA-B0FB-0F8568BAD6A8}" destId="{F13FDF63-DA52-4706-A744-16EE18B2E12D}" srcOrd="0" destOrd="0" presId="urn:microsoft.com/office/officeart/2011/layout/CircleProcess"/>
    <dgm:cxn modelId="{AE2A04EF-3CFD-4145-BE5D-3E050ED57306}" type="presParOf" srcId="{885B581E-3A69-459E-B183-ACD6AAEB160D}" destId="{8C84A6C8-437D-48C0-ACBC-AF9B37B269E0}" srcOrd="7" destOrd="0" presId="urn:microsoft.com/office/officeart/2011/layout/CircleProcess"/>
    <dgm:cxn modelId="{81F9ED62-1BF7-4118-AF06-E39CB2EC358F}" type="presParOf" srcId="{8C84A6C8-437D-48C0-ACBC-AF9B37B269E0}" destId="{8CC38C8C-7E70-42D1-B21F-69FB20750A1D}" srcOrd="0" destOrd="0" presId="urn:microsoft.com/office/officeart/2011/layout/CircleProcess"/>
    <dgm:cxn modelId="{76803EB5-30A7-45C8-AEB9-202C0B5CF8CC}" type="presParOf" srcId="{885B581E-3A69-459E-B183-ACD6AAEB160D}" destId="{6DF34BD3-B857-4891-868C-7BBA193569DF}" srcOrd="8" destOrd="0" presId="urn:microsoft.com/office/officeart/2011/layout/CircleProcess"/>
  </dgm:cxnLst>
  <dgm:bg>
    <a:gradFill>
      <a:gsLst>
        <a:gs pos="0">
          <a:schemeClr val="bg1">
            <a:lumMod val="50000"/>
            <a:lumOff val="50000"/>
          </a:schemeClr>
        </a:gs>
        <a:gs pos="45000">
          <a:schemeClr val="bg1">
            <a:lumMod val="65000"/>
            <a:lumOff val="35000"/>
          </a:schemeClr>
        </a:gs>
        <a:gs pos="100000">
          <a:schemeClr val="bg1">
            <a:lumMod val="75000"/>
            <a:lumOff val="25000"/>
          </a:schemeClr>
        </a:gs>
        <a:gs pos="100000">
          <a:srgbClr val="4D0808"/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0967EF-CA8B-4D2B-A9A2-9D8E73E66524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B88AE97-BB01-44DD-9C15-22955F34081F}">
      <dgm:prSet phldrT="[Tekst]"/>
      <dgm:spPr>
        <a:gradFill rotWithShape="0">
          <a:gsLst>
            <a:gs pos="8000">
              <a:schemeClr val="bg1">
                <a:lumMod val="65000"/>
                <a:lumOff val="35000"/>
              </a:schemeClr>
            </a:gs>
            <a:gs pos="0">
              <a:schemeClr val="bg1">
                <a:lumMod val="95000"/>
                <a:lumOff val="5000"/>
              </a:schemeClr>
            </a:gs>
            <a:gs pos="50000">
              <a:schemeClr val="bg1">
                <a:lumMod val="85000"/>
                <a:lumOff val="1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</a:gradFill>
      </dgm:spPr>
      <dgm:t>
        <a:bodyPr/>
        <a:lstStyle/>
        <a:p>
          <a:r>
            <a:rPr lang="pl-PL" dirty="0" err="1"/>
            <a:t>Possessio</a:t>
          </a:r>
          <a:r>
            <a:rPr lang="pl-PL" dirty="0"/>
            <a:t> </a:t>
          </a:r>
          <a:r>
            <a:rPr lang="pl-PL" dirty="0" err="1"/>
            <a:t>civilis</a:t>
          </a:r>
          <a:endParaRPr lang="pl-PL" dirty="0"/>
        </a:p>
      </dgm:t>
    </dgm:pt>
    <dgm:pt modelId="{4140DB62-0771-44EC-8EAC-879C41128B0E}" type="parTrans" cxnId="{F125BAC9-A022-4058-A120-BAE7CE01B11A}">
      <dgm:prSet/>
      <dgm:spPr/>
      <dgm:t>
        <a:bodyPr/>
        <a:lstStyle/>
        <a:p>
          <a:endParaRPr lang="pl-PL"/>
        </a:p>
      </dgm:t>
    </dgm:pt>
    <dgm:pt modelId="{EF658822-8577-4DCF-8A25-0B9FB4CBEED5}" type="sibTrans" cxnId="{F125BAC9-A022-4058-A120-BAE7CE01B11A}">
      <dgm:prSet/>
      <dgm:spPr/>
      <dgm:t>
        <a:bodyPr/>
        <a:lstStyle/>
        <a:p>
          <a:endParaRPr lang="pl-PL"/>
        </a:p>
      </dgm:t>
    </dgm:pt>
    <dgm:pt modelId="{960F8FD3-4EDB-4565-8828-E5A040CAA29B}">
      <dgm:prSet phldrT="[Tekst]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r>
            <a:rPr lang="pl-PL" dirty="0"/>
            <a:t>Władztwo faktyczne z wolą podobną do woli właściciela tj. zachowania rzeczy wyłącznie dla siebie i w oparciu o podstawę uznaną przez prawo cywilne</a:t>
          </a:r>
        </a:p>
      </dgm:t>
    </dgm:pt>
    <dgm:pt modelId="{DF2FC380-C69D-4EE3-B2A4-615C99AAAC0B}" type="parTrans" cxnId="{879287AD-9FAD-4B75-96D7-106065CCF66F}">
      <dgm:prSet/>
      <dgm:spPr/>
      <dgm:t>
        <a:bodyPr/>
        <a:lstStyle/>
        <a:p>
          <a:endParaRPr lang="pl-PL"/>
        </a:p>
      </dgm:t>
    </dgm:pt>
    <dgm:pt modelId="{2CFFAADB-889A-48A1-B30F-AA2928F5A740}" type="sibTrans" cxnId="{879287AD-9FAD-4B75-96D7-106065CCF66F}">
      <dgm:prSet/>
      <dgm:spPr/>
      <dgm:t>
        <a:bodyPr/>
        <a:lstStyle/>
        <a:p>
          <a:endParaRPr lang="pl-PL"/>
        </a:p>
      </dgm:t>
    </dgm:pt>
    <dgm:pt modelId="{4C223D9A-5F25-4751-A7B5-3624C7B5C299}">
      <dgm:prSet phldrT="[Tekst]"/>
      <dgm:spPr>
        <a:solidFill>
          <a:schemeClr val="bg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pl-PL" sz="1400" dirty="0"/>
            <a:t>Skutki prawne</a:t>
          </a:r>
        </a:p>
      </dgm:t>
    </dgm:pt>
    <dgm:pt modelId="{7214031E-04B2-4537-9DC9-E8E75BA34E7F}" type="parTrans" cxnId="{20786A15-EDAB-4CA1-A19C-C9EBAAE1A89E}">
      <dgm:prSet/>
      <dgm:spPr/>
      <dgm:t>
        <a:bodyPr/>
        <a:lstStyle/>
        <a:p>
          <a:endParaRPr lang="pl-PL"/>
        </a:p>
      </dgm:t>
    </dgm:pt>
    <dgm:pt modelId="{E81FC8EE-D90C-46D2-906A-09F047095F59}" type="sibTrans" cxnId="{20786A15-EDAB-4CA1-A19C-C9EBAAE1A89E}">
      <dgm:prSet/>
      <dgm:spPr/>
      <dgm:t>
        <a:bodyPr/>
        <a:lstStyle/>
        <a:p>
          <a:endParaRPr lang="pl-PL"/>
        </a:p>
      </dgm:t>
    </dgm:pt>
    <dgm:pt modelId="{8EA4444F-646E-40FA-A324-AE8DA87CAD54}">
      <dgm:prSet phldrT="[Tekst]"/>
      <dgm:spPr/>
      <dgm:t>
        <a:bodyPr/>
        <a:lstStyle/>
        <a:p>
          <a:r>
            <a:rPr lang="pl-PL" dirty="0" err="1">
              <a:solidFill>
                <a:srgbClr val="002060"/>
              </a:solidFill>
            </a:rPr>
            <a:t>Possessio</a:t>
          </a:r>
          <a:r>
            <a:rPr lang="pl-PL" dirty="0">
              <a:solidFill>
                <a:srgbClr val="002060"/>
              </a:solidFill>
            </a:rPr>
            <a:t> </a:t>
          </a:r>
          <a:r>
            <a:rPr lang="pl-PL" dirty="0" err="1">
              <a:solidFill>
                <a:srgbClr val="002060"/>
              </a:solidFill>
            </a:rPr>
            <a:t>naturalis</a:t>
          </a:r>
          <a:endParaRPr lang="pl-PL" dirty="0">
            <a:solidFill>
              <a:srgbClr val="002060"/>
            </a:solidFill>
          </a:endParaRPr>
        </a:p>
      </dgm:t>
    </dgm:pt>
    <dgm:pt modelId="{E7F13EF7-2E39-4573-A73B-E1F255F8017C}" type="parTrans" cxnId="{83AD7525-DABD-4934-8F3F-4DAC63404E80}">
      <dgm:prSet/>
      <dgm:spPr/>
      <dgm:t>
        <a:bodyPr/>
        <a:lstStyle/>
        <a:p>
          <a:endParaRPr lang="pl-PL"/>
        </a:p>
      </dgm:t>
    </dgm:pt>
    <dgm:pt modelId="{CF3C1B57-3FA2-46B4-9302-900E431744B7}" type="sibTrans" cxnId="{83AD7525-DABD-4934-8F3F-4DAC63404E80}">
      <dgm:prSet/>
      <dgm:spPr/>
      <dgm:t>
        <a:bodyPr/>
        <a:lstStyle/>
        <a:p>
          <a:endParaRPr lang="pl-PL"/>
        </a:p>
      </dgm:t>
    </dgm:pt>
    <dgm:pt modelId="{4FDFB52F-BC0D-4AA2-9120-641951ED0054}">
      <dgm:prSet phldrT="[Tekst]"/>
      <dgm:spPr>
        <a:solidFill>
          <a:schemeClr val="bg1">
            <a:lumMod val="50000"/>
            <a:lumOff val="50000"/>
          </a:schemeClr>
        </a:solidFill>
      </dgm:spPr>
      <dgm:t>
        <a:bodyPr/>
        <a:lstStyle/>
        <a:p>
          <a:r>
            <a:rPr lang="pl-PL" dirty="0"/>
            <a:t>Brak </a:t>
          </a:r>
          <a:r>
            <a:rPr lang="pl-PL" dirty="0" err="1"/>
            <a:t>animus</a:t>
          </a:r>
          <a:r>
            <a:rPr lang="pl-PL" dirty="0"/>
            <a:t> rem </a:t>
          </a:r>
          <a:r>
            <a:rPr lang="pl-PL" dirty="0" err="1"/>
            <a:t>sibi</a:t>
          </a:r>
          <a:r>
            <a:rPr lang="pl-PL" dirty="0"/>
            <a:t> </a:t>
          </a:r>
          <a:r>
            <a:rPr lang="pl-PL" dirty="0" err="1"/>
            <a:t>habendi</a:t>
          </a:r>
          <a:r>
            <a:rPr lang="pl-PL" dirty="0"/>
            <a:t>; występuje </a:t>
          </a:r>
          <a:r>
            <a:rPr lang="pl-PL" dirty="0" err="1"/>
            <a:t>corpore</a:t>
          </a:r>
          <a:r>
            <a:rPr lang="pl-PL" dirty="0"/>
            <a:t> i </a:t>
          </a:r>
          <a:r>
            <a:rPr lang="pl-PL" dirty="0" err="1"/>
            <a:t>animus</a:t>
          </a:r>
          <a:r>
            <a:rPr lang="pl-PL" dirty="0"/>
            <a:t> </a:t>
          </a:r>
          <a:r>
            <a:rPr lang="pl-PL" dirty="0" err="1"/>
            <a:t>possidendi</a:t>
          </a:r>
          <a:r>
            <a:rPr lang="pl-PL" dirty="0"/>
            <a:t> </a:t>
          </a:r>
          <a:r>
            <a:rPr lang="pl-PL" dirty="0" err="1"/>
            <a:t>alieno</a:t>
          </a:r>
          <a:r>
            <a:rPr lang="pl-PL" dirty="0"/>
            <a:t> </a:t>
          </a:r>
          <a:r>
            <a:rPr lang="pl-PL" dirty="0" err="1"/>
            <a:t>nomine</a:t>
          </a:r>
          <a:r>
            <a:rPr lang="pl-PL" dirty="0"/>
            <a:t> – detencja </a:t>
          </a:r>
        </a:p>
      </dgm:t>
    </dgm:pt>
    <dgm:pt modelId="{951EC53D-2A38-4453-9472-C82FB6B3FE8D}" type="parTrans" cxnId="{729E17CD-5873-4848-81C5-CD90C138C150}">
      <dgm:prSet/>
      <dgm:spPr/>
      <dgm:t>
        <a:bodyPr/>
        <a:lstStyle/>
        <a:p>
          <a:endParaRPr lang="pl-PL"/>
        </a:p>
      </dgm:t>
    </dgm:pt>
    <dgm:pt modelId="{BD5085C7-203C-493D-B93C-E4705C196E26}" type="sibTrans" cxnId="{729E17CD-5873-4848-81C5-CD90C138C150}">
      <dgm:prSet/>
      <dgm:spPr/>
      <dgm:t>
        <a:bodyPr/>
        <a:lstStyle/>
        <a:p>
          <a:endParaRPr lang="pl-PL"/>
        </a:p>
      </dgm:t>
    </dgm:pt>
    <dgm:pt modelId="{CCFA24D1-6B90-4878-956E-924CE649EDDA}">
      <dgm:prSet phldrT="[Tekst]"/>
      <dgm:spPr>
        <a:solidFill>
          <a:schemeClr val="tx1">
            <a:lumMod val="85000"/>
            <a:alpha val="90000"/>
          </a:schemeClr>
        </a:solidFill>
      </dgm:spPr>
      <dgm:t>
        <a:bodyPr/>
        <a:lstStyle/>
        <a:p>
          <a:r>
            <a:rPr lang="pl-PL" dirty="0"/>
            <a:t>Brak skutków w prawie cywilnym lub pretorskim</a:t>
          </a:r>
        </a:p>
      </dgm:t>
    </dgm:pt>
    <dgm:pt modelId="{5512F917-9884-4E49-B775-8CACEA895B40}" type="parTrans" cxnId="{14CB4268-6EA1-4214-8FE8-F6EFC8D2CEAB}">
      <dgm:prSet/>
      <dgm:spPr/>
      <dgm:t>
        <a:bodyPr/>
        <a:lstStyle/>
        <a:p>
          <a:endParaRPr lang="pl-PL"/>
        </a:p>
      </dgm:t>
    </dgm:pt>
    <dgm:pt modelId="{05B93F01-2BCC-4A50-BD81-FFC91773661D}" type="sibTrans" cxnId="{14CB4268-6EA1-4214-8FE8-F6EFC8D2CEAB}">
      <dgm:prSet/>
      <dgm:spPr/>
      <dgm:t>
        <a:bodyPr/>
        <a:lstStyle/>
        <a:p>
          <a:endParaRPr lang="pl-PL"/>
        </a:p>
      </dgm:t>
    </dgm:pt>
    <dgm:pt modelId="{5410683E-D19B-49EE-B14A-B364F5FF6184}">
      <dgm:prSet phldrT="[Tekst]" custT="1"/>
      <dgm:spPr>
        <a:solidFill>
          <a:schemeClr val="bg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pl-PL" sz="1400" dirty="0"/>
            <a:t>Prowadziło do nabycia własności w drodze zasiedzenia (</a:t>
          </a:r>
          <a:r>
            <a:rPr lang="pl-PL" sz="1400" dirty="0" err="1"/>
            <a:t>usucapio</a:t>
          </a:r>
          <a:r>
            <a:rPr lang="pl-PL" sz="1400" dirty="0"/>
            <a:t>)</a:t>
          </a:r>
        </a:p>
      </dgm:t>
    </dgm:pt>
    <dgm:pt modelId="{6CC714C2-9DA9-4923-A2A0-373C733B0A79}" type="parTrans" cxnId="{38FF968A-0F97-441D-9DE1-727253A3CC2B}">
      <dgm:prSet/>
      <dgm:spPr/>
      <dgm:t>
        <a:bodyPr/>
        <a:lstStyle/>
        <a:p>
          <a:endParaRPr lang="pl-PL"/>
        </a:p>
      </dgm:t>
    </dgm:pt>
    <dgm:pt modelId="{67E6593F-6F2D-4EAD-AF3F-94D004D9B191}" type="sibTrans" cxnId="{38FF968A-0F97-441D-9DE1-727253A3CC2B}">
      <dgm:prSet/>
      <dgm:spPr/>
      <dgm:t>
        <a:bodyPr/>
        <a:lstStyle/>
        <a:p>
          <a:endParaRPr lang="pl-PL"/>
        </a:p>
      </dgm:t>
    </dgm:pt>
    <dgm:pt modelId="{515C6E65-0FE9-44FE-B361-2757493328E7}">
      <dgm:prSet phldrT="[Tekst]" custT="1"/>
      <dgm:spPr>
        <a:solidFill>
          <a:schemeClr val="bg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pl-PL" sz="1400" dirty="0"/>
            <a:t>Przeniesienie takiego posiadania przez </a:t>
          </a:r>
          <a:r>
            <a:rPr lang="pl-PL" sz="1400" dirty="0" err="1"/>
            <a:t>traditio</a:t>
          </a:r>
          <a:r>
            <a:rPr lang="pl-PL" sz="1400" dirty="0"/>
            <a:t> mogło także przenosić własność wg prawa cywilnego na res </a:t>
          </a:r>
          <a:r>
            <a:rPr lang="pl-PL" sz="1400" dirty="0" err="1"/>
            <a:t>nec</a:t>
          </a:r>
          <a:r>
            <a:rPr lang="pl-PL" sz="1400" dirty="0"/>
            <a:t> </a:t>
          </a:r>
          <a:r>
            <a:rPr lang="pl-PL" sz="1400" dirty="0" err="1"/>
            <a:t>mancipi</a:t>
          </a:r>
          <a:r>
            <a:rPr lang="pl-PL" sz="1400" dirty="0"/>
            <a:t> lub pretorskiego przy res </a:t>
          </a:r>
          <a:r>
            <a:rPr lang="pl-PL" sz="1400" dirty="0" err="1"/>
            <a:t>mancipi</a:t>
          </a:r>
          <a:endParaRPr lang="pl-PL" sz="1400" dirty="0"/>
        </a:p>
      </dgm:t>
    </dgm:pt>
    <dgm:pt modelId="{783AE72C-D93D-4F1E-8613-902BC910A327}" type="parTrans" cxnId="{227D19E1-DC10-4A70-8F75-94152F198B4E}">
      <dgm:prSet/>
      <dgm:spPr/>
      <dgm:t>
        <a:bodyPr/>
        <a:lstStyle/>
        <a:p>
          <a:endParaRPr lang="pl-PL"/>
        </a:p>
      </dgm:t>
    </dgm:pt>
    <dgm:pt modelId="{5AFEC6E6-9337-4B13-81E5-2B16F222CF22}" type="sibTrans" cxnId="{227D19E1-DC10-4A70-8F75-94152F198B4E}">
      <dgm:prSet/>
      <dgm:spPr/>
      <dgm:t>
        <a:bodyPr/>
        <a:lstStyle/>
        <a:p>
          <a:endParaRPr lang="pl-PL"/>
        </a:p>
      </dgm:t>
    </dgm:pt>
    <dgm:pt modelId="{C4D7492F-B53D-462C-951C-39EA5CD05E17}">
      <dgm:prSet phldrT="[Tekst]"/>
      <dgm:spPr>
        <a:solidFill>
          <a:schemeClr val="bg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pl-PL" dirty="0"/>
            <a:t>Cel: sprawowanie władztwa przez inne osoby</a:t>
          </a:r>
        </a:p>
      </dgm:t>
    </dgm:pt>
    <dgm:pt modelId="{74C7FF07-304C-4C9F-8923-FDE5757621D0}" type="parTrans" cxnId="{7A1C4A8A-96A1-4F7D-9A3D-EC018B57696F}">
      <dgm:prSet/>
      <dgm:spPr/>
      <dgm:t>
        <a:bodyPr/>
        <a:lstStyle/>
        <a:p>
          <a:endParaRPr lang="pl-PL"/>
        </a:p>
      </dgm:t>
    </dgm:pt>
    <dgm:pt modelId="{29D8D4A4-72A5-499D-97E1-39A47BC5B02B}" type="sibTrans" cxnId="{7A1C4A8A-96A1-4F7D-9A3D-EC018B57696F}">
      <dgm:prSet/>
      <dgm:spPr/>
      <dgm:t>
        <a:bodyPr/>
        <a:lstStyle/>
        <a:p>
          <a:endParaRPr lang="pl-PL"/>
        </a:p>
      </dgm:t>
    </dgm:pt>
    <dgm:pt modelId="{04F9717B-E9EC-45B9-A0E6-FFDD7C52EFEE}" type="pres">
      <dgm:prSet presAssocID="{B00967EF-CA8B-4D2B-A9A2-9D8E73E66524}" presName="list" presStyleCnt="0">
        <dgm:presLayoutVars>
          <dgm:dir/>
          <dgm:animLvl val="lvl"/>
        </dgm:presLayoutVars>
      </dgm:prSet>
      <dgm:spPr/>
    </dgm:pt>
    <dgm:pt modelId="{0D017DD3-C5CE-402E-AE79-AD1CB36FB563}" type="pres">
      <dgm:prSet presAssocID="{5B88AE97-BB01-44DD-9C15-22955F34081F}" presName="posSpace" presStyleCnt="0"/>
      <dgm:spPr/>
    </dgm:pt>
    <dgm:pt modelId="{5E6DF197-9833-44B0-9454-F038FA6DB4A7}" type="pres">
      <dgm:prSet presAssocID="{5B88AE97-BB01-44DD-9C15-22955F34081F}" presName="vertFlow" presStyleCnt="0"/>
      <dgm:spPr/>
    </dgm:pt>
    <dgm:pt modelId="{0C772804-0D7B-436D-8A7F-EE37F625F7F3}" type="pres">
      <dgm:prSet presAssocID="{5B88AE97-BB01-44DD-9C15-22955F34081F}" presName="topSpace" presStyleCnt="0"/>
      <dgm:spPr/>
    </dgm:pt>
    <dgm:pt modelId="{26EF6BE8-9582-415B-B609-29768E697D5F}" type="pres">
      <dgm:prSet presAssocID="{5B88AE97-BB01-44DD-9C15-22955F34081F}" presName="firstComp" presStyleCnt="0"/>
      <dgm:spPr/>
    </dgm:pt>
    <dgm:pt modelId="{8054B79F-9618-40BB-85F6-B697ADF2EB72}" type="pres">
      <dgm:prSet presAssocID="{5B88AE97-BB01-44DD-9C15-22955F34081F}" presName="firstChild" presStyleLbl="bgAccFollowNode1" presStyleIdx="0" presStyleCnt="5"/>
      <dgm:spPr/>
    </dgm:pt>
    <dgm:pt modelId="{7C6B9C0F-35A0-4136-B1E8-03C417347C54}" type="pres">
      <dgm:prSet presAssocID="{5B88AE97-BB01-44DD-9C15-22955F34081F}" presName="firstChildTx" presStyleLbl="bgAccFollowNode1" presStyleIdx="0" presStyleCnt="5">
        <dgm:presLayoutVars>
          <dgm:bulletEnabled val="1"/>
        </dgm:presLayoutVars>
      </dgm:prSet>
      <dgm:spPr/>
    </dgm:pt>
    <dgm:pt modelId="{DEEC1569-46E8-45B5-8B0A-0FFF4EDC075E}" type="pres">
      <dgm:prSet presAssocID="{4C223D9A-5F25-4751-A7B5-3624C7B5C299}" presName="comp" presStyleCnt="0"/>
      <dgm:spPr/>
    </dgm:pt>
    <dgm:pt modelId="{1BD8F5ED-8F84-406F-886A-90D05CFE4C53}" type="pres">
      <dgm:prSet presAssocID="{4C223D9A-5F25-4751-A7B5-3624C7B5C299}" presName="child" presStyleLbl="bgAccFollowNode1" presStyleIdx="1" presStyleCnt="5" custScaleY="168000"/>
      <dgm:spPr/>
    </dgm:pt>
    <dgm:pt modelId="{7ED6C904-996F-4185-AB65-A0858A4F2FEF}" type="pres">
      <dgm:prSet presAssocID="{4C223D9A-5F25-4751-A7B5-3624C7B5C299}" presName="childTx" presStyleLbl="bgAccFollowNode1" presStyleIdx="1" presStyleCnt="5">
        <dgm:presLayoutVars>
          <dgm:bulletEnabled val="1"/>
        </dgm:presLayoutVars>
      </dgm:prSet>
      <dgm:spPr/>
    </dgm:pt>
    <dgm:pt modelId="{EEBB4201-1B3E-4EA2-845D-AB246C245AA2}" type="pres">
      <dgm:prSet presAssocID="{5B88AE97-BB01-44DD-9C15-22955F34081F}" presName="negSpace" presStyleCnt="0"/>
      <dgm:spPr/>
    </dgm:pt>
    <dgm:pt modelId="{C0F7E05A-3F7A-4634-A70A-D637E8EC0755}" type="pres">
      <dgm:prSet presAssocID="{5B88AE97-BB01-44DD-9C15-22955F34081F}" presName="circle" presStyleLbl="node1" presStyleIdx="0" presStyleCnt="2"/>
      <dgm:spPr/>
    </dgm:pt>
    <dgm:pt modelId="{CD4EB884-3823-41A7-9887-B338210BA732}" type="pres">
      <dgm:prSet presAssocID="{EF658822-8577-4DCF-8A25-0B9FB4CBEED5}" presName="transSpace" presStyleCnt="0"/>
      <dgm:spPr/>
    </dgm:pt>
    <dgm:pt modelId="{79E6F6E7-7E10-4776-871B-2BE1D60025CF}" type="pres">
      <dgm:prSet presAssocID="{8EA4444F-646E-40FA-A324-AE8DA87CAD54}" presName="posSpace" presStyleCnt="0"/>
      <dgm:spPr/>
    </dgm:pt>
    <dgm:pt modelId="{2677AE39-FAD7-45C3-872D-7DF24DEBA1F9}" type="pres">
      <dgm:prSet presAssocID="{8EA4444F-646E-40FA-A324-AE8DA87CAD54}" presName="vertFlow" presStyleCnt="0"/>
      <dgm:spPr/>
    </dgm:pt>
    <dgm:pt modelId="{CCCBCAB1-E222-4D39-9464-18CAAC147D0C}" type="pres">
      <dgm:prSet presAssocID="{8EA4444F-646E-40FA-A324-AE8DA87CAD54}" presName="topSpace" presStyleCnt="0"/>
      <dgm:spPr/>
    </dgm:pt>
    <dgm:pt modelId="{EDC5EE21-0DDE-4CB4-82CC-50AA4589CEE3}" type="pres">
      <dgm:prSet presAssocID="{8EA4444F-646E-40FA-A324-AE8DA87CAD54}" presName="firstComp" presStyleCnt="0"/>
      <dgm:spPr/>
    </dgm:pt>
    <dgm:pt modelId="{AAF8DD8B-391C-4496-96B7-B31FAF3D7336}" type="pres">
      <dgm:prSet presAssocID="{8EA4444F-646E-40FA-A324-AE8DA87CAD54}" presName="firstChild" presStyleLbl="bgAccFollowNode1" presStyleIdx="2" presStyleCnt="5"/>
      <dgm:spPr/>
    </dgm:pt>
    <dgm:pt modelId="{1437EE10-0814-45A5-A703-C37A61E7B599}" type="pres">
      <dgm:prSet presAssocID="{8EA4444F-646E-40FA-A324-AE8DA87CAD54}" presName="firstChildTx" presStyleLbl="bgAccFollowNode1" presStyleIdx="2" presStyleCnt="5">
        <dgm:presLayoutVars>
          <dgm:bulletEnabled val="1"/>
        </dgm:presLayoutVars>
      </dgm:prSet>
      <dgm:spPr/>
    </dgm:pt>
    <dgm:pt modelId="{237DF55D-3B90-41EC-8C9D-D63AE3C92EB6}" type="pres">
      <dgm:prSet presAssocID="{CCFA24D1-6B90-4878-956E-924CE649EDDA}" presName="comp" presStyleCnt="0"/>
      <dgm:spPr/>
    </dgm:pt>
    <dgm:pt modelId="{6B6A0D4D-70F8-4D8B-A259-BD72550991D6}" type="pres">
      <dgm:prSet presAssocID="{CCFA24D1-6B90-4878-956E-924CE649EDDA}" presName="child" presStyleLbl="bgAccFollowNode1" presStyleIdx="3" presStyleCnt="5"/>
      <dgm:spPr/>
    </dgm:pt>
    <dgm:pt modelId="{75065E3E-DBFB-4DF1-81CC-24B2E90908D6}" type="pres">
      <dgm:prSet presAssocID="{CCFA24D1-6B90-4878-956E-924CE649EDDA}" presName="childTx" presStyleLbl="bgAccFollowNode1" presStyleIdx="3" presStyleCnt="5">
        <dgm:presLayoutVars>
          <dgm:bulletEnabled val="1"/>
        </dgm:presLayoutVars>
      </dgm:prSet>
      <dgm:spPr/>
    </dgm:pt>
    <dgm:pt modelId="{FDE63670-5293-4FD8-BED8-447E0C11B01F}" type="pres">
      <dgm:prSet presAssocID="{C4D7492F-B53D-462C-951C-39EA5CD05E17}" presName="comp" presStyleCnt="0"/>
      <dgm:spPr/>
    </dgm:pt>
    <dgm:pt modelId="{02D5CF91-338B-4F8E-97A4-D3D38F74EE7C}" type="pres">
      <dgm:prSet presAssocID="{C4D7492F-B53D-462C-951C-39EA5CD05E17}" presName="child" presStyleLbl="bgAccFollowNode1" presStyleIdx="4" presStyleCnt="5"/>
      <dgm:spPr/>
    </dgm:pt>
    <dgm:pt modelId="{55BA1FCB-2875-43DB-8C0F-9239EDB4B3D6}" type="pres">
      <dgm:prSet presAssocID="{C4D7492F-B53D-462C-951C-39EA5CD05E17}" presName="childTx" presStyleLbl="bgAccFollowNode1" presStyleIdx="4" presStyleCnt="5">
        <dgm:presLayoutVars>
          <dgm:bulletEnabled val="1"/>
        </dgm:presLayoutVars>
      </dgm:prSet>
      <dgm:spPr/>
    </dgm:pt>
    <dgm:pt modelId="{F30D23BE-0A1A-4044-B2CC-BCF7D143F475}" type="pres">
      <dgm:prSet presAssocID="{8EA4444F-646E-40FA-A324-AE8DA87CAD54}" presName="negSpace" presStyleCnt="0"/>
      <dgm:spPr/>
    </dgm:pt>
    <dgm:pt modelId="{A5DC8EAE-582F-4E29-9A74-090F95C8C163}" type="pres">
      <dgm:prSet presAssocID="{8EA4444F-646E-40FA-A324-AE8DA87CAD54}" presName="circle" presStyleLbl="node1" presStyleIdx="1" presStyleCnt="2"/>
      <dgm:spPr/>
    </dgm:pt>
  </dgm:ptLst>
  <dgm:cxnLst>
    <dgm:cxn modelId="{F941550B-C59B-4DD3-94A7-A0693DE09ABB}" type="presOf" srcId="{960F8FD3-4EDB-4565-8828-E5A040CAA29B}" destId="{7C6B9C0F-35A0-4136-B1E8-03C417347C54}" srcOrd="1" destOrd="0" presId="urn:microsoft.com/office/officeart/2005/8/layout/hList9"/>
    <dgm:cxn modelId="{20786A15-EDAB-4CA1-A19C-C9EBAAE1A89E}" srcId="{5B88AE97-BB01-44DD-9C15-22955F34081F}" destId="{4C223D9A-5F25-4751-A7B5-3624C7B5C299}" srcOrd="1" destOrd="0" parTransId="{7214031E-04B2-4537-9DC9-E8E75BA34E7F}" sibTransId="{E81FC8EE-D90C-46D2-906A-09F047095F59}"/>
    <dgm:cxn modelId="{83AD7525-DABD-4934-8F3F-4DAC63404E80}" srcId="{B00967EF-CA8B-4D2B-A9A2-9D8E73E66524}" destId="{8EA4444F-646E-40FA-A324-AE8DA87CAD54}" srcOrd="1" destOrd="0" parTransId="{E7F13EF7-2E39-4573-A73B-E1F255F8017C}" sibTransId="{CF3C1B57-3FA2-46B4-9302-900E431744B7}"/>
    <dgm:cxn modelId="{322D1F29-A28B-4B41-A9CF-EB57713E3498}" type="presOf" srcId="{515C6E65-0FE9-44FE-B361-2757493328E7}" destId="{7ED6C904-996F-4185-AB65-A0858A4F2FEF}" srcOrd="1" destOrd="2" presId="urn:microsoft.com/office/officeart/2005/8/layout/hList9"/>
    <dgm:cxn modelId="{D910D53F-6324-40AD-B41A-7C17821BD2CA}" type="presOf" srcId="{8EA4444F-646E-40FA-A324-AE8DA87CAD54}" destId="{A5DC8EAE-582F-4E29-9A74-090F95C8C163}" srcOrd="0" destOrd="0" presId="urn:microsoft.com/office/officeart/2005/8/layout/hList9"/>
    <dgm:cxn modelId="{EA91A75C-B44E-491A-8184-10041450A38D}" type="presOf" srcId="{C4D7492F-B53D-462C-951C-39EA5CD05E17}" destId="{55BA1FCB-2875-43DB-8C0F-9239EDB4B3D6}" srcOrd="1" destOrd="0" presId="urn:microsoft.com/office/officeart/2005/8/layout/hList9"/>
    <dgm:cxn modelId="{BA164E41-7910-443F-9915-C16A7FAA0CD8}" type="presOf" srcId="{5B88AE97-BB01-44DD-9C15-22955F34081F}" destId="{C0F7E05A-3F7A-4634-A70A-D637E8EC0755}" srcOrd="0" destOrd="0" presId="urn:microsoft.com/office/officeart/2005/8/layout/hList9"/>
    <dgm:cxn modelId="{1B5E1463-3B7B-491C-B4B4-D3202200F63E}" type="presOf" srcId="{5410683E-D19B-49EE-B14A-B364F5FF6184}" destId="{1BD8F5ED-8F84-406F-886A-90D05CFE4C53}" srcOrd="0" destOrd="1" presId="urn:microsoft.com/office/officeart/2005/8/layout/hList9"/>
    <dgm:cxn modelId="{9AD89567-55F1-402A-A09D-368A1B8872EC}" type="presOf" srcId="{4FDFB52F-BC0D-4AA2-9120-641951ED0054}" destId="{AAF8DD8B-391C-4496-96B7-B31FAF3D7336}" srcOrd="0" destOrd="0" presId="urn:microsoft.com/office/officeart/2005/8/layout/hList9"/>
    <dgm:cxn modelId="{14CB4268-6EA1-4214-8FE8-F6EFC8D2CEAB}" srcId="{8EA4444F-646E-40FA-A324-AE8DA87CAD54}" destId="{CCFA24D1-6B90-4878-956E-924CE649EDDA}" srcOrd="1" destOrd="0" parTransId="{5512F917-9884-4E49-B775-8CACEA895B40}" sibTransId="{05B93F01-2BCC-4A50-BD81-FFC91773661D}"/>
    <dgm:cxn modelId="{E2EF066D-2F1D-488B-80BC-0D1B1F456677}" type="presOf" srcId="{CCFA24D1-6B90-4878-956E-924CE649EDDA}" destId="{6B6A0D4D-70F8-4D8B-A259-BD72550991D6}" srcOrd="0" destOrd="0" presId="urn:microsoft.com/office/officeart/2005/8/layout/hList9"/>
    <dgm:cxn modelId="{3ECC0070-9359-4ACC-B55D-A7EDE1655742}" type="presOf" srcId="{960F8FD3-4EDB-4565-8828-E5A040CAA29B}" destId="{8054B79F-9618-40BB-85F6-B697ADF2EB72}" srcOrd="0" destOrd="0" presId="urn:microsoft.com/office/officeart/2005/8/layout/hList9"/>
    <dgm:cxn modelId="{67744E7F-A3CE-4682-B38C-405EF8C7E355}" type="presOf" srcId="{4C223D9A-5F25-4751-A7B5-3624C7B5C299}" destId="{1BD8F5ED-8F84-406F-886A-90D05CFE4C53}" srcOrd="0" destOrd="0" presId="urn:microsoft.com/office/officeart/2005/8/layout/hList9"/>
    <dgm:cxn modelId="{899AAE7F-74F7-48A1-9839-4462AA9991F1}" type="presOf" srcId="{515C6E65-0FE9-44FE-B361-2757493328E7}" destId="{1BD8F5ED-8F84-406F-886A-90D05CFE4C53}" srcOrd="0" destOrd="2" presId="urn:microsoft.com/office/officeart/2005/8/layout/hList9"/>
    <dgm:cxn modelId="{7A1C4A8A-96A1-4F7D-9A3D-EC018B57696F}" srcId="{8EA4444F-646E-40FA-A324-AE8DA87CAD54}" destId="{C4D7492F-B53D-462C-951C-39EA5CD05E17}" srcOrd="2" destOrd="0" parTransId="{74C7FF07-304C-4C9F-8923-FDE5757621D0}" sibTransId="{29D8D4A4-72A5-499D-97E1-39A47BC5B02B}"/>
    <dgm:cxn modelId="{38FF968A-0F97-441D-9DE1-727253A3CC2B}" srcId="{4C223D9A-5F25-4751-A7B5-3624C7B5C299}" destId="{5410683E-D19B-49EE-B14A-B364F5FF6184}" srcOrd="0" destOrd="0" parTransId="{6CC714C2-9DA9-4923-A2A0-373C733B0A79}" sibTransId="{67E6593F-6F2D-4EAD-AF3F-94D004D9B191}"/>
    <dgm:cxn modelId="{99E2E992-30BC-452A-AE0B-248C3B59732D}" type="presOf" srcId="{4FDFB52F-BC0D-4AA2-9120-641951ED0054}" destId="{1437EE10-0814-45A5-A703-C37A61E7B599}" srcOrd="1" destOrd="0" presId="urn:microsoft.com/office/officeart/2005/8/layout/hList9"/>
    <dgm:cxn modelId="{743883A4-F321-44F6-91D2-140A139CB37B}" type="presOf" srcId="{C4D7492F-B53D-462C-951C-39EA5CD05E17}" destId="{02D5CF91-338B-4F8E-97A4-D3D38F74EE7C}" srcOrd="0" destOrd="0" presId="urn:microsoft.com/office/officeart/2005/8/layout/hList9"/>
    <dgm:cxn modelId="{879287AD-9FAD-4B75-96D7-106065CCF66F}" srcId="{5B88AE97-BB01-44DD-9C15-22955F34081F}" destId="{960F8FD3-4EDB-4565-8828-E5A040CAA29B}" srcOrd="0" destOrd="0" parTransId="{DF2FC380-C69D-4EE3-B2A4-615C99AAAC0B}" sibTransId="{2CFFAADB-889A-48A1-B30F-AA2928F5A740}"/>
    <dgm:cxn modelId="{1FCF09C4-1E07-4257-A13D-42B1A6383678}" type="presOf" srcId="{CCFA24D1-6B90-4878-956E-924CE649EDDA}" destId="{75065E3E-DBFB-4DF1-81CC-24B2E90908D6}" srcOrd="1" destOrd="0" presId="urn:microsoft.com/office/officeart/2005/8/layout/hList9"/>
    <dgm:cxn modelId="{7EF114C8-5F04-4D88-9868-AACF2F3014B8}" type="presOf" srcId="{5410683E-D19B-49EE-B14A-B364F5FF6184}" destId="{7ED6C904-996F-4185-AB65-A0858A4F2FEF}" srcOrd="1" destOrd="1" presId="urn:microsoft.com/office/officeart/2005/8/layout/hList9"/>
    <dgm:cxn modelId="{F125BAC9-A022-4058-A120-BAE7CE01B11A}" srcId="{B00967EF-CA8B-4D2B-A9A2-9D8E73E66524}" destId="{5B88AE97-BB01-44DD-9C15-22955F34081F}" srcOrd="0" destOrd="0" parTransId="{4140DB62-0771-44EC-8EAC-879C41128B0E}" sibTransId="{EF658822-8577-4DCF-8A25-0B9FB4CBEED5}"/>
    <dgm:cxn modelId="{729E17CD-5873-4848-81C5-CD90C138C150}" srcId="{8EA4444F-646E-40FA-A324-AE8DA87CAD54}" destId="{4FDFB52F-BC0D-4AA2-9120-641951ED0054}" srcOrd="0" destOrd="0" parTransId="{951EC53D-2A38-4453-9472-C82FB6B3FE8D}" sibTransId="{BD5085C7-203C-493D-B93C-E4705C196E26}"/>
    <dgm:cxn modelId="{227D19E1-DC10-4A70-8F75-94152F198B4E}" srcId="{4C223D9A-5F25-4751-A7B5-3624C7B5C299}" destId="{515C6E65-0FE9-44FE-B361-2757493328E7}" srcOrd="1" destOrd="0" parTransId="{783AE72C-D93D-4F1E-8613-902BC910A327}" sibTransId="{5AFEC6E6-9337-4B13-81E5-2B16F222CF22}"/>
    <dgm:cxn modelId="{CF0B23F9-A93F-41E8-A63B-63B05CC6161D}" type="presOf" srcId="{4C223D9A-5F25-4751-A7B5-3624C7B5C299}" destId="{7ED6C904-996F-4185-AB65-A0858A4F2FEF}" srcOrd="1" destOrd="0" presId="urn:microsoft.com/office/officeart/2005/8/layout/hList9"/>
    <dgm:cxn modelId="{516A94FD-2B17-4775-B71D-B2AACB56A80D}" type="presOf" srcId="{B00967EF-CA8B-4D2B-A9A2-9D8E73E66524}" destId="{04F9717B-E9EC-45B9-A0E6-FFDD7C52EFEE}" srcOrd="0" destOrd="0" presId="urn:microsoft.com/office/officeart/2005/8/layout/hList9"/>
    <dgm:cxn modelId="{597B31B8-26A4-4C29-846C-9DDAF38D9E2F}" type="presParOf" srcId="{04F9717B-E9EC-45B9-A0E6-FFDD7C52EFEE}" destId="{0D017DD3-C5CE-402E-AE79-AD1CB36FB563}" srcOrd="0" destOrd="0" presId="urn:microsoft.com/office/officeart/2005/8/layout/hList9"/>
    <dgm:cxn modelId="{1C1C742B-D49E-4CD2-9A7B-58EACF12E005}" type="presParOf" srcId="{04F9717B-E9EC-45B9-A0E6-FFDD7C52EFEE}" destId="{5E6DF197-9833-44B0-9454-F038FA6DB4A7}" srcOrd="1" destOrd="0" presId="urn:microsoft.com/office/officeart/2005/8/layout/hList9"/>
    <dgm:cxn modelId="{F9403B06-4768-4DF5-B74E-AF7F3862D495}" type="presParOf" srcId="{5E6DF197-9833-44B0-9454-F038FA6DB4A7}" destId="{0C772804-0D7B-436D-8A7F-EE37F625F7F3}" srcOrd="0" destOrd="0" presId="urn:microsoft.com/office/officeart/2005/8/layout/hList9"/>
    <dgm:cxn modelId="{D2249443-3719-446D-8E00-B0C56C80FA93}" type="presParOf" srcId="{5E6DF197-9833-44B0-9454-F038FA6DB4A7}" destId="{26EF6BE8-9582-415B-B609-29768E697D5F}" srcOrd="1" destOrd="0" presId="urn:microsoft.com/office/officeart/2005/8/layout/hList9"/>
    <dgm:cxn modelId="{35F5D24C-D703-4704-9957-08700E201EC5}" type="presParOf" srcId="{26EF6BE8-9582-415B-B609-29768E697D5F}" destId="{8054B79F-9618-40BB-85F6-B697ADF2EB72}" srcOrd="0" destOrd="0" presId="urn:microsoft.com/office/officeart/2005/8/layout/hList9"/>
    <dgm:cxn modelId="{D903180B-4F22-4B70-8C59-1A2CED8B5B73}" type="presParOf" srcId="{26EF6BE8-9582-415B-B609-29768E697D5F}" destId="{7C6B9C0F-35A0-4136-B1E8-03C417347C54}" srcOrd="1" destOrd="0" presId="urn:microsoft.com/office/officeart/2005/8/layout/hList9"/>
    <dgm:cxn modelId="{025086D9-5FB5-4F2D-8F2B-7A9E50AD3E16}" type="presParOf" srcId="{5E6DF197-9833-44B0-9454-F038FA6DB4A7}" destId="{DEEC1569-46E8-45B5-8B0A-0FFF4EDC075E}" srcOrd="2" destOrd="0" presId="urn:microsoft.com/office/officeart/2005/8/layout/hList9"/>
    <dgm:cxn modelId="{DEB2BF17-029C-4BAF-A03B-7FDA67BD14AF}" type="presParOf" srcId="{DEEC1569-46E8-45B5-8B0A-0FFF4EDC075E}" destId="{1BD8F5ED-8F84-406F-886A-90D05CFE4C53}" srcOrd="0" destOrd="0" presId="urn:microsoft.com/office/officeart/2005/8/layout/hList9"/>
    <dgm:cxn modelId="{6A4AD9F8-0F20-447F-BC51-32D7AE945B7A}" type="presParOf" srcId="{DEEC1569-46E8-45B5-8B0A-0FFF4EDC075E}" destId="{7ED6C904-996F-4185-AB65-A0858A4F2FEF}" srcOrd="1" destOrd="0" presId="urn:microsoft.com/office/officeart/2005/8/layout/hList9"/>
    <dgm:cxn modelId="{021F9A7A-7C47-4214-BF7B-A26BEA8CA04A}" type="presParOf" srcId="{04F9717B-E9EC-45B9-A0E6-FFDD7C52EFEE}" destId="{EEBB4201-1B3E-4EA2-845D-AB246C245AA2}" srcOrd="2" destOrd="0" presId="urn:microsoft.com/office/officeart/2005/8/layout/hList9"/>
    <dgm:cxn modelId="{0275C19E-9F5B-4B47-AF08-FBAFE067CD0E}" type="presParOf" srcId="{04F9717B-E9EC-45B9-A0E6-FFDD7C52EFEE}" destId="{C0F7E05A-3F7A-4634-A70A-D637E8EC0755}" srcOrd="3" destOrd="0" presId="urn:microsoft.com/office/officeart/2005/8/layout/hList9"/>
    <dgm:cxn modelId="{F58E29EB-D24E-4D0C-B81D-6BF85666E3FA}" type="presParOf" srcId="{04F9717B-E9EC-45B9-A0E6-FFDD7C52EFEE}" destId="{CD4EB884-3823-41A7-9887-B338210BA732}" srcOrd="4" destOrd="0" presId="urn:microsoft.com/office/officeart/2005/8/layout/hList9"/>
    <dgm:cxn modelId="{3751C970-1E90-48BF-BF7C-CE8EB8B67BDA}" type="presParOf" srcId="{04F9717B-E9EC-45B9-A0E6-FFDD7C52EFEE}" destId="{79E6F6E7-7E10-4776-871B-2BE1D60025CF}" srcOrd="5" destOrd="0" presId="urn:microsoft.com/office/officeart/2005/8/layout/hList9"/>
    <dgm:cxn modelId="{C5AC37B0-946C-45BC-B7C4-00C1702D7356}" type="presParOf" srcId="{04F9717B-E9EC-45B9-A0E6-FFDD7C52EFEE}" destId="{2677AE39-FAD7-45C3-872D-7DF24DEBA1F9}" srcOrd="6" destOrd="0" presId="urn:microsoft.com/office/officeart/2005/8/layout/hList9"/>
    <dgm:cxn modelId="{D2DDDF11-9B3D-41AB-B1E4-9EFDFC47EB97}" type="presParOf" srcId="{2677AE39-FAD7-45C3-872D-7DF24DEBA1F9}" destId="{CCCBCAB1-E222-4D39-9464-18CAAC147D0C}" srcOrd="0" destOrd="0" presId="urn:microsoft.com/office/officeart/2005/8/layout/hList9"/>
    <dgm:cxn modelId="{F68557AC-C3E3-4846-B6AE-8DF8DE12EFC1}" type="presParOf" srcId="{2677AE39-FAD7-45C3-872D-7DF24DEBA1F9}" destId="{EDC5EE21-0DDE-4CB4-82CC-50AA4589CEE3}" srcOrd="1" destOrd="0" presId="urn:microsoft.com/office/officeart/2005/8/layout/hList9"/>
    <dgm:cxn modelId="{AB22C98D-E687-42B1-AC37-5FCCDC2FC829}" type="presParOf" srcId="{EDC5EE21-0DDE-4CB4-82CC-50AA4589CEE3}" destId="{AAF8DD8B-391C-4496-96B7-B31FAF3D7336}" srcOrd="0" destOrd="0" presId="urn:microsoft.com/office/officeart/2005/8/layout/hList9"/>
    <dgm:cxn modelId="{85263E56-3E22-4CA7-9727-DC3191026057}" type="presParOf" srcId="{EDC5EE21-0DDE-4CB4-82CC-50AA4589CEE3}" destId="{1437EE10-0814-45A5-A703-C37A61E7B599}" srcOrd="1" destOrd="0" presId="urn:microsoft.com/office/officeart/2005/8/layout/hList9"/>
    <dgm:cxn modelId="{F7A47D13-AEC1-44BC-96CC-899552666E64}" type="presParOf" srcId="{2677AE39-FAD7-45C3-872D-7DF24DEBA1F9}" destId="{237DF55D-3B90-41EC-8C9D-D63AE3C92EB6}" srcOrd="2" destOrd="0" presId="urn:microsoft.com/office/officeart/2005/8/layout/hList9"/>
    <dgm:cxn modelId="{8FF39BED-93D0-47D2-843D-19363650941F}" type="presParOf" srcId="{237DF55D-3B90-41EC-8C9D-D63AE3C92EB6}" destId="{6B6A0D4D-70F8-4D8B-A259-BD72550991D6}" srcOrd="0" destOrd="0" presId="urn:microsoft.com/office/officeart/2005/8/layout/hList9"/>
    <dgm:cxn modelId="{84E4EF2A-CB46-4A59-ACD1-96DF891B4AC4}" type="presParOf" srcId="{237DF55D-3B90-41EC-8C9D-D63AE3C92EB6}" destId="{75065E3E-DBFB-4DF1-81CC-24B2E90908D6}" srcOrd="1" destOrd="0" presId="urn:microsoft.com/office/officeart/2005/8/layout/hList9"/>
    <dgm:cxn modelId="{01862ED3-B0F2-4414-B49A-53D16A5E370D}" type="presParOf" srcId="{2677AE39-FAD7-45C3-872D-7DF24DEBA1F9}" destId="{FDE63670-5293-4FD8-BED8-447E0C11B01F}" srcOrd="3" destOrd="0" presId="urn:microsoft.com/office/officeart/2005/8/layout/hList9"/>
    <dgm:cxn modelId="{9188A32B-B9B0-4B0C-8828-F90F21A9BEF8}" type="presParOf" srcId="{FDE63670-5293-4FD8-BED8-447E0C11B01F}" destId="{02D5CF91-338B-4F8E-97A4-D3D38F74EE7C}" srcOrd="0" destOrd="0" presId="urn:microsoft.com/office/officeart/2005/8/layout/hList9"/>
    <dgm:cxn modelId="{A4B63D5E-29DD-4668-9F2D-8D7E83664153}" type="presParOf" srcId="{FDE63670-5293-4FD8-BED8-447E0C11B01F}" destId="{55BA1FCB-2875-43DB-8C0F-9239EDB4B3D6}" srcOrd="1" destOrd="0" presId="urn:microsoft.com/office/officeart/2005/8/layout/hList9"/>
    <dgm:cxn modelId="{02C91FB7-C7A8-4F7F-B506-46FCFECC7668}" type="presParOf" srcId="{04F9717B-E9EC-45B9-A0E6-FFDD7C52EFEE}" destId="{F30D23BE-0A1A-4044-B2CC-BCF7D143F475}" srcOrd="7" destOrd="0" presId="urn:microsoft.com/office/officeart/2005/8/layout/hList9"/>
    <dgm:cxn modelId="{C909C0E5-6D48-4F07-9507-195A20D383B9}" type="presParOf" srcId="{04F9717B-E9EC-45B9-A0E6-FFDD7C52EFEE}" destId="{A5DC8EAE-582F-4E29-9A74-090F95C8C163}" srcOrd="8" destOrd="0" presId="urn:microsoft.com/office/officeart/2005/8/layout/hList9"/>
  </dgm:cxnLst>
  <dgm:bg>
    <a:solidFill>
      <a:schemeClr val="bg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961C4F-E51A-4391-8524-7392D117896E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230C5F3D-A265-4036-9786-DEB087D1008C}">
      <dgm:prSet phldrT="[Tekst]" custT="1"/>
      <dgm:spPr>
        <a:gradFill rotWithShape="0">
          <a:gsLst>
            <a:gs pos="0">
              <a:schemeClr val="bg1">
                <a:lumMod val="50000"/>
                <a:lumOff val="50000"/>
              </a:schemeClr>
            </a:gs>
            <a:gs pos="5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</a:gradFill>
      </dgm:spPr>
      <dgm:t>
        <a:bodyPr/>
        <a:lstStyle/>
        <a:p>
          <a:r>
            <a:rPr lang="pl-PL" sz="2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 ad </a:t>
          </a:r>
          <a:r>
            <a:rPr lang="pl-PL" sz="2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interdicta</a:t>
          </a:r>
          <a:endParaRPr lang="pl-PL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EF857-6101-4EBA-BED1-CAB138A205A9}" type="parTrans" cxnId="{804A3A3F-1736-4718-A940-26059174740A}">
      <dgm:prSet/>
      <dgm:spPr/>
      <dgm:t>
        <a:bodyPr/>
        <a:lstStyle/>
        <a:p>
          <a:endParaRPr lang="pl-PL"/>
        </a:p>
      </dgm:t>
    </dgm:pt>
    <dgm:pt modelId="{88656B95-3B9F-4AD6-9566-FB78CD1EA669}" type="sibTrans" cxnId="{804A3A3F-1736-4718-A940-26059174740A}">
      <dgm:prSet/>
      <dgm:spPr/>
      <dgm:t>
        <a:bodyPr/>
        <a:lstStyle/>
        <a:p>
          <a:endParaRPr lang="pl-PL"/>
        </a:p>
      </dgm:t>
    </dgm:pt>
    <dgm:pt modelId="{E2E90DE2-37B8-41E6-8D64-EF590127E895}">
      <dgm:prSet phldrT="[Tekst]" custT="1"/>
      <dgm:spPr>
        <a:gradFill rotWithShape="0">
          <a:gsLst>
            <a:gs pos="0">
              <a:schemeClr val="bg1">
                <a:lumMod val="50000"/>
                <a:lumOff val="50000"/>
              </a:schemeClr>
            </a:gs>
            <a:gs pos="5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</a:gradFill>
      </dgm:spPr>
      <dgm:t>
        <a:bodyPr/>
        <a:lstStyle/>
        <a:p>
          <a:r>
            <a:rPr lang="pl-PL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Posiadanie uznane i chronione wg prawa pretorskiego </a:t>
          </a:r>
          <a:endParaRPr lang="pl-PL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EF04BA-D124-498C-AB42-2A7E32357E20}" type="parTrans" cxnId="{C338CA28-66CE-4F8F-A1C1-9BDBA320810A}">
      <dgm:prSet/>
      <dgm:spPr>
        <a:solidFill>
          <a:schemeClr val="bg1">
            <a:lumMod val="65000"/>
            <a:lumOff val="35000"/>
          </a:schemeClr>
        </a:solidFill>
        <a:ln>
          <a:solidFill>
            <a:schemeClr val="bg1">
              <a:lumMod val="95000"/>
              <a:lumOff val="5000"/>
            </a:schemeClr>
          </a:solidFill>
        </a:ln>
      </dgm:spPr>
      <dgm:t>
        <a:bodyPr/>
        <a:lstStyle/>
        <a:p>
          <a:endParaRPr lang="pl-PL"/>
        </a:p>
      </dgm:t>
    </dgm:pt>
    <dgm:pt modelId="{B81E9D6F-F0D9-4D2D-A3D3-E3E393A0A343}" type="sibTrans" cxnId="{C338CA28-66CE-4F8F-A1C1-9BDBA320810A}">
      <dgm:prSet/>
      <dgm:spPr/>
      <dgm:t>
        <a:bodyPr/>
        <a:lstStyle/>
        <a:p>
          <a:endParaRPr lang="pl-PL"/>
        </a:p>
      </dgm:t>
    </dgm:pt>
    <dgm:pt modelId="{EE2911AE-6831-4550-B36D-BF324053B159}">
      <dgm:prSet phldrT="[Tekst]" custT="1"/>
      <dgm:spPr/>
      <dgm:t>
        <a:bodyPr/>
        <a:lstStyle/>
        <a:p>
          <a:r>
            <a:rPr lang="pl-PL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Warunki korzystania z ochrony pretorskiej</a:t>
          </a:r>
        </a:p>
      </dgm:t>
    </dgm:pt>
    <dgm:pt modelId="{99C222A2-5104-46D2-852C-588DA04BEFEE}" type="parTrans" cxnId="{5B1B713F-7F17-4F74-89A2-F3EB2A143447}">
      <dgm:prSet/>
      <dgm:spPr/>
      <dgm:t>
        <a:bodyPr/>
        <a:lstStyle/>
        <a:p>
          <a:endParaRPr lang="pl-PL"/>
        </a:p>
      </dgm:t>
    </dgm:pt>
    <dgm:pt modelId="{97F80ED2-0252-4B8A-A101-F43B757431E8}" type="sibTrans" cxnId="{5B1B713F-7F17-4F74-89A2-F3EB2A143447}">
      <dgm:prSet/>
      <dgm:spPr/>
      <dgm:t>
        <a:bodyPr/>
        <a:lstStyle/>
        <a:p>
          <a:endParaRPr lang="pl-PL"/>
        </a:p>
      </dgm:t>
    </dgm:pt>
    <dgm:pt modelId="{2688EC33-78F2-4A0F-B11C-1519CEDE36BC}">
      <dgm:prSet phldrT="[Tekst]" custT="1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pl-PL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Posiadanie </a:t>
          </a:r>
          <a:r>
            <a:rPr lang="pl-PL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suo</a:t>
          </a:r>
          <a:r>
            <a:rPr lang="pl-PL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nomine</a:t>
          </a:r>
          <a:r>
            <a:rPr lang="pl-PL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z wolą zatrzymania rzeczy dla siebie</a:t>
          </a:r>
        </a:p>
      </dgm:t>
    </dgm:pt>
    <dgm:pt modelId="{B9E9E21D-C8C3-462D-BBE7-47AC97AF93F0}" type="parTrans" cxnId="{BC3067FE-313E-487F-B7F4-12DA0A740245}">
      <dgm:prSet/>
      <dgm:spPr/>
      <dgm:t>
        <a:bodyPr/>
        <a:lstStyle/>
        <a:p>
          <a:endParaRPr lang="pl-PL"/>
        </a:p>
      </dgm:t>
    </dgm:pt>
    <dgm:pt modelId="{75DA6E83-7340-4E1D-8941-5741A372DE6C}" type="sibTrans" cxnId="{BC3067FE-313E-487F-B7F4-12DA0A740245}">
      <dgm:prSet/>
      <dgm:spPr/>
      <dgm:t>
        <a:bodyPr/>
        <a:lstStyle/>
        <a:p>
          <a:endParaRPr lang="pl-PL"/>
        </a:p>
      </dgm:t>
    </dgm:pt>
    <dgm:pt modelId="{AC73BCEE-FC05-4EC8-A89B-2681CB23A9A4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/>
            <a:t>Właściciel posiadający</a:t>
          </a:r>
        </a:p>
      </dgm:t>
    </dgm:pt>
    <dgm:pt modelId="{4AD800EF-8897-498A-BD72-B3B1066723BF}" type="parTrans" cxnId="{52408BCF-850E-4F71-A543-2C5149F36728}">
      <dgm:prSet/>
      <dgm:spPr>
        <a:ln w="19050">
          <a:solidFill>
            <a:schemeClr val="bg1">
              <a:lumMod val="95000"/>
              <a:lumOff val="5000"/>
              <a:alpha val="99000"/>
            </a:schemeClr>
          </a:solidFill>
        </a:ln>
      </dgm:spPr>
      <dgm:t>
        <a:bodyPr/>
        <a:lstStyle/>
        <a:p>
          <a:endParaRPr lang="pl-PL"/>
        </a:p>
      </dgm:t>
    </dgm:pt>
    <dgm:pt modelId="{2318FF23-57A5-44CA-ADEF-4FC74F4CDA44}" type="sibTrans" cxnId="{52408BCF-850E-4F71-A543-2C5149F36728}">
      <dgm:prSet/>
      <dgm:spPr/>
      <dgm:t>
        <a:bodyPr/>
        <a:lstStyle/>
        <a:p>
          <a:endParaRPr lang="pl-PL"/>
        </a:p>
      </dgm:t>
    </dgm:pt>
    <dgm:pt modelId="{A9009AE2-029F-41BC-BEB4-208093780A0C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/>
            <a:t>Posiadacz w dobrej wierze będący w drodze do zasiedzenia</a:t>
          </a:r>
        </a:p>
      </dgm:t>
    </dgm:pt>
    <dgm:pt modelId="{9C578569-F0F3-4898-B21C-9E5A46A69F1E}" type="parTrans" cxnId="{FD25EFF2-2181-40ED-99EE-D799C9FE5DB8}">
      <dgm:prSet/>
      <dgm:spPr>
        <a:ln>
          <a:solidFill>
            <a:schemeClr val="bg1">
              <a:lumMod val="85000"/>
              <a:lumOff val="15000"/>
            </a:schemeClr>
          </a:solidFill>
        </a:ln>
      </dgm:spPr>
      <dgm:t>
        <a:bodyPr/>
        <a:lstStyle/>
        <a:p>
          <a:endParaRPr lang="pl-PL"/>
        </a:p>
      </dgm:t>
    </dgm:pt>
    <dgm:pt modelId="{F935A330-844F-4366-8BF7-17DE8D56D761}" type="sibTrans" cxnId="{FD25EFF2-2181-40ED-99EE-D799C9FE5DB8}">
      <dgm:prSet/>
      <dgm:spPr/>
      <dgm:t>
        <a:bodyPr/>
        <a:lstStyle/>
        <a:p>
          <a:endParaRPr lang="pl-PL"/>
        </a:p>
      </dgm:t>
    </dgm:pt>
    <dgm:pt modelId="{638D75D4-440D-4AED-9215-17CD223EA2FF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/>
            <a:t>Posiadacz w złej wierze, który chce zatrzymać rzecz dla siebie</a:t>
          </a:r>
        </a:p>
      </dgm:t>
    </dgm:pt>
    <dgm:pt modelId="{DA87EB4B-37F9-4E57-8DC6-77EF0698B01F}" type="parTrans" cxnId="{DB5B7CC0-4E85-4D2E-A27B-9556C818438B}">
      <dgm:prSet/>
      <dgm:spPr>
        <a:ln>
          <a:solidFill>
            <a:schemeClr val="bg1">
              <a:lumMod val="95000"/>
              <a:lumOff val="5000"/>
            </a:schemeClr>
          </a:solidFill>
        </a:ln>
      </dgm:spPr>
      <dgm:t>
        <a:bodyPr/>
        <a:lstStyle/>
        <a:p>
          <a:endParaRPr lang="pl-PL"/>
        </a:p>
      </dgm:t>
    </dgm:pt>
    <dgm:pt modelId="{E469C83B-9EBC-433B-8ECE-481F4C43B4DE}" type="sibTrans" cxnId="{DB5B7CC0-4E85-4D2E-A27B-9556C818438B}">
      <dgm:prSet/>
      <dgm:spPr/>
      <dgm:t>
        <a:bodyPr/>
        <a:lstStyle/>
        <a:p>
          <a:endParaRPr lang="pl-PL"/>
        </a:p>
      </dgm:t>
    </dgm:pt>
    <dgm:pt modelId="{58ED078A-AF4F-4687-BDFD-D2AEFAD0F659}">
      <dgm:prSet phldrT="[Tekst]" custT="1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pl-PL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Cztery kategorie dzierżycieli</a:t>
          </a:r>
        </a:p>
      </dgm:t>
    </dgm:pt>
    <dgm:pt modelId="{9596A3AB-F1D3-4080-81E0-4BC8A59D4655}" type="parTrans" cxnId="{83A975B9-288F-4FA2-835A-6F4A7E996361}">
      <dgm:prSet/>
      <dgm:spPr/>
      <dgm:t>
        <a:bodyPr/>
        <a:lstStyle/>
        <a:p>
          <a:endParaRPr lang="pl-PL"/>
        </a:p>
      </dgm:t>
    </dgm:pt>
    <dgm:pt modelId="{4FA8AC7F-4952-4F68-A701-261AC5C24F26}" type="sibTrans" cxnId="{83A975B9-288F-4FA2-835A-6F4A7E996361}">
      <dgm:prSet/>
      <dgm:spPr/>
      <dgm:t>
        <a:bodyPr/>
        <a:lstStyle/>
        <a:p>
          <a:endParaRPr lang="pl-PL"/>
        </a:p>
      </dgm:t>
    </dgm:pt>
    <dgm:pt modelId="{74EB8A7B-279F-49B5-A3B4-6D3C416686B2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/>
            <a:t>Zastawnik</a:t>
          </a:r>
        </a:p>
      </dgm:t>
    </dgm:pt>
    <dgm:pt modelId="{B4539A19-580F-4810-8476-76F57D856D79}" type="parTrans" cxnId="{8450CA5B-EA0A-437E-A4F6-859E7126894B}">
      <dgm:prSet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endParaRPr lang="pl-PL"/>
        </a:p>
      </dgm:t>
    </dgm:pt>
    <dgm:pt modelId="{F80174FD-4C91-4F3B-BAA2-0494BB55ECEF}" type="sibTrans" cxnId="{8450CA5B-EA0A-437E-A4F6-859E7126894B}">
      <dgm:prSet/>
      <dgm:spPr/>
      <dgm:t>
        <a:bodyPr/>
        <a:lstStyle/>
        <a:p>
          <a:endParaRPr lang="pl-PL"/>
        </a:p>
      </dgm:t>
    </dgm:pt>
    <dgm:pt modelId="{5CD96F37-B9C8-4872-A65C-464203DD4DD7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 err="1"/>
            <a:t>Prekarzysta</a:t>
          </a:r>
          <a:endParaRPr lang="pl-PL" dirty="0"/>
        </a:p>
      </dgm:t>
    </dgm:pt>
    <dgm:pt modelId="{9950EBB4-AFF5-4F33-9828-249604731FA1}" type="parTrans" cxnId="{DE62FDF7-598E-4064-A21F-6C7705C8C476}">
      <dgm:prSet/>
      <dgm:spPr/>
      <dgm:t>
        <a:bodyPr/>
        <a:lstStyle/>
        <a:p>
          <a:endParaRPr lang="pl-PL"/>
        </a:p>
      </dgm:t>
    </dgm:pt>
    <dgm:pt modelId="{1243D514-550B-4633-BF90-28052D66C3FE}" type="sibTrans" cxnId="{DE62FDF7-598E-4064-A21F-6C7705C8C476}">
      <dgm:prSet/>
      <dgm:spPr/>
      <dgm:t>
        <a:bodyPr/>
        <a:lstStyle/>
        <a:p>
          <a:endParaRPr lang="pl-PL"/>
        </a:p>
      </dgm:t>
    </dgm:pt>
    <dgm:pt modelId="{B2862ED0-AB98-4D65-902D-7B1C3229540C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/>
            <a:t>Depozytariusz sekwestrowy</a:t>
          </a:r>
        </a:p>
      </dgm:t>
    </dgm:pt>
    <dgm:pt modelId="{456CEEC7-FD8A-4498-9749-2FAF2116CB70}" type="parTrans" cxnId="{F4C1045C-7F97-4633-A5FE-16AA61653F07}">
      <dgm:prSet/>
      <dgm:spPr/>
      <dgm:t>
        <a:bodyPr/>
        <a:lstStyle/>
        <a:p>
          <a:endParaRPr lang="pl-PL"/>
        </a:p>
      </dgm:t>
    </dgm:pt>
    <dgm:pt modelId="{C3EB867C-D185-47B6-BD4C-AB44754273A8}" type="sibTrans" cxnId="{F4C1045C-7F97-4633-A5FE-16AA61653F07}">
      <dgm:prSet/>
      <dgm:spPr/>
      <dgm:t>
        <a:bodyPr/>
        <a:lstStyle/>
        <a:p>
          <a:endParaRPr lang="pl-PL"/>
        </a:p>
      </dgm:t>
    </dgm:pt>
    <dgm:pt modelId="{E201DF74-E73B-4A34-BFFC-34455DA7B815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/>
            <a:t>Emfiteuta</a:t>
          </a:r>
        </a:p>
      </dgm:t>
    </dgm:pt>
    <dgm:pt modelId="{57F9D807-6DC9-4F1A-9F4A-CD6195E04F0F}" type="parTrans" cxnId="{7C1823C9-88B9-4215-BC10-4FA9907B9B97}">
      <dgm:prSet/>
      <dgm:spPr/>
      <dgm:t>
        <a:bodyPr/>
        <a:lstStyle/>
        <a:p>
          <a:endParaRPr lang="pl-PL"/>
        </a:p>
      </dgm:t>
    </dgm:pt>
    <dgm:pt modelId="{0843B876-5B24-4633-B264-2C8D3AF92AC6}" type="sibTrans" cxnId="{7C1823C9-88B9-4215-BC10-4FA9907B9B97}">
      <dgm:prSet/>
      <dgm:spPr/>
      <dgm:t>
        <a:bodyPr/>
        <a:lstStyle/>
        <a:p>
          <a:endParaRPr lang="pl-PL"/>
        </a:p>
      </dgm:t>
    </dgm:pt>
    <dgm:pt modelId="{08D34022-8EB0-477A-9E32-CC96788457CD}" type="pres">
      <dgm:prSet presAssocID="{7A961C4F-E51A-4391-8524-7392D11789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5037243-B0FF-4976-AA34-CD0F628ACE72}" type="pres">
      <dgm:prSet presAssocID="{230C5F3D-A265-4036-9786-DEB087D1008C}" presName="hierRoot1" presStyleCnt="0">
        <dgm:presLayoutVars>
          <dgm:hierBranch val="init"/>
        </dgm:presLayoutVars>
      </dgm:prSet>
      <dgm:spPr/>
    </dgm:pt>
    <dgm:pt modelId="{E48AA3F0-F3F1-447E-B826-94DCFF3A6152}" type="pres">
      <dgm:prSet presAssocID="{230C5F3D-A265-4036-9786-DEB087D1008C}" presName="rootComposite1" presStyleCnt="0"/>
      <dgm:spPr/>
    </dgm:pt>
    <dgm:pt modelId="{B875C9C3-59F3-4D28-8286-4A85E9EF9380}" type="pres">
      <dgm:prSet presAssocID="{230C5F3D-A265-4036-9786-DEB087D1008C}" presName="rootText1" presStyleLbl="node0" presStyleIdx="0" presStyleCnt="1" custScaleX="466191" custLinFactNeighborX="-256" custLinFactNeighborY="-632">
        <dgm:presLayoutVars>
          <dgm:chPref val="3"/>
        </dgm:presLayoutVars>
      </dgm:prSet>
      <dgm:spPr/>
    </dgm:pt>
    <dgm:pt modelId="{231730BB-A941-4798-AE50-D824E46F5F0C}" type="pres">
      <dgm:prSet presAssocID="{230C5F3D-A265-4036-9786-DEB087D1008C}" presName="rootConnector1" presStyleLbl="node1" presStyleIdx="0" presStyleCnt="0"/>
      <dgm:spPr/>
    </dgm:pt>
    <dgm:pt modelId="{AD90CD40-9EC6-48CA-8557-B9B7BD110771}" type="pres">
      <dgm:prSet presAssocID="{230C5F3D-A265-4036-9786-DEB087D1008C}" presName="hierChild2" presStyleCnt="0"/>
      <dgm:spPr/>
    </dgm:pt>
    <dgm:pt modelId="{DBF75F83-409A-447E-B683-9BC59A1DAF30}" type="pres">
      <dgm:prSet presAssocID="{A8EF04BA-D124-498C-AB42-2A7E32357E20}" presName="Name37" presStyleLbl="parChTrans1D2" presStyleIdx="0" presStyleCnt="1"/>
      <dgm:spPr/>
    </dgm:pt>
    <dgm:pt modelId="{67115206-F57D-40D1-AA16-406099ED58B7}" type="pres">
      <dgm:prSet presAssocID="{E2E90DE2-37B8-41E6-8D64-EF590127E895}" presName="hierRoot2" presStyleCnt="0">
        <dgm:presLayoutVars>
          <dgm:hierBranch val="init"/>
        </dgm:presLayoutVars>
      </dgm:prSet>
      <dgm:spPr/>
    </dgm:pt>
    <dgm:pt modelId="{2EFAC0DF-C66C-4649-A7A4-13896AA0AD42}" type="pres">
      <dgm:prSet presAssocID="{E2E90DE2-37B8-41E6-8D64-EF590127E895}" presName="rootComposite" presStyleCnt="0"/>
      <dgm:spPr/>
    </dgm:pt>
    <dgm:pt modelId="{BD4A5C25-D256-47BB-B822-8EFDFC21C582}" type="pres">
      <dgm:prSet presAssocID="{E2E90DE2-37B8-41E6-8D64-EF590127E895}" presName="rootText" presStyleLbl="node2" presStyleIdx="0" presStyleCnt="1" custScaleX="509372" custScaleY="117138">
        <dgm:presLayoutVars>
          <dgm:chPref val="3"/>
        </dgm:presLayoutVars>
      </dgm:prSet>
      <dgm:spPr/>
    </dgm:pt>
    <dgm:pt modelId="{2AB685C0-ECEC-483A-9173-50706E1C3874}" type="pres">
      <dgm:prSet presAssocID="{E2E90DE2-37B8-41E6-8D64-EF590127E895}" presName="rootConnector" presStyleLbl="node2" presStyleIdx="0" presStyleCnt="1"/>
      <dgm:spPr/>
    </dgm:pt>
    <dgm:pt modelId="{D9DB0353-92E1-4ED1-B442-18CB1583C631}" type="pres">
      <dgm:prSet presAssocID="{E2E90DE2-37B8-41E6-8D64-EF590127E895}" presName="hierChild4" presStyleCnt="0"/>
      <dgm:spPr/>
    </dgm:pt>
    <dgm:pt modelId="{91D6A94A-015B-44B4-A1A5-B59DAE8FE966}" type="pres">
      <dgm:prSet presAssocID="{99C222A2-5104-46D2-852C-588DA04BEFEE}" presName="Name37" presStyleLbl="parChTrans1D3" presStyleIdx="0" presStyleCnt="1"/>
      <dgm:spPr/>
    </dgm:pt>
    <dgm:pt modelId="{A7AEFD72-7FD3-4823-B54C-FE1E0078EB28}" type="pres">
      <dgm:prSet presAssocID="{EE2911AE-6831-4550-B36D-BF324053B159}" presName="hierRoot2" presStyleCnt="0">
        <dgm:presLayoutVars>
          <dgm:hierBranch val="init"/>
        </dgm:presLayoutVars>
      </dgm:prSet>
      <dgm:spPr/>
    </dgm:pt>
    <dgm:pt modelId="{8C565B8E-09CD-43F5-96BD-380988DB1254}" type="pres">
      <dgm:prSet presAssocID="{EE2911AE-6831-4550-B36D-BF324053B159}" presName="rootComposite" presStyleCnt="0"/>
      <dgm:spPr/>
    </dgm:pt>
    <dgm:pt modelId="{D9B20F33-B4B1-49B0-A94F-EDC0264743F3}" type="pres">
      <dgm:prSet presAssocID="{EE2911AE-6831-4550-B36D-BF324053B159}" presName="rootText" presStyleLbl="node3" presStyleIdx="0" presStyleCnt="1" custScaleX="373912" custScaleY="143201">
        <dgm:presLayoutVars>
          <dgm:chPref val="3"/>
        </dgm:presLayoutVars>
      </dgm:prSet>
      <dgm:spPr/>
    </dgm:pt>
    <dgm:pt modelId="{F3B6B371-751F-4B4A-83A1-09E9189C4CCD}" type="pres">
      <dgm:prSet presAssocID="{EE2911AE-6831-4550-B36D-BF324053B159}" presName="rootConnector" presStyleLbl="node3" presStyleIdx="0" presStyleCnt="1"/>
      <dgm:spPr/>
    </dgm:pt>
    <dgm:pt modelId="{149F690E-D285-4D64-891E-C093BCEF2E37}" type="pres">
      <dgm:prSet presAssocID="{EE2911AE-6831-4550-B36D-BF324053B159}" presName="hierChild4" presStyleCnt="0"/>
      <dgm:spPr/>
    </dgm:pt>
    <dgm:pt modelId="{2BB6C2E9-C433-4477-B466-368A2BAE35B4}" type="pres">
      <dgm:prSet presAssocID="{B9E9E21D-C8C3-462D-BBE7-47AC97AF93F0}" presName="Name37" presStyleLbl="parChTrans1D4" presStyleIdx="0" presStyleCnt="9"/>
      <dgm:spPr/>
    </dgm:pt>
    <dgm:pt modelId="{0E9575CA-3F61-42A1-8056-DE6E67D07FF7}" type="pres">
      <dgm:prSet presAssocID="{2688EC33-78F2-4A0F-B11C-1519CEDE36BC}" presName="hierRoot2" presStyleCnt="0">
        <dgm:presLayoutVars>
          <dgm:hierBranch val="init"/>
        </dgm:presLayoutVars>
      </dgm:prSet>
      <dgm:spPr/>
    </dgm:pt>
    <dgm:pt modelId="{246C2E4B-9A49-4438-A782-3BD92730E549}" type="pres">
      <dgm:prSet presAssocID="{2688EC33-78F2-4A0F-B11C-1519CEDE36BC}" presName="rootComposite" presStyleCnt="0"/>
      <dgm:spPr/>
    </dgm:pt>
    <dgm:pt modelId="{67E06946-25CB-4AB1-A0EF-FF5920EDDA75}" type="pres">
      <dgm:prSet presAssocID="{2688EC33-78F2-4A0F-B11C-1519CEDE36BC}" presName="rootText" presStyleLbl="node4" presStyleIdx="0" presStyleCnt="9" custScaleX="281228">
        <dgm:presLayoutVars>
          <dgm:chPref val="3"/>
        </dgm:presLayoutVars>
      </dgm:prSet>
      <dgm:spPr/>
    </dgm:pt>
    <dgm:pt modelId="{B6844776-C110-406B-8FFC-DA0FD68AC2CE}" type="pres">
      <dgm:prSet presAssocID="{2688EC33-78F2-4A0F-B11C-1519CEDE36BC}" presName="rootConnector" presStyleLbl="node4" presStyleIdx="0" presStyleCnt="9"/>
      <dgm:spPr/>
    </dgm:pt>
    <dgm:pt modelId="{52679950-943C-494E-BFAA-23AD61917ADC}" type="pres">
      <dgm:prSet presAssocID="{2688EC33-78F2-4A0F-B11C-1519CEDE36BC}" presName="hierChild4" presStyleCnt="0"/>
      <dgm:spPr/>
    </dgm:pt>
    <dgm:pt modelId="{F42FC7AD-B79C-4426-8B6F-B388DC5EA4FD}" type="pres">
      <dgm:prSet presAssocID="{4AD800EF-8897-498A-BD72-B3B1066723BF}" presName="Name37" presStyleLbl="parChTrans1D4" presStyleIdx="1" presStyleCnt="9"/>
      <dgm:spPr/>
    </dgm:pt>
    <dgm:pt modelId="{00465FE0-A23F-4C8A-8F1C-423C4B1A0A28}" type="pres">
      <dgm:prSet presAssocID="{AC73BCEE-FC05-4EC8-A89B-2681CB23A9A4}" presName="hierRoot2" presStyleCnt="0">
        <dgm:presLayoutVars>
          <dgm:hierBranch val="init"/>
        </dgm:presLayoutVars>
      </dgm:prSet>
      <dgm:spPr/>
    </dgm:pt>
    <dgm:pt modelId="{2C8F3D44-FE63-40F2-99C1-0718692CD9E7}" type="pres">
      <dgm:prSet presAssocID="{AC73BCEE-FC05-4EC8-A89B-2681CB23A9A4}" presName="rootComposite" presStyleCnt="0"/>
      <dgm:spPr/>
    </dgm:pt>
    <dgm:pt modelId="{81B1F4A7-CA7B-44D3-B2C7-430DC14A3185}" type="pres">
      <dgm:prSet presAssocID="{AC73BCEE-FC05-4EC8-A89B-2681CB23A9A4}" presName="rootText" presStyleLbl="node4" presStyleIdx="1" presStyleCnt="9" custScaleX="172539">
        <dgm:presLayoutVars>
          <dgm:chPref val="3"/>
        </dgm:presLayoutVars>
      </dgm:prSet>
      <dgm:spPr/>
    </dgm:pt>
    <dgm:pt modelId="{CA62FA47-E057-4604-B385-10D94861786A}" type="pres">
      <dgm:prSet presAssocID="{AC73BCEE-FC05-4EC8-A89B-2681CB23A9A4}" presName="rootConnector" presStyleLbl="node4" presStyleIdx="1" presStyleCnt="9"/>
      <dgm:spPr/>
    </dgm:pt>
    <dgm:pt modelId="{0D0453DB-98D6-415B-BFA4-5B27CC9D1B2A}" type="pres">
      <dgm:prSet presAssocID="{AC73BCEE-FC05-4EC8-A89B-2681CB23A9A4}" presName="hierChild4" presStyleCnt="0"/>
      <dgm:spPr/>
    </dgm:pt>
    <dgm:pt modelId="{1F58155F-06B9-4BC6-9818-C8766621C807}" type="pres">
      <dgm:prSet presAssocID="{AC73BCEE-FC05-4EC8-A89B-2681CB23A9A4}" presName="hierChild5" presStyleCnt="0"/>
      <dgm:spPr/>
    </dgm:pt>
    <dgm:pt modelId="{04AAAB95-003E-4DFE-A6B5-E732654DD40E}" type="pres">
      <dgm:prSet presAssocID="{9C578569-F0F3-4898-B21C-9E5A46A69F1E}" presName="Name37" presStyleLbl="parChTrans1D4" presStyleIdx="2" presStyleCnt="9"/>
      <dgm:spPr/>
    </dgm:pt>
    <dgm:pt modelId="{F6FA18C9-707F-4253-A213-98AE7A76EDF8}" type="pres">
      <dgm:prSet presAssocID="{A9009AE2-029F-41BC-BEB4-208093780A0C}" presName="hierRoot2" presStyleCnt="0">
        <dgm:presLayoutVars>
          <dgm:hierBranch val="init"/>
        </dgm:presLayoutVars>
      </dgm:prSet>
      <dgm:spPr/>
    </dgm:pt>
    <dgm:pt modelId="{FB066EFF-7843-4173-95A1-C7B9AB3C15E6}" type="pres">
      <dgm:prSet presAssocID="{A9009AE2-029F-41BC-BEB4-208093780A0C}" presName="rootComposite" presStyleCnt="0"/>
      <dgm:spPr/>
    </dgm:pt>
    <dgm:pt modelId="{D573B296-D717-4A92-B420-005660213383}" type="pres">
      <dgm:prSet presAssocID="{A9009AE2-029F-41BC-BEB4-208093780A0C}" presName="rootText" presStyleLbl="node4" presStyleIdx="2" presStyleCnt="9" custScaleX="235372">
        <dgm:presLayoutVars>
          <dgm:chPref val="3"/>
        </dgm:presLayoutVars>
      </dgm:prSet>
      <dgm:spPr/>
    </dgm:pt>
    <dgm:pt modelId="{D4F9EA3C-FE5F-4CF1-B746-1B8C01DA1499}" type="pres">
      <dgm:prSet presAssocID="{A9009AE2-029F-41BC-BEB4-208093780A0C}" presName="rootConnector" presStyleLbl="node4" presStyleIdx="2" presStyleCnt="9"/>
      <dgm:spPr/>
    </dgm:pt>
    <dgm:pt modelId="{905AA0DF-27F1-4F10-8892-B4D5295A1C43}" type="pres">
      <dgm:prSet presAssocID="{A9009AE2-029F-41BC-BEB4-208093780A0C}" presName="hierChild4" presStyleCnt="0"/>
      <dgm:spPr/>
    </dgm:pt>
    <dgm:pt modelId="{8387A6BE-8042-4670-9B32-9C5363F26F05}" type="pres">
      <dgm:prSet presAssocID="{A9009AE2-029F-41BC-BEB4-208093780A0C}" presName="hierChild5" presStyleCnt="0"/>
      <dgm:spPr/>
    </dgm:pt>
    <dgm:pt modelId="{26E3D8CA-FA1E-424B-8F20-33C6C2F92925}" type="pres">
      <dgm:prSet presAssocID="{DA87EB4B-37F9-4E57-8DC6-77EF0698B01F}" presName="Name37" presStyleLbl="parChTrans1D4" presStyleIdx="3" presStyleCnt="9"/>
      <dgm:spPr/>
    </dgm:pt>
    <dgm:pt modelId="{32E5C1A2-581C-4F0A-BB50-82144DCD41A5}" type="pres">
      <dgm:prSet presAssocID="{638D75D4-440D-4AED-9215-17CD223EA2FF}" presName="hierRoot2" presStyleCnt="0">
        <dgm:presLayoutVars>
          <dgm:hierBranch val="init"/>
        </dgm:presLayoutVars>
      </dgm:prSet>
      <dgm:spPr/>
    </dgm:pt>
    <dgm:pt modelId="{46438584-FCF5-4187-A957-93D88CAC37CD}" type="pres">
      <dgm:prSet presAssocID="{638D75D4-440D-4AED-9215-17CD223EA2FF}" presName="rootComposite" presStyleCnt="0"/>
      <dgm:spPr/>
    </dgm:pt>
    <dgm:pt modelId="{8BF4A220-7948-47B6-9E1C-8310AA217AD1}" type="pres">
      <dgm:prSet presAssocID="{638D75D4-440D-4AED-9215-17CD223EA2FF}" presName="rootText" presStyleLbl="node4" presStyleIdx="3" presStyleCnt="9" custScaleX="257489">
        <dgm:presLayoutVars>
          <dgm:chPref val="3"/>
        </dgm:presLayoutVars>
      </dgm:prSet>
      <dgm:spPr/>
    </dgm:pt>
    <dgm:pt modelId="{2E184B28-1827-47F9-8962-374B62DFA46E}" type="pres">
      <dgm:prSet presAssocID="{638D75D4-440D-4AED-9215-17CD223EA2FF}" presName="rootConnector" presStyleLbl="node4" presStyleIdx="3" presStyleCnt="9"/>
      <dgm:spPr/>
    </dgm:pt>
    <dgm:pt modelId="{8B95A929-FDDE-4E74-8B9A-0AE8DBB06063}" type="pres">
      <dgm:prSet presAssocID="{638D75D4-440D-4AED-9215-17CD223EA2FF}" presName="hierChild4" presStyleCnt="0"/>
      <dgm:spPr/>
    </dgm:pt>
    <dgm:pt modelId="{7DDD6C79-0439-4A6A-9CA2-9CA1ED0F6534}" type="pres">
      <dgm:prSet presAssocID="{638D75D4-440D-4AED-9215-17CD223EA2FF}" presName="hierChild5" presStyleCnt="0"/>
      <dgm:spPr/>
    </dgm:pt>
    <dgm:pt modelId="{89269715-BB75-412E-95BE-F9E667B8DFDC}" type="pres">
      <dgm:prSet presAssocID="{2688EC33-78F2-4A0F-B11C-1519CEDE36BC}" presName="hierChild5" presStyleCnt="0"/>
      <dgm:spPr/>
    </dgm:pt>
    <dgm:pt modelId="{BF608790-2087-4EEC-BEEE-AF110022E3F8}" type="pres">
      <dgm:prSet presAssocID="{9596A3AB-F1D3-4080-81E0-4BC8A59D4655}" presName="Name37" presStyleLbl="parChTrans1D4" presStyleIdx="4" presStyleCnt="9"/>
      <dgm:spPr/>
    </dgm:pt>
    <dgm:pt modelId="{0B16CFDF-95C0-4A4C-9478-5F74448E6708}" type="pres">
      <dgm:prSet presAssocID="{58ED078A-AF4F-4687-BDFD-D2AEFAD0F659}" presName="hierRoot2" presStyleCnt="0">
        <dgm:presLayoutVars>
          <dgm:hierBranch val="init"/>
        </dgm:presLayoutVars>
      </dgm:prSet>
      <dgm:spPr/>
    </dgm:pt>
    <dgm:pt modelId="{4ED07248-733E-431D-8C6E-EAEE3F4A0BF7}" type="pres">
      <dgm:prSet presAssocID="{58ED078A-AF4F-4687-BDFD-D2AEFAD0F659}" presName="rootComposite" presStyleCnt="0"/>
      <dgm:spPr/>
    </dgm:pt>
    <dgm:pt modelId="{894AAA18-119E-4A59-A056-2EC9BBE82298}" type="pres">
      <dgm:prSet presAssocID="{58ED078A-AF4F-4687-BDFD-D2AEFAD0F659}" presName="rootText" presStyleLbl="node4" presStyleIdx="4" presStyleCnt="9" custScaleX="199224">
        <dgm:presLayoutVars>
          <dgm:chPref val="3"/>
        </dgm:presLayoutVars>
      </dgm:prSet>
      <dgm:spPr/>
    </dgm:pt>
    <dgm:pt modelId="{D71500F4-43BA-465B-BFB3-98EDB2A74B54}" type="pres">
      <dgm:prSet presAssocID="{58ED078A-AF4F-4687-BDFD-D2AEFAD0F659}" presName="rootConnector" presStyleLbl="node4" presStyleIdx="4" presStyleCnt="9"/>
      <dgm:spPr/>
    </dgm:pt>
    <dgm:pt modelId="{9A3ADD47-7FB1-45AB-BBCF-EAABA6802B0C}" type="pres">
      <dgm:prSet presAssocID="{58ED078A-AF4F-4687-BDFD-D2AEFAD0F659}" presName="hierChild4" presStyleCnt="0"/>
      <dgm:spPr/>
    </dgm:pt>
    <dgm:pt modelId="{C8116452-A5C2-44C9-B3AE-580BEF6A8507}" type="pres">
      <dgm:prSet presAssocID="{B4539A19-580F-4810-8476-76F57D856D79}" presName="Name37" presStyleLbl="parChTrans1D4" presStyleIdx="5" presStyleCnt="9"/>
      <dgm:spPr/>
    </dgm:pt>
    <dgm:pt modelId="{96A36121-B930-459B-AAC4-0FD98B14E2E8}" type="pres">
      <dgm:prSet presAssocID="{74EB8A7B-279F-49B5-A3B4-6D3C416686B2}" presName="hierRoot2" presStyleCnt="0">
        <dgm:presLayoutVars>
          <dgm:hierBranch val="init"/>
        </dgm:presLayoutVars>
      </dgm:prSet>
      <dgm:spPr/>
    </dgm:pt>
    <dgm:pt modelId="{E65DC3FB-E232-40FB-AB8E-2454B165B97D}" type="pres">
      <dgm:prSet presAssocID="{74EB8A7B-279F-49B5-A3B4-6D3C416686B2}" presName="rootComposite" presStyleCnt="0"/>
      <dgm:spPr/>
    </dgm:pt>
    <dgm:pt modelId="{CFC05FFE-66C9-4F94-9019-B27EAC9C87AE}" type="pres">
      <dgm:prSet presAssocID="{74EB8A7B-279F-49B5-A3B4-6D3C416686B2}" presName="rootText" presStyleLbl="node4" presStyleIdx="5" presStyleCnt="9">
        <dgm:presLayoutVars>
          <dgm:chPref val="3"/>
        </dgm:presLayoutVars>
      </dgm:prSet>
      <dgm:spPr/>
    </dgm:pt>
    <dgm:pt modelId="{B69A8C83-45D2-4AF1-8A0E-60BBEDC26A6A}" type="pres">
      <dgm:prSet presAssocID="{74EB8A7B-279F-49B5-A3B4-6D3C416686B2}" presName="rootConnector" presStyleLbl="node4" presStyleIdx="5" presStyleCnt="9"/>
      <dgm:spPr/>
    </dgm:pt>
    <dgm:pt modelId="{8939C705-5773-4178-858B-700EC7A14884}" type="pres">
      <dgm:prSet presAssocID="{74EB8A7B-279F-49B5-A3B4-6D3C416686B2}" presName="hierChild4" presStyleCnt="0"/>
      <dgm:spPr/>
    </dgm:pt>
    <dgm:pt modelId="{836FB4A0-0C49-45DB-9CF6-2F460F3142F1}" type="pres">
      <dgm:prSet presAssocID="{74EB8A7B-279F-49B5-A3B4-6D3C416686B2}" presName="hierChild5" presStyleCnt="0"/>
      <dgm:spPr/>
    </dgm:pt>
    <dgm:pt modelId="{83590E66-BF32-426E-BA24-86446AEAA2C0}" type="pres">
      <dgm:prSet presAssocID="{9950EBB4-AFF5-4F33-9828-249604731FA1}" presName="Name37" presStyleLbl="parChTrans1D4" presStyleIdx="6" presStyleCnt="9"/>
      <dgm:spPr/>
    </dgm:pt>
    <dgm:pt modelId="{1E92526D-C140-4E47-AC30-5A2D58495F47}" type="pres">
      <dgm:prSet presAssocID="{5CD96F37-B9C8-4872-A65C-464203DD4DD7}" presName="hierRoot2" presStyleCnt="0">
        <dgm:presLayoutVars>
          <dgm:hierBranch val="init"/>
        </dgm:presLayoutVars>
      </dgm:prSet>
      <dgm:spPr/>
    </dgm:pt>
    <dgm:pt modelId="{F7E65E19-2CC0-4E89-A42D-556C3A99FE41}" type="pres">
      <dgm:prSet presAssocID="{5CD96F37-B9C8-4872-A65C-464203DD4DD7}" presName="rootComposite" presStyleCnt="0"/>
      <dgm:spPr/>
    </dgm:pt>
    <dgm:pt modelId="{E6210C26-5FB6-42F1-BBA2-7371CC2FB515}" type="pres">
      <dgm:prSet presAssocID="{5CD96F37-B9C8-4872-A65C-464203DD4DD7}" presName="rootText" presStyleLbl="node4" presStyleIdx="6" presStyleCnt="9">
        <dgm:presLayoutVars>
          <dgm:chPref val="3"/>
        </dgm:presLayoutVars>
      </dgm:prSet>
      <dgm:spPr/>
    </dgm:pt>
    <dgm:pt modelId="{B6D8342E-E517-4794-B895-44B860214ECC}" type="pres">
      <dgm:prSet presAssocID="{5CD96F37-B9C8-4872-A65C-464203DD4DD7}" presName="rootConnector" presStyleLbl="node4" presStyleIdx="6" presStyleCnt="9"/>
      <dgm:spPr/>
    </dgm:pt>
    <dgm:pt modelId="{ADB0BC40-E7FA-4DBF-8C50-6E07A9185255}" type="pres">
      <dgm:prSet presAssocID="{5CD96F37-B9C8-4872-A65C-464203DD4DD7}" presName="hierChild4" presStyleCnt="0"/>
      <dgm:spPr/>
    </dgm:pt>
    <dgm:pt modelId="{1F0F9F41-D6A8-4239-9C05-49A3F2BE453C}" type="pres">
      <dgm:prSet presAssocID="{5CD96F37-B9C8-4872-A65C-464203DD4DD7}" presName="hierChild5" presStyleCnt="0"/>
      <dgm:spPr/>
    </dgm:pt>
    <dgm:pt modelId="{E161E92B-BCB9-4660-AB5D-9BF9FD6DE52A}" type="pres">
      <dgm:prSet presAssocID="{456CEEC7-FD8A-4498-9749-2FAF2116CB70}" presName="Name37" presStyleLbl="parChTrans1D4" presStyleIdx="7" presStyleCnt="9"/>
      <dgm:spPr/>
    </dgm:pt>
    <dgm:pt modelId="{224C7B45-4D49-4433-B841-224613909081}" type="pres">
      <dgm:prSet presAssocID="{B2862ED0-AB98-4D65-902D-7B1C3229540C}" presName="hierRoot2" presStyleCnt="0">
        <dgm:presLayoutVars>
          <dgm:hierBranch val="init"/>
        </dgm:presLayoutVars>
      </dgm:prSet>
      <dgm:spPr/>
    </dgm:pt>
    <dgm:pt modelId="{0F74FD92-691A-46CB-A7BE-B9E9BA1F9866}" type="pres">
      <dgm:prSet presAssocID="{B2862ED0-AB98-4D65-902D-7B1C3229540C}" presName="rootComposite" presStyleCnt="0"/>
      <dgm:spPr/>
    </dgm:pt>
    <dgm:pt modelId="{B6C7FE8E-E0D6-461F-AB73-6B421C69D08F}" type="pres">
      <dgm:prSet presAssocID="{B2862ED0-AB98-4D65-902D-7B1C3229540C}" presName="rootText" presStyleLbl="node4" presStyleIdx="7" presStyleCnt="9">
        <dgm:presLayoutVars>
          <dgm:chPref val="3"/>
        </dgm:presLayoutVars>
      </dgm:prSet>
      <dgm:spPr/>
    </dgm:pt>
    <dgm:pt modelId="{E43B33FB-76B6-43CC-B1C7-3B9B38FBCD52}" type="pres">
      <dgm:prSet presAssocID="{B2862ED0-AB98-4D65-902D-7B1C3229540C}" presName="rootConnector" presStyleLbl="node4" presStyleIdx="7" presStyleCnt="9"/>
      <dgm:spPr/>
    </dgm:pt>
    <dgm:pt modelId="{BC55A8BB-2905-42C2-88B8-98814C7A9F8A}" type="pres">
      <dgm:prSet presAssocID="{B2862ED0-AB98-4D65-902D-7B1C3229540C}" presName="hierChild4" presStyleCnt="0"/>
      <dgm:spPr/>
    </dgm:pt>
    <dgm:pt modelId="{7105AD2A-806D-4075-AF95-552978ACA55C}" type="pres">
      <dgm:prSet presAssocID="{B2862ED0-AB98-4D65-902D-7B1C3229540C}" presName="hierChild5" presStyleCnt="0"/>
      <dgm:spPr/>
    </dgm:pt>
    <dgm:pt modelId="{F8FDAAE5-1857-4A98-A5D7-375DD70F2254}" type="pres">
      <dgm:prSet presAssocID="{57F9D807-6DC9-4F1A-9F4A-CD6195E04F0F}" presName="Name37" presStyleLbl="parChTrans1D4" presStyleIdx="8" presStyleCnt="9"/>
      <dgm:spPr/>
    </dgm:pt>
    <dgm:pt modelId="{14E95FFD-7C00-49D8-96D3-AB8B6AB51317}" type="pres">
      <dgm:prSet presAssocID="{E201DF74-E73B-4A34-BFFC-34455DA7B815}" presName="hierRoot2" presStyleCnt="0">
        <dgm:presLayoutVars>
          <dgm:hierBranch val="init"/>
        </dgm:presLayoutVars>
      </dgm:prSet>
      <dgm:spPr/>
    </dgm:pt>
    <dgm:pt modelId="{BAA2D189-8395-46FD-AA9D-DDC4135D844D}" type="pres">
      <dgm:prSet presAssocID="{E201DF74-E73B-4A34-BFFC-34455DA7B815}" presName="rootComposite" presStyleCnt="0"/>
      <dgm:spPr/>
    </dgm:pt>
    <dgm:pt modelId="{E3E68841-A05D-460B-B2DD-BF7776E9FCA1}" type="pres">
      <dgm:prSet presAssocID="{E201DF74-E73B-4A34-BFFC-34455DA7B815}" presName="rootText" presStyleLbl="node4" presStyleIdx="8" presStyleCnt="9">
        <dgm:presLayoutVars>
          <dgm:chPref val="3"/>
        </dgm:presLayoutVars>
      </dgm:prSet>
      <dgm:spPr/>
    </dgm:pt>
    <dgm:pt modelId="{DFDF4386-E3D6-47D8-A8B7-C6226914B8EB}" type="pres">
      <dgm:prSet presAssocID="{E201DF74-E73B-4A34-BFFC-34455DA7B815}" presName="rootConnector" presStyleLbl="node4" presStyleIdx="8" presStyleCnt="9"/>
      <dgm:spPr/>
    </dgm:pt>
    <dgm:pt modelId="{E670FF1C-2557-410F-832F-B77CD29CDBA2}" type="pres">
      <dgm:prSet presAssocID="{E201DF74-E73B-4A34-BFFC-34455DA7B815}" presName="hierChild4" presStyleCnt="0"/>
      <dgm:spPr/>
    </dgm:pt>
    <dgm:pt modelId="{0CF3C491-38F9-40FB-A797-F458B477E931}" type="pres">
      <dgm:prSet presAssocID="{E201DF74-E73B-4A34-BFFC-34455DA7B815}" presName="hierChild5" presStyleCnt="0"/>
      <dgm:spPr/>
    </dgm:pt>
    <dgm:pt modelId="{AE5D505D-ABD6-418F-9745-F606D6AC4516}" type="pres">
      <dgm:prSet presAssocID="{58ED078A-AF4F-4687-BDFD-D2AEFAD0F659}" presName="hierChild5" presStyleCnt="0"/>
      <dgm:spPr/>
    </dgm:pt>
    <dgm:pt modelId="{48F559C2-1B97-4404-B36E-3E4CCBEA4A28}" type="pres">
      <dgm:prSet presAssocID="{EE2911AE-6831-4550-B36D-BF324053B159}" presName="hierChild5" presStyleCnt="0"/>
      <dgm:spPr/>
    </dgm:pt>
    <dgm:pt modelId="{56ADAF87-F8F3-48A1-B690-872F04C43FE2}" type="pres">
      <dgm:prSet presAssocID="{E2E90DE2-37B8-41E6-8D64-EF590127E895}" presName="hierChild5" presStyleCnt="0"/>
      <dgm:spPr/>
    </dgm:pt>
    <dgm:pt modelId="{EFD9D090-A9F4-4BF0-8EFE-962D7B74D6D3}" type="pres">
      <dgm:prSet presAssocID="{230C5F3D-A265-4036-9786-DEB087D1008C}" presName="hierChild3" presStyleCnt="0"/>
      <dgm:spPr/>
    </dgm:pt>
  </dgm:ptLst>
  <dgm:cxnLst>
    <dgm:cxn modelId="{5E521A03-9CF2-4123-8FBC-C33C87C706DD}" type="presOf" srcId="{4AD800EF-8897-498A-BD72-B3B1066723BF}" destId="{F42FC7AD-B79C-4426-8B6F-B388DC5EA4FD}" srcOrd="0" destOrd="0" presId="urn:microsoft.com/office/officeart/2005/8/layout/orgChart1"/>
    <dgm:cxn modelId="{0EC32B04-5AAC-4367-89D0-D59A11D119C9}" type="presOf" srcId="{7A961C4F-E51A-4391-8524-7392D117896E}" destId="{08D34022-8EB0-477A-9E32-CC96788457CD}" srcOrd="0" destOrd="0" presId="urn:microsoft.com/office/officeart/2005/8/layout/orgChart1"/>
    <dgm:cxn modelId="{11BBA409-5015-45AD-A069-5FD718AC4A93}" type="presOf" srcId="{230C5F3D-A265-4036-9786-DEB087D1008C}" destId="{231730BB-A941-4798-AE50-D824E46F5F0C}" srcOrd="1" destOrd="0" presId="urn:microsoft.com/office/officeart/2005/8/layout/orgChart1"/>
    <dgm:cxn modelId="{4BACA70C-BCF5-4A4B-ADEA-6D3D9300314D}" type="presOf" srcId="{5CD96F37-B9C8-4872-A65C-464203DD4DD7}" destId="{E6210C26-5FB6-42F1-BBA2-7371CC2FB515}" srcOrd="0" destOrd="0" presId="urn:microsoft.com/office/officeart/2005/8/layout/orgChart1"/>
    <dgm:cxn modelId="{9D2ED10C-2C4E-43AD-8F8F-8EF9B3796224}" type="presOf" srcId="{AC73BCEE-FC05-4EC8-A89B-2681CB23A9A4}" destId="{81B1F4A7-CA7B-44D3-B2C7-430DC14A3185}" srcOrd="0" destOrd="0" presId="urn:microsoft.com/office/officeart/2005/8/layout/orgChart1"/>
    <dgm:cxn modelId="{7D3C7217-1937-4973-8978-1CFEAB2C7260}" type="presOf" srcId="{5CD96F37-B9C8-4872-A65C-464203DD4DD7}" destId="{B6D8342E-E517-4794-B895-44B860214ECC}" srcOrd="1" destOrd="0" presId="urn:microsoft.com/office/officeart/2005/8/layout/orgChart1"/>
    <dgm:cxn modelId="{CDD90B21-E224-4387-BBDE-9C53E3DF21CD}" type="presOf" srcId="{B9E9E21D-C8C3-462D-BBE7-47AC97AF93F0}" destId="{2BB6C2E9-C433-4477-B466-368A2BAE35B4}" srcOrd="0" destOrd="0" presId="urn:microsoft.com/office/officeart/2005/8/layout/orgChart1"/>
    <dgm:cxn modelId="{29E05E23-F6B1-4939-B074-8D0137CFD5C3}" type="presOf" srcId="{456CEEC7-FD8A-4498-9749-2FAF2116CB70}" destId="{E161E92B-BCB9-4660-AB5D-9BF9FD6DE52A}" srcOrd="0" destOrd="0" presId="urn:microsoft.com/office/officeart/2005/8/layout/orgChart1"/>
    <dgm:cxn modelId="{32BC1725-90DC-40CF-979C-C717826211FB}" type="presOf" srcId="{230C5F3D-A265-4036-9786-DEB087D1008C}" destId="{B875C9C3-59F3-4D28-8286-4A85E9EF9380}" srcOrd="0" destOrd="0" presId="urn:microsoft.com/office/officeart/2005/8/layout/orgChart1"/>
    <dgm:cxn modelId="{F554EB26-7704-4430-8C90-128FD68169DD}" type="presOf" srcId="{9950EBB4-AFF5-4F33-9828-249604731FA1}" destId="{83590E66-BF32-426E-BA24-86446AEAA2C0}" srcOrd="0" destOrd="0" presId="urn:microsoft.com/office/officeart/2005/8/layout/orgChart1"/>
    <dgm:cxn modelId="{C338CA28-66CE-4F8F-A1C1-9BDBA320810A}" srcId="{230C5F3D-A265-4036-9786-DEB087D1008C}" destId="{E2E90DE2-37B8-41E6-8D64-EF590127E895}" srcOrd="0" destOrd="0" parTransId="{A8EF04BA-D124-498C-AB42-2A7E32357E20}" sibTransId="{B81E9D6F-F0D9-4D2D-A3D3-E3E393A0A343}"/>
    <dgm:cxn modelId="{7AB51E2F-27EE-43BE-BF4A-9DCBAC99E77C}" type="presOf" srcId="{99C222A2-5104-46D2-852C-588DA04BEFEE}" destId="{91D6A94A-015B-44B4-A1A5-B59DAE8FE966}" srcOrd="0" destOrd="0" presId="urn:microsoft.com/office/officeart/2005/8/layout/orgChart1"/>
    <dgm:cxn modelId="{BB914531-52C4-4746-86EF-D185783D961D}" type="presOf" srcId="{EE2911AE-6831-4550-B36D-BF324053B159}" destId="{D9B20F33-B4B1-49B0-A94F-EDC0264743F3}" srcOrd="0" destOrd="0" presId="urn:microsoft.com/office/officeart/2005/8/layout/orgChart1"/>
    <dgm:cxn modelId="{27C74F35-9F85-4F04-8955-EED571401AF7}" type="presOf" srcId="{E2E90DE2-37B8-41E6-8D64-EF590127E895}" destId="{BD4A5C25-D256-47BB-B822-8EFDFC21C582}" srcOrd="0" destOrd="0" presId="urn:microsoft.com/office/officeart/2005/8/layout/orgChart1"/>
    <dgm:cxn modelId="{804A3A3F-1736-4718-A940-26059174740A}" srcId="{7A961C4F-E51A-4391-8524-7392D117896E}" destId="{230C5F3D-A265-4036-9786-DEB087D1008C}" srcOrd="0" destOrd="0" parTransId="{7DEEF857-6101-4EBA-BED1-CAB138A205A9}" sibTransId="{88656B95-3B9F-4AD6-9566-FB78CD1EA669}"/>
    <dgm:cxn modelId="{5B1B713F-7F17-4F74-89A2-F3EB2A143447}" srcId="{E2E90DE2-37B8-41E6-8D64-EF590127E895}" destId="{EE2911AE-6831-4550-B36D-BF324053B159}" srcOrd="0" destOrd="0" parTransId="{99C222A2-5104-46D2-852C-588DA04BEFEE}" sibTransId="{97F80ED2-0252-4B8A-A101-F43B757431E8}"/>
    <dgm:cxn modelId="{8450CA5B-EA0A-437E-A4F6-859E7126894B}" srcId="{58ED078A-AF4F-4687-BDFD-D2AEFAD0F659}" destId="{74EB8A7B-279F-49B5-A3B4-6D3C416686B2}" srcOrd="0" destOrd="0" parTransId="{B4539A19-580F-4810-8476-76F57D856D79}" sibTransId="{F80174FD-4C91-4F3B-BAA2-0494BB55ECEF}"/>
    <dgm:cxn modelId="{F4C1045C-7F97-4633-A5FE-16AA61653F07}" srcId="{58ED078A-AF4F-4687-BDFD-D2AEFAD0F659}" destId="{B2862ED0-AB98-4D65-902D-7B1C3229540C}" srcOrd="2" destOrd="0" parTransId="{456CEEC7-FD8A-4498-9749-2FAF2116CB70}" sibTransId="{C3EB867C-D185-47B6-BD4C-AB44754273A8}"/>
    <dgm:cxn modelId="{2F5B2560-4675-48D2-BE74-3710850B4B81}" type="presOf" srcId="{74EB8A7B-279F-49B5-A3B4-6D3C416686B2}" destId="{CFC05FFE-66C9-4F94-9019-B27EAC9C87AE}" srcOrd="0" destOrd="0" presId="urn:microsoft.com/office/officeart/2005/8/layout/orgChart1"/>
    <dgm:cxn modelId="{6CDF0B62-06FA-4F01-BED9-6E24B7454B28}" type="presOf" srcId="{A9009AE2-029F-41BC-BEB4-208093780A0C}" destId="{D573B296-D717-4A92-B420-005660213383}" srcOrd="0" destOrd="0" presId="urn:microsoft.com/office/officeart/2005/8/layout/orgChart1"/>
    <dgm:cxn modelId="{951BF566-9F21-4468-9FFB-15FAF1A85B42}" type="presOf" srcId="{2688EC33-78F2-4A0F-B11C-1519CEDE36BC}" destId="{67E06946-25CB-4AB1-A0EF-FF5920EDDA75}" srcOrd="0" destOrd="0" presId="urn:microsoft.com/office/officeart/2005/8/layout/orgChart1"/>
    <dgm:cxn modelId="{FF67ED47-AA88-43D5-B660-2A82B9E8E6DD}" type="presOf" srcId="{B2862ED0-AB98-4D65-902D-7B1C3229540C}" destId="{E43B33FB-76B6-43CC-B1C7-3B9B38FBCD52}" srcOrd="1" destOrd="0" presId="urn:microsoft.com/office/officeart/2005/8/layout/orgChart1"/>
    <dgm:cxn modelId="{6257E74A-7EDD-42F6-BD2E-3C48C45BB66C}" type="presOf" srcId="{E201DF74-E73B-4A34-BFFC-34455DA7B815}" destId="{E3E68841-A05D-460B-B2DD-BF7776E9FCA1}" srcOrd="0" destOrd="0" presId="urn:microsoft.com/office/officeart/2005/8/layout/orgChart1"/>
    <dgm:cxn modelId="{64792E71-1E1C-4488-B32C-385204C57C11}" type="presOf" srcId="{A9009AE2-029F-41BC-BEB4-208093780A0C}" destId="{D4F9EA3C-FE5F-4CF1-B746-1B8C01DA1499}" srcOrd="1" destOrd="0" presId="urn:microsoft.com/office/officeart/2005/8/layout/orgChart1"/>
    <dgm:cxn modelId="{BFE02F58-9F74-4EA6-82F1-3158E1B60D33}" type="presOf" srcId="{638D75D4-440D-4AED-9215-17CD223EA2FF}" destId="{2E184B28-1827-47F9-8962-374B62DFA46E}" srcOrd="1" destOrd="0" presId="urn:microsoft.com/office/officeart/2005/8/layout/orgChart1"/>
    <dgm:cxn modelId="{D2AC747D-1DAB-4DAD-99B6-A8DBDBC52068}" type="presOf" srcId="{58ED078A-AF4F-4687-BDFD-D2AEFAD0F659}" destId="{894AAA18-119E-4A59-A056-2EC9BBE82298}" srcOrd="0" destOrd="0" presId="urn:microsoft.com/office/officeart/2005/8/layout/orgChart1"/>
    <dgm:cxn modelId="{997B607F-C668-40C1-ADFA-D2282DCC8C05}" type="presOf" srcId="{E2E90DE2-37B8-41E6-8D64-EF590127E895}" destId="{2AB685C0-ECEC-483A-9173-50706E1C3874}" srcOrd="1" destOrd="0" presId="urn:microsoft.com/office/officeart/2005/8/layout/orgChart1"/>
    <dgm:cxn modelId="{74439F81-0E4E-4B0A-A827-68BEBAFED82D}" type="presOf" srcId="{AC73BCEE-FC05-4EC8-A89B-2681CB23A9A4}" destId="{CA62FA47-E057-4604-B385-10D94861786A}" srcOrd="1" destOrd="0" presId="urn:microsoft.com/office/officeart/2005/8/layout/orgChart1"/>
    <dgm:cxn modelId="{A2E6C187-7225-4B34-9A74-ADFB9684684E}" type="presOf" srcId="{58ED078A-AF4F-4687-BDFD-D2AEFAD0F659}" destId="{D71500F4-43BA-465B-BFB3-98EDB2A74B54}" srcOrd="1" destOrd="0" presId="urn:microsoft.com/office/officeart/2005/8/layout/orgChart1"/>
    <dgm:cxn modelId="{4053048B-9237-4191-AA67-A8BE5DCE33A8}" type="presOf" srcId="{E201DF74-E73B-4A34-BFFC-34455DA7B815}" destId="{DFDF4386-E3D6-47D8-A8B7-C6226914B8EB}" srcOrd="1" destOrd="0" presId="urn:microsoft.com/office/officeart/2005/8/layout/orgChart1"/>
    <dgm:cxn modelId="{EB1069A4-14BC-44E5-9C74-C734362D9E56}" type="presOf" srcId="{9596A3AB-F1D3-4080-81E0-4BC8A59D4655}" destId="{BF608790-2087-4EEC-BEEE-AF110022E3F8}" srcOrd="0" destOrd="0" presId="urn:microsoft.com/office/officeart/2005/8/layout/orgChart1"/>
    <dgm:cxn modelId="{9DD881B7-E707-4275-A087-E5006B99541A}" type="presOf" srcId="{A8EF04BA-D124-498C-AB42-2A7E32357E20}" destId="{DBF75F83-409A-447E-B683-9BC59A1DAF30}" srcOrd="0" destOrd="0" presId="urn:microsoft.com/office/officeart/2005/8/layout/orgChart1"/>
    <dgm:cxn modelId="{83A975B9-288F-4FA2-835A-6F4A7E996361}" srcId="{EE2911AE-6831-4550-B36D-BF324053B159}" destId="{58ED078A-AF4F-4687-BDFD-D2AEFAD0F659}" srcOrd="1" destOrd="0" parTransId="{9596A3AB-F1D3-4080-81E0-4BC8A59D4655}" sibTransId="{4FA8AC7F-4952-4F68-A701-261AC5C24F26}"/>
    <dgm:cxn modelId="{DB5B7CC0-4E85-4D2E-A27B-9556C818438B}" srcId="{2688EC33-78F2-4A0F-B11C-1519CEDE36BC}" destId="{638D75D4-440D-4AED-9215-17CD223EA2FF}" srcOrd="2" destOrd="0" parTransId="{DA87EB4B-37F9-4E57-8DC6-77EF0698B01F}" sibTransId="{E469C83B-9EBC-433B-8ECE-481F4C43B4DE}"/>
    <dgm:cxn modelId="{C2C006C7-7CA1-4187-B8B6-A372E217B57A}" type="presOf" srcId="{B2862ED0-AB98-4D65-902D-7B1C3229540C}" destId="{B6C7FE8E-E0D6-461F-AB73-6B421C69D08F}" srcOrd="0" destOrd="0" presId="urn:microsoft.com/office/officeart/2005/8/layout/orgChart1"/>
    <dgm:cxn modelId="{7C1823C9-88B9-4215-BC10-4FA9907B9B97}" srcId="{58ED078A-AF4F-4687-BDFD-D2AEFAD0F659}" destId="{E201DF74-E73B-4A34-BFFC-34455DA7B815}" srcOrd="3" destOrd="0" parTransId="{57F9D807-6DC9-4F1A-9F4A-CD6195E04F0F}" sibTransId="{0843B876-5B24-4633-B264-2C8D3AF92AC6}"/>
    <dgm:cxn modelId="{06AE77CD-5FEE-43B4-884E-6F1A1305F534}" type="presOf" srcId="{9C578569-F0F3-4898-B21C-9E5A46A69F1E}" destId="{04AAAB95-003E-4DFE-A6B5-E732654DD40E}" srcOrd="0" destOrd="0" presId="urn:microsoft.com/office/officeart/2005/8/layout/orgChart1"/>
    <dgm:cxn modelId="{52408BCF-850E-4F71-A543-2C5149F36728}" srcId="{2688EC33-78F2-4A0F-B11C-1519CEDE36BC}" destId="{AC73BCEE-FC05-4EC8-A89B-2681CB23A9A4}" srcOrd="0" destOrd="0" parTransId="{4AD800EF-8897-498A-BD72-B3B1066723BF}" sibTransId="{2318FF23-57A5-44CA-ADEF-4FC74F4CDA44}"/>
    <dgm:cxn modelId="{F26EE0D2-12DC-4032-88B8-F842EBDC64F1}" type="presOf" srcId="{2688EC33-78F2-4A0F-B11C-1519CEDE36BC}" destId="{B6844776-C110-406B-8FFC-DA0FD68AC2CE}" srcOrd="1" destOrd="0" presId="urn:microsoft.com/office/officeart/2005/8/layout/orgChart1"/>
    <dgm:cxn modelId="{0D1964D3-A976-49A1-B66A-00E88816F289}" type="presOf" srcId="{74EB8A7B-279F-49B5-A3B4-6D3C416686B2}" destId="{B69A8C83-45D2-4AF1-8A0E-60BBEDC26A6A}" srcOrd="1" destOrd="0" presId="urn:microsoft.com/office/officeart/2005/8/layout/orgChart1"/>
    <dgm:cxn modelId="{ECE5F1D8-7559-4301-988C-AA1BA0F104BC}" type="presOf" srcId="{B4539A19-580F-4810-8476-76F57D856D79}" destId="{C8116452-A5C2-44C9-B3AE-580BEF6A8507}" srcOrd="0" destOrd="0" presId="urn:microsoft.com/office/officeart/2005/8/layout/orgChart1"/>
    <dgm:cxn modelId="{97392AE0-D0D1-4BB2-90B4-5E257559E559}" type="presOf" srcId="{DA87EB4B-37F9-4E57-8DC6-77EF0698B01F}" destId="{26E3D8CA-FA1E-424B-8F20-33C6C2F92925}" srcOrd="0" destOrd="0" presId="urn:microsoft.com/office/officeart/2005/8/layout/orgChart1"/>
    <dgm:cxn modelId="{FD25EFF2-2181-40ED-99EE-D799C9FE5DB8}" srcId="{2688EC33-78F2-4A0F-B11C-1519CEDE36BC}" destId="{A9009AE2-029F-41BC-BEB4-208093780A0C}" srcOrd="1" destOrd="0" parTransId="{9C578569-F0F3-4898-B21C-9E5A46A69F1E}" sibTransId="{F935A330-844F-4366-8BF7-17DE8D56D761}"/>
    <dgm:cxn modelId="{80C977F6-3832-4E29-938F-AD4AEE23536C}" type="presOf" srcId="{EE2911AE-6831-4550-B36D-BF324053B159}" destId="{F3B6B371-751F-4B4A-83A1-09E9189C4CCD}" srcOrd="1" destOrd="0" presId="urn:microsoft.com/office/officeart/2005/8/layout/orgChart1"/>
    <dgm:cxn modelId="{DE62FDF7-598E-4064-A21F-6C7705C8C476}" srcId="{58ED078A-AF4F-4687-BDFD-D2AEFAD0F659}" destId="{5CD96F37-B9C8-4872-A65C-464203DD4DD7}" srcOrd="1" destOrd="0" parTransId="{9950EBB4-AFF5-4F33-9828-249604731FA1}" sibTransId="{1243D514-550B-4633-BF90-28052D66C3FE}"/>
    <dgm:cxn modelId="{87EA73FA-D62E-428E-AFA0-1DCCE49F1F4B}" type="presOf" srcId="{57F9D807-6DC9-4F1A-9F4A-CD6195E04F0F}" destId="{F8FDAAE5-1857-4A98-A5D7-375DD70F2254}" srcOrd="0" destOrd="0" presId="urn:microsoft.com/office/officeart/2005/8/layout/orgChart1"/>
    <dgm:cxn modelId="{F4B8E8FB-8B9C-4289-881D-18CED3B0E3EB}" type="presOf" srcId="{638D75D4-440D-4AED-9215-17CD223EA2FF}" destId="{8BF4A220-7948-47B6-9E1C-8310AA217AD1}" srcOrd="0" destOrd="0" presId="urn:microsoft.com/office/officeart/2005/8/layout/orgChart1"/>
    <dgm:cxn modelId="{BC3067FE-313E-487F-B7F4-12DA0A740245}" srcId="{EE2911AE-6831-4550-B36D-BF324053B159}" destId="{2688EC33-78F2-4A0F-B11C-1519CEDE36BC}" srcOrd="0" destOrd="0" parTransId="{B9E9E21D-C8C3-462D-BBE7-47AC97AF93F0}" sibTransId="{75DA6E83-7340-4E1D-8941-5741A372DE6C}"/>
    <dgm:cxn modelId="{6E7CFEAB-9E20-4B33-9BE0-B122EC240678}" type="presParOf" srcId="{08D34022-8EB0-477A-9E32-CC96788457CD}" destId="{35037243-B0FF-4976-AA34-CD0F628ACE72}" srcOrd="0" destOrd="0" presId="urn:microsoft.com/office/officeart/2005/8/layout/orgChart1"/>
    <dgm:cxn modelId="{647A7A8C-ABE1-4AA0-9DB6-046FF976DDDE}" type="presParOf" srcId="{35037243-B0FF-4976-AA34-CD0F628ACE72}" destId="{E48AA3F0-F3F1-447E-B826-94DCFF3A6152}" srcOrd="0" destOrd="0" presId="urn:microsoft.com/office/officeart/2005/8/layout/orgChart1"/>
    <dgm:cxn modelId="{9A600A9F-8B6B-425A-A1E9-E42C2AE9F3FF}" type="presParOf" srcId="{E48AA3F0-F3F1-447E-B826-94DCFF3A6152}" destId="{B875C9C3-59F3-4D28-8286-4A85E9EF9380}" srcOrd="0" destOrd="0" presId="urn:microsoft.com/office/officeart/2005/8/layout/orgChart1"/>
    <dgm:cxn modelId="{A0318566-0ACB-4F26-9B17-335314B6BFF1}" type="presParOf" srcId="{E48AA3F0-F3F1-447E-B826-94DCFF3A6152}" destId="{231730BB-A941-4798-AE50-D824E46F5F0C}" srcOrd="1" destOrd="0" presId="urn:microsoft.com/office/officeart/2005/8/layout/orgChart1"/>
    <dgm:cxn modelId="{477D68B3-1880-4F56-B5A6-D3654AB8EED5}" type="presParOf" srcId="{35037243-B0FF-4976-AA34-CD0F628ACE72}" destId="{AD90CD40-9EC6-48CA-8557-B9B7BD110771}" srcOrd="1" destOrd="0" presId="urn:microsoft.com/office/officeart/2005/8/layout/orgChart1"/>
    <dgm:cxn modelId="{BF9FBA2D-7124-4548-A18F-1AC3FB36F5FA}" type="presParOf" srcId="{AD90CD40-9EC6-48CA-8557-B9B7BD110771}" destId="{DBF75F83-409A-447E-B683-9BC59A1DAF30}" srcOrd="0" destOrd="0" presId="urn:microsoft.com/office/officeart/2005/8/layout/orgChart1"/>
    <dgm:cxn modelId="{CA85F2A8-53B8-41D4-8081-5371779EA86B}" type="presParOf" srcId="{AD90CD40-9EC6-48CA-8557-B9B7BD110771}" destId="{67115206-F57D-40D1-AA16-406099ED58B7}" srcOrd="1" destOrd="0" presId="urn:microsoft.com/office/officeart/2005/8/layout/orgChart1"/>
    <dgm:cxn modelId="{2B6E1CD0-64E2-4986-96D1-22AEDB9F757E}" type="presParOf" srcId="{67115206-F57D-40D1-AA16-406099ED58B7}" destId="{2EFAC0DF-C66C-4649-A7A4-13896AA0AD42}" srcOrd="0" destOrd="0" presId="urn:microsoft.com/office/officeart/2005/8/layout/orgChart1"/>
    <dgm:cxn modelId="{097C8A78-ACB1-4ADA-9B8B-78CBA8996BAA}" type="presParOf" srcId="{2EFAC0DF-C66C-4649-A7A4-13896AA0AD42}" destId="{BD4A5C25-D256-47BB-B822-8EFDFC21C582}" srcOrd="0" destOrd="0" presId="urn:microsoft.com/office/officeart/2005/8/layout/orgChart1"/>
    <dgm:cxn modelId="{7C223AEE-639B-4F20-B24A-FE1BF495AFF5}" type="presParOf" srcId="{2EFAC0DF-C66C-4649-A7A4-13896AA0AD42}" destId="{2AB685C0-ECEC-483A-9173-50706E1C3874}" srcOrd="1" destOrd="0" presId="urn:microsoft.com/office/officeart/2005/8/layout/orgChart1"/>
    <dgm:cxn modelId="{24702E57-3FB4-4B63-AD02-DB04D898F254}" type="presParOf" srcId="{67115206-F57D-40D1-AA16-406099ED58B7}" destId="{D9DB0353-92E1-4ED1-B442-18CB1583C631}" srcOrd="1" destOrd="0" presId="urn:microsoft.com/office/officeart/2005/8/layout/orgChart1"/>
    <dgm:cxn modelId="{DA208144-4FBD-4B49-A601-EB2A075659F8}" type="presParOf" srcId="{D9DB0353-92E1-4ED1-B442-18CB1583C631}" destId="{91D6A94A-015B-44B4-A1A5-B59DAE8FE966}" srcOrd="0" destOrd="0" presId="urn:microsoft.com/office/officeart/2005/8/layout/orgChart1"/>
    <dgm:cxn modelId="{7DB8C938-770C-4821-9D5C-DEEEB3FD1B09}" type="presParOf" srcId="{D9DB0353-92E1-4ED1-B442-18CB1583C631}" destId="{A7AEFD72-7FD3-4823-B54C-FE1E0078EB28}" srcOrd="1" destOrd="0" presId="urn:microsoft.com/office/officeart/2005/8/layout/orgChart1"/>
    <dgm:cxn modelId="{81A47100-A3C0-485F-ADDF-6BC0B597C235}" type="presParOf" srcId="{A7AEFD72-7FD3-4823-B54C-FE1E0078EB28}" destId="{8C565B8E-09CD-43F5-96BD-380988DB1254}" srcOrd="0" destOrd="0" presId="urn:microsoft.com/office/officeart/2005/8/layout/orgChart1"/>
    <dgm:cxn modelId="{DAC687D0-274A-4414-A9DF-207ECF5E87AC}" type="presParOf" srcId="{8C565B8E-09CD-43F5-96BD-380988DB1254}" destId="{D9B20F33-B4B1-49B0-A94F-EDC0264743F3}" srcOrd="0" destOrd="0" presId="urn:microsoft.com/office/officeart/2005/8/layout/orgChart1"/>
    <dgm:cxn modelId="{FEE66342-CB2F-449D-A786-49AC0C6193E5}" type="presParOf" srcId="{8C565B8E-09CD-43F5-96BD-380988DB1254}" destId="{F3B6B371-751F-4B4A-83A1-09E9189C4CCD}" srcOrd="1" destOrd="0" presId="urn:microsoft.com/office/officeart/2005/8/layout/orgChart1"/>
    <dgm:cxn modelId="{5DA8A21B-4921-4EE7-AD17-274C0D2CB9EA}" type="presParOf" srcId="{A7AEFD72-7FD3-4823-B54C-FE1E0078EB28}" destId="{149F690E-D285-4D64-891E-C093BCEF2E37}" srcOrd="1" destOrd="0" presId="urn:microsoft.com/office/officeart/2005/8/layout/orgChart1"/>
    <dgm:cxn modelId="{D86A9609-8089-4A70-B74C-0031D7831AF3}" type="presParOf" srcId="{149F690E-D285-4D64-891E-C093BCEF2E37}" destId="{2BB6C2E9-C433-4477-B466-368A2BAE35B4}" srcOrd="0" destOrd="0" presId="urn:microsoft.com/office/officeart/2005/8/layout/orgChart1"/>
    <dgm:cxn modelId="{C3077912-6FC4-4830-AD8A-C5B0B49F4D4F}" type="presParOf" srcId="{149F690E-D285-4D64-891E-C093BCEF2E37}" destId="{0E9575CA-3F61-42A1-8056-DE6E67D07FF7}" srcOrd="1" destOrd="0" presId="urn:microsoft.com/office/officeart/2005/8/layout/orgChart1"/>
    <dgm:cxn modelId="{7411763A-B1A8-4E3C-9248-4BC58E02A396}" type="presParOf" srcId="{0E9575CA-3F61-42A1-8056-DE6E67D07FF7}" destId="{246C2E4B-9A49-4438-A782-3BD92730E549}" srcOrd="0" destOrd="0" presId="urn:microsoft.com/office/officeart/2005/8/layout/orgChart1"/>
    <dgm:cxn modelId="{766D5CD4-27EB-4A47-B389-9C20BE77717D}" type="presParOf" srcId="{246C2E4B-9A49-4438-A782-3BD92730E549}" destId="{67E06946-25CB-4AB1-A0EF-FF5920EDDA75}" srcOrd="0" destOrd="0" presId="urn:microsoft.com/office/officeart/2005/8/layout/orgChart1"/>
    <dgm:cxn modelId="{4989CE14-5203-4F52-95CC-3ADE4B194521}" type="presParOf" srcId="{246C2E4B-9A49-4438-A782-3BD92730E549}" destId="{B6844776-C110-406B-8FFC-DA0FD68AC2CE}" srcOrd="1" destOrd="0" presId="urn:microsoft.com/office/officeart/2005/8/layout/orgChart1"/>
    <dgm:cxn modelId="{E20A11D3-2606-4C2A-8A47-E138764F89A2}" type="presParOf" srcId="{0E9575CA-3F61-42A1-8056-DE6E67D07FF7}" destId="{52679950-943C-494E-BFAA-23AD61917ADC}" srcOrd="1" destOrd="0" presId="urn:microsoft.com/office/officeart/2005/8/layout/orgChart1"/>
    <dgm:cxn modelId="{C04F2ABF-5382-450E-9601-45B8694A967B}" type="presParOf" srcId="{52679950-943C-494E-BFAA-23AD61917ADC}" destId="{F42FC7AD-B79C-4426-8B6F-B388DC5EA4FD}" srcOrd="0" destOrd="0" presId="urn:microsoft.com/office/officeart/2005/8/layout/orgChart1"/>
    <dgm:cxn modelId="{EF8BA2FB-CAFD-4072-9CEC-1562CF3406E5}" type="presParOf" srcId="{52679950-943C-494E-BFAA-23AD61917ADC}" destId="{00465FE0-A23F-4C8A-8F1C-423C4B1A0A28}" srcOrd="1" destOrd="0" presId="urn:microsoft.com/office/officeart/2005/8/layout/orgChart1"/>
    <dgm:cxn modelId="{10D9A199-AEDC-4C05-BC58-45F0002C9719}" type="presParOf" srcId="{00465FE0-A23F-4C8A-8F1C-423C4B1A0A28}" destId="{2C8F3D44-FE63-40F2-99C1-0718692CD9E7}" srcOrd="0" destOrd="0" presId="urn:microsoft.com/office/officeart/2005/8/layout/orgChart1"/>
    <dgm:cxn modelId="{E4FF4128-435C-4DAC-870C-48CA93205C78}" type="presParOf" srcId="{2C8F3D44-FE63-40F2-99C1-0718692CD9E7}" destId="{81B1F4A7-CA7B-44D3-B2C7-430DC14A3185}" srcOrd="0" destOrd="0" presId="urn:microsoft.com/office/officeart/2005/8/layout/orgChart1"/>
    <dgm:cxn modelId="{373DF338-7358-4933-B0E2-FCC5AA99A0FC}" type="presParOf" srcId="{2C8F3D44-FE63-40F2-99C1-0718692CD9E7}" destId="{CA62FA47-E057-4604-B385-10D94861786A}" srcOrd="1" destOrd="0" presId="urn:microsoft.com/office/officeart/2005/8/layout/orgChart1"/>
    <dgm:cxn modelId="{BAA3B259-0E44-4CE6-A4F9-B499955BC188}" type="presParOf" srcId="{00465FE0-A23F-4C8A-8F1C-423C4B1A0A28}" destId="{0D0453DB-98D6-415B-BFA4-5B27CC9D1B2A}" srcOrd="1" destOrd="0" presId="urn:microsoft.com/office/officeart/2005/8/layout/orgChart1"/>
    <dgm:cxn modelId="{85CE2CFF-6CD2-4886-981F-BCB9F35594D0}" type="presParOf" srcId="{00465FE0-A23F-4C8A-8F1C-423C4B1A0A28}" destId="{1F58155F-06B9-4BC6-9818-C8766621C807}" srcOrd="2" destOrd="0" presId="urn:microsoft.com/office/officeart/2005/8/layout/orgChart1"/>
    <dgm:cxn modelId="{8CD5A4C1-23C3-4DDB-A338-7F1571A95792}" type="presParOf" srcId="{52679950-943C-494E-BFAA-23AD61917ADC}" destId="{04AAAB95-003E-4DFE-A6B5-E732654DD40E}" srcOrd="2" destOrd="0" presId="urn:microsoft.com/office/officeart/2005/8/layout/orgChart1"/>
    <dgm:cxn modelId="{89296FF6-D420-42B3-A44E-6DA7029D64D2}" type="presParOf" srcId="{52679950-943C-494E-BFAA-23AD61917ADC}" destId="{F6FA18C9-707F-4253-A213-98AE7A76EDF8}" srcOrd="3" destOrd="0" presId="urn:microsoft.com/office/officeart/2005/8/layout/orgChart1"/>
    <dgm:cxn modelId="{BB606E24-022B-4FC3-8B21-79B4361423CC}" type="presParOf" srcId="{F6FA18C9-707F-4253-A213-98AE7A76EDF8}" destId="{FB066EFF-7843-4173-95A1-C7B9AB3C15E6}" srcOrd="0" destOrd="0" presId="urn:microsoft.com/office/officeart/2005/8/layout/orgChart1"/>
    <dgm:cxn modelId="{B47267DF-2B3B-4FD1-B948-6D343ED5EB45}" type="presParOf" srcId="{FB066EFF-7843-4173-95A1-C7B9AB3C15E6}" destId="{D573B296-D717-4A92-B420-005660213383}" srcOrd="0" destOrd="0" presId="urn:microsoft.com/office/officeart/2005/8/layout/orgChart1"/>
    <dgm:cxn modelId="{148681A3-6A47-4D0E-B39C-FA9DF7590CE8}" type="presParOf" srcId="{FB066EFF-7843-4173-95A1-C7B9AB3C15E6}" destId="{D4F9EA3C-FE5F-4CF1-B746-1B8C01DA1499}" srcOrd="1" destOrd="0" presId="urn:microsoft.com/office/officeart/2005/8/layout/orgChart1"/>
    <dgm:cxn modelId="{AEB1D00E-F1BF-456E-9B08-258E6D26533F}" type="presParOf" srcId="{F6FA18C9-707F-4253-A213-98AE7A76EDF8}" destId="{905AA0DF-27F1-4F10-8892-B4D5295A1C43}" srcOrd="1" destOrd="0" presId="urn:microsoft.com/office/officeart/2005/8/layout/orgChart1"/>
    <dgm:cxn modelId="{CA035A49-3253-4DBC-B57A-ADEF3F107C42}" type="presParOf" srcId="{F6FA18C9-707F-4253-A213-98AE7A76EDF8}" destId="{8387A6BE-8042-4670-9B32-9C5363F26F05}" srcOrd="2" destOrd="0" presId="urn:microsoft.com/office/officeart/2005/8/layout/orgChart1"/>
    <dgm:cxn modelId="{B6021550-140D-4003-A174-1B387B6AADE5}" type="presParOf" srcId="{52679950-943C-494E-BFAA-23AD61917ADC}" destId="{26E3D8CA-FA1E-424B-8F20-33C6C2F92925}" srcOrd="4" destOrd="0" presId="urn:microsoft.com/office/officeart/2005/8/layout/orgChart1"/>
    <dgm:cxn modelId="{55800508-5E9F-412F-B7B0-B84599CA2048}" type="presParOf" srcId="{52679950-943C-494E-BFAA-23AD61917ADC}" destId="{32E5C1A2-581C-4F0A-BB50-82144DCD41A5}" srcOrd="5" destOrd="0" presId="urn:microsoft.com/office/officeart/2005/8/layout/orgChart1"/>
    <dgm:cxn modelId="{A4ABEC35-6ED0-48E8-88DD-C10DFC96D68F}" type="presParOf" srcId="{32E5C1A2-581C-4F0A-BB50-82144DCD41A5}" destId="{46438584-FCF5-4187-A957-93D88CAC37CD}" srcOrd="0" destOrd="0" presId="urn:microsoft.com/office/officeart/2005/8/layout/orgChart1"/>
    <dgm:cxn modelId="{9AA08DFE-B300-40BD-9500-E1B517FFC879}" type="presParOf" srcId="{46438584-FCF5-4187-A957-93D88CAC37CD}" destId="{8BF4A220-7948-47B6-9E1C-8310AA217AD1}" srcOrd="0" destOrd="0" presId="urn:microsoft.com/office/officeart/2005/8/layout/orgChart1"/>
    <dgm:cxn modelId="{9B540B14-7720-4F57-B0A7-C274566079C0}" type="presParOf" srcId="{46438584-FCF5-4187-A957-93D88CAC37CD}" destId="{2E184B28-1827-47F9-8962-374B62DFA46E}" srcOrd="1" destOrd="0" presId="urn:microsoft.com/office/officeart/2005/8/layout/orgChart1"/>
    <dgm:cxn modelId="{79497EDE-9043-4BE1-A8F6-A69FBCF99816}" type="presParOf" srcId="{32E5C1A2-581C-4F0A-BB50-82144DCD41A5}" destId="{8B95A929-FDDE-4E74-8B9A-0AE8DBB06063}" srcOrd="1" destOrd="0" presId="urn:microsoft.com/office/officeart/2005/8/layout/orgChart1"/>
    <dgm:cxn modelId="{DA3B0DC0-5F1E-43BA-B60E-0CB7FFE6AE4C}" type="presParOf" srcId="{32E5C1A2-581C-4F0A-BB50-82144DCD41A5}" destId="{7DDD6C79-0439-4A6A-9CA2-9CA1ED0F6534}" srcOrd="2" destOrd="0" presId="urn:microsoft.com/office/officeart/2005/8/layout/orgChart1"/>
    <dgm:cxn modelId="{55136C85-9AB3-4D8B-B9F4-06D5B548D29E}" type="presParOf" srcId="{0E9575CA-3F61-42A1-8056-DE6E67D07FF7}" destId="{89269715-BB75-412E-95BE-F9E667B8DFDC}" srcOrd="2" destOrd="0" presId="urn:microsoft.com/office/officeart/2005/8/layout/orgChart1"/>
    <dgm:cxn modelId="{6ECA972B-925C-401B-A27B-EC3CFB4A606E}" type="presParOf" srcId="{149F690E-D285-4D64-891E-C093BCEF2E37}" destId="{BF608790-2087-4EEC-BEEE-AF110022E3F8}" srcOrd="2" destOrd="0" presId="urn:microsoft.com/office/officeart/2005/8/layout/orgChart1"/>
    <dgm:cxn modelId="{728D9BDC-1C13-4E9B-B01E-D65AE4CA8C60}" type="presParOf" srcId="{149F690E-D285-4D64-891E-C093BCEF2E37}" destId="{0B16CFDF-95C0-4A4C-9478-5F74448E6708}" srcOrd="3" destOrd="0" presId="urn:microsoft.com/office/officeart/2005/8/layout/orgChart1"/>
    <dgm:cxn modelId="{AA5D5F9E-AB26-4CC2-8AA3-BF49F5A1B079}" type="presParOf" srcId="{0B16CFDF-95C0-4A4C-9478-5F74448E6708}" destId="{4ED07248-733E-431D-8C6E-EAEE3F4A0BF7}" srcOrd="0" destOrd="0" presId="urn:microsoft.com/office/officeart/2005/8/layout/orgChart1"/>
    <dgm:cxn modelId="{59B4B59A-0097-4F6D-B5F3-30E946CEE46C}" type="presParOf" srcId="{4ED07248-733E-431D-8C6E-EAEE3F4A0BF7}" destId="{894AAA18-119E-4A59-A056-2EC9BBE82298}" srcOrd="0" destOrd="0" presId="urn:microsoft.com/office/officeart/2005/8/layout/orgChart1"/>
    <dgm:cxn modelId="{790532BB-B185-40B8-B8E1-4D6102CF8E39}" type="presParOf" srcId="{4ED07248-733E-431D-8C6E-EAEE3F4A0BF7}" destId="{D71500F4-43BA-465B-BFB3-98EDB2A74B54}" srcOrd="1" destOrd="0" presId="urn:microsoft.com/office/officeart/2005/8/layout/orgChart1"/>
    <dgm:cxn modelId="{DC904D7C-1FBA-4D02-A84A-C429A4F253EB}" type="presParOf" srcId="{0B16CFDF-95C0-4A4C-9478-5F74448E6708}" destId="{9A3ADD47-7FB1-45AB-BBCF-EAABA6802B0C}" srcOrd="1" destOrd="0" presId="urn:microsoft.com/office/officeart/2005/8/layout/orgChart1"/>
    <dgm:cxn modelId="{DC60CCDE-F42E-4005-88D5-CD4A92BC199A}" type="presParOf" srcId="{9A3ADD47-7FB1-45AB-BBCF-EAABA6802B0C}" destId="{C8116452-A5C2-44C9-B3AE-580BEF6A8507}" srcOrd="0" destOrd="0" presId="urn:microsoft.com/office/officeart/2005/8/layout/orgChart1"/>
    <dgm:cxn modelId="{2B64A6BB-7654-465F-9D3A-8CEF6D67C19D}" type="presParOf" srcId="{9A3ADD47-7FB1-45AB-BBCF-EAABA6802B0C}" destId="{96A36121-B930-459B-AAC4-0FD98B14E2E8}" srcOrd="1" destOrd="0" presId="urn:microsoft.com/office/officeart/2005/8/layout/orgChart1"/>
    <dgm:cxn modelId="{5428AFB7-0015-4EB1-8B60-C5AD2D6D0AD2}" type="presParOf" srcId="{96A36121-B930-459B-AAC4-0FD98B14E2E8}" destId="{E65DC3FB-E232-40FB-AB8E-2454B165B97D}" srcOrd="0" destOrd="0" presId="urn:microsoft.com/office/officeart/2005/8/layout/orgChart1"/>
    <dgm:cxn modelId="{FF3AE400-4255-4AB1-A5CB-9E7F9BB748EF}" type="presParOf" srcId="{E65DC3FB-E232-40FB-AB8E-2454B165B97D}" destId="{CFC05FFE-66C9-4F94-9019-B27EAC9C87AE}" srcOrd="0" destOrd="0" presId="urn:microsoft.com/office/officeart/2005/8/layout/orgChart1"/>
    <dgm:cxn modelId="{BC1F3E95-B68C-43FF-9DD6-575A6598B577}" type="presParOf" srcId="{E65DC3FB-E232-40FB-AB8E-2454B165B97D}" destId="{B69A8C83-45D2-4AF1-8A0E-60BBEDC26A6A}" srcOrd="1" destOrd="0" presId="urn:microsoft.com/office/officeart/2005/8/layout/orgChart1"/>
    <dgm:cxn modelId="{CC33BA58-7626-41E0-AA9B-4A51392F1CEF}" type="presParOf" srcId="{96A36121-B930-459B-AAC4-0FD98B14E2E8}" destId="{8939C705-5773-4178-858B-700EC7A14884}" srcOrd="1" destOrd="0" presId="urn:microsoft.com/office/officeart/2005/8/layout/orgChart1"/>
    <dgm:cxn modelId="{2197448D-3865-4BCD-9F51-7A750FCFB692}" type="presParOf" srcId="{96A36121-B930-459B-AAC4-0FD98B14E2E8}" destId="{836FB4A0-0C49-45DB-9CF6-2F460F3142F1}" srcOrd="2" destOrd="0" presId="urn:microsoft.com/office/officeart/2005/8/layout/orgChart1"/>
    <dgm:cxn modelId="{05EF35BE-8FEE-4F1D-AE13-735AFEB3EF26}" type="presParOf" srcId="{9A3ADD47-7FB1-45AB-BBCF-EAABA6802B0C}" destId="{83590E66-BF32-426E-BA24-86446AEAA2C0}" srcOrd="2" destOrd="0" presId="urn:microsoft.com/office/officeart/2005/8/layout/orgChart1"/>
    <dgm:cxn modelId="{21D6D793-72C4-4AB1-A870-7F828784C0E0}" type="presParOf" srcId="{9A3ADD47-7FB1-45AB-BBCF-EAABA6802B0C}" destId="{1E92526D-C140-4E47-AC30-5A2D58495F47}" srcOrd="3" destOrd="0" presId="urn:microsoft.com/office/officeart/2005/8/layout/orgChart1"/>
    <dgm:cxn modelId="{59BBC711-E5D7-4B95-A599-622F91607B0A}" type="presParOf" srcId="{1E92526D-C140-4E47-AC30-5A2D58495F47}" destId="{F7E65E19-2CC0-4E89-A42D-556C3A99FE41}" srcOrd="0" destOrd="0" presId="urn:microsoft.com/office/officeart/2005/8/layout/orgChart1"/>
    <dgm:cxn modelId="{2BC3F105-647D-4A15-835F-7BBF10F6401D}" type="presParOf" srcId="{F7E65E19-2CC0-4E89-A42D-556C3A99FE41}" destId="{E6210C26-5FB6-42F1-BBA2-7371CC2FB515}" srcOrd="0" destOrd="0" presId="urn:microsoft.com/office/officeart/2005/8/layout/orgChart1"/>
    <dgm:cxn modelId="{148B47C1-CEFE-41BB-A27E-7AE60B9B0BFB}" type="presParOf" srcId="{F7E65E19-2CC0-4E89-A42D-556C3A99FE41}" destId="{B6D8342E-E517-4794-B895-44B860214ECC}" srcOrd="1" destOrd="0" presId="urn:microsoft.com/office/officeart/2005/8/layout/orgChart1"/>
    <dgm:cxn modelId="{603FD70F-ECEE-4989-9F14-409B6F8A5274}" type="presParOf" srcId="{1E92526D-C140-4E47-AC30-5A2D58495F47}" destId="{ADB0BC40-E7FA-4DBF-8C50-6E07A9185255}" srcOrd="1" destOrd="0" presId="urn:microsoft.com/office/officeart/2005/8/layout/orgChart1"/>
    <dgm:cxn modelId="{A6F79304-88D6-4A93-B470-86CA999D6745}" type="presParOf" srcId="{1E92526D-C140-4E47-AC30-5A2D58495F47}" destId="{1F0F9F41-D6A8-4239-9C05-49A3F2BE453C}" srcOrd="2" destOrd="0" presId="urn:microsoft.com/office/officeart/2005/8/layout/orgChart1"/>
    <dgm:cxn modelId="{52163114-DD58-4840-B83C-AACB7B1726AD}" type="presParOf" srcId="{9A3ADD47-7FB1-45AB-BBCF-EAABA6802B0C}" destId="{E161E92B-BCB9-4660-AB5D-9BF9FD6DE52A}" srcOrd="4" destOrd="0" presId="urn:microsoft.com/office/officeart/2005/8/layout/orgChart1"/>
    <dgm:cxn modelId="{6B413C50-AED2-4D48-BCAA-EF36D27CA7B5}" type="presParOf" srcId="{9A3ADD47-7FB1-45AB-BBCF-EAABA6802B0C}" destId="{224C7B45-4D49-4433-B841-224613909081}" srcOrd="5" destOrd="0" presId="urn:microsoft.com/office/officeart/2005/8/layout/orgChart1"/>
    <dgm:cxn modelId="{769A337B-5A1F-49C0-AF5C-D6856602CAC9}" type="presParOf" srcId="{224C7B45-4D49-4433-B841-224613909081}" destId="{0F74FD92-691A-46CB-A7BE-B9E9BA1F9866}" srcOrd="0" destOrd="0" presId="urn:microsoft.com/office/officeart/2005/8/layout/orgChart1"/>
    <dgm:cxn modelId="{D5D9439F-5048-4E97-BF49-ECC6DB736213}" type="presParOf" srcId="{0F74FD92-691A-46CB-A7BE-B9E9BA1F9866}" destId="{B6C7FE8E-E0D6-461F-AB73-6B421C69D08F}" srcOrd="0" destOrd="0" presId="urn:microsoft.com/office/officeart/2005/8/layout/orgChart1"/>
    <dgm:cxn modelId="{B2C811A3-EDEF-4DF5-AC72-992F386B0639}" type="presParOf" srcId="{0F74FD92-691A-46CB-A7BE-B9E9BA1F9866}" destId="{E43B33FB-76B6-43CC-B1C7-3B9B38FBCD52}" srcOrd="1" destOrd="0" presId="urn:microsoft.com/office/officeart/2005/8/layout/orgChart1"/>
    <dgm:cxn modelId="{9DDE96D8-375F-4B87-9316-2508B1159EB1}" type="presParOf" srcId="{224C7B45-4D49-4433-B841-224613909081}" destId="{BC55A8BB-2905-42C2-88B8-98814C7A9F8A}" srcOrd="1" destOrd="0" presId="urn:microsoft.com/office/officeart/2005/8/layout/orgChart1"/>
    <dgm:cxn modelId="{B515CB1B-CAC9-4F04-ADB7-D336252C3F5E}" type="presParOf" srcId="{224C7B45-4D49-4433-B841-224613909081}" destId="{7105AD2A-806D-4075-AF95-552978ACA55C}" srcOrd="2" destOrd="0" presId="urn:microsoft.com/office/officeart/2005/8/layout/orgChart1"/>
    <dgm:cxn modelId="{B3EFE8FF-B01A-428C-9958-F17290DFB7FD}" type="presParOf" srcId="{9A3ADD47-7FB1-45AB-BBCF-EAABA6802B0C}" destId="{F8FDAAE5-1857-4A98-A5D7-375DD70F2254}" srcOrd="6" destOrd="0" presId="urn:microsoft.com/office/officeart/2005/8/layout/orgChart1"/>
    <dgm:cxn modelId="{6CEAF811-70ED-4C06-BC5F-9C889D75D3F8}" type="presParOf" srcId="{9A3ADD47-7FB1-45AB-BBCF-EAABA6802B0C}" destId="{14E95FFD-7C00-49D8-96D3-AB8B6AB51317}" srcOrd="7" destOrd="0" presId="urn:microsoft.com/office/officeart/2005/8/layout/orgChart1"/>
    <dgm:cxn modelId="{92A9E4C0-8B94-463A-A913-27DCAC86BF14}" type="presParOf" srcId="{14E95FFD-7C00-49D8-96D3-AB8B6AB51317}" destId="{BAA2D189-8395-46FD-AA9D-DDC4135D844D}" srcOrd="0" destOrd="0" presId="urn:microsoft.com/office/officeart/2005/8/layout/orgChart1"/>
    <dgm:cxn modelId="{4321919B-299E-4D6E-9754-FF923653369C}" type="presParOf" srcId="{BAA2D189-8395-46FD-AA9D-DDC4135D844D}" destId="{E3E68841-A05D-460B-B2DD-BF7776E9FCA1}" srcOrd="0" destOrd="0" presId="urn:microsoft.com/office/officeart/2005/8/layout/orgChart1"/>
    <dgm:cxn modelId="{6BC30799-908F-4589-821F-51DBE2123F86}" type="presParOf" srcId="{BAA2D189-8395-46FD-AA9D-DDC4135D844D}" destId="{DFDF4386-E3D6-47D8-A8B7-C6226914B8EB}" srcOrd="1" destOrd="0" presId="urn:microsoft.com/office/officeart/2005/8/layout/orgChart1"/>
    <dgm:cxn modelId="{BF9536EE-03B5-4F09-96BB-E9B3E49C3F88}" type="presParOf" srcId="{14E95FFD-7C00-49D8-96D3-AB8B6AB51317}" destId="{E670FF1C-2557-410F-832F-B77CD29CDBA2}" srcOrd="1" destOrd="0" presId="urn:microsoft.com/office/officeart/2005/8/layout/orgChart1"/>
    <dgm:cxn modelId="{0D414FB0-A1AD-4448-9B08-3189B7A85BE4}" type="presParOf" srcId="{14E95FFD-7C00-49D8-96D3-AB8B6AB51317}" destId="{0CF3C491-38F9-40FB-A797-F458B477E931}" srcOrd="2" destOrd="0" presId="urn:microsoft.com/office/officeart/2005/8/layout/orgChart1"/>
    <dgm:cxn modelId="{2F51D482-11CA-4778-A397-DAE57FF896F5}" type="presParOf" srcId="{0B16CFDF-95C0-4A4C-9478-5F74448E6708}" destId="{AE5D505D-ABD6-418F-9745-F606D6AC4516}" srcOrd="2" destOrd="0" presId="urn:microsoft.com/office/officeart/2005/8/layout/orgChart1"/>
    <dgm:cxn modelId="{0750A19F-33EA-48BA-8B38-33BC9D64B24F}" type="presParOf" srcId="{A7AEFD72-7FD3-4823-B54C-FE1E0078EB28}" destId="{48F559C2-1B97-4404-B36E-3E4CCBEA4A28}" srcOrd="2" destOrd="0" presId="urn:microsoft.com/office/officeart/2005/8/layout/orgChart1"/>
    <dgm:cxn modelId="{2F08653F-A50F-4F2D-8B75-182729886A38}" type="presParOf" srcId="{67115206-F57D-40D1-AA16-406099ED58B7}" destId="{56ADAF87-F8F3-48A1-B690-872F04C43FE2}" srcOrd="2" destOrd="0" presId="urn:microsoft.com/office/officeart/2005/8/layout/orgChart1"/>
    <dgm:cxn modelId="{397FDB19-3A0F-46A0-B12A-402DCE7D5F19}" type="presParOf" srcId="{35037243-B0FF-4976-AA34-CD0F628ACE72}" destId="{EFD9D090-A9F4-4BF0-8EFE-962D7B74D6D3}" srcOrd="2" destOrd="0" presId="urn:microsoft.com/office/officeart/2005/8/layout/orgChart1"/>
  </dgm:cxnLst>
  <dgm:bg>
    <a:gradFill>
      <a:gsLst>
        <a:gs pos="0">
          <a:schemeClr val="bg1">
            <a:lumMod val="65000"/>
            <a:lumOff val="35000"/>
          </a:schemeClr>
        </a:gs>
        <a:gs pos="45000">
          <a:schemeClr val="bg1">
            <a:lumMod val="50000"/>
            <a:lumOff val="50000"/>
          </a:schemeClr>
        </a:gs>
        <a:gs pos="70000">
          <a:schemeClr val="bg1">
            <a:lumMod val="50000"/>
            <a:lumOff val="50000"/>
          </a:schemeClr>
        </a:gs>
        <a:gs pos="100000">
          <a:schemeClr val="tx1"/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D5BA6E-EF9A-42E9-A150-E9317AAF8448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B681033-8788-4B9B-8645-C370EC9569A8}">
      <dgm:prSet phldrT="[Teks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pl-PL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bonae</a:t>
          </a:r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fidei</a:t>
          </a:r>
          <a:endParaRPr lang="pl-PL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2762E7-7070-479B-915A-800656E379D4}" type="parTrans" cxnId="{B3C5464C-1017-44F7-9215-D1E251E5B53C}">
      <dgm:prSet/>
      <dgm:spPr/>
      <dgm:t>
        <a:bodyPr/>
        <a:lstStyle/>
        <a:p>
          <a:endParaRPr lang="pl-PL"/>
        </a:p>
      </dgm:t>
    </dgm:pt>
    <dgm:pt modelId="{4BEE87DD-785F-434D-AB87-CB0F6EE8177F}" type="sibTrans" cxnId="{B3C5464C-1017-44F7-9215-D1E251E5B53C}">
      <dgm:prSet/>
      <dgm:spPr/>
      <dgm:t>
        <a:bodyPr/>
        <a:lstStyle/>
        <a:p>
          <a:endParaRPr lang="pl-PL"/>
        </a:p>
      </dgm:t>
    </dgm:pt>
    <dgm:pt modelId="{6DDB06C5-A473-4CB0-9189-A3128E247596}">
      <dgm:prSet phldrT="[Tekst]" custT="1"/>
      <dgm:spPr>
        <a:solidFill>
          <a:schemeClr val="bg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pl-PL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gdy posiadacz był przekonany, że jego posiadanie odpowiada prawu do rzeczy</a:t>
          </a:r>
        </a:p>
      </dgm:t>
    </dgm:pt>
    <dgm:pt modelId="{15F115E6-04D8-4E5C-83D2-91377DCF6E51}" type="parTrans" cxnId="{025EFC1B-0032-4A6B-8112-5EC60F6A7E29}">
      <dgm:prSet/>
      <dgm:spPr/>
      <dgm:t>
        <a:bodyPr/>
        <a:lstStyle/>
        <a:p>
          <a:endParaRPr lang="pl-PL"/>
        </a:p>
      </dgm:t>
    </dgm:pt>
    <dgm:pt modelId="{D4A82275-6F26-444E-B435-F308669378AB}" type="sibTrans" cxnId="{025EFC1B-0032-4A6B-8112-5EC60F6A7E29}">
      <dgm:prSet/>
      <dgm:spPr/>
      <dgm:t>
        <a:bodyPr/>
        <a:lstStyle/>
        <a:p>
          <a:endParaRPr lang="pl-PL"/>
        </a:p>
      </dgm:t>
    </dgm:pt>
    <dgm:pt modelId="{D0590990-BEDD-4F39-A709-E8E89716D7FA}">
      <dgm:prSet phldrT="[Tekst]"/>
      <dgm:spPr/>
      <dgm:t>
        <a:bodyPr/>
        <a:lstStyle/>
        <a:p>
          <a:r>
            <a:rPr lang="pl-PL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malae</a:t>
          </a:r>
          <a:r>
            <a: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fidei</a:t>
          </a:r>
          <a:endParaRPr lang="pl-PL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865232-B6F6-4DEC-93D5-CAA38D7617DF}" type="parTrans" cxnId="{BD1ABB7B-A152-4811-AB25-5F5CDA77690A}">
      <dgm:prSet/>
      <dgm:spPr/>
      <dgm:t>
        <a:bodyPr/>
        <a:lstStyle/>
        <a:p>
          <a:endParaRPr lang="pl-PL"/>
        </a:p>
      </dgm:t>
    </dgm:pt>
    <dgm:pt modelId="{7B0C655C-1666-41EF-9C92-5EA0C4D20C6D}" type="sibTrans" cxnId="{BD1ABB7B-A152-4811-AB25-5F5CDA77690A}">
      <dgm:prSet/>
      <dgm:spPr/>
      <dgm:t>
        <a:bodyPr/>
        <a:lstStyle/>
        <a:p>
          <a:endParaRPr lang="pl-PL"/>
        </a:p>
      </dgm:t>
    </dgm:pt>
    <dgm:pt modelId="{E99D6CD6-F84A-49D5-A9B4-E9284ED5EF97}">
      <dgm:prSet phldrT="[Tekst]"/>
      <dgm:spPr/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gdy posiadacz wiedział, że jego posiadanie jest niezgodne ze stanem prawnym </a:t>
          </a:r>
        </a:p>
      </dgm:t>
    </dgm:pt>
    <dgm:pt modelId="{218E7C26-05E1-43C6-84E7-549C1C3AC89B}" type="parTrans" cxnId="{5EF74C7D-586A-4A70-A162-AF0C3B482B46}">
      <dgm:prSet/>
      <dgm:spPr/>
      <dgm:t>
        <a:bodyPr/>
        <a:lstStyle/>
        <a:p>
          <a:endParaRPr lang="pl-PL"/>
        </a:p>
      </dgm:t>
    </dgm:pt>
    <dgm:pt modelId="{7BC1CD35-051E-4B65-9989-EB2FCC8E4EA9}" type="sibTrans" cxnId="{5EF74C7D-586A-4A70-A162-AF0C3B482B46}">
      <dgm:prSet/>
      <dgm:spPr/>
      <dgm:t>
        <a:bodyPr/>
        <a:lstStyle/>
        <a:p>
          <a:endParaRPr lang="pl-PL"/>
        </a:p>
      </dgm:t>
    </dgm:pt>
    <dgm:pt modelId="{F5429DFF-65ED-48F6-B21D-D5C2BC439DC9}">
      <dgm:prSet phldrT="[Teks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pl-PL" dirty="0">
              <a:latin typeface="Times New Roman" panose="02020603050405020304" pitchFamily="18" charset="0"/>
              <a:cs typeface="Times New Roman" panose="02020603050405020304" pitchFamily="18" charset="0"/>
            </a:rPr>
            <a:t>gdy posiadacz nie wiedział, że jego posiadanie jest niezgodne z prawem, lecz jego niewiedza co do takiego stanu była wynikiem rażącego niedbalstwa</a:t>
          </a:r>
        </a:p>
      </dgm:t>
    </dgm:pt>
    <dgm:pt modelId="{A9959D01-98BB-4438-B8AC-D3894E36F21F}" type="parTrans" cxnId="{AA22FDE3-61AD-4F39-B86F-1150FD3411D5}">
      <dgm:prSet/>
      <dgm:spPr/>
      <dgm:t>
        <a:bodyPr/>
        <a:lstStyle/>
        <a:p>
          <a:endParaRPr lang="pl-PL"/>
        </a:p>
      </dgm:t>
    </dgm:pt>
    <dgm:pt modelId="{BF63397B-8DC6-4ED6-85EF-F871B525BCD8}" type="sibTrans" cxnId="{AA22FDE3-61AD-4F39-B86F-1150FD3411D5}">
      <dgm:prSet/>
      <dgm:spPr/>
      <dgm:t>
        <a:bodyPr/>
        <a:lstStyle/>
        <a:p>
          <a:endParaRPr lang="pl-PL"/>
        </a:p>
      </dgm:t>
    </dgm:pt>
    <dgm:pt modelId="{A12AC400-14E1-4C44-9EEE-966DC61C98C3}" type="pres">
      <dgm:prSet presAssocID="{45D5BA6E-EF9A-42E9-A150-E9317AAF8448}" presName="list" presStyleCnt="0">
        <dgm:presLayoutVars>
          <dgm:dir/>
          <dgm:animLvl val="lvl"/>
        </dgm:presLayoutVars>
      </dgm:prSet>
      <dgm:spPr/>
    </dgm:pt>
    <dgm:pt modelId="{66AA7A16-43FE-4761-9EEF-676173DB090A}" type="pres">
      <dgm:prSet presAssocID="{EB681033-8788-4B9B-8645-C370EC9569A8}" presName="posSpace" presStyleCnt="0"/>
      <dgm:spPr/>
    </dgm:pt>
    <dgm:pt modelId="{C3FB8517-3DF9-4519-B2DF-1795FEB73A5E}" type="pres">
      <dgm:prSet presAssocID="{EB681033-8788-4B9B-8645-C370EC9569A8}" presName="vertFlow" presStyleCnt="0"/>
      <dgm:spPr/>
    </dgm:pt>
    <dgm:pt modelId="{AD47E12E-F6B6-4B4F-A9BC-54BF83BA821D}" type="pres">
      <dgm:prSet presAssocID="{EB681033-8788-4B9B-8645-C370EC9569A8}" presName="topSpace" presStyleCnt="0"/>
      <dgm:spPr/>
    </dgm:pt>
    <dgm:pt modelId="{78E0D295-EDC3-42E4-AD5C-A8EEA595A40F}" type="pres">
      <dgm:prSet presAssocID="{EB681033-8788-4B9B-8645-C370EC9569A8}" presName="firstComp" presStyleCnt="0"/>
      <dgm:spPr/>
    </dgm:pt>
    <dgm:pt modelId="{25E4DB30-3260-43E0-A68D-C4B593B25538}" type="pres">
      <dgm:prSet presAssocID="{EB681033-8788-4B9B-8645-C370EC9569A8}" presName="firstChild" presStyleLbl="bgAccFollowNode1" presStyleIdx="0" presStyleCnt="3" custLinFactNeighborX="2439" custLinFactNeighborY="-652"/>
      <dgm:spPr/>
    </dgm:pt>
    <dgm:pt modelId="{38EF9A4F-780A-43DD-8158-6B3FEF81810D}" type="pres">
      <dgm:prSet presAssocID="{EB681033-8788-4B9B-8645-C370EC9569A8}" presName="firstChildTx" presStyleLbl="bgAccFollowNode1" presStyleIdx="0" presStyleCnt="3">
        <dgm:presLayoutVars>
          <dgm:bulletEnabled val="1"/>
        </dgm:presLayoutVars>
      </dgm:prSet>
      <dgm:spPr/>
    </dgm:pt>
    <dgm:pt modelId="{958ACF0D-5232-45E8-9AAE-AA44ACBD6F11}" type="pres">
      <dgm:prSet presAssocID="{EB681033-8788-4B9B-8645-C370EC9569A8}" presName="negSpace" presStyleCnt="0"/>
      <dgm:spPr/>
    </dgm:pt>
    <dgm:pt modelId="{22DB8F26-43A4-4DA7-B35E-3DFDD3F66D62}" type="pres">
      <dgm:prSet presAssocID="{EB681033-8788-4B9B-8645-C370EC9569A8}" presName="circle" presStyleLbl="node1" presStyleIdx="0" presStyleCnt="2"/>
      <dgm:spPr/>
    </dgm:pt>
    <dgm:pt modelId="{C860158B-F7EA-40DB-AF28-6370C997F957}" type="pres">
      <dgm:prSet presAssocID="{4BEE87DD-785F-434D-AB87-CB0F6EE8177F}" presName="transSpace" presStyleCnt="0"/>
      <dgm:spPr/>
    </dgm:pt>
    <dgm:pt modelId="{152C6130-1097-4E5A-92E3-2FEB085D3FB8}" type="pres">
      <dgm:prSet presAssocID="{D0590990-BEDD-4F39-A709-E8E89716D7FA}" presName="posSpace" presStyleCnt="0"/>
      <dgm:spPr/>
    </dgm:pt>
    <dgm:pt modelId="{8D31AFFE-9FD5-42F1-BE1A-FA502AFBD549}" type="pres">
      <dgm:prSet presAssocID="{D0590990-BEDD-4F39-A709-E8E89716D7FA}" presName="vertFlow" presStyleCnt="0"/>
      <dgm:spPr/>
    </dgm:pt>
    <dgm:pt modelId="{9DF7458C-10DD-4720-BC34-E91BCBD3E31D}" type="pres">
      <dgm:prSet presAssocID="{D0590990-BEDD-4F39-A709-E8E89716D7FA}" presName="topSpace" presStyleCnt="0"/>
      <dgm:spPr/>
    </dgm:pt>
    <dgm:pt modelId="{879093A2-5869-4F7A-94C9-3518465E4835}" type="pres">
      <dgm:prSet presAssocID="{D0590990-BEDD-4F39-A709-E8E89716D7FA}" presName="firstComp" presStyleCnt="0"/>
      <dgm:spPr/>
    </dgm:pt>
    <dgm:pt modelId="{27F94DDB-268C-474F-95C4-F96A33041A58}" type="pres">
      <dgm:prSet presAssocID="{D0590990-BEDD-4F39-A709-E8E89716D7FA}" presName="firstChild" presStyleLbl="bgAccFollowNode1" presStyleIdx="1" presStyleCnt="3"/>
      <dgm:spPr/>
    </dgm:pt>
    <dgm:pt modelId="{2E79E4DC-46DE-48DE-A4D6-D67A0F42E76A}" type="pres">
      <dgm:prSet presAssocID="{D0590990-BEDD-4F39-A709-E8E89716D7FA}" presName="firstChildTx" presStyleLbl="bgAccFollowNode1" presStyleIdx="1" presStyleCnt="3">
        <dgm:presLayoutVars>
          <dgm:bulletEnabled val="1"/>
        </dgm:presLayoutVars>
      </dgm:prSet>
      <dgm:spPr/>
    </dgm:pt>
    <dgm:pt modelId="{74BA54DB-B018-4C05-B0F3-D2873A9BE4D5}" type="pres">
      <dgm:prSet presAssocID="{F5429DFF-65ED-48F6-B21D-D5C2BC439DC9}" presName="comp" presStyleCnt="0"/>
      <dgm:spPr/>
    </dgm:pt>
    <dgm:pt modelId="{DC25883C-FAA9-4566-A990-0C3AAD76D31C}" type="pres">
      <dgm:prSet presAssocID="{F5429DFF-65ED-48F6-B21D-D5C2BC439DC9}" presName="child" presStyleLbl="bgAccFollowNode1" presStyleIdx="2" presStyleCnt="3"/>
      <dgm:spPr/>
    </dgm:pt>
    <dgm:pt modelId="{ED5C99A4-FF24-4366-9DF8-8B40B95EEE91}" type="pres">
      <dgm:prSet presAssocID="{F5429DFF-65ED-48F6-B21D-D5C2BC439DC9}" presName="childTx" presStyleLbl="bgAccFollowNode1" presStyleIdx="2" presStyleCnt="3">
        <dgm:presLayoutVars>
          <dgm:bulletEnabled val="1"/>
        </dgm:presLayoutVars>
      </dgm:prSet>
      <dgm:spPr/>
    </dgm:pt>
    <dgm:pt modelId="{B9BE50EC-15E0-4E69-81D5-DBD2EEE67F67}" type="pres">
      <dgm:prSet presAssocID="{D0590990-BEDD-4F39-A709-E8E89716D7FA}" presName="negSpace" presStyleCnt="0"/>
      <dgm:spPr/>
    </dgm:pt>
    <dgm:pt modelId="{AD9B1EF7-182E-4F14-B8BF-AC2341B8D8E7}" type="pres">
      <dgm:prSet presAssocID="{D0590990-BEDD-4F39-A709-E8E89716D7FA}" presName="circle" presStyleLbl="node1" presStyleIdx="1" presStyleCnt="2"/>
      <dgm:spPr/>
    </dgm:pt>
  </dgm:ptLst>
  <dgm:cxnLst>
    <dgm:cxn modelId="{025EFC1B-0032-4A6B-8112-5EC60F6A7E29}" srcId="{EB681033-8788-4B9B-8645-C370EC9569A8}" destId="{6DDB06C5-A473-4CB0-9189-A3128E247596}" srcOrd="0" destOrd="0" parTransId="{15F115E6-04D8-4E5C-83D2-91377DCF6E51}" sibTransId="{D4A82275-6F26-444E-B435-F308669378AB}"/>
    <dgm:cxn modelId="{9683B41F-625D-4B1E-ACEE-B48984C59A0E}" type="presOf" srcId="{E99D6CD6-F84A-49D5-A9B4-E9284ED5EF97}" destId="{27F94DDB-268C-474F-95C4-F96A33041A58}" srcOrd="0" destOrd="0" presId="urn:microsoft.com/office/officeart/2005/8/layout/hList9"/>
    <dgm:cxn modelId="{B0880863-3B9D-42EB-9943-1E43505C104B}" type="presOf" srcId="{6DDB06C5-A473-4CB0-9189-A3128E247596}" destId="{38EF9A4F-780A-43DD-8158-6B3FEF81810D}" srcOrd="1" destOrd="0" presId="urn:microsoft.com/office/officeart/2005/8/layout/hList9"/>
    <dgm:cxn modelId="{B3C5464C-1017-44F7-9215-D1E251E5B53C}" srcId="{45D5BA6E-EF9A-42E9-A150-E9317AAF8448}" destId="{EB681033-8788-4B9B-8645-C370EC9569A8}" srcOrd="0" destOrd="0" parTransId="{5B2762E7-7070-479B-915A-800656E379D4}" sibTransId="{4BEE87DD-785F-434D-AB87-CB0F6EE8177F}"/>
    <dgm:cxn modelId="{3A839476-CF17-4988-9B4D-7AE2B7D558C8}" type="presOf" srcId="{F5429DFF-65ED-48F6-B21D-D5C2BC439DC9}" destId="{DC25883C-FAA9-4566-A990-0C3AAD76D31C}" srcOrd="0" destOrd="0" presId="urn:microsoft.com/office/officeart/2005/8/layout/hList9"/>
    <dgm:cxn modelId="{BD1ABB7B-A152-4811-AB25-5F5CDA77690A}" srcId="{45D5BA6E-EF9A-42E9-A150-E9317AAF8448}" destId="{D0590990-BEDD-4F39-A709-E8E89716D7FA}" srcOrd="1" destOrd="0" parTransId="{65865232-B6F6-4DEC-93D5-CAA38D7617DF}" sibTransId="{7B0C655C-1666-41EF-9C92-5EA0C4D20C6D}"/>
    <dgm:cxn modelId="{5EF74C7D-586A-4A70-A162-AF0C3B482B46}" srcId="{D0590990-BEDD-4F39-A709-E8E89716D7FA}" destId="{E99D6CD6-F84A-49D5-A9B4-E9284ED5EF97}" srcOrd="0" destOrd="0" parTransId="{218E7C26-05E1-43C6-84E7-549C1C3AC89B}" sibTransId="{7BC1CD35-051E-4B65-9989-EB2FCC8E4EA9}"/>
    <dgm:cxn modelId="{106A3687-2AC7-48D0-83FD-07E83B63F1D7}" type="presOf" srcId="{F5429DFF-65ED-48F6-B21D-D5C2BC439DC9}" destId="{ED5C99A4-FF24-4366-9DF8-8B40B95EEE91}" srcOrd="1" destOrd="0" presId="urn:microsoft.com/office/officeart/2005/8/layout/hList9"/>
    <dgm:cxn modelId="{417241B7-0B39-439A-92F4-7700CC884B86}" type="presOf" srcId="{EB681033-8788-4B9B-8645-C370EC9569A8}" destId="{22DB8F26-43A4-4DA7-B35E-3DFDD3F66D62}" srcOrd="0" destOrd="0" presId="urn:microsoft.com/office/officeart/2005/8/layout/hList9"/>
    <dgm:cxn modelId="{E425FEC5-01B7-456D-9481-CB983E69B746}" type="presOf" srcId="{6DDB06C5-A473-4CB0-9189-A3128E247596}" destId="{25E4DB30-3260-43E0-A68D-C4B593B25538}" srcOrd="0" destOrd="0" presId="urn:microsoft.com/office/officeart/2005/8/layout/hList9"/>
    <dgm:cxn modelId="{AA22FDE3-61AD-4F39-B86F-1150FD3411D5}" srcId="{D0590990-BEDD-4F39-A709-E8E89716D7FA}" destId="{F5429DFF-65ED-48F6-B21D-D5C2BC439DC9}" srcOrd="1" destOrd="0" parTransId="{A9959D01-98BB-4438-B8AC-D3894E36F21F}" sibTransId="{BF63397B-8DC6-4ED6-85EF-F871B525BCD8}"/>
    <dgm:cxn modelId="{ADF837EA-6699-4D60-8591-951682A0E3F1}" type="presOf" srcId="{45D5BA6E-EF9A-42E9-A150-E9317AAF8448}" destId="{A12AC400-14E1-4C44-9EEE-966DC61C98C3}" srcOrd="0" destOrd="0" presId="urn:microsoft.com/office/officeart/2005/8/layout/hList9"/>
    <dgm:cxn modelId="{2991D7F0-0427-4FC0-B58C-2C48D742B544}" type="presOf" srcId="{D0590990-BEDD-4F39-A709-E8E89716D7FA}" destId="{AD9B1EF7-182E-4F14-B8BF-AC2341B8D8E7}" srcOrd="0" destOrd="0" presId="urn:microsoft.com/office/officeart/2005/8/layout/hList9"/>
    <dgm:cxn modelId="{6093A5F6-F80F-48F6-8C5A-32525F754489}" type="presOf" srcId="{E99D6CD6-F84A-49D5-A9B4-E9284ED5EF97}" destId="{2E79E4DC-46DE-48DE-A4D6-D67A0F42E76A}" srcOrd="1" destOrd="0" presId="urn:microsoft.com/office/officeart/2005/8/layout/hList9"/>
    <dgm:cxn modelId="{0423D23D-5036-491B-A8B1-43E5AFA57270}" type="presParOf" srcId="{A12AC400-14E1-4C44-9EEE-966DC61C98C3}" destId="{66AA7A16-43FE-4761-9EEF-676173DB090A}" srcOrd="0" destOrd="0" presId="urn:microsoft.com/office/officeart/2005/8/layout/hList9"/>
    <dgm:cxn modelId="{B0623D14-D17F-4619-AF7F-74E6BCA8BD9B}" type="presParOf" srcId="{A12AC400-14E1-4C44-9EEE-966DC61C98C3}" destId="{C3FB8517-3DF9-4519-B2DF-1795FEB73A5E}" srcOrd="1" destOrd="0" presId="urn:microsoft.com/office/officeart/2005/8/layout/hList9"/>
    <dgm:cxn modelId="{0D1275B5-1ED0-44E1-8FCA-E24BB9F4FCB1}" type="presParOf" srcId="{C3FB8517-3DF9-4519-B2DF-1795FEB73A5E}" destId="{AD47E12E-F6B6-4B4F-A9BC-54BF83BA821D}" srcOrd="0" destOrd="0" presId="urn:microsoft.com/office/officeart/2005/8/layout/hList9"/>
    <dgm:cxn modelId="{1C65DDE6-0B5F-476E-BA98-77CE4D31CB4D}" type="presParOf" srcId="{C3FB8517-3DF9-4519-B2DF-1795FEB73A5E}" destId="{78E0D295-EDC3-42E4-AD5C-A8EEA595A40F}" srcOrd="1" destOrd="0" presId="urn:microsoft.com/office/officeart/2005/8/layout/hList9"/>
    <dgm:cxn modelId="{ED96EBDB-4C89-4714-9C06-42DCE81D9D00}" type="presParOf" srcId="{78E0D295-EDC3-42E4-AD5C-A8EEA595A40F}" destId="{25E4DB30-3260-43E0-A68D-C4B593B25538}" srcOrd="0" destOrd="0" presId="urn:microsoft.com/office/officeart/2005/8/layout/hList9"/>
    <dgm:cxn modelId="{B4594001-F3B0-4C4A-BD27-72E197D0EC63}" type="presParOf" srcId="{78E0D295-EDC3-42E4-AD5C-A8EEA595A40F}" destId="{38EF9A4F-780A-43DD-8158-6B3FEF81810D}" srcOrd="1" destOrd="0" presId="urn:microsoft.com/office/officeart/2005/8/layout/hList9"/>
    <dgm:cxn modelId="{525B4C1D-C7EF-4F3D-AA2D-95FE57E47A9C}" type="presParOf" srcId="{A12AC400-14E1-4C44-9EEE-966DC61C98C3}" destId="{958ACF0D-5232-45E8-9AAE-AA44ACBD6F11}" srcOrd="2" destOrd="0" presId="urn:microsoft.com/office/officeart/2005/8/layout/hList9"/>
    <dgm:cxn modelId="{6389EAA5-3AA2-4A7E-9C25-A19FF7E48BD4}" type="presParOf" srcId="{A12AC400-14E1-4C44-9EEE-966DC61C98C3}" destId="{22DB8F26-43A4-4DA7-B35E-3DFDD3F66D62}" srcOrd="3" destOrd="0" presId="urn:microsoft.com/office/officeart/2005/8/layout/hList9"/>
    <dgm:cxn modelId="{97A9A57B-9EEA-46C2-AB49-7745A3B06CD9}" type="presParOf" srcId="{A12AC400-14E1-4C44-9EEE-966DC61C98C3}" destId="{C860158B-F7EA-40DB-AF28-6370C997F957}" srcOrd="4" destOrd="0" presId="urn:microsoft.com/office/officeart/2005/8/layout/hList9"/>
    <dgm:cxn modelId="{C936A89D-075E-412C-AC8A-31916598F35F}" type="presParOf" srcId="{A12AC400-14E1-4C44-9EEE-966DC61C98C3}" destId="{152C6130-1097-4E5A-92E3-2FEB085D3FB8}" srcOrd="5" destOrd="0" presId="urn:microsoft.com/office/officeart/2005/8/layout/hList9"/>
    <dgm:cxn modelId="{60727ABA-7B82-422D-9B00-35767878595B}" type="presParOf" srcId="{A12AC400-14E1-4C44-9EEE-966DC61C98C3}" destId="{8D31AFFE-9FD5-42F1-BE1A-FA502AFBD549}" srcOrd="6" destOrd="0" presId="urn:microsoft.com/office/officeart/2005/8/layout/hList9"/>
    <dgm:cxn modelId="{F1C11096-7538-4B91-8728-E9558ABE10C9}" type="presParOf" srcId="{8D31AFFE-9FD5-42F1-BE1A-FA502AFBD549}" destId="{9DF7458C-10DD-4720-BC34-E91BCBD3E31D}" srcOrd="0" destOrd="0" presId="urn:microsoft.com/office/officeart/2005/8/layout/hList9"/>
    <dgm:cxn modelId="{E00297BC-97A8-4830-B078-688D1E951446}" type="presParOf" srcId="{8D31AFFE-9FD5-42F1-BE1A-FA502AFBD549}" destId="{879093A2-5869-4F7A-94C9-3518465E4835}" srcOrd="1" destOrd="0" presId="urn:microsoft.com/office/officeart/2005/8/layout/hList9"/>
    <dgm:cxn modelId="{560813AE-869E-4C10-BEAF-F358E69B9F84}" type="presParOf" srcId="{879093A2-5869-4F7A-94C9-3518465E4835}" destId="{27F94DDB-268C-474F-95C4-F96A33041A58}" srcOrd="0" destOrd="0" presId="urn:microsoft.com/office/officeart/2005/8/layout/hList9"/>
    <dgm:cxn modelId="{D0316716-7FAD-4EFE-9C17-A50B151F0FA1}" type="presParOf" srcId="{879093A2-5869-4F7A-94C9-3518465E4835}" destId="{2E79E4DC-46DE-48DE-A4D6-D67A0F42E76A}" srcOrd="1" destOrd="0" presId="urn:microsoft.com/office/officeart/2005/8/layout/hList9"/>
    <dgm:cxn modelId="{E6F14127-0D19-49E6-97FD-3C50B82DB567}" type="presParOf" srcId="{8D31AFFE-9FD5-42F1-BE1A-FA502AFBD549}" destId="{74BA54DB-B018-4C05-B0F3-D2873A9BE4D5}" srcOrd="2" destOrd="0" presId="urn:microsoft.com/office/officeart/2005/8/layout/hList9"/>
    <dgm:cxn modelId="{7EA80A4B-FF20-472C-B6A9-AE09F35FEB8E}" type="presParOf" srcId="{74BA54DB-B018-4C05-B0F3-D2873A9BE4D5}" destId="{DC25883C-FAA9-4566-A990-0C3AAD76D31C}" srcOrd="0" destOrd="0" presId="urn:microsoft.com/office/officeart/2005/8/layout/hList9"/>
    <dgm:cxn modelId="{7A5ACEBB-382A-460B-A5A5-37D1983CF7DA}" type="presParOf" srcId="{74BA54DB-B018-4C05-B0F3-D2873A9BE4D5}" destId="{ED5C99A4-FF24-4366-9DF8-8B40B95EEE91}" srcOrd="1" destOrd="0" presId="urn:microsoft.com/office/officeart/2005/8/layout/hList9"/>
    <dgm:cxn modelId="{11EA0787-5841-4A00-A91E-6CCC90ACB179}" type="presParOf" srcId="{A12AC400-14E1-4C44-9EEE-966DC61C98C3}" destId="{B9BE50EC-15E0-4E69-81D5-DBD2EEE67F67}" srcOrd="7" destOrd="0" presId="urn:microsoft.com/office/officeart/2005/8/layout/hList9"/>
    <dgm:cxn modelId="{66102657-3212-479F-80FE-1543CE7962E1}" type="presParOf" srcId="{A12AC400-14E1-4C44-9EEE-966DC61C98C3}" destId="{AD9B1EF7-182E-4F14-B8BF-AC2341B8D8E7}" srcOrd="8" destOrd="0" presId="urn:microsoft.com/office/officeart/2005/8/layout/hList9"/>
  </dgm:cxnLst>
  <dgm:bg>
    <a:gradFill>
      <a:gsLst>
        <a:gs pos="0">
          <a:schemeClr val="bg1">
            <a:lumMod val="50000"/>
            <a:lumOff val="50000"/>
          </a:schemeClr>
        </a:gs>
        <a:gs pos="45000">
          <a:schemeClr val="bg1">
            <a:lumMod val="75000"/>
            <a:lumOff val="25000"/>
          </a:schemeClr>
        </a:gs>
        <a:gs pos="70000">
          <a:schemeClr val="bg1">
            <a:lumMod val="95000"/>
            <a:lumOff val="5000"/>
          </a:schemeClr>
        </a:gs>
        <a:gs pos="100000">
          <a:schemeClr val="bg1">
            <a:lumMod val="50000"/>
            <a:lumOff val="50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154B7B-9E6C-46BC-AB08-652DC71086EC}" type="doc">
      <dgm:prSet loTypeId="urn:microsoft.com/office/officeart/2008/layout/RadialCluster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E7B9B2B-657C-4989-8FB9-CE46D9C1F0E6}">
      <dgm:prSet phldrT="[Tekst]" custT="1"/>
      <dgm:spPr>
        <a:solidFill>
          <a:schemeClr val="bg1"/>
        </a:solidFill>
      </dgm:spPr>
      <dgm:t>
        <a:bodyPr/>
        <a:lstStyle/>
        <a:p>
          <a:r>
            <a:rPr lang="pl-PL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vitiosa</a:t>
          </a:r>
          <a:r>
            <a:rPr lang="pl-PL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- gdy zostało nabyte od przeciwnika w danym stosunku prawnym lub sporze</a:t>
          </a:r>
        </a:p>
      </dgm:t>
    </dgm:pt>
    <dgm:pt modelId="{020936CA-DAB6-412B-A78F-AC638E4C41C6}" type="parTrans" cxnId="{7924AAD8-A0B6-43F0-AE5C-C41D948C88C9}">
      <dgm:prSet/>
      <dgm:spPr/>
      <dgm:t>
        <a:bodyPr/>
        <a:lstStyle/>
        <a:p>
          <a:endParaRPr lang="pl-PL"/>
        </a:p>
      </dgm:t>
    </dgm:pt>
    <dgm:pt modelId="{CFD97EC4-7119-4F42-AF0E-80B4E26862FD}" type="sibTrans" cxnId="{7924AAD8-A0B6-43F0-AE5C-C41D948C88C9}">
      <dgm:prSet/>
      <dgm:spPr/>
      <dgm:t>
        <a:bodyPr/>
        <a:lstStyle/>
        <a:p>
          <a:endParaRPr lang="pl-PL"/>
        </a:p>
      </dgm:t>
    </dgm:pt>
    <dgm:pt modelId="{A437F031-94E0-4FF6-985E-16FA9B746FC1}">
      <dgm:prSet phldrT="[Tekst]" custT="1"/>
      <dgm:spPr/>
      <dgm:t>
        <a:bodyPr/>
        <a:lstStyle/>
        <a:p>
          <a:r>
            <a:rPr lang="pl-PL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</a:t>
          </a:r>
        </a:p>
      </dgm:t>
    </dgm:pt>
    <dgm:pt modelId="{F9A53458-6298-4162-BCB7-320B3373A64F}" type="parTrans" cxnId="{F5CAEDD6-2850-4AE7-BADE-35B554DD8D99}">
      <dgm:prSet/>
      <dgm:spPr/>
      <dgm:t>
        <a:bodyPr/>
        <a:lstStyle/>
        <a:p>
          <a:endParaRPr lang="pl-PL"/>
        </a:p>
      </dgm:t>
    </dgm:pt>
    <dgm:pt modelId="{6319E44B-6FF8-47BE-9453-3A720E63CF9C}" type="sibTrans" cxnId="{F5CAEDD6-2850-4AE7-BADE-35B554DD8D99}">
      <dgm:prSet/>
      <dgm:spPr/>
      <dgm:t>
        <a:bodyPr/>
        <a:lstStyle/>
        <a:p>
          <a:endParaRPr lang="pl-PL"/>
        </a:p>
      </dgm:t>
    </dgm:pt>
    <dgm:pt modelId="{5291B814-2B6D-4258-A501-2E0E4DC9555C}">
      <dgm:prSet phldrT="[Tekst]" custT="1"/>
      <dgm:spPr>
        <a:solidFill>
          <a:schemeClr val="bg1"/>
        </a:solidFill>
      </dgm:spPr>
      <dgm:t>
        <a:bodyPr/>
        <a:lstStyle/>
        <a:p>
          <a:r>
            <a:rPr lang="pl-PL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clam</a:t>
          </a:r>
          <a:endParaRPr lang="pl-PL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E3A86F-0F1B-4D3B-9D75-66F8F25E69F3}" type="parTrans" cxnId="{336A11DB-3A9E-4866-94A7-C10EC296D546}">
      <dgm:prSet/>
      <dgm:spPr/>
      <dgm:t>
        <a:bodyPr/>
        <a:lstStyle/>
        <a:p>
          <a:endParaRPr lang="pl-PL"/>
        </a:p>
      </dgm:t>
    </dgm:pt>
    <dgm:pt modelId="{EB14CC2E-6A19-4155-9496-92B68C317677}" type="sibTrans" cxnId="{336A11DB-3A9E-4866-94A7-C10EC296D546}">
      <dgm:prSet/>
      <dgm:spPr/>
      <dgm:t>
        <a:bodyPr/>
        <a:lstStyle/>
        <a:p>
          <a:endParaRPr lang="pl-PL"/>
        </a:p>
      </dgm:t>
    </dgm:pt>
    <dgm:pt modelId="{7F9E94D1-50AE-4EFD-A45C-C9EFB773204B}">
      <dgm:prSet phldrT="[Tekst]"/>
      <dgm:spPr>
        <a:solidFill>
          <a:schemeClr val="bg1"/>
        </a:solidFill>
      </dgm:spPr>
      <dgm:t>
        <a:bodyPr/>
        <a:lstStyle/>
        <a:p>
          <a:r>
            <a:rPr lang="pl-PL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precario</a:t>
          </a:r>
          <a:endParaRPr lang="pl-PL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9324A8-EB8F-4663-A630-7554D7B28B8B}" type="parTrans" cxnId="{1870F417-6E4C-4D9C-89B7-982C2B8DB864}">
      <dgm:prSet/>
      <dgm:spPr/>
      <dgm:t>
        <a:bodyPr/>
        <a:lstStyle/>
        <a:p>
          <a:endParaRPr lang="pl-PL"/>
        </a:p>
      </dgm:t>
    </dgm:pt>
    <dgm:pt modelId="{657626F3-1B5A-49F8-AD52-479EA5510EE3}" type="sibTrans" cxnId="{1870F417-6E4C-4D9C-89B7-982C2B8DB864}">
      <dgm:prSet/>
      <dgm:spPr/>
      <dgm:t>
        <a:bodyPr/>
        <a:lstStyle/>
        <a:p>
          <a:endParaRPr lang="pl-PL"/>
        </a:p>
      </dgm:t>
    </dgm:pt>
    <dgm:pt modelId="{914F1F8A-DD5E-4F31-ADE7-34458CAD7947}" type="pres">
      <dgm:prSet presAssocID="{FB154B7B-9E6C-46BC-AB08-652DC71086E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257EF49-8D58-4C43-ABA8-62350B289E84}" type="pres">
      <dgm:prSet presAssocID="{8E7B9B2B-657C-4989-8FB9-CE46D9C1F0E6}" presName="singleCycle" presStyleCnt="0"/>
      <dgm:spPr/>
    </dgm:pt>
    <dgm:pt modelId="{759E8B8D-E6E2-4322-BA91-A092F53352CC}" type="pres">
      <dgm:prSet presAssocID="{8E7B9B2B-657C-4989-8FB9-CE46D9C1F0E6}" presName="singleCenter" presStyleLbl="node1" presStyleIdx="0" presStyleCnt="4" custScaleX="172183" custScaleY="173468">
        <dgm:presLayoutVars>
          <dgm:chMax val="7"/>
          <dgm:chPref val="7"/>
        </dgm:presLayoutVars>
      </dgm:prSet>
      <dgm:spPr/>
    </dgm:pt>
    <dgm:pt modelId="{CA0ECF1C-B983-4CF5-B323-CCA3D08FAF20}" type="pres">
      <dgm:prSet presAssocID="{F9A53458-6298-4162-BCB7-320B3373A64F}" presName="Name56" presStyleLbl="parChTrans1D2" presStyleIdx="0" presStyleCnt="3"/>
      <dgm:spPr/>
    </dgm:pt>
    <dgm:pt modelId="{A8426143-3928-43F2-8492-7A05C7D3FFA7}" type="pres">
      <dgm:prSet presAssocID="{A437F031-94E0-4FF6-985E-16FA9B746FC1}" presName="text0" presStyleLbl="node1" presStyleIdx="1" presStyleCnt="4" custRadScaleRad="99467" custRadScaleInc="646">
        <dgm:presLayoutVars>
          <dgm:bulletEnabled val="1"/>
        </dgm:presLayoutVars>
      </dgm:prSet>
      <dgm:spPr/>
    </dgm:pt>
    <dgm:pt modelId="{0F3FABB5-8A9B-4442-A014-BF87DB5FC12C}" type="pres">
      <dgm:prSet presAssocID="{97E3A86F-0F1B-4D3B-9D75-66F8F25E69F3}" presName="Name56" presStyleLbl="parChTrans1D2" presStyleIdx="1" presStyleCnt="3"/>
      <dgm:spPr/>
    </dgm:pt>
    <dgm:pt modelId="{33F4B883-497D-4BD4-9BB9-090C224D62C1}" type="pres">
      <dgm:prSet presAssocID="{5291B814-2B6D-4258-A501-2E0E4DC9555C}" presName="text0" presStyleLbl="node1" presStyleIdx="2" presStyleCnt="4">
        <dgm:presLayoutVars>
          <dgm:bulletEnabled val="1"/>
        </dgm:presLayoutVars>
      </dgm:prSet>
      <dgm:spPr/>
    </dgm:pt>
    <dgm:pt modelId="{B86E0F20-3719-4428-8499-76143557127D}" type="pres">
      <dgm:prSet presAssocID="{629324A8-EB8F-4663-A630-7554D7B28B8B}" presName="Name56" presStyleLbl="parChTrans1D2" presStyleIdx="2" presStyleCnt="3"/>
      <dgm:spPr/>
    </dgm:pt>
    <dgm:pt modelId="{85DEE770-CB46-4BB9-B194-D4169CE0FFB9}" type="pres">
      <dgm:prSet presAssocID="{7F9E94D1-50AE-4EFD-A45C-C9EFB773204B}" presName="text0" presStyleLbl="node1" presStyleIdx="3" presStyleCnt="4">
        <dgm:presLayoutVars>
          <dgm:bulletEnabled val="1"/>
        </dgm:presLayoutVars>
      </dgm:prSet>
      <dgm:spPr/>
    </dgm:pt>
  </dgm:ptLst>
  <dgm:cxnLst>
    <dgm:cxn modelId="{1870F417-6E4C-4D9C-89B7-982C2B8DB864}" srcId="{8E7B9B2B-657C-4989-8FB9-CE46D9C1F0E6}" destId="{7F9E94D1-50AE-4EFD-A45C-C9EFB773204B}" srcOrd="2" destOrd="0" parTransId="{629324A8-EB8F-4663-A630-7554D7B28B8B}" sibTransId="{657626F3-1B5A-49F8-AD52-479EA5510EE3}"/>
    <dgm:cxn modelId="{D5253032-B662-4895-8CA3-EEE88CCDB13E}" type="presOf" srcId="{97E3A86F-0F1B-4D3B-9D75-66F8F25E69F3}" destId="{0F3FABB5-8A9B-4442-A014-BF87DB5FC12C}" srcOrd="0" destOrd="0" presId="urn:microsoft.com/office/officeart/2008/layout/RadialCluster"/>
    <dgm:cxn modelId="{F376423E-D397-47F9-A79F-1A0B58BFC48C}" type="presOf" srcId="{F9A53458-6298-4162-BCB7-320B3373A64F}" destId="{CA0ECF1C-B983-4CF5-B323-CCA3D08FAF20}" srcOrd="0" destOrd="0" presId="urn:microsoft.com/office/officeart/2008/layout/RadialCluster"/>
    <dgm:cxn modelId="{15B87E5B-C1A1-4AF7-9B4C-6748289D8E84}" type="presOf" srcId="{A437F031-94E0-4FF6-985E-16FA9B746FC1}" destId="{A8426143-3928-43F2-8492-7A05C7D3FFA7}" srcOrd="0" destOrd="0" presId="urn:microsoft.com/office/officeart/2008/layout/RadialCluster"/>
    <dgm:cxn modelId="{D25F2660-E502-4A10-8D4F-3107BBCA5BB7}" type="presOf" srcId="{8E7B9B2B-657C-4989-8FB9-CE46D9C1F0E6}" destId="{759E8B8D-E6E2-4322-BA91-A092F53352CC}" srcOrd="0" destOrd="0" presId="urn:microsoft.com/office/officeart/2008/layout/RadialCluster"/>
    <dgm:cxn modelId="{AF14AF4C-B538-4FBC-873A-1CEC9F5D2820}" type="presOf" srcId="{629324A8-EB8F-4663-A630-7554D7B28B8B}" destId="{B86E0F20-3719-4428-8499-76143557127D}" srcOrd="0" destOrd="0" presId="urn:microsoft.com/office/officeart/2008/layout/RadialCluster"/>
    <dgm:cxn modelId="{DDD7E5B5-5692-4A78-8074-029DDE3DC532}" type="presOf" srcId="{5291B814-2B6D-4258-A501-2E0E4DC9555C}" destId="{33F4B883-497D-4BD4-9BB9-090C224D62C1}" srcOrd="0" destOrd="0" presId="urn:microsoft.com/office/officeart/2008/layout/RadialCluster"/>
    <dgm:cxn modelId="{E14707B7-ED44-4252-9D58-4EDCE67EC6A8}" type="presOf" srcId="{7F9E94D1-50AE-4EFD-A45C-C9EFB773204B}" destId="{85DEE770-CB46-4BB9-B194-D4169CE0FFB9}" srcOrd="0" destOrd="0" presId="urn:microsoft.com/office/officeart/2008/layout/RadialCluster"/>
    <dgm:cxn modelId="{F5CAEDD6-2850-4AE7-BADE-35B554DD8D99}" srcId="{8E7B9B2B-657C-4989-8FB9-CE46D9C1F0E6}" destId="{A437F031-94E0-4FF6-985E-16FA9B746FC1}" srcOrd="0" destOrd="0" parTransId="{F9A53458-6298-4162-BCB7-320B3373A64F}" sibTransId="{6319E44B-6FF8-47BE-9453-3A720E63CF9C}"/>
    <dgm:cxn modelId="{7924AAD8-A0B6-43F0-AE5C-C41D948C88C9}" srcId="{FB154B7B-9E6C-46BC-AB08-652DC71086EC}" destId="{8E7B9B2B-657C-4989-8FB9-CE46D9C1F0E6}" srcOrd="0" destOrd="0" parTransId="{020936CA-DAB6-412B-A78F-AC638E4C41C6}" sibTransId="{CFD97EC4-7119-4F42-AF0E-80B4E26862FD}"/>
    <dgm:cxn modelId="{868525D9-916E-45E6-BAA7-A75EF81BACA2}" type="presOf" srcId="{FB154B7B-9E6C-46BC-AB08-652DC71086EC}" destId="{914F1F8A-DD5E-4F31-ADE7-34458CAD7947}" srcOrd="0" destOrd="0" presId="urn:microsoft.com/office/officeart/2008/layout/RadialCluster"/>
    <dgm:cxn modelId="{336A11DB-3A9E-4866-94A7-C10EC296D546}" srcId="{8E7B9B2B-657C-4989-8FB9-CE46D9C1F0E6}" destId="{5291B814-2B6D-4258-A501-2E0E4DC9555C}" srcOrd="1" destOrd="0" parTransId="{97E3A86F-0F1B-4D3B-9D75-66F8F25E69F3}" sibTransId="{EB14CC2E-6A19-4155-9496-92B68C317677}"/>
    <dgm:cxn modelId="{493C9586-D636-4B6A-8FC6-9FD0A039FAB1}" type="presParOf" srcId="{914F1F8A-DD5E-4F31-ADE7-34458CAD7947}" destId="{C257EF49-8D58-4C43-ABA8-62350B289E84}" srcOrd="0" destOrd="0" presId="urn:microsoft.com/office/officeart/2008/layout/RadialCluster"/>
    <dgm:cxn modelId="{C34C1A22-C22B-4895-8B9E-10034BFADB52}" type="presParOf" srcId="{C257EF49-8D58-4C43-ABA8-62350B289E84}" destId="{759E8B8D-E6E2-4322-BA91-A092F53352CC}" srcOrd="0" destOrd="0" presId="urn:microsoft.com/office/officeart/2008/layout/RadialCluster"/>
    <dgm:cxn modelId="{033BA2D2-36CD-4FBC-8348-169CE81BCD12}" type="presParOf" srcId="{C257EF49-8D58-4C43-ABA8-62350B289E84}" destId="{CA0ECF1C-B983-4CF5-B323-CCA3D08FAF20}" srcOrd="1" destOrd="0" presId="urn:microsoft.com/office/officeart/2008/layout/RadialCluster"/>
    <dgm:cxn modelId="{8DD4CC5D-2EEF-456B-825D-AD60E6E575D3}" type="presParOf" srcId="{C257EF49-8D58-4C43-ABA8-62350B289E84}" destId="{A8426143-3928-43F2-8492-7A05C7D3FFA7}" srcOrd="2" destOrd="0" presId="urn:microsoft.com/office/officeart/2008/layout/RadialCluster"/>
    <dgm:cxn modelId="{8D7A8CDA-2ECA-44EB-9478-FF5F8AADB692}" type="presParOf" srcId="{C257EF49-8D58-4C43-ABA8-62350B289E84}" destId="{0F3FABB5-8A9B-4442-A014-BF87DB5FC12C}" srcOrd="3" destOrd="0" presId="urn:microsoft.com/office/officeart/2008/layout/RadialCluster"/>
    <dgm:cxn modelId="{818EDC6A-8625-4326-9085-5A4321CF10CC}" type="presParOf" srcId="{C257EF49-8D58-4C43-ABA8-62350B289E84}" destId="{33F4B883-497D-4BD4-9BB9-090C224D62C1}" srcOrd="4" destOrd="0" presId="urn:microsoft.com/office/officeart/2008/layout/RadialCluster"/>
    <dgm:cxn modelId="{FFAE4C76-F295-4B97-A510-9487ECA5389E}" type="presParOf" srcId="{C257EF49-8D58-4C43-ABA8-62350B289E84}" destId="{B86E0F20-3719-4428-8499-76143557127D}" srcOrd="5" destOrd="0" presId="urn:microsoft.com/office/officeart/2008/layout/RadialCluster"/>
    <dgm:cxn modelId="{472B08D9-F047-4F20-B312-A42F89E22E5B}" type="presParOf" srcId="{C257EF49-8D58-4C43-ABA8-62350B289E84}" destId="{85DEE770-CB46-4BB9-B194-D4169CE0FFB9}" srcOrd="6" destOrd="0" presId="urn:microsoft.com/office/officeart/2008/layout/RadialCluster"/>
  </dgm:cxnLst>
  <dgm:bg>
    <a:gradFill>
      <a:gsLst>
        <a:gs pos="0">
          <a:srgbClr val="FFF200"/>
        </a:gs>
        <a:gs pos="0">
          <a:schemeClr val="bg1">
            <a:lumMod val="50000"/>
            <a:lumOff val="50000"/>
          </a:schemeClr>
        </a:gs>
        <a:gs pos="70000">
          <a:schemeClr val="bg1">
            <a:lumMod val="85000"/>
            <a:lumOff val="15000"/>
          </a:schemeClr>
        </a:gs>
        <a:gs pos="100000">
          <a:schemeClr val="bg1">
            <a:lumMod val="50000"/>
            <a:lumOff val="50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BD3BB-C7AC-4B9E-AC98-71A6A9CCA72E}">
      <dsp:nvSpPr>
        <dsp:cNvPr id="0" name=""/>
        <dsp:cNvSpPr/>
      </dsp:nvSpPr>
      <dsp:spPr>
        <a:xfrm>
          <a:off x="4118082" y="1297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Rodzaje władztwa nad rzeczami</a:t>
          </a:r>
        </a:p>
      </dsp:txBody>
      <dsp:txXfrm>
        <a:off x="4153294" y="36509"/>
        <a:ext cx="1732918" cy="1131804"/>
      </dsp:txXfrm>
    </dsp:sp>
    <dsp:sp modelId="{9132C505-C825-419A-A741-1834329EB83B}">
      <dsp:nvSpPr>
        <dsp:cNvPr id="0" name=""/>
        <dsp:cNvSpPr/>
      </dsp:nvSpPr>
      <dsp:spPr>
        <a:xfrm>
          <a:off x="3261495" y="1203525"/>
          <a:ext cx="1758258" cy="480891"/>
        </a:xfrm>
        <a:custGeom>
          <a:avLst/>
          <a:gdLst/>
          <a:ahLst/>
          <a:cxnLst/>
          <a:rect l="0" t="0" r="0" b="0"/>
          <a:pathLst>
            <a:path>
              <a:moveTo>
                <a:pt x="1758258" y="0"/>
              </a:moveTo>
              <a:lnTo>
                <a:pt x="1758258" y="240445"/>
              </a:lnTo>
              <a:lnTo>
                <a:pt x="0" y="240445"/>
              </a:lnTo>
              <a:lnTo>
                <a:pt x="0" y="480891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40B70-172F-41FC-A9C5-E578C1076F4C}">
      <dsp:nvSpPr>
        <dsp:cNvPr id="0" name=""/>
        <dsp:cNvSpPr/>
      </dsp:nvSpPr>
      <dsp:spPr>
        <a:xfrm>
          <a:off x="2359823" y="1684416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Władztwo prawne</a:t>
          </a:r>
        </a:p>
      </dsp:txBody>
      <dsp:txXfrm>
        <a:off x="2395035" y="1719628"/>
        <a:ext cx="1732918" cy="1131804"/>
      </dsp:txXfrm>
    </dsp:sp>
    <dsp:sp modelId="{031FE2DA-B29D-457D-AFD7-1FC0D6FA0D06}">
      <dsp:nvSpPr>
        <dsp:cNvPr id="0" name=""/>
        <dsp:cNvSpPr/>
      </dsp:nvSpPr>
      <dsp:spPr>
        <a:xfrm>
          <a:off x="2089322" y="2886644"/>
          <a:ext cx="1172172" cy="480891"/>
        </a:xfrm>
        <a:custGeom>
          <a:avLst/>
          <a:gdLst/>
          <a:ahLst/>
          <a:cxnLst/>
          <a:rect l="0" t="0" r="0" b="0"/>
          <a:pathLst>
            <a:path>
              <a:moveTo>
                <a:pt x="1172172" y="0"/>
              </a:moveTo>
              <a:lnTo>
                <a:pt x="1172172" y="240445"/>
              </a:lnTo>
              <a:lnTo>
                <a:pt x="0" y="240445"/>
              </a:lnTo>
              <a:lnTo>
                <a:pt x="0" y="480891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E8851-FE34-4BB2-BD1A-BDF74D63E90E}">
      <dsp:nvSpPr>
        <dsp:cNvPr id="0" name=""/>
        <dsp:cNvSpPr/>
      </dsp:nvSpPr>
      <dsp:spPr>
        <a:xfrm>
          <a:off x="1187651" y="3367536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>
              <a:latin typeface="Times New Roman" panose="02020603050405020304" pitchFamily="18" charset="0"/>
              <a:cs typeface="Times New Roman" panose="02020603050405020304" pitchFamily="18" charset="0"/>
            </a:rPr>
            <a:t>Własność</a:t>
          </a:r>
          <a:r>
            <a:rPr lang="pl-PL" sz="2300" kern="1200" baseline="0"/>
            <a:t> </a:t>
          </a:r>
          <a:endParaRPr lang="pl-PL" sz="2300" kern="1200" baseline="0" dirty="0"/>
        </a:p>
      </dsp:txBody>
      <dsp:txXfrm>
        <a:off x="1222863" y="3402748"/>
        <a:ext cx="1732918" cy="1131804"/>
      </dsp:txXfrm>
    </dsp:sp>
    <dsp:sp modelId="{F827CF6C-E872-443B-A32A-253731BB8341}">
      <dsp:nvSpPr>
        <dsp:cNvPr id="0" name=""/>
        <dsp:cNvSpPr/>
      </dsp:nvSpPr>
      <dsp:spPr>
        <a:xfrm>
          <a:off x="3261495" y="2886644"/>
          <a:ext cx="1172172" cy="48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45"/>
              </a:lnTo>
              <a:lnTo>
                <a:pt x="1172172" y="240445"/>
              </a:lnTo>
              <a:lnTo>
                <a:pt x="1172172" y="480891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228D0-B07B-4DBD-B9E5-C2A20146E794}">
      <dsp:nvSpPr>
        <dsp:cNvPr id="0" name=""/>
        <dsp:cNvSpPr/>
      </dsp:nvSpPr>
      <dsp:spPr>
        <a:xfrm>
          <a:off x="3531996" y="3367536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>
              <a:latin typeface="Times New Roman" panose="02020603050405020304" pitchFamily="18" charset="0"/>
              <a:cs typeface="Times New Roman" panose="02020603050405020304" pitchFamily="18" charset="0"/>
            </a:rPr>
            <a:t>Prawa na rzeczy cudzej</a:t>
          </a:r>
          <a:endParaRPr lang="pl-PL" sz="23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7208" y="3402748"/>
        <a:ext cx="1732918" cy="1131804"/>
      </dsp:txXfrm>
    </dsp:sp>
    <dsp:sp modelId="{34161771-A296-4F68-BB54-A5FAE6849AA4}">
      <dsp:nvSpPr>
        <dsp:cNvPr id="0" name=""/>
        <dsp:cNvSpPr/>
      </dsp:nvSpPr>
      <dsp:spPr>
        <a:xfrm>
          <a:off x="917150" y="4569764"/>
          <a:ext cx="3516517" cy="480891"/>
        </a:xfrm>
        <a:custGeom>
          <a:avLst/>
          <a:gdLst/>
          <a:ahLst/>
          <a:cxnLst/>
          <a:rect l="0" t="0" r="0" b="0"/>
          <a:pathLst>
            <a:path>
              <a:moveTo>
                <a:pt x="3516517" y="0"/>
              </a:moveTo>
              <a:lnTo>
                <a:pt x="3516517" y="240445"/>
              </a:lnTo>
              <a:lnTo>
                <a:pt x="0" y="240445"/>
              </a:lnTo>
              <a:lnTo>
                <a:pt x="0" y="480891"/>
              </a:lnTo>
            </a:path>
          </a:pathLst>
        </a:custGeom>
        <a:noFill/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C5375-DB09-4345-9A0C-07DCC38500BA}">
      <dsp:nvSpPr>
        <dsp:cNvPr id="0" name=""/>
        <dsp:cNvSpPr/>
      </dsp:nvSpPr>
      <dsp:spPr>
        <a:xfrm>
          <a:off x="15478" y="5050655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Służebności</a:t>
          </a:r>
        </a:p>
      </dsp:txBody>
      <dsp:txXfrm>
        <a:off x="50690" y="5085867"/>
        <a:ext cx="1732918" cy="1131804"/>
      </dsp:txXfrm>
    </dsp:sp>
    <dsp:sp modelId="{7ADF7177-E3D2-40DB-AE0A-FBE9AA659274}">
      <dsp:nvSpPr>
        <dsp:cNvPr id="0" name=""/>
        <dsp:cNvSpPr/>
      </dsp:nvSpPr>
      <dsp:spPr>
        <a:xfrm>
          <a:off x="3261495" y="4569764"/>
          <a:ext cx="1172172" cy="480891"/>
        </a:xfrm>
        <a:custGeom>
          <a:avLst/>
          <a:gdLst/>
          <a:ahLst/>
          <a:cxnLst/>
          <a:rect l="0" t="0" r="0" b="0"/>
          <a:pathLst>
            <a:path>
              <a:moveTo>
                <a:pt x="1172172" y="0"/>
              </a:moveTo>
              <a:lnTo>
                <a:pt x="1172172" y="240445"/>
              </a:lnTo>
              <a:lnTo>
                <a:pt x="0" y="240445"/>
              </a:lnTo>
              <a:lnTo>
                <a:pt x="0" y="480891"/>
              </a:lnTo>
            </a:path>
          </a:pathLst>
        </a:custGeom>
        <a:noFill/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FACE7-0FDE-4915-BC7D-A998D2F82AE8}">
      <dsp:nvSpPr>
        <dsp:cNvPr id="0" name=""/>
        <dsp:cNvSpPr/>
      </dsp:nvSpPr>
      <dsp:spPr>
        <a:xfrm>
          <a:off x="2359823" y="5050655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Emfiteuza</a:t>
          </a:r>
        </a:p>
      </dsp:txBody>
      <dsp:txXfrm>
        <a:off x="2395035" y="5085867"/>
        <a:ext cx="1732918" cy="1131804"/>
      </dsp:txXfrm>
    </dsp:sp>
    <dsp:sp modelId="{689F8F8D-0B43-4122-86FB-3F9562BFBDD6}">
      <dsp:nvSpPr>
        <dsp:cNvPr id="0" name=""/>
        <dsp:cNvSpPr/>
      </dsp:nvSpPr>
      <dsp:spPr>
        <a:xfrm>
          <a:off x="4433667" y="4569764"/>
          <a:ext cx="1172172" cy="48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45"/>
              </a:lnTo>
              <a:lnTo>
                <a:pt x="1172172" y="240445"/>
              </a:lnTo>
              <a:lnTo>
                <a:pt x="1172172" y="480891"/>
              </a:lnTo>
            </a:path>
          </a:pathLst>
        </a:custGeom>
        <a:noFill/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23AF4-6A42-467C-A602-4EF77F5C656B}">
      <dsp:nvSpPr>
        <dsp:cNvPr id="0" name=""/>
        <dsp:cNvSpPr/>
      </dsp:nvSpPr>
      <dsp:spPr>
        <a:xfrm>
          <a:off x="4704168" y="5050655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Superficies</a:t>
          </a:r>
          <a:endParaRPr lang="pl-PL" sz="23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9380" y="5085867"/>
        <a:ext cx="1732918" cy="1131804"/>
      </dsp:txXfrm>
    </dsp:sp>
    <dsp:sp modelId="{4549E3CB-A20C-4BED-8BE0-50D5D9BBF488}">
      <dsp:nvSpPr>
        <dsp:cNvPr id="0" name=""/>
        <dsp:cNvSpPr/>
      </dsp:nvSpPr>
      <dsp:spPr>
        <a:xfrm>
          <a:off x="4433667" y="4569764"/>
          <a:ext cx="3516517" cy="48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45"/>
              </a:lnTo>
              <a:lnTo>
                <a:pt x="3516517" y="240445"/>
              </a:lnTo>
              <a:lnTo>
                <a:pt x="3516517" y="480891"/>
              </a:lnTo>
            </a:path>
          </a:pathLst>
        </a:custGeom>
        <a:noFill/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0149D-6A18-4F55-B852-7D01C3C08DFC}">
      <dsp:nvSpPr>
        <dsp:cNvPr id="0" name=""/>
        <dsp:cNvSpPr/>
      </dsp:nvSpPr>
      <dsp:spPr>
        <a:xfrm>
          <a:off x="7048513" y="5050655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Zastaw</a:t>
          </a:r>
        </a:p>
      </dsp:txBody>
      <dsp:txXfrm>
        <a:off x="7083725" y="5085867"/>
        <a:ext cx="1732918" cy="1131804"/>
      </dsp:txXfrm>
    </dsp:sp>
    <dsp:sp modelId="{F697C2D9-B64A-41CA-974F-DCB805B1159A}">
      <dsp:nvSpPr>
        <dsp:cNvPr id="0" name=""/>
        <dsp:cNvSpPr/>
      </dsp:nvSpPr>
      <dsp:spPr>
        <a:xfrm>
          <a:off x="5019753" y="1203525"/>
          <a:ext cx="1758258" cy="48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45"/>
              </a:lnTo>
              <a:lnTo>
                <a:pt x="1758258" y="240445"/>
              </a:lnTo>
              <a:lnTo>
                <a:pt x="1758258" y="480891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1B61A-8204-4D86-9674-BF7F359FE60E}">
      <dsp:nvSpPr>
        <dsp:cNvPr id="0" name=""/>
        <dsp:cNvSpPr/>
      </dsp:nvSpPr>
      <dsp:spPr>
        <a:xfrm>
          <a:off x="5876341" y="1684416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Władztwo faktyczne</a:t>
          </a:r>
        </a:p>
      </dsp:txBody>
      <dsp:txXfrm>
        <a:off x="5911553" y="1719628"/>
        <a:ext cx="1732918" cy="1131804"/>
      </dsp:txXfrm>
    </dsp:sp>
    <dsp:sp modelId="{A62F06CB-E458-46F9-9195-EDDF7691B7E3}">
      <dsp:nvSpPr>
        <dsp:cNvPr id="0" name=""/>
        <dsp:cNvSpPr/>
      </dsp:nvSpPr>
      <dsp:spPr>
        <a:xfrm>
          <a:off x="6732292" y="2886644"/>
          <a:ext cx="91440" cy="480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891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38F5D-1150-47FD-9F44-9D2F133C9824}">
      <dsp:nvSpPr>
        <dsp:cNvPr id="0" name=""/>
        <dsp:cNvSpPr/>
      </dsp:nvSpPr>
      <dsp:spPr>
        <a:xfrm>
          <a:off x="5876341" y="3367536"/>
          <a:ext cx="1803342" cy="1202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>
              <a:latin typeface="Times New Roman" panose="02020603050405020304" pitchFamily="18" charset="0"/>
              <a:cs typeface="Times New Roman" panose="02020603050405020304" pitchFamily="18" charset="0"/>
            </a:rPr>
            <a:t>Posiadanie</a:t>
          </a:r>
          <a:endParaRPr lang="pl-PL" sz="23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1553" y="3402748"/>
        <a:ext cx="1732918" cy="11318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C40AC-0689-403F-B293-929201C94923}">
      <dsp:nvSpPr>
        <dsp:cNvPr id="0" name=""/>
        <dsp:cNvSpPr/>
      </dsp:nvSpPr>
      <dsp:spPr>
        <a:xfrm>
          <a:off x="610113" y="0"/>
          <a:ext cx="6914619" cy="5904001"/>
        </a:xfrm>
        <a:prstGeom prst="rightArrow">
          <a:avLst/>
        </a:prstGeom>
        <a:solidFill>
          <a:schemeClr val="bg1"/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C01B9-21EA-479D-8FE0-16B0B3C951B9}">
      <dsp:nvSpPr>
        <dsp:cNvPr id="0" name=""/>
        <dsp:cNvSpPr/>
      </dsp:nvSpPr>
      <dsp:spPr>
        <a:xfrm>
          <a:off x="8738" y="1771200"/>
          <a:ext cx="2618403" cy="2361600"/>
        </a:xfrm>
        <a:prstGeom prst="roundRect">
          <a:avLst/>
        </a:prstGeom>
        <a:solidFill>
          <a:schemeClr val="bg1">
            <a:lumMod val="50000"/>
            <a:lumOff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Paulus, D. 41,2,3 </a:t>
          </a:r>
          <a:r>
            <a:rPr lang="pl-PL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pr.: „Mogą zaś być posiadane takie rzeczy, które są zaliczane do materialnych.”</a:t>
          </a:r>
        </a:p>
      </dsp:txBody>
      <dsp:txXfrm>
        <a:off x="124022" y="1886484"/>
        <a:ext cx="2387835" cy="2131032"/>
      </dsp:txXfrm>
    </dsp:sp>
    <dsp:sp modelId="{99DE5DC5-C2DE-443F-91B6-748134B4F46E}">
      <dsp:nvSpPr>
        <dsp:cNvPr id="0" name=""/>
        <dsp:cNvSpPr/>
      </dsp:nvSpPr>
      <dsp:spPr>
        <a:xfrm>
          <a:off x="2758221" y="1771200"/>
          <a:ext cx="2618403" cy="2361600"/>
        </a:xfrm>
        <a:prstGeom prst="roundRect">
          <a:avLst/>
        </a:prstGeom>
        <a:solidFill>
          <a:schemeClr val="bg1">
            <a:lumMod val="50000"/>
            <a:lumOff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 czasem prawa niematerialne miały w obrocie bardzo duże znaczenie</a:t>
          </a:r>
        </a:p>
      </dsp:txBody>
      <dsp:txXfrm>
        <a:off x="2873505" y="1886484"/>
        <a:ext cx="2387835" cy="2131032"/>
      </dsp:txXfrm>
    </dsp:sp>
    <dsp:sp modelId="{C6847AB7-BAE9-47AC-8000-C1B5A3578162}">
      <dsp:nvSpPr>
        <dsp:cNvPr id="0" name=""/>
        <dsp:cNvSpPr/>
      </dsp:nvSpPr>
      <dsp:spPr>
        <a:xfrm>
          <a:off x="5507704" y="1771200"/>
          <a:ext cx="2618403" cy="2361600"/>
        </a:xfrm>
        <a:prstGeom prst="roundRect">
          <a:avLst/>
        </a:prstGeom>
        <a:solidFill>
          <a:schemeClr val="bg1">
            <a:lumMod val="75000"/>
            <a:lumOff val="2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Dopuszczono możliwość quasi-posiadania prawa (iuris </a:t>
          </a:r>
          <a:r>
            <a:rPr lang="pl-PL" sz="22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possessio</a:t>
          </a:r>
          <a:r>
            <a:rPr lang="pl-PL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</dsp:txBody>
      <dsp:txXfrm>
        <a:off x="5622988" y="1886484"/>
        <a:ext cx="2387835" cy="21310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054BC-872E-462A-A31F-5243F8D96E67}">
      <dsp:nvSpPr>
        <dsp:cNvPr id="0" name=""/>
        <dsp:cNvSpPr/>
      </dsp:nvSpPr>
      <dsp:spPr>
        <a:xfrm>
          <a:off x="0" y="0"/>
          <a:ext cx="86222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24628-C21F-4935-8BEA-423DDE1B42DB}">
      <dsp:nvSpPr>
        <dsp:cNvPr id="0" name=""/>
        <dsp:cNvSpPr/>
      </dsp:nvSpPr>
      <dsp:spPr>
        <a:xfrm>
          <a:off x="0" y="0"/>
          <a:ext cx="1724444" cy="6127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Geneza posiadania</a:t>
          </a:r>
        </a:p>
      </dsp:txBody>
      <dsp:txXfrm>
        <a:off x="0" y="0"/>
        <a:ext cx="1724444" cy="6127810"/>
      </dsp:txXfrm>
    </dsp:sp>
    <dsp:sp modelId="{138AC628-3CBF-40FD-A693-0CACD2EEFC90}">
      <dsp:nvSpPr>
        <dsp:cNvPr id="0" name=""/>
        <dsp:cNvSpPr/>
      </dsp:nvSpPr>
      <dsp:spPr>
        <a:xfrm>
          <a:off x="1853778" y="95747"/>
          <a:ext cx="3319556" cy="1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Ukształtowało się w prawie archaicznym  w stosunkach agrarnych</a:t>
          </a:r>
        </a:p>
      </dsp:txBody>
      <dsp:txXfrm>
        <a:off x="1853778" y="95747"/>
        <a:ext cx="3319556" cy="1914940"/>
      </dsp:txXfrm>
    </dsp:sp>
    <dsp:sp modelId="{1BBD85AA-411F-42AA-AD83-3BD28FAE9E91}">
      <dsp:nvSpPr>
        <dsp:cNvPr id="0" name=""/>
        <dsp:cNvSpPr/>
      </dsp:nvSpPr>
      <dsp:spPr>
        <a:xfrm>
          <a:off x="1724444" y="2010687"/>
          <a:ext cx="68977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4CE2B-C468-4E12-966A-650BBF70CA13}">
      <dsp:nvSpPr>
        <dsp:cNvPr id="0" name=""/>
        <dsp:cNvSpPr/>
      </dsp:nvSpPr>
      <dsp:spPr>
        <a:xfrm>
          <a:off x="1853778" y="2106434"/>
          <a:ext cx="3319556" cy="1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Grunty należące do państwa rzymskiego (</a:t>
          </a:r>
          <a:r>
            <a:rPr lang="pl-PL" sz="2300" kern="1200" baseline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ager</a:t>
          </a:r>
          <a:r>
            <a:rPr lang="pl-PL" sz="23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300" kern="1200" baseline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publicus</a:t>
          </a:r>
          <a:r>
            <a:rPr lang="pl-PL" sz="23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były oddawane obywatelom pod uprawę w zamian za czynsz</a:t>
          </a:r>
        </a:p>
      </dsp:txBody>
      <dsp:txXfrm>
        <a:off x="1853778" y="2106434"/>
        <a:ext cx="3319556" cy="1914940"/>
      </dsp:txXfrm>
    </dsp:sp>
    <dsp:sp modelId="{F7348C64-0CF0-4B8A-B560-F7467BC76A3B}">
      <dsp:nvSpPr>
        <dsp:cNvPr id="0" name=""/>
        <dsp:cNvSpPr/>
      </dsp:nvSpPr>
      <dsp:spPr>
        <a:xfrm>
          <a:off x="5302667" y="2106434"/>
          <a:ext cx="3319556" cy="1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obywatele mieli więc władztwo faktyczne, a dla ich ochrony wydawano kolejne interdykty</a:t>
          </a:r>
        </a:p>
      </dsp:txBody>
      <dsp:txXfrm>
        <a:off x="5302667" y="2106434"/>
        <a:ext cx="3319556" cy="1914940"/>
      </dsp:txXfrm>
    </dsp:sp>
    <dsp:sp modelId="{A89953EC-197E-40A7-95A9-1CFF507EFDFD}">
      <dsp:nvSpPr>
        <dsp:cNvPr id="0" name=""/>
        <dsp:cNvSpPr/>
      </dsp:nvSpPr>
      <dsp:spPr>
        <a:xfrm>
          <a:off x="1724444" y="4021375"/>
          <a:ext cx="68977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3E2EA-8E7E-499F-A4E0-1685CC08B425}">
      <dsp:nvSpPr>
        <dsp:cNvPr id="0" name=""/>
        <dsp:cNvSpPr/>
      </dsp:nvSpPr>
      <dsp:spPr>
        <a:xfrm>
          <a:off x="1853778" y="4117122"/>
          <a:ext cx="3319556" cy="1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 czasem pojęciem </a:t>
          </a:r>
          <a:r>
            <a:rPr lang="pl-PL" sz="2300" kern="1200" baseline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sz="23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objęto władztwo faktyczne nad wszystkimi rzeczami materialnymi</a:t>
          </a:r>
        </a:p>
      </dsp:txBody>
      <dsp:txXfrm>
        <a:off x="1853778" y="4117122"/>
        <a:ext cx="3319556" cy="1914940"/>
      </dsp:txXfrm>
    </dsp:sp>
    <dsp:sp modelId="{60224444-6B21-488C-8B53-1C7DE4BDFF22}">
      <dsp:nvSpPr>
        <dsp:cNvPr id="0" name=""/>
        <dsp:cNvSpPr/>
      </dsp:nvSpPr>
      <dsp:spPr>
        <a:xfrm>
          <a:off x="1724444" y="6032062"/>
          <a:ext cx="68977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3C232-8FBB-4111-B2C9-DED2C8255AE4}">
      <dsp:nvSpPr>
        <dsp:cNvPr id="0" name=""/>
        <dsp:cNvSpPr/>
      </dsp:nvSpPr>
      <dsp:spPr>
        <a:xfrm>
          <a:off x="2577888" y="3079243"/>
          <a:ext cx="767593" cy="73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3796" y="0"/>
              </a:lnTo>
              <a:lnTo>
                <a:pt x="383796" y="731320"/>
              </a:lnTo>
              <a:lnTo>
                <a:pt x="767593" y="7313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935180" y="3418398"/>
        <a:ext cx="53010" cy="53010"/>
      </dsp:txXfrm>
    </dsp:sp>
    <dsp:sp modelId="{9E266F71-F86B-49A8-B89F-393B26C7DC90}">
      <dsp:nvSpPr>
        <dsp:cNvPr id="0" name=""/>
        <dsp:cNvSpPr/>
      </dsp:nvSpPr>
      <dsp:spPr>
        <a:xfrm>
          <a:off x="2577888" y="2347923"/>
          <a:ext cx="767593" cy="731320"/>
        </a:xfrm>
        <a:custGeom>
          <a:avLst/>
          <a:gdLst/>
          <a:ahLst/>
          <a:cxnLst/>
          <a:rect l="0" t="0" r="0" b="0"/>
          <a:pathLst>
            <a:path>
              <a:moveTo>
                <a:pt x="0" y="731320"/>
              </a:moveTo>
              <a:lnTo>
                <a:pt x="383796" y="731320"/>
              </a:lnTo>
              <a:lnTo>
                <a:pt x="383796" y="0"/>
              </a:lnTo>
              <a:lnTo>
                <a:pt x="76759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935180" y="2687078"/>
        <a:ext cx="53010" cy="53010"/>
      </dsp:txXfrm>
    </dsp:sp>
    <dsp:sp modelId="{9E35707A-9EF6-4DF6-81FF-CA8A8EC1F79C}">
      <dsp:nvSpPr>
        <dsp:cNvPr id="0" name=""/>
        <dsp:cNvSpPr/>
      </dsp:nvSpPr>
      <dsp:spPr>
        <a:xfrm rot="16200000">
          <a:off x="-1086411" y="2494187"/>
          <a:ext cx="6158487" cy="1170112"/>
        </a:xfrm>
        <a:prstGeom prst="rect">
          <a:avLst/>
        </a:prstGeom>
        <a:gradFill rotWithShape="0">
          <a:gsLst>
            <a:gs pos="0">
              <a:schemeClr val="bg1">
                <a:lumMod val="50000"/>
                <a:lumOff val="50000"/>
              </a:schemeClr>
            </a:gs>
            <a:gs pos="50000">
              <a:schemeClr val="bg1">
                <a:lumMod val="50000"/>
                <a:lumOff val="50000"/>
              </a:schemeClr>
            </a:gs>
            <a:gs pos="100000">
              <a:schemeClr val="bg1">
                <a:lumMod val="85000"/>
                <a:lumOff val="1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Elementy składowe  posiadania</a:t>
          </a:r>
        </a:p>
      </dsp:txBody>
      <dsp:txXfrm>
        <a:off x="-1086411" y="2494187"/>
        <a:ext cx="6158487" cy="1170112"/>
      </dsp:txXfrm>
    </dsp:sp>
    <dsp:sp modelId="{B78AB161-5800-4667-98A9-D6EA9E7E6510}">
      <dsp:nvSpPr>
        <dsp:cNvPr id="0" name=""/>
        <dsp:cNvSpPr/>
      </dsp:nvSpPr>
      <dsp:spPr>
        <a:xfrm>
          <a:off x="3345482" y="1762866"/>
          <a:ext cx="3837969" cy="117011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Corpus </a:t>
          </a:r>
        </a:p>
      </dsp:txBody>
      <dsp:txXfrm>
        <a:off x="3345482" y="1762866"/>
        <a:ext cx="3837969" cy="1170112"/>
      </dsp:txXfrm>
    </dsp:sp>
    <dsp:sp modelId="{5430904D-4B73-4ADF-A75D-B6A17E4B99C1}">
      <dsp:nvSpPr>
        <dsp:cNvPr id="0" name=""/>
        <dsp:cNvSpPr/>
      </dsp:nvSpPr>
      <dsp:spPr>
        <a:xfrm>
          <a:off x="3345482" y="3225507"/>
          <a:ext cx="3837969" cy="117011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sz="4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rem </a:t>
          </a:r>
          <a:r>
            <a:rPr lang="pl-PL" sz="4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sibi</a:t>
          </a:r>
          <a:r>
            <a:rPr lang="pl-PL" sz="4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4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habendi</a:t>
          </a:r>
          <a:endParaRPr lang="pl-PL" sz="4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5482" y="3225507"/>
        <a:ext cx="3837969" cy="11701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2B81A-5169-4C18-9E3D-36C820E68F4C}">
      <dsp:nvSpPr>
        <dsp:cNvPr id="0" name=""/>
        <dsp:cNvSpPr/>
      </dsp:nvSpPr>
      <dsp:spPr>
        <a:xfrm>
          <a:off x="1443330" y="1675608"/>
          <a:ext cx="2703074" cy="1802950"/>
        </a:xfrm>
        <a:prstGeom prst="rect">
          <a:avLst/>
        </a:prstGeom>
        <a:solidFill>
          <a:schemeClr val="bg1">
            <a:lumMod val="65000"/>
            <a:lumOff val="35000"/>
            <a:alpha val="9000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Przesłanka obiektywna</a:t>
          </a:r>
        </a:p>
      </dsp:txBody>
      <dsp:txXfrm>
        <a:off x="1875822" y="1675608"/>
        <a:ext cx="2270582" cy="1802950"/>
      </dsp:txXfrm>
    </dsp:sp>
    <dsp:sp modelId="{15D1C0A2-DBA9-4F8E-81C1-AD4FDAE5E6BE}">
      <dsp:nvSpPr>
        <dsp:cNvPr id="0" name=""/>
        <dsp:cNvSpPr/>
      </dsp:nvSpPr>
      <dsp:spPr>
        <a:xfrm>
          <a:off x="1443330" y="3478558"/>
          <a:ext cx="2703074" cy="1802950"/>
        </a:xfrm>
        <a:prstGeom prst="rect">
          <a:avLst/>
        </a:prstGeom>
        <a:solidFill>
          <a:schemeClr val="bg1">
            <a:lumMod val="85000"/>
            <a:lumOff val="15000"/>
            <a:alpha val="9000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Fizyczne władanie rzeczą</a:t>
          </a:r>
        </a:p>
      </dsp:txBody>
      <dsp:txXfrm>
        <a:off x="1875822" y="3478558"/>
        <a:ext cx="2270582" cy="1802950"/>
      </dsp:txXfrm>
    </dsp:sp>
    <dsp:sp modelId="{08E3DD5D-1FCA-453B-B256-C71CAE04030B}">
      <dsp:nvSpPr>
        <dsp:cNvPr id="0" name=""/>
        <dsp:cNvSpPr/>
      </dsp:nvSpPr>
      <dsp:spPr>
        <a:xfrm>
          <a:off x="1690" y="954788"/>
          <a:ext cx="1802049" cy="1802049"/>
        </a:xfrm>
        <a:prstGeom prst="ellipse">
          <a:avLst/>
        </a:prstGeom>
        <a:solidFill>
          <a:schemeClr val="bg1">
            <a:lumMod val="75000"/>
            <a:lumOff val="2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Corpus (</a:t>
          </a:r>
          <a:r>
            <a:rPr lang="pl-PL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corpore</a:t>
          </a: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possidere</a:t>
          </a: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265594" y="1218692"/>
        <a:ext cx="1274241" cy="1274241"/>
      </dsp:txXfrm>
    </dsp:sp>
    <dsp:sp modelId="{D8E61CE0-5B64-48B8-ABB3-058E1750E366}">
      <dsp:nvSpPr>
        <dsp:cNvPr id="0" name=""/>
        <dsp:cNvSpPr/>
      </dsp:nvSpPr>
      <dsp:spPr>
        <a:xfrm>
          <a:off x="5948454" y="1675608"/>
          <a:ext cx="2703074" cy="1802950"/>
        </a:xfrm>
        <a:prstGeom prst="rect">
          <a:avLst/>
        </a:prstGeom>
        <a:solidFill>
          <a:schemeClr val="bg1">
            <a:lumMod val="50000"/>
            <a:lumOff val="50000"/>
            <a:alpha val="9000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Przesłanka subiektywna</a:t>
          </a:r>
        </a:p>
      </dsp:txBody>
      <dsp:txXfrm>
        <a:off x="6380946" y="1675608"/>
        <a:ext cx="2270582" cy="1802950"/>
      </dsp:txXfrm>
    </dsp:sp>
    <dsp:sp modelId="{BD79D4A6-0512-459F-BF31-181A3FC79472}">
      <dsp:nvSpPr>
        <dsp:cNvPr id="0" name=""/>
        <dsp:cNvSpPr/>
      </dsp:nvSpPr>
      <dsp:spPr>
        <a:xfrm>
          <a:off x="5948454" y="3478558"/>
          <a:ext cx="2703074" cy="1802950"/>
        </a:xfrm>
        <a:prstGeom prst="rect">
          <a:avLst/>
        </a:prstGeom>
        <a:solidFill>
          <a:schemeClr val="bg1">
            <a:lumMod val="65000"/>
            <a:lumOff val="35000"/>
            <a:alpha val="9000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Zamiar zatrzymania rzeczy jako swojej</a:t>
          </a:r>
        </a:p>
      </dsp:txBody>
      <dsp:txXfrm>
        <a:off x="6380946" y="3478558"/>
        <a:ext cx="2270582" cy="1802950"/>
      </dsp:txXfrm>
    </dsp:sp>
    <dsp:sp modelId="{B537123D-62ED-46E0-80DA-0C28F25C216B}">
      <dsp:nvSpPr>
        <dsp:cNvPr id="0" name=""/>
        <dsp:cNvSpPr/>
      </dsp:nvSpPr>
      <dsp:spPr>
        <a:xfrm>
          <a:off x="4506814" y="954788"/>
          <a:ext cx="1802049" cy="180204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rem </a:t>
          </a:r>
          <a:r>
            <a:rPr lang="pl-PL" sz="24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sibi</a:t>
          </a:r>
          <a:r>
            <a:rPr lang="pl-PL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4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habendi</a:t>
          </a:r>
          <a:endParaRPr lang="pl-PL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0718" y="1218692"/>
        <a:ext cx="1274241" cy="12742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F5756-FEB6-4810-82EE-897A54384B38}">
      <dsp:nvSpPr>
        <dsp:cNvPr id="0" name=""/>
        <dsp:cNvSpPr/>
      </dsp:nvSpPr>
      <dsp:spPr>
        <a:xfrm>
          <a:off x="5806335" y="1766922"/>
          <a:ext cx="2532825" cy="2533294"/>
        </a:xfrm>
        <a:prstGeom prst="ellipse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2B6CE1-34E5-4EE4-BCAD-6709E5668B38}">
      <dsp:nvSpPr>
        <dsp:cNvPr id="0" name=""/>
        <dsp:cNvSpPr/>
      </dsp:nvSpPr>
      <dsp:spPr>
        <a:xfrm>
          <a:off x="5890433" y="1851380"/>
          <a:ext cx="2364630" cy="23643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Detentio</a:t>
          </a: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/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naturalis</a:t>
          </a:r>
          <a:endParaRPr lang="pl-PL" sz="2400" b="0" kern="1200" dirty="0">
            <a:solidFill>
              <a:schemeClr val="bg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28473" y="2189212"/>
        <a:ext cx="1688550" cy="1688714"/>
      </dsp:txXfrm>
    </dsp:sp>
    <dsp:sp modelId="{12449FC9-0E44-4ACC-A9A9-5FEF1AD6A458}">
      <dsp:nvSpPr>
        <dsp:cNvPr id="0" name=""/>
        <dsp:cNvSpPr/>
      </dsp:nvSpPr>
      <dsp:spPr>
        <a:xfrm rot="2700000">
          <a:off x="3191637" y="1769985"/>
          <a:ext cx="2526725" cy="252672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395570-10EF-490C-A076-08C1D8A586EF}">
      <dsp:nvSpPr>
        <dsp:cNvPr id="0" name=""/>
        <dsp:cNvSpPr/>
      </dsp:nvSpPr>
      <dsp:spPr>
        <a:xfrm>
          <a:off x="3272685" y="1851380"/>
          <a:ext cx="2364630" cy="23643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Corpus + 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possidendi</a:t>
          </a: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alieno</a:t>
          </a: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nomine</a:t>
          </a:r>
          <a:endParaRPr lang="pl-PL" sz="2400" b="0" kern="1200" dirty="0">
            <a:solidFill>
              <a:schemeClr val="bg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0725" y="2189212"/>
        <a:ext cx="1688550" cy="1688714"/>
      </dsp:txXfrm>
    </dsp:sp>
    <dsp:sp modelId="{F13FDF63-DA52-4706-A744-16EE18B2E12D}">
      <dsp:nvSpPr>
        <dsp:cNvPr id="0" name=""/>
        <dsp:cNvSpPr/>
      </dsp:nvSpPr>
      <dsp:spPr>
        <a:xfrm rot="2700000">
          <a:off x="573889" y="1769985"/>
          <a:ext cx="2526725" cy="2526725"/>
        </a:xfrm>
        <a:prstGeom prst="teardrop">
          <a:avLst>
            <a:gd name="adj" fmla="val 10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C38C8C-7E70-42D1-B21F-69FB20750A1D}">
      <dsp:nvSpPr>
        <dsp:cNvPr id="0" name=""/>
        <dsp:cNvSpPr/>
      </dsp:nvSpPr>
      <dsp:spPr>
        <a:xfrm>
          <a:off x="654937" y="1851380"/>
          <a:ext cx="2364630" cy="236437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Corpus + brak 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animus</a:t>
          </a: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rem 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sibi</a:t>
          </a:r>
          <a:r>
            <a:rPr lang="pl-PL" sz="2400" b="0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400" b="0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habendi</a:t>
          </a:r>
          <a:endParaRPr lang="pl-PL" sz="2400" b="0" kern="1200" dirty="0">
            <a:solidFill>
              <a:schemeClr val="bg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2976" y="2189212"/>
        <a:ext cx="1688550" cy="16887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4B79F-9618-40BB-85F6-B697ADF2EB72}">
      <dsp:nvSpPr>
        <dsp:cNvPr id="0" name=""/>
        <dsp:cNvSpPr/>
      </dsp:nvSpPr>
      <dsp:spPr>
        <a:xfrm>
          <a:off x="1432318" y="792679"/>
          <a:ext cx="2682452" cy="1789195"/>
        </a:xfrm>
        <a:prstGeom prst="rect">
          <a:avLst/>
        </a:prstGeom>
        <a:solidFill>
          <a:schemeClr val="bg1">
            <a:lumMod val="50000"/>
            <a:lumOff val="5000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Władztwo faktyczne z wolą podobną do woli właściciela tj. zachowania rzeczy wyłącznie dla siebie i w oparciu o podstawę uznaną przez prawo cywilne</a:t>
          </a:r>
        </a:p>
      </dsp:txBody>
      <dsp:txXfrm>
        <a:off x="1861510" y="792679"/>
        <a:ext cx="2253260" cy="1789195"/>
      </dsp:txXfrm>
    </dsp:sp>
    <dsp:sp modelId="{1BD8F5ED-8F84-406F-886A-90D05CFE4C53}">
      <dsp:nvSpPr>
        <dsp:cNvPr id="0" name=""/>
        <dsp:cNvSpPr/>
      </dsp:nvSpPr>
      <dsp:spPr>
        <a:xfrm>
          <a:off x="1432318" y="2581875"/>
          <a:ext cx="2682452" cy="3005848"/>
        </a:xfrm>
        <a:prstGeom prst="rect">
          <a:avLst/>
        </a:prstGeom>
        <a:solidFill>
          <a:schemeClr val="bg1">
            <a:lumMod val="50000"/>
            <a:lumOff val="50000"/>
            <a:alpha val="9000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Skutki prawne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Prowadziło do nabycia własności w drodze zasiedzenia (</a:t>
          </a:r>
          <a:r>
            <a:rPr lang="pl-PL" sz="1400" kern="1200" dirty="0" err="1"/>
            <a:t>usucapio</a:t>
          </a:r>
          <a:r>
            <a:rPr lang="pl-PL" sz="1400" kern="1200" dirty="0"/>
            <a:t>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Przeniesienie takiego posiadania przez </a:t>
          </a:r>
          <a:r>
            <a:rPr lang="pl-PL" sz="1400" kern="1200" dirty="0" err="1"/>
            <a:t>traditio</a:t>
          </a:r>
          <a:r>
            <a:rPr lang="pl-PL" sz="1400" kern="1200" dirty="0"/>
            <a:t> mogło także przenosić własność wg prawa cywilnego na res </a:t>
          </a:r>
          <a:r>
            <a:rPr lang="pl-PL" sz="1400" kern="1200" dirty="0" err="1"/>
            <a:t>nec</a:t>
          </a:r>
          <a:r>
            <a:rPr lang="pl-PL" sz="1400" kern="1200" dirty="0"/>
            <a:t> </a:t>
          </a:r>
          <a:r>
            <a:rPr lang="pl-PL" sz="1400" kern="1200" dirty="0" err="1"/>
            <a:t>mancipi</a:t>
          </a:r>
          <a:r>
            <a:rPr lang="pl-PL" sz="1400" kern="1200" dirty="0"/>
            <a:t> lub pretorskiego przy res </a:t>
          </a:r>
          <a:r>
            <a:rPr lang="pl-PL" sz="1400" kern="1200" dirty="0" err="1"/>
            <a:t>mancipi</a:t>
          </a:r>
          <a:endParaRPr lang="pl-PL" sz="1400" kern="1200" dirty="0"/>
        </a:p>
      </dsp:txBody>
      <dsp:txXfrm>
        <a:off x="1861510" y="2581875"/>
        <a:ext cx="2253260" cy="3005848"/>
      </dsp:txXfrm>
    </dsp:sp>
    <dsp:sp modelId="{C0F7E05A-3F7A-4634-A70A-D637E8EC0755}">
      <dsp:nvSpPr>
        <dsp:cNvPr id="0" name=""/>
        <dsp:cNvSpPr/>
      </dsp:nvSpPr>
      <dsp:spPr>
        <a:xfrm>
          <a:off x="1677" y="77359"/>
          <a:ext cx="1788301" cy="1788301"/>
        </a:xfrm>
        <a:prstGeom prst="ellipse">
          <a:avLst/>
        </a:prstGeom>
        <a:gradFill rotWithShape="0">
          <a:gsLst>
            <a:gs pos="8000">
              <a:schemeClr val="bg1">
                <a:lumMod val="65000"/>
                <a:lumOff val="35000"/>
              </a:schemeClr>
            </a:gs>
            <a:gs pos="0">
              <a:schemeClr val="bg1">
                <a:lumMod val="95000"/>
                <a:lumOff val="5000"/>
              </a:schemeClr>
            </a:gs>
            <a:gs pos="50000">
              <a:schemeClr val="bg1">
                <a:lumMod val="85000"/>
                <a:lumOff val="1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 err="1"/>
            <a:t>Possessio</a:t>
          </a:r>
          <a:r>
            <a:rPr lang="pl-PL" sz="2500" kern="1200" dirty="0"/>
            <a:t> </a:t>
          </a:r>
          <a:r>
            <a:rPr lang="pl-PL" sz="2500" kern="1200" dirty="0" err="1"/>
            <a:t>civilis</a:t>
          </a:r>
          <a:endParaRPr lang="pl-PL" sz="2500" kern="1200" dirty="0"/>
        </a:p>
      </dsp:txBody>
      <dsp:txXfrm>
        <a:off x="263568" y="339250"/>
        <a:ext cx="1264519" cy="1264519"/>
      </dsp:txXfrm>
    </dsp:sp>
    <dsp:sp modelId="{AAF8DD8B-391C-4496-96B7-B31FAF3D7336}">
      <dsp:nvSpPr>
        <dsp:cNvPr id="0" name=""/>
        <dsp:cNvSpPr/>
      </dsp:nvSpPr>
      <dsp:spPr>
        <a:xfrm>
          <a:off x="5903072" y="792679"/>
          <a:ext cx="2682452" cy="1789195"/>
        </a:xfrm>
        <a:prstGeom prst="rect">
          <a:avLst/>
        </a:prstGeom>
        <a:solidFill>
          <a:schemeClr val="bg1">
            <a:lumMod val="50000"/>
            <a:lumOff val="5000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Brak </a:t>
          </a:r>
          <a:r>
            <a:rPr lang="pl-PL" sz="1500" kern="1200" dirty="0" err="1"/>
            <a:t>animus</a:t>
          </a:r>
          <a:r>
            <a:rPr lang="pl-PL" sz="1500" kern="1200" dirty="0"/>
            <a:t> rem </a:t>
          </a:r>
          <a:r>
            <a:rPr lang="pl-PL" sz="1500" kern="1200" dirty="0" err="1"/>
            <a:t>sibi</a:t>
          </a:r>
          <a:r>
            <a:rPr lang="pl-PL" sz="1500" kern="1200" dirty="0"/>
            <a:t> </a:t>
          </a:r>
          <a:r>
            <a:rPr lang="pl-PL" sz="1500" kern="1200" dirty="0" err="1"/>
            <a:t>habendi</a:t>
          </a:r>
          <a:r>
            <a:rPr lang="pl-PL" sz="1500" kern="1200" dirty="0"/>
            <a:t>; występuje </a:t>
          </a:r>
          <a:r>
            <a:rPr lang="pl-PL" sz="1500" kern="1200" dirty="0" err="1"/>
            <a:t>corpore</a:t>
          </a:r>
          <a:r>
            <a:rPr lang="pl-PL" sz="1500" kern="1200" dirty="0"/>
            <a:t> i </a:t>
          </a:r>
          <a:r>
            <a:rPr lang="pl-PL" sz="1500" kern="1200" dirty="0" err="1"/>
            <a:t>animus</a:t>
          </a:r>
          <a:r>
            <a:rPr lang="pl-PL" sz="1500" kern="1200" dirty="0"/>
            <a:t> </a:t>
          </a:r>
          <a:r>
            <a:rPr lang="pl-PL" sz="1500" kern="1200" dirty="0" err="1"/>
            <a:t>possidendi</a:t>
          </a:r>
          <a:r>
            <a:rPr lang="pl-PL" sz="1500" kern="1200" dirty="0"/>
            <a:t> </a:t>
          </a:r>
          <a:r>
            <a:rPr lang="pl-PL" sz="1500" kern="1200" dirty="0" err="1"/>
            <a:t>alieno</a:t>
          </a:r>
          <a:r>
            <a:rPr lang="pl-PL" sz="1500" kern="1200" dirty="0"/>
            <a:t> </a:t>
          </a:r>
          <a:r>
            <a:rPr lang="pl-PL" sz="1500" kern="1200" dirty="0" err="1"/>
            <a:t>nomine</a:t>
          </a:r>
          <a:r>
            <a:rPr lang="pl-PL" sz="1500" kern="1200" dirty="0"/>
            <a:t> – detencja </a:t>
          </a:r>
        </a:p>
      </dsp:txBody>
      <dsp:txXfrm>
        <a:off x="6332264" y="792679"/>
        <a:ext cx="2253260" cy="1789195"/>
      </dsp:txXfrm>
    </dsp:sp>
    <dsp:sp modelId="{6B6A0D4D-70F8-4D8B-A259-BD72550991D6}">
      <dsp:nvSpPr>
        <dsp:cNvPr id="0" name=""/>
        <dsp:cNvSpPr/>
      </dsp:nvSpPr>
      <dsp:spPr>
        <a:xfrm>
          <a:off x="5903072" y="2581875"/>
          <a:ext cx="2682452" cy="1789195"/>
        </a:xfrm>
        <a:prstGeom prst="rect">
          <a:avLst/>
        </a:prstGeom>
        <a:solidFill>
          <a:schemeClr val="tx1">
            <a:lumMod val="85000"/>
            <a:alpha val="9000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Brak skutków w prawie cywilnym lub pretorskim</a:t>
          </a:r>
        </a:p>
      </dsp:txBody>
      <dsp:txXfrm>
        <a:off x="6332264" y="2581875"/>
        <a:ext cx="2253260" cy="1789195"/>
      </dsp:txXfrm>
    </dsp:sp>
    <dsp:sp modelId="{02D5CF91-338B-4F8E-97A4-D3D38F74EE7C}">
      <dsp:nvSpPr>
        <dsp:cNvPr id="0" name=""/>
        <dsp:cNvSpPr/>
      </dsp:nvSpPr>
      <dsp:spPr>
        <a:xfrm>
          <a:off x="5903072" y="4371071"/>
          <a:ext cx="2682452" cy="1789195"/>
        </a:xfrm>
        <a:prstGeom prst="rect">
          <a:avLst/>
        </a:prstGeom>
        <a:solidFill>
          <a:schemeClr val="bg1">
            <a:lumMod val="50000"/>
            <a:lumOff val="50000"/>
            <a:alpha val="9000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Cel: sprawowanie władztwa przez inne osoby</a:t>
          </a:r>
        </a:p>
      </dsp:txBody>
      <dsp:txXfrm>
        <a:off x="6332264" y="4371071"/>
        <a:ext cx="2253260" cy="1789195"/>
      </dsp:txXfrm>
    </dsp:sp>
    <dsp:sp modelId="{A5DC8EAE-582F-4E29-9A74-090F95C8C163}">
      <dsp:nvSpPr>
        <dsp:cNvPr id="0" name=""/>
        <dsp:cNvSpPr/>
      </dsp:nvSpPr>
      <dsp:spPr>
        <a:xfrm>
          <a:off x="4472431" y="77359"/>
          <a:ext cx="1788301" cy="178830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 err="1">
              <a:solidFill>
                <a:srgbClr val="002060"/>
              </a:solidFill>
            </a:rPr>
            <a:t>Possessio</a:t>
          </a:r>
          <a:r>
            <a:rPr lang="pl-PL" sz="2500" kern="1200" dirty="0">
              <a:solidFill>
                <a:srgbClr val="002060"/>
              </a:solidFill>
            </a:rPr>
            <a:t> </a:t>
          </a:r>
          <a:r>
            <a:rPr lang="pl-PL" sz="2500" kern="1200" dirty="0" err="1">
              <a:solidFill>
                <a:srgbClr val="002060"/>
              </a:solidFill>
            </a:rPr>
            <a:t>naturalis</a:t>
          </a:r>
          <a:endParaRPr lang="pl-PL" sz="2500" kern="1200" dirty="0">
            <a:solidFill>
              <a:srgbClr val="002060"/>
            </a:solidFill>
          </a:endParaRPr>
        </a:p>
      </dsp:txBody>
      <dsp:txXfrm>
        <a:off x="4734322" y="339250"/>
        <a:ext cx="1264519" cy="12645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DAAE5-1857-4A98-A5D7-375DD70F2254}">
      <dsp:nvSpPr>
        <dsp:cNvPr id="0" name=""/>
        <dsp:cNvSpPr/>
      </dsp:nvSpPr>
      <dsp:spPr>
        <a:xfrm>
          <a:off x="5512739" y="3372777"/>
          <a:ext cx="343571" cy="2977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720"/>
              </a:lnTo>
              <a:lnTo>
                <a:pt x="343571" y="2977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1E92B-BCB9-4660-AB5D-9BF9FD6DE52A}">
      <dsp:nvSpPr>
        <dsp:cNvPr id="0" name=""/>
        <dsp:cNvSpPr/>
      </dsp:nvSpPr>
      <dsp:spPr>
        <a:xfrm>
          <a:off x="5512739" y="3372777"/>
          <a:ext cx="343571" cy="2161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1434"/>
              </a:lnTo>
              <a:lnTo>
                <a:pt x="343571" y="21614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90E66-BF32-426E-BA24-86446AEAA2C0}">
      <dsp:nvSpPr>
        <dsp:cNvPr id="0" name=""/>
        <dsp:cNvSpPr/>
      </dsp:nvSpPr>
      <dsp:spPr>
        <a:xfrm>
          <a:off x="5512739" y="3372777"/>
          <a:ext cx="343571" cy="1345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147"/>
              </a:lnTo>
              <a:lnTo>
                <a:pt x="343571" y="13451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16452-A5C2-44C9-B3AE-580BEF6A8507}">
      <dsp:nvSpPr>
        <dsp:cNvPr id="0" name=""/>
        <dsp:cNvSpPr/>
      </dsp:nvSpPr>
      <dsp:spPr>
        <a:xfrm>
          <a:off x="5512739" y="3372777"/>
          <a:ext cx="343571" cy="528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861"/>
              </a:lnTo>
              <a:lnTo>
                <a:pt x="343571" y="5288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08790-2087-4EEC-BEEE-AF110022E3F8}">
      <dsp:nvSpPr>
        <dsp:cNvPr id="0" name=""/>
        <dsp:cNvSpPr/>
      </dsp:nvSpPr>
      <dsp:spPr>
        <a:xfrm>
          <a:off x="4691574" y="2556490"/>
          <a:ext cx="1737356" cy="241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18"/>
              </a:lnTo>
              <a:lnTo>
                <a:pt x="1737356" y="120718"/>
              </a:lnTo>
              <a:lnTo>
                <a:pt x="1737356" y="24143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3D8CA-FA1E-424B-8F20-33C6C2F92925}">
      <dsp:nvSpPr>
        <dsp:cNvPr id="0" name=""/>
        <dsp:cNvSpPr/>
      </dsp:nvSpPr>
      <dsp:spPr>
        <a:xfrm>
          <a:off x="2132307" y="3372777"/>
          <a:ext cx="484991" cy="2161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1434"/>
              </a:lnTo>
              <a:lnTo>
                <a:pt x="484991" y="2161434"/>
              </a:lnTo>
            </a:path>
          </a:pathLst>
        </a:custGeom>
        <a:noFill/>
        <a:ln w="12700" cap="flat" cmpd="sng" algn="ctr">
          <a:solidFill>
            <a:schemeClr val="bg1">
              <a:lumMod val="95000"/>
              <a:lumOff val="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AAB95-003E-4DFE-A6B5-E732654DD40E}">
      <dsp:nvSpPr>
        <dsp:cNvPr id="0" name=""/>
        <dsp:cNvSpPr/>
      </dsp:nvSpPr>
      <dsp:spPr>
        <a:xfrm>
          <a:off x="2132307" y="3372777"/>
          <a:ext cx="484991" cy="1345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147"/>
              </a:lnTo>
              <a:lnTo>
                <a:pt x="484991" y="1345147"/>
              </a:lnTo>
            </a:path>
          </a:pathLst>
        </a:custGeom>
        <a:noFill/>
        <a:ln w="12700" cap="flat" cmpd="sng" algn="ctr">
          <a:solidFill>
            <a:schemeClr val="bg1">
              <a:lumMod val="85000"/>
              <a:lumOff val="1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FC7AD-B79C-4426-8B6F-B388DC5EA4FD}">
      <dsp:nvSpPr>
        <dsp:cNvPr id="0" name=""/>
        <dsp:cNvSpPr/>
      </dsp:nvSpPr>
      <dsp:spPr>
        <a:xfrm>
          <a:off x="2132307" y="3372777"/>
          <a:ext cx="484991" cy="528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861"/>
              </a:lnTo>
              <a:lnTo>
                <a:pt x="484991" y="528861"/>
              </a:lnTo>
            </a:path>
          </a:pathLst>
        </a:custGeom>
        <a:noFill/>
        <a:ln w="19050" cap="flat" cmpd="sng" algn="ctr">
          <a:solidFill>
            <a:schemeClr val="bg1">
              <a:lumMod val="95000"/>
              <a:lumOff val="5000"/>
              <a:alpha val="99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6C2E9-C433-4477-B466-368A2BAE35B4}">
      <dsp:nvSpPr>
        <dsp:cNvPr id="0" name=""/>
        <dsp:cNvSpPr/>
      </dsp:nvSpPr>
      <dsp:spPr>
        <a:xfrm>
          <a:off x="3425617" y="2556490"/>
          <a:ext cx="1265956" cy="241436"/>
        </a:xfrm>
        <a:custGeom>
          <a:avLst/>
          <a:gdLst/>
          <a:ahLst/>
          <a:cxnLst/>
          <a:rect l="0" t="0" r="0" b="0"/>
          <a:pathLst>
            <a:path>
              <a:moveTo>
                <a:pt x="1265956" y="0"/>
              </a:moveTo>
              <a:lnTo>
                <a:pt x="1265956" y="120718"/>
              </a:lnTo>
              <a:lnTo>
                <a:pt x="0" y="120718"/>
              </a:lnTo>
              <a:lnTo>
                <a:pt x="0" y="24143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6A94A-015B-44B4-A1A5-B59DAE8FE966}">
      <dsp:nvSpPr>
        <dsp:cNvPr id="0" name=""/>
        <dsp:cNvSpPr/>
      </dsp:nvSpPr>
      <dsp:spPr>
        <a:xfrm>
          <a:off x="4645853" y="1491863"/>
          <a:ext cx="91440" cy="2414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43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75F83-409A-447E-B683-9BC59A1DAF30}">
      <dsp:nvSpPr>
        <dsp:cNvPr id="0" name=""/>
        <dsp:cNvSpPr/>
      </dsp:nvSpPr>
      <dsp:spPr>
        <a:xfrm>
          <a:off x="4642910" y="574849"/>
          <a:ext cx="91440" cy="243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928"/>
              </a:lnTo>
              <a:lnTo>
                <a:pt x="48663" y="122928"/>
              </a:lnTo>
              <a:lnTo>
                <a:pt x="48663" y="243647"/>
              </a:lnTo>
            </a:path>
          </a:pathLst>
        </a:custGeom>
        <a:noFill/>
        <a:ln w="12700" cap="flat" cmpd="sng" algn="ctr">
          <a:solidFill>
            <a:schemeClr val="bg1">
              <a:lumMod val="95000"/>
              <a:lumOff val="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5C9C3-59F3-4D28-8286-4A85E9EF9380}">
      <dsp:nvSpPr>
        <dsp:cNvPr id="0" name=""/>
        <dsp:cNvSpPr/>
      </dsp:nvSpPr>
      <dsp:spPr>
        <a:xfrm>
          <a:off x="2008733" y="0"/>
          <a:ext cx="5359793" cy="574849"/>
        </a:xfrm>
        <a:prstGeom prst="rect">
          <a:avLst/>
        </a:prstGeom>
        <a:gradFill rotWithShape="0">
          <a:gsLst>
            <a:gs pos="0">
              <a:schemeClr val="bg1">
                <a:lumMod val="50000"/>
                <a:lumOff val="50000"/>
              </a:schemeClr>
            </a:gs>
            <a:gs pos="5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ad </a:t>
          </a:r>
          <a:r>
            <a:rPr lang="pl-PL" sz="2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interdicta</a:t>
          </a:r>
          <a:endParaRPr lang="pl-PL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8733" y="0"/>
        <a:ext cx="5359793" cy="574849"/>
      </dsp:txXfrm>
    </dsp:sp>
    <dsp:sp modelId="{BD4A5C25-D256-47BB-B822-8EFDFC21C582}">
      <dsp:nvSpPr>
        <dsp:cNvPr id="0" name=""/>
        <dsp:cNvSpPr/>
      </dsp:nvSpPr>
      <dsp:spPr>
        <a:xfrm>
          <a:off x="1763451" y="818496"/>
          <a:ext cx="5856245" cy="673367"/>
        </a:xfrm>
        <a:prstGeom prst="rect">
          <a:avLst/>
        </a:prstGeom>
        <a:gradFill rotWithShape="0">
          <a:gsLst>
            <a:gs pos="0">
              <a:schemeClr val="bg1">
                <a:lumMod val="50000"/>
                <a:lumOff val="50000"/>
              </a:schemeClr>
            </a:gs>
            <a:gs pos="5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Posiadanie uznane i chronione wg prawa pretorskiego </a:t>
          </a:r>
          <a:endParaRPr lang="pl-PL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3451" y="818496"/>
        <a:ext cx="5856245" cy="673367"/>
      </dsp:txXfrm>
    </dsp:sp>
    <dsp:sp modelId="{D9B20F33-B4B1-49B0-A94F-EDC0264743F3}">
      <dsp:nvSpPr>
        <dsp:cNvPr id="0" name=""/>
        <dsp:cNvSpPr/>
      </dsp:nvSpPr>
      <dsp:spPr>
        <a:xfrm>
          <a:off x="2542142" y="1733300"/>
          <a:ext cx="4298862" cy="82319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Warunki korzystania z ochrony pretorskiej</a:t>
          </a:r>
        </a:p>
      </dsp:txBody>
      <dsp:txXfrm>
        <a:off x="2542142" y="1733300"/>
        <a:ext cx="4298862" cy="823190"/>
      </dsp:txXfrm>
    </dsp:sp>
    <dsp:sp modelId="{67E06946-25CB-4AB1-A0EF-FF5920EDDA75}">
      <dsp:nvSpPr>
        <dsp:cNvPr id="0" name=""/>
        <dsp:cNvSpPr/>
      </dsp:nvSpPr>
      <dsp:spPr>
        <a:xfrm>
          <a:off x="1808979" y="2797927"/>
          <a:ext cx="3233275" cy="574849"/>
        </a:xfrm>
        <a:prstGeom prst="rec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Posiadanie </a:t>
          </a:r>
          <a:r>
            <a:rPr lang="pl-PL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suo</a:t>
          </a:r>
          <a:r>
            <a:rPr lang="pl-PL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nomine</a:t>
          </a:r>
          <a:r>
            <a:rPr lang="pl-PL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z wolą zatrzymania rzeczy dla siebie</a:t>
          </a:r>
        </a:p>
      </dsp:txBody>
      <dsp:txXfrm>
        <a:off x="1808979" y="2797927"/>
        <a:ext cx="3233275" cy="574849"/>
      </dsp:txXfrm>
    </dsp:sp>
    <dsp:sp modelId="{81B1F4A7-CA7B-44D3-B2C7-430DC14A3185}">
      <dsp:nvSpPr>
        <dsp:cNvPr id="0" name=""/>
        <dsp:cNvSpPr/>
      </dsp:nvSpPr>
      <dsp:spPr>
        <a:xfrm>
          <a:off x="2617298" y="3614214"/>
          <a:ext cx="1983679" cy="57484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Właściciel posiadający</a:t>
          </a:r>
        </a:p>
      </dsp:txBody>
      <dsp:txXfrm>
        <a:off x="2617298" y="3614214"/>
        <a:ext cx="1983679" cy="574849"/>
      </dsp:txXfrm>
    </dsp:sp>
    <dsp:sp modelId="{D573B296-D717-4A92-B420-005660213383}">
      <dsp:nvSpPr>
        <dsp:cNvPr id="0" name=""/>
        <dsp:cNvSpPr/>
      </dsp:nvSpPr>
      <dsp:spPr>
        <a:xfrm>
          <a:off x="2617298" y="4430500"/>
          <a:ext cx="2706069" cy="57484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Posiadacz w dobrej wierze będący w drodze do zasiedzenia</a:t>
          </a:r>
        </a:p>
      </dsp:txBody>
      <dsp:txXfrm>
        <a:off x="2617298" y="4430500"/>
        <a:ext cx="2706069" cy="574849"/>
      </dsp:txXfrm>
    </dsp:sp>
    <dsp:sp modelId="{8BF4A220-7948-47B6-9E1C-8310AA217AD1}">
      <dsp:nvSpPr>
        <dsp:cNvPr id="0" name=""/>
        <dsp:cNvSpPr/>
      </dsp:nvSpPr>
      <dsp:spPr>
        <a:xfrm>
          <a:off x="2617298" y="5246786"/>
          <a:ext cx="2960348" cy="57484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Posiadacz w złej wierze, który chce zatrzymać rzecz dla siebie</a:t>
          </a:r>
        </a:p>
      </dsp:txBody>
      <dsp:txXfrm>
        <a:off x="2617298" y="5246786"/>
        <a:ext cx="2960348" cy="574849"/>
      </dsp:txXfrm>
    </dsp:sp>
    <dsp:sp modelId="{894AAA18-119E-4A59-A056-2EC9BBE82298}">
      <dsp:nvSpPr>
        <dsp:cNvPr id="0" name=""/>
        <dsp:cNvSpPr/>
      </dsp:nvSpPr>
      <dsp:spPr>
        <a:xfrm>
          <a:off x="5283692" y="2797927"/>
          <a:ext cx="2290476" cy="574849"/>
        </a:xfrm>
        <a:prstGeom prst="rec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Cztery kategorie dzierżycieli</a:t>
          </a:r>
        </a:p>
      </dsp:txBody>
      <dsp:txXfrm>
        <a:off x="5283692" y="2797927"/>
        <a:ext cx="2290476" cy="574849"/>
      </dsp:txXfrm>
    </dsp:sp>
    <dsp:sp modelId="{CFC05FFE-66C9-4F94-9019-B27EAC9C87AE}">
      <dsp:nvSpPr>
        <dsp:cNvPr id="0" name=""/>
        <dsp:cNvSpPr/>
      </dsp:nvSpPr>
      <dsp:spPr>
        <a:xfrm>
          <a:off x="5856311" y="3614214"/>
          <a:ext cx="1149699" cy="57484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Zastawnik</a:t>
          </a:r>
        </a:p>
      </dsp:txBody>
      <dsp:txXfrm>
        <a:off x="5856311" y="3614214"/>
        <a:ext cx="1149699" cy="574849"/>
      </dsp:txXfrm>
    </dsp:sp>
    <dsp:sp modelId="{E6210C26-5FB6-42F1-BBA2-7371CC2FB515}">
      <dsp:nvSpPr>
        <dsp:cNvPr id="0" name=""/>
        <dsp:cNvSpPr/>
      </dsp:nvSpPr>
      <dsp:spPr>
        <a:xfrm>
          <a:off x="5856311" y="4430500"/>
          <a:ext cx="1149699" cy="57484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 err="1"/>
            <a:t>Prekarzysta</a:t>
          </a:r>
          <a:endParaRPr lang="pl-PL" sz="1500" kern="1200" dirty="0"/>
        </a:p>
      </dsp:txBody>
      <dsp:txXfrm>
        <a:off x="5856311" y="4430500"/>
        <a:ext cx="1149699" cy="574849"/>
      </dsp:txXfrm>
    </dsp:sp>
    <dsp:sp modelId="{B6C7FE8E-E0D6-461F-AB73-6B421C69D08F}">
      <dsp:nvSpPr>
        <dsp:cNvPr id="0" name=""/>
        <dsp:cNvSpPr/>
      </dsp:nvSpPr>
      <dsp:spPr>
        <a:xfrm>
          <a:off x="5856311" y="5246786"/>
          <a:ext cx="1149699" cy="57484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Depozytariusz sekwestrowy</a:t>
          </a:r>
        </a:p>
      </dsp:txBody>
      <dsp:txXfrm>
        <a:off x="5856311" y="5246786"/>
        <a:ext cx="1149699" cy="574849"/>
      </dsp:txXfrm>
    </dsp:sp>
    <dsp:sp modelId="{E3E68841-A05D-460B-B2DD-BF7776E9FCA1}">
      <dsp:nvSpPr>
        <dsp:cNvPr id="0" name=""/>
        <dsp:cNvSpPr/>
      </dsp:nvSpPr>
      <dsp:spPr>
        <a:xfrm>
          <a:off x="5856311" y="6063073"/>
          <a:ext cx="1149699" cy="57484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Emfiteuta</a:t>
          </a:r>
        </a:p>
      </dsp:txBody>
      <dsp:txXfrm>
        <a:off x="5856311" y="6063073"/>
        <a:ext cx="1149699" cy="5748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4DB30-3260-43E0-A68D-C4B593B25538}">
      <dsp:nvSpPr>
        <dsp:cNvPr id="0" name=""/>
        <dsp:cNvSpPr/>
      </dsp:nvSpPr>
      <dsp:spPr>
        <a:xfrm>
          <a:off x="1493039" y="1702728"/>
          <a:ext cx="2674027" cy="1783576"/>
        </a:xfrm>
        <a:prstGeom prst="rect">
          <a:avLst/>
        </a:prstGeom>
        <a:solidFill>
          <a:schemeClr val="bg1">
            <a:lumMod val="50000"/>
            <a:lumOff val="50000"/>
            <a:alpha val="9000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gdy posiadacz był przekonany, że jego posiadanie odpowiada prawu do rzeczy</a:t>
          </a:r>
        </a:p>
      </dsp:txBody>
      <dsp:txXfrm>
        <a:off x="1920883" y="1702728"/>
        <a:ext cx="2246182" cy="1783576"/>
      </dsp:txXfrm>
    </dsp:sp>
    <dsp:sp modelId="{22DB8F26-43A4-4DA7-B35E-3DFDD3F66D62}">
      <dsp:nvSpPr>
        <dsp:cNvPr id="0" name=""/>
        <dsp:cNvSpPr/>
      </dsp:nvSpPr>
      <dsp:spPr>
        <a:xfrm>
          <a:off x="1671" y="1001283"/>
          <a:ext cx="1782684" cy="1782684"/>
        </a:xfrm>
        <a:prstGeom prst="ellipse">
          <a:avLst/>
        </a:prstGeom>
        <a:solidFill>
          <a:schemeClr val="bg1">
            <a:lumMod val="75000"/>
            <a:lumOff val="2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bonae</a:t>
          </a:r>
          <a:r>
            <a:rPr lang="pl-PL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fidei</a:t>
          </a:r>
          <a:endParaRPr lang="pl-PL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739" y="1262351"/>
        <a:ext cx="1260548" cy="1260548"/>
      </dsp:txXfrm>
    </dsp:sp>
    <dsp:sp modelId="{27F94DDB-268C-474F-95C4-F96A33041A58}">
      <dsp:nvSpPr>
        <dsp:cNvPr id="0" name=""/>
        <dsp:cNvSpPr/>
      </dsp:nvSpPr>
      <dsp:spPr>
        <a:xfrm>
          <a:off x="5884531" y="1714357"/>
          <a:ext cx="2674027" cy="178357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gdy posiadacz wiedział, że jego posiadanie jest niezgodne ze stanem prawnym </a:t>
          </a:r>
        </a:p>
      </dsp:txBody>
      <dsp:txXfrm>
        <a:off x="6312376" y="1714357"/>
        <a:ext cx="2246182" cy="1783576"/>
      </dsp:txXfrm>
    </dsp:sp>
    <dsp:sp modelId="{DC25883C-FAA9-4566-A990-0C3AAD76D31C}">
      <dsp:nvSpPr>
        <dsp:cNvPr id="0" name=""/>
        <dsp:cNvSpPr/>
      </dsp:nvSpPr>
      <dsp:spPr>
        <a:xfrm>
          <a:off x="5884531" y="3497933"/>
          <a:ext cx="2674027" cy="1783576"/>
        </a:xfrm>
        <a:prstGeom prst="rect">
          <a:avLst/>
        </a:prstGeom>
        <a:solidFill>
          <a:schemeClr val="bg1">
            <a:lumMod val="75000"/>
            <a:lumOff val="2500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gdy posiadacz nie wiedział, że jego posiadanie jest niezgodne z prawem, lecz jego niewiedza co do takiego stanu była wynikiem rażącego niedbalstwa</a:t>
          </a:r>
        </a:p>
      </dsp:txBody>
      <dsp:txXfrm>
        <a:off x="6312376" y="3497933"/>
        <a:ext cx="2246182" cy="1783576"/>
      </dsp:txXfrm>
    </dsp:sp>
    <dsp:sp modelId="{AD9B1EF7-182E-4F14-B8BF-AC2341B8D8E7}">
      <dsp:nvSpPr>
        <dsp:cNvPr id="0" name=""/>
        <dsp:cNvSpPr/>
      </dsp:nvSpPr>
      <dsp:spPr>
        <a:xfrm>
          <a:off x="4458383" y="1001283"/>
          <a:ext cx="1782684" cy="178268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5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malae</a:t>
          </a:r>
          <a:r>
            <a:rPr lang="pl-PL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5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fidei</a:t>
          </a:r>
          <a:endParaRPr lang="pl-PL" sz="25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9451" y="1262351"/>
        <a:ext cx="1260548" cy="12605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E8B8D-E6E2-4322-BA91-A092F53352CC}">
      <dsp:nvSpPr>
        <dsp:cNvPr id="0" name=""/>
        <dsp:cNvSpPr/>
      </dsp:nvSpPr>
      <dsp:spPr>
        <a:xfrm>
          <a:off x="2670208" y="2181073"/>
          <a:ext cx="3173319" cy="3197002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Possessio</a:t>
          </a:r>
          <a:r>
            <a:rPr lang="pl-PL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l-PL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vitiosa</a:t>
          </a:r>
          <a:r>
            <a:rPr lang="pl-PL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gdy zostało nabyte od przeciwnika w danym stosunku prawnym lub sporze</a:t>
          </a:r>
        </a:p>
      </dsp:txBody>
      <dsp:txXfrm>
        <a:off x="2825117" y="2335982"/>
        <a:ext cx="2863501" cy="2887184"/>
      </dsp:txXfrm>
    </dsp:sp>
    <dsp:sp modelId="{CA0ECF1C-B983-4CF5-B323-CCA3D08FAF20}">
      <dsp:nvSpPr>
        <dsp:cNvPr id="0" name=""/>
        <dsp:cNvSpPr/>
      </dsp:nvSpPr>
      <dsp:spPr>
        <a:xfrm rot="16223256">
          <a:off x="3969396" y="1880763"/>
          <a:ext cx="6006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063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26143-3928-43F2-8492-7A05C7D3FFA7}">
      <dsp:nvSpPr>
        <dsp:cNvPr id="0" name=""/>
        <dsp:cNvSpPr/>
      </dsp:nvSpPr>
      <dsp:spPr>
        <a:xfrm>
          <a:off x="3658519" y="345648"/>
          <a:ext cx="1234804" cy="123480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</a:t>
          </a:r>
        </a:p>
      </dsp:txBody>
      <dsp:txXfrm>
        <a:off x="3718797" y="405926"/>
        <a:ext cx="1114248" cy="1114248"/>
      </dsp:txXfrm>
    </dsp:sp>
    <dsp:sp modelId="{0F3FABB5-8A9B-4442-A014-BF87DB5FC12C}">
      <dsp:nvSpPr>
        <dsp:cNvPr id="0" name=""/>
        <dsp:cNvSpPr/>
      </dsp:nvSpPr>
      <dsp:spPr>
        <a:xfrm rot="1800000">
          <a:off x="5824325" y="4767295"/>
          <a:ext cx="2866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6649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4B883-497D-4BD4-9BB9-090C224D62C1}">
      <dsp:nvSpPr>
        <dsp:cNvPr id="0" name=""/>
        <dsp:cNvSpPr/>
      </dsp:nvSpPr>
      <dsp:spPr>
        <a:xfrm>
          <a:off x="6091773" y="4578012"/>
          <a:ext cx="1234804" cy="1234804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clam</a:t>
          </a:r>
          <a:endParaRPr lang="pl-PL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52051" y="4638290"/>
        <a:ext cx="1114248" cy="1114248"/>
      </dsp:txXfrm>
    </dsp:sp>
    <dsp:sp modelId="{B86E0F20-3719-4428-8499-76143557127D}">
      <dsp:nvSpPr>
        <dsp:cNvPr id="0" name=""/>
        <dsp:cNvSpPr/>
      </dsp:nvSpPr>
      <dsp:spPr>
        <a:xfrm rot="9000000">
          <a:off x="2402760" y="4767295"/>
          <a:ext cx="2866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6649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EE770-CB46-4BB9-B194-D4169CE0FFB9}">
      <dsp:nvSpPr>
        <dsp:cNvPr id="0" name=""/>
        <dsp:cNvSpPr/>
      </dsp:nvSpPr>
      <dsp:spPr>
        <a:xfrm>
          <a:off x="1187157" y="4578012"/>
          <a:ext cx="1234804" cy="1234804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precario</a:t>
          </a:r>
          <a:endParaRPr lang="pl-PL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7435" y="4638290"/>
        <a:ext cx="1114248" cy="1114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 kołowy"/>
  <dgm:desc val="Umożliwia pokazanie sekwencyjnych etapów procesu. Ograniczony do jedenastu kształtów poziomu 1 przy nieograniczonej liczbie kształtów poziomu 2. Najlepiej się sprawdza w przypadku małej ilości tekstu. Nieużywany tekst jest niewidoczny, ale jest dostępny po przełączeniu układu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8403D-A7F5-4EC4-9647-54646E4C849B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00C29-58E2-4859-9C12-BA88AEC14B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92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Copyright: Dobromiła Nowicka</a:t>
            </a:r>
          </a:p>
        </p:txBody>
      </p:sp>
    </p:spTree>
    <p:extLst>
      <p:ext uri="{BB962C8B-B14F-4D97-AF65-F5344CB8AC3E}">
        <p14:creationId xmlns:p14="http://schemas.microsoft.com/office/powerpoint/2010/main" val="300719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24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26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2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9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35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43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3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72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34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34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5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329EF-2712-4DF0-9591-28E632AC51BF}" type="datetimeFigureOut">
              <a:rPr lang="pl-PL" smtClean="0"/>
              <a:t>18.03.2021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377A-89E0-490A-91FF-B1A7DCA62E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4202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1108453" y="5051504"/>
            <a:ext cx="4185464" cy="1530974"/>
          </a:xfrm>
          <a:prstGeom prst="rect">
            <a:avLst/>
          </a:prstGeom>
          <a:solidFill>
            <a:schemeClr val="tx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Tłumaczenia tekstów źródłowych za: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J. Rominkiewicz, E. </a:t>
            </a:r>
            <a:r>
              <a:rPr lang="pl-PL" dirty="0" err="1">
                <a:solidFill>
                  <a:schemeClr val="bg1"/>
                </a:solidFill>
              </a:rPr>
              <a:t>Szymoszek</a:t>
            </a:r>
            <a:r>
              <a:rPr lang="pl-PL" dirty="0">
                <a:solidFill>
                  <a:schemeClr val="bg1"/>
                </a:solidFill>
              </a:rPr>
              <a:t>, I. Żeber, Prawo rzymskie. Teksty źródłowe do ćwiczeń, Wrocław 1998.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C18BB70-B452-4144-B4D0-5B2CF3362329}"/>
              </a:ext>
            </a:extLst>
          </p:cNvPr>
          <p:cNvSpPr txBox="1"/>
          <p:nvPr/>
        </p:nvSpPr>
        <p:spPr>
          <a:xfrm>
            <a:off x="2220350" y="956602"/>
            <a:ext cx="7751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POSIADANIE W PRAWIE RZYMSKIM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49DB6FF-0BCC-42E0-9109-213979B756F7}"/>
              </a:ext>
            </a:extLst>
          </p:cNvPr>
          <p:cNvSpPr txBox="1"/>
          <p:nvPr/>
        </p:nvSpPr>
        <p:spPr>
          <a:xfrm>
            <a:off x="1885071" y="1885071"/>
            <a:ext cx="761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POSIADANIA, NABYCIE, UTRATA, OCHRONA POSESORYJNA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1/2</a:t>
            </a:r>
          </a:p>
        </p:txBody>
      </p:sp>
    </p:spTree>
    <p:extLst>
      <p:ext uri="{BB962C8B-B14F-4D97-AF65-F5344CB8AC3E}">
        <p14:creationId xmlns:p14="http://schemas.microsoft.com/office/powerpoint/2010/main" val="95167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lumOff val="5000"/>
                </a:schemeClr>
              </a:gs>
              <a:gs pos="45000">
                <a:schemeClr val="bg1">
                  <a:lumMod val="95000"/>
                  <a:lumOff val="5000"/>
                </a:schemeClr>
              </a:gs>
              <a:gs pos="70000">
                <a:schemeClr val="bg1">
                  <a:lumMod val="95000"/>
                  <a:lumOff val="5000"/>
                </a:schemeClr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4032043"/>
              </p:ext>
            </p:extLst>
          </p:nvPr>
        </p:nvGraphicFramePr>
        <p:xfrm>
          <a:off x="2061275" y="635431"/>
          <a:ext cx="8587202" cy="623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38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62714279"/>
              </p:ext>
            </p:extLst>
          </p:nvPr>
        </p:nvGraphicFramePr>
        <p:xfrm>
          <a:off x="1512160" y="216976"/>
          <a:ext cx="9383148" cy="664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72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1782305" y="542441"/>
            <a:ext cx="8897535" cy="6315559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lumOff val="5000"/>
                </a:schemeClr>
              </a:gs>
              <a:gs pos="45000">
                <a:schemeClr val="bg1">
                  <a:lumMod val="65000"/>
                  <a:lumOff val="35000"/>
                </a:schemeClr>
              </a:gs>
              <a:gs pos="70000">
                <a:schemeClr val="bg1">
                  <a:lumMod val="50000"/>
                  <a:lumOff val="50000"/>
                </a:schemeClr>
              </a:gs>
              <a:gs pos="100000">
                <a:schemeClr val="bg1">
                  <a:lumMod val="75000"/>
                  <a:lumOff val="2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Elipsa 2"/>
          <p:cNvSpPr/>
          <p:nvPr/>
        </p:nvSpPr>
        <p:spPr>
          <a:xfrm>
            <a:off x="5560729" y="1657885"/>
            <a:ext cx="1935604" cy="1317683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2400" dirty="0" err="1"/>
              <a:t>Possessio</a:t>
            </a:r>
            <a:endParaRPr lang="pl-PL" sz="2400" dirty="0"/>
          </a:p>
        </p:txBody>
      </p:sp>
      <p:sp>
        <p:nvSpPr>
          <p:cNvPr id="5" name="Elipsa 4"/>
          <p:cNvSpPr/>
          <p:nvPr/>
        </p:nvSpPr>
        <p:spPr>
          <a:xfrm>
            <a:off x="2855641" y="3403686"/>
            <a:ext cx="2044345" cy="1109354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2400" dirty="0" err="1"/>
              <a:t>Possessio</a:t>
            </a:r>
            <a:r>
              <a:rPr lang="pl-PL" sz="2400" dirty="0"/>
              <a:t>  </a:t>
            </a:r>
            <a:r>
              <a:rPr lang="pl-PL" sz="2400" dirty="0" err="1"/>
              <a:t>iusta</a:t>
            </a:r>
            <a:endParaRPr lang="pl-PL" sz="2400" dirty="0"/>
          </a:p>
        </p:txBody>
      </p:sp>
      <p:sp>
        <p:nvSpPr>
          <p:cNvPr id="9" name="Elipsa 8"/>
          <p:cNvSpPr/>
          <p:nvPr/>
        </p:nvSpPr>
        <p:spPr>
          <a:xfrm>
            <a:off x="8091326" y="3510947"/>
            <a:ext cx="2100129" cy="1109354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2400" dirty="0" err="1"/>
              <a:t>Possessio</a:t>
            </a:r>
            <a:r>
              <a:rPr lang="pl-PL" sz="2400" dirty="0"/>
              <a:t> </a:t>
            </a:r>
            <a:r>
              <a:rPr lang="pl-PL" sz="2400" dirty="0" err="1"/>
              <a:t>iniusta</a:t>
            </a:r>
            <a:endParaRPr lang="pl-PL" sz="2400" dirty="0"/>
          </a:p>
        </p:txBody>
      </p:sp>
      <p:sp>
        <p:nvSpPr>
          <p:cNvPr id="2" name="Strzałka w prawo 1"/>
          <p:cNvSpPr/>
          <p:nvPr/>
        </p:nvSpPr>
        <p:spPr>
          <a:xfrm rot="8452914">
            <a:off x="4793302" y="3160278"/>
            <a:ext cx="734954" cy="341090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 rot="18804365">
            <a:off x="7717838" y="2974296"/>
            <a:ext cx="341090" cy="734954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820933" y="4374105"/>
            <a:ext cx="1514534" cy="150096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/>
              <a:t>gdy odpowiada jakiemuś prawu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9141389" y="4513040"/>
            <a:ext cx="1536579" cy="193129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/>
              <a:t>gdy stan faktyczny nie odpowiada stanowi prawnemu</a:t>
            </a:r>
          </a:p>
        </p:txBody>
      </p:sp>
    </p:spTree>
    <p:extLst>
      <p:ext uri="{BB962C8B-B14F-4D97-AF65-F5344CB8AC3E}">
        <p14:creationId xmlns:p14="http://schemas.microsoft.com/office/powerpoint/2010/main" val="29916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lumOff val="5000"/>
                </a:schemeClr>
              </a:gs>
              <a:gs pos="45000">
                <a:schemeClr val="bg1">
                  <a:lumMod val="50000"/>
                  <a:lumOff val="50000"/>
                </a:schemeClr>
              </a:gs>
              <a:gs pos="70000">
                <a:schemeClr val="bg1">
                  <a:lumMod val="50000"/>
                  <a:lumOff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Elipsa 2"/>
          <p:cNvSpPr/>
          <p:nvPr/>
        </p:nvSpPr>
        <p:spPr>
          <a:xfrm>
            <a:off x="5711346" y="1657885"/>
            <a:ext cx="2176507" cy="1317683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2400" dirty="0" err="1"/>
              <a:t>Possessio</a:t>
            </a:r>
            <a:endParaRPr lang="pl-PL" sz="2400" dirty="0"/>
          </a:p>
        </p:txBody>
      </p:sp>
      <p:sp>
        <p:nvSpPr>
          <p:cNvPr id="5" name="Elipsa 4"/>
          <p:cNvSpPr/>
          <p:nvPr/>
        </p:nvSpPr>
        <p:spPr>
          <a:xfrm>
            <a:off x="2900645" y="4276782"/>
            <a:ext cx="1840454" cy="1109354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2000" dirty="0" err="1"/>
              <a:t>Possessio</a:t>
            </a:r>
            <a:r>
              <a:rPr lang="pl-PL" sz="2000" dirty="0"/>
              <a:t>  </a:t>
            </a:r>
            <a:r>
              <a:rPr lang="pl-PL" sz="2000" dirty="0" err="1"/>
              <a:t>bonae</a:t>
            </a:r>
            <a:r>
              <a:rPr lang="pl-PL" sz="2000" dirty="0"/>
              <a:t> </a:t>
            </a:r>
            <a:r>
              <a:rPr lang="pl-PL" sz="2000" dirty="0" err="1"/>
              <a:t>fidei</a:t>
            </a:r>
            <a:endParaRPr lang="pl-PL" sz="2000" dirty="0"/>
          </a:p>
        </p:txBody>
      </p:sp>
      <p:sp>
        <p:nvSpPr>
          <p:cNvPr id="9" name="Elipsa 8"/>
          <p:cNvSpPr/>
          <p:nvPr/>
        </p:nvSpPr>
        <p:spPr>
          <a:xfrm>
            <a:off x="8794503" y="4289893"/>
            <a:ext cx="1756992" cy="1109354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2000" dirty="0" err="1"/>
              <a:t>Possessio</a:t>
            </a:r>
            <a:r>
              <a:rPr lang="pl-PL" sz="2000" dirty="0"/>
              <a:t> </a:t>
            </a:r>
            <a:r>
              <a:rPr lang="pl-PL" sz="2000" dirty="0" err="1"/>
              <a:t>malae</a:t>
            </a:r>
            <a:r>
              <a:rPr lang="pl-PL" sz="2000" dirty="0"/>
              <a:t> </a:t>
            </a:r>
            <a:r>
              <a:rPr lang="pl-PL" sz="2000" dirty="0" err="1"/>
              <a:t>fidei</a:t>
            </a:r>
            <a:endParaRPr lang="pl-PL" sz="2000" dirty="0"/>
          </a:p>
        </p:txBody>
      </p:sp>
      <p:sp>
        <p:nvSpPr>
          <p:cNvPr id="2" name="Strzałka w prawo 1"/>
          <p:cNvSpPr/>
          <p:nvPr/>
        </p:nvSpPr>
        <p:spPr>
          <a:xfrm rot="7882285">
            <a:off x="4272691" y="3438789"/>
            <a:ext cx="1536695" cy="364043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 rot="19254456">
            <a:off x="8334029" y="2897302"/>
            <a:ext cx="364043" cy="1447021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510936" y="3330824"/>
            <a:ext cx="2565285" cy="945958"/>
          </a:xfrm>
          <a:prstGeom prst="rect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sz="1600" dirty="0"/>
              <a:t>Causa </a:t>
            </a:r>
            <a:r>
              <a:rPr lang="pl-PL" sz="1600" dirty="0" err="1"/>
              <a:t>possessionis</a:t>
            </a:r>
            <a:r>
              <a:rPr lang="pl-PL" sz="1600" dirty="0"/>
              <a:t>, tj. stan faktyczny, na podstawie którego nastąpiło nabycie posiadania  </a:t>
            </a:r>
          </a:p>
        </p:txBody>
      </p:sp>
      <p:sp>
        <p:nvSpPr>
          <p:cNvPr id="7" name="Prostokąt 6"/>
          <p:cNvSpPr/>
          <p:nvPr/>
        </p:nvSpPr>
        <p:spPr>
          <a:xfrm>
            <a:off x="3818177" y="5769261"/>
            <a:ext cx="5949957" cy="855275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/>
              <a:t>Paulus, D. 41,2,3,22: „Można także podzielić rodzaj posiadania na dwie postacie, skoro posiada się albo w dobrej wierze, albo nie w dobrej wierze.”</a:t>
            </a:r>
          </a:p>
        </p:txBody>
      </p:sp>
    </p:spTree>
    <p:extLst>
      <p:ext uri="{BB962C8B-B14F-4D97-AF65-F5344CB8AC3E}">
        <p14:creationId xmlns:p14="http://schemas.microsoft.com/office/powerpoint/2010/main" val="57815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26050493"/>
              </p:ext>
            </p:extLst>
          </p:nvPr>
        </p:nvGraphicFramePr>
        <p:xfrm>
          <a:off x="2107769" y="604434"/>
          <a:ext cx="8560231" cy="6282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47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Objaśnienie ze strzałką w dół 1"/>
          <p:cNvSpPr/>
          <p:nvPr/>
        </p:nvSpPr>
        <p:spPr>
          <a:xfrm>
            <a:off x="4200783" y="1995060"/>
            <a:ext cx="4814056" cy="859161"/>
          </a:xfrm>
          <a:prstGeom prst="downArrowCallout">
            <a:avLst/>
          </a:prstGeom>
          <a:solidFill>
            <a:schemeClr val="bg1">
              <a:lumMod val="50000"/>
              <a:lumOff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Possessio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vitiosa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Objaśnienie owalne 2"/>
          <p:cNvSpPr/>
          <p:nvPr/>
        </p:nvSpPr>
        <p:spPr>
          <a:xfrm>
            <a:off x="7761185" y="1542390"/>
            <a:ext cx="2430270" cy="645967"/>
          </a:xfrm>
          <a:prstGeom prst="wedgeEllipseCallou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Vitium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wada , defekt</a:t>
            </a:r>
          </a:p>
        </p:txBody>
      </p:sp>
      <p:sp>
        <p:nvSpPr>
          <p:cNvPr id="4" name="Prostokąt 3"/>
          <p:cNvSpPr/>
          <p:nvPr/>
        </p:nvSpPr>
        <p:spPr>
          <a:xfrm>
            <a:off x="4782446" y="3055240"/>
            <a:ext cx="3650728" cy="16339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Posiadacz był wadliwy tylko w stosunku do przeciwnika, w stosunku do innych mógł być w tym samym czasie niewadliwy i chroniony </a:t>
            </a:r>
          </a:p>
        </p:txBody>
      </p:sp>
      <p:sp>
        <p:nvSpPr>
          <p:cNvPr id="6" name="Prostokąt 5"/>
          <p:cNvSpPr/>
          <p:nvPr/>
        </p:nvSpPr>
        <p:spPr>
          <a:xfrm>
            <a:off x="4793305" y="4897953"/>
            <a:ext cx="3650728" cy="1591387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Poszkodowani z tytułu zaboru rzeczy przez posiadacza wadliwego mogli ją odebrać przy użyciu siły (dozwolona pomoc własna)</a:t>
            </a:r>
          </a:p>
        </p:txBody>
      </p:sp>
    </p:spTree>
    <p:extLst>
      <p:ext uri="{BB962C8B-B14F-4D97-AF65-F5344CB8AC3E}">
        <p14:creationId xmlns:p14="http://schemas.microsoft.com/office/powerpoint/2010/main" val="25111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67948400"/>
              </p:ext>
            </p:extLst>
          </p:nvPr>
        </p:nvGraphicFramePr>
        <p:xfrm>
          <a:off x="2154264" y="743919"/>
          <a:ext cx="8513736" cy="6143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9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95640005"/>
              </p:ext>
            </p:extLst>
          </p:nvPr>
        </p:nvGraphicFramePr>
        <p:xfrm>
          <a:off x="2533153" y="954000"/>
          <a:ext cx="8134847" cy="590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3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61131799"/>
              </p:ext>
            </p:extLst>
          </p:nvPr>
        </p:nvGraphicFramePr>
        <p:xfrm>
          <a:off x="1800665" y="633046"/>
          <a:ext cx="8867335" cy="625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671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236047" y="728420"/>
            <a:ext cx="8443793" cy="612958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lumOff val="25000"/>
                </a:schemeClr>
              </a:gs>
              <a:gs pos="45000">
                <a:schemeClr val="bg1">
                  <a:lumMod val="65000"/>
                  <a:lumOff val="35000"/>
                </a:schemeClr>
              </a:gs>
              <a:gs pos="70000">
                <a:schemeClr val="tx1">
                  <a:lumMod val="6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Elipsa 1"/>
          <p:cNvSpPr/>
          <p:nvPr/>
        </p:nvSpPr>
        <p:spPr>
          <a:xfrm>
            <a:off x="4255190" y="1197051"/>
            <a:ext cx="4651784" cy="1165643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Possessio</a:t>
            </a:r>
            <a:endParaRPr lang="pl-PL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43773" y="2978950"/>
            <a:ext cx="6707224" cy="13501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/>
              <a:t>Festus, De </a:t>
            </a:r>
            <a:r>
              <a:rPr lang="pl-PL" dirty="0" err="1"/>
              <a:t>verborum</a:t>
            </a:r>
            <a:r>
              <a:rPr lang="pl-PL" dirty="0"/>
              <a:t> </a:t>
            </a:r>
            <a:r>
              <a:rPr lang="pl-PL" dirty="0" err="1"/>
              <a:t>significatione</a:t>
            </a:r>
            <a:r>
              <a:rPr lang="pl-PL" dirty="0"/>
              <a:t>, </a:t>
            </a:r>
            <a:r>
              <a:rPr lang="pl-PL" dirty="0" err="1"/>
              <a:t>s.v</a:t>
            </a:r>
            <a:r>
              <a:rPr lang="pl-PL" dirty="0"/>
              <a:t>. </a:t>
            </a:r>
            <a:r>
              <a:rPr lang="pl-PL" dirty="0" err="1"/>
              <a:t>possessio</a:t>
            </a:r>
            <a:r>
              <a:rPr lang="pl-PL" dirty="0"/>
              <a:t>: „Według definicji </a:t>
            </a:r>
            <a:r>
              <a:rPr lang="pl-PL" dirty="0" err="1"/>
              <a:t>Aeliusa</a:t>
            </a:r>
            <a:r>
              <a:rPr lang="pl-PL" dirty="0"/>
              <a:t> Gallusa posiadanie jest to pewne używanie gruntu czy budynku (...); ten, kto uważa się za posiadacza, nie może powiedzieć, iż rzecz należy do niego [stanowi jego własność]”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3243773" y="4421305"/>
            <a:ext cx="6707224" cy="67288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/>
              <a:t>Paulus, D. 41,2,1,3: „[Posiadanie] […] jest sprawą stanu faktycznego, a nie prawa.”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3248729" y="5274206"/>
            <a:ext cx="6707224" cy="1511419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 err="1"/>
              <a:t>Ulpianus</a:t>
            </a:r>
            <a:r>
              <a:rPr lang="pl-PL" dirty="0"/>
              <a:t>, D. 34,17,1,2: „Posiadanie należy odróżniać od własności: może się bowiem zdarzyć, ze jeden jest posiadaczem, a nie jest właścicielem, drugi zaś jest wprawdzie właścicielem, nie jest zaś posiadaczem: może być i tak, ze ten sam jest i posiadaczem, i właścicielem.” </a:t>
            </a:r>
          </a:p>
        </p:txBody>
      </p:sp>
    </p:spTree>
    <p:extLst>
      <p:ext uri="{BB962C8B-B14F-4D97-AF65-F5344CB8AC3E}">
        <p14:creationId xmlns:p14="http://schemas.microsoft.com/office/powerpoint/2010/main" val="419540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81562881"/>
              </p:ext>
            </p:extLst>
          </p:nvPr>
        </p:nvGraphicFramePr>
        <p:xfrm>
          <a:off x="2045776" y="759417"/>
          <a:ext cx="8622224" cy="6127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9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08717310"/>
              </p:ext>
            </p:extLst>
          </p:nvPr>
        </p:nvGraphicFramePr>
        <p:xfrm>
          <a:off x="2076773" y="712922"/>
          <a:ext cx="8591227" cy="6158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57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63834061"/>
              </p:ext>
            </p:extLst>
          </p:nvPr>
        </p:nvGraphicFramePr>
        <p:xfrm>
          <a:off x="2014780" y="650929"/>
          <a:ext cx="8653220" cy="6236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98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4871684"/>
              </p:ext>
            </p:extLst>
          </p:nvPr>
        </p:nvGraphicFramePr>
        <p:xfrm>
          <a:off x="2278251" y="790414"/>
          <a:ext cx="8389749" cy="6066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8166231" y="4592619"/>
            <a:ext cx="2201188" cy="194511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Np. emfiteuta, </a:t>
            </a:r>
            <a:r>
              <a:rPr lang="pl-P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superficjariusz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komodatariusz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depozytariusz, zastawnik, najemca, </a:t>
            </a:r>
            <a:r>
              <a:rPr lang="pl-P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usuariusz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usufruktuariusz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4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828800" y="650929"/>
            <a:ext cx="9453965" cy="6207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3335652" y="1501132"/>
            <a:ext cx="6815405" cy="120778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 err="1"/>
              <a:t>Celsus</a:t>
            </a:r>
            <a:r>
              <a:rPr lang="pl-PL" dirty="0"/>
              <a:t>, D. 41,2,18: „To, co posiadam w swoim imieniu, mogę także posiadać w imieniu cudzym: […] i nie jest tym samym  posiadanie oraz posiadanie w cudzym imieniu: posiada bowiem ten, w czyim imieniu rzecz jest posiadana.”</a:t>
            </a:r>
          </a:p>
        </p:txBody>
      </p:sp>
      <p:sp>
        <p:nvSpPr>
          <p:cNvPr id="4" name="Prostokąt 3"/>
          <p:cNvSpPr/>
          <p:nvPr/>
        </p:nvSpPr>
        <p:spPr>
          <a:xfrm>
            <a:off x="3335652" y="3158970"/>
            <a:ext cx="6815405" cy="156298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/>
              <a:t>G. 4,153: „Uważa się zaś, ze posiadamy  nie tylko, gdy posiadamy sami,  lecz także , jeśli w naszym imieniu ktoś zostaje w posiadaniu, choćby nie był on poddany naszemu prawu, jak to jest  z dzierżawcą i lokatorem. Uważa się, że posiadamy sami również przez tych, u których złożyliśmy [rzecz] na przechowanie  albo którym jej użyczyliśmy […]”</a:t>
            </a:r>
          </a:p>
        </p:txBody>
      </p:sp>
      <p:sp>
        <p:nvSpPr>
          <p:cNvPr id="5" name="Prostokąt 4"/>
          <p:cNvSpPr/>
          <p:nvPr/>
        </p:nvSpPr>
        <p:spPr>
          <a:xfrm>
            <a:off x="3335652" y="5139190"/>
            <a:ext cx="6815405" cy="137927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spcCol="0" rtlCol="0" anchor="ctr"/>
          <a:lstStyle/>
          <a:p>
            <a:pPr algn="ctr"/>
            <a:r>
              <a:rPr lang="pl-PL" dirty="0" err="1"/>
              <a:t>Ulpianus</a:t>
            </a:r>
            <a:r>
              <a:rPr lang="pl-PL" dirty="0"/>
              <a:t>, „Ten, kto prosił, ażeby mu pozwolono  przebywać  na gruncie na podstawie uproszenia, nie posiada, lecz posiadanie pozostaje przy oddającym grunt proszącemu: albowiem także użytkownik, czynszownik i kolon znajdują się na gruncie, lecz nie posiadają.”</a:t>
            </a:r>
          </a:p>
        </p:txBody>
      </p:sp>
    </p:spTree>
    <p:extLst>
      <p:ext uri="{BB962C8B-B14F-4D97-AF65-F5344CB8AC3E}">
        <p14:creationId xmlns:p14="http://schemas.microsoft.com/office/powerpoint/2010/main" val="356508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544993" y="954000"/>
            <a:ext cx="8134847" cy="59040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lumOff val="25000"/>
                </a:schemeClr>
              </a:gs>
              <a:gs pos="45000">
                <a:schemeClr val="bg1">
                  <a:lumMod val="75000"/>
                  <a:lumOff val="25000"/>
                </a:schemeClr>
              </a:gs>
              <a:gs pos="70000">
                <a:schemeClr val="bg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Elipsa 2"/>
          <p:cNvSpPr/>
          <p:nvPr/>
        </p:nvSpPr>
        <p:spPr>
          <a:xfrm>
            <a:off x="5560729" y="1657885"/>
            <a:ext cx="1935604" cy="1317683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2400" dirty="0" err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Possessio</a:t>
            </a:r>
            <a:endParaRPr lang="pl-PL" sz="24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274947" y="3548335"/>
            <a:ext cx="1821979" cy="135429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Possessio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civilis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Elipsa 8"/>
          <p:cNvSpPr/>
          <p:nvPr/>
        </p:nvSpPr>
        <p:spPr>
          <a:xfrm>
            <a:off x="8091326" y="3510946"/>
            <a:ext cx="1821978" cy="1354293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pl-PL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Possessio</a:t>
            </a: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naturalis</a:t>
            </a:r>
            <a:endParaRPr lang="pl-PL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trzałka w prawo 1"/>
          <p:cNvSpPr/>
          <p:nvPr/>
        </p:nvSpPr>
        <p:spPr>
          <a:xfrm rot="8452914">
            <a:off x="4793302" y="3160278"/>
            <a:ext cx="734954" cy="341090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 rot="18804365">
            <a:off x="7717838" y="2974296"/>
            <a:ext cx="341090" cy="734954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86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838</Words>
  <Application>Microsoft Office PowerPoint</Application>
  <PresentationFormat>Panoramiczny</PresentationFormat>
  <Paragraphs>90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gregor clegane</dc:creator>
  <cp:lastModifiedBy>gregor clegane</cp:lastModifiedBy>
  <cp:revision>6</cp:revision>
  <dcterms:created xsi:type="dcterms:W3CDTF">2021-03-18T12:53:04Z</dcterms:created>
  <dcterms:modified xsi:type="dcterms:W3CDTF">2021-03-18T13:51:46Z</dcterms:modified>
</cp:coreProperties>
</file>