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embeddedFontLst>
    <p:embeddedFont>
      <p:font typeface="Century Gothic" panose="020B0502020202020204" pitchFamily="34" charset="0"/>
      <p:regular r:id="rId21"/>
      <p:bold r:id="rId22"/>
      <p:italic r:id="rId23"/>
      <p:boldItalic r:id="rId24"/>
    </p:embeddedFont>
    <p:embeddedFont>
      <p:font typeface="Garamond" panose="02020404030301010803" pitchFamily="18" charset="0"/>
      <p:regular r:id="rId25"/>
      <p:bold r:id="rId26"/>
      <p: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g81+eZv1Mweg33PS6AHoYbLucQ6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146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2fa6dcf54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g12fa6dcf542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2fa6dcf54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g12fa6dcf542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1" name="Google Shape;201;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7" name="Google Shape;207;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2fa6dcf54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9" name="Google Shape;159;g12fa6dcf542_0_1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Slajd tytułowy" type="title">
  <p:cSld name="TITLE">
    <p:bg>
      <p:bgPr>
        <a:gradFill>
          <a:gsLst>
            <a:gs pos="0">
              <a:srgbClr val="E1DBC9"/>
            </a:gs>
            <a:gs pos="77000">
              <a:srgbClr val="C8C1B0"/>
            </a:gs>
            <a:gs pos="100000">
              <a:srgbClr val="C0BAAA"/>
            </a:gs>
          </a:gsLst>
          <a:lin ang="5400000" scaled="0"/>
        </a:gradFill>
        <a:effectLst/>
      </p:bgPr>
    </p:bg>
    <p:spTree>
      <p:nvGrpSpPr>
        <p:cNvPr id="1" name="Shape 12"/>
        <p:cNvGrpSpPr/>
        <p:nvPr/>
      </p:nvGrpSpPr>
      <p:grpSpPr>
        <a:xfrm>
          <a:off x="0" y="0"/>
          <a:ext cx="0" cy="0"/>
          <a:chOff x="0" y="0"/>
          <a:chExt cx="0" cy="0"/>
        </a:xfrm>
      </p:grpSpPr>
      <p:sp>
        <p:nvSpPr>
          <p:cNvPr id="13" name="Google Shape;13;p17"/>
          <p:cNvSpPr/>
          <p:nvPr/>
        </p:nvSpPr>
        <p:spPr>
          <a:xfrm>
            <a:off x="0" y="0"/>
            <a:ext cx="9144000" cy="6858000"/>
          </a:xfrm>
          <a:prstGeom prst="rect">
            <a:avLst/>
          </a:prstGeom>
          <a:blipFill rotWithShape="1">
            <a:blip r:embed="rId2">
              <a:alphaModFix amt="45000"/>
            </a:blip>
            <a:tile tx="-44450" ty="38100" sx="85000" sy="85000" flip="none" algn="tl"/>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17"/>
          <p:cNvSpPr/>
          <p:nvPr/>
        </p:nvSpPr>
        <p:spPr>
          <a:xfrm>
            <a:off x="980902" y="1275025"/>
            <a:ext cx="7182197" cy="4307950"/>
          </a:xfrm>
          <a:prstGeom prst="rect">
            <a:avLst/>
          </a:prstGeom>
          <a:solidFill>
            <a:schemeClr val="lt1"/>
          </a:solidFill>
          <a:ln>
            <a:noFill/>
          </a:ln>
          <a:effectLst>
            <a:outerShdw blurRad="50800" algn="ctr" rotWithShape="0">
              <a:srgbClr val="000000">
                <a:alpha val="65882"/>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17"/>
          <p:cNvSpPr/>
          <p:nvPr/>
        </p:nvSpPr>
        <p:spPr>
          <a:xfrm>
            <a:off x="1088136" y="1385316"/>
            <a:ext cx="6967728" cy="4087368"/>
          </a:xfrm>
          <a:prstGeom prst="rect">
            <a:avLst/>
          </a:prstGeom>
          <a:noFill/>
          <a:ln w="9525" cap="sq" cmpd="sng">
            <a:solidFill>
              <a:srgbClr val="3F3F3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7"/>
          <p:cNvSpPr/>
          <p:nvPr/>
        </p:nvSpPr>
        <p:spPr>
          <a:xfrm>
            <a:off x="3794760" y="1267730"/>
            <a:ext cx="1554480" cy="64008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 name="Google Shape;17;p17"/>
          <p:cNvGrpSpPr/>
          <p:nvPr/>
        </p:nvGrpSpPr>
        <p:grpSpPr>
          <a:xfrm>
            <a:off x="3886200" y="1267731"/>
            <a:ext cx="1371600" cy="548640"/>
            <a:chOff x="5318306" y="1386268"/>
            <a:chExt cx="1567331" cy="645295"/>
          </a:xfrm>
        </p:grpSpPr>
        <p:cxnSp>
          <p:nvCxnSpPr>
            <p:cNvPr id="18" name="Google Shape;18;p17"/>
            <p:cNvCxnSpPr/>
            <p:nvPr/>
          </p:nvCxnSpPr>
          <p:spPr>
            <a:xfrm>
              <a:off x="5318306" y="1386268"/>
              <a:ext cx="0" cy="640080"/>
            </a:xfrm>
            <a:prstGeom prst="straightConnector1">
              <a:avLst/>
            </a:prstGeom>
            <a:solidFill>
              <a:srgbClr val="262626"/>
            </a:solidFill>
            <a:ln w="9525" cap="flat" cmpd="sng">
              <a:solidFill>
                <a:schemeClr val="dk1"/>
              </a:solidFill>
              <a:prstDash val="solid"/>
              <a:miter lim="800000"/>
              <a:headEnd type="none" w="sm" len="sm"/>
              <a:tailEnd type="none" w="sm" len="sm"/>
            </a:ln>
          </p:spPr>
        </p:cxnSp>
        <p:cxnSp>
          <p:nvCxnSpPr>
            <p:cNvPr id="19" name="Google Shape;19;p17"/>
            <p:cNvCxnSpPr/>
            <p:nvPr/>
          </p:nvCxnSpPr>
          <p:spPr>
            <a:xfrm>
              <a:off x="6885637" y="1386268"/>
              <a:ext cx="0" cy="640080"/>
            </a:xfrm>
            <a:prstGeom prst="straightConnector1">
              <a:avLst/>
            </a:prstGeom>
            <a:solidFill>
              <a:srgbClr val="262626"/>
            </a:solidFill>
            <a:ln w="9525" cap="flat" cmpd="sng">
              <a:solidFill>
                <a:schemeClr val="dk1"/>
              </a:solidFill>
              <a:prstDash val="solid"/>
              <a:miter lim="800000"/>
              <a:headEnd type="none" w="sm" len="sm"/>
              <a:tailEnd type="none" w="sm" len="sm"/>
            </a:ln>
          </p:spPr>
        </p:cxnSp>
        <p:cxnSp>
          <p:nvCxnSpPr>
            <p:cNvPr id="20" name="Google Shape;20;p17"/>
            <p:cNvCxnSpPr/>
            <p:nvPr/>
          </p:nvCxnSpPr>
          <p:spPr>
            <a:xfrm>
              <a:off x="5318306" y="2031563"/>
              <a:ext cx="1567331" cy="0"/>
            </a:xfrm>
            <a:prstGeom prst="straightConnector1">
              <a:avLst/>
            </a:prstGeom>
            <a:solidFill>
              <a:srgbClr val="262626"/>
            </a:solidFill>
            <a:ln w="9525" cap="flat" cmpd="sng">
              <a:solidFill>
                <a:schemeClr val="dk1"/>
              </a:solidFill>
              <a:prstDash val="solid"/>
              <a:miter lim="800000"/>
              <a:headEnd type="none" w="sm" len="sm"/>
              <a:tailEnd type="none" w="sm" len="sm"/>
            </a:ln>
          </p:spPr>
        </p:cxnSp>
      </p:grpSp>
      <p:sp>
        <p:nvSpPr>
          <p:cNvPr id="21" name="Google Shape;21;p17"/>
          <p:cNvSpPr txBox="1">
            <a:spLocks noGrp="1"/>
          </p:cNvSpPr>
          <p:nvPr>
            <p:ph type="ctrTitle"/>
          </p:nvPr>
        </p:nvSpPr>
        <p:spPr>
          <a:xfrm>
            <a:off x="1171281" y="2091263"/>
            <a:ext cx="6801440" cy="2590800"/>
          </a:xfrm>
          <a:prstGeom prst="rect">
            <a:avLst/>
          </a:prstGeom>
          <a:noFill/>
          <a:ln>
            <a:noFill/>
          </a:ln>
        </p:spPr>
        <p:txBody>
          <a:bodyPr spcFirstLastPara="1" wrap="square" lIns="91425" tIns="45700" rIns="91425" bIns="45700" anchor="ctr" anchorCtr="0">
            <a:noAutofit/>
          </a:bodyPr>
          <a:lstStyle>
            <a:lvl1pPr lvl="0" algn="ctr">
              <a:lnSpc>
                <a:spcPct val="83000"/>
              </a:lnSpc>
              <a:spcBef>
                <a:spcPts val="0"/>
              </a:spcBef>
              <a:spcAft>
                <a:spcPts val="0"/>
              </a:spcAft>
              <a:buClr>
                <a:srgbClr val="262626"/>
              </a:buClr>
              <a:buSzPts val="6200"/>
              <a:buFont typeface="Century Gothic"/>
              <a:buNone/>
              <a:defRPr sz="6200" b="0" cap="none">
                <a:solidFill>
                  <a:srgbClr val="262626"/>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17"/>
          <p:cNvSpPr txBox="1">
            <a:spLocks noGrp="1"/>
          </p:cNvSpPr>
          <p:nvPr>
            <p:ph type="subTitle" idx="1"/>
          </p:nvPr>
        </p:nvSpPr>
        <p:spPr>
          <a:xfrm>
            <a:off x="1171575" y="4682062"/>
            <a:ext cx="6803136" cy="50292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0"/>
              </a:spcBef>
              <a:spcAft>
                <a:spcPts val="0"/>
              </a:spcAft>
              <a:buSzPts val="1400"/>
              <a:buNone/>
              <a:defRPr sz="1400">
                <a:solidFill>
                  <a:schemeClr val="dk1"/>
                </a:solidFill>
              </a:defRPr>
            </a:lvl1pPr>
            <a:lvl2pPr lvl="1" algn="ctr">
              <a:lnSpc>
                <a:spcPct val="100000"/>
              </a:lnSpc>
              <a:spcBef>
                <a:spcPts val="500"/>
              </a:spcBef>
              <a:spcAft>
                <a:spcPts val="0"/>
              </a:spcAft>
              <a:buSzPts val="1400"/>
              <a:buNone/>
              <a:defRPr sz="1400"/>
            </a:lvl2pPr>
            <a:lvl3pPr lvl="2" algn="ctr">
              <a:lnSpc>
                <a:spcPct val="100000"/>
              </a:lnSpc>
              <a:spcBef>
                <a:spcPts val="500"/>
              </a:spcBef>
              <a:spcAft>
                <a:spcPts val="0"/>
              </a:spcAft>
              <a:buSzPts val="1400"/>
              <a:buNone/>
              <a:defRPr sz="1400"/>
            </a:lvl3pPr>
            <a:lvl4pPr lvl="3" algn="ctr">
              <a:lnSpc>
                <a:spcPct val="100000"/>
              </a:lnSpc>
              <a:spcBef>
                <a:spcPts val="500"/>
              </a:spcBef>
              <a:spcAft>
                <a:spcPts val="0"/>
              </a:spcAft>
              <a:buSzPts val="1400"/>
              <a:buNone/>
              <a:defRPr sz="1400"/>
            </a:lvl4pPr>
            <a:lvl5pPr lvl="4" algn="ctr">
              <a:lnSpc>
                <a:spcPct val="100000"/>
              </a:lnSpc>
              <a:spcBef>
                <a:spcPts val="500"/>
              </a:spcBef>
              <a:spcAft>
                <a:spcPts val="0"/>
              </a:spcAft>
              <a:buSzPts val="1400"/>
              <a:buNone/>
              <a:defRPr sz="1400"/>
            </a:lvl5pPr>
            <a:lvl6pPr lvl="5" algn="ctr">
              <a:lnSpc>
                <a:spcPct val="100000"/>
              </a:lnSpc>
              <a:spcBef>
                <a:spcPts val="500"/>
              </a:spcBef>
              <a:spcAft>
                <a:spcPts val="0"/>
              </a:spcAft>
              <a:buSzPts val="1400"/>
              <a:buNone/>
              <a:defRPr sz="1400"/>
            </a:lvl6pPr>
            <a:lvl7pPr lvl="6" algn="ctr">
              <a:lnSpc>
                <a:spcPct val="100000"/>
              </a:lnSpc>
              <a:spcBef>
                <a:spcPts val="500"/>
              </a:spcBef>
              <a:spcAft>
                <a:spcPts val="0"/>
              </a:spcAft>
              <a:buSzPts val="1400"/>
              <a:buNone/>
              <a:defRPr sz="1400"/>
            </a:lvl7pPr>
            <a:lvl8pPr lvl="7" algn="ctr">
              <a:lnSpc>
                <a:spcPct val="100000"/>
              </a:lnSpc>
              <a:spcBef>
                <a:spcPts val="500"/>
              </a:spcBef>
              <a:spcAft>
                <a:spcPts val="0"/>
              </a:spcAft>
              <a:buSzPts val="1400"/>
              <a:buNone/>
              <a:defRPr sz="1400"/>
            </a:lvl8pPr>
            <a:lvl9pPr lvl="8" algn="ctr">
              <a:lnSpc>
                <a:spcPct val="100000"/>
              </a:lnSpc>
              <a:spcBef>
                <a:spcPts val="500"/>
              </a:spcBef>
              <a:spcAft>
                <a:spcPts val="0"/>
              </a:spcAft>
              <a:buSzPts val="1400"/>
              <a:buNone/>
              <a:defRPr sz="1400"/>
            </a:lvl9pPr>
          </a:lstStyle>
          <a:p>
            <a:endParaRPr/>
          </a:p>
        </p:txBody>
      </p:sp>
      <p:sp>
        <p:nvSpPr>
          <p:cNvPr id="23" name="Google Shape;23;p17"/>
          <p:cNvSpPr txBox="1">
            <a:spLocks noGrp="1"/>
          </p:cNvSpPr>
          <p:nvPr>
            <p:ph type="dt" idx="10"/>
          </p:nvPr>
        </p:nvSpPr>
        <p:spPr>
          <a:xfrm>
            <a:off x="3931920" y="1327188"/>
            <a:ext cx="1280160" cy="457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1100">
                <a:solidFill>
                  <a:schemeClr val="dk1"/>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7"/>
          <p:cNvSpPr txBox="1">
            <a:spLocks noGrp="1"/>
          </p:cNvSpPr>
          <p:nvPr>
            <p:ph type="ftr" idx="11"/>
          </p:nvPr>
        </p:nvSpPr>
        <p:spPr>
          <a:xfrm>
            <a:off x="1104936" y="5211060"/>
            <a:ext cx="4429125" cy="2286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900">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7"/>
          <p:cNvSpPr txBox="1">
            <a:spLocks noGrp="1"/>
          </p:cNvSpPr>
          <p:nvPr>
            <p:ph type="sldNum" idx="12"/>
          </p:nvPr>
        </p:nvSpPr>
        <p:spPr>
          <a:xfrm>
            <a:off x="6455190" y="5212080"/>
            <a:ext cx="1583911" cy="22860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900" b="0" i="0" u="none" strike="noStrike" cap="none">
                <a:solidFill>
                  <a:srgbClr val="3F3F3F"/>
                </a:solidFill>
                <a:latin typeface="Century Gothic"/>
                <a:ea typeface="Century Gothic"/>
                <a:cs typeface="Century Gothic"/>
                <a:sym typeface="Century Gothic"/>
              </a:defRPr>
            </a:lvl1pPr>
            <a:lvl2pPr marL="0" lvl="1" indent="0" algn="r">
              <a:spcBef>
                <a:spcPts val="0"/>
              </a:spcBef>
              <a:buNone/>
              <a:defRPr sz="900" b="0" i="0" u="none" strike="noStrike" cap="none">
                <a:solidFill>
                  <a:srgbClr val="3F3F3F"/>
                </a:solidFill>
                <a:latin typeface="Century Gothic"/>
                <a:ea typeface="Century Gothic"/>
                <a:cs typeface="Century Gothic"/>
                <a:sym typeface="Century Gothic"/>
              </a:defRPr>
            </a:lvl2pPr>
            <a:lvl3pPr marL="0" lvl="2" indent="0" algn="r">
              <a:spcBef>
                <a:spcPts val="0"/>
              </a:spcBef>
              <a:buNone/>
              <a:defRPr sz="900" b="0" i="0" u="none" strike="noStrike" cap="none">
                <a:solidFill>
                  <a:srgbClr val="3F3F3F"/>
                </a:solidFill>
                <a:latin typeface="Century Gothic"/>
                <a:ea typeface="Century Gothic"/>
                <a:cs typeface="Century Gothic"/>
                <a:sym typeface="Century Gothic"/>
              </a:defRPr>
            </a:lvl3pPr>
            <a:lvl4pPr marL="0" lvl="3" indent="0" algn="r">
              <a:spcBef>
                <a:spcPts val="0"/>
              </a:spcBef>
              <a:buNone/>
              <a:defRPr sz="900" b="0" i="0" u="none" strike="noStrike" cap="none">
                <a:solidFill>
                  <a:srgbClr val="3F3F3F"/>
                </a:solidFill>
                <a:latin typeface="Century Gothic"/>
                <a:ea typeface="Century Gothic"/>
                <a:cs typeface="Century Gothic"/>
                <a:sym typeface="Century Gothic"/>
              </a:defRPr>
            </a:lvl4pPr>
            <a:lvl5pPr marL="0" lvl="4" indent="0" algn="r">
              <a:spcBef>
                <a:spcPts val="0"/>
              </a:spcBef>
              <a:buNone/>
              <a:defRPr sz="900" b="0" i="0" u="none" strike="noStrike" cap="none">
                <a:solidFill>
                  <a:srgbClr val="3F3F3F"/>
                </a:solidFill>
                <a:latin typeface="Century Gothic"/>
                <a:ea typeface="Century Gothic"/>
                <a:cs typeface="Century Gothic"/>
                <a:sym typeface="Century Gothic"/>
              </a:defRPr>
            </a:lvl5pPr>
            <a:lvl6pPr marL="0" lvl="5" indent="0" algn="r">
              <a:spcBef>
                <a:spcPts val="0"/>
              </a:spcBef>
              <a:buNone/>
              <a:defRPr sz="900" b="0" i="0" u="none" strike="noStrike" cap="none">
                <a:solidFill>
                  <a:srgbClr val="3F3F3F"/>
                </a:solidFill>
                <a:latin typeface="Century Gothic"/>
                <a:ea typeface="Century Gothic"/>
                <a:cs typeface="Century Gothic"/>
                <a:sym typeface="Century Gothic"/>
              </a:defRPr>
            </a:lvl6pPr>
            <a:lvl7pPr marL="0" lvl="6" indent="0" algn="r">
              <a:spcBef>
                <a:spcPts val="0"/>
              </a:spcBef>
              <a:buNone/>
              <a:defRPr sz="900" b="0" i="0" u="none" strike="noStrike" cap="none">
                <a:solidFill>
                  <a:srgbClr val="3F3F3F"/>
                </a:solidFill>
                <a:latin typeface="Century Gothic"/>
                <a:ea typeface="Century Gothic"/>
                <a:cs typeface="Century Gothic"/>
                <a:sym typeface="Century Gothic"/>
              </a:defRPr>
            </a:lvl7pPr>
            <a:lvl8pPr marL="0" lvl="7" indent="0" algn="r">
              <a:spcBef>
                <a:spcPts val="0"/>
              </a:spcBef>
              <a:buNone/>
              <a:defRPr sz="900" b="0" i="0" u="none" strike="noStrike" cap="none">
                <a:solidFill>
                  <a:srgbClr val="3F3F3F"/>
                </a:solidFill>
                <a:latin typeface="Century Gothic"/>
                <a:ea typeface="Century Gothic"/>
                <a:cs typeface="Century Gothic"/>
                <a:sym typeface="Century Gothic"/>
              </a:defRPr>
            </a:lvl8pPr>
            <a:lvl9pPr marL="0" lvl="8" indent="0" algn="r">
              <a:spcBef>
                <a:spcPts val="0"/>
              </a:spcBef>
              <a:buNone/>
              <a:defRPr sz="900" b="0" i="0" u="none" strike="noStrike" cap="none">
                <a:solidFill>
                  <a:srgbClr val="3F3F3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ytuł i tekst pionowy" type="vertTx">
  <p:cSld name="VERTICAL_TEXT">
    <p:spTree>
      <p:nvGrpSpPr>
        <p:cNvPr id="1" name="Shape 90"/>
        <p:cNvGrpSpPr/>
        <p:nvPr/>
      </p:nvGrpSpPr>
      <p:grpSpPr>
        <a:xfrm>
          <a:off x="0" y="0"/>
          <a:ext cx="0" cy="0"/>
          <a:chOff x="0" y="0"/>
          <a:chExt cx="0" cy="0"/>
        </a:xfrm>
      </p:grpSpPr>
      <p:sp>
        <p:nvSpPr>
          <p:cNvPr id="91" name="Google Shape;91;p26"/>
          <p:cNvSpPr txBox="1">
            <a:spLocks noGrp="1"/>
          </p:cNvSpPr>
          <p:nvPr>
            <p:ph type="title"/>
          </p:nvPr>
        </p:nvSpPr>
        <p:spPr>
          <a:xfrm>
            <a:off x="731520" y="642594"/>
            <a:ext cx="7680960" cy="13716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26"/>
          <p:cNvSpPr txBox="1">
            <a:spLocks noGrp="1"/>
          </p:cNvSpPr>
          <p:nvPr>
            <p:ph type="body" idx="1"/>
          </p:nvPr>
        </p:nvSpPr>
        <p:spPr>
          <a:xfrm rot="5400000">
            <a:off x="2606040" y="228600"/>
            <a:ext cx="3931920" cy="768096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900"/>
              </a:spcBef>
              <a:spcAft>
                <a:spcPts val="0"/>
              </a:spcAft>
              <a:buSzPts val="1800"/>
              <a:buChar char="◦"/>
              <a:defRPr/>
            </a:lvl1pPr>
            <a:lvl2pPr marL="914400" lvl="1" indent="-342900" algn="l">
              <a:lnSpc>
                <a:spcPct val="100000"/>
              </a:lnSpc>
              <a:spcBef>
                <a:spcPts val="500"/>
              </a:spcBef>
              <a:spcAft>
                <a:spcPts val="0"/>
              </a:spcAft>
              <a:buSzPts val="1800"/>
              <a:buChar char="◦"/>
              <a:defRPr/>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100000"/>
              </a:lnSpc>
              <a:spcBef>
                <a:spcPts val="500"/>
              </a:spcBef>
              <a:spcAft>
                <a:spcPts val="0"/>
              </a:spcAft>
              <a:buSzPts val="1800"/>
              <a:buChar char="◦"/>
              <a:defRPr/>
            </a:lvl6pPr>
            <a:lvl7pPr marL="3200400" lvl="6" indent="-342900" algn="l">
              <a:lnSpc>
                <a:spcPct val="100000"/>
              </a:lnSpc>
              <a:spcBef>
                <a:spcPts val="500"/>
              </a:spcBef>
              <a:spcAft>
                <a:spcPts val="0"/>
              </a:spcAft>
              <a:buSzPts val="1800"/>
              <a:buChar char="◦"/>
              <a:defRPr/>
            </a:lvl7pPr>
            <a:lvl8pPr marL="3657600" lvl="7" indent="-342900" algn="l">
              <a:lnSpc>
                <a:spcPct val="100000"/>
              </a:lnSpc>
              <a:spcBef>
                <a:spcPts val="500"/>
              </a:spcBef>
              <a:spcAft>
                <a:spcPts val="0"/>
              </a:spcAft>
              <a:buSzPts val="1800"/>
              <a:buChar char="◦"/>
              <a:defRPr/>
            </a:lvl8pPr>
            <a:lvl9pPr marL="4114800" lvl="8" indent="-342900" algn="l">
              <a:lnSpc>
                <a:spcPct val="100000"/>
              </a:lnSpc>
              <a:spcBef>
                <a:spcPts val="500"/>
              </a:spcBef>
              <a:spcAft>
                <a:spcPts val="0"/>
              </a:spcAft>
              <a:buSzPts val="1800"/>
              <a:buChar char="◦"/>
              <a:defRPr/>
            </a:lvl9pPr>
          </a:lstStyle>
          <a:p>
            <a:endParaRPr/>
          </a:p>
        </p:txBody>
      </p:sp>
      <p:sp>
        <p:nvSpPr>
          <p:cNvPr id="93" name="Google Shape;93;p26"/>
          <p:cNvSpPr txBox="1">
            <a:spLocks noGrp="1"/>
          </p:cNvSpPr>
          <p:nvPr>
            <p:ph type="dt" idx="10"/>
          </p:nvPr>
        </p:nvSpPr>
        <p:spPr>
          <a:xfrm>
            <a:off x="234768" y="6309360"/>
            <a:ext cx="2057400" cy="27432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6"/>
          <p:cNvSpPr txBox="1">
            <a:spLocks noGrp="1"/>
          </p:cNvSpPr>
          <p:nvPr>
            <p:ph type="ftr" idx="11"/>
          </p:nvPr>
        </p:nvSpPr>
        <p:spPr>
          <a:xfrm>
            <a:off x="2596896" y="6309360"/>
            <a:ext cx="3950208" cy="27432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6"/>
          <p:cNvSpPr txBox="1">
            <a:spLocks noGrp="1"/>
          </p:cNvSpPr>
          <p:nvPr>
            <p:ph type="sldNum" idx="12"/>
          </p:nvPr>
        </p:nvSpPr>
        <p:spPr>
          <a:xfrm>
            <a:off x="7823382" y="6309360"/>
            <a:ext cx="1097280" cy="27432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ytuł pionowy i tekst" type="vertTitleAndTx">
  <p:cSld name="VERTICAL_TITLE_AND_VERTICAL_TEXT">
    <p:spTree>
      <p:nvGrpSpPr>
        <p:cNvPr id="1" name="Shape 96"/>
        <p:cNvGrpSpPr/>
        <p:nvPr/>
      </p:nvGrpSpPr>
      <p:grpSpPr>
        <a:xfrm>
          <a:off x="0" y="0"/>
          <a:ext cx="0" cy="0"/>
          <a:chOff x="0" y="0"/>
          <a:chExt cx="0" cy="0"/>
        </a:xfrm>
      </p:grpSpPr>
      <p:sp>
        <p:nvSpPr>
          <p:cNvPr id="97" name="Google Shape;97;p27"/>
          <p:cNvSpPr txBox="1">
            <a:spLocks noGrp="1"/>
          </p:cNvSpPr>
          <p:nvPr>
            <p:ph type="title"/>
          </p:nvPr>
        </p:nvSpPr>
        <p:spPr>
          <a:xfrm rot="5400000">
            <a:off x="5000625" y="2505075"/>
            <a:ext cx="5257800" cy="177165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27"/>
          <p:cNvSpPr txBox="1">
            <a:spLocks noGrp="1"/>
          </p:cNvSpPr>
          <p:nvPr>
            <p:ph type="body" idx="1"/>
          </p:nvPr>
        </p:nvSpPr>
        <p:spPr>
          <a:xfrm rot="5400000">
            <a:off x="1028700" y="361950"/>
            <a:ext cx="5257800" cy="60579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900"/>
              </a:spcBef>
              <a:spcAft>
                <a:spcPts val="0"/>
              </a:spcAft>
              <a:buSzPts val="1800"/>
              <a:buChar char="◦"/>
              <a:defRPr/>
            </a:lvl1pPr>
            <a:lvl2pPr marL="914400" lvl="1" indent="-342900" algn="l">
              <a:lnSpc>
                <a:spcPct val="100000"/>
              </a:lnSpc>
              <a:spcBef>
                <a:spcPts val="500"/>
              </a:spcBef>
              <a:spcAft>
                <a:spcPts val="0"/>
              </a:spcAft>
              <a:buSzPts val="1800"/>
              <a:buChar char="◦"/>
              <a:defRPr/>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100000"/>
              </a:lnSpc>
              <a:spcBef>
                <a:spcPts val="500"/>
              </a:spcBef>
              <a:spcAft>
                <a:spcPts val="0"/>
              </a:spcAft>
              <a:buSzPts val="1800"/>
              <a:buChar char="◦"/>
              <a:defRPr/>
            </a:lvl6pPr>
            <a:lvl7pPr marL="3200400" lvl="6" indent="-342900" algn="l">
              <a:lnSpc>
                <a:spcPct val="100000"/>
              </a:lnSpc>
              <a:spcBef>
                <a:spcPts val="500"/>
              </a:spcBef>
              <a:spcAft>
                <a:spcPts val="0"/>
              </a:spcAft>
              <a:buSzPts val="1800"/>
              <a:buChar char="◦"/>
              <a:defRPr/>
            </a:lvl7pPr>
            <a:lvl8pPr marL="3657600" lvl="7" indent="-342900" algn="l">
              <a:lnSpc>
                <a:spcPct val="100000"/>
              </a:lnSpc>
              <a:spcBef>
                <a:spcPts val="500"/>
              </a:spcBef>
              <a:spcAft>
                <a:spcPts val="0"/>
              </a:spcAft>
              <a:buSzPts val="1800"/>
              <a:buChar char="◦"/>
              <a:defRPr/>
            </a:lvl8pPr>
            <a:lvl9pPr marL="4114800" lvl="8" indent="-342900" algn="l">
              <a:lnSpc>
                <a:spcPct val="100000"/>
              </a:lnSpc>
              <a:spcBef>
                <a:spcPts val="500"/>
              </a:spcBef>
              <a:spcAft>
                <a:spcPts val="0"/>
              </a:spcAft>
              <a:buSzPts val="1800"/>
              <a:buChar char="◦"/>
              <a:defRPr/>
            </a:lvl9pPr>
          </a:lstStyle>
          <a:p>
            <a:endParaRPr/>
          </a:p>
        </p:txBody>
      </p:sp>
      <p:sp>
        <p:nvSpPr>
          <p:cNvPr id="99" name="Google Shape;99;p27"/>
          <p:cNvSpPr txBox="1">
            <a:spLocks noGrp="1"/>
          </p:cNvSpPr>
          <p:nvPr>
            <p:ph type="dt" idx="10"/>
          </p:nvPr>
        </p:nvSpPr>
        <p:spPr>
          <a:xfrm>
            <a:off x="234768" y="6309360"/>
            <a:ext cx="2057400" cy="27432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27"/>
          <p:cNvSpPr txBox="1">
            <a:spLocks noGrp="1"/>
          </p:cNvSpPr>
          <p:nvPr>
            <p:ph type="ftr" idx="11"/>
          </p:nvPr>
        </p:nvSpPr>
        <p:spPr>
          <a:xfrm>
            <a:off x="2596896" y="6309360"/>
            <a:ext cx="3950208" cy="27432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7"/>
          <p:cNvSpPr txBox="1">
            <a:spLocks noGrp="1"/>
          </p:cNvSpPr>
          <p:nvPr>
            <p:ph type="sldNum" idx="12"/>
          </p:nvPr>
        </p:nvSpPr>
        <p:spPr>
          <a:xfrm>
            <a:off x="7823382" y="6309360"/>
            <a:ext cx="1097280" cy="27432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ytuł i zawartość" type="obj">
  <p:cSld name="OBJECT">
    <p:spTree>
      <p:nvGrpSpPr>
        <p:cNvPr id="1" name="Shape 26"/>
        <p:cNvGrpSpPr/>
        <p:nvPr/>
      </p:nvGrpSpPr>
      <p:grpSpPr>
        <a:xfrm>
          <a:off x="0" y="0"/>
          <a:ext cx="0" cy="0"/>
          <a:chOff x="0" y="0"/>
          <a:chExt cx="0" cy="0"/>
        </a:xfrm>
      </p:grpSpPr>
      <p:sp>
        <p:nvSpPr>
          <p:cNvPr id="27" name="Google Shape;27;p18"/>
          <p:cNvSpPr txBox="1">
            <a:spLocks noGrp="1"/>
          </p:cNvSpPr>
          <p:nvPr>
            <p:ph type="title"/>
          </p:nvPr>
        </p:nvSpPr>
        <p:spPr>
          <a:xfrm>
            <a:off x="731520" y="642594"/>
            <a:ext cx="7680960" cy="13716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18"/>
          <p:cNvSpPr txBox="1">
            <a:spLocks noGrp="1"/>
          </p:cNvSpPr>
          <p:nvPr>
            <p:ph type="body" idx="1"/>
          </p:nvPr>
        </p:nvSpPr>
        <p:spPr>
          <a:xfrm>
            <a:off x="731520" y="2103120"/>
            <a:ext cx="7680960" cy="393192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900"/>
              </a:spcBef>
              <a:spcAft>
                <a:spcPts val="0"/>
              </a:spcAft>
              <a:buSzPts val="1800"/>
              <a:buChar char="◦"/>
              <a:defRPr/>
            </a:lvl1pPr>
            <a:lvl2pPr marL="914400" lvl="1" indent="-342900" algn="l">
              <a:lnSpc>
                <a:spcPct val="100000"/>
              </a:lnSpc>
              <a:spcBef>
                <a:spcPts val="500"/>
              </a:spcBef>
              <a:spcAft>
                <a:spcPts val="0"/>
              </a:spcAft>
              <a:buSzPts val="1800"/>
              <a:buChar char="◦"/>
              <a:defRPr/>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100000"/>
              </a:lnSpc>
              <a:spcBef>
                <a:spcPts val="500"/>
              </a:spcBef>
              <a:spcAft>
                <a:spcPts val="0"/>
              </a:spcAft>
              <a:buSzPts val="1800"/>
              <a:buChar char="◦"/>
              <a:defRPr/>
            </a:lvl6pPr>
            <a:lvl7pPr marL="3200400" lvl="6" indent="-342900" algn="l">
              <a:lnSpc>
                <a:spcPct val="100000"/>
              </a:lnSpc>
              <a:spcBef>
                <a:spcPts val="500"/>
              </a:spcBef>
              <a:spcAft>
                <a:spcPts val="0"/>
              </a:spcAft>
              <a:buSzPts val="1800"/>
              <a:buChar char="◦"/>
              <a:defRPr/>
            </a:lvl7pPr>
            <a:lvl8pPr marL="3657600" lvl="7" indent="-342900" algn="l">
              <a:lnSpc>
                <a:spcPct val="100000"/>
              </a:lnSpc>
              <a:spcBef>
                <a:spcPts val="500"/>
              </a:spcBef>
              <a:spcAft>
                <a:spcPts val="0"/>
              </a:spcAft>
              <a:buSzPts val="1800"/>
              <a:buChar char="◦"/>
              <a:defRPr/>
            </a:lvl8pPr>
            <a:lvl9pPr marL="4114800" lvl="8" indent="-342900" algn="l">
              <a:lnSpc>
                <a:spcPct val="100000"/>
              </a:lnSpc>
              <a:spcBef>
                <a:spcPts val="500"/>
              </a:spcBef>
              <a:spcAft>
                <a:spcPts val="0"/>
              </a:spcAft>
              <a:buSzPts val="1800"/>
              <a:buChar char="◦"/>
              <a:defRPr/>
            </a:lvl9pPr>
          </a:lstStyle>
          <a:p>
            <a:endParaRPr/>
          </a:p>
        </p:txBody>
      </p:sp>
      <p:sp>
        <p:nvSpPr>
          <p:cNvPr id="29" name="Google Shape;29;p18"/>
          <p:cNvSpPr txBox="1">
            <a:spLocks noGrp="1"/>
          </p:cNvSpPr>
          <p:nvPr>
            <p:ph type="dt" idx="10"/>
          </p:nvPr>
        </p:nvSpPr>
        <p:spPr>
          <a:xfrm>
            <a:off x="234768" y="6309360"/>
            <a:ext cx="2057400" cy="27432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8"/>
          <p:cNvSpPr txBox="1">
            <a:spLocks noGrp="1"/>
          </p:cNvSpPr>
          <p:nvPr>
            <p:ph type="ftr" idx="11"/>
          </p:nvPr>
        </p:nvSpPr>
        <p:spPr>
          <a:xfrm>
            <a:off x="2596896" y="6309360"/>
            <a:ext cx="3950208" cy="27432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8"/>
          <p:cNvSpPr txBox="1">
            <a:spLocks noGrp="1"/>
          </p:cNvSpPr>
          <p:nvPr>
            <p:ph type="sldNum" idx="12"/>
          </p:nvPr>
        </p:nvSpPr>
        <p:spPr>
          <a:xfrm>
            <a:off x="7823382" y="6309360"/>
            <a:ext cx="1097280" cy="27432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Nagłówek sekcji" type="secHead">
  <p:cSld name="SECTION_HEADER">
    <p:bg>
      <p:bgPr>
        <a:gradFill>
          <a:gsLst>
            <a:gs pos="0">
              <a:srgbClr val="E1DBC9"/>
            </a:gs>
            <a:gs pos="77000">
              <a:srgbClr val="C8C1B0"/>
            </a:gs>
            <a:gs pos="100000">
              <a:srgbClr val="C0BAAA"/>
            </a:gs>
          </a:gsLst>
          <a:lin ang="5400000" scaled="0"/>
        </a:gradFill>
        <a:effectLst/>
      </p:bgPr>
    </p:bg>
    <p:spTree>
      <p:nvGrpSpPr>
        <p:cNvPr id="1" name="Shape 32"/>
        <p:cNvGrpSpPr/>
        <p:nvPr/>
      </p:nvGrpSpPr>
      <p:grpSpPr>
        <a:xfrm>
          <a:off x="0" y="0"/>
          <a:ext cx="0" cy="0"/>
          <a:chOff x="0" y="0"/>
          <a:chExt cx="0" cy="0"/>
        </a:xfrm>
      </p:grpSpPr>
      <p:sp>
        <p:nvSpPr>
          <p:cNvPr id="33" name="Google Shape;33;p19"/>
          <p:cNvSpPr/>
          <p:nvPr/>
        </p:nvSpPr>
        <p:spPr>
          <a:xfrm>
            <a:off x="0" y="0"/>
            <a:ext cx="9144000" cy="6858000"/>
          </a:xfrm>
          <a:prstGeom prst="rect">
            <a:avLst/>
          </a:prstGeom>
          <a:blipFill rotWithShape="1">
            <a:blip r:embed="rId2">
              <a:alphaModFix amt="45000"/>
            </a:blip>
            <a:tile tx="-44450" ty="38100" sx="85000" sy="85000" flip="none" algn="tl"/>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19"/>
          <p:cNvSpPr/>
          <p:nvPr/>
        </p:nvSpPr>
        <p:spPr>
          <a:xfrm>
            <a:off x="980902" y="1275025"/>
            <a:ext cx="7182197" cy="4307950"/>
          </a:xfrm>
          <a:prstGeom prst="rect">
            <a:avLst/>
          </a:prstGeom>
          <a:solidFill>
            <a:schemeClr val="lt1"/>
          </a:solidFill>
          <a:ln>
            <a:noFill/>
          </a:ln>
          <a:effectLst>
            <a:outerShdw blurRad="50800" algn="ctr" rotWithShape="0">
              <a:srgbClr val="000000">
                <a:alpha val="65882"/>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19"/>
          <p:cNvSpPr/>
          <p:nvPr/>
        </p:nvSpPr>
        <p:spPr>
          <a:xfrm>
            <a:off x="1088136" y="1385316"/>
            <a:ext cx="6967728" cy="4087368"/>
          </a:xfrm>
          <a:prstGeom prst="rect">
            <a:avLst/>
          </a:prstGeom>
          <a:noFill/>
          <a:ln w="9525" cap="sq" cmpd="sng">
            <a:solidFill>
              <a:srgbClr val="3F3F3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19"/>
          <p:cNvSpPr/>
          <p:nvPr/>
        </p:nvSpPr>
        <p:spPr>
          <a:xfrm>
            <a:off x="3794760" y="1267730"/>
            <a:ext cx="1554480" cy="64008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19"/>
          <p:cNvGrpSpPr/>
          <p:nvPr/>
        </p:nvGrpSpPr>
        <p:grpSpPr>
          <a:xfrm>
            <a:off x="3886200" y="1267731"/>
            <a:ext cx="1371600" cy="548640"/>
            <a:chOff x="5318306" y="1386268"/>
            <a:chExt cx="1567331" cy="645295"/>
          </a:xfrm>
        </p:grpSpPr>
        <p:cxnSp>
          <p:nvCxnSpPr>
            <p:cNvPr id="38" name="Google Shape;38;p19"/>
            <p:cNvCxnSpPr/>
            <p:nvPr/>
          </p:nvCxnSpPr>
          <p:spPr>
            <a:xfrm>
              <a:off x="5318306" y="1386268"/>
              <a:ext cx="0" cy="640080"/>
            </a:xfrm>
            <a:prstGeom prst="straightConnector1">
              <a:avLst/>
            </a:prstGeom>
            <a:solidFill>
              <a:srgbClr val="262626"/>
            </a:solidFill>
            <a:ln w="9525" cap="flat" cmpd="sng">
              <a:solidFill>
                <a:schemeClr val="dk1"/>
              </a:solidFill>
              <a:prstDash val="solid"/>
              <a:miter lim="800000"/>
              <a:headEnd type="none" w="sm" len="sm"/>
              <a:tailEnd type="none" w="sm" len="sm"/>
            </a:ln>
          </p:spPr>
        </p:cxnSp>
        <p:cxnSp>
          <p:nvCxnSpPr>
            <p:cNvPr id="39" name="Google Shape;39;p19"/>
            <p:cNvCxnSpPr/>
            <p:nvPr/>
          </p:nvCxnSpPr>
          <p:spPr>
            <a:xfrm>
              <a:off x="6885637" y="1386268"/>
              <a:ext cx="0" cy="640080"/>
            </a:xfrm>
            <a:prstGeom prst="straightConnector1">
              <a:avLst/>
            </a:prstGeom>
            <a:solidFill>
              <a:srgbClr val="262626"/>
            </a:solidFill>
            <a:ln w="9525" cap="flat" cmpd="sng">
              <a:solidFill>
                <a:schemeClr val="dk1"/>
              </a:solidFill>
              <a:prstDash val="solid"/>
              <a:miter lim="800000"/>
              <a:headEnd type="none" w="sm" len="sm"/>
              <a:tailEnd type="none" w="sm" len="sm"/>
            </a:ln>
          </p:spPr>
        </p:cxnSp>
        <p:cxnSp>
          <p:nvCxnSpPr>
            <p:cNvPr id="40" name="Google Shape;40;p19"/>
            <p:cNvCxnSpPr/>
            <p:nvPr/>
          </p:nvCxnSpPr>
          <p:spPr>
            <a:xfrm>
              <a:off x="5318306" y="2031563"/>
              <a:ext cx="1567331" cy="0"/>
            </a:xfrm>
            <a:prstGeom prst="straightConnector1">
              <a:avLst/>
            </a:prstGeom>
            <a:solidFill>
              <a:srgbClr val="262626"/>
            </a:solidFill>
            <a:ln w="9525" cap="flat" cmpd="sng">
              <a:solidFill>
                <a:schemeClr val="dk1"/>
              </a:solidFill>
              <a:prstDash val="solid"/>
              <a:miter lim="800000"/>
              <a:headEnd type="none" w="sm" len="sm"/>
              <a:tailEnd type="none" w="sm" len="sm"/>
            </a:ln>
          </p:spPr>
        </p:cxnSp>
      </p:grpSp>
      <p:sp>
        <p:nvSpPr>
          <p:cNvPr id="41" name="Google Shape;41;p19"/>
          <p:cNvSpPr txBox="1">
            <a:spLocks noGrp="1"/>
          </p:cNvSpPr>
          <p:nvPr>
            <p:ph type="title"/>
          </p:nvPr>
        </p:nvSpPr>
        <p:spPr>
          <a:xfrm>
            <a:off x="1172717" y="2094309"/>
            <a:ext cx="6803136" cy="2587752"/>
          </a:xfrm>
          <a:prstGeom prst="rect">
            <a:avLst/>
          </a:prstGeom>
          <a:noFill/>
          <a:ln>
            <a:noFill/>
          </a:ln>
        </p:spPr>
        <p:txBody>
          <a:bodyPr spcFirstLastPara="1" wrap="square" lIns="91425" tIns="45700" rIns="91425" bIns="45700" anchor="ctr" anchorCtr="0">
            <a:noAutofit/>
          </a:bodyPr>
          <a:lstStyle>
            <a:lvl1pPr lvl="0" algn="ctr">
              <a:lnSpc>
                <a:spcPct val="83000"/>
              </a:lnSpc>
              <a:spcBef>
                <a:spcPts val="0"/>
              </a:spcBef>
              <a:spcAft>
                <a:spcPts val="0"/>
              </a:spcAft>
              <a:buClr>
                <a:srgbClr val="262626"/>
              </a:buClr>
              <a:buSzPts val="6200"/>
              <a:buFont typeface="Century Gothic"/>
              <a:buNone/>
              <a:defRPr sz="6200" cap="none">
                <a:solidFill>
                  <a:srgbClr val="262626"/>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9"/>
          <p:cNvSpPr txBox="1">
            <a:spLocks noGrp="1"/>
          </p:cNvSpPr>
          <p:nvPr>
            <p:ph type="body" idx="1"/>
          </p:nvPr>
        </p:nvSpPr>
        <p:spPr>
          <a:xfrm>
            <a:off x="1172718" y="4682062"/>
            <a:ext cx="6803136" cy="502920"/>
          </a:xfrm>
          <a:prstGeom prst="rect">
            <a:avLst/>
          </a:prstGeom>
          <a:noFill/>
          <a:ln>
            <a:noFill/>
          </a:ln>
        </p:spPr>
        <p:txBody>
          <a:bodyPr spcFirstLastPara="1" wrap="square" lIns="91425" tIns="45700" rIns="91425" bIns="45700" anchor="t" anchorCtr="0">
            <a:normAutofit/>
          </a:bodyPr>
          <a:lstStyle>
            <a:lvl1pPr marL="457200" lvl="0" indent="-228600" algn="ctr">
              <a:lnSpc>
                <a:spcPct val="100000"/>
              </a:lnSpc>
              <a:spcBef>
                <a:spcPts val="900"/>
              </a:spcBef>
              <a:spcAft>
                <a:spcPts val="0"/>
              </a:spcAft>
              <a:buSzPts val="1400"/>
              <a:buNone/>
              <a:defRPr sz="1400">
                <a:solidFill>
                  <a:schemeClr val="dk1"/>
                </a:solidFill>
              </a:defRPr>
            </a:lvl1pPr>
            <a:lvl2pPr marL="914400" lvl="1" indent="-228600" algn="l">
              <a:lnSpc>
                <a:spcPct val="100000"/>
              </a:lnSpc>
              <a:spcBef>
                <a:spcPts val="500"/>
              </a:spcBef>
              <a:spcAft>
                <a:spcPts val="0"/>
              </a:spcAft>
              <a:buSzPts val="1400"/>
              <a:buNone/>
              <a:defRPr sz="1400">
                <a:solidFill>
                  <a:srgbClr val="888888"/>
                </a:solidFill>
              </a:defRPr>
            </a:lvl2pPr>
            <a:lvl3pPr marL="1371600" lvl="2" indent="-228600" algn="l">
              <a:lnSpc>
                <a:spcPct val="100000"/>
              </a:lnSpc>
              <a:spcBef>
                <a:spcPts val="500"/>
              </a:spcBef>
              <a:spcAft>
                <a:spcPts val="0"/>
              </a:spcAft>
              <a:buSzPts val="1400"/>
              <a:buNone/>
              <a:defRPr sz="1400">
                <a:solidFill>
                  <a:srgbClr val="888888"/>
                </a:solidFill>
              </a:defRPr>
            </a:lvl3pPr>
            <a:lvl4pPr marL="1828800" lvl="3" indent="-228600" algn="l">
              <a:lnSpc>
                <a:spcPct val="100000"/>
              </a:lnSpc>
              <a:spcBef>
                <a:spcPts val="500"/>
              </a:spcBef>
              <a:spcAft>
                <a:spcPts val="0"/>
              </a:spcAft>
              <a:buSzPts val="1400"/>
              <a:buNone/>
              <a:defRPr sz="1400">
                <a:solidFill>
                  <a:srgbClr val="888888"/>
                </a:solidFill>
              </a:defRPr>
            </a:lvl4pPr>
            <a:lvl5pPr marL="2286000" lvl="4" indent="-228600" algn="l">
              <a:lnSpc>
                <a:spcPct val="100000"/>
              </a:lnSpc>
              <a:spcBef>
                <a:spcPts val="500"/>
              </a:spcBef>
              <a:spcAft>
                <a:spcPts val="0"/>
              </a:spcAft>
              <a:buSzPts val="1400"/>
              <a:buNone/>
              <a:defRPr sz="1400">
                <a:solidFill>
                  <a:srgbClr val="888888"/>
                </a:solidFill>
              </a:defRPr>
            </a:lvl5pPr>
            <a:lvl6pPr marL="2743200" lvl="5" indent="-228600" algn="l">
              <a:lnSpc>
                <a:spcPct val="100000"/>
              </a:lnSpc>
              <a:spcBef>
                <a:spcPts val="500"/>
              </a:spcBef>
              <a:spcAft>
                <a:spcPts val="0"/>
              </a:spcAft>
              <a:buSzPts val="1400"/>
              <a:buNone/>
              <a:defRPr sz="1400">
                <a:solidFill>
                  <a:srgbClr val="888888"/>
                </a:solidFill>
              </a:defRPr>
            </a:lvl6pPr>
            <a:lvl7pPr marL="3200400" lvl="6" indent="-228600" algn="l">
              <a:lnSpc>
                <a:spcPct val="100000"/>
              </a:lnSpc>
              <a:spcBef>
                <a:spcPts val="500"/>
              </a:spcBef>
              <a:spcAft>
                <a:spcPts val="0"/>
              </a:spcAft>
              <a:buSzPts val="1400"/>
              <a:buNone/>
              <a:defRPr sz="1400">
                <a:solidFill>
                  <a:srgbClr val="888888"/>
                </a:solidFill>
              </a:defRPr>
            </a:lvl7pPr>
            <a:lvl8pPr marL="3657600" lvl="7" indent="-228600" algn="l">
              <a:lnSpc>
                <a:spcPct val="100000"/>
              </a:lnSpc>
              <a:spcBef>
                <a:spcPts val="500"/>
              </a:spcBef>
              <a:spcAft>
                <a:spcPts val="0"/>
              </a:spcAft>
              <a:buSzPts val="1400"/>
              <a:buNone/>
              <a:defRPr sz="1400">
                <a:solidFill>
                  <a:srgbClr val="888888"/>
                </a:solidFill>
              </a:defRPr>
            </a:lvl8pPr>
            <a:lvl9pPr marL="4114800" lvl="8" indent="-228600" algn="l">
              <a:lnSpc>
                <a:spcPct val="100000"/>
              </a:lnSpc>
              <a:spcBef>
                <a:spcPts val="500"/>
              </a:spcBef>
              <a:spcAft>
                <a:spcPts val="0"/>
              </a:spcAft>
              <a:buSzPts val="1400"/>
              <a:buNone/>
              <a:defRPr sz="1400">
                <a:solidFill>
                  <a:srgbClr val="888888"/>
                </a:solidFill>
              </a:defRPr>
            </a:lvl9pPr>
          </a:lstStyle>
          <a:p>
            <a:endParaRPr/>
          </a:p>
        </p:txBody>
      </p:sp>
      <p:sp>
        <p:nvSpPr>
          <p:cNvPr id="43" name="Google Shape;43;p19"/>
          <p:cNvSpPr txBox="1">
            <a:spLocks noGrp="1"/>
          </p:cNvSpPr>
          <p:nvPr>
            <p:ph type="dt" idx="10"/>
          </p:nvPr>
        </p:nvSpPr>
        <p:spPr>
          <a:xfrm>
            <a:off x="3931920" y="1325880"/>
            <a:ext cx="1280160" cy="457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1100">
                <a:solidFill>
                  <a:schemeClr val="dk1"/>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9"/>
          <p:cNvSpPr txBox="1">
            <a:spLocks noGrp="1"/>
          </p:cNvSpPr>
          <p:nvPr>
            <p:ph type="ftr" idx="11"/>
          </p:nvPr>
        </p:nvSpPr>
        <p:spPr>
          <a:xfrm>
            <a:off x="1104679" y="5211060"/>
            <a:ext cx="4430268" cy="2286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9"/>
          <p:cNvSpPr txBox="1">
            <a:spLocks noGrp="1"/>
          </p:cNvSpPr>
          <p:nvPr>
            <p:ph type="sldNum" idx="12"/>
          </p:nvPr>
        </p:nvSpPr>
        <p:spPr>
          <a:xfrm>
            <a:off x="6453378" y="5211060"/>
            <a:ext cx="1584198" cy="22860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wa elementy zawartości" type="twoObj">
  <p:cSld name="TWO_OBJECTS">
    <p:spTree>
      <p:nvGrpSpPr>
        <p:cNvPr id="1" name="Shape 46"/>
        <p:cNvGrpSpPr/>
        <p:nvPr/>
      </p:nvGrpSpPr>
      <p:grpSpPr>
        <a:xfrm>
          <a:off x="0" y="0"/>
          <a:ext cx="0" cy="0"/>
          <a:chOff x="0" y="0"/>
          <a:chExt cx="0" cy="0"/>
        </a:xfrm>
      </p:grpSpPr>
      <p:sp>
        <p:nvSpPr>
          <p:cNvPr id="47" name="Google Shape;47;p20"/>
          <p:cNvSpPr txBox="1">
            <a:spLocks noGrp="1"/>
          </p:cNvSpPr>
          <p:nvPr>
            <p:ph type="title"/>
          </p:nvPr>
        </p:nvSpPr>
        <p:spPr>
          <a:xfrm>
            <a:off x="731520" y="642594"/>
            <a:ext cx="7680960" cy="13716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20"/>
          <p:cNvSpPr txBox="1">
            <a:spLocks noGrp="1"/>
          </p:cNvSpPr>
          <p:nvPr>
            <p:ph type="body" idx="1"/>
          </p:nvPr>
        </p:nvSpPr>
        <p:spPr>
          <a:xfrm>
            <a:off x="731520" y="2103120"/>
            <a:ext cx="3657600" cy="393192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900"/>
              </a:spcBef>
              <a:spcAft>
                <a:spcPts val="0"/>
              </a:spcAft>
              <a:buSzPts val="1800"/>
              <a:buChar char="◦"/>
              <a:defRPr sz="1800"/>
            </a:lvl1pPr>
            <a:lvl2pPr marL="914400" lvl="1" indent="-330200" algn="l">
              <a:lnSpc>
                <a:spcPct val="100000"/>
              </a:lnSpc>
              <a:spcBef>
                <a:spcPts val="500"/>
              </a:spcBef>
              <a:spcAft>
                <a:spcPts val="0"/>
              </a:spcAft>
              <a:buSzPts val="1600"/>
              <a:buChar char="◦"/>
              <a:defRPr sz="1600"/>
            </a:lvl2pPr>
            <a:lvl3pPr marL="1371600" lvl="2" indent="-317500" algn="l">
              <a:lnSpc>
                <a:spcPct val="100000"/>
              </a:lnSpc>
              <a:spcBef>
                <a:spcPts val="500"/>
              </a:spcBef>
              <a:spcAft>
                <a:spcPts val="0"/>
              </a:spcAft>
              <a:buSzPts val="1400"/>
              <a:buChar char="◦"/>
              <a:defRPr sz="1400"/>
            </a:lvl3pPr>
            <a:lvl4pPr marL="1828800" lvl="3" indent="-317500" algn="l">
              <a:lnSpc>
                <a:spcPct val="100000"/>
              </a:lnSpc>
              <a:spcBef>
                <a:spcPts val="500"/>
              </a:spcBef>
              <a:spcAft>
                <a:spcPts val="0"/>
              </a:spcAft>
              <a:buSzPts val="1400"/>
              <a:buChar char="◦"/>
              <a:defRPr sz="1400"/>
            </a:lvl4pPr>
            <a:lvl5pPr marL="2286000" lvl="4" indent="-317500" algn="l">
              <a:lnSpc>
                <a:spcPct val="100000"/>
              </a:lnSpc>
              <a:spcBef>
                <a:spcPts val="500"/>
              </a:spcBef>
              <a:spcAft>
                <a:spcPts val="0"/>
              </a:spcAft>
              <a:buSzPts val="1400"/>
              <a:buChar char="◦"/>
              <a:defRPr sz="1400"/>
            </a:lvl5pPr>
            <a:lvl6pPr marL="2743200" lvl="5" indent="-317500" algn="l">
              <a:lnSpc>
                <a:spcPct val="100000"/>
              </a:lnSpc>
              <a:spcBef>
                <a:spcPts val="500"/>
              </a:spcBef>
              <a:spcAft>
                <a:spcPts val="0"/>
              </a:spcAft>
              <a:buSzPts val="1400"/>
              <a:buChar char="◦"/>
              <a:defRPr sz="1400"/>
            </a:lvl6pPr>
            <a:lvl7pPr marL="3200400" lvl="6" indent="-317500" algn="l">
              <a:lnSpc>
                <a:spcPct val="100000"/>
              </a:lnSpc>
              <a:spcBef>
                <a:spcPts val="500"/>
              </a:spcBef>
              <a:spcAft>
                <a:spcPts val="0"/>
              </a:spcAft>
              <a:buSzPts val="1400"/>
              <a:buChar char="◦"/>
              <a:defRPr sz="1400"/>
            </a:lvl7pPr>
            <a:lvl8pPr marL="3657600" lvl="7" indent="-317500" algn="l">
              <a:lnSpc>
                <a:spcPct val="100000"/>
              </a:lnSpc>
              <a:spcBef>
                <a:spcPts val="500"/>
              </a:spcBef>
              <a:spcAft>
                <a:spcPts val="0"/>
              </a:spcAft>
              <a:buSzPts val="1400"/>
              <a:buChar char="◦"/>
              <a:defRPr sz="1400"/>
            </a:lvl8pPr>
            <a:lvl9pPr marL="4114800" lvl="8" indent="-317500" algn="l">
              <a:lnSpc>
                <a:spcPct val="100000"/>
              </a:lnSpc>
              <a:spcBef>
                <a:spcPts val="500"/>
              </a:spcBef>
              <a:spcAft>
                <a:spcPts val="0"/>
              </a:spcAft>
              <a:buSzPts val="1400"/>
              <a:buChar char="◦"/>
              <a:defRPr sz="1400"/>
            </a:lvl9pPr>
          </a:lstStyle>
          <a:p>
            <a:endParaRPr/>
          </a:p>
        </p:txBody>
      </p:sp>
      <p:sp>
        <p:nvSpPr>
          <p:cNvPr id="49" name="Google Shape;49;p20"/>
          <p:cNvSpPr txBox="1">
            <a:spLocks noGrp="1"/>
          </p:cNvSpPr>
          <p:nvPr>
            <p:ph type="body" idx="2"/>
          </p:nvPr>
        </p:nvSpPr>
        <p:spPr>
          <a:xfrm>
            <a:off x="4754880" y="2103120"/>
            <a:ext cx="3657600" cy="393192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900"/>
              </a:spcBef>
              <a:spcAft>
                <a:spcPts val="0"/>
              </a:spcAft>
              <a:buSzPts val="1800"/>
              <a:buChar char="◦"/>
              <a:defRPr sz="1800"/>
            </a:lvl1pPr>
            <a:lvl2pPr marL="914400" lvl="1" indent="-330200" algn="l">
              <a:lnSpc>
                <a:spcPct val="100000"/>
              </a:lnSpc>
              <a:spcBef>
                <a:spcPts val="500"/>
              </a:spcBef>
              <a:spcAft>
                <a:spcPts val="0"/>
              </a:spcAft>
              <a:buSzPts val="1600"/>
              <a:buChar char="◦"/>
              <a:defRPr sz="1600"/>
            </a:lvl2pPr>
            <a:lvl3pPr marL="1371600" lvl="2" indent="-317500" algn="l">
              <a:lnSpc>
                <a:spcPct val="100000"/>
              </a:lnSpc>
              <a:spcBef>
                <a:spcPts val="500"/>
              </a:spcBef>
              <a:spcAft>
                <a:spcPts val="0"/>
              </a:spcAft>
              <a:buSzPts val="1400"/>
              <a:buChar char="◦"/>
              <a:defRPr sz="1400"/>
            </a:lvl3pPr>
            <a:lvl4pPr marL="1828800" lvl="3" indent="-317500" algn="l">
              <a:lnSpc>
                <a:spcPct val="100000"/>
              </a:lnSpc>
              <a:spcBef>
                <a:spcPts val="500"/>
              </a:spcBef>
              <a:spcAft>
                <a:spcPts val="0"/>
              </a:spcAft>
              <a:buSzPts val="1400"/>
              <a:buChar char="◦"/>
              <a:defRPr sz="1400"/>
            </a:lvl4pPr>
            <a:lvl5pPr marL="2286000" lvl="4" indent="-317500" algn="l">
              <a:lnSpc>
                <a:spcPct val="100000"/>
              </a:lnSpc>
              <a:spcBef>
                <a:spcPts val="500"/>
              </a:spcBef>
              <a:spcAft>
                <a:spcPts val="0"/>
              </a:spcAft>
              <a:buSzPts val="1400"/>
              <a:buChar char="◦"/>
              <a:defRPr sz="1400"/>
            </a:lvl5pPr>
            <a:lvl6pPr marL="2743200" lvl="5" indent="-317500" algn="l">
              <a:lnSpc>
                <a:spcPct val="100000"/>
              </a:lnSpc>
              <a:spcBef>
                <a:spcPts val="500"/>
              </a:spcBef>
              <a:spcAft>
                <a:spcPts val="0"/>
              </a:spcAft>
              <a:buSzPts val="1400"/>
              <a:buChar char="◦"/>
              <a:defRPr sz="1400"/>
            </a:lvl6pPr>
            <a:lvl7pPr marL="3200400" lvl="6" indent="-317500" algn="l">
              <a:lnSpc>
                <a:spcPct val="100000"/>
              </a:lnSpc>
              <a:spcBef>
                <a:spcPts val="500"/>
              </a:spcBef>
              <a:spcAft>
                <a:spcPts val="0"/>
              </a:spcAft>
              <a:buSzPts val="1400"/>
              <a:buChar char="◦"/>
              <a:defRPr sz="1400"/>
            </a:lvl7pPr>
            <a:lvl8pPr marL="3657600" lvl="7" indent="-317500" algn="l">
              <a:lnSpc>
                <a:spcPct val="100000"/>
              </a:lnSpc>
              <a:spcBef>
                <a:spcPts val="500"/>
              </a:spcBef>
              <a:spcAft>
                <a:spcPts val="0"/>
              </a:spcAft>
              <a:buSzPts val="1400"/>
              <a:buChar char="◦"/>
              <a:defRPr sz="1400"/>
            </a:lvl8pPr>
            <a:lvl9pPr marL="4114800" lvl="8" indent="-317500" algn="l">
              <a:lnSpc>
                <a:spcPct val="100000"/>
              </a:lnSpc>
              <a:spcBef>
                <a:spcPts val="500"/>
              </a:spcBef>
              <a:spcAft>
                <a:spcPts val="0"/>
              </a:spcAft>
              <a:buSzPts val="1400"/>
              <a:buChar char="◦"/>
              <a:defRPr sz="1400"/>
            </a:lvl9pPr>
          </a:lstStyle>
          <a:p>
            <a:endParaRPr/>
          </a:p>
        </p:txBody>
      </p:sp>
      <p:sp>
        <p:nvSpPr>
          <p:cNvPr id="50" name="Google Shape;50;p20"/>
          <p:cNvSpPr txBox="1">
            <a:spLocks noGrp="1"/>
          </p:cNvSpPr>
          <p:nvPr>
            <p:ph type="dt" idx="10"/>
          </p:nvPr>
        </p:nvSpPr>
        <p:spPr>
          <a:xfrm>
            <a:off x="234768" y="6309360"/>
            <a:ext cx="2057400" cy="27432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0"/>
          <p:cNvSpPr txBox="1">
            <a:spLocks noGrp="1"/>
          </p:cNvSpPr>
          <p:nvPr>
            <p:ph type="ftr" idx="11"/>
          </p:nvPr>
        </p:nvSpPr>
        <p:spPr>
          <a:xfrm>
            <a:off x="2596896" y="6309360"/>
            <a:ext cx="3950208" cy="27432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sldNum" idx="12"/>
          </p:nvPr>
        </p:nvSpPr>
        <p:spPr>
          <a:xfrm>
            <a:off x="7823382" y="6309360"/>
            <a:ext cx="1097280" cy="27432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orównanie" type="twoTxTwoObj">
  <p:cSld name="TWO_OBJECTS_WITH_TEXT">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731520" y="642594"/>
            <a:ext cx="7680960" cy="13716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1"/>
          <p:cNvSpPr txBox="1">
            <a:spLocks noGrp="1"/>
          </p:cNvSpPr>
          <p:nvPr>
            <p:ph type="body" idx="1"/>
          </p:nvPr>
        </p:nvSpPr>
        <p:spPr>
          <a:xfrm>
            <a:off x="731520" y="2074334"/>
            <a:ext cx="3657600" cy="640080"/>
          </a:xfrm>
          <a:prstGeom prst="rect">
            <a:avLst/>
          </a:prstGeom>
          <a:noFill/>
          <a:ln>
            <a:noFill/>
          </a:ln>
        </p:spPr>
        <p:txBody>
          <a:bodyPr spcFirstLastPara="1" wrap="square" lIns="91425" tIns="45700" rIns="91425" bIns="45700" anchor="ctr" anchorCtr="0">
            <a:normAutofit/>
          </a:bodyPr>
          <a:lstStyle>
            <a:lvl1pPr marL="457200" lvl="0" indent="-228600" algn="ctr">
              <a:lnSpc>
                <a:spcPct val="100000"/>
              </a:lnSpc>
              <a:spcBef>
                <a:spcPts val="0"/>
              </a:spcBef>
              <a:spcAft>
                <a:spcPts val="0"/>
              </a:spcAft>
              <a:buSzPts val="1900"/>
              <a:buNone/>
              <a:defRPr sz="1900" b="0">
                <a:solidFill>
                  <a:schemeClr val="dk2"/>
                </a:solidFill>
                <a:latin typeface="Century Gothic"/>
                <a:ea typeface="Century Gothic"/>
                <a:cs typeface="Century Gothic"/>
                <a:sym typeface="Century Gothic"/>
              </a:defRPr>
            </a:lvl1pPr>
            <a:lvl2pPr marL="914400" lvl="1" indent="-228600" algn="l">
              <a:lnSpc>
                <a:spcPct val="100000"/>
              </a:lnSpc>
              <a:spcBef>
                <a:spcPts val="500"/>
              </a:spcBef>
              <a:spcAft>
                <a:spcPts val="0"/>
              </a:spcAft>
              <a:buSzPts val="1900"/>
              <a:buNone/>
              <a:defRPr sz="1900" b="1"/>
            </a:lvl2pPr>
            <a:lvl3pPr marL="1371600" lvl="2" indent="-228600" algn="l">
              <a:lnSpc>
                <a:spcPct val="100000"/>
              </a:lnSpc>
              <a:spcBef>
                <a:spcPts val="500"/>
              </a:spcBef>
              <a:spcAft>
                <a:spcPts val="0"/>
              </a:spcAft>
              <a:buSzPts val="1800"/>
              <a:buNone/>
              <a:defRPr sz="1800" b="1"/>
            </a:lvl3pPr>
            <a:lvl4pPr marL="1828800" lvl="3" indent="-228600" algn="l">
              <a:lnSpc>
                <a:spcPct val="100000"/>
              </a:lnSpc>
              <a:spcBef>
                <a:spcPts val="500"/>
              </a:spcBef>
              <a:spcAft>
                <a:spcPts val="0"/>
              </a:spcAft>
              <a:buSzPts val="1600"/>
              <a:buNone/>
              <a:defRPr sz="1600" b="1"/>
            </a:lvl4pPr>
            <a:lvl5pPr marL="2286000" lvl="4" indent="-228600" algn="l">
              <a:lnSpc>
                <a:spcPct val="100000"/>
              </a:lnSpc>
              <a:spcBef>
                <a:spcPts val="500"/>
              </a:spcBef>
              <a:spcAft>
                <a:spcPts val="0"/>
              </a:spcAft>
              <a:buSzPts val="1600"/>
              <a:buNone/>
              <a:defRPr sz="1600" b="1"/>
            </a:lvl5pPr>
            <a:lvl6pPr marL="2743200" lvl="5" indent="-228600" algn="l">
              <a:lnSpc>
                <a:spcPct val="100000"/>
              </a:lnSpc>
              <a:spcBef>
                <a:spcPts val="500"/>
              </a:spcBef>
              <a:spcAft>
                <a:spcPts val="0"/>
              </a:spcAft>
              <a:buSzPts val="1600"/>
              <a:buNone/>
              <a:defRPr sz="1600" b="1"/>
            </a:lvl6pPr>
            <a:lvl7pPr marL="3200400" lvl="6" indent="-228600" algn="l">
              <a:lnSpc>
                <a:spcPct val="100000"/>
              </a:lnSpc>
              <a:spcBef>
                <a:spcPts val="500"/>
              </a:spcBef>
              <a:spcAft>
                <a:spcPts val="0"/>
              </a:spcAft>
              <a:buSzPts val="1600"/>
              <a:buNone/>
              <a:defRPr sz="1600" b="1"/>
            </a:lvl7pPr>
            <a:lvl8pPr marL="3657600" lvl="7" indent="-228600" algn="l">
              <a:lnSpc>
                <a:spcPct val="100000"/>
              </a:lnSpc>
              <a:spcBef>
                <a:spcPts val="500"/>
              </a:spcBef>
              <a:spcAft>
                <a:spcPts val="0"/>
              </a:spcAft>
              <a:buSzPts val="1600"/>
              <a:buNone/>
              <a:defRPr sz="1600" b="1"/>
            </a:lvl8pPr>
            <a:lvl9pPr marL="4114800" lvl="8" indent="-228600" algn="l">
              <a:lnSpc>
                <a:spcPct val="100000"/>
              </a:lnSpc>
              <a:spcBef>
                <a:spcPts val="500"/>
              </a:spcBef>
              <a:spcAft>
                <a:spcPts val="0"/>
              </a:spcAft>
              <a:buSzPts val="1600"/>
              <a:buNone/>
              <a:defRPr sz="1600" b="1"/>
            </a:lvl9pPr>
          </a:lstStyle>
          <a:p>
            <a:endParaRPr/>
          </a:p>
        </p:txBody>
      </p:sp>
      <p:sp>
        <p:nvSpPr>
          <p:cNvPr id="56" name="Google Shape;56;p21"/>
          <p:cNvSpPr txBox="1">
            <a:spLocks noGrp="1"/>
          </p:cNvSpPr>
          <p:nvPr>
            <p:ph type="body" idx="2"/>
          </p:nvPr>
        </p:nvSpPr>
        <p:spPr>
          <a:xfrm>
            <a:off x="731520" y="2755898"/>
            <a:ext cx="3657600" cy="32004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900"/>
              </a:spcBef>
              <a:spcAft>
                <a:spcPts val="0"/>
              </a:spcAft>
              <a:buSzPts val="1800"/>
              <a:buChar char="◦"/>
              <a:defRPr sz="1800"/>
            </a:lvl1pPr>
            <a:lvl2pPr marL="914400" lvl="1" indent="-330200" algn="l">
              <a:lnSpc>
                <a:spcPct val="100000"/>
              </a:lnSpc>
              <a:spcBef>
                <a:spcPts val="500"/>
              </a:spcBef>
              <a:spcAft>
                <a:spcPts val="0"/>
              </a:spcAft>
              <a:buSzPts val="1600"/>
              <a:buChar char="◦"/>
              <a:defRPr sz="1600"/>
            </a:lvl2pPr>
            <a:lvl3pPr marL="1371600" lvl="2" indent="-317500" algn="l">
              <a:lnSpc>
                <a:spcPct val="100000"/>
              </a:lnSpc>
              <a:spcBef>
                <a:spcPts val="500"/>
              </a:spcBef>
              <a:spcAft>
                <a:spcPts val="0"/>
              </a:spcAft>
              <a:buSzPts val="1400"/>
              <a:buChar char="◦"/>
              <a:defRPr sz="1400"/>
            </a:lvl3pPr>
            <a:lvl4pPr marL="1828800" lvl="3" indent="-317500" algn="l">
              <a:lnSpc>
                <a:spcPct val="100000"/>
              </a:lnSpc>
              <a:spcBef>
                <a:spcPts val="500"/>
              </a:spcBef>
              <a:spcAft>
                <a:spcPts val="0"/>
              </a:spcAft>
              <a:buSzPts val="1400"/>
              <a:buChar char="◦"/>
              <a:defRPr sz="1400"/>
            </a:lvl4pPr>
            <a:lvl5pPr marL="2286000" lvl="4" indent="-317500" algn="l">
              <a:lnSpc>
                <a:spcPct val="100000"/>
              </a:lnSpc>
              <a:spcBef>
                <a:spcPts val="500"/>
              </a:spcBef>
              <a:spcAft>
                <a:spcPts val="0"/>
              </a:spcAft>
              <a:buSzPts val="1400"/>
              <a:buChar char="◦"/>
              <a:defRPr sz="1400"/>
            </a:lvl5pPr>
            <a:lvl6pPr marL="2743200" lvl="5" indent="-317500" algn="l">
              <a:lnSpc>
                <a:spcPct val="100000"/>
              </a:lnSpc>
              <a:spcBef>
                <a:spcPts val="500"/>
              </a:spcBef>
              <a:spcAft>
                <a:spcPts val="0"/>
              </a:spcAft>
              <a:buSzPts val="1400"/>
              <a:buChar char="◦"/>
              <a:defRPr sz="1400"/>
            </a:lvl6pPr>
            <a:lvl7pPr marL="3200400" lvl="6" indent="-317500" algn="l">
              <a:lnSpc>
                <a:spcPct val="100000"/>
              </a:lnSpc>
              <a:spcBef>
                <a:spcPts val="500"/>
              </a:spcBef>
              <a:spcAft>
                <a:spcPts val="0"/>
              </a:spcAft>
              <a:buSzPts val="1400"/>
              <a:buChar char="◦"/>
              <a:defRPr sz="1400"/>
            </a:lvl7pPr>
            <a:lvl8pPr marL="3657600" lvl="7" indent="-317500" algn="l">
              <a:lnSpc>
                <a:spcPct val="100000"/>
              </a:lnSpc>
              <a:spcBef>
                <a:spcPts val="500"/>
              </a:spcBef>
              <a:spcAft>
                <a:spcPts val="0"/>
              </a:spcAft>
              <a:buSzPts val="1400"/>
              <a:buChar char="◦"/>
              <a:defRPr sz="1400"/>
            </a:lvl8pPr>
            <a:lvl9pPr marL="4114800" lvl="8" indent="-317500" algn="l">
              <a:lnSpc>
                <a:spcPct val="100000"/>
              </a:lnSpc>
              <a:spcBef>
                <a:spcPts val="500"/>
              </a:spcBef>
              <a:spcAft>
                <a:spcPts val="0"/>
              </a:spcAft>
              <a:buSzPts val="1400"/>
              <a:buChar char="◦"/>
              <a:defRPr sz="1400"/>
            </a:lvl9pPr>
          </a:lstStyle>
          <a:p>
            <a:endParaRPr/>
          </a:p>
        </p:txBody>
      </p:sp>
      <p:sp>
        <p:nvSpPr>
          <p:cNvPr id="57" name="Google Shape;57;p21"/>
          <p:cNvSpPr txBox="1">
            <a:spLocks noGrp="1"/>
          </p:cNvSpPr>
          <p:nvPr>
            <p:ph type="body" idx="3"/>
          </p:nvPr>
        </p:nvSpPr>
        <p:spPr>
          <a:xfrm>
            <a:off x="4754880" y="2074334"/>
            <a:ext cx="3657600" cy="640080"/>
          </a:xfrm>
          <a:prstGeom prst="rect">
            <a:avLst/>
          </a:prstGeom>
          <a:noFill/>
          <a:ln>
            <a:noFill/>
          </a:ln>
        </p:spPr>
        <p:txBody>
          <a:bodyPr spcFirstLastPara="1" wrap="square" lIns="91425" tIns="45700" rIns="91425" bIns="45700" anchor="ctr" anchorCtr="0">
            <a:normAutofit/>
          </a:bodyPr>
          <a:lstStyle>
            <a:lvl1pPr marL="457200" lvl="0" indent="-228600" algn="ctr">
              <a:lnSpc>
                <a:spcPct val="100000"/>
              </a:lnSpc>
              <a:spcBef>
                <a:spcPts val="0"/>
              </a:spcBef>
              <a:spcAft>
                <a:spcPts val="0"/>
              </a:spcAft>
              <a:buSzPts val="1900"/>
              <a:buNone/>
              <a:defRPr sz="1900" b="0">
                <a:solidFill>
                  <a:schemeClr val="dk2"/>
                </a:solidFill>
              </a:defRPr>
            </a:lvl1pPr>
            <a:lvl2pPr marL="914400" lvl="1" indent="-228600" algn="l">
              <a:lnSpc>
                <a:spcPct val="100000"/>
              </a:lnSpc>
              <a:spcBef>
                <a:spcPts val="500"/>
              </a:spcBef>
              <a:spcAft>
                <a:spcPts val="0"/>
              </a:spcAft>
              <a:buSzPts val="1900"/>
              <a:buNone/>
              <a:defRPr sz="1900" b="1"/>
            </a:lvl2pPr>
            <a:lvl3pPr marL="1371600" lvl="2" indent="-228600" algn="l">
              <a:lnSpc>
                <a:spcPct val="100000"/>
              </a:lnSpc>
              <a:spcBef>
                <a:spcPts val="500"/>
              </a:spcBef>
              <a:spcAft>
                <a:spcPts val="0"/>
              </a:spcAft>
              <a:buSzPts val="1800"/>
              <a:buNone/>
              <a:defRPr sz="1800" b="1"/>
            </a:lvl3pPr>
            <a:lvl4pPr marL="1828800" lvl="3" indent="-228600" algn="l">
              <a:lnSpc>
                <a:spcPct val="100000"/>
              </a:lnSpc>
              <a:spcBef>
                <a:spcPts val="500"/>
              </a:spcBef>
              <a:spcAft>
                <a:spcPts val="0"/>
              </a:spcAft>
              <a:buSzPts val="1600"/>
              <a:buNone/>
              <a:defRPr sz="1600" b="1"/>
            </a:lvl4pPr>
            <a:lvl5pPr marL="2286000" lvl="4" indent="-228600" algn="l">
              <a:lnSpc>
                <a:spcPct val="100000"/>
              </a:lnSpc>
              <a:spcBef>
                <a:spcPts val="500"/>
              </a:spcBef>
              <a:spcAft>
                <a:spcPts val="0"/>
              </a:spcAft>
              <a:buSzPts val="1600"/>
              <a:buNone/>
              <a:defRPr sz="1600" b="1"/>
            </a:lvl5pPr>
            <a:lvl6pPr marL="2743200" lvl="5" indent="-228600" algn="l">
              <a:lnSpc>
                <a:spcPct val="100000"/>
              </a:lnSpc>
              <a:spcBef>
                <a:spcPts val="500"/>
              </a:spcBef>
              <a:spcAft>
                <a:spcPts val="0"/>
              </a:spcAft>
              <a:buSzPts val="1600"/>
              <a:buNone/>
              <a:defRPr sz="1600" b="1"/>
            </a:lvl6pPr>
            <a:lvl7pPr marL="3200400" lvl="6" indent="-228600" algn="l">
              <a:lnSpc>
                <a:spcPct val="100000"/>
              </a:lnSpc>
              <a:spcBef>
                <a:spcPts val="500"/>
              </a:spcBef>
              <a:spcAft>
                <a:spcPts val="0"/>
              </a:spcAft>
              <a:buSzPts val="1600"/>
              <a:buNone/>
              <a:defRPr sz="1600" b="1"/>
            </a:lvl7pPr>
            <a:lvl8pPr marL="3657600" lvl="7" indent="-228600" algn="l">
              <a:lnSpc>
                <a:spcPct val="100000"/>
              </a:lnSpc>
              <a:spcBef>
                <a:spcPts val="500"/>
              </a:spcBef>
              <a:spcAft>
                <a:spcPts val="0"/>
              </a:spcAft>
              <a:buSzPts val="1600"/>
              <a:buNone/>
              <a:defRPr sz="1600" b="1"/>
            </a:lvl8pPr>
            <a:lvl9pPr marL="4114800" lvl="8" indent="-228600" algn="l">
              <a:lnSpc>
                <a:spcPct val="100000"/>
              </a:lnSpc>
              <a:spcBef>
                <a:spcPts val="500"/>
              </a:spcBef>
              <a:spcAft>
                <a:spcPts val="0"/>
              </a:spcAft>
              <a:buSzPts val="1600"/>
              <a:buNone/>
              <a:defRPr sz="1600" b="1"/>
            </a:lvl9pPr>
          </a:lstStyle>
          <a:p>
            <a:endParaRPr/>
          </a:p>
        </p:txBody>
      </p:sp>
      <p:sp>
        <p:nvSpPr>
          <p:cNvPr id="58" name="Google Shape;58;p21"/>
          <p:cNvSpPr txBox="1">
            <a:spLocks noGrp="1"/>
          </p:cNvSpPr>
          <p:nvPr>
            <p:ph type="body" idx="4"/>
          </p:nvPr>
        </p:nvSpPr>
        <p:spPr>
          <a:xfrm>
            <a:off x="4754880" y="2756581"/>
            <a:ext cx="3657600" cy="32004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900"/>
              </a:spcBef>
              <a:spcAft>
                <a:spcPts val="0"/>
              </a:spcAft>
              <a:buSzPts val="1800"/>
              <a:buChar char="◦"/>
              <a:defRPr sz="1800"/>
            </a:lvl1pPr>
            <a:lvl2pPr marL="914400" lvl="1" indent="-330200" algn="l">
              <a:lnSpc>
                <a:spcPct val="100000"/>
              </a:lnSpc>
              <a:spcBef>
                <a:spcPts val="500"/>
              </a:spcBef>
              <a:spcAft>
                <a:spcPts val="0"/>
              </a:spcAft>
              <a:buSzPts val="1600"/>
              <a:buChar char="◦"/>
              <a:defRPr sz="1600"/>
            </a:lvl2pPr>
            <a:lvl3pPr marL="1371600" lvl="2" indent="-317500" algn="l">
              <a:lnSpc>
                <a:spcPct val="100000"/>
              </a:lnSpc>
              <a:spcBef>
                <a:spcPts val="500"/>
              </a:spcBef>
              <a:spcAft>
                <a:spcPts val="0"/>
              </a:spcAft>
              <a:buSzPts val="1400"/>
              <a:buChar char="◦"/>
              <a:defRPr sz="1400"/>
            </a:lvl3pPr>
            <a:lvl4pPr marL="1828800" lvl="3" indent="-317500" algn="l">
              <a:lnSpc>
                <a:spcPct val="100000"/>
              </a:lnSpc>
              <a:spcBef>
                <a:spcPts val="500"/>
              </a:spcBef>
              <a:spcAft>
                <a:spcPts val="0"/>
              </a:spcAft>
              <a:buSzPts val="1400"/>
              <a:buChar char="◦"/>
              <a:defRPr sz="1400"/>
            </a:lvl4pPr>
            <a:lvl5pPr marL="2286000" lvl="4" indent="-317500" algn="l">
              <a:lnSpc>
                <a:spcPct val="100000"/>
              </a:lnSpc>
              <a:spcBef>
                <a:spcPts val="500"/>
              </a:spcBef>
              <a:spcAft>
                <a:spcPts val="0"/>
              </a:spcAft>
              <a:buSzPts val="1400"/>
              <a:buChar char="◦"/>
              <a:defRPr sz="1400"/>
            </a:lvl5pPr>
            <a:lvl6pPr marL="2743200" lvl="5" indent="-317500" algn="l">
              <a:lnSpc>
                <a:spcPct val="100000"/>
              </a:lnSpc>
              <a:spcBef>
                <a:spcPts val="500"/>
              </a:spcBef>
              <a:spcAft>
                <a:spcPts val="0"/>
              </a:spcAft>
              <a:buSzPts val="1400"/>
              <a:buChar char="◦"/>
              <a:defRPr sz="1400"/>
            </a:lvl6pPr>
            <a:lvl7pPr marL="3200400" lvl="6" indent="-317500" algn="l">
              <a:lnSpc>
                <a:spcPct val="100000"/>
              </a:lnSpc>
              <a:spcBef>
                <a:spcPts val="500"/>
              </a:spcBef>
              <a:spcAft>
                <a:spcPts val="0"/>
              </a:spcAft>
              <a:buSzPts val="1400"/>
              <a:buChar char="◦"/>
              <a:defRPr sz="1400"/>
            </a:lvl7pPr>
            <a:lvl8pPr marL="3657600" lvl="7" indent="-317500" algn="l">
              <a:lnSpc>
                <a:spcPct val="100000"/>
              </a:lnSpc>
              <a:spcBef>
                <a:spcPts val="500"/>
              </a:spcBef>
              <a:spcAft>
                <a:spcPts val="0"/>
              </a:spcAft>
              <a:buSzPts val="1400"/>
              <a:buChar char="◦"/>
              <a:defRPr sz="1400"/>
            </a:lvl8pPr>
            <a:lvl9pPr marL="4114800" lvl="8" indent="-317500" algn="l">
              <a:lnSpc>
                <a:spcPct val="100000"/>
              </a:lnSpc>
              <a:spcBef>
                <a:spcPts val="500"/>
              </a:spcBef>
              <a:spcAft>
                <a:spcPts val="0"/>
              </a:spcAft>
              <a:buSzPts val="1400"/>
              <a:buChar char="◦"/>
              <a:defRPr sz="1400"/>
            </a:lvl9pPr>
          </a:lstStyle>
          <a:p>
            <a:endParaRPr/>
          </a:p>
        </p:txBody>
      </p:sp>
      <p:sp>
        <p:nvSpPr>
          <p:cNvPr id="59" name="Google Shape;59;p21"/>
          <p:cNvSpPr txBox="1">
            <a:spLocks noGrp="1"/>
          </p:cNvSpPr>
          <p:nvPr>
            <p:ph type="dt" idx="10"/>
          </p:nvPr>
        </p:nvSpPr>
        <p:spPr>
          <a:xfrm>
            <a:off x="234768" y="6309360"/>
            <a:ext cx="2057400" cy="27432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1"/>
          <p:cNvSpPr txBox="1">
            <a:spLocks noGrp="1"/>
          </p:cNvSpPr>
          <p:nvPr>
            <p:ph type="ftr" idx="11"/>
          </p:nvPr>
        </p:nvSpPr>
        <p:spPr>
          <a:xfrm>
            <a:off x="2596896" y="6309360"/>
            <a:ext cx="3950208" cy="27432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1"/>
          <p:cNvSpPr txBox="1">
            <a:spLocks noGrp="1"/>
          </p:cNvSpPr>
          <p:nvPr>
            <p:ph type="sldNum" idx="12"/>
          </p:nvPr>
        </p:nvSpPr>
        <p:spPr>
          <a:xfrm>
            <a:off x="7823382" y="6309360"/>
            <a:ext cx="1097280" cy="27432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ylko tytuł" type="titleOnly">
  <p:cSld name="TITLE_ONLY">
    <p:spTree>
      <p:nvGrpSpPr>
        <p:cNvPr id="1" name="Shape 62"/>
        <p:cNvGrpSpPr/>
        <p:nvPr/>
      </p:nvGrpSpPr>
      <p:grpSpPr>
        <a:xfrm>
          <a:off x="0" y="0"/>
          <a:ext cx="0" cy="0"/>
          <a:chOff x="0" y="0"/>
          <a:chExt cx="0" cy="0"/>
        </a:xfrm>
      </p:grpSpPr>
      <p:sp>
        <p:nvSpPr>
          <p:cNvPr id="63" name="Google Shape;63;p22"/>
          <p:cNvSpPr txBox="1">
            <a:spLocks noGrp="1"/>
          </p:cNvSpPr>
          <p:nvPr>
            <p:ph type="title"/>
          </p:nvPr>
        </p:nvSpPr>
        <p:spPr>
          <a:xfrm>
            <a:off x="731520" y="642594"/>
            <a:ext cx="7680960" cy="13716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22"/>
          <p:cNvSpPr txBox="1">
            <a:spLocks noGrp="1"/>
          </p:cNvSpPr>
          <p:nvPr>
            <p:ph type="dt" idx="10"/>
          </p:nvPr>
        </p:nvSpPr>
        <p:spPr>
          <a:xfrm>
            <a:off x="234768" y="6309360"/>
            <a:ext cx="2057400" cy="27432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2"/>
          <p:cNvSpPr txBox="1">
            <a:spLocks noGrp="1"/>
          </p:cNvSpPr>
          <p:nvPr>
            <p:ph type="ftr" idx="11"/>
          </p:nvPr>
        </p:nvSpPr>
        <p:spPr>
          <a:xfrm>
            <a:off x="2596896" y="6309360"/>
            <a:ext cx="3950208" cy="27432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2"/>
          <p:cNvSpPr txBox="1">
            <a:spLocks noGrp="1"/>
          </p:cNvSpPr>
          <p:nvPr>
            <p:ph type="sldNum" idx="12"/>
          </p:nvPr>
        </p:nvSpPr>
        <p:spPr>
          <a:xfrm>
            <a:off x="7823382" y="6309360"/>
            <a:ext cx="1097280" cy="27432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usty" type="blank">
  <p:cSld name="BLANK">
    <p:spTree>
      <p:nvGrpSpPr>
        <p:cNvPr id="1" name="Shape 67"/>
        <p:cNvGrpSpPr/>
        <p:nvPr/>
      </p:nvGrpSpPr>
      <p:grpSpPr>
        <a:xfrm>
          <a:off x="0" y="0"/>
          <a:ext cx="0" cy="0"/>
          <a:chOff x="0" y="0"/>
          <a:chExt cx="0" cy="0"/>
        </a:xfrm>
      </p:grpSpPr>
      <p:sp>
        <p:nvSpPr>
          <p:cNvPr id="68" name="Google Shape;68;p23"/>
          <p:cNvSpPr txBox="1">
            <a:spLocks noGrp="1"/>
          </p:cNvSpPr>
          <p:nvPr>
            <p:ph type="dt" idx="10"/>
          </p:nvPr>
        </p:nvSpPr>
        <p:spPr>
          <a:xfrm>
            <a:off x="234768" y="6309360"/>
            <a:ext cx="2057400" cy="27432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3"/>
          <p:cNvSpPr txBox="1">
            <a:spLocks noGrp="1"/>
          </p:cNvSpPr>
          <p:nvPr>
            <p:ph type="ftr" idx="11"/>
          </p:nvPr>
        </p:nvSpPr>
        <p:spPr>
          <a:xfrm>
            <a:off x="2596896" y="6309360"/>
            <a:ext cx="3950208" cy="27432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3"/>
          <p:cNvSpPr txBox="1">
            <a:spLocks noGrp="1"/>
          </p:cNvSpPr>
          <p:nvPr>
            <p:ph type="sldNum" idx="12"/>
          </p:nvPr>
        </p:nvSpPr>
        <p:spPr>
          <a:xfrm>
            <a:off x="7823382" y="6309360"/>
            <a:ext cx="1097280" cy="27432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Zawartość z podpisem" type="objTx">
  <p:cSld name="OBJECT_WITH_CAPTION_TEXT">
    <p:spTree>
      <p:nvGrpSpPr>
        <p:cNvPr id="1" name="Shape 71"/>
        <p:cNvGrpSpPr/>
        <p:nvPr/>
      </p:nvGrpSpPr>
      <p:grpSpPr>
        <a:xfrm>
          <a:off x="0" y="0"/>
          <a:ext cx="0" cy="0"/>
          <a:chOff x="0" y="0"/>
          <a:chExt cx="0" cy="0"/>
        </a:xfrm>
      </p:grpSpPr>
      <p:sp>
        <p:nvSpPr>
          <p:cNvPr id="72" name="Google Shape;72;p24"/>
          <p:cNvSpPr/>
          <p:nvPr/>
        </p:nvSpPr>
        <p:spPr>
          <a:xfrm>
            <a:off x="184147" y="173736"/>
            <a:ext cx="6398514" cy="6510528"/>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4"/>
          <p:cNvSpPr/>
          <p:nvPr/>
        </p:nvSpPr>
        <p:spPr>
          <a:xfrm>
            <a:off x="6765290" y="173736"/>
            <a:ext cx="2194560" cy="651052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4"/>
          <p:cNvSpPr txBox="1">
            <a:spLocks noGrp="1"/>
          </p:cNvSpPr>
          <p:nvPr>
            <p:ph type="title"/>
          </p:nvPr>
        </p:nvSpPr>
        <p:spPr>
          <a:xfrm>
            <a:off x="6972300" y="607392"/>
            <a:ext cx="1823085" cy="16459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2400"/>
              <a:buFont typeface="Century Gothic"/>
              <a:buNone/>
              <a:defRPr sz="2400" b="0" cap="none">
                <a:solidFill>
                  <a:srgbClr val="FFFFFF"/>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4"/>
          <p:cNvSpPr txBox="1">
            <a:spLocks noGrp="1"/>
          </p:cNvSpPr>
          <p:nvPr>
            <p:ph type="body" idx="1"/>
          </p:nvPr>
        </p:nvSpPr>
        <p:spPr>
          <a:xfrm>
            <a:off x="668976" y="907143"/>
            <a:ext cx="5428856" cy="5043714"/>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900"/>
              </a:spcBef>
              <a:spcAft>
                <a:spcPts val="0"/>
              </a:spcAft>
              <a:buSzPts val="1800"/>
              <a:buChar char="◦"/>
              <a:defRPr sz="1800"/>
            </a:lvl1pPr>
            <a:lvl2pPr marL="914400" lvl="1" indent="-330200" algn="l">
              <a:lnSpc>
                <a:spcPct val="100000"/>
              </a:lnSpc>
              <a:spcBef>
                <a:spcPts val="500"/>
              </a:spcBef>
              <a:spcAft>
                <a:spcPts val="0"/>
              </a:spcAft>
              <a:buSzPts val="1600"/>
              <a:buChar char="◦"/>
              <a:defRPr sz="1600"/>
            </a:lvl2pPr>
            <a:lvl3pPr marL="1371600" lvl="2" indent="-317500" algn="l">
              <a:lnSpc>
                <a:spcPct val="100000"/>
              </a:lnSpc>
              <a:spcBef>
                <a:spcPts val="500"/>
              </a:spcBef>
              <a:spcAft>
                <a:spcPts val="0"/>
              </a:spcAft>
              <a:buSzPts val="1400"/>
              <a:buChar char="◦"/>
              <a:defRPr sz="1400"/>
            </a:lvl3pPr>
            <a:lvl4pPr marL="1828800" lvl="3" indent="-317500" algn="l">
              <a:lnSpc>
                <a:spcPct val="100000"/>
              </a:lnSpc>
              <a:spcBef>
                <a:spcPts val="500"/>
              </a:spcBef>
              <a:spcAft>
                <a:spcPts val="0"/>
              </a:spcAft>
              <a:buSzPts val="1400"/>
              <a:buChar char="◦"/>
              <a:defRPr sz="1400"/>
            </a:lvl4pPr>
            <a:lvl5pPr marL="2286000" lvl="4" indent="-317500" algn="l">
              <a:lnSpc>
                <a:spcPct val="100000"/>
              </a:lnSpc>
              <a:spcBef>
                <a:spcPts val="500"/>
              </a:spcBef>
              <a:spcAft>
                <a:spcPts val="0"/>
              </a:spcAft>
              <a:buSzPts val="1400"/>
              <a:buChar char="◦"/>
              <a:defRPr sz="1400"/>
            </a:lvl5pPr>
            <a:lvl6pPr marL="2743200" lvl="5" indent="-317500" algn="l">
              <a:lnSpc>
                <a:spcPct val="100000"/>
              </a:lnSpc>
              <a:spcBef>
                <a:spcPts val="500"/>
              </a:spcBef>
              <a:spcAft>
                <a:spcPts val="0"/>
              </a:spcAft>
              <a:buSzPts val="1400"/>
              <a:buChar char="◦"/>
              <a:defRPr sz="1400"/>
            </a:lvl6pPr>
            <a:lvl7pPr marL="3200400" lvl="6" indent="-317500" algn="l">
              <a:lnSpc>
                <a:spcPct val="100000"/>
              </a:lnSpc>
              <a:spcBef>
                <a:spcPts val="500"/>
              </a:spcBef>
              <a:spcAft>
                <a:spcPts val="0"/>
              </a:spcAft>
              <a:buSzPts val="1400"/>
              <a:buChar char="◦"/>
              <a:defRPr sz="1400"/>
            </a:lvl7pPr>
            <a:lvl8pPr marL="3657600" lvl="7" indent="-317500" algn="l">
              <a:lnSpc>
                <a:spcPct val="100000"/>
              </a:lnSpc>
              <a:spcBef>
                <a:spcPts val="500"/>
              </a:spcBef>
              <a:spcAft>
                <a:spcPts val="0"/>
              </a:spcAft>
              <a:buSzPts val="1400"/>
              <a:buChar char="◦"/>
              <a:defRPr sz="1400"/>
            </a:lvl8pPr>
            <a:lvl9pPr marL="4114800" lvl="8" indent="-317500" algn="l">
              <a:lnSpc>
                <a:spcPct val="100000"/>
              </a:lnSpc>
              <a:spcBef>
                <a:spcPts val="500"/>
              </a:spcBef>
              <a:spcAft>
                <a:spcPts val="0"/>
              </a:spcAft>
              <a:buSzPts val="1400"/>
              <a:buChar char="◦"/>
              <a:defRPr sz="1400"/>
            </a:lvl9pPr>
          </a:lstStyle>
          <a:p>
            <a:endParaRPr/>
          </a:p>
        </p:txBody>
      </p:sp>
      <p:sp>
        <p:nvSpPr>
          <p:cNvPr id="76" name="Google Shape;76;p24"/>
          <p:cNvSpPr txBox="1">
            <a:spLocks noGrp="1"/>
          </p:cNvSpPr>
          <p:nvPr>
            <p:ph type="body" idx="2"/>
          </p:nvPr>
        </p:nvSpPr>
        <p:spPr>
          <a:xfrm>
            <a:off x="6972300" y="2286000"/>
            <a:ext cx="1823085" cy="3505200"/>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800"/>
              </a:spcBef>
              <a:spcAft>
                <a:spcPts val="0"/>
              </a:spcAft>
              <a:buSzPts val="1300"/>
              <a:buNone/>
              <a:defRPr sz="1300">
                <a:solidFill>
                  <a:srgbClr val="FFFFFF"/>
                </a:solidFill>
              </a:defRPr>
            </a:lvl1pPr>
            <a:lvl2pPr marL="914400" lvl="1" indent="-228600" algn="l">
              <a:lnSpc>
                <a:spcPct val="100000"/>
              </a:lnSpc>
              <a:spcBef>
                <a:spcPts val="500"/>
              </a:spcBef>
              <a:spcAft>
                <a:spcPts val="0"/>
              </a:spcAft>
              <a:buSzPts val="1200"/>
              <a:buNone/>
              <a:defRPr sz="1200"/>
            </a:lvl2pPr>
            <a:lvl3pPr marL="1371600" lvl="2" indent="-228600" algn="l">
              <a:lnSpc>
                <a:spcPct val="100000"/>
              </a:lnSpc>
              <a:spcBef>
                <a:spcPts val="500"/>
              </a:spcBef>
              <a:spcAft>
                <a:spcPts val="0"/>
              </a:spcAft>
              <a:buSzPts val="1000"/>
              <a:buNone/>
              <a:defRPr sz="1000"/>
            </a:lvl3pPr>
            <a:lvl4pPr marL="1828800" lvl="3" indent="-228600" algn="l">
              <a:lnSpc>
                <a:spcPct val="100000"/>
              </a:lnSpc>
              <a:spcBef>
                <a:spcPts val="500"/>
              </a:spcBef>
              <a:spcAft>
                <a:spcPts val="0"/>
              </a:spcAft>
              <a:buSzPts val="900"/>
              <a:buNone/>
              <a:defRPr sz="900"/>
            </a:lvl4pPr>
            <a:lvl5pPr marL="2286000" lvl="4" indent="-228600" algn="l">
              <a:lnSpc>
                <a:spcPct val="100000"/>
              </a:lnSpc>
              <a:spcBef>
                <a:spcPts val="500"/>
              </a:spcBef>
              <a:spcAft>
                <a:spcPts val="0"/>
              </a:spcAft>
              <a:buSzPts val="900"/>
              <a:buNone/>
              <a:defRPr sz="900"/>
            </a:lvl5pPr>
            <a:lvl6pPr marL="2743200" lvl="5" indent="-228600" algn="l">
              <a:lnSpc>
                <a:spcPct val="100000"/>
              </a:lnSpc>
              <a:spcBef>
                <a:spcPts val="500"/>
              </a:spcBef>
              <a:spcAft>
                <a:spcPts val="0"/>
              </a:spcAft>
              <a:buSzPts val="900"/>
              <a:buNone/>
              <a:defRPr sz="900"/>
            </a:lvl6pPr>
            <a:lvl7pPr marL="3200400" lvl="6" indent="-228600" algn="l">
              <a:lnSpc>
                <a:spcPct val="100000"/>
              </a:lnSpc>
              <a:spcBef>
                <a:spcPts val="500"/>
              </a:spcBef>
              <a:spcAft>
                <a:spcPts val="0"/>
              </a:spcAft>
              <a:buSzPts val="900"/>
              <a:buNone/>
              <a:defRPr sz="900"/>
            </a:lvl7pPr>
            <a:lvl8pPr marL="3657600" lvl="7" indent="-228600" algn="l">
              <a:lnSpc>
                <a:spcPct val="100000"/>
              </a:lnSpc>
              <a:spcBef>
                <a:spcPts val="500"/>
              </a:spcBef>
              <a:spcAft>
                <a:spcPts val="0"/>
              </a:spcAft>
              <a:buSzPts val="900"/>
              <a:buNone/>
              <a:defRPr sz="900"/>
            </a:lvl8pPr>
            <a:lvl9pPr marL="4114800" lvl="8" indent="-228600" algn="l">
              <a:lnSpc>
                <a:spcPct val="100000"/>
              </a:lnSpc>
              <a:spcBef>
                <a:spcPts val="500"/>
              </a:spcBef>
              <a:spcAft>
                <a:spcPts val="0"/>
              </a:spcAft>
              <a:buSzPts val="900"/>
              <a:buNone/>
              <a:defRPr sz="900"/>
            </a:lvl9pPr>
          </a:lstStyle>
          <a:p>
            <a:endParaRPr/>
          </a:p>
        </p:txBody>
      </p:sp>
      <p:sp>
        <p:nvSpPr>
          <p:cNvPr id="77" name="Google Shape;77;p24"/>
          <p:cNvSpPr txBox="1">
            <a:spLocks noGrp="1"/>
          </p:cNvSpPr>
          <p:nvPr>
            <p:ph type="dt" idx="10"/>
          </p:nvPr>
        </p:nvSpPr>
        <p:spPr>
          <a:xfrm>
            <a:off x="234768" y="6309360"/>
            <a:ext cx="2057400" cy="27432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ftr" idx="11"/>
          </p:nvPr>
        </p:nvSpPr>
        <p:spPr>
          <a:xfrm>
            <a:off x="2596896" y="6309360"/>
            <a:ext cx="3950208" cy="27432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4"/>
          <p:cNvSpPr txBox="1">
            <a:spLocks noGrp="1"/>
          </p:cNvSpPr>
          <p:nvPr>
            <p:ph type="sldNum" idx="12"/>
          </p:nvPr>
        </p:nvSpPr>
        <p:spPr>
          <a:xfrm>
            <a:off x="7795258" y="6310086"/>
            <a:ext cx="1097280" cy="27432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900" b="0" i="0" u="none" strike="noStrike" cap="none">
                <a:solidFill>
                  <a:srgbClr val="FFFFFF"/>
                </a:solidFill>
                <a:latin typeface="Century Gothic"/>
                <a:ea typeface="Century Gothic"/>
                <a:cs typeface="Century Gothic"/>
                <a:sym typeface="Century Gothic"/>
              </a:defRPr>
            </a:lvl1pPr>
            <a:lvl2pPr marL="0" lvl="1" indent="0" algn="r">
              <a:spcBef>
                <a:spcPts val="0"/>
              </a:spcBef>
              <a:buNone/>
              <a:defRPr sz="900" b="0" i="0" u="none" strike="noStrike" cap="none">
                <a:solidFill>
                  <a:srgbClr val="FFFFFF"/>
                </a:solidFill>
                <a:latin typeface="Century Gothic"/>
                <a:ea typeface="Century Gothic"/>
                <a:cs typeface="Century Gothic"/>
                <a:sym typeface="Century Gothic"/>
              </a:defRPr>
            </a:lvl2pPr>
            <a:lvl3pPr marL="0" lvl="2" indent="0" algn="r">
              <a:spcBef>
                <a:spcPts val="0"/>
              </a:spcBef>
              <a:buNone/>
              <a:defRPr sz="900" b="0" i="0" u="none" strike="noStrike" cap="none">
                <a:solidFill>
                  <a:srgbClr val="FFFFFF"/>
                </a:solidFill>
                <a:latin typeface="Century Gothic"/>
                <a:ea typeface="Century Gothic"/>
                <a:cs typeface="Century Gothic"/>
                <a:sym typeface="Century Gothic"/>
              </a:defRPr>
            </a:lvl3pPr>
            <a:lvl4pPr marL="0" lvl="3" indent="0" algn="r">
              <a:spcBef>
                <a:spcPts val="0"/>
              </a:spcBef>
              <a:buNone/>
              <a:defRPr sz="900" b="0" i="0" u="none" strike="noStrike" cap="none">
                <a:solidFill>
                  <a:srgbClr val="FFFFFF"/>
                </a:solidFill>
                <a:latin typeface="Century Gothic"/>
                <a:ea typeface="Century Gothic"/>
                <a:cs typeface="Century Gothic"/>
                <a:sym typeface="Century Gothic"/>
              </a:defRPr>
            </a:lvl4pPr>
            <a:lvl5pPr marL="0" lvl="4" indent="0" algn="r">
              <a:spcBef>
                <a:spcPts val="0"/>
              </a:spcBef>
              <a:buNone/>
              <a:defRPr sz="900" b="0" i="0" u="none" strike="noStrike" cap="none">
                <a:solidFill>
                  <a:srgbClr val="FFFFFF"/>
                </a:solidFill>
                <a:latin typeface="Century Gothic"/>
                <a:ea typeface="Century Gothic"/>
                <a:cs typeface="Century Gothic"/>
                <a:sym typeface="Century Gothic"/>
              </a:defRPr>
            </a:lvl5pPr>
            <a:lvl6pPr marL="0" lvl="5" indent="0" algn="r">
              <a:spcBef>
                <a:spcPts val="0"/>
              </a:spcBef>
              <a:buNone/>
              <a:defRPr sz="900" b="0" i="0" u="none" strike="noStrike" cap="none">
                <a:solidFill>
                  <a:srgbClr val="FFFFFF"/>
                </a:solidFill>
                <a:latin typeface="Century Gothic"/>
                <a:ea typeface="Century Gothic"/>
                <a:cs typeface="Century Gothic"/>
                <a:sym typeface="Century Gothic"/>
              </a:defRPr>
            </a:lvl6pPr>
            <a:lvl7pPr marL="0" lvl="6" indent="0" algn="r">
              <a:spcBef>
                <a:spcPts val="0"/>
              </a:spcBef>
              <a:buNone/>
              <a:defRPr sz="900" b="0" i="0" u="none" strike="noStrike" cap="none">
                <a:solidFill>
                  <a:srgbClr val="FFFFFF"/>
                </a:solidFill>
                <a:latin typeface="Century Gothic"/>
                <a:ea typeface="Century Gothic"/>
                <a:cs typeface="Century Gothic"/>
                <a:sym typeface="Century Gothic"/>
              </a:defRPr>
            </a:lvl7pPr>
            <a:lvl8pPr marL="0" lvl="7" indent="0" algn="r">
              <a:spcBef>
                <a:spcPts val="0"/>
              </a:spcBef>
              <a:buNone/>
              <a:defRPr sz="900" b="0" i="0" u="none" strike="noStrike" cap="none">
                <a:solidFill>
                  <a:srgbClr val="FFFFFF"/>
                </a:solidFill>
                <a:latin typeface="Century Gothic"/>
                <a:ea typeface="Century Gothic"/>
                <a:cs typeface="Century Gothic"/>
                <a:sym typeface="Century Gothic"/>
              </a:defRPr>
            </a:lvl8pPr>
            <a:lvl9pPr marL="0" lvl="8" indent="0" algn="r">
              <a:spcBef>
                <a:spcPts val="0"/>
              </a:spcBef>
              <a:buNone/>
              <a:defRPr sz="900" b="0" i="0" u="none" strike="noStrike" cap="none">
                <a:solidFill>
                  <a:srgbClr val="FF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pl-PL"/>
              <a:t>‹#›</a:t>
            </a:fld>
            <a:endParaRPr/>
          </a:p>
        </p:txBody>
      </p:sp>
      <p:sp>
        <p:nvSpPr>
          <p:cNvPr id="80" name="Google Shape;80;p24"/>
          <p:cNvSpPr/>
          <p:nvPr/>
        </p:nvSpPr>
        <p:spPr>
          <a:xfrm>
            <a:off x="6868160" y="274320"/>
            <a:ext cx="1988820" cy="6309360"/>
          </a:xfrm>
          <a:prstGeom prst="rect">
            <a:avLst/>
          </a:prstGeom>
          <a:noFill/>
          <a:ln w="9525" cap="sq"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Obraz z podpisem" type="picTx">
  <p:cSld name="PICTURE_WITH_CAPTION_TEXT">
    <p:spTree>
      <p:nvGrpSpPr>
        <p:cNvPr id="1" name="Shape 81"/>
        <p:cNvGrpSpPr/>
        <p:nvPr/>
      </p:nvGrpSpPr>
      <p:grpSpPr>
        <a:xfrm>
          <a:off x="0" y="0"/>
          <a:ext cx="0" cy="0"/>
          <a:chOff x="0" y="0"/>
          <a:chExt cx="0" cy="0"/>
        </a:xfrm>
      </p:grpSpPr>
      <p:sp>
        <p:nvSpPr>
          <p:cNvPr id="82" name="Google Shape;82;p25"/>
          <p:cNvSpPr/>
          <p:nvPr/>
        </p:nvSpPr>
        <p:spPr>
          <a:xfrm>
            <a:off x="6765290" y="173736"/>
            <a:ext cx="2194560" cy="651052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5"/>
          <p:cNvSpPr txBox="1">
            <a:spLocks noGrp="1"/>
          </p:cNvSpPr>
          <p:nvPr>
            <p:ph type="title"/>
          </p:nvPr>
        </p:nvSpPr>
        <p:spPr>
          <a:xfrm>
            <a:off x="6972300" y="603504"/>
            <a:ext cx="1824228" cy="164592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FFFFFF"/>
              </a:buClr>
              <a:buSzPts val="2400"/>
              <a:buFont typeface="Century Gothic"/>
              <a:buNone/>
              <a:defRPr sz="2400" b="0">
                <a:solidFill>
                  <a:srgbClr val="FFFFFF"/>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5"/>
          <p:cNvSpPr>
            <a:spLocks noGrp="1"/>
          </p:cNvSpPr>
          <p:nvPr>
            <p:ph type="pic" idx="2"/>
          </p:nvPr>
        </p:nvSpPr>
        <p:spPr>
          <a:xfrm>
            <a:off x="171449" y="173736"/>
            <a:ext cx="6398514" cy="6510528"/>
          </a:xfrm>
          <a:prstGeom prst="rect">
            <a:avLst/>
          </a:prstGeom>
          <a:solidFill>
            <a:srgbClr val="76CEEF"/>
          </a:solidFill>
          <a:ln>
            <a:noFill/>
          </a:ln>
        </p:spPr>
      </p:sp>
      <p:sp>
        <p:nvSpPr>
          <p:cNvPr id="85" name="Google Shape;85;p25"/>
          <p:cNvSpPr txBox="1">
            <a:spLocks noGrp="1"/>
          </p:cNvSpPr>
          <p:nvPr>
            <p:ph type="body" idx="1"/>
          </p:nvPr>
        </p:nvSpPr>
        <p:spPr>
          <a:xfrm>
            <a:off x="6972300" y="2286000"/>
            <a:ext cx="1824228" cy="3502152"/>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800"/>
              </a:spcBef>
              <a:spcAft>
                <a:spcPts val="0"/>
              </a:spcAft>
              <a:buSzPts val="1300"/>
              <a:buNone/>
              <a:defRPr sz="1300">
                <a:solidFill>
                  <a:srgbClr val="FFFFFF"/>
                </a:solidFill>
              </a:defRPr>
            </a:lvl1pPr>
            <a:lvl2pPr marL="914400" lvl="1" indent="-228600" algn="l">
              <a:lnSpc>
                <a:spcPct val="100000"/>
              </a:lnSpc>
              <a:spcBef>
                <a:spcPts val="500"/>
              </a:spcBef>
              <a:spcAft>
                <a:spcPts val="0"/>
              </a:spcAft>
              <a:buSzPts val="1200"/>
              <a:buNone/>
              <a:defRPr sz="1200"/>
            </a:lvl2pPr>
            <a:lvl3pPr marL="1371600" lvl="2" indent="-228600" algn="l">
              <a:lnSpc>
                <a:spcPct val="100000"/>
              </a:lnSpc>
              <a:spcBef>
                <a:spcPts val="500"/>
              </a:spcBef>
              <a:spcAft>
                <a:spcPts val="0"/>
              </a:spcAft>
              <a:buSzPts val="1000"/>
              <a:buNone/>
              <a:defRPr sz="1000"/>
            </a:lvl3pPr>
            <a:lvl4pPr marL="1828800" lvl="3" indent="-228600" algn="l">
              <a:lnSpc>
                <a:spcPct val="100000"/>
              </a:lnSpc>
              <a:spcBef>
                <a:spcPts val="500"/>
              </a:spcBef>
              <a:spcAft>
                <a:spcPts val="0"/>
              </a:spcAft>
              <a:buSzPts val="900"/>
              <a:buNone/>
              <a:defRPr sz="900"/>
            </a:lvl4pPr>
            <a:lvl5pPr marL="2286000" lvl="4" indent="-228600" algn="l">
              <a:lnSpc>
                <a:spcPct val="100000"/>
              </a:lnSpc>
              <a:spcBef>
                <a:spcPts val="500"/>
              </a:spcBef>
              <a:spcAft>
                <a:spcPts val="0"/>
              </a:spcAft>
              <a:buSzPts val="900"/>
              <a:buNone/>
              <a:defRPr sz="900"/>
            </a:lvl5pPr>
            <a:lvl6pPr marL="2743200" lvl="5" indent="-228600" algn="l">
              <a:lnSpc>
                <a:spcPct val="100000"/>
              </a:lnSpc>
              <a:spcBef>
                <a:spcPts val="500"/>
              </a:spcBef>
              <a:spcAft>
                <a:spcPts val="0"/>
              </a:spcAft>
              <a:buSzPts val="900"/>
              <a:buNone/>
              <a:defRPr sz="900"/>
            </a:lvl6pPr>
            <a:lvl7pPr marL="3200400" lvl="6" indent="-228600" algn="l">
              <a:lnSpc>
                <a:spcPct val="100000"/>
              </a:lnSpc>
              <a:spcBef>
                <a:spcPts val="500"/>
              </a:spcBef>
              <a:spcAft>
                <a:spcPts val="0"/>
              </a:spcAft>
              <a:buSzPts val="900"/>
              <a:buNone/>
              <a:defRPr sz="900"/>
            </a:lvl7pPr>
            <a:lvl8pPr marL="3657600" lvl="7" indent="-228600" algn="l">
              <a:lnSpc>
                <a:spcPct val="100000"/>
              </a:lnSpc>
              <a:spcBef>
                <a:spcPts val="500"/>
              </a:spcBef>
              <a:spcAft>
                <a:spcPts val="0"/>
              </a:spcAft>
              <a:buSzPts val="900"/>
              <a:buNone/>
              <a:defRPr sz="900"/>
            </a:lvl8pPr>
            <a:lvl9pPr marL="4114800" lvl="8" indent="-228600" algn="l">
              <a:lnSpc>
                <a:spcPct val="100000"/>
              </a:lnSpc>
              <a:spcBef>
                <a:spcPts val="500"/>
              </a:spcBef>
              <a:spcAft>
                <a:spcPts val="0"/>
              </a:spcAft>
              <a:buSzPts val="900"/>
              <a:buNone/>
              <a:defRPr sz="900"/>
            </a:lvl9pPr>
          </a:lstStyle>
          <a:p>
            <a:endParaRPr/>
          </a:p>
        </p:txBody>
      </p:sp>
      <p:sp>
        <p:nvSpPr>
          <p:cNvPr id="86" name="Google Shape;86;p25"/>
          <p:cNvSpPr txBox="1">
            <a:spLocks noGrp="1"/>
          </p:cNvSpPr>
          <p:nvPr>
            <p:ph type="dt" idx="10"/>
          </p:nvPr>
        </p:nvSpPr>
        <p:spPr>
          <a:xfrm>
            <a:off x="234768" y="6309360"/>
            <a:ext cx="2057400" cy="27432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25"/>
          <p:cNvSpPr txBox="1">
            <a:spLocks noGrp="1"/>
          </p:cNvSpPr>
          <p:nvPr>
            <p:ph type="ftr" idx="11"/>
          </p:nvPr>
        </p:nvSpPr>
        <p:spPr>
          <a:xfrm>
            <a:off x="2596896" y="6309360"/>
            <a:ext cx="3950208" cy="274320"/>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sz="900">
                <a:solidFill>
                  <a:srgbClr val="FFFFFF"/>
                </a:solidFill>
                <a:latin typeface="Century Gothic"/>
                <a:ea typeface="Century Gothic"/>
                <a:cs typeface="Century Gothic"/>
                <a:sym typeface="Century Gothic"/>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5"/>
          <p:cNvSpPr txBox="1">
            <a:spLocks noGrp="1"/>
          </p:cNvSpPr>
          <p:nvPr>
            <p:ph type="sldNum" idx="12"/>
          </p:nvPr>
        </p:nvSpPr>
        <p:spPr>
          <a:xfrm>
            <a:off x="7797546" y="6309360"/>
            <a:ext cx="1097280" cy="27432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900" b="0" i="0" u="none" strike="noStrike" cap="none">
                <a:solidFill>
                  <a:srgbClr val="FFFFFF"/>
                </a:solidFill>
                <a:latin typeface="Century Gothic"/>
                <a:ea typeface="Century Gothic"/>
                <a:cs typeface="Century Gothic"/>
                <a:sym typeface="Century Gothic"/>
              </a:defRPr>
            </a:lvl1pPr>
            <a:lvl2pPr marL="0" lvl="1" indent="0" algn="r">
              <a:spcBef>
                <a:spcPts val="0"/>
              </a:spcBef>
              <a:buNone/>
              <a:defRPr sz="900" b="0" i="0" u="none" strike="noStrike" cap="none">
                <a:solidFill>
                  <a:srgbClr val="FFFFFF"/>
                </a:solidFill>
                <a:latin typeface="Century Gothic"/>
                <a:ea typeface="Century Gothic"/>
                <a:cs typeface="Century Gothic"/>
                <a:sym typeface="Century Gothic"/>
              </a:defRPr>
            </a:lvl2pPr>
            <a:lvl3pPr marL="0" lvl="2" indent="0" algn="r">
              <a:spcBef>
                <a:spcPts val="0"/>
              </a:spcBef>
              <a:buNone/>
              <a:defRPr sz="900" b="0" i="0" u="none" strike="noStrike" cap="none">
                <a:solidFill>
                  <a:srgbClr val="FFFFFF"/>
                </a:solidFill>
                <a:latin typeface="Century Gothic"/>
                <a:ea typeface="Century Gothic"/>
                <a:cs typeface="Century Gothic"/>
                <a:sym typeface="Century Gothic"/>
              </a:defRPr>
            </a:lvl3pPr>
            <a:lvl4pPr marL="0" lvl="3" indent="0" algn="r">
              <a:spcBef>
                <a:spcPts val="0"/>
              </a:spcBef>
              <a:buNone/>
              <a:defRPr sz="900" b="0" i="0" u="none" strike="noStrike" cap="none">
                <a:solidFill>
                  <a:srgbClr val="FFFFFF"/>
                </a:solidFill>
                <a:latin typeface="Century Gothic"/>
                <a:ea typeface="Century Gothic"/>
                <a:cs typeface="Century Gothic"/>
                <a:sym typeface="Century Gothic"/>
              </a:defRPr>
            </a:lvl4pPr>
            <a:lvl5pPr marL="0" lvl="4" indent="0" algn="r">
              <a:spcBef>
                <a:spcPts val="0"/>
              </a:spcBef>
              <a:buNone/>
              <a:defRPr sz="900" b="0" i="0" u="none" strike="noStrike" cap="none">
                <a:solidFill>
                  <a:srgbClr val="FFFFFF"/>
                </a:solidFill>
                <a:latin typeface="Century Gothic"/>
                <a:ea typeface="Century Gothic"/>
                <a:cs typeface="Century Gothic"/>
                <a:sym typeface="Century Gothic"/>
              </a:defRPr>
            </a:lvl5pPr>
            <a:lvl6pPr marL="0" lvl="5" indent="0" algn="r">
              <a:spcBef>
                <a:spcPts val="0"/>
              </a:spcBef>
              <a:buNone/>
              <a:defRPr sz="900" b="0" i="0" u="none" strike="noStrike" cap="none">
                <a:solidFill>
                  <a:srgbClr val="FFFFFF"/>
                </a:solidFill>
                <a:latin typeface="Century Gothic"/>
                <a:ea typeface="Century Gothic"/>
                <a:cs typeface="Century Gothic"/>
                <a:sym typeface="Century Gothic"/>
              </a:defRPr>
            </a:lvl6pPr>
            <a:lvl7pPr marL="0" lvl="6" indent="0" algn="r">
              <a:spcBef>
                <a:spcPts val="0"/>
              </a:spcBef>
              <a:buNone/>
              <a:defRPr sz="900" b="0" i="0" u="none" strike="noStrike" cap="none">
                <a:solidFill>
                  <a:srgbClr val="FFFFFF"/>
                </a:solidFill>
                <a:latin typeface="Century Gothic"/>
                <a:ea typeface="Century Gothic"/>
                <a:cs typeface="Century Gothic"/>
                <a:sym typeface="Century Gothic"/>
              </a:defRPr>
            </a:lvl7pPr>
            <a:lvl8pPr marL="0" lvl="7" indent="0" algn="r">
              <a:spcBef>
                <a:spcPts val="0"/>
              </a:spcBef>
              <a:buNone/>
              <a:defRPr sz="900" b="0" i="0" u="none" strike="noStrike" cap="none">
                <a:solidFill>
                  <a:srgbClr val="FFFFFF"/>
                </a:solidFill>
                <a:latin typeface="Century Gothic"/>
                <a:ea typeface="Century Gothic"/>
                <a:cs typeface="Century Gothic"/>
                <a:sym typeface="Century Gothic"/>
              </a:defRPr>
            </a:lvl8pPr>
            <a:lvl9pPr marL="0" lvl="8" indent="0" algn="r">
              <a:spcBef>
                <a:spcPts val="0"/>
              </a:spcBef>
              <a:buNone/>
              <a:defRPr sz="900" b="0" i="0" u="none" strike="noStrike" cap="none">
                <a:solidFill>
                  <a:srgbClr val="FF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pl-PL"/>
              <a:t>‹#›</a:t>
            </a:fld>
            <a:endParaRPr/>
          </a:p>
        </p:txBody>
      </p:sp>
      <p:sp>
        <p:nvSpPr>
          <p:cNvPr id="89" name="Google Shape;89;p25"/>
          <p:cNvSpPr/>
          <p:nvPr/>
        </p:nvSpPr>
        <p:spPr>
          <a:xfrm>
            <a:off x="6868160" y="274320"/>
            <a:ext cx="1988820" cy="6309360"/>
          </a:xfrm>
          <a:prstGeom prst="rect">
            <a:avLst/>
          </a:prstGeom>
          <a:noFill/>
          <a:ln w="9525" cap="sq"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6"/>
          <p:cNvSpPr/>
          <p:nvPr/>
        </p:nvSpPr>
        <p:spPr>
          <a:xfrm>
            <a:off x="176022" y="173736"/>
            <a:ext cx="8791956" cy="6510528"/>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p16"/>
          <p:cNvSpPr txBox="1">
            <a:spLocks noGrp="1"/>
          </p:cNvSpPr>
          <p:nvPr>
            <p:ph type="title"/>
          </p:nvPr>
        </p:nvSpPr>
        <p:spPr>
          <a:xfrm>
            <a:off x="731520" y="642594"/>
            <a:ext cx="7680960" cy="13716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62626"/>
              </a:buClr>
              <a:buSzPts val="4000"/>
              <a:buFont typeface="Century Gothic"/>
              <a:buNone/>
              <a:defRPr sz="4000" b="0" i="0" u="none" strike="noStrike" cap="none">
                <a:solidFill>
                  <a:srgbClr val="262626"/>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16"/>
          <p:cNvSpPr txBox="1">
            <a:spLocks noGrp="1"/>
          </p:cNvSpPr>
          <p:nvPr>
            <p:ph type="body" idx="1"/>
          </p:nvPr>
        </p:nvSpPr>
        <p:spPr>
          <a:xfrm>
            <a:off x="731520" y="2103120"/>
            <a:ext cx="7680960" cy="3931920"/>
          </a:xfrm>
          <a:prstGeom prst="rect">
            <a:avLst/>
          </a:prstGeom>
          <a:noFill/>
          <a:ln>
            <a:noFill/>
          </a:ln>
        </p:spPr>
        <p:txBody>
          <a:bodyPr spcFirstLastPara="1" wrap="square" lIns="91425" tIns="45700" rIns="91425" bIns="45700" anchor="t" anchorCtr="0">
            <a:normAutofit/>
          </a:bodyPr>
          <a:lstStyle>
            <a:lvl1pPr marL="457200" marR="0" lvl="0" indent="-342900" algn="l" rtl="0">
              <a:lnSpc>
                <a:spcPct val="100000"/>
              </a:lnSpc>
              <a:spcBef>
                <a:spcPts val="900"/>
              </a:spcBef>
              <a:spcAft>
                <a:spcPts val="0"/>
              </a:spcAft>
              <a:buClr>
                <a:srgbClr val="262626"/>
              </a:buClr>
              <a:buSzPts val="1800"/>
              <a:buFont typeface="Garamond"/>
              <a:buChar char="◦"/>
              <a:defRPr sz="1800" b="0" i="0" u="none" strike="noStrike" cap="none">
                <a:solidFill>
                  <a:schemeClr val="dk1"/>
                </a:solidFill>
                <a:latin typeface="Century Gothic"/>
                <a:ea typeface="Century Gothic"/>
                <a:cs typeface="Century Gothic"/>
                <a:sym typeface="Century Gothic"/>
              </a:defRPr>
            </a:lvl1pPr>
            <a:lvl2pPr marL="914400" marR="0" lvl="1" indent="-330200" algn="l" rtl="0">
              <a:lnSpc>
                <a:spcPct val="100000"/>
              </a:lnSpc>
              <a:spcBef>
                <a:spcPts val="500"/>
              </a:spcBef>
              <a:spcAft>
                <a:spcPts val="0"/>
              </a:spcAft>
              <a:buClr>
                <a:srgbClr val="262626"/>
              </a:buClr>
              <a:buSzPts val="1600"/>
              <a:buFont typeface="Garamond"/>
              <a:buChar char="◦"/>
              <a:defRPr sz="1600" b="0" i="0" u="none" strike="noStrike" cap="none">
                <a:solidFill>
                  <a:schemeClr val="dk1"/>
                </a:solidFill>
                <a:latin typeface="Century Gothic"/>
                <a:ea typeface="Century Gothic"/>
                <a:cs typeface="Century Gothic"/>
                <a:sym typeface="Century Gothic"/>
              </a:defRPr>
            </a:lvl2pPr>
            <a:lvl3pPr marL="1371600" marR="0" lvl="2"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3pPr>
            <a:lvl4pPr marL="1828800" marR="0" lvl="3"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4pPr>
            <a:lvl5pPr marL="2286000" marR="0" lvl="4"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5pPr>
            <a:lvl6pPr marL="2743200" marR="0" lvl="5"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6pPr>
            <a:lvl7pPr marL="3200400" marR="0" lvl="6"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7pPr>
            <a:lvl8pPr marL="3657600" marR="0" lvl="7"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8pPr>
            <a:lvl9pPr marL="4114800" marR="0" lvl="8" indent="-317500" algn="l" rtl="0">
              <a:lnSpc>
                <a:spcPct val="100000"/>
              </a:lnSpc>
              <a:spcBef>
                <a:spcPts val="500"/>
              </a:spcBef>
              <a:spcAft>
                <a:spcPts val="0"/>
              </a:spcAft>
              <a:buClr>
                <a:srgbClr val="262626"/>
              </a:buClr>
              <a:buSzPts val="1400"/>
              <a:buFont typeface="Garamond"/>
              <a:buChar char="◦"/>
              <a:defRPr sz="1400" b="0" i="0" u="none" strike="noStrike" cap="none">
                <a:solidFill>
                  <a:schemeClr val="dk1"/>
                </a:solidFill>
                <a:latin typeface="Century Gothic"/>
                <a:ea typeface="Century Gothic"/>
                <a:cs typeface="Century Gothic"/>
                <a:sym typeface="Century Gothic"/>
              </a:defRPr>
            </a:lvl9pPr>
          </a:lstStyle>
          <a:p>
            <a:endParaRPr/>
          </a:p>
        </p:txBody>
      </p:sp>
      <p:sp>
        <p:nvSpPr>
          <p:cNvPr id="9" name="Google Shape;9;p16"/>
          <p:cNvSpPr txBox="1">
            <a:spLocks noGrp="1"/>
          </p:cNvSpPr>
          <p:nvPr>
            <p:ph type="dt" idx="10"/>
          </p:nvPr>
        </p:nvSpPr>
        <p:spPr>
          <a:xfrm>
            <a:off x="234768" y="6309360"/>
            <a:ext cx="2057400" cy="27432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900" b="0" i="0" u="none" strike="noStrike" cap="none">
                <a:solidFill>
                  <a:srgbClr val="3F3F3F"/>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0" name="Google Shape;10;p16"/>
          <p:cNvSpPr txBox="1">
            <a:spLocks noGrp="1"/>
          </p:cNvSpPr>
          <p:nvPr>
            <p:ph type="ftr" idx="11"/>
          </p:nvPr>
        </p:nvSpPr>
        <p:spPr>
          <a:xfrm>
            <a:off x="2596896" y="6309360"/>
            <a:ext cx="3950208" cy="274320"/>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900" b="0" i="0" u="none" strike="noStrike" cap="none">
                <a:solidFill>
                  <a:srgbClr val="3F3F3F"/>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1" name="Google Shape;11;p16"/>
          <p:cNvSpPr txBox="1">
            <a:spLocks noGrp="1"/>
          </p:cNvSpPr>
          <p:nvPr>
            <p:ph type="sldNum" idx="12"/>
          </p:nvPr>
        </p:nvSpPr>
        <p:spPr>
          <a:xfrm>
            <a:off x="7823382" y="6309360"/>
            <a:ext cx="1097280" cy="27432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900" b="0" i="0" u="none" strike="noStrike" cap="none">
                <a:solidFill>
                  <a:srgbClr val="3F3F3F"/>
                </a:solidFill>
                <a:latin typeface="Century Gothic"/>
                <a:ea typeface="Century Gothic"/>
                <a:cs typeface="Century Gothic"/>
                <a:sym typeface="Century Gothic"/>
              </a:defRPr>
            </a:lvl1pPr>
            <a:lvl2pPr marL="0" marR="0" lvl="1" indent="0" algn="r" rtl="0">
              <a:spcBef>
                <a:spcPts val="0"/>
              </a:spcBef>
              <a:buNone/>
              <a:defRPr sz="900" b="0" i="0" u="none" strike="noStrike" cap="none">
                <a:solidFill>
                  <a:srgbClr val="3F3F3F"/>
                </a:solidFill>
                <a:latin typeface="Century Gothic"/>
                <a:ea typeface="Century Gothic"/>
                <a:cs typeface="Century Gothic"/>
                <a:sym typeface="Century Gothic"/>
              </a:defRPr>
            </a:lvl2pPr>
            <a:lvl3pPr marL="0" marR="0" lvl="2" indent="0" algn="r" rtl="0">
              <a:spcBef>
                <a:spcPts val="0"/>
              </a:spcBef>
              <a:buNone/>
              <a:defRPr sz="900" b="0" i="0" u="none" strike="noStrike" cap="none">
                <a:solidFill>
                  <a:srgbClr val="3F3F3F"/>
                </a:solidFill>
                <a:latin typeface="Century Gothic"/>
                <a:ea typeface="Century Gothic"/>
                <a:cs typeface="Century Gothic"/>
                <a:sym typeface="Century Gothic"/>
              </a:defRPr>
            </a:lvl3pPr>
            <a:lvl4pPr marL="0" marR="0" lvl="3" indent="0" algn="r" rtl="0">
              <a:spcBef>
                <a:spcPts val="0"/>
              </a:spcBef>
              <a:buNone/>
              <a:defRPr sz="900" b="0" i="0" u="none" strike="noStrike" cap="none">
                <a:solidFill>
                  <a:srgbClr val="3F3F3F"/>
                </a:solidFill>
                <a:latin typeface="Century Gothic"/>
                <a:ea typeface="Century Gothic"/>
                <a:cs typeface="Century Gothic"/>
                <a:sym typeface="Century Gothic"/>
              </a:defRPr>
            </a:lvl4pPr>
            <a:lvl5pPr marL="0" marR="0" lvl="4" indent="0" algn="r" rtl="0">
              <a:spcBef>
                <a:spcPts val="0"/>
              </a:spcBef>
              <a:buNone/>
              <a:defRPr sz="900" b="0" i="0" u="none" strike="noStrike" cap="none">
                <a:solidFill>
                  <a:srgbClr val="3F3F3F"/>
                </a:solidFill>
                <a:latin typeface="Century Gothic"/>
                <a:ea typeface="Century Gothic"/>
                <a:cs typeface="Century Gothic"/>
                <a:sym typeface="Century Gothic"/>
              </a:defRPr>
            </a:lvl5pPr>
            <a:lvl6pPr marL="0" marR="0" lvl="5" indent="0" algn="r" rtl="0">
              <a:spcBef>
                <a:spcPts val="0"/>
              </a:spcBef>
              <a:buNone/>
              <a:defRPr sz="900" b="0" i="0" u="none" strike="noStrike" cap="none">
                <a:solidFill>
                  <a:srgbClr val="3F3F3F"/>
                </a:solidFill>
                <a:latin typeface="Century Gothic"/>
                <a:ea typeface="Century Gothic"/>
                <a:cs typeface="Century Gothic"/>
                <a:sym typeface="Century Gothic"/>
              </a:defRPr>
            </a:lvl6pPr>
            <a:lvl7pPr marL="0" marR="0" lvl="6" indent="0" algn="r" rtl="0">
              <a:spcBef>
                <a:spcPts val="0"/>
              </a:spcBef>
              <a:buNone/>
              <a:defRPr sz="900" b="0" i="0" u="none" strike="noStrike" cap="none">
                <a:solidFill>
                  <a:srgbClr val="3F3F3F"/>
                </a:solidFill>
                <a:latin typeface="Century Gothic"/>
                <a:ea typeface="Century Gothic"/>
                <a:cs typeface="Century Gothic"/>
                <a:sym typeface="Century Gothic"/>
              </a:defRPr>
            </a:lvl7pPr>
            <a:lvl8pPr marL="0" marR="0" lvl="7" indent="0" algn="r" rtl="0">
              <a:spcBef>
                <a:spcPts val="0"/>
              </a:spcBef>
              <a:buNone/>
              <a:defRPr sz="900" b="0" i="0" u="none" strike="noStrike" cap="none">
                <a:solidFill>
                  <a:srgbClr val="3F3F3F"/>
                </a:solidFill>
                <a:latin typeface="Century Gothic"/>
                <a:ea typeface="Century Gothic"/>
                <a:cs typeface="Century Gothic"/>
                <a:sym typeface="Century Gothic"/>
              </a:defRPr>
            </a:lvl8pPr>
            <a:lvl9pPr marL="0" marR="0" lvl="8" indent="0" algn="r" rtl="0">
              <a:spcBef>
                <a:spcPts val="0"/>
              </a:spcBef>
              <a:buNone/>
              <a:defRPr sz="900" b="0" i="0" u="none" strike="noStrike" cap="none">
                <a:solidFill>
                  <a:srgbClr val="3F3F3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pl-PL"/>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
          <p:cNvSpPr txBox="1">
            <a:spLocks noGrp="1"/>
          </p:cNvSpPr>
          <p:nvPr>
            <p:ph type="ctrTitle"/>
          </p:nvPr>
        </p:nvSpPr>
        <p:spPr>
          <a:xfrm>
            <a:off x="511955" y="2060848"/>
            <a:ext cx="8120090" cy="4386282"/>
          </a:xfrm>
          <a:prstGeom prst="rect">
            <a:avLst/>
          </a:prstGeom>
          <a:noFill/>
          <a:ln>
            <a:noFill/>
          </a:ln>
        </p:spPr>
        <p:txBody>
          <a:bodyPr spcFirstLastPara="1" wrap="square" lIns="91425" tIns="45700" rIns="91425" bIns="45700" anchor="ctr" anchorCtr="0">
            <a:normAutofit/>
          </a:bodyPr>
          <a:lstStyle/>
          <a:p>
            <a:pPr marL="0" lvl="0" indent="0" algn="ctr" rtl="0">
              <a:lnSpc>
                <a:spcPct val="83000"/>
              </a:lnSpc>
              <a:spcBef>
                <a:spcPts val="0"/>
              </a:spcBef>
              <a:spcAft>
                <a:spcPts val="0"/>
              </a:spcAft>
              <a:buClr>
                <a:srgbClr val="262626"/>
              </a:buClr>
              <a:buSzPts val="6600"/>
              <a:buFont typeface="Century Gothic"/>
              <a:buNone/>
            </a:pPr>
            <a:r>
              <a:rPr lang="pl-PL" sz="6600"/>
              <a:t>POSTĘPOWANIE PRZED SĄDEM I INSTANCJI</a:t>
            </a:r>
            <a:br>
              <a:rPr lang="pl-PL" sz="6600"/>
            </a:br>
            <a:br>
              <a:rPr lang="pl-PL" sz="6600"/>
            </a:br>
            <a:endParaRPr sz="6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12fa6dcf542_0_0"/>
          <p:cNvSpPr txBox="1">
            <a:spLocks noGrp="1"/>
          </p:cNvSpPr>
          <p:nvPr>
            <p:ph type="title"/>
          </p:nvPr>
        </p:nvSpPr>
        <p:spPr>
          <a:xfrm>
            <a:off x="731520" y="332656"/>
            <a:ext cx="7680900" cy="1008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262626"/>
              </a:buClr>
              <a:buSzPct val="100000"/>
              <a:buFont typeface="Century Gothic"/>
              <a:buNone/>
            </a:pPr>
            <a:r>
              <a:rPr lang="pl-PL"/>
              <a:t>Redukcja postępowania dowodowego</a:t>
            </a:r>
            <a:endParaRPr/>
          </a:p>
        </p:txBody>
      </p:sp>
      <p:sp>
        <p:nvSpPr>
          <p:cNvPr id="168" name="Google Shape;168;g12fa6dcf542_0_0"/>
          <p:cNvSpPr txBox="1">
            <a:spLocks noGrp="1"/>
          </p:cNvSpPr>
          <p:nvPr>
            <p:ph type="body" idx="1"/>
          </p:nvPr>
        </p:nvSpPr>
        <p:spPr>
          <a:xfrm>
            <a:off x="467544" y="1484784"/>
            <a:ext cx="8352900" cy="4824600"/>
          </a:xfrm>
          <a:prstGeom prst="rect">
            <a:avLst/>
          </a:prstGeom>
          <a:noFill/>
          <a:ln>
            <a:noFill/>
          </a:ln>
        </p:spPr>
        <p:txBody>
          <a:bodyPr spcFirstLastPara="1" wrap="square" lIns="91425" tIns="45700" rIns="91425" bIns="45700" anchor="t" anchorCtr="0">
            <a:normAutofit/>
          </a:bodyPr>
          <a:lstStyle/>
          <a:p>
            <a:pPr marL="182880" lvl="0" indent="-182880" algn="just" rtl="0">
              <a:lnSpc>
                <a:spcPct val="100000"/>
              </a:lnSpc>
              <a:spcBef>
                <a:spcPts val="0"/>
              </a:spcBef>
              <a:spcAft>
                <a:spcPts val="0"/>
              </a:spcAft>
              <a:buSzPts val="2000"/>
              <a:buChar char="◦"/>
            </a:pPr>
            <a:r>
              <a:rPr lang="pl-PL" sz="2000"/>
              <a:t>pojęcie to możemy odnosić do:</a:t>
            </a:r>
            <a:endParaRPr sz="2000"/>
          </a:p>
          <a:p>
            <a:pPr marL="457200" lvl="1" indent="-195580" algn="just" rtl="0">
              <a:lnSpc>
                <a:spcPct val="100000"/>
              </a:lnSpc>
              <a:spcBef>
                <a:spcPts val="0"/>
              </a:spcBef>
              <a:spcAft>
                <a:spcPts val="0"/>
              </a:spcAft>
              <a:buSzPts val="2000"/>
              <a:buChar char="◦"/>
            </a:pPr>
            <a:r>
              <a:rPr lang="pl-PL" sz="2000" b="1"/>
              <a:t>ograniczenia jego zakresu, tj. pominięcia przeprowadzenia niektórych dowodów w ogóle</a:t>
            </a:r>
            <a:r>
              <a:rPr lang="pl-PL" sz="2000"/>
              <a:t>:</a:t>
            </a:r>
            <a:endParaRPr sz="2000"/>
          </a:p>
          <a:p>
            <a:pPr marL="731520" lvl="2" indent="-195579" algn="just" rtl="0">
              <a:lnSpc>
                <a:spcPct val="100000"/>
              </a:lnSpc>
              <a:spcBef>
                <a:spcPts val="0"/>
              </a:spcBef>
              <a:spcAft>
                <a:spcPts val="0"/>
              </a:spcAft>
              <a:buSzPts val="2000"/>
              <a:buChar char="◦"/>
            </a:pPr>
            <a:r>
              <a:rPr lang="pl-PL" sz="2000" b="1"/>
              <a:t>art. 387 k.p.k. </a:t>
            </a:r>
            <a:endParaRPr sz="2000" b="1"/>
          </a:p>
          <a:p>
            <a:pPr marL="731520" lvl="2" indent="-195579" algn="just" rtl="0">
              <a:lnSpc>
                <a:spcPct val="100000"/>
              </a:lnSpc>
              <a:spcBef>
                <a:spcPts val="0"/>
              </a:spcBef>
              <a:spcAft>
                <a:spcPts val="0"/>
              </a:spcAft>
              <a:buSzPts val="2000"/>
              <a:buChar char="◦"/>
            </a:pPr>
            <a:r>
              <a:rPr lang="pl-PL" sz="2000" b="1"/>
              <a:t>art. 388 k.p.k. </a:t>
            </a:r>
            <a:endParaRPr sz="2000" b="1"/>
          </a:p>
          <a:p>
            <a:pPr marL="457200" lvl="1" indent="-195580" algn="just" rtl="0">
              <a:lnSpc>
                <a:spcPct val="100000"/>
              </a:lnSpc>
              <a:spcBef>
                <a:spcPts val="0"/>
              </a:spcBef>
              <a:spcAft>
                <a:spcPts val="0"/>
              </a:spcAft>
              <a:buSzPts val="2000"/>
              <a:buChar char="◦"/>
            </a:pPr>
            <a:r>
              <a:rPr lang="pl-PL" sz="2000"/>
              <a:t>ograniczenia się do pośredniego, a nie bezpośredniego przeprowadzenia niektórych dowodów:</a:t>
            </a:r>
            <a:endParaRPr sz="2000"/>
          </a:p>
          <a:p>
            <a:pPr marL="731520" lvl="2" indent="-195579" algn="just" rtl="0">
              <a:lnSpc>
                <a:spcPct val="100000"/>
              </a:lnSpc>
              <a:spcBef>
                <a:spcPts val="0"/>
              </a:spcBef>
              <a:spcAft>
                <a:spcPts val="0"/>
              </a:spcAft>
              <a:buSzPts val="2000"/>
              <a:buChar char="◦"/>
            </a:pPr>
            <a:r>
              <a:rPr lang="pl-PL" sz="2000"/>
              <a:t>art. 350a</a:t>
            </a:r>
            <a:endParaRPr sz="2000"/>
          </a:p>
          <a:p>
            <a:pPr marL="731520" lvl="2" indent="-195579" algn="just" rtl="0">
              <a:lnSpc>
                <a:spcPct val="100000"/>
              </a:lnSpc>
              <a:spcBef>
                <a:spcPts val="0"/>
              </a:spcBef>
              <a:spcAft>
                <a:spcPts val="0"/>
              </a:spcAft>
              <a:buSzPts val="2000"/>
              <a:buChar char="◦"/>
            </a:pPr>
            <a:r>
              <a:rPr lang="pl-PL" sz="2000"/>
              <a:t>wspomniane już ogólne mechanizmy odczytywania z art. 389, 391, 392</a:t>
            </a:r>
            <a:endParaRPr sz="2000"/>
          </a:p>
          <a:p>
            <a:pPr marL="731520" lvl="2" indent="-195579" algn="just" rtl="0">
              <a:lnSpc>
                <a:spcPct val="100000"/>
              </a:lnSpc>
              <a:spcBef>
                <a:spcPts val="0"/>
              </a:spcBef>
              <a:spcAft>
                <a:spcPts val="0"/>
              </a:spcAft>
              <a:buSzPts val="2000"/>
              <a:buChar char="◦"/>
            </a:pPr>
            <a:r>
              <a:rPr lang="pl-PL" sz="2000"/>
              <a:t>art. 405 k.p.k.</a:t>
            </a:r>
            <a:endParaRPr sz="2000"/>
          </a:p>
          <a:p>
            <a:pPr marL="182880" lvl="0" indent="0" algn="just" rtl="0">
              <a:lnSpc>
                <a:spcPct val="100000"/>
              </a:lnSpc>
              <a:spcBef>
                <a:spcPts val="90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g12fa6dcf542_0_5"/>
          <p:cNvSpPr txBox="1">
            <a:spLocks noGrp="1"/>
          </p:cNvSpPr>
          <p:nvPr>
            <p:ph type="title"/>
          </p:nvPr>
        </p:nvSpPr>
        <p:spPr>
          <a:xfrm>
            <a:off x="731520" y="332656"/>
            <a:ext cx="7680900" cy="10080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4000"/>
              <a:buFont typeface="Century Gothic"/>
              <a:buNone/>
            </a:pPr>
            <a:r>
              <a:rPr lang="pl-PL"/>
              <a:t>Fikcja ujawnienia dowodów</a:t>
            </a:r>
            <a:endParaRPr/>
          </a:p>
        </p:txBody>
      </p:sp>
      <p:sp>
        <p:nvSpPr>
          <p:cNvPr id="174" name="Google Shape;174;g12fa6dcf542_0_5"/>
          <p:cNvSpPr txBox="1">
            <a:spLocks noGrp="1"/>
          </p:cNvSpPr>
          <p:nvPr>
            <p:ph type="body" idx="1"/>
          </p:nvPr>
        </p:nvSpPr>
        <p:spPr>
          <a:xfrm>
            <a:off x="467544" y="1484784"/>
            <a:ext cx="8352900" cy="4824600"/>
          </a:xfrm>
          <a:prstGeom prst="rect">
            <a:avLst/>
          </a:prstGeom>
          <a:noFill/>
          <a:ln>
            <a:noFill/>
          </a:ln>
        </p:spPr>
        <p:txBody>
          <a:bodyPr spcFirstLastPara="1" wrap="square" lIns="91425" tIns="45700" rIns="91425" bIns="45700" anchor="t" anchorCtr="0">
            <a:normAutofit lnSpcReduction="20000"/>
          </a:bodyPr>
          <a:lstStyle/>
          <a:p>
            <a:pPr marL="182880" lvl="0" indent="-182880" algn="just" rtl="0">
              <a:lnSpc>
                <a:spcPct val="100000"/>
              </a:lnSpc>
              <a:spcBef>
                <a:spcPts val="0"/>
              </a:spcBef>
              <a:spcAft>
                <a:spcPts val="0"/>
              </a:spcAft>
              <a:buSzPts val="2000"/>
              <a:buChar char="◦"/>
            </a:pPr>
            <a:r>
              <a:rPr lang="pl-PL" sz="2000"/>
              <a:t>ustawodawca w 2019 roku wprowadził do art. 405 k.p.k.mechanizm zbiorczego uznania z mocy prawa niektórych dokumentów za ujawnione bez odczytywania z chwilą zamknięcia przewodu sądowego; czyni się o tym wzmiankę w protokole</a:t>
            </a:r>
            <a:endParaRPr sz="2000"/>
          </a:p>
          <a:p>
            <a:pPr marL="182880" lvl="0" indent="-182880" algn="just" rtl="0">
              <a:lnSpc>
                <a:spcPct val="100000"/>
              </a:lnSpc>
              <a:spcBef>
                <a:spcPts val="0"/>
              </a:spcBef>
              <a:spcAft>
                <a:spcPts val="0"/>
              </a:spcAft>
              <a:buSzPts val="2000"/>
              <a:buChar char="◦"/>
            </a:pPr>
            <a:r>
              <a:rPr lang="pl-PL" sz="2000"/>
              <a:t>UWAGA! to nie dotyczy wszystkich dokumentów zalegających w aktach sprawy</a:t>
            </a:r>
            <a:endParaRPr sz="2000"/>
          </a:p>
          <a:p>
            <a:pPr marL="182880" lvl="0" indent="-182880" algn="just" rtl="0">
              <a:lnSpc>
                <a:spcPct val="100000"/>
              </a:lnSpc>
              <a:spcBef>
                <a:spcPts val="0"/>
              </a:spcBef>
              <a:spcAft>
                <a:spcPts val="0"/>
              </a:spcAft>
              <a:buSzPts val="2000"/>
              <a:buChar char="◦"/>
            </a:pPr>
            <a:r>
              <a:rPr lang="pl-PL" sz="2000"/>
              <a:t>UWAGA! jest sporne, czy to dotyczy protokołów przesłuchań tych świadków, którzy byli przesłuchani bezpośrednio na rozprawie</a:t>
            </a:r>
            <a:endParaRPr sz="2000"/>
          </a:p>
          <a:p>
            <a:pPr marL="182880" lvl="0" indent="-182880" algn="just" rtl="0">
              <a:lnSpc>
                <a:spcPct val="100000"/>
              </a:lnSpc>
              <a:spcBef>
                <a:spcPts val="0"/>
              </a:spcBef>
              <a:spcAft>
                <a:spcPts val="0"/>
              </a:spcAft>
              <a:buSzPts val="2000"/>
              <a:buChar char="◦"/>
            </a:pPr>
            <a:r>
              <a:rPr lang="pl-PL" sz="2000"/>
              <a:t>UWAGA! w doktrynie wskazuje się (J. Skorupka, J. Zagrodnik), że to nie zwalnia sądu z obowiązku wcześniejszego rozpoznania wszystkich wniosków dowodowych, w tym wniosków prokuratora zawartych w AO, bo uznanie za ujawnione jest sposobem </a:t>
            </a:r>
            <a:r>
              <a:rPr lang="pl-PL" sz="2000" b="1"/>
              <a:t>przeprowadzenia dowodu, </a:t>
            </a:r>
            <a:r>
              <a:rPr lang="pl-PL" sz="2000"/>
              <a:t>a zatem może dotyczyć tylko dowodów już </a:t>
            </a:r>
            <a:r>
              <a:rPr lang="pl-PL" sz="2000" b="1"/>
              <a:t>wprowadzonych do procesu </a:t>
            </a:r>
            <a:r>
              <a:rPr lang="pl-PL" sz="2000"/>
              <a:t>(=dopuszczonych w odpowiedniej formie jako dowód)</a:t>
            </a:r>
            <a:endParaRPr sz="2000"/>
          </a:p>
          <a:p>
            <a:pPr marL="457200" lvl="1" indent="-195580" algn="just" rtl="0">
              <a:lnSpc>
                <a:spcPct val="100000"/>
              </a:lnSpc>
              <a:spcBef>
                <a:spcPts val="0"/>
              </a:spcBef>
              <a:spcAft>
                <a:spcPts val="0"/>
              </a:spcAft>
              <a:buSzPts val="2000"/>
              <a:buChar char="◦"/>
            </a:pPr>
            <a:r>
              <a:rPr lang="pl-PL" sz="2000"/>
              <a:t>praktyka: nigdy nie wydaje się pozytywnych decyzji dowodowych w odniesieniu do wniosków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0"/>
          <p:cNvSpPr txBox="1">
            <a:spLocks noGrp="1"/>
          </p:cNvSpPr>
          <p:nvPr>
            <p:ph type="title"/>
          </p:nvPr>
        </p:nvSpPr>
        <p:spPr>
          <a:xfrm>
            <a:off x="731520" y="476672"/>
            <a:ext cx="7680960" cy="1058214"/>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262626"/>
              </a:buClr>
              <a:buSzPct val="100000"/>
              <a:buFont typeface="Century Gothic"/>
              <a:buNone/>
            </a:pPr>
            <a:r>
              <a:rPr lang="pl-PL"/>
              <a:t>PRZERWA A ODROCZENIE ROZPRAWY (ART. 402-404)</a:t>
            </a:r>
            <a:br>
              <a:rPr lang="pl-PL"/>
            </a:br>
            <a:endParaRPr/>
          </a:p>
        </p:txBody>
      </p:sp>
      <p:sp>
        <p:nvSpPr>
          <p:cNvPr id="180" name="Google Shape;180;p10"/>
          <p:cNvSpPr txBox="1">
            <a:spLocks noGrp="1"/>
          </p:cNvSpPr>
          <p:nvPr>
            <p:ph type="body" idx="1"/>
          </p:nvPr>
        </p:nvSpPr>
        <p:spPr>
          <a:xfrm>
            <a:off x="357158" y="1775191"/>
            <a:ext cx="8329642" cy="4797081"/>
          </a:xfrm>
          <a:prstGeom prst="rect">
            <a:avLst/>
          </a:prstGeom>
          <a:noFill/>
          <a:ln>
            <a:noFill/>
          </a:ln>
        </p:spPr>
        <p:txBody>
          <a:bodyPr spcFirstLastPara="1" wrap="square" lIns="91425" tIns="45700" rIns="91425" bIns="45700" anchor="t" anchorCtr="0">
            <a:noAutofit/>
          </a:bodyPr>
          <a:lstStyle/>
          <a:p>
            <a:pPr marL="182880" lvl="0" indent="-182880" algn="just" rtl="0">
              <a:lnSpc>
                <a:spcPct val="100000"/>
              </a:lnSpc>
              <a:spcBef>
                <a:spcPts val="0"/>
              </a:spcBef>
              <a:spcAft>
                <a:spcPts val="0"/>
              </a:spcAft>
              <a:buSzPts val="2000"/>
              <a:buFont typeface="Noto Sans Symbols"/>
              <a:buChar char="⮚"/>
            </a:pPr>
            <a:r>
              <a:rPr lang="pl-PL" sz="2000"/>
              <a:t>Obie instytucje umożliwiają procedowanie dłużej niż jeden dzień, a zatem wyznaczanie kolejnych terminów jednej rozprawy głównej</a:t>
            </a:r>
            <a:endParaRPr/>
          </a:p>
          <a:p>
            <a:pPr marL="182880" lvl="0" indent="-182880" algn="just" rtl="0">
              <a:lnSpc>
                <a:spcPct val="100000"/>
              </a:lnSpc>
              <a:spcBef>
                <a:spcPts val="900"/>
              </a:spcBef>
              <a:spcAft>
                <a:spcPts val="0"/>
              </a:spcAft>
              <a:buSzPts val="2000"/>
              <a:buFont typeface="Noto Sans Symbols"/>
              <a:buChar char="⮚"/>
            </a:pPr>
            <a:r>
              <a:rPr lang="pl-PL" sz="2000"/>
              <a:t>Przerwa trwa do 42 dni; powyżej mamy do czynienia z odroczeniem</a:t>
            </a:r>
            <a:endParaRPr/>
          </a:p>
          <a:p>
            <a:pPr marL="182880" lvl="0" indent="-182880" algn="just" rtl="0">
              <a:lnSpc>
                <a:spcPct val="100000"/>
              </a:lnSpc>
              <a:spcBef>
                <a:spcPts val="900"/>
              </a:spcBef>
              <a:spcAft>
                <a:spcPts val="0"/>
              </a:spcAft>
              <a:buSzPts val="2000"/>
              <a:buFont typeface="Noto Sans Symbols"/>
              <a:buChar char="⮚"/>
            </a:pPr>
            <a:r>
              <a:rPr lang="pl-PL" sz="2000"/>
              <a:t>Przy przerwie co do zasady rozprawa toczy się w dalszych ciągu, a przy odroczeniu formalnie zasadą jest procedowanie od początku</a:t>
            </a:r>
            <a:endParaRPr/>
          </a:p>
          <a:p>
            <a:pPr marL="182880" lvl="0" indent="-182880" algn="just" rtl="0">
              <a:lnSpc>
                <a:spcPct val="100000"/>
              </a:lnSpc>
              <a:spcBef>
                <a:spcPts val="900"/>
              </a:spcBef>
              <a:spcAft>
                <a:spcPts val="0"/>
              </a:spcAft>
              <a:buSzPts val="2000"/>
              <a:buFont typeface="Noto Sans Symbols"/>
              <a:buChar char="⮚"/>
            </a:pPr>
            <a:r>
              <a:rPr lang="pl-PL" sz="2000"/>
              <a:t>Przerwa jest zarządzana przez przewodniczącego składu, a odroczenie następuje z mocy postanowienia sądu</a:t>
            </a:r>
            <a:endParaRPr/>
          </a:p>
          <a:p>
            <a:pPr marL="182880" lvl="0" indent="-182880" algn="just" rtl="0">
              <a:lnSpc>
                <a:spcPct val="100000"/>
              </a:lnSpc>
              <a:spcBef>
                <a:spcPts val="900"/>
              </a:spcBef>
              <a:spcAft>
                <a:spcPts val="0"/>
              </a:spcAft>
              <a:buSzPts val="2000"/>
              <a:buFont typeface="Noto Sans Symbols"/>
              <a:buChar char="⮚"/>
            </a:pPr>
            <a:r>
              <a:rPr lang="pl-PL" sz="2000"/>
              <a:t>Zawsze rozprawa jest prowadzona od początku, jeśli zmianie uległ skład sądu albo sąd uzna to za konieczne</a:t>
            </a:r>
            <a:endParaRPr/>
          </a:p>
          <a:p>
            <a:pPr marL="182880" lvl="0" indent="-182880" algn="just" rtl="0">
              <a:lnSpc>
                <a:spcPct val="100000"/>
              </a:lnSpc>
              <a:spcBef>
                <a:spcPts val="900"/>
              </a:spcBef>
              <a:spcAft>
                <a:spcPts val="0"/>
              </a:spcAft>
              <a:buSzPts val="2000"/>
              <a:buNone/>
            </a:pPr>
            <a:r>
              <a:rPr lang="pl-PL" sz="2000"/>
              <a:t> </a:t>
            </a:r>
            <a:endParaRPr/>
          </a:p>
          <a:p>
            <a:pPr marL="182880" lvl="0" indent="-55879" algn="l" rtl="0">
              <a:lnSpc>
                <a:spcPct val="100000"/>
              </a:lnSpc>
              <a:spcBef>
                <a:spcPts val="900"/>
              </a:spcBef>
              <a:spcAft>
                <a:spcPts val="0"/>
              </a:spcAft>
              <a:buSzPts val="2000"/>
              <a:buNone/>
            </a:pPr>
            <a:endParaRPr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1"/>
          <p:cNvSpPr txBox="1">
            <a:spLocks noGrp="1"/>
          </p:cNvSpPr>
          <p:nvPr>
            <p:ph type="title"/>
          </p:nvPr>
        </p:nvSpPr>
        <p:spPr>
          <a:xfrm>
            <a:off x="731520" y="642594"/>
            <a:ext cx="7680960" cy="13716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4000"/>
              <a:buFont typeface="Century Gothic"/>
              <a:buNone/>
            </a:pPr>
            <a:r>
              <a:rPr lang="pl-PL"/>
              <a:t>ODROCZENIE ROZPRAWY</a:t>
            </a:r>
            <a:br>
              <a:rPr lang="pl-PL"/>
            </a:br>
            <a:endParaRPr/>
          </a:p>
        </p:txBody>
      </p:sp>
      <p:sp>
        <p:nvSpPr>
          <p:cNvPr id="186" name="Google Shape;186;p11"/>
          <p:cNvSpPr txBox="1">
            <a:spLocks noGrp="1"/>
          </p:cNvSpPr>
          <p:nvPr>
            <p:ph type="body" idx="1"/>
          </p:nvPr>
        </p:nvSpPr>
        <p:spPr>
          <a:xfrm>
            <a:off x="395536" y="1412776"/>
            <a:ext cx="8352928" cy="5112568"/>
          </a:xfrm>
          <a:prstGeom prst="rect">
            <a:avLst/>
          </a:prstGeom>
          <a:noFill/>
          <a:ln>
            <a:noFill/>
          </a:ln>
        </p:spPr>
        <p:txBody>
          <a:bodyPr spcFirstLastPara="1" wrap="square" lIns="91425" tIns="45700" rIns="91425" bIns="45700" anchor="t" anchorCtr="0">
            <a:normAutofit fontScale="92500" lnSpcReduction="20000"/>
          </a:bodyPr>
          <a:lstStyle/>
          <a:p>
            <a:pPr marL="182880" lvl="0" indent="-182880" algn="just" rtl="0">
              <a:lnSpc>
                <a:spcPct val="100000"/>
              </a:lnSpc>
              <a:spcBef>
                <a:spcPts val="0"/>
              </a:spcBef>
              <a:spcAft>
                <a:spcPts val="0"/>
              </a:spcAft>
              <a:buSzPct val="100000"/>
              <a:buChar char="◦"/>
            </a:pPr>
            <a:r>
              <a:rPr lang="pl-PL"/>
              <a:t>Rozprawę odracza sąd (a więc nie przewodniczący składu orzekającego) postanowieniem, na które nie przysługuje zażalenie (art. 459 § 2)</a:t>
            </a:r>
            <a:endParaRPr/>
          </a:p>
          <a:p>
            <a:pPr marL="182880" lvl="0" indent="-182880" algn="just" rtl="0">
              <a:lnSpc>
                <a:spcPct val="100000"/>
              </a:lnSpc>
              <a:spcBef>
                <a:spcPts val="900"/>
              </a:spcBef>
              <a:spcAft>
                <a:spcPts val="0"/>
              </a:spcAft>
              <a:buSzPct val="100000"/>
              <a:buChar char="◦"/>
            </a:pPr>
            <a:r>
              <a:rPr lang="pl-PL"/>
              <a:t>Rozprawa będzie toczyć się w nowym terminie od początku</a:t>
            </a:r>
            <a:endParaRPr/>
          </a:p>
          <a:p>
            <a:pPr marL="182880" lvl="0" indent="-182880" algn="just" rtl="0">
              <a:lnSpc>
                <a:spcPct val="100000"/>
              </a:lnSpc>
              <a:spcBef>
                <a:spcPts val="900"/>
              </a:spcBef>
              <a:spcAft>
                <a:spcPts val="0"/>
              </a:spcAft>
              <a:buSzPct val="100000"/>
              <a:buChar char="◦"/>
            </a:pPr>
            <a:r>
              <a:rPr lang="pl-PL"/>
              <a:t>Możliwe wyłącznie wtedy, gdy przerwa nie byłaby wystarczająca</a:t>
            </a:r>
            <a:endParaRPr/>
          </a:p>
          <a:p>
            <a:pPr marL="182880" lvl="0" indent="-182880" algn="just" rtl="0">
              <a:lnSpc>
                <a:spcPct val="100000"/>
              </a:lnSpc>
              <a:spcBef>
                <a:spcPts val="900"/>
              </a:spcBef>
              <a:spcAft>
                <a:spcPts val="0"/>
              </a:spcAft>
              <a:buSzPct val="100000"/>
              <a:buChar char="◦"/>
            </a:pPr>
            <a:r>
              <a:rPr lang="pl-PL"/>
              <a:t>Sąd może prowadzić wyjątkowo rozprawę w dalszym ciągu, chyba że skład sądu uległ zmianie</a:t>
            </a:r>
            <a:endParaRPr/>
          </a:p>
          <a:p>
            <a:pPr marL="182880" lvl="0" indent="-182880" algn="just" rtl="0">
              <a:lnSpc>
                <a:spcPct val="100000"/>
              </a:lnSpc>
              <a:spcBef>
                <a:spcPts val="900"/>
              </a:spcBef>
              <a:spcAft>
                <a:spcPts val="0"/>
              </a:spcAft>
              <a:buSzPct val="100000"/>
              <a:buChar char="◦"/>
            </a:pPr>
            <a:r>
              <a:rPr lang="pl-PL"/>
              <a:t>Nie jest dopuszczalne wyznaczenie i rozpoznawanie sprawy w taki sposób, by trwała ona ponad rok z przerwami między poszczególnymi posiedzeniami, trwającymi wielokrotnie ponad 35 dni (obecnie 42 dni), ponieważ przepis art. 404 § 2 dający sądowi wyjątkowo szerokie uprawnienia nie może być stosowany w zależności od uznania sądu przy planowanym z góry jego stosowaniu, lecz jedynie wtedy, gdy potrzeba korzystania z tego przepisu wynika z toku procesu (SN III KR 106/80, niepubl.)</a:t>
            </a:r>
            <a:endParaRPr/>
          </a:p>
          <a:p>
            <a:pPr marL="182880" lvl="0" indent="-182880" algn="just" rtl="0">
              <a:lnSpc>
                <a:spcPct val="100000"/>
              </a:lnSpc>
              <a:spcBef>
                <a:spcPts val="900"/>
              </a:spcBef>
              <a:spcAft>
                <a:spcPts val="0"/>
              </a:spcAft>
              <a:buSzPct val="100000"/>
              <a:buChar char="◦"/>
            </a:pPr>
            <a:r>
              <a:rPr lang="pl-PL"/>
              <a:t>Przyczyny odroczenia są takie same, jak w wypadku przerwy w rozprawie (</a:t>
            </a:r>
            <a:r>
              <a:rPr lang="pl-PL" i="1"/>
              <a:t>arg. ex</a:t>
            </a:r>
            <a:r>
              <a:rPr lang="pl-PL"/>
              <a:t> treści § 1, nawiązującego w istocie wprost do podstaw przerwania rozprawy), tyle tylko, że przyczyny te (przeszkody) uniemożliwiają podjęcie dalszych czynności na rozprawie przez czas dłuższy niż 42 dni. Nie stanowi takiej przyczyn powołanie przez oskarżonego drugiego obrońcy na dzień przed rozprawą (SN V KK 280/06, LEX nr 198075), a także urlop obrońcy (SN V KK 429/08, Prok. i Pr. 2009, nr 7-8, poz. 22)</a:t>
            </a:r>
            <a:endParaRPr/>
          </a:p>
          <a:p>
            <a:pPr marL="182880" lvl="0" indent="-77152" algn="l" rtl="0">
              <a:lnSpc>
                <a:spcPct val="100000"/>
              </a:lnSpc>
              <a:spcBef>
                <a:spcPts val="900"/>
              </a:spcBef>
              <a:spcAft>
                <a:spcPts val="0"/>
              </a:spcAft>
              <a:buSzPct val="100000"/>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9"/>
          <p:cNvSpPr txBox="1">
            <a:spLocks noGrp="1"/>
          </p:cNvSpPr>
          <p:nvPr>
            <p:ph type="title"/>
          </p:nvPr>
        </p:nvSpPr>
        <p:spPr>
          <a:xfrm>
            <a:off x="726203" y="0"/>
            <a:ext cx="7680960" cy="13716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4000"/>
              <a:buFont typeface="Century Gothic"/>
              <a:buNone/>
            </a:pPr>
            <a:r>
              <a:rPr lang="pl-PL" dirty="0"/>
              <a:t>Zmiany w zakresie przedmiotu postępowania</a:t>
            </a:r>
            <a:endParaRPr dirty="0"/>
          </a:p>
        </p:txBody>
      </p:sp>
      <p:sp>
        <p:nvSpPr>
          <p:cNvPr id="192" name="Google Shape;192;p9"/>
          <p:cNvSpPr txBox="1">
            <a:spLocks noGrp="1"/>
          </p:cNvSpPr>
          <p:nvPr>
            <p:ph type="body" idx="1"/>
          </p:nvPr>
        </p:nvSpPr>
        <p:spPr>
          <a:xfrm>
            <a:off x="255181" y="1254642"/>
            <a:ext cx="8623005" cy="5443870"/>
          </a:xfrm>
          <a:prstGeom prst="rect">
            <a:avLst/>
          </a:prstGeom>
          <a:noFill/>
          <a:ln>
            <a:noFill/>
          </a:ln>
        </p:spPr>
        <p:txBody>
          <a:bodyPr spcFirstLastPara="1" wrap="square" lIns="91425" tIns="45700" rIns="91425" bIns="45700" anchor="t" anchorCtr="0">
            <a:noAutofit/>
          </a:bodyPr>
          <a:lstStyle/>
          <a:p>
            <a:pPr marL="182880" lvl="0" indent="-182911" algn="just" rtl="0">
              <a:lnSpc>
                <a:spcPct val="100000"/>
              </a:lnSpc>
              <a:spcBef>
                <a:spcPts val="0"/>
              </a:spcBef>
              <a:spcAft>
                <a:spcPts val="0"/>
              </a:spcAft>
              <a:buSzPct val="100000"/>
              <a:buChar char="◦"/>
            </a:pPr>
            <a:r>
              <a:rPr lang="pl-PL" sz="1700" b="1" dirty="0"/>
              <a:t>Rozszerzenie zarzutów oskarżenia </a:t>
            </a:r>
            <a:r>
              <a:rPr lang="pl-PL" sz="1700" dirty="0"/>
              <a:t>– art. 398 - jeżeli w toku rozprawy poza czynem będącym przedmiotem rozpoznania ujawni się inny jeszcze czyn popełniony przez oskarżonego, prokurator może przedstawić dodatkowy zarzut, który może podlegać rozpoznaniu na tej samej rozprawia, ale tylko </a:t>
            </a:r>
            <a:r>
              <a:rPr lang="pl-PL" sz="1700" b="1" dirty="0"/>
              <a:t>za zgodą oskarżonego</a:t>
            </a:r>
            <a:r>
              <a:rPr lang="pl-PL" sz="1700" dirty="0"/>
              <a:t>. W razie odroczenia rozprawy oskarżyciel wnosi nowy lub dodatkowy akt oskarżenia.</a:t>
            </a:r>
            <a:endParaRPr sz="1700" dirty="0"/>
          </a:p>
          <a:p>
            <a:pPr marL="182880" lvl="0" indent="-104140" algn="just" rtl="0">
              <a:lnSpc>
                <a:spcPct val="100000"/>
              </a:lnSpc>
              <a:spcBef>
                <a:spcPts val="900"/>
              </a:spcBef>
              <a:spcAft>
                <a:spcPts val="0"/>
              </a:spcAft>
              <a:buSzPct val="100000"/>
              <a:buNone/>
            </a:pPr>
            <a:endParaRPr sz="1700" dirty="0"/>
          </a:p>
          <a:p>
            <a:pPr marL="182880" lvl="0" indent="-182880" algn="just" rtl="0">
              <a:lnSpc>
                <a:spcPct val="100000"/>
              </a:lnSpc>
              <a:spcBef>
                <a:spcPts val="900"/>
              </a:spcBef>
              <a:spcAft>
                <a:spcPts val="0"/>
              </a:spcAft>
              <a:buSzPct val="100000"/>
              <a:buChar char="◦"/>
            </a:pPr>
            <a:r>
              <a:rPr lang="pl-PL" sz="1700" b="1" dirty="0"/>
              <a:t>Zmiana kwalifikacji prawnej czynu </a:t>
            </a:r>
            <a:r>
              <a:rPr lang="pl-PL" sz="1700" dirty="0"/>
              <a:t>– art. 399 - sąd jest uprawniony do zmiany opisu czynu lub jego kwalifikacji prawnej, o ile pozostanie w granicach tego samego zdarzenia faktycznego, co zarzucone aktem oskarżenia. Sąd musi jednak o możliwości zmiany kwalifikacji prawnej uprzedzić strony. Wówczas na wniosek oskarżonego można przerwać rozprawę w celu umożliwienia mu przygotowania się do obrony.</a:t>
            </a:r>
            <a:endParaRPr sz="1700" dirty="0"/>
          </a:p>
          <a:p>
            <a:pPr marL="78740" lvl="0" indent="0" algn="just" rtl="0">
              <a:lnSpc>
                <a:spcPct val="100000"/>
              </a:lnSpc>
              <a:spcBef>
                <a:spcPts val="900"/>
              </a:spcBef>
              <a:spcAft>
                <a:spcPts val="0"/>
              </a:spcAft>
              <a:buSzPct val="100000"/>
              <a:buNone/>
            </a:pPr>
            <a:endParaRPr sz="1700" dirty="0"/>
          </a:p>
          <a:p>
            <a:pPr marL="182880" lvl="0" indent="-182880" algn="just" rtl="0">
              <a:lnSpc>
                <a:spcPct val="100000"/>
              </a:lnSpc>
              <a:spcBef>
                <a:spcPts val="900"/>
              </a:spcBef>
              <a:spcAft>
                <a:spcPts val="0"/>
              </a:spcAft>
              <a:buSzPct val="100000"/>
              <a:buChar char="◦"/>
            </a:pPr>
            <a:r>
              <a:rPr lang="pl-PL" sz="1700" b="1" dirty="0"/>
              <a:t>Ocena czynu jako wykroczenia </a:t>
            </a:r>
            <a:r>
              <a:rPr lang="pl-PL" sz="1700" dirty="0"/>
              <a:t>– art. 400 – jeżeli po rozpoczęciu przewodu sądowego ujawni się, że czyn oskarżonego stanowi wykroczenie, sąd, nie przekazując sprawy właściwemu sądowi, rozpoznaje ją w tym samym składzie, stosując w dalszym jej toku przepisy Kodeksu postępowania w sprawach o wykroczenia</a:t>
            </a:r>
            <a:endParaRPr sz="17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2"/>
          <p:cNvSpPr txBox="1">
            <a:spLocks noGrp="1"/>
          </p:cNvSpPr>
          <p:nvPr>
            <p:ph type="title"/>
          </p:nvPr>
        </p:nvSpPr>
        <p:spPr>
          <a:xfrm>
            <a:off x="731520" y="642594"/>
            <a:ext cx="7680960" cy="13716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4000"/>
              <a:buFont typeface="Century Gothic"/>
              <a:buNone/>
            </a:pPr>
            <a:r>
              <a:rPr lang="pl-PL"/>
              <a:t>GŁOSY STRON</a:t>
            </a:r>
            <a:br>
              <a:rPr lang="pl-PL"/>
            </a:br>
            <a:endParaRPr/>
          </a:p>
        </p:txBody>
      </p:sp>
      <p:sp>
        <p:nvSpPr>
          <p:cNvPr id="198" name="Google Shape;198;p12"/>
          <p:cNvSpPr txBox="1">
            <a:spLocks noGrp="1"/>
          </p:cNvSpPr>
          <p:nvPr>
            <p:ph type="body" idx="1"/>
          </p:nvPr>
        </p:nvSpPr>
        <p:spPr>
          <a:xfrm>
            <a:off x="611560" y="1628800"/>
            <a:ext cx="7680960" cy="3931920"/>
          </a:xfrm>
          <a:prstGeom prst="rect">
            <a:avLst/>
          </a:prstGeom>
          <a:noFill/>
          <a:ln>
            <a:noFill/>
          </a:ln>
        </p:spPr>
        <p:txBody>
          <a:bodyPr spcFirstLastPara="1" wrap="square" lIns="91425" tIns="45700" rIns="91425" bIns="45700" anchor="t" anchorCtr="0">
            <a:noAutofit/>
          </a:bodyPr>
          <a:lstStyle/>
          <a:p>
            <a:pPr marL="182880" lvl="0" indent="-182880" algn="just" rtl="0">
              <a:lnSpc>
                <a:spcPct val="100000"/>
              </a:lnSpc>
              <a:spcBef>
                <a:spcPts val="0"/>
              </a:spcBef>
              <a:spcAft>
                <a:spcPts val="0"/>
              </a:spcAft>
              <a:buSzPts val="2000"/>
              <a:buChar char="◦"/>
            </a:pPr>
            <a:r>
              <a:rPr lang="pl-PL" sz="2000"/>
              <a:t>Jest to faza rozprawy następująca po zamknięciu przewodu sądowego, w której strony ustnie próbują przekonać sąd do swojego poglądu co do rozstrzygnięcia</a:t>
            </a:r>
            <a:endParaRPr/>
          </a:p>
          <a:p>
            <a:pPr marL="182880" lvl="0" indent="-182880" algn="just" rtl="0">
              <a:lnSpc>
                <a:spcPct val="100000"/>
              </a:lnSpc>
              <a:spcBef>
                <a:spcPts val="900"/>
              </a:spcBef>
              <a:spcAft>
                <a:spcPts val="0"/>
              </a:spcAft>
              <a:buSzPts val="2000"/>
              <a:buChar char="◦"/>
            </a:pPr>
            <a:r>
              <a:rPr lang="pl-PL" sz="2000"/>
              <a:t>Kolejność głosów reguluje art. 406</a:t>
            </a:r>
            <a:endParaRPr/>
          </a:p>
          <a:p>
            <a:pPr marL="182880" lvl="0" indent="-182880" algn="just" rtl="0">
              <a:lnSpc>
                <a:spcPct val="100000"/>
              </a:lnSpc>
              <a:spcBef>
                <a:spcPts val="900"/>
              </a:spcBef>
              <a:spcAft>
                <a:spcPts val="0"/>
              </a:spcAft>
              <a:buSzPts val="2000"/>
              <a:buChar char="◦"/>
            </a:pPr>
            <a:r>
              <a:rPr lang="pl-PL" sz="2000"/>
              <a:t>Pokrzywdzony niebędący oskarżycielem posiłkowym ani prywatnym nie posiada uprawnienia do wystąpienia w ramach głosów stron</a:t>
            </a:r>
            <a:endParaRPr/>
          </a:p>
          <a:p>
            <a:pPr marL="182880" lvl="0" indent="-182880" algn="just" rtl="0">
              <a:lnSpc>
                <a:spcPct val="100000"/>
              </a:lnSpc>
              <a:spcBef>
                <a:spcPts val="900"/>
              </a:spcBef>
              <a:spcAft>
                <a:spcPts val="0"/>
              </a:spcAft>
              <a:buSzPts val="2000"/>
              <a:buChar char="◦"/>
            </a:pPr>
            <a:r>
              <a:rPr lang="pl-PL" sz="2000"/>
              <a:t>Treści wystąpień w ramach głosów stron zwykle nie odnotowuje się w całości w protokole rozprawy, zaznaczając jedynie wnioski końcowe</a:t>
            </a:r>
            <a:endParaRPr/>
          </a:p>
          <a:p>
            <a:pPr marL="182880" lvl="0" indent="-182880" algn="just" rtl="0">
              <a:lnSpc>
                <a:spcPct val="100000"/>
              </a:lnSpc>
              <a:spcBef>
                <a:spcPts val="900"/>
              </a:spcBef>
              <a:spcAft>
                <a:spcPts val="0"/>
              </a:spcAft>
              <a:buSzPts val="2000"/>
              <a:buChar char="◦"/>
            </a:pPr>
            <a:r>
              <a:rPr lang="pl-PL" sz="2000"/>
              <a:t>Brak ograniczeń czasowych, zwłaszcza dla obrony</a:t>
            </a:r>
            <a:endParaRPr/>
          </a:p>
          <a:p>
            <a:pPr marL="182880" lvl="0" indent="-182880" algn="just" rtl="0">
              <a:lnSpc>
                <a:spcPct val="100000"/>
              </a:lnSpc>
              <a:spcBef>
                <a:spcPts val="900"/>
              </a:spcBef>
              <a:spcAft>
                <a:spcPts val="0"/>
              </a:spcAft>
              <a:buSzPts val="2000"/>
              <a:buChar char="◦"/>
            </a:pPr>
            <a:r>
              <a:rPr lang="pl-PL" sz="2000"/>
              <a:t>Głos oskarżonego jest ostatnim głosem – oskarżony prawo do własnego głosu bez względu na to, co i jak długo mówił obrońca</a:t>
            </a:r>
            <a:endParaRPr/>
          </a:p>
          <a:p>
            <a:pPr marL="182880" lvl="0" indent="-55879" algn="just" rtl="0">
              <a:lnSpc>
                <a:spcPct val="100000"/>
              </a:lnSpc>
              <a:spcBef>
                <a:spcPts val="900"/>
              </a:spcBef>
              <a:spcAft>
                <a:spcPts val="0"/>
              </a:spcAft>
              <a:buSzPts val="2000"/>
              <a:buNone/>
            </a:pPr>
            <a:endParaRPr sz="2000"/>
          </a:p>
          <a:p>
            <a:pPr marL="182880" lvl="0" indent="-55879" algn="l" rtl="0">
              <a:lnSpc>
                <a:spcPct val="100000"/>
              </a:lnSpc>
              <a:spcBef>
                <a:spcPts val="900"/>
              </a:spcBef>
              <a:spcAft>
                <a:spcPts val="0"/>
              </a:spcAft>
              <a:buSzPts val="2000"/>
              <a:buNone/>
            </a:pPr>
            <a:endParaRPr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13"/>
          <p:cNvSpPr txBox="1">
            <a:spLocks noGrp="1"/>
          </p:cNvSpPr>
          <p:nvPr>
            <p:ph type="title"/>
          </p:nvPr>
        </p:nvSpPr>
        <p:spPr>
          <a:xfrm>
            <a:off x="731520" y="642594"/>
            <a:ext cx="7680960" cy="13716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4000"/>
              <a:buFont typeface="Century Gothic"/>
              <a:buNone/>
            </a:pPr>
            <a:r>
              <a:rPr lang="pl-PL"/>
              <a:t>WYROKOWANIE</a:t>
            </a:r>
            <a:br>
              <a:rPr lang="pl-PL"/>
            </a:br>
            <a:endParaRPr/>
          </a:p>
        </p:txBody>
      </p:sp>
      <p:sp>
        <p:nvSpPr>
          <p:cNvPr id="204" name="Google Shape;204;p13"/>
          <p:cNvSpPr txBox="1">
            <a:spLocks noGrp="1"/>
          </p:cNvSpPr>
          <p:nvPr>
            <p:ph type="body" idx="1"/>
          </p:nvPr>
        </p:nvSpPr>
        <p:spPr>
          <a:xfrm>
            <a:off x="731520" y="1556792"/>
            <a:ext cx="7680960" cy="5112568"/>
          </a:xfrm>
          <a:prstGeom prst="rect">
            <a:avLst/>
          </a:prstGeom>
          <a:noFill/>
          <a:ln>
            <a:noFill/>
          </a:ln>
        </p:spPr>
        <p:txBody>
          <a:bodyPr spcFirstLastPara="1" wrap="square" lIns="91425" tIns="45700" rIns="91425" bIns="45700" anchor="t" anchorCtr="0">
            <a:normAutofit lnSpcReduction="10000"/>
          </a:bodyPr>
          <a:lstStyle/>
          <a:p>
            <a:pPr marL="182880" lvl="0" indent="-182880" algn="just" rtl="0">
              <a:lnSpc>
                <a:spcPct val="100000"/>
              </a:lnSpc>
              <a:spcBef>
                <a:spcPts val="0"/>
              </a:spcBef>
              <a:spcAft>
                <a:spcPts val="0"/>
              </a:spcAft>
              <a:buSzPts val="1800"/>
              <a:buFont typeface="Noto Sans Symbols"/>
              <a:buChar char="⮚"/>
            </a:pPr>
            <a:r>
              <a:rPr lang="pl-PL" b="1">
                <a:latin typeface="Century Gothic"/>
                <a:ea typeface="Century Gothic"/>
                <a:cs typeface="Century Gothic"/>
                <a:sym typeface="Century Gothic"/>
              </a:rPr>
              <a:t>Obowiązek niezwłocznego przystąpienia do narady nad wyrokiem</a:t>
            </a:r>
            <a:endParaRPr/>
          </a:p>
          <a:p>
            <a:pPr marL="182880" lvl="0" indent="-182880" algn="just" rtl="0">
              <a:lnSpc>
                <a:spcPct val="100000"/>
              </a:lnSpc>
              <a:spcBef>
                <a:spcPts val="900"/>
              </a:spcBef>
              <a:spcAft>
                <a:spcPts val="0"/>
              </a:spcAft>
              <a:buSzPts val="1800"/>
              <a:buFont typeface="Noto Sans Symbols"/>
              <a:buChar char="⮚"/>
            </a:pPr>
            <a:r>
              <a:rPr lang="pl-PL" b="1">
                <a:latin typeface="Century Gothic"/>
                <a:ea typeface="Century Gothic"/>
                <a:cs typeface="Century Gothic"/>
                <a:sym typeface="Century Gothic"/>
              </a:rPr>
              <a:t>Odroczenie wydania wyroku – </a:t>
            </a:r>
            <a:r>
              <a:rPr lang="pl-PL">
                <a:latin typeface="Century Gothic"/>
                <a:ea typeface="Century Gothic"/>
                <a:cs typeface="Century Gothic"/>
                <a:sym typeface="Century Gothic"/>
              </a:rPr>
              <a:t>art. 411 – w sprawie zawiłej albo z innych ważnych powodów sąd może odroczyć wydanie wyroku na czas nieprzekraczający 14 dni. </a:t>
            </a:r>
            <a:r>
              <a:rPr lang="pl-PL" b="1" u="sng">
                <a:latin typeface="Century Gothic"/>
                <a:ea typeface="Century Gothic"/>
                <a:cs typeface="Century Gothic"/>
                <a:sym typeface="Century Gothic"/>
              </a:rPr>
              <a:t>W razie przekroczenia tego terminu rozprawę prowadzi się od początku!</a:t>
            </a:r>
            <a:endParaRPr b="1">
              <a:latin typeface="Century Gothic"/>
              <a:ea typeface="Century Gothic"/>
              <a:cs typeface="Century Gothic"/>
              <a:sym typeface="Century Gothic"/>
            </a:endParaRPr>
          </a:p>
          <a:p>
            <a:pPr marL="182880" lvl="0" indent="-182880" algn="just" rtl="0">
              <a:lnSpc>
                <a:spcPct val="100000"/>
              </a:lnSpc>
              <a:spcBef>
                <a:spcPts val="900"/>
              </a:spcBef>
              <a:spcAft>
                <a:spcPts val="0"/>
              </a:spcAft>
              <a:buSzPts val="1800"/>
              <a:buFont typeface="Noto Sans Symbols"/>
              <a:buChar char="⮚"/>
            </a:pPr>
            <a:r>
              <a:rPr lang="pl-PL" b="1">
                <a:latin typeface="Century Gothic"/>
                <a:ea typeface="Century Gothic"/>
                <a:cs typeface="Century Gothic"/>
                <a:sym typeface="Century Gothic"/>
              </a:rPr>
              <a:t>Wznowienie przewodu sądowego </a:t>
            </a:r>
            <a:r>
              <a:rPr lang="pl-PL">
                <a:latin typeface="Century Gothic"/>
                <a:ea typeface="Century Gothic"/>
                <a:cs typeface="Century Gothic"/>
                <a:sym typeface="Century Gothic"/>
              </a:rPr>
              <a:t>– art. 409 - </a:t>
            </a:r>
            <a:r>
              <a:rPr lang="pl-PL" b="1">
                <a:latin typeface="Century Gothic"/>
                <a:ea typeface="Century Gothic"/>
                <a:cs typeface="Century Gothic"/>
                <a:sym typeface="Century Gothic"/>
              </a:rPr>
              <a:t> </a:t>
            </a:r>
            <a:r>
              <a:rPr lang="pl-PL">
                <a:latin typeface="Century Gothic"/>
                <a:ea typeface="Century Gothic"/>
                <a:cs typeface="Century Gothic"/>
                <a:sym typeface="Century Gothic"/>
              </a:rPr>
              <a:t>aż do ogłoszenia wyroku może wznowić przewód sądowy, albo też udzielić dodatkowego głosu stronom. W praktyce zwykle przyczyną jest dostrzeżenie potrzeby przeprowadzenia dodatkowych dowodów albo uprzedzenia o możliwości zmiany kwalifikacji prawnej czynu. Ponowne zamknięcie przewodu następuje na zasadach ogólnych; ponownie odbywają się także głosy stron</a:t>
            </a:r>
            <a:endParaRPr/>
          </a:p>
          <a:p>
            <a:pPr marL="182880" lvl="0" indent="-182880" algn="just" rtl="0">
              <a:lnSpc>
                <a:spcPct val="100000"/>
              </a:lnSpc>
              <a:spcBef>
                <a:spcPts val="900"/>
              </a:spcBef>
              <a:spcAft>
                <a:spcPts val="0"/>
              </a:spcAft>
              <a:buSzPts val="1800"/>
              <a:buFont typeface="Noto Sans Symbols"/>
              <a:buChar char="⮚"/>
            </a:pPr>
            <a:r>
              <a:rPr lang="pl-PL" b="1">
                <a:latin typeface="Century Gothic"/>
                <a:ea typeface="Century Gothic"/>
                <a:cs typeface="Century Gothic"/>
                <a:sym typeface="Century Gothic"/>
              </a:rPr>
              <a:t>Ogłoszenie wyroku </a:t>
            </a:r>
            <a:r>
              <a:rPr lang="pl-PL">
                <a:latin typeface="Century Gothic"/>
                <a:ea typeface="Century Gothic"/>
                <a:cs typeface="Century Gothic"/>
                <a:sym typeface="Century Gothic"/>
              </a:rPr>
              <a:t>– następuje zawsze publicznie – art. 418. Uwaga na nowy przepis wprowadzony na kanwie sprawy Amber Gold – art. 418 § 1b – możliwość zwięzłego przedstawienia rozstrzygnięcia zamiast sentencji w całości, jeżeli wyrok jest obszerny</a:t>
            </a:r>
            <a:endParaRPr b="1">
              <a:latin typeface="Century Gothic"/>
              <a:ea typeface="Century Gothic"/>
              <a:cs typeface="Century Gothic"/>
              <a:sym typeface="Century Gothic"/>
            </a:endParaRPr>
          </a:p>
          <a:p>
            <a:pPr marL="182880" lvl="0" indent="-68579" algn="l" rtl="0">
              <a:lnSpc>
                <a:spcPct val="100000"/>
              </a:lnSpc>
              <a:spcBef>
                <a:spcPts val="900"/>
              </a:spcBef>
              <a:spcAft>
                <a:spcPts val="0"/>
              </a:spcAft>
              <a:buSzPts val="1800"/>
              <a:buNone/>
            </a:pPr>
            <a:endParaRPr>
              <a:latin typeface="Century Gothic"/>
              <a:ea typeface="Century Gothic"/>
              <a:cs typeface="Century Gothic"/>
              <a:sym typeface="Century Gothic"/>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4"/>
          <p:cNvSpPr txBox="1">
            <a:spLocks noGrp="1"/>
          </p:cNvSpPr>
          <p:nvPr>
            <p:ph type="title"/>
          </p:nvPr>
        </p:nvSpPr>
        <p:spPr>
          <a:xfrm>
            <a:off x="827584" y="260648"/>
            <a:ext cx="7680960" cy="13716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4000"/>
              <a:buFont typeface="Century Gothic"/>
              <a:buNone/>
            </a:pPr>
            <a:r>
              <a:rPr lang="pl-PL"/>
              <a:t>Rodzaje wyroków – art. 414</a:t>
            </a:r>
            <a:endParaRPr/>
          </a:p>
        </p:txBody>
      </p:sp>
      <p:sp>
        <p:nvSpPr>
          <p:cNvPr id="210" name="Google Shape;210;p14"/>
          <p:cNvSpPr txBox="1">
            <a:spLocks noGrp="1"/>
          </p:cNvSpPr>
          <p:nvPr>
            <p:ph type="body" idx="1"/>
          </p:nvPr>
        </p:nvSpPr>
        <p:spPr>
          <a:xfrm>
            <a:off x="539552" y="1463040"/>
            <a:ext cx="8136904" cy="393192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1800"/>
              <a:buNone/>
            </a:pPr>
            <a:r>
              <a:rPr lang="pl-PL" b="1"/>
              <a:t>Wyrok uniewinniający</a:t>
            </a:r>
            <a:endParaRPr/>
          </a:p>
          <a:p>
            <a:pPr marL="182880" lvl="0" indent="-182880" algn="just" rtl="0">
              <a:lnSpc>
                <a:spcPct val="100000"/>
              </a:lnSpc>
              <a:spcBef>
                <a:spcPts val="900"/>
              </a:spcBef>
              <a:spcAft>
                <a:spcPts val="0"/>
              </a:spcAft>
              <a:buSzPts val="1800"/>
              <a:buChar char="◦"/>
            </a:pPr>
            <a:r>
              <a:rPr lang="pl-PL"/>
              <a:t>Jest wydawany w razie wystąpienia negatywnych przesłanek procesowych z art. 17 § 1 pkt 1 i 2; wyjątek: sąd wydaje wyrok umarzający jeśli sprawca czynu był niepoczytalny</a:t>
            </a:r>
            <a:endParaRPr/>
          </a:p>
          <a:p>
            <a:pPr marL="0" lvl="0" indent="0" algn="just" rtl="0">
              <a:lnSpc>
                <a:spcPct val="100000"/>
              </a:lnSpc>
              <a:spcBef>
                <a:spcPts val="900"/>
              </a:spcBef>
              <a:spcAft>
                <a:spcPts val="0"/>
              </a:spcAft>
              <a:buSzPts val="1800"/>
              <a:buNone/>
            </a:pPr>
            <a:r>
              <a:rPr lang="pl-PL" b="1"/>
              <a:t>Wyrok umarzający</a:t>
            </a:r>
            <a:endParaRPr/>
          </a:p>
          <a:p>
            <a:pPr marL="182880" lvl="0" indent="-182880" algn="just" rtl="0">
              <a:lnSpc>
                <a:spcPct val="100000"/>
              </a:lnSpc>
              <a:spcBef>
                <a:spcPts val="900"/>
              </a:spcBef>
              <a:spcAft>
                <a:spcPts val="0"/>
              </a:spcAft>
              <a:buSzPts val="1800"/>
              <a:buChar char="◦"/>
            </a:pPr>
            <a:r>
              <a:rPr lang="pl-PL"/>
              <a:t>Jest wydawany, jeżeli sprawca w chwili czynu był niepoczytalny, a także w razie stwierdzenia każdej innej okoliczności wyłączającej ściganie (art. 17 § 1 pkt 3-11)</a:t>
            </a:r>
            <a:endParaRPr/>
          </a:p>
          <a:p>
            <a:pPr marL="182880" lvl="0" indent="-182880" algn="just" rtl="0">
              <a:lnSpc>
                <a:spcPct val="100000"/>
              </a:lnSpc>
              <a:spcBef>
                <a:spcPts val="900"/>
              </a:spcBef>
              <a:spcAft>
                <a:spcPts val="0"/>
              </a:spcAft>
              <a:buSzPts val="1800"/>
              <a:buChar char="◦"/>
            </a:pPr>
            <a:r>
              <a:rPr lang="pl-PL"/>
              <a:t>Jeżeli przyczyną umorzenia postępowania jest niepoczytalność sprawcy w chwili popełnienia czynu, sąd jednocześnie władny jest zastosować środki zabezpieczające</a:t>
            </a:r>
            <a:endParaRPr/>
          </a:p>
          <a:p>
            <a:pPr marL="0" lvl="0" indent="0" algn="just" rtl="0">
              <a:lnSpc>
                <a:spcPct val="100000"/>
              </a:lnSpc>
              <a:spcBef>
                <a:spcPts val="900"/>
              </a:spcBef>
              <a:spcAft>
                <a:spcPts val="0"/>
              </a:spcAft>
              <a:buSzPts val="1800"/>
              <a:buNone/>
            </a:pPr>
            <a:r>
              <a:rPr lang="pl-PL" b="1"/>
              <a:t>Wyrok warunkowo umarzający</a:t>
            </a:r>
            <a:endParaRPr/>
          </a:p>
          <a:p>
            <a:pPr marL="182880" lvl="0" indent="-182880" algn="just" rtl="0">
              <a:lnSpc>
                <a:spcPct val="100000"/>
              </a:lnSpc>
              <a:spcBef>
                <a:spcPts val="900"/>
              </a:spcBef>
              <a:spcAft>
                <a:spcPts val="0"/>
              </a:spcAft>
              <a:buSzPts val="1800"/>
              <a:buChar char="◦"/>
            </a:pPr>
            <a:r>
              <a:rPr lang="pl-PL"/>
              <a:t>Wydawany w razie ujawnienia się przesłanek uzasadniających warunkowe umorzenie postępowania w myśl art. 66 k. </a:t>
            </a:r>
            <a:endParaRPr/>
          </a:p>
          <a:p>
            <a:pPr marL="182880" lvl="0" indent="-68579" algn="l" rtl="0">
              <a:lnSpc>
                <a:spcPct val="100000"/>
              </a:lnSpc>
              <a:spcBef>
                <a:spcPts val="900"/>
              </a:spcBef>
              <a:spcAft>
                <a:spcPts val="0"/>
              </a:spcAft>
              <a:buSzPts val="1800"/>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15"/>
          <p:cNvSpPr txBox="1">
            <a:spLocks noGrp="1"/>
          </p:cNvSpPr>
          <p:nvPr>
            <p:ph type="title"/>
          </p:nvPr>
        </p:nvSpPr>
        <p:spPr>
          <a:xfrm>
            <a:off x="731520" y="260648"/>
            <a:ext cx="7680960" cy="13716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4000"/>
              <a:buFont typeface="Century Gothic"/>
              <a:buNone/>
            </a:pPr>
            <a:r>
              <a:rPr lang="pl-PL"/>
              <a:t>Czynności sądu I instancji po ogłoszeniu wyroku</a:t>
            </a:r>
            <a:endParaRPr/>
          </a:p>
        </p:txBody>
      </p:sp>
      <p:sp>
        <p:nvSpPr>
          <p:cNvPr id="216" name="Google Shape;216;p15"/>
          <p:cNvSpPr txBox="1">
            <a:spLocks noGrp="1"/>
          </p:cNvSpPr>
          <p:nvPr>
            <p:ph type="body" idx="1"/>
          </p:nvPr>
        </p:nvSpPr>
        <p:spPr>
          <a:xfrm>
            <a:off x="323528" y="1556792"/>
            <a:ext cx="8496944" cy="4752528"/>
          </a:xfrm>
          <a:prstGeom prst="rect">
            <a:avLst/>
          </a:prstGeom>
          <a:noFill/>
          <a:ln>
            <a:noFill/>
          </a:ln>
        </p:spPr>
        <p:txBody>
          <a:bodyPr spcFirstLastPara="1" wrap="square" lIns="91425" tIns="45700" rIns="91425" bIns="45700" anchor="t" anchorCtr="0">
            <a:noAutofit/>
          </a:bodyPr>
          <a:lstStyle/>
          <a:p>
            <a:pPr marL="182880" lvl="0" indent="-182880" algn="just" rtl="0">
              <a:lnSpc>
                <a:spcPct val="100000"/>
              </a:lnSpc>
              <a:spcBef>
                <a:spcPts val="0"/>
              </a:spcBef>
              <a:spcAft>
                <a:spcPts val="0"/>
              </a:spcAft>
              <a:buSzPts val="1800"/>
              <a:buFont typeface="Noto Sans Symbols"/>
              <a:buChar char="⮚"/>
            </a:pPr>
            <a:r>
              <a:rPr lang="pl-PL" b="1"/>
              <a:t>Uzupełnienie wyroku postanowieniem – art. 420</a:t>
            </a:r>
            <a:r>
              <a:rPr lang="pl-PL"/>
              <a:t> - jeżeli wyrok nie zawiera rozstrzygnięcia co do przepadku, zaliczenia tymczasowego aresztowania, zatrzymania lub środków zapobiegawczych wymienionych w art. 276 albo dowodów rzeczowych, sąd orzeka o tym postanowieniem na posiedzeniu.</a:t>
            </a:r>
            <a:endParaRPr/>
          </a:p>
          <a:p>
            <a:pPr marL="182880" lvl="0" indent="-182880" algn="just" rtl="0">
              <a:lnSpc>
                <a:spcPct val="100000"/>
              </a:lnSpc>
              <a:spcBef>
                <a:spcPts val="900"/>
              </a:spcBef>
              <a:spcAft>
                <a:spcPts val="0"/>
              </a:spcAft>
              <a:buSzPts val="1800"/>
              <a:buChar char="◦"/>
            </a:pPr>
            <a:r>
              <a:rPr lang="pl-PL"/>
              <a:t>Jeżeli sad nieprawidłowo zaliczył okres tymczasowego aresztowania na poczet orzeczonej kary, stosuje się odpowiednio ww. regulacje.</a:t>
            </a:r>
            <a:endParaRPr/>
          </a:p>
          <a:p>
            <a:pPr marL="182880" lvl="0" indent="-182880" algn="just" rtl="0">
              <a:lnSpc>
                <a:spcPct val="100000"/>
              </a:lnSpc>
              <a:spcBef>
                <a:spcPts val="900"/>
              </a:spcBef>
              <a:spcAft>
                <a:spcPts val="0"/>
              </a:spcAft>
              <a:buSzPts val="1800"/>
              <a:buChar char="◦"/>
            </a:pPr>
            <a:r>
              <a:rPr lang="pl-PL"/>
              <a:t>Na ww. postanowienie przysługuje zażalenie.</a:t>
            </a:r>
            <a:endParaRPr/>
          </a:p>
          <a:p>
            <a:pPr marL="182880" lvl="0" indent="-182880" algn="just" rtl="0">
              <a:lnSpc>
                <a:spcPct val="100000"/>
              </a:lnSpc>
              <a:spcBef>
                <a:spcPts val="900"/>
              </a:spcBef>
              <a:spcAft>
                <a:spcPts val="0"/>
              </a:spcAft>
              <a:buSzPts val="1800"/>
              <a:buFont typeface="Noto Sans Symbols"/>
              <a:buChar char="⮚"/>
            </a:pPr>
            <a:r>
              <a:rPr lang="pl-PL" b="1"/>
              <a:t>Uzasadnienie wyroku:</a:t>
            </a:r>
            <a:endParaRPr/>
          </a:p>
          <a:p>
            <a:pPr marL="182880" lvl="0" indent="-182880" algn="just" rtl="0">
              <a:lnSpc>
                <a:spcPct val="100000"/>
              </a:lnSpc>
              <a:spcBef>
                <a:spcPts val="900"/>
              </a:spcBef>
              <a:spcAft>
                <a:spcPts val="0"/>
              </a:spcAft>
              <a:buSzPts val="1800"/>
              <a:buChar char="◦"/>
            </a:pPr>
            <a:r>
              <a:rPr lang="pl-PL"/>
              <a:t>Sporządzane na wniosek strony złożony w terminie zawitym 7 dni od daty ogłoszenia, a w niektórych wypadkach – doręczenia wyroku</a:t>
            </a:r>
            <a:endParaRPr/>
          </a:p>
          <a:p>
            <a:pPr marL="182880" lvl="0" indent="-182880" algn="just" rtl="0">
              <a:lnSpc>
                <a:spcPct val="100000"/>
              </a:lnSpc>
              <a:spcBef>
                <a:spcPts val="900"/>
              </a:spcBef>
              <a:spcAft>
                <a:spcPts val="0"/>
              </a:spcAft>
              <a:buSzPts val="1800"/>
              <a:buChar char="◦"/>
            </a:pPr>
            <a:r>
              <a:rPr lang="pl-PL"/>
              <a:t>Wniosek winien precyzować, czy uzasadnienie ma być sporządzone co do całości czy też części wyroku</a:t>
            </a:r>
            <a:endParaRPr/>
          </a:p>
          <a:p>
            <a:pPr marL="182880" lvl="0" indent="-182880" algn="just" rtl="0">
              <a:lnSpc>
                <a:spcPct val="100000"/>
              </a:lnSpc>
              <a:spcBef>
                <a:spcPts val="900"/>
              </a:spcBef>
              <a:spcAft>
                <a:spcPts val="0"/>
              </a:spcAft>
              <a:buSzPts val="1800"/>
              <a:buChar char="◦"/>
            </a:pPr>
            <a:r>
              <a:rPr lang="pl-PL"/>
              <a:t>Od grudnia 2019 roku jest sporządzane na formularzu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
          <p:cNvSpPr txBox="1">
            <a:spLocks noGrp="1"/>
          </p:cNvSpPr>
          <p:nvPr>
            <p:ph type="title"/>
          </p:nvPr>
        </p:nvSpPr>
        <p:spPr>
          <a:xfrm>
            <a:off x="731520" y="642594"/>
            <a:ext cx="7680960" cy="1371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Century Gothic"/>
              <a:buNone/>
            </a:pPr>
            <a:r>
              <a:rPr lang="pl-PL"/>
              <a:t>Rozprawa główna</a:t>
            </a:r>
            <a:endParaRPr/>
          </a:p>
        </p:txBody>
      </p:sp>
      <p:grpSp>
        <p:nvGrpSpPr>
          <p:cNvPr id="112" name="Google Shape;112;p2"/>
          <p:cNvGrpSpPr/>
          <p:nvPr/>
        </p:nvGrpSpPr>
        <p:grpSpPr>
          <a:xfrm>
            <a:off x="735400" y="3654788"/>
            <a:ext cx="7673199" cy="829535"/>
            <a:chOff x="3562" y="1551350"/>
            <a:chExt cx="7673199" cy="829535"/>
          </a:xfrm>
        </p:grpSpPr>
        <p:sp>
          <p:nvSpPr>
            <p:cNvPr id="113" name="Google Shape;113;p2"/>
            <p:cNvSpPr/>
            <p:nvPr/>
          </p:nvSpPr>
          <p:spPr>
            <a:xfrm>
              <a:off x="3562" y="1551350"/>
              <a:ext cx="2073837" cy="829535"/>
            </a:xfrm>
            <a:prstGeom prst="chevron">
              <a:avLst>
                <a:gd name="adj" fmla="val 50000"/>
              </a:avLst>
            </a:prstGeom>
            <a:solidFill>
              <a:srgbClr val="19ACE4"/>
            </a:solidFill>
            <a:ln w="127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txBox="1"/>
            <p:nvPr/>
          </p:nvSpPr>
          <p:spPr>
            <a:xfrm>
              <a:off x="418330" y="1551350"/>
              <a:ext cx="1244302" cy="829535"/>
            </a:xfrm>
            <a:prstGeom prst="rect">
              <a:avLst/>
            </a:prstGeom>
            <a:noFill/>
            <a:ln>
              <a:noFill/>
            </a:ln>
          </p:spPr>
          <p:txBody>
            <a:bodyPr spcFirstLastPara="1" wrap="square" lIns="56000" tIns="18650" rIns="18650" bIns="18650" anchor="ctr" anchorCtr="0">
              <a:noAutofit/>
            </a:bodyPr>
            <a:lstStyle/>
            <a:p>
              <a:pPr marL="0" marR="0" lvl="0" indent="0" algn="ctr" rtl="0">
                <a:lnSpc>
                  <a:spcPct val="90000"/>
                </a:lnSpc>
                <a:spcBef>
                  <a:spcPts val="0"/>
                </a:spcBef>
                <a:spcAft>
                  <a:spcPts val="0"/>
                </a:spcAft>
                <a:buClr>
                  <a:schemeClr val="lt1"/>
                </a:buClr>
                <a:buSzPts val="1400"/>
                <a:buFont typeface="Century Gothic"/>
                <a:buNone/>
              </a:pPr>
              <a:r>
                <a:rPr lang="pl-PL" sz="1400" b="0" i="0" u="none" strike="noStrike" cap="none">
                  <a:solidFill>
                    <a:schemeClr val="lt1"/>
                  </a:solidFill>
                  <a:latin typeface="Century Gothic"/>
                  <a:ea typeface="Century Gothic"/>
                  <a:cs typeface="Century Gothic"/>
                  <a:sym typeface="Century Gothic"/>
                </a:rPr>
                <a:t>Rozpoczęcie rozprawy</a:t>
              </a:r>
              <a:endParaRPr/>
            </a:p>
          </p:txBody>
        </p:sp>
        <p:sp>
          <p:nvSpPr>
            <p:cNvPr id="115" name="Google Shape;115;p2"/>
            <p:cNvSpPr/>
            <p:nvPr/>
          </p:nvSpPr>
          <p:spPr>
            <a:xfrm>
              <a:off x="1870016" y="1551350"/>
              <a:ext cx="2073837" cy="829535"/>
            </a:xfrm>
            <a:prstGeom prst="chevron">
              <a:avLst>
                <a:gd name="adj" fmla="val 50000"/>
              </a:avLst>
            </a:prstGeom>
            <a:solidFill>
              <a:srgbClr val="19ACE4"/>
            </a:solidFill>
            <a:ln w="127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txBox="1"/>
            <p:nvPr/>
          </p:nvSpPr>
          <p:spPr>
            <a:xfrm>
              <a:off x="2284784" y="1551350"/>
              <a:ext cx="1244302" cy="829535"/>
            </a:xfrm>
            <a:prstGeom prst="rect">
              <a:avLst/>
            </a:prstGeom>
            <a:noFill/>
            <a:ln>
              <a:noFill/>
            </a:ln>
          </p:spPr>
          <p:txBody>
            <a:bodyPr spcFirstLastPara="1" wrap="square" lIns="56000" tIns="18650" rIns="18650" bIns="18650" anchor="ctr" anchorCtr="0">
              <a:noAutofit/>
            </a:bodyPr>
            <a:lstStyle/>
            <a:p>
              <a:pPr marL="0" marR="0" lvl="0" indent="0" algn="ctr" rtl="0">
                <a:lnSpc>
                  <a:spcPct val="90000"/>
                </a:lnSpc>
                <a:spcBef>
                  <a:spcPts val="0"/>
                </a:spcBef>
                <a:spcAft>
                  <a:spcPts val="0"/>
                </a:spcAft>
                <a:buClr>
                  <a:schemeClr val="lt1"/>
                </a:buClr>
                <a:buSzPts val="1400"/>
                <a:buFont typeface="Century Gothic"/>
                <a:buNone/>
              </a:pPr>
              <a:r>
                <a:rPr lang="pl-PL" sz="1400" b="0" i="0" u="none" strike="noStrike" cap="none">
                  <a:solidFill>
                    <a:schemeClr val="lt1"/>
                  </a:solidFill>
                  <a:latin typeface="Century Gothic"/>
                  <a:ea typeface="Century Gothic"/>
                  <a:cs typeface="Century Gothic"/>
                  <a:sym typeface="Century Gothic"/>
                </a:rPr>
                <a:t>Przewód sądowy</a:t>
              </a:r>
              <a:endParaRPr/>
            </a:p>
          </p:txBody>
        </p:sp>
        <p:sp>
          <p:nvSpPr>
            <p:cNvPr id="117" name="Google Shape;117;p2"/>
            <p:cNvSpPr/>
            <p:nvPr/>
          </p:nvSpPr>
          <p:spPr>
            <a:xfrm>
              <a:off x="3736470" y="1551350"/>
              <a:ext cx="2073837" cy="829535"/>
            </a:xfrm>
            <a:prstGeom prst="chevron">
              <a:avLst>
                <a:gd name="adj" fmla="val 50000"/>
              </a:avLst>
            </a:prstGeom>
            <a:solidFill>
              <a:srgbClr val="19ACE4"/>
            </a:solidFill>
            <a:ln w="127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txBox="1"/>
            <p:nvPr/>
          </p:nvSpPr>
          <p:spPr>
            <a:xfrm>
              <a:off x="4151238" y="1551350"/>
              <a:ext cx="1244302" cy="829535"/>
            </a:xfrm>
            <a:prstGeom prst="rect">
              <a:avLst/>
            </a:prstGeom>
            <a:noFill/>
            <a:ln>
              <a:noFill/>
            </a:ln>
          </p:spPr>
          <p:txBody>
            <a:bodyPr spcFirstLastPara="1" wrap="square" lIns="56000" tIns="18650" rIns="18650" bIns="18650" anchor="ctr" anchorCtr="0">
              <a:noAutofit/>
            </a:bodyPr>
            <a:lstStyle/>
            <a:p>
              <a:pPr marL="0" marR="0" lvl="0" indent="0" algn="ctr" rtl="0">
                <a:lnSpc>
                  <a:spcPct val="90000"/>
                </a:lnSpc>
                <a:spcBef>
                  <a:spcPts val="0"/>
                </a:spcBef>
                <a:spcAft>
                  <a:spcPts val="0"/>
                </a:spcAft>
                <a:buClr>
                  <a:schemeClr val="lt1"/>
                </a:buClr>
                <a:buSzPts val="1400"/>
                <a:buFont typeface="Century Gothic"/>
                <a:buNone/>
              </a:pPr>
              <a:r>
                <a:rPr lang="pl-PL" sz="1400" b="0" i="0" u="none" strike="noStrike" cap="none">
                  <a:solidFill>
                    <a:schemeClr val="lt1"/>
                  </a:solidFill>
                  <a:latin typeface="Century Gothic"/>
                  <a:ea typeface="Century Gothic"/>
                  <a:cs typeface="Century Gothic"/>
                  <a:sym typeface="Century Gothic"/>
                </a:rPr>
                <a:t>Głosy końcowe</a:t>
              </a:r>
              <a:endParaRPr/>
            </a:p>
          </p:txBody>
        </p:sp>
        <p:sp>
          <p:nvSpPr>
            <p:cNvPr id="119" name="Google Shape;119;p2"/>
            <p:cNvSpPr/>
            <p:nvPr/>
          </p:nvSpPr>
          <p:spPr>
            <a:xfrm>
              <a:off x="5602924" y="1551350"/>
              <a:ext cx="2073837" cy="829535"/>
            </a:xfrm>
            <a:prstGeom prst="chevron">
              <a:avLst>
                <a:gd name="adj" fmla="val 50000"/>
              </a:avLst>
            </a:prstGeom>
            <a:solidFill>
              <a:srgbClr val="19ACE4"/>
            </a:solidFill>
            <a:ln w="127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txBox="1"/>
            <p:nvPr/>
          </p:nvSpPr>
          <p:spPr>
            <a:xfrm>
              <a:off x="6017692" y="1551350"/>
              <a:ext cx="1244302" cy="829535"/>
            </a:xfrm>
            <a:prstGeom prst="rect">
              <a:avLst/>
            </a:prstGeom>
            <a:noFill/>
            <a:ln>
              <a:noFill/>
            </a:ln>
          </p:spPr>
          <p:txBody>
            <a:bodyPr spcFirstLastPara="1" wrap="square" lIns="56000" tIns="18650" rIns="18650" bIns="18650" anchor="ctr" anchorCtr="0">
              <a:noAutofit/>
            </a:bodyPr>
            <a:lstStyle/>
            <a:p>
              <a:pPr marL="0" marR="0" lvl="0" indent="0" algn="ctr" rtl="0">
                <a:lnSpc>
                  <a:spcPct val="90000"/>
                </a:lnSpc>
                <a:spcBef>
                  <a:spcPts val="0"/>
                </a:spcBef>
                <a:spcAft>
                  <a:spcPts val="0"/>
                </a:spcAft>
                <a:buClr>
                  <a:schemeClr val="lt1"/>
                </a:buClr>
                <a:buSzPts val="1400"/>
                <a:buFont typeface="Century Gothic"/>
                <a:buNone/>
              </a:pPr>
              <a:r>
                <a:rPr lang="pl-PL" sz="1400" b="0" i="0" u="none" strike="noStrike" cap="none">
                  <a:solidFill>
                    <a:schemeClr val="lt1"/>
                  </a:solidFill>
                  <a:latin typeface="Century Gothic"/>
                  <a:ea typeface="Century Gothic"/>
                  <a:cs typeface="Century Gothic"/>
                  <a:sym typeface="Century Gothic"/>
                </a:rPr>
                <a:t>Narada i wyrokowanie</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3"/>
          <p:cNvSpPr txBox="1">
            <a:spLocks noGrp="1"/>
          </p:cNvSpPr>
          <p:nvPr>
            <p:ph type="title"/>
          </p:nvPr>
        </p:nvSpPr>
        <p:spPr>
          <a:xfrm>
            <a:off x="731520" y="346952"/>
            <a:ext cx="7680960" cy="1371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Century Gothic"/>
              <a:buNone/>
            </a:pPr>
            <a:r>
              <a:rPr lang="pl-PL"/>
              <a:t>Jawność rozprawy głównej</a:t>
            </a:r>
            <a:endParaRPr/>
          </a:p>
        </p:txBody>
      </p:sp>
      <p:sp>
        <p:nvSpPr>
          <p:cNvPr id="126" name="Google Shape;126;p3"/>
          <p:cNvSpPr txBox="1">
            <a:spLocks noGrp="1"/>
          </p:cNvSpPr>
          <p:nvPr>
            <p:ph type="body" idx="1"/>
          </p:nvPr>
        </p:nvSpPr>
        <p:spPr>
          <a:xfrm>
            <a:off x="467544" y="1700808"/>
            <a:ext cx="8424936" cy="4824536"/>
          </a:xfrm>
          <a:prstGeom prst="rect">
            <a:avLst/>
          </a:prstGeom>
          <a:noFill/>
          <a:ln>
            <a:noFill/>
          </a:ln>
        </p:spPr>
        <p:txBody>
          <a:bodyPr spcFirstLastPara="1" wrap="square" lIns="91425" tIns="45700" rIns="91425" bIns="45700" anchor="t" anchorCtr="0">
            <a:normAutofit lnSpcReduction="10000"/>
          </a:bodyPr>
          <a:lstStyle/>
          <a:p>
            <a:pPr marL="182880" lvl="0" indent="-182880" algn="just" rtl="0">
              <a:lnSpc>
                <a:spcPct val="100000"/>
              </a:lnSpc>
              <a:spcBef>
                <a:spcPts val="0"/>
              </a:spcBef>
              <a:spcAft>
                <a:spcPts val="0"/>
              </a:spcAft>
              <a:buSzPts val="1800"/>
              <a:buChar char="◦"/>
            </a:pPr>
            <a:r>
              <a:rPr lang="pl-PL" dirty="0"/>
              <a:t>Jest to zasada konstytucyjna (art. 45 Konstytucji) i konwencyjna (art. 6 EKPC)</a:t>
            </a:r>
            <a:endParaRPr dirty="0"/>
          </a:p>
          <a:p>
            <a:pPr marL="182880" lvl="0" indent="-182880" algn="just" rtl="0">
              <a:lnSpc>
                <a:spcPct val="100000"/>
              </a:lnSpc>
              <a:spcBef>
                <a:spcPts val="900"/>
              </a:spcBef>
              <a:spcAft>
                <a:spcPts val="0"/>
              </a:spcAft>
              <a:buSzPts val="1800"/>
              <a:buChar char="◦"/>
            </a:pPr>
            <a:r>
              <a:rPr lang="pl-PL" dirty="0"/>
              <a:t>To gwarantuje kontrolę społeczną nad przebiegiem procesu</a:t>
            </a:r>
            <a:endParaRPr dirty="0"/>
          </a:p>
          <a:p>
            <a:pPr marL="182880" lvl="0" indent="-182880" algn="just" rtl="0">
              <a:lnSpc>
                <a:spcPct val="100000"/>
              </a:lnSpc>
              <a:spcBef>
                <a:spcPts val="900"/>
              </a:spcBef>
              <a:spcAft>
                <a:spcPts val="0"/>
              </a:spcAft>
              <a:buSzPts val="1800"/>
              <a:buChar char="◦"/>
            </a:pPr>
            <a:r>
              <a:rPr lang="pl-PL" dirty="0"/>
              <a:t>Każda osoba pełnoletnia i nieuzbrojona oraz niebędąca w stanie nielicującym z powagą sądu ma prawo uczestniczyć w rozprawie.</a:t>
            </a:r>
            <a:endParaRPr dirty="0"/>
          </a:p>
          <a:p>
            <a:pPr marL="182880" lvl="0" indent="-182880" algn="just" rtl="0">
              <a:lnSpc>
                <a:spcPct val="100000"/>
              </a:lnSpc>
              <a:spcBef>
                <a:spcPts val="900"/>
              </a:spcBef>
              <a:spcAft>
                <a:spcPts val="0"/>
              </a:spcAft>
              <a:buSzPts val="1800"/>
              <a:buChar char="◦"/>
            </a:pPr>
            <a:r>
              <a:rPr lang="pl-PL" dirty="0"/>
              <a:t>wyłączenie jawności może nastąpić </a:t>
            </a:r>
            <a:r>
              <a:rPr lang="pl-PL" b="1" dirty="0"/>
              <a:t>tylko wyjątkowo w sytuacjach przewidzianych w ustawie </a:t>
            </a:r>
            <a:r>
              <a:rPr lang="pl-PL" b="1" dirty="0">
                <a:sym typeface="Wingdings" panose="05000000000000000000" pitchFamily="2" charset="2"/>
              </a:rPr>
              <a:t></a:t>
            </a:r>
            <a:r>
              <a:rPr lang="pl-PL" b="1" dirty="0"/>
              <a:t> ustawowe wyłączenia jawności:</a:t>
            </a:r>
            <a:endParaRPr dirty="0"/>
          </a:p>
          <a:p>
            <a:pPr marL="457200" lvl="1" indent="-182880" algn="just" rtl="0">
              <a:lnSpc>
                <a:spcPct val="100000"/>
              </a:lnSpc>
              <a:spcBef>
                <a:spcPts val="500"/>
              </a:spcBef>
              <a:spcAft>
                <a:spcPts val="0"/>
              </a:spcAft>
              <a:buSzPts val="1600"/>
              <a:buChar char="◦"/>
            </a:pPr>
            <a:r>
              <a:rPr lang="pl-PL" dirty="0"/>
              <a:t>Z mocy prawa (art. 359)</a:t>
            </a:r>
            <a:endParaRPr dirty="0"/>
          </a:p>
          <a:p>
            <a:pPr marL="731520" lvl="2" indent="-182879" algn="just" rtl="0">
              <a:lnSpc>
                <a:spcPct val="100000"/>
              </a:lnSpc>
              <a:spcBef>
                <a:spcPts val="500"/>
              </a:spcBef>
              <a:spcAft>
                <a:spcPts val="0"/>
              </a:spcAft>
              <a:buSzPts val="1400"/>
              <a:buChar char="◦"/>
            </a:pPr>
            <a:r>
              <a:rPr lang="pl-PL" dirty="0"/>
              <a:t>Orzeczenie środków zabezpieczających wobec niepoczytalnego sprawcy</a:t>
            </a:r>
            <a:endParaRPr dirty="0"/>
          </a:p>
          <a:p>
            <a:pPr marL="731520" lvl="2" indent="-182879" algn="just" rtl="0">
              <a:lnSpc>
                <a:spcPct val="100000"/>
              </a:lnSpc>
              <a:spcBef>
                <a:spcPts val="500"/>
              </a:spcBef>
              <a:spcAft>
                <a:spcPts val="0"/>
              </a:spcAft>
              <a:buSzPts val="1400"/>
              <a:buChar char="◦"/>
            </a:pPr>
            <a:r>
              <a:rPr lang="pl-PL" dirty="0"/>
              <a:t>Pomówienie lub znieważenie, chyba że pokrzywdzony wnosi o jawne procedowanie</a:t>
            </a:r>
            <a:endParaRPr dirty="0"/>
          </a:p>
          <a:p>
            <a:pPr marL="457200" lvl="1" indent="-182880" algn="just" rtl="0">
              <a:lnSpc>
                <a:spcPct val="100000"/>
              </a:lnSpc>
              <a:spcBef>
                <a:spcPts val="500"/>
              </a:spcBef>
              <a:spcAft>
                <a:spcPts val="0"/>
              </a:spcAft>
              <a:buSzPts val="1600"/>
              <a:buChar char="◦"/>
            </a:pPr>
            <a:r>
              <a:rPr lang="pl-PL" dirty="0"/>
              <a:t>Z mocy decyzji procesowej – zawsze fakultatywnie – katalog przesłanek w art. 360 § 1 k.p.k. i należy go znać</a:t>
            </a:r>
            <a:endParaRPr dirty="0"/>
          </a:p>
          <a:p>
            <a:pPr marL="182880" lvl="0" indent="-182880" algn="just" rtl="0">
              <a:lnSpc>
                <a:spcPct val="100000"/>
              </a:lnSpc>
              <a:spcBef>
                <a:spcPts val="900"/>
              </a:spcBef>
              <a:spcAft>
                <a:spcPts val="0"/>
              </a:spcAft>
              <a:buSzPts val="1800"/>
              <a:buChar char="◦"/>
            </a:pPr>
            <a:r>
              <a:rPr lang="pl-PL" dirty="0"/>
              <a:t>Kontrowersyjny przepis art. 360 § 2, wprowadzony w 2016 roku – ustawodawca próbuje </a:t>
            </a:r>
            <a:r>
              <a:rPr lang="pl-PL" b="1" dirty="0"/>
              <a:t>prokuratora uczynić decydentem w zakresie jawności rozprawy</a:t>
            </a:r>
            <a:endParaRPr b="1" dirty="0"/>
          </a:p>
          <a:p>
            <a:pPr marL="182880" lvl="0" indent="-182880" algn="just" rtl="0">
              <a:lnSpc>
                <a:spcPct val="100000"/>
              </a:lnSpc>
              <a:spcBef>
                <a:spcPts val="900"/>
              </a:spcBef>
              <a:spcAft>
                <a:spcPts val="0"/>
              </a:spcAft>
              <a:buSzPts val="1800"/>
              <a:buChar char="◦"/>
            </a:pPr>
            <a:r>
              <a:rPr lang="pl-PL" dirty="0"/>
              <a:t>+ kwestia obecności mediów</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4"/>
          <p:cNvSpPr txBox="1">
            <a:spLocks noGrp="1"/>
          </p:cNvSpPr>
          <p:nvPr>
            <p:ph type="title"/>
          </p:nvPr>
        </p:nvSpPr>
        <p:spPr>
          <a:xfrm>
            <a:off x="731520" y="642594"/>
            <a:ext cx="7800920" cy="1371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Century Gothic"/>
              <a:buNone/>
            </a:pPr>
            <a:r>
              <a:rPr lang="pl-PL"/>
              <a:t>ZAWIADOMIENIE O ROZPRAWIE</a:t>
            </a:r>
            <a:endParaRPr/>
          </a:p>
        </p:txBody>
      </p:sp>
      <p:sp>
        <p:nvSpPr>
          <p:cNvPr id="132" name="Google Shape;132;p4"/>
          <p:cNvSpPr txBox="1">
            <a:spLocks noGrp="1"/>
          </p:cNvSpPr>
          <p:nvPr>
            <p:ph type="body" idx="1"/>
          </p:nvPr>
        </p:nvSpPr>
        <p:spPr>
          <a:xfrm>
            <a:off x="731520" y="2103120"/>
            <a:ext cx="7680960" cy="3931920"/>
          </a:xfrm>
          <a:prstGeom prst="rect">
            <a:avLst/>
          </a:prstGeom>
          <a:noFill/>
          <a:ln>
            <a:noFill/>
          </a:ln>
        </p:spPr>
        <p:txBody>
          <a:bodyPr spcFirstLastPara="1" wrap="square" lIns="91425" tIns="45700" rIns="91425" bIns="45700" anchor="t" anchorCtr="0">
            <a:normAutofit/>
          </a:bodyPr>
          <a:lstStyle/>
          <a:p>
            <a:pPr marL="182880" lvl="0" indent="-182880" algn="just" rtl="0">
              <a:lnSpc>
                <a:spcPct val="100000"/>
              </a:lnSpc>
              <a:spcBef>
                <a:spcPts val="0"/>
              </a:spcBef>
              <a:spcAft>
                <a:spcPts val="0"/>
              </a:spcAft>
              <a:buSzPts val="1800"/>
              <a:buChar char="◦"/>
            </a:pPr>
            <a:r>
              <a:rPr lang="pl-PL"/>
              <a:t>Zgodnie z art. 353 k.p.k. musi zostać doręczone najpóźniej 7 dni przed terminem, a w razie niezachowania tego terminu rozprawa musi zostać odroczona na ich wniosek – trzeba im bowiem zapewnić czas na przygotowanie obrony</a:t>
            </a:r>
            <a:endParaRPr/>
          </a:p>
          <a:p>
            <a:pPr marL="182880" lvl="0" indent="-182880" algn="just" rtl="0">
              <a:lnSpc>
                <a:spcPct val="100000"/>
              </a:lnSpc>
              <a:spcBef>
                <a:spcPts val="900"/>
              </a:spcBef>
              <a:spcAft>
                <a:spcPts val="0"/>
              </a:spcAft>
              <a:buSzPts val="1800"/>
              <a:buChar char="◦"/>
            </a:pPr>
            <a:r>
              <a:rPr lang="pl-PL"/>
              <a:t>O rozprawie głównej zawiadamia się zgodnie z art. 350 § 4 k.p.k. także pokrzywdzonego</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5"/>
          <p:cNvSpPr txBox="1">
            <a:spLocks noGrp="1"/>
          </p:cNvSpPr>
          <p:nvPr>
            <p:ph type="title"/>
          </p:nvPr>
        </p:nvSpPr>
        <p:spPr>
          <a:xfrm>
            <a:off x="731520" y="260648"/>
            <a:ext cx="7680960" cy="13716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262626"/>
              </a:buClr>
              <a:buSzPct val="100000"/>
              <a:buFont typeface="Century Gothic"/>
              <a:buNone/>
            </a:pPr>
            <a:r>
              <a:rPr lang="pl-PL" sz="3600"/>
              <a:t>ROZPOCZĘCIE ROZPRAWY GŁÓWNEJ</a:t>
            </a:r>
            <a:br>
              <a:rPr lang="pl-PL" sz="3600"/>
            </a:br>
            <a:endParaRPr sz="3600"/>
          </a:p>
        </p:txBody>
      </p:sp>
      <p:sp>
        <p:nvSpPr>
          <p:cNvPr id="138" name="Google Shape;138;p5"/>
          <p:cNvSpPr txBox="1">
            <a:spLocks noGrp="1"/>
          </p:cNvSpPr>
          <p:nvPr>
            <p:ph type="body" idx="1"/>
          </p:nvPr>
        </p:nvSpPr>
        <p:spPr>
          <a:xfrm>
            <a:off x="125760" y="1052736"/>
            <a:ext cx="8892480" cy="5688632"/>
          </a:xfrm>
          <a:prstGeom prst="rect">
            <a:avLst/>
          </a:prstGeom>
          <a:noFill/>
          <a:ln>
            <a:noFill/>
          </a:ln>
        </p:spPr>
        <p:txBody>
          <a:bodyPr spcFirstLastPara="1" wrap="square" lIns="91425" tIns="45700" rIns="91425" bIns="45700" anchor="t" anchorCtr="0">
            <a:noAutofit/>
          </a:bodyPr>
          <a:lstStyle/>
          <a:p>
            <a:pPr marL="457200" lvl="0" indent="-457200" algn="just" rtl="0">
              <a:lnSpc>
                <a:spcPct val="100000"/>
              </a:lnSpc>
              <a:spcBef>
                <a:spcPts val="0"/>
              </a:spcBef>
              <a:spcAft>
                <a:spcPts val="0"/>
              </a:spcAft>
              <a:buSzPts val="2000"/>
              <a:buAutoNum type="arabicPeriod"/>
            </a:pPr>
            <a:r>
              <a:rPr lang="pl-PL" sz="2000"/>
              <a:t>Wywołanie sprawy przez protokolanta – art. 381</a:t>
            </a:r>
            <a:endParaRPr/>
          </a:p>
          <a:p>
            <a:pPr marL="457200" lvl="0" indent="-457200" algn="just" rtl="0">
              <a:lnSpc>
                <a:spcPct val="100000"/>
              </a:lnSpc>
              <a:spcBef>
                <a:spcPts val="900"/>
              </a:spcBef>
              <a:spcAft>
                <a:spcPts val="0"/>
              </a:spcAft>
              <a:buSzPts val="2000"/>
              <a:buAutoNum type="arabicPeriod"/>
            </a:pPr>
            <a:r>
              <a:rPr lang="pl-PL" sz="2000"/>
              <a:t>Sprawdzenie przez przewodniczącego obecności wezwanych osób, a także czy nie ma przeszkód do rozpoznania sprawy – art. 381</a:t>
            </a:r>
            <a:endParaRPr/>
          </a:p>
          <a:p>
            <a:pPr marL="457200" lvl="0" indent="-457200" algn="just" rtl="0">
              <a:lnSpc>
                <a:spcPct val="100000"/>
              </a:lnSpc>
              <a:spcBef>
                <a:spcPts val="900"/>
              </a:spcBef>
              <a:spcAft>
                <a:spcPts val="0"/>
              </a:spcAft>
              <a:buSzPts val="2000"/>
              <a:buAutoNum type="arabicPeriod"/>
            </a:pPr>
            <a:r>
              <a:rPr lang="pl-PL" sz="2000"/>
              <a:t>Zarządzenie opuszczenia sali przez świadków, z wyjątkiem pokrzywdzonego – art. 384</a:t>
            </a:r>
            <a:endParaRPr/>
          </a:p>
          <a:p>
            <a:pPr marL="457200" lvl="0" indent="-457200" algn="just" rtl="0">
              <a:lnSpc>
                <a:spcPct val="100000"/>
              </a:lnSpc>
              <a:spcBef>
                <a:spcPts val="900"/>
              </a:spcBef>
              <a:spcAft>
                <a:spcPts val="0"/>
              </a:spcAft>
              <a:buSzPts val="2000"/>
              <a:buAutoNum type="arabicPeriod"/>
            </a:pPr>
            <a:r>
              <a:rPr lang="pl-PL" sz="2000"/>
              <a:t>Czas na załatwienie kwestii incydentalnych, które strony mogą podnieść najpóźniej w tej chwili, tj. przed rozpoczęciem przewodu sądowego (ale uwaga na odrębną prekluzję dot. pos. org. z 349):</a:t>
            </a:r>
            <a:endParaRPr/>
          </a:p>
          <a:p>
            <a:pPr marL="457200" lvl="1" indent="-182880" algn="just" rtl="0">
              <a:lnSpc>
                <a:spcPct val="100000"/>
              </a:lnSpc>
              <a:spcBef>
                <a:spcPts val="500"/>
              </a:spcBef>
              <a:spcAft>
                <a:spcPts val="0"/>
              </a:spcAft>
              <a:buSzPts val="1600"/>
              <a:buChar char="◦"/>
            </a:pPr>
            <a:r>
              <a:rPr lang="pl-PL"/>
              <a:t>wniosek o wyłączenie sędziego z powodu osobistego stosunku do stron (art. 41 § 2)</a:t>
            </a:r>
            <a:endParaRPr/>
          </a:p>
          <a:p>
            <a:pPr marL="457200" lvl="1" indent="-182880" algn="just" rtl="0">
              <a:lnSpc>
                <a:spcPct val="100000"/>
              </a:lnSpc>
              <a:spcBef>
                <a:spcPts val="500"/>
              </a:spcBef>
              <a:spcAft>
                <a:spcPts val="0"/>
              </a:spcAft>
              <a:buSzPts val="1600"/>
              <a:buChar char="◦"/>
            </a:pPr>
            <a:r>
              <a:rPr lang="pl-PL"/>
              <a:t>oświadczenie pokrzywdzonego, że będzie on działał w charakterze oskarżyciela posiłkowego (art. 54 § 1)</a:t>
            </a:r>
            <a:endParaRPr/>
          </a:p>
          <a:p>
            <a:pPr marL="457200" lvl="1" indent="-182880" algn="just" rtl="0">
              <a:lnSpc>
                <a:spcPct val="100000"/>
              </a:lnSpc>
              <a:spcBef>
                <a:spcPts val="500"/>
              </a:spcBef>
              <a:spcAft>
                <a:spcPts val="0"/>
              </a:spcAft>
              <a:buSzPts val="1600"/>
              <a:buChar char="◦"/>
            </a:pPr>
            <a:r>
              <a:rPr lang="pl-PL"/>
              <a:t>Przyłączenie się do sprawy z oskarżenia prywatnego innego pokrzywdzonego tym samym czynem (art. 59 § 2)</a:t>
            </a:r>
            <a:endParaRPr/>
          </a:p>
          <a:p>
            <a:pPr marL="457200" lvl="1" indent="-182880" algn="just" rtl="0">
              <a:lnSpc>
                <a:spcPct val="100000"/>
              </a:lnSpc>
              <a:spcBef>
                <a:spcPts val="500"/>
              </a:spcBef>
              <a:spcAft>
                <a:spcPts val="0"/>
              </a:spcAft>
              <a:buSzPts val="1600"/>
              <a:buChar char="◦"/>
            </a:pPr>
            <a:r>
              <a:rPr lang="pl-PL"/>
              <a:t>złożenie wniosku o odroczenie rozprawy przez oskarżonego lub jego obrońcę z powodu krótszego niż 7 dni okresu dzielącego zawiadomienie o terminie rozprawy od terminu tej rozprawy (art. 353 § 2)</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6"/>
          <p:cNvSpPr txBox="1">
            <a:spLocks noGrp="1"/>
          </p:cNvSpPr>
          <p:nvPr>
            <p:ph type="title"/>
          </p:nvPr>
        </p:nvSpPr>
        <p:spPr>
          <a:xfrm>
            <a:off x="731520" y="188640"/>
            <a:ext cx="7680960" cy="13716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4000"/>
              <a:buFont typeface="Century Gothic"/>
              <a:buNone/>
            </a:pPr>
            <a:r>
              <a:rPr lang="pl-PL"/>
              <a:t>PRZEWÓD SĄDOWY</a:t>
            </a:r>
            <a:endParaRPr/>
          </a:p>
        </p:txBody>
      </p:sp>
      <p:sp>
        <p:nvSpPr>
          <p:cNvPr id="144" name="Google Shape;144;p6"/>
          <p:cNvSpPr txBox="1">
            <a:spLocks noGrp="1"/>
          </p:cNvSpPr>
          <p:nvPr>
            <p:ph type="body" idx="1"/>
          </p:nvPr>
        </p:nvSpPr>
        <p:spPr>
          <a:xfrm>
            <a:off x="731520" y="1560240"/>
            <a:ext cx="7680960" cy="4893096"/>
          </a:xfrm>
          <a:prstGeom prst="rect">
            <a:avLst/>
          </a:prstGeom>
          <a:noFill/>
          <a:ln>
            <a:noFill/>
          </a:ln>
        </p:spPr>
        <p:txBody>
          <a:bodyPr spcFirstLastPara="1" wrap="square" lIns="91425" tIns="45700" rIns="91425" bIns="45700" anchor="t" anchorCtr="0">
            <a:noAutofit/>
          </a:bodyPr>
          <a:lstStyle/>
          <a:p>
            <a:pPr marL="182880" lvl="0" indent="-182880" algn="just" rtl="0">
              <a:lnSpc>
                <a:spcPct val="100000"/>
              </a:lnSpc>
              <a:spcBef>
                <a:spcPts val="0"/>
              </a:spcBef>
              <a:spcAft>
                <a:spcPts val="0"/>
              </a:spcAft>
              <a:buSzPts val="2000"/>
              <a:buChar char="◦"/>
            </a:pPr>
            <a:r>
              <a:rPr lang="pl-PL" sz="2000" b="1"/>
              <a:t>Przewód sądowy </a:t>
            </a:r>
            <a:r>
              <a:rPr lang="pl-PL" sz="2000"/>
              <a:t>to kulminacyjna część rozprawy, polegająca na jawnym i ustnym zapoznaniu się sądu z meritum sprawy</a:t>
            </a:r>
            <a:endParaRPr/>
          </a:p>
          <a:p>
            <a:pPr marL="182880" lvl="0" indent="-182880" algn="just" rtl="0">
              <a:lnSpc>
                <a:spcPct val="100000"/>
              </a:lnSpc>
              <a:spcBef>
                <a:spcPts val="900"/>
              </a:spcBef>
              <a:spcAft>
                <a:spcPts val="0"/>
              </a:spcAft>
              <a:buSzPts val="2000"/>
              <a:buChar char="◦"/>
            </a:pPr>
            <a:r>
              <a:rPr lang="pl-PL" sz="2000"/>
              <a:t>Przebieg:</a:t>
            </a:r>
            <a:endParaRPr/>
          </a:p>
          <a:p>
            <a:pPr marL="457200" lvl="1" indent="-182880" algn="just" rtl="0">
              <a:lnSpc>
                <a:spcPct val="100000"/>
              </a:lnSpc>
              <a:spcBef>
                <a:spcPts val="500"/>
              </a:spcBef>
              <a:spcAft>
                <a:spcPts val="0"/>
              </a:spcAft>
              <a:buSzPts val="2000"/>
              <a:buChar char="◦"/>
            </a:pPr>
            <a:r>
              <a:rPr lang="pl-PL" sz="2000"/>
              <a:t>1. zwięzłe przedstawienie przez oskarżyciela zarzutów oskarżenia (art. 385)</a:t>
            </a:r>
            <a:endParaRPr/>
          </a:p>
          <a:p>
            <a:pPr marL="457200" lvl="1" indent="-182880" algn="just" rtl="0">
              <a:lnSpc>
                <a:spcPct val="100000"/>
              </a:lnSpc>
              <a:spcBef>
                <a:spcPts val="500"/>
              </a:spcBef>
              <a:spcAft>
                <a:spcPts val="0"/>
              </a:spcAft>
              <a:buSzPts val="2000"/>
              <a:buChar char="◦"/>
            </a:pPr>
            <a:r>
              <a:rPr lang="pl-PL" sz="2000"/>
              <a:t>2. informacja o treści odpowiedzi na akt oskarżenia, jeżeli wpłynęła (art. 385)</a:t>
            </a:r>
            <a:endParaRPr/>
          </a:p>
          <a:p>
            <a:pPr marL="457200" lvl="1" indent="-182880" algn="just" rtl="0">
              <a:lnSpc>
                <a:spcPct val="100000"/>
              </a:lnSpc>
              <a:spcBef>
                <a:spcPts val="500"/>
              </a:spcBef>
              <a:spcAft>
                <a:spcPts val="0"/>
              </a:spcAft>
              <a:buSzPts val="2000"/>
              <a:buChar char="◦"/>
            </a:pPr>
            <a:r>
              <a:rPr lang="pl-PL" sz="2000"/>
              <a:t>3. pouczenia oskarżonego i jego wyjaśnienia (art. 386)</a:t>
            </a:r>
            <a:endParaRPr/>
          </a:p>
          <a:p>
            <a:pPr marL="457200" lvl="1" indent="-182880" algn="just" rtl="0">
              <a:lnSpc>
                <a:spcPct val="100000"/>
              </a:lnSpc>
              <a:spcBef>
                <a:spcPts val="500"/>
              </a:spcBef>
              <a:spcAft>
                <a:spcPts val="0"/>
              </a:spcAft>
              <a:buSzPts val="2000"/>
              <a:buChar char="◦"/>
            </a:pPr>
            <a:r>
              <a:rPr lang="pl-PL" sz="2000"/>
              <a:t>4. dalsze postępowanie dowodowe</a:t>
            </a:r>
            <a:endParaRPr/>
          </a:p>
          <a:p>
            <a:pPr marL="457200" lvl="1" indent="-182880" algn="just" rtl="0">
              <a:lnSpc>
                <a:spcPct val="100000"/>
              </a:lnSpc>
              <a:spcBef>
                <a:spcPts val="500"/>
              </a:spcBef>
              <a:spcAft>
                <a:spcPts val="0"/>
              </a:spcAft>
              <a:buSzPts val="2000"/>
              <a:buChar char="◦"/>
            </a:pPr>
            <a:r>
              <a:rPr lang="pl-PL" sz="2000"/>
              <a:t>5. pytanie przewodniczącego, czy strony wnoszą o uzupełnienie postępowania dowodowego i w razie odpowiedzi przeczącej - zamknięcie przewodu sądowego.</a:t>
            </a:r>
            <a:endParaRPr/>
          </a:p>
          <a:p>
            <a:pPr marL="182880" lvl="0" indent="-55879" algn="just" rtl="0">
              <a:lnSpc>
                <a:spcPct val="100000"/>
              </a:lnSpc>
              <a:spcBef>
                <a:spcPts val="900"/>
              </a:spcBef>
              <a:spcAft>
                <a:spcPts val="0"/>
              </a:spcAft>
              <a:buSzPts val="2000"/>
              <a:buNone/>
            </a:pPr>
            <a:endParaRPr sz="2000"/>
          </a:p>
          <a:p>
            <a:pPr marL="182880" lvl="0" indent="-55879" algn="just" rtl="0">
              <a:lnSpc>
                <a:spcPct val="100000"/>
              </a:lnSpc>
              <a:spcBef>
                <a:spcPts val="900"/>
              </a:spcBef>
              <a:spcAft>
                <a:spcPts val="0"/>
              </a:spcAft>
              <a:buSzPts val="2000"/>
              <a:buNone/>
            </a:pPr>
            <a:endParaRPr sz="2000"/>
          </a:p>
          <a:p>
            <a:pPr marL="0" lvl="0" indent="0" algn="l" rtl="0">
              <a:lnSpc>
                <a:spcPct val="100000"/>
              </a:lnSpc>
              <a:spcBef>
                <a:spcPts val="900"/>
              </a:spcBef>
              <a:spcAft>
                <a:spcPts val="0"/>
              </a:spcAft>
              <a:buSzPts val="2000"/>
              <a:buNone/>
            </a:pP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7"/>
          <p:cNvSpPr txBox="1">
            <a:spLocks noGrp="1"/>
          </p:cNvSpPr>
          <p:nvPr>
            <p:ph type="title"/>
          </p:nvPr>
        </p:nvSpPr>
        <p:spPr>
          <a:xfrm>
            <a:off x="635536" y="-99392"/>
            <a:ext cx="7680960" cy="13716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4000"/>
              <a:buFont typeface="Century Gothic"/>
              <a:buNone/>
            </a:pPr>
            <a:r>
              <a:rPr lang="pl-PL"/>
              <a:t>Prawo udziału w rozprawie</a:t>
            </a:r>
            <a:endParaRPr/>
          </a:p>
        </p:txBody>
      </p:sp>
      <p:sp>
        <p:nvSpPr>
          <p:cNvPr id="150" name="Google Shape;150;p7"/>
          <p:cNvSpPr txBox="1">
            <a:spLocks noGrp="1"/>
          </p:cNvSpPr>
          <p:nvPr>
            <p:ph type="body" idx="1"/>
          </p:nvPr>
        </p:nvSpPr>
        <p:spPr>
          <a:xfrm>
            <a:off x="539550" y="908725"/>
            <a:ext cx="8233500" cy="5949300"/>
          </a:xfrm>
          <a:prstGeom prst="rect">
            <a:avLst/>
          </a:prstGeom>
          <a:noFill/>
          <a:ln>
            <a:noFill/>
          </a:ln>
        </p:spPr>
        <p:txBody>
          <a:bodyPr spcFirstLastPara="1" wrap="square" lIns="91425" tIns="45700" rIns="91425" bIns="45700" anchor="t" anchorCtr="0">
            <a:noAutofit/>
          </a:bodyPr>
          <a:lstStyle/>
          <a:p>
            <a:pPr marL="182880" lvl="0" indent="-182880" algn="just" rtl="0">
              <a:lnSpc>
                <a:spcPct val="100000"/>
              </a:lnSpc>
              <a:spcBef>
                <a:spcPts val="0"/>
              </a:spcBef>
              <a:spcAft>
                <a:spcPts val="0"/>
              </a:spcAft>
              <a:buSzPts val="1800"/>
              <a:buChar char="◦"/>
            </a:pPr>
            <a:r>
              <a:rPr lang="pl-PL" b="1"/>
              <a:t>Obecność na rozprawie jest prawem, a nie obowiązkiem oskarżonego (art. 374). Wyjątki, kiedy obecność oskarżonego jest obowiązkowa:</a:t>
            </a:r>
            <a:endParaRPr/>
          </a:p>
          <a:p>
            <a:pPr marL="457200" lvl="1" indent="-182880" algn="just" rtl="0">
              <a:lnSpc>
                <a:spcPct val="100000"/>
              </a:lnSpc>
              <a:spcBef>
                <a:spcPts val="500"/>
              </a:spcBef>
              <a:spcAft>
                <a:spcPts val="0"/>
              </a:spcAft>
              <a:buSzPts val="1800"/>
              <a:buChar char="◦"/>
            </a:pPr>
            <a:r>
              <a:rPr lang="pl-PL" sz="1800"/>
              <a:t>w sprawach o zbrodnie w czasie rozpoczęcia przewodu sądowego, pouczeń oskarżonego i wyjaśnień</a:t>
            </a:r>
            <a:endParaRPr/>
          </a:p>
          <a:p>
            <a:pPr marL="457200" lvl="1" indent="-182880" algn="just" rtl="0">
              <a:lnSpc>
                <a:spcPct val="100000"/>
              </a:lnSpc>
              <a:spcBef>
                <a:spcPts val="500"/>
              </a:spcBef>
              <a:spcAft>
                <a:spcPts val="0"/>
              </a:spcAft>
              <a:buSzPts val="1800"/>
              <a:buChar char="◦"/>
            </a:pPr>
            <a:r>
              <a:rPr lang="pl-PL" sz="1800"/>
              <a:t>gdy przewodniczący lub sąd uznają obecność oskarżonego za obowiązkową</a:t>
            </a:r>
            <a:endParaRPr sz="1800"/>
          </a:p>
          <a:p>
            <a:pPr marL="457200" lvl="1" indent="-182880" algn="just" rtl="0">
              <a:lnSpc>
                <a:spcPct val="100000"/>
              </a:lnSpc>
              <a:spcBef>
                <a:spcPts val="500"/>
              </a:spcBef>
              <a:spcAft>
                <a:spcPts val="0"/>
              </a:spcAft>
              <a:buSzPts val="1800"/>
              <a:buChar char="◦"/>
            </a:pPr>
            <a:r>
              <a:rPr lang="pl-PL" sz="1800"/>
              <a:t>sporne (wyrok TK z 2020): w sprawie o umorzenie i zastos. śr. zab.</a:t>
            </a:r>
            <a:endParaRPr sz="1800"/>
          </a:p>
          <a:p>
            <a:pPr marL="182880" lvl="0" indent="-182880" algn="just" rtl="0">
              <a:lnSpc>
                <a:spcPct val="100000"/>
              </a:lnSpc>
              <a:spcBef>
                <a:spcPts val="900"/>
              </a:spcBef>
              <a:spcAft>
                <a:spcPts val="0"/>
              </a:spcAft>
              <a:buSzPts val="1800"/>
              <a:buChar char="◦"/>
            </a:pPr>
            <a:r>
              <a:rPr lang="pl-PL" b="1"/>
              <a:t>Oskarżony ma prawo uczestniczyć we wszystkich czynnościach postępowania dowodowego. Od tej zasady przewidziane są następujące odstępstwa:</a:t>
            </a:r>
            <a:endParaRPr/>
          </a:p>
          <a:p>
            <a:pPr marL="457200" lvl="1" indent="-182880" algn="just" rtl="0">
              <a:lnSpc>
                <a:spcPct val="100000"/>
              </a:lnSpc>
              <a:spcBef>
                <a:spcPts val="500"/>
              </a:spcBef>
              <a:spcAft>
                <a:spcPts val="0"/>
              </a:spcAft>
              <a:buSzPts val="1800"/>
              <a:buChar char="◦"/>
            </a:pPr>
            <a:r>
              <a:rPr lang="pl-PL" sz="1800"/>
              <a:t>Art. 390 § 2 - w wyjątkowych wypadkach, gdy obecność oskarżonego mogłaby krępować współoskarżonego, świadka lub biegłego, przewodniczący może zarządzić, aby na czas przesłuchania danej osoby oskarżony opuścił salę sądową. </a:t>
            </a:r>
            <a:endParaRPr/>
          </a:p>
          <a:p>
            <a:pPr marL="457200" lvl="1" indent="-182880" algn="just" rtl="0">
              <a:lnSpc>
                <a:spcPct val="100000"/>
              </a:lnSpc>
              <a:spcBef>
                <a:spcPts val="500"/>
              </a:spcBef>
              <a:spcAft>
                <a:spcPts val="0"/>
              </a:spcAft>
              <a:buSzPts val="1800"/>
              <a:buChar char="◦"/>
            </a:pPr>
            <a:r>
              <a:rPr lang="pl-PL" sz="1800"/>
              <a:t>Art. 375 - jeżeli oskarżony mimo upomnienia go przez przewodniczącego zachowuje się nadal w sposób zakłócający porządek rozprawy lub godzący w powagę sądu – przewodniczący może go wydalić z Sali</a:t>
            </a:r>
            <a:endParaRPr/>
          </a:p>
          <a:p>
            <a:pPr marL="457200" lvl="1" indent="-182880" algn="just" rtl="0">
              <a:lnSpc>
                <a:spcPct val="100000"/>
              </a:lnSpc>
              <a:spcBef>
                <a:spcPts val="500"/>
              </a:spcBef>
              <a:spcAft>
                <a:spcPts val="0"/>
              </a:spcAft>
              <a:buSzPts val="1800"/>
              <a:buChar char="◦"/>
            </a:pPr>
            <a:r>
              <a:rPr lang="pl-PL" sz="1800"/>
              <a:t>Nowy art. 378a k.p.k.</a:t>
            </a:r>
            <a:endParaRPr/>
          </a:p>
          <a:p>
            <a:pPr marL="457200" lvl="1" indent="-68579" algn="just" rtl="0">
              <a:lnSpc>
                <a:spcPct val="100000"/>
              </a:lnSpc>
              <a:spcBef>
                <a:spcPts val="500"/>
              </a:spcBef>
              <a:spcAft>
                <a:spcPts val="0"/>
              </a:spcAft>
              <a:buSzPts val="1800"/>
              <a:buNone/>
            </a:pPr>
            <a:endParaRPr sz="1800"/>
          </a:p>
          <a:p>
            <a:pPr marL="182880" lvl="0" indent="-182880" algn="l" rtl="0">
              <a:lnSpc>
                <a:spcPct val="100000"/>
              </a:lnSpc>
              <a:spcBef>
                <a:spcPts val="900"/>
              </a:spcBef>
              <a:spcAft>
                <a:spcPts val="0"/>
              </a:spcAft>
              <a:buSzPts val="1800"/>
              <a:buNone/>
            </a:pPr>
            <a:br>
              <a:rPr lang="pl-PL"/>
            </a:b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8"/>
          <p:cNvSpPr txBox="1">
            <a:spLocks noGrp="1"/>
          </p:cNvSpPr>
          <p:nvPr>
            <p:ph type="title"/>
          </p:nvPr>
        </p:nvSpPr>
        <p:spPr>
          <a:xfrm>
            <a:off x="731520" y="332656"/>
            <a:ext cx="7680960" cy="1008112"/>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262626"/>
              </a:buClr>
              <a:buSzPct val="100000"/>
              <a:buFont typeface="Century Gothic"/>
              <a:buNone/>
            </a:pPr>
            <a:r>
              <a:rPr lang="pl-PL"/>
              <a:t>Dopuszczenia a przeprowadzenie dowodu</a:t>
            </a:r>
            <a:endParaRPr/>
          </a:p>
        </p:txBody>
      </p:sp>
      <p:sp>
        <p:nvSpPr>
          <p:cNvPr id="156" name="Google Shape;156;p8"/>
          <p:cNvSpPr txBox="1">
            <a:spLocks noGrp="1"/>
          </p:cNvSpPr>
          <p:nvPr>
            <p:ph type="body" idx="1"/>
          </p:nvPr>
        </p:nvSpPr>
        <p:spPr>
          <a:xfrm>
            <a:off x="467544" y="1484784"/>
            <a:ext cx="8352928" cy="4824536"/>
          </a:xfrm>
          <a:prstGeom prst="rect">
            <a:avLst/>
          </a:prstGeom>
          <a:noFill/>
          <a:ln>
            <a:noFill/>
          </a:ln>
        </p:spPr>
        <p:txBody>
          <a:bodyPr spcFirstLastPara="1" wrap="square" lIns="91425" tIns="45700" rIns="91425" bIns="45700" anchor="t" anchorCtr="0">
            <a:normAutofit/>
          </a:bodyPr>
          <a:lstStyle/>
          <a:p>
            <a:pPr marL="182880" lvl="0" indent="-182880" algn="just" rtl="0">
              <a:lnSpc>
                <a:spcPct val="100000"/>
              </a:lnSpc>
              <a:spcBef>
                <a:spcPts val="0"/>
              </a:spcBef>
              <a:spcAft>
                <a:spcPts val="0"/>
              </a:spcAft>
              <a:buSzPts val="2000"/>
              <a:buChar char="◦"/>
            </a:pPr>
            <a:r>
              <a:rPr lang="pl-PL" sz="2000"/>
              <a:t>dopuszczenie = wprowadzenie dowodu do procesu = zarządzenie przewodniczącego lub postanowienie sądu (art. 368) o dopuszczeniu danego dowodu</a:t>
            </a:r>
            <a:endParaRPr sz="2000"/>
          </a:p>
          <a:p>
            <a:pPr marL="182880" lvl="0" indent="-182880" algn="just" rtl="0">
              <a:lnSpc>
                <a:spcPct val="100000"/>
              </a:lnSpc>
              <a:spcBef>
                <a:spcPts val="0"/>
              </a:spcBef>
              <a:spcAft>
                <a:spcPts val="0"/>
              </a:spcAft>
              <a:buSzPts val="2000"/>
              <a:buChar char="◦"/>
            </a:pPr>
            <a:r>
              <a:rPr lang="pl-PL" sz="2000"/>
              <a:t>przeprowadzenie = dokonanie już dopuszczonej czynności dowodowej na rozprawie głównej. Przeprowadzenie dowodu może nastąpić:</a:t>
            </a:r>
            <a:endParaRPr sz="2000"/>
          </a:p>
          <a:p>
            <a:pPr marL="457200" lvl="1" indent="-195580" algn="just" rtl="0">
              <a:lnSpc>
                <a:spcPct val="100000"/>
              </a:lnSpc>
              <a:spcBef>
                <a:spcPts val="0"/>
              </a:spcBef>
              <a:spcAft>
                <a:spcPts val="0"/>
              </a:spcAft>
              <a:buSzPts val="2000"/>
              <a:buChar char="◦"/>
            </a:pPr>
            <a:r>
              <a:rPr lang="pl-PL" sz="2000"/>
              <a:t>bezpośrednio (przesłuchanie świadka na rozprawie)</a:t>
            </a:r>
            <a:endParaRPr sz="2000"/>
          </a:p>
          <a:p>
            <a:pPr marL="457200" lvl="1" indent="-195580" algn="just" rtl="0">
              <a:lnSpc>
                <a:spcPct val="100000"/>
              </a:lnSpc>
              <a:spcBef>
                <a:spcPts val="0"/>
              </a:spcBef>
              <a:spcAft>
                <a:spcPts val="0"/>
              </a:spcAft>
              <a:buSzPts val="2000"/>
              <a:buChar char="◦"/>
            </a:pPr>
            <a:r>
              <a:rPr lang="pl-PL" sz="2000"/>
              <a:t>pośrednio</a:t>
            </a:r>
            <a:endParaRPr sz="2000"/>
          </a:p>
          <a:p>
            <a:pPr marL="731520" lvl="2" indent="-195579" algn="just" rtl="0">
              <a:lnSpc>
                <a:spcPct val="100000"/>
              </a:lnSpc>
              <a:spcBef>
                <a:spcPts val="0"/>
              </a:spcBef>
              <a:spcAft>
                <a:spcPts val="0"/>
              </a:spcAft>
              <a:buSzPts val="2000"/>
              <a:buChar char="◦"/>
            </a:pPr>
            <a:r>
              <a:rPr lang="pl-PL" sz="2000"/>
              <a:t>poprzez odczytanie protokołu lub dokumentu</a:t>
            </a:r>
            <a:endParaRPr sz="2000"/>
          </a:p>
          <a:p>
            <a:pPr marL="731520" lvl="2" indent="-195579" algn="just" rtl="0">
              <a:lnSpc>
                <a:spcPct val="100000"/>
              </a:lnSpc>
              <a:spcBef>
                <a:spcPts val="0"/>
              </a:spcBef>
              <a:spcAft>
                <a:spcPts val="0"/>
              </a:spcAft>
              <a:buSzPts val="2000"/>
              <a:buChar char="◦"/>
            </a:pPr>
            <a:r>
              <a:rPr lang="pl-PL" sz="2000"/>
              <a:t>poprzez uznanie protokołu lub dokumentu za ujawniony bez odczytywania:</a:t>
            </a:r>
            <a:endParaRPr sz="2000"/>
          </a:p>
          <a:p>
            <a:pPr marL="1005839" lvl="3" indent="-195579" algn="just" rtl="0">
              <a:lnSpc>
                <a:spcPct val="100000"/>
              </a:lnSpc>
              <a:spcBef>
                <a:spcPts val="0"/>
              </a:spcBef>
              <a:spcAft>
                <a:spcPts val="0"/>
              </a:spcAft>
              <a:buSzPts val="2000"/>
              <a:buChar char="◦"/>
            </a:pPr>
            <a:r>
              <a:rPr lang="pl-PL" sz="2000"/>
              <a:t>z mocy odrębnej decyzji procesowej </a:t>
            </a:r>
            <a:endParaRPr sz="2000"/>
          </a:p>
          <a:p>
            <a:pPr marL="1005839" lvl="3" indent="-195579" algn="just" rtl="0">
              <a:lnSpc>
                <a:spcPct val="100000"/>
              </a:lnSpc>
              <a:spcBef>
                <a:spcPts val="0"/>
              </a:spcBef>
              <a:spcAft>
                <a:spcPts val="0"/>
              </a:spcAft>
              <a:buSzPts val="2000"/>
              <a:buChar char="◦"/>
            </a:pPr>
            <a:r>
              <a:rPr lang="pl-PL" sz="2000"/>
              <a:t>z mocy prawa (art. 405 k.p.k.)</a:t>
            </a:r>
            <a:endParaRPr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g12fa6dcf542_0_10"/>
          <p:cNvSpPr txBox="1">
            <a:spLocks noGrp="1"/>
          </p:cNvSpPr>
          <p:nvPr>
            <p:ph type="title"/>
          </p:nvPr>
        </p:nvSpPr>
        <p:spPr>
          <a:xfrm>
            <a:off x="731520" y="332656"/>
            <a:ext cx="7680900" cy="10080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262626"/>
              </a:buClr>
              <a:buSzPts val="4000"/>
              <a:buFont typeface="Century Gothic"/>
              <a:buNone/>
            </a:pPr>
            <a:r>
              <a:rPr lang="pl-PL"/>
              <a:t>Postępowanie dowodowe</a:t>
            </a:r>
            <a:endParaRPr/>
          </a:p>
        </p:txBody>
      </p:sp>
      <p:sp>
        <p:nvSpPr>
          <p:cNvPr id="162" name="Google Shape;162;g12fa6dcf542_0_10"/>
          <p:cNvSpPr txBox="1">
            <a:spLocks noGrp="1"/>
          </p:cNvSpPr>
          <p:nvPr>
            <p:ph type="body" idx="1"/>
          </p:nvPr>
        </p:nvSpPr>
        <p:spPr>
          <a:xfrm>
            <a:off x="467544" y="1484784"/>
            <a:ext cx="8352900" cy="4824600"/>
          </a:xfrm>
          <a:prstGeom prst="rect">
            <a:avLst/>
          </a:prstGeom>
          <a:noFill/>
          <a:ln>
            <a:noFill/>
          </a:ln>
        </p:spPr>
        <p:txBody>
          <a:bodyPr spcFirstLastPara="1" wrap="square" lIns="91425" tIns="45700" rIns="91425" bIns="45700" anchor="t" anchorCtr="0">
            <a:normAutofit/>
          </a:bodyPr>
          <a:lstStyle/>
          <a:p>
            <a:pPr marL="182880" lvl="0" indent="-182880" algn="just" rtl="0">
              <a:lnSpc>
                <a:spcPct val="100000"/>
              </a:lnSpc>
              <a:spcBef>
                <a:spcPts val="0"/>
              </a:spcBef>
              <a:spcAft>
                <a:spcPts val="0"/>
              </a:spcAft>
              <a:buSzPts val="2000"/>
              <a:buChar char="◦"/>
            </a:pPr>
            <a:r>
              <a:rPr lang="pl-PL" sz="2000"/>
              <a:t>Co do zasady prowadzone jest bezpośrednio przed sądem orzekającym, tj. np. świadkowie są osobiście przesłuchiwani</a:t>
            </a:r>
            <a:endParaRPr/>
          </a:p>
          <a:p>
            <a:pPr marL="182880" lvl="0" indent="-182880" algn="just" rtl="0">
              <a:lnSpc>
                <a:spcPct val="100000"/>
              </a:lnSpc>
              <a:spcBef>
                <a:spcPts val="900"/>
              </a:spcBef>
              <a:spcAft>
                <a:spcPts val="0"/>
              </a:spcAft>
              <a:buSzPts val="2000"/>
              <a:buChar char="◦"/>
            </a:pPr>
            <a:r>
              <a:rPr lang="pl-PL" sz="2000"/>
              <a:t>Kodeks przewiduje jednak liczne wyjątki od bezpośredniości,  wprowadzając mechanizmy pośredniego prowadzenia dowodów, w tym zwłaszcza odczytywanie protokołów czynności przeprowadzonych w postępowaniu przygotowawczym lub w innych postępowaniach. Zasady te regulują:</a:t>
            </a:r>
            <a:endParaRPr/>
          </a:p>
          <a:p>
            <a:pPr marL="457200" lvl="1" indent="-182880" algn="just" rtl="0">
              <a:lnSpc>
                <a:spcPct val="100000"/>
              </a:lnSpc>
              <a:spcBef>
                <a:spcPts val="500"/>
              </a:spcBef>
              <a:spcAft>
                <a:spcPts val="0"/>
              </a:spcAft>
              <a:buSzPts val="1800"/>
              <a:buChar char="◦"/>
            </a:pPr>
            <a:r>
              <a:rPr lang="pl-PL" sz="1800"/>
              <a:t>w odniesieniu do protokołów wyjaśnień oskarżonego - art. 389, 392 – UWAGA! Można odczytywać tylko protokoły jego wyjaśnień, a nie zeznań w charakterze świadka!</a:t>
            </a:r>
            <a:endParaRPr/>
          </a:p>
          <a:p>
            <a:pPr marL="457200" lvl="1" indent="-182880" algn="just" rtl="0">
              <a:lnSpc>
                <a:spcPct val="100000"/>
              </a:lnSpc>
              <a:spcBef>
                <a:spcPts val="500"/>
              </a:spcBef>
              <a:spcAft>
                <a:spcPts val="0"/>
              </a:spcAft>
              <a:buSzPts val="1800"/>
              <a:buChar char="◦"/>
            </a:pPr>
            <a:r>
              <a:rPr lang="pl-PL" sz="1800"/>
              <a:t>Zeznań świadka art. 391-392</a:t>
            </a:r>
            <a:endParaRPr/>
          </a:p>
          <a:p>
            <a:pPr marL="457200" lvl="1" indent="-182880" algn="just" rtl="0">
              <a:lnSpc>
                <a:spcPct val="100000"/>
              </a:lnSpc>
              <a:spcBef>
                <a:spcPts val="500"/>
              </a:spcBef>
              <a:spcAft>
                <a:spcPts val="0"/>
              </a:spcAft>
              <a:buSzPts val="1800"/>
              <a:buChar char="◦"/>
            </a:pPr>
            <a:r>
              <a:rPr lang="pl-PL" sz="1800"/>
              <a:t>Innych dowodów i dokumentów art. 393-art.394</a:t>
            </a:r>
            <a:endParaRPr/>
          </a:p>
        </p:txBody>
      </p:sp>
    </p:spTree>
  </p:cSld>
  <p:clrMapOvr>
    <a:masterClrMapping/>
  </p:clrMapOvr>
</p:sld>
</file>

<file path=ppt/theme/theme1.xml><?xml version="1.0" encoding="utf-8"?>
<a:theme xmlns:a="http://schemas.openxmlformats.org/drawingml/2006/main" name="Mydło">
  <a:themeElements>
    <a:clrScheme name="Mydło">
      <a:dk1>
        <a:srgbClr val="000000"/>
      </a:dk1>
      <a:lt1>
        <a:srgbClr val="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2034</Words>
  <Application>Microsoft Office PowerPoint</Application>
  <PresentationFormat>Pokaz na ekranie (4:3)</PresentationFormat>
  <Paragraphs>127</Paragraphs>
  <Slides>18</Slides>
  <Notes>18</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18</vt:i4>
      </vt:variant>
    </vt:vector>
  </HeadingPairs>
  <TitlesOfParts>
    <vt:vector size="24" baseType="lpstr">
      <vt:lpstr>Wingdings</vt:lpstr>
      <vt:lpstr>Noto Sans Symbols</vt:lpstr>
      <vt:lpstr>Garamond</vt:lpstr>
      <vt:lpstr>Century Gothic</vt:lpstr>
      <vt:lpstr>Arial</vt:lpstr>
      <vt:lpstr>Mydło</vt:lpstr>
      <vt:lpstr>POSTĘPOWANIE PRZED SĄDEM I INSTANCJI  </vt:lpstr>
      <vt:lpstr>Rozprawa główna</vt:lpstr>
      <vt:lpstr>Jawność rozprawy głównej</vt:lpstr>
      <vt:lpstr>ZAWIADOMIENIE O ROZPRAWIE</vt:lpstr>
      <vt:lpstr>ROZPOCZĘCIE ROZPRAWY GŁÓWNEJ </vt:lpstr>
      <vt:lpstr>PRZEWÓD SĄDOWY</vt:lpstr>
      <vt:lpstr>Prawo udziału w rozprawie</vt:lpstr>
      <vt:lpstr>Dopuszczenia a przeprowadzenie dowodu</vt:lpstr>
      <vt:lpstr>Postępowanie dowodowe</vt:lpstr>
      <vt:lpstr>Redukcja postępowania dowodowego</vt:lpstr>
      <vt:lpstr>Fikcja ujawnienia dowodów</vt:lpstr>
      <vt:lpstr>PRZERWA A ODROCZENIE ROZPRAWY (ART. 402-404) </vt:lpstr>
      <vt:lpstr>ODROCZENIE ROZPRAWY </vt:lpstr>
      <vt:lpstr>Zmiany w zakresie przedmiotu postępowania</vt:lpstr>
      <vt:lpstr>GŁOSY STRON </vt:lpstr>
      <vt:lpstr>WYROKOWANIE </vt:lpstr>
      <vt:lpstr>Rodzaje wyroków – art. 414</vt:lpstr>
      <vt:lpstr>Czynności sądu I instancji po ogłoszeniu wyroku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PRZED SĄDEM I INSTANCJI  </dc:title>
  <dc:creator>Olcia</dc:creator>
  <cp:lastModifiedBy> Dorota Czerwińska</cp:lastModifiedBy>
  <cp:revision>1</cp:revision>
  <dcterms:created xsi:type="dcterms:W3CDTF">2015-02-21T14:06:34Z</dcterms:created>
  <dcterms:modified xsi:type="dcterms:W3CDTF">2024-05-23T21:03:23Z</dcterms:modified>
</cp:coreProperties>
</file>