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3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768555-5FA3-4206-96B5-533C7F006869}" v="1840" dt="2019-12-29T21:55:33.7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43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otr Kozdrowicki" userId="52e5557644726f5a" providerId="LiveId" clId="{86768555-5FA3-4206-96B5-533C7F006869}"/>
    <pc:docChg chg="undo custSel addSld delSld modSld sldOrd">
      <pc:chgData name="Piotr Kozdrowicki" userId="52e5557644726f5a" providerId="LiveId" clId="{86768555-5FA3-4206-96B5-533C7F006869}" dt="2019-12-29T21:55:33.722" v="2165"/>
      <pc:docMkLst>
        <pc:docMk/>
      </pc:docMkLst>
      <pc:sldChg chg="addSp delSp modSp ord addAnim delAnim modAnim">
        <pc:chgData name="Piotr Kozdrowicki" userId="52e5557644726f5a" providerId="LiveId" clId="{86768555-5FA3-4206-96B5-533C7F006869}" dt="2019-12-29T20:05:02.554" v="629" actId="1076"/>
        <pc:sldMkLst>
          <pc:docMk/>
          <pc:sldMk cId="1503408806" sldId="257"/>
        </pc:sldMkLst>
        <pc:spChg chg="mod">
          <ac:chgData name="Piotr Kozdrowicki" userId="52e5557644726f5a" providerId="LiveId" clId="{86768555-5FA3-4206-96B5-533C7F006869}" dt="2019-12-29T19:48:24.740" v="232" actId="1076"/>
          <ac:spMkLst>
            <pc:docMk/>
            <pc:sldMk cId="1503408806" sldId="257"/>
            <ac:spMk id="2" creationId="{00000000-0000-0000-0000-000000000000}"/>
          </ac:spMkLst>
        </pc:spChg>
        <pc:spChg chg="add del mod">
          <ac:chgData name="Piotr Kozdrowicki" userId="52e5557644726f5a" providerId="LiveId" clId="{86768555-5FA3-4206-96B5-533C7F006869}" dt="2019-12-29T20:04:55.460" v="627" actId="20577"/>
          <ac:spMkLst>
            <pc:docMk/>
            <pc:sldMk cId="1503408806" sldId="257"/>
            <ac:spMk id="3" creationId="{00000000-0000-0000-0000-000000000000}"/>
          </ac:spMkLst>
        </pc:spChg>
        <pc:spChg chg="add del mod">
          <ac:chgData name="Piotr Kozdrowicki" userId="52e5557644726f5a" providerId="LiveId" clId="{86768555-5FA3-4206-96B5-533C7F006869}" dt="2019-12-29T19:48:28.982" v="234" actId="478"/>
          <ac:spMkLst>
            <pc:docMk/>
            <pc:sldMk cId="1503408806" sldId="257"/>
            <ac:spMk id="5" creationId="{FCBE5C30-D698-444A-A60A-B806EEE2A011}"/>
          </ac:spMkLst>
        </pc:spChg>
        <pc:spChg chg="add mod">
          <ac:chgData name="Piotr Kozdrowicki" userId="52e5557644726f5a" providerId="LiveId" clId="{86768555-5FA3-4206-96B5-533C7F006869}" dt="2019-12-29T19:55:50.087" v="453" actId="1076"/>
          <ac:spMkLst>
            <pc:docMk/>
            <pc:sldMk cId="1503408806" sldId="257"/>
            <ac:spMk id="10" creationId="{ADE9780C-FB62-4EF9-8AA6-53C6F92B6B94}"/>
          </ac:spMkLst>
        </pc:spChg>
        <pc:picChg chg="del">
          <ac:chgData name="Piotr Kozdrowicki" userId="52e5557644726f5a" providerId="LiveId" clId="{86768555-5FA3-4206-96B5-533C7F006869}" dt="2019-12-29T19:47:59.870" v="226" actId="478"/>
          <ac:picMkLst>
            <pc:docMk/>
            <pc:sldMk cId="1503408806" sldId="257"/>
            <ac:picMk id="1026" creationId="{8371E837-344C-4E6E-8D5B-D560DABC4B8D}"/>
          </ac:picMkLst>
        </pc:picChg>
        <pc:picChg chg="del">
          <ac:chgData name="Piotr Kozdrowicki" userId="52e5557644726f5a" providerId="LiveId" clId="{86768555-5FA3-4206-96B5-533C7F006869}" dt="2019-12-29T19:48:00.323" v="227" actId="478"/>
          <ac:picMkLst>
            <pc:docMk/>
            <pc:sldMk cId="1503408806" sldId="257"/>
            <ac:picMk id="1028" creationId="{60313F82-F6D8-42BF-99DA-5E3492956DFE}"/>
          </ac:picMkLst>
        </pc:picChg>
        <pc:picChg chg="add del">
          <ac:chgData name="Piotr Kozdrowicki" userId="52e5557644726f5a" providerId="LiveId" clId="{86768555-5FA3-4206-96B5-533C7F006869}" dt="2019-12-29T19:48:32.266" v="236" actId="478"/>
          <ac:picMkLst>
            <pc:docMk/>
            <pc:sldMk cId="1503408806" sldId="257"/>
            <ac:picMk id="1030" creationId="{F45B427C-8E97-4190-8E84-4C19A3BA9525}"/>
          </ac:picMkLst>
        </pc:picChg>
        <pc:picChg chg="add mod">
          <ac:chgData name="Piotr Kozdrowicki" userId="52e5557644726f5a" providerId="LiveId" clId="{86768555-5FA3-4206-96B5-533C7F006869}" dt="2019-12-29T19:55:50.087" v="453" actId="1076"/>
          <ac:picMkLst>
            <pc:docMk/>
            <pc:sldMk cId="1503408806" sldId="257"/>
            <ac:picMk id="2050" creationId="{35CCF5BE-9B79-4E4C-92F5-FC5A52E681AC}"/>
          </ac:picMkLst>
        </pc:picChg>
        <pc:picChg chg="add mod">
          <ac:chgData name="Piotr Kozdrowicki" userId="52e5557644726f5a" providerId="LiveId" clId="{86768555-5FA3-4206-96B5-533C7F006869}" dt="2019-12-29T20:04:47.586" v="623" actId="1076"/>
          <ac:picMkLst>
            <pc:docMk/>
            <pc:sldMk cId="1503408806" sldId="257"/>
            <ac:picMk id="2052" creationId="{F9DFAC31-D0B9-4C54-A03A-0DE34E75D5B1}"/>
          </ac:picMkLst>
        </pc:picChg>
        <pc:picChg chg="add mod">
          <ac:chgData name="Piotr Kozdrowicki" userId="52e5557644726f5a" providerId="LiveId" clId="{86768555-5FA3-4206-96B5-533C7F006869}" dt="2019-12-29T20:05:02.554" v="629" actId="1076"/>
          <ac:picMkLst>
            <pc:docMk/>
            <pc:sldMk cId="1503408806" sldId="257"/>
            <ac:picMk id="2054" creationId="{54850567-754B-4A60-A844-27763EED4914}"/>
          </ac:picMkLst>
        </pc:picChg>
      </pc:sldChg>
      <pc:sldChg chg="del">
        <pc:chgData name="Piotr Kozdrowicki" userId="52e5557644726f5a" providerId="LiveId" clId="{86768555-5FA3-4206-96B5-533C7F006869}" dt="2019-12-29T19:33:16.035" v="0" actId="47"/>
        <pc:sldMkLst>
          <pc:docMk/>
          <pc:sldMk cId="1654715200" sldId="258"/>
        </pc:sldMkLst>
      </pc:sldChg>
      <pc:sldChg chg="addSp delSp modSp add delAnim modAnim">
        <pc:chgData name="Piotr Kozdrowicki" userId="52e5557644726f5a" providerId="LiveId" clId="{86768555-5FA3-4206-96B5-533C7F006869}" dt="2019-12-29T21:25:05.124" v="1541" actId="1076"/>
        <pc:sldMkLst>
          <pc:docMk/>
          <pc:sldMk cId="2454671382" sldId="258"/>
        </pc:sldMkLst>
        <pc:spChg chg="mod">
          <ac:chgData name="Piotr Kozdrowicki" userId="52e5557644726f5a" providerId="LiveId" clId="{86768555-5FA3-4206-96B5-533C7F006869}" dt="2019-12-29T19:34:24.874" v="52" actId="20577"/>
          <ac:spMkLst>
            <pc:docMk/>
            <pc:sldMk cId="2454671382" sldId="258"/>
            <ac:spMk id="2" creationId="{00000000-0000-0000-0000-000000000000}"/>
          </ac:spMkLst>
        </pc:spChg>
        <pc:spChg chg="del">
          <ac:chgData name="Piotr Kozdrowicki" userId="52e5557644726f5a" providerId="LiveId" clId="{86768555-5FA3-4206-96B5-533C7F006869}" dt="2019-12-29T19:33:58.858" v="13" actId="478"/>
          <ac:spMkLst>
            <pc:docMk/>
            <pc:sldMk cId="2454671382" sldId="258"/>
            <ac:spMk id="3" creationId="{00000000-0000-0000-0000-000000000000}"/>
          </ac:spMkLst>
        </pc:spChg>
        <pc:spChg chg="add del mod">
          <ac:chgData name="Piotr Kozdrowicki" userId="52e5557644726f5a" providerId="LiveId" clId="{86768555-5FA3-4206-96B5-533C7F006869}" dt="2019-12-29T19:34:02.875" v="17" actId="478"/>
          <ac:spMkLst>
            <pc:docMk/>
            <pc:sldMk cId="2454671382" sldId="258"/>
            <ac:spMk id="5" creationId="{545FBE0E-3F31-42DE-963E-F3427EF08AD1}"/>
          </ac:spMkLst>
        </pc:spChg>
        <pc:spChg chg="add mod">
          <ac:chgData name="Piotr Kozdrowicki" userId="52e5557644726f5a" providerId="LiveId" clId="{86768555-5FA3-4206-96B5-533C7F006869}" dt="2019-12-29T19:35:40.932" v="70" actId="2711"/>
          <ac:spMkLst>
            <pc:docMk/>
            <pc:sldMk cId="2454671382" sldId="258"/>
            <ac:spMk id="6" creationId="{63FC7B4F-1CA9-4585-B039-7ADCF79940A4}"/>
          </ac:spMkLst>
        </pc:spChg>
        <pc:spChg chg="add mod">
          <ac:chgData name="Piotr Kozdrowicki" userId="52e5557644726f5a" providerId="LiveId" clId="{86768555-5FA3-4206-96B5-533C7F006869}" dt="2019-12-29T19:34:20.522" v="42" actId="20577"/>
          <ac:spMkLst>
            <pc:docMk/>
            <pc:sldMk cId="2454671382" sldId="258"/>
            <ac:spMk id="9" creationId="{48242595-936A-4A41-AA96-597FBD4F2CD6}"/>
          </ac:spMkLst>
        </pc:spChg>
        <pc:spChg chg="add mod">
          <ac:chgData name="Piotr Kozdrowicki" userId="52e5557644726f5a" providerId="LiveId" clId="{86768555-5FA3-4206-96B5-533C7F006869}" dt="2019-12-29T19:40:59.928" v="115" actId="1076"/>
          <ac:spMkLst>
            <pc:docMk/>
            <pc:sldMk cId="2454671382" sldId="258"/>
            <ac:spMk id="15" creationId="{A708391E-17A9-45FD-8BF0-63B4170A39CA}"/>
          </ac:spMkLst>
        </pc:spChg>
        <pc:spChg chg="add mod">
          <ac:chgData name="Piotr Kozdrowicki" userId="52e5557644726f5a" providerId="LiveId" clId="{86768555-5FA3-4206-96B5-533C7F006869}" dt="2019-12-29T19:41:17.292" v="134" actId="1038"/>
          <ac:spMkLst>
            <pc:docMk/>
            <pc:sldMk cId="2454671382" sldId="258"/>
            <ac:spMk id="16" creationId="{EB7C7A55-54AA-4BBC-9A56-EE6D5F7B7C21}"/>
          </ac:spMkLst>
        </pc:spChg>
        <pc:spChg chg="add mod">
          <ac:chgData name="Piotr Kozdrowicki" userId="52e5557644726f5a" providerId="LiveId" clId="{86768555-5FA3-4206-96B5-533C7F006869}" dt="2019-12-29T19:41:34.667" v="151" actId="1038"/>
          <ac:spMkLst>
            <pc:docMk/>
            <pc:sldMk cId="2454671382" sldId="258"/>
            <ac:spMk id="17" creationId="{AF70054C-C977-4320-9F36-B78BC36DD75D}"/>
          </ac:spMkLst>
        </pc:spChg>
        <pc:spChg chg="add mod">
          <ac:chgData name="Piotr Kozdrowicki" userId="52e5557644726f5a" providerId="LiveId" clId="{86768555-5FA3-4206-96B5-533C7F006869}" dt="2019-12-29T19:46:58.916" v="192" actId="1076"/>
          <ac:spMkLst>
            <pc:docMk/>
            <pc:sldMk cId="2454671382" sldId="258"/>
            <ac:spMk id="21" creationId="{7BD4C0B4-2845-4D7F-9611-ADBD9433AC12}"/>
          </ac:spMkLst>
        </pc:spChg>
        <pc:spChg chg="add mod">
          <ac:chgData name="Piotr Kozdrowicki" userId="52e5557644726f5a" providerId="LiveId" clId="{86768555-5FA3-4206-96B5-533C7F006869}" dt="2019-12-29T19:47:14.456" v="209" actId="1076"/>
          <ac:spMkLst>
            <pc:docMk/>
            <pc:sldMk cId="2454671382" sldId="258"/>
            <ac:spMk id="22" creationId="{654D99D5-01CE-412B-8FCB-1C0B252A19AC}"/>
          </ac:spMkLst>
        </pc:spChg>
        <pc:spChg chg="add mod">
          <ac:chgData name="Piotr Kozdrowicki" userId="52e5557644726f5a" providerId="LiveId" clId="{86768555-5FA3-4206-96B5-533C7F006869}" dt="2019-12-29T19:47:29.152" v="223" actId="1076"/>
          <ac:spMkLst>
            <pc:docMk/>
            <pc:sldMk cId="2454671382" sldId="258"/>
            <ac:spMk id="23" creationId="{6A6750F6-81CE-45BD-8B13-FBA0AD9E2710}"/>
          </ac:spMkLst>
        </pc:spChg>
        <pc:picChg chg="add mod">
          <ac:chgData name="Piotr Kozdrowicki" userId="52e5557644726f5a" providerId="LiveId" clId="{86768555-5FA3-4206-96B5-533C7F006869}" dt="2019-12-29T19:38:27.286" v="75" actId="1076"/>
          <ac:picMkLst>
            <pc:docMk/>
            <pc:sldMk cId="2454671382" sldId="258"/>
            <ac:picMk id="7" creationId="{0DF31991-4671-4C63-8DCB-8D4CC9293854}"/>
          </ac:picMkLst>
        </pc:picChg>
        <pc:picChg chg="add mod">
          <ac:chgData name="Piotr Kozdrowicki" userId="52e5557644726f5a" providerId="LiveId" clId="{86768555-5FA3-4206-96B5-533C7F006869}" dt="2019-12-29T19:39:00.757" v="79" actId="14100"/>
          <ac:picMkLst>
            <pc:docMk/>
            <pc:sldMk cId="2454671382" sldId="258"/>
            <ac:picMk id="8" creationId="{C1F30509-5F3B-4D8C-9240-2D75E9110D44}"/>
          </ac:picMkLst>
        </pc:picChg>
        <pc:picChg chg="add mod">
          <ac:chgData name="Piotr Kozdrowicki" userId="52e5557644726f5a" providerId="LiveId" clId="{86768555-5FA3-4206-96B5-533C7F006869}" dt="2019-12-29T19:39:48.465" v="85" actId="14100"/>
          <ac:picMkLst>
            <pc:docMk/>
            <pc:sldMk cId="2454671382" sldId="258"/>
            <ac:picMk id="10" creationId="{5321998F-1D1F-46EB-B3B4-F3F57B8CF56B}"/>
          </ac:picMkLst>
        </pc:picChg>
        <pc:picChg chg="del">
          <ac:chgData name="Piotr Kozdrowicki" userId="52e5557644726f5a" providerId="LiveId" clId="{86768555-5FA3-4206-96B5-533C7F006869}" dt="2019-12-29T19:34:00.189" v="14" actId="478"/>
          <ac:picMkLst>
            <pc:docMk/>
            <pc:sldMk cId="2454671382" sldId="258"/>
            <ac:picMk id="1026" creationId="{8371E837-344C-4E6E-8D5B-D560DABC4B8D}"/>
          </ac:picMkLst>
        </pc:picChg>
        <pc:picChg chg="del">
          <ac:chgData name="Piotr Kozdrowicki" userId="52e5557644726f5a" providerId="LiveId" clId="{86768555-5FA3-4206-96B5-533C7F006869}" dt="2019-12-29T19:34:00.670" v="15" actId="478"/>
          <ac:picMkLst>
            <pc:docMk/>
            <pc:sldMk cId="2454671382" sldId="258"/>
            <ac:picMk id="1028" creationId="{60313F82-F6D8-42BF-99DA-5E3492956DFE}"/>
          </ac:picMkLst>
        </pc:picChg>
        <pc:picChg chg="del">
          <ac:chgData name="Piotr Kozdrowicki" userId="52e5557644726f5a" providerId="LiveId" clId="{86768555-5FA3-4206-96B5-533C7F006869}" dt="2019-12-29T19:34:01.517" v="16" actId="478"/>
          <ac:picMkLst>
            <pc:docMk/>
            <pc:sldMk cId="2454671382" sldId="258"/>
            <ac:picMk id="1030" creationId="{F45B427C-8E97-4190-8E84-4C19A3BA9525}"/>
          </ac:picMkLst>
        </pc:picChg>
        <pc:picChg chg="add mod">
          <ac:chgData name="Piotr Kozdrowicki" userId="52e5557644726f5a" providerId="LiveId" clId="{86768555-5FA3-4206-96B5-533C7F006869}" dt="2019-12-29T19:40:35.712" v="91" actId="14100"/>
          <ac:picMkLst>
            <pc:docMk/>
            <pc:sldMk cId="2454671382" sldId="258"/>
            <ac:picMk id="1032" creationId="{636728E1-F372-46D2-B1D2-7DEA4494956B}"/>
          </ac:picMkLst>
        </pc:picChg>
        <pc:picChg chg="add del mod">
          <ac:chgData name="Piotr Kozdrowicki" userId="52e5557644726f5a" providerId="LiveId" clId="{86768555-5FA3-4206-96B5-533C7F006869}" dt="2019-12-29T21:24:38.801" v="1534" actId="478"/>
          <ac:picMkLst>
            <pc:docMk/>
            <pc:sldMk cId="2454671382" sldId="258"/>
            <ac:picMk id="1034" creationId="{BD294102-B77D-4B66-9268-9A80C2357EB0}"/>
          </ac:picMkLst>
        </pc:picChg>
        <pc:picChg chg="add mod">
          <ac:chgData name="Piotr Kozdrowicki" userId="52e5557644726f5a" providerId="LiveId" clId="{86768555-5FA3-4206-96B5-533C7F006869}" dt="2019-12-29T19:45:47.741" v="165" actId="1076"/>
          <ac:picMkLst>
            <pc:docMk/>
            <pc:sldMk cId="2454671382" sldId="258"/>
            <ac:picMk id="1036" creationId="{C2C59194-CF23-458A-B252-E2B9CBBB74E3}"/>
          </ac:picMkLst>
        </pc:picChg>
        <pc:picChg chg="add mod">
          <ac:chgData name="Piotr Kozdrowicki" userId="52e5557644726f5a" providerId="LiveId" clId="{86768555-5FA3-4206-96B5-533C7F006869}" dt="2019-12-29T19:46:41.755" v="173" actId="1076"/>
          <ac:picMkLst>
            <pc:docMk/>
            <pc:sldMk cId="2454671382" sldId="258"/>
            <ac:picMk id="1038" creationId="{74DF08B9-9A59-411D-9F38-CC30E1F0CA0D}"/>
          </ac:picMkLst>
        </pc:picChg>
        <pc:picChg chg="add mod">
          <ac:chgData name="Piotr Kozdrowicki" userId="52e5557644726f5a" providerId="LiveId" clId="{86768555-5FA3-4206-96B5-533C7F006869}" dt="2019-12-29T21:25:05.124" v="1541" actId="1076"/>
          <ac:picMkLst>
            <pc:docMk/>
            <pc:sldMk cId="2454671382" sldId="258"/>
            <ac:picMk id="1040" creationId="{9F30439F-0D2D-4278-A50D-8FCB7ABF55F3}"/>
          </ac:picMkLst>
        </pc:picChg>
      </pc:sldChg>
      <pc:sldChg chg="del">
        <pc:chgData name="Piotr Kozdrowicki" userId="52e5557644726f5a" providerId="LiveId" clId="{86768555-5FA3-4206-96B5-533C7F006869}" dt="2019-12-29T19:33:16.035" v="0" actId="47"/>
        <pc:sldMkLst>
          <pc:docMk/>
          <pc:sldMk cId="315561321" sldId="259"/>
        </pc:sldMkLst>
      </pc:sldChg>
      <pc:sldChg chg="addSp delSp modSp add modAnim">
        <pc:chgData name="Piotr Kozdrowicki" userId="52e5557644726f5a" providerId="LiveId" clId="{86768555-5FA3-4206-96B5-533C7F006869}" dt="2019-12-29T20:03:41.081" v="618" actId="1036"/>
        <pc:sldMkLst>
          <pc:docMk/>
          <pc:sldMk cId="2582879874" sldId="259"/>
        </pc:sldMkLst>
        <pc:spChg chg="mod">
          <ac:chgData name="Piotr Kozdrowicki" userId="52e5557644726f5a" providerId="LiveId" clId="{86768555-5FA3-4206-96B5-533C7F006869}" dt="2019-12-29T20:00:53.770" v="481" actId="20577"/>
          <ac:spMkLst>
            <pc:docMk/>
            <pc:sldMk cId="2582879874" sldId="259"/>
            <ac:spMk id="2" creationId="{00000000-0000-0000-0000-000000000000}"/>
          </ac:spMkLst>
        </pc:spChg>
        <pc:spChg chg="mod">
          <ac:chgData name="Piotr Kozdrowicki" userId="52e5557644726f5a" providerId="LiveId" clId="{86768555-5FA3-4206-96B5-533C7F006869}" dt="2019-12-29T20:03:01.538" v="605" actId="20577"/>
          <ac:spMkLst>
            <pc:docMk/>
            <pc:sldMk cId="2582879874" sldId="259"/>
            <ac:spMk id="3" creationId="{00000000-0000-0000-0000-000000000000}"/>
          </ac:spMkLst>
        </pc:spChg>
        <pc:spChg chg="del">
          <ac:chgData name="Piotr Kozdrowicki" userId="52e5557644726f5a" providerId="LiveId" clId="{86768555-5FA3-4206-96B5-533C7F006869}" dt="2019-12-29T20:00:56.035" v="482" actId="478"/>
          <ac:spMkLst>
            <pc:docMk/>
            <pc:sldMk cId="2582879874" sldId="259"/>
            <ac:spMk id="10" creationId="{ADE9780C-FB62-4EF9-8AA6-53C6F92B6B94}"/>
          </ac:spMkLst>
        </pc:spChg>
        <pc:picChg chg="del">
          <ac:chgData name="Piotr Kozdrowicki" userId="52e5557644726f5a" providerId="LiveId" clId="{86768555-5FA3-4206-96B5-533C7F006869}" dt="2019-12-29T20:00:56.035" v="482" actId="478"/>
          <ac:picMkLst>
            <pc:docMk/>
            <pc:sldMk cId="2582879874" sldId="259"/>
            <ac:picMk id="2050" creationId="{35CCF5BE-9B79-4E4C-92F5-FC5A52E681AC}"/>
          </ac:picMkLst>
        </pc:picChg>
        <pc:picChg chg="del">
          <ac:chgData name="Piotr Kozdrowicki" userId="52e5557644726f5a" providerId="LiveId" clId="{86768555-5FA3-4206-96B5-533C7F006869}" dt="2019-12-29T20:00:56.504" v="483" actId="478"/>
          <ac:picMkLst>
            <pc:docMk/>
            <pc:sldMk cId="2582879874" sldId="259"/>
            <ac:picMk id="2052" creationId="{F9DFAC31-D0B9-4C54-A03A-0DE34E75D5B1}"/>
          </ac:picMkLst>
        </pc:picChg>
        <pc:picChg chg="add mod">
          <ac:chgData name="Piotr Kozdrowicki" userId="52e5557644726f5a" providerId="LiveId" clId="{86768555-5FA3-4206-96B5-533C7F006869}" dt="2019-12-29T20:03:41.081" v="618" actId="1036"/>
          <ac:picMkLst>
            <pc:docMk/>
            <pc:sldMk cId="2582879874" sldId="259"/>
            <ac:picMk id="3074" creationId="{CB7CEBFB-5494-4F0B-AA65-B0F070D56C51}"/>
          </ac:picMkLst>
        </pc:picChg>
      </pc:sldChg>
      <pc:sldChg chg="del">
        <pc:chgData name="Piotr Kozdrowicki" userId="52e5557644726f5a" providerId="LiveId" clId="{86768555-5FA3-4206-96B5-533C7F006869}" dt="2019-12-29T19:33:16.035" v="0" actId="47"/>
        <pc:sldMkLst>
          <pc:docMk/>
          <pc:sldMk cId="1079954940" sldId="260"/>
        </pc:sldMkLst>
      </pc:sldChg>
      <pc:sldChg chg="addSp delSp modSp add modAnim">
        <pc:chgData name="Piotr Kozdrowicki" userId="52e5557644726f5a" providerId="LiveId" clId="{86768555-5FA3-4206-96B5-533C7F006869}" dt="2019-12-29T20:13:19.822" v="823" actId="14100"/>
        <pc:sldMkLst>
          <pc:docMk/>
          <pc:sldMk cId="1896868135" sldId="260"/>
        </pc:sldMkLst>
        <pc:spChg chg="mod">
          <ac:chgData name="Piotr Kozdrowicki" userId="52e5557644726f5a" providerId="LiveId" clId="{86768555-5FA3-4206-96B5-533C7F006869}" dt="2019-12-29T20:13:11.575" v="821" actId="207"/>
          <ac:spMkLst>
            <pc:docMk/>
            <pc:sldMk cId="1896868135" sldId="260"/>
            <ac:spMk id="2" creationId="{00000000-0000-0000-0000-000000000000}"/>
          </ac:spMkLst>
        </pc:spChg>
        <pc:spChg chg="mod">
          <ac:chgData name="Piotr Kozdrowicki" userId="52e5557644726f5a" providerId="LiveId" clId="{86768555-5FA3-4206-96B5-533C7F006869}" dt="2019-12-29T20:13:19.822" v="823" actId="14100"/>
          <ac:spMkLst>
            <pc:docMk/>
            <pc:sldMk cId="1896868135" sldId="260"/>
            <ac:spMk id="3" creationId="{00000000-0000-0000-0000-000000000000}"/>
          </ac:spMkLst>
        </pc:spChg>
        <pc:spChg chg="add del">
          <ac:chgData name="Piotr Kozdrowicki" userId="52e5557644726f5a" providerId="LiveId" clId="{86768555-5FA3-4206-96B5-533C7F006869}" dt="2019-12-29T20:06:27.970" v="650"/>
          <ac:spMkLst>
            <pc:docMk/>
            <pc:sldMk cId="1896868135" sldId="260"/>
            <ac:spMk id="4" creationId="{E8A0F8EF-851E-4E6D-B31D-19CDB822320C}"/>
          </ac:spMkLst>
        </pc:spChg>
        <pc:picChg chg="add mod">
          <ac:chgData name="Piotr Kozdrowicki" userId="52e5557644726f5a" providerId="LiveId" clId="{86768555-5FA3-4206-96B5-533C7F006869}" dt="2019-12-29T20:12:43.917" v="786" actId="18131"/>
          <ac:picMkLst>
            <pc:docMk/>
            <pc:sldMk cId="1896868135" sldId="260"/>
            <ac:picMk id="6" creationId="{515FF2D0-36CA-466D-B200-A0D5FAD6253F}"/>
          </ac:picMkLst>
        </pc:picChg>
        <pc:picChg chg="del">
          <ac:chgData name="Piotr Kozdrowicki" userId="52e5557644726f5a" providerId="LiveId" clId="{86768555-5FA3-4206-96B5-533C7F006869}" dt="2019-12-29T20:06:25.705" v="648" actId="478"/>
          <ac:picMkLst>
            <pc:docMk/>
            <pc:sldMk cId="1896868135" sldId="260"/>
            <ac:picMk id="3074" creationId="{CB7CEBFB-5494-4F0B-AA65-B0F070D56C51}"/>
          </ac:picMkLst>
        </pc:picChg>
        <pc:picChg chg="add mod">
          <ac:chgData name="Piotr Kozdrowicki" userId="52e5557644726f5a" providerId="LiveId" clId="{86768555-5FA3-4206-96B5-533C7F006869}" dt="2019-12-29T20:11:36.641" v="778" actId="1076"/>
          <ac:picMkLst>
            <pc:docMk/>
            <pc:sldMk cId="1896868135" sldId="260"/>
            <ac:picMk id="4098" creationId="{9E50F5D3-8D8F-4E13-B753-1D73B71E27DB}"/>
          </ac:picMkLst>
        </pc:picChg>
      </pc:sldChg>
      <pc:sldChg chg="addSp delSp modSp add modAnim">
        <pc:chgData name="Piotr Kozdrowicki" userId="52e5557644726f5a" providerId="LiveId" clId="{86768555-5FA3-4206-96B5-533C7F006869}" dt="2019-12-29T20:19:37.266" v="993" actId="20577"/>
        <pc:sldMkLst>
          <pc:docMk/>
          <pc:sldMk cId="1121496644" sldId="261"/>
        </pc:sldMkLst>
        <pc:spChg chg="mod">
          <ac:chgData name="Piotr Kozdrowicki" userId="52e5557644726f5a" providerId="LiveId" clId="{86768555-5FA3-4206-96B5-533C7F006869}" dt="2019-12-29T20:15:15.294" v="829"/>
          <ac:spMkLst>
            <pc:docMk/>
            <pc:sldMk cId="1121496644" sldId="261"/>
            <ac:spMk id="2" creationId="{00000000-0000-0000-0000-000000000000}"/>
          </ac:spMkLst>
        </pc:spChg>
        <pc:spChg chg="mod">
          <ac:chgData name="Piotr Kozdrowicki" userId="52e5557644726f5a" providerId="LiveId" clId="{86768555-5FA3-4206-96B5-533C7F006869}" dt="2019-12-29T20:19:37.266" v="993" actId="20577"/>
          <ac:spMkLst>
            <pc:docMk/>
            <pc:sldMk cId="1121496644" sldId="261"/>
            <ac:spMk id="3" creationId="{00000000-0000-0000-0000-000000000000}"/>
          </ac:spMkLst>
        </pc:spChg>
        <pc:picChg chg="mod">
          <ac:chgData name="Piotr Kozdrowicki" userId="52e5557644726f5a" providerId="LiveId" clId="{86768555-5FA3-4206-96B5-533C7F006869}" dt="2019-12-29T20:16:26.514" v="841" actId="18131"/>
          <ac:picMkLst>
            <pc:docMk/>
            <pc:sldMk cId="1121496644" sldId="261"/>
            <ac:picMk id="6" creationId="{515FF2D0-36CA-466D-B200-A0D5FAD6253F}"/>
          </ac:picMkLst>
        </pc:picChg>
        <pc:picChg chg="del">
          <ac:chgData name="Piotr Kozdrowicki" userId="52e5557644726f5a" providerId="LiveId" clId="{86768555-5FA3-4206-96B5-533C7F006869}" dt="2019-12-29T20:16:53.935" v="852" actId="478"/>
          <ac:picMkLst>
            <pc:docMk/>
            <pc:sldMk cId="1121496644" sldId="261"/>
            <ac:picMk id="4098" creationId="{9E50F5D3-8D8F-4E13-B753-1D73B71E27DB}"/>
          </ac:picMkLst>
        </pc:picChg>
        <pc:picChg chg="add mod">
          <ac:chgData name="Piotr Kozdrowicki" userId="52e5557644726f5a" providerId="LiveId" clId="{86768555-5FA3-4206-96B5-533C7F006869}" dt="2019-12-29T20:17:39.157" v="858" actId="1076"/>
          <ac:picMkLst>
            <pc:docMk/>
            <pc:sldMk cId="1121496644" sldId="261"/>
            <ac:picMk id="5122" creationId="{60AA4DC6-11A8-4FA9-9947-79A352E3FB72}"/>
          </ac:picMkLst>
        </pc:picChg>
      </pc:sldChg>
      <pc:sldChg chg="del">
        <pc:chgData name="Piotr Kozdrowicki" userId="52e5557644726f5a" providerId="LiveId" clId="{86768555-5FA3-4206-96B5-533C7F006869}" dt="2019-12-29T19:33:16.035" v="0" actId="47"/>
        <pc:sldMkLst>
          <pc:docMk/>
          <pc:sldMk cId="1891918777" sldId="261"/>
        </pc:sldMkLst>
      </pc:sldChg>
      <pc:sldChg chg="del">
        <pc:chgData name="Piotr Kozdrowicki" userId="52e5557644726f5a" providerId="LiveId" clId="{86768555-5FA3-4206-96B5-533C7F006869}" dt="2019-12-29T19:33:16.035" v="0" actId="47"/>
        <pc:sldMkLst>
          <pc:docMk/>
          <pc:sldMk cId="53356481" sldId="262"/>
        </pc:sldMkLst>
      </pc:sldChg>
      <pc:sldChg chg="addSp delSp modSp add modAnim">
        <pc:chgData name="Piotr Kozdrowicki" userId="52e5557644726f5a" providerId="LiveId" clId="{86768555-5FA3-4206-96B5-533C7F006869}" dt="2019-12-29T20:25:24.810" v="1282" actId="27636"/>
        <pc:sldMkLst>
          <pc:docMk/>
          <pc:sldMk cId="1518203972" sldId="262"/>
        </pc:sldMkLst>
        <pc:spChg chg="mod">
          <ac:chgData name="Piotr Kozdrowicki" userId="52e5557644726f5a" providerId="LiveId" clId="{86768555-5FA3-4206-96B5-533C7F006869}" dt="2019-12-29T20:20:15.405" v="999"/>
          <ac:spMkLst>
            <pc:docMk/>
            <pc:sldMk cId="1518203972" sldId="262"/>
            <ac:spMk id="2" creationId="{00000000-0000-0000-0000-000000000000}"/>
          </ac:spMkLst>
        </pc:spChg>
        <pc:spChg chg="mod">
          <ac:chgData name="Piotr Kozdrowicki" userId="52e5557644726f5a" providerId="LiveId" clId="{86768555-5FA3-4206-96B5-533C7F006869}" dt="2019-12-29T20:25:24.810" v="1282" actId="27636"/>
          <ac:spMkLst>
            <pc:docMk/>
            <pc:sldMk cId="1518203972" sldId="262"/>
            <ac:spMk id="3" creationId="{00000000-0000-0000-0000-000000000000}"/>
          </ac:spMkLst>
        </pc:spChg>
        <pc:picChg chg="mod">
          <ac:chgData name="Piotr Kozdrowicki" userId="52e5557644726f5a" providerId="LiveId" clId="{86768555-5FA3-4206-96B5-533C7F006869}" dt="2019-12-29T20:20:57.905" v="1005" actId="18131"/>
          <ac:picMkLst>
            <pc:docMk/>
            <pc:sldMk cId="1518203972" sldId="262"/>
            <ac:picMk id="6" creationId="{515FF2D0-36CA-466D-B200-A0D5FAD6253F}"/>
          </ac:picMkLst>
        </pc:picChg>
        <pc:picChg chg="del">
          <ac:chgData name="Piotr Kozdrowicki" userId="52e5557644726f5a" providerId="LiveId" clId="{86768555-5FA3-4206-96B5-533C7F006869}" dt="2019-12-29T20:22:45.025" v="1006" actId="478"/>
          <ac:picMkLst>
            <pc:docMk/>
            <pc:sldMk cId="1518203972" sldId="262"/>
            <ac:picMk id="5122" creationId="{60AA4DC6-11A8-4FA9-9947-79A352E3FB72}"/>
          </ac:picMkLst>
        </pc:picChg>
        <pc:picChg chg="add mod">
          <ac:chgData name="Piotr Kozdrowicki" userId="52e5557644726f5a" providerId="LiveId" clId="{86768555-5FA3-4206-96B5-533C7F006869}" dt="2019-12-29T20:22:56.164" v="1011" actId="1076"/>
          <ac:picMkLst>
            <pc:docMk/>
            <pc:sldMk cId="1518203972" sldId="262"/>
            <ac:picMk id="6146" creationId="{C452F9C3-720C-4B68-A360-FFAEF52DDA26}"/>
          </ac:picMkLst>
        </pc:picChg>
      </pc:sldChg>
      <pc:sldChg chg="del">
        <pc:chgData name="Piotr Kozdrowicki" userId="52e5557644726f5a" providerId="LiveId" clId="{86768555-5FA3-4206-96B5-533C7F006869}" dt="2019-12-29T19:33:16.035" v="0" actId="47"/>
        <pc:sldMkLst>
          <pc:docMk/>
          <pc:sldMk cId="2491515711" sldId="263"/>
        </pc:sldMkLst>
      </pc:sldChg>
      <pc:sldChg chg="addSp delSp modSp add modAnim">
        <pc:chgData name="Piotr Kozdrowicki" userId="52e5557644726f5a" providerId="LiveId" clId="{86768555-5FA3-4206-96B5-533C7F006869}" dt="2019-12-29T21:00:09.902" v="1486" actId="1076"/>
        <pc:sldMkLst>
          <pc:docMk/>
          <pc:sldMk cId="2743806225" sldId="263"/>
        </pc:sldMkLst>
        <pc:spChg chg="mod">
          <ac:chgData name="Piotr Kozdrowicki" userId="52e5557644726f5a" providerId="LiveId" clId="{86768555-5FA3-4206-96B5-533C7F006869}" dt="2019-12-29T20:52:57.774" v="1300" actId="114"/>
          <ac:spMkLst>
            <pc:docMk/>
            <pc:sldMk cId="2743806225" sldId="263"/>
            <ac:spMk id="2" creationId="{00000000-0000-0000-0000-000000000000}"/>
          </ac:spMkLst>
        </pc:spChg>
        <pc:spChg chg="mod">
          <ac:chgData name="Piotr Kozdrowicki" userId="52e5557644726f5a" providerId="LiveId" clId="{86768555-5FA3-4206-96B5-533C7F006869}" dt="2019-12-29T20:59:08.581" v="1485" actId="12"/>
          <ac:spMkLst>
            <pc:docMk/>
            <pc:sldMk cId="2743806225" sldId="263"/>
            <ac:spMk id="3" creationId="{00000000-0000-0000-0000-000000000000}"/>
          </ac:spMkLst>
        </pc:spChg>
        <pc:picChg chg="mod">
          <ac:chgData name="Piotr Kozdrowicki" userId="52e5557644726f5a" providerId="LiveId" clId="{86768555-5FA3-4206-96B5-533C7F006869}" dt="2019-12-29T20:53:47.508" v="1306" actId="18131"/>
          <ac:picMkLst>
            <pc:docMk/>
            <pc:sldMk cId="2743806225" sldId="263"/>
            <ac:picMk id="6" creationId="{515FF2D0-36CA-466D-B200-A0D5FAD6253F}"/>
          </ac:picMkLst>
        </pc:picChg>
        <pc:picChg chg="del">
          <ac:chgData name="Piotr Kozdrowicki" userId="52e5557644726f5a" providerId="LiveId" clId="{86768555-5FA3-4206-96B5-533C7F006869}" dt="2019-12-29T20:54:38.871" v="1307" actId="478"/>
          <ac:picMkLst>
            <pc:docMk/>
            <pc:sldMk cId="2743806225" sldId="263"/>
            <ac:picMk id="6146" creationId="{C452F9C3-720C-4B68-A360-FFAEF52DDA26}"/>
          </ac:picMkLst>
        </pc:picChg>
        <pc:picChg chg="add mod">
          <ac:chgData name="Piotr Kozdrowicki" userId="52e5557644726f5a" providerId="LiveId" clId="{86768555-5FA3-4206-96B5-533C7F006869}" dt="2019-12-29T21:00:09.902" v="1486" actId="1076"/>
          <ac:picMkLst>
            <pc:docMk/>
            <pc:sldMk cId="2743806225" sldId="263"/>
            <ac:picMk id="7170" creationId="{7A05EF4E-7C4D-49AF-8EE2-5AC306DF6816}"/>
          </ac:picMkLst>
        </pc:picChg>
      </pc:sldChg>
      <pc:sldChg chg="del">
        <pc:chgData name="Piotr Kozdrowicki" userId="52e5557644726f5a" providerId="LiveId" clId="{86768555-5FA3-4206-96B5-533C7F006869}" dt="2019-12-29T19:33:16.035" v="0" actId="47"/>
        <pc:sldMkLst>
          <pc:docMk/>
          <pc:sldMk cId="436933838" sldId="264"/>
        </pc:sldMkLst>
      </pc:sldChg>
      <pc:sldChg chg="addSp delSp modSp add delAnim">
        <pc:chgData name="Piotr Kozdrowicki" userId="52e5557644726f5a" providerId="LiveId" clId="{86768555-5FA3-4206-96B5-533C7F006869}" dt="2019-12-29T21:01:33.474" v="1496" actId="1076"/>
        <pc:sldMkLst>
          <pc:docMk/>
          <pc:sldMk cId="3056513430" sldId="264"/>
        </pc:sldMkLst>
        <pc:spChg chg="del">
          <ac:chgData name="Piotr Kozdrowicki" userId="52e5557644726f5a" providerId="LiveId" clId="{86768555-5FA3-4206-96B5-533C7F006869}" dt="2019-12-29T21:00:32.664" v="1489" actId="478"/>
          <ac:spMkLst>
            <pc:docMk/>
            <pc:sldMk cId="3056513430" sldId="264"/>
            <ac:spMk id="2" creationId="{00000000-0000-0000-0000-000000000000}"/>
          </ac:spMkLst>
        </pc:spChg>
        <pc:spChg chg="del">
          <ac:chgData name="Piotr Kozdrowicki" userId="52e5557644726f5a" providerId="LiveId" clId="{86768555-5FA3-4206-96B5-533C7F006869}" dt="2019-12-29T21:00:37.220" v="1492" actId="478"/>
          <ac:spMkLst>
            <pc:docMk/>
            <pc:sldMk cId="3056513430" sldId="264"/>
            <ac:spMk id="3" creationId="{00000000-0000-0000-0000-000000000000}"/>
          </ac:spMkLst>
        </pc:spChg>
        <pc:spChg chg="add del mod">
          <ac:chgData name="Piotr Kozdrowicki" userId="52e5557644726f5a" providerId="LiveId" clId="{86768555-5FA3-4206-96B5-533C7F006869}" dt="2019-12-29T21:00:35.793" v="1491" actId="478"/>
          <ac:spMkLst>
            <pc:docMk/>
            <pc:sldMk cId="3056513430" sldId="264"/>
            <ac:spMk id="5" creationId="{305FF091-05A7-4BBE-81FF-ECAEDC96D8C9}"/>
          </ac:spMkLst>
        </pc:spChg>
        <pc:spChg chg="add del mod">
          <ac:chgData name="Piotr Kozdrowicki" userId="52e5557644726f5a" providerId="LiveId" clId="{86768555-5FA3-4206-96B5-533C7F006869}" dt="2019-12-29T21:00:38.630" v="1493" actId="478"/>
          <ac:spMkLst>
            <pc:docMk/>
            <pc:sldMk cId="3056513430" sldId="264"/>
            <ac:spMk id="8" creationId="{CD68147A-1626-4D2C-B5AE-20DF92BB05AE}"/>
          </ac:spMkLst>
        </pc:spChg>
        <pc:picChg chg="del">
          <ac:chgData name="Piotr Kozdrowicki" userId="52e5557644726f5a" providerId="LiveId" clId="{86768555-5FA3-4206-96B5-533C7F006869}" dt="2019-12-29T21:00:33.605" v="1490" actId="478"/>
          <ac:picMkLst>
            <pc:docMk/>
            <pc:sldMk cId="3056513430" sldId="264"/>
            <ac:picMk id="6" creationId="{515FF2D0-36CA-466D-B200-A0D5FAD6253F}"/>
          </ac:picMkLst>
        </pc:picChg>
        <pc:picChg chg="del">
          <ac:chgData name="Piotr Kozdrowicki" userId="52e5557644726f5a" providerId="LiveId" clId="{86768555-5FA3-4206-96B5-533C7F006869}" dt="2019-12-29T21:00:39.143" v="1494" actId="478"/>
          <ac:picMkLst>
            <pc:docMk/>
            <pc:sldMk cId="3056513430" sldId="264"/>
            <ac:picMk id="7170" creationId="{7A05EF4E-7C4D-49AF-8EE2-5AC306DF6816}"/>
          </ac:picMkLst>
        </pc:picChg>
        <pc:picChg chg="add mod">
          <ac:chgData name="Piotr Kozdrowicki" userId="52e5557644726f5a" providerId="LiveId" clId="{86768555-5FA3-4206-96B5-533C7F006869}" dt="2019-12-29T21:01:33.474" v="1496" actId="1076"/>
          <ac:picMkLst>
            <pc:docMk/>
            <pc:sldMk cId="3056513430" sldId="264"/>
            <ac:picMk id="9218" creationId="{35AAEE3B-0CD9-4F08-8132-24FA84D3B2E1}"/>
          </ac:picMkLst>
        </pc:picChg>
      </pc:sldChg>
      <pc:sldChg chg="del">
        <pc:chgData name="Piotr Kozdrowicki" userId="52e5557644726f5a" providerId="LiveId" clId="{86768555-5FA3-4206-96B5-533C7F006869}" dt="2019-12-29T19:33:16.035" v="0" actId="47"/>
        <pc:sldMkLst>
          <pc:docMk/>
          <pc:sldMk cId="1652788522" sldId="265"/>
        </pc:sldMkLst>
      </pc:sldChg>
      <pc:sldChg chg="addSp delSp modSp add modAnim">
        <pc:chgData name="Piotr Kozdrowicki" userId="52e5557644726f5a" providerId="LiveId" clId="{86768555-5FA3-4206-96B5-533C7F006869}" dt="2019-12-29T21:31:00.832" v="1691" actId="113"/>
        <pc:sldMkLst>
          <pc:docMk/>
          <pc:sldMk cId="2053753292" sldId="265"/>
        </pc:sldMkLst>
        <pc:spChg chg="mod">
          <ac:chgData name="Piotr Kozdrowicki" userId="52e5557644726f5a" providerId="LiveId" clId="{86768555-5FA3-4206-96B5-533C7F006869}" dt="2019-12-29T21:25:46.663" v="1579" actId="20577"/>
          <ac:spMkLst>
            <pc:docMk/>
            <pc:sldMk cId="2053753292" sldId="265"/>
            <ac:spMk id="2" creationId="{00000000-0000-0000-0000-000000000000}"/>
          </ac:spMkLst>
        </pc:spChg>
        <pc:spChg chg="mod">
          <ac:chgData name="Piotr Kozdrowicki" userId="52e5557644726f5a" providerId="LiveId" clId="{86768555-5FA3-4206-96B5-533C7F006869}" dt="2019-12-29T21:31:00.832" v="1691" actId="113"/>
          <ac:spMkLst>
            <pc:docMk/>
            <pc:sldMk cId="2053753292" sldId="265"/>
            <ac:spMk id="3" creationId="{00000000-0000-0000-0000-000000000000}"/>
          </ac:spMkLst>
        </pc:spChg>
        <pc:picChg chg="mod">
          <ac:chgData name="Piotr Kozdrowicki" userId="52e5557644726f5a" providerId="LiveId" clId="{86768555-5FA3-4206-96B5-533C7F006869}" dt="2019-12-29T21:24:27.889" v="1533" actId="18131"/>
          <ac:picMkLst>
            <pc:docMk/>
            <pc:sldMk cId="2053753292" sldId="265"/>
            <ac:picMk id="6" creationId="{515FF2D0-36CA-466D-B200-A0D5FAD6253F}"/>
          </ac:picMkLst>
        </pc:picChg>
        <pc:picChg chg="del">
          <ac:chgData name="Piotr Kozdrowicki" userId="52e5557644726f5a" providerId="LiveId" clId="{86768555-5FA3-4206-96B5-533C7F006869}" dt="2019-12-29T21:22:15.349" v="1526" actId="478"/>
          <ac:picMkLst>
            <pc:docMk/>
            <pc:sldMk cId="2053753292" sldId="265"/>
            <ac:picMk id="7170" creationId="{7A05EF4E-7C4D-49AF-8EE2-5AC306DF6816}"/>
          </ac:picMkLst>
        </pc:picChg>
        <pc:picChg chg="add mod">
          <ac:chgData name="Piotr Kozdrowicki" userId="52e5557644726f5a" providerId="LiveId" clId="{86768555-5FA3-4206-96B5-533C7F006869}" dt="2019-12-29T21:26:48.122" v="1583" actId="14100"/>
          <ac:picMkLst>
            <pc:docMk/>
            <pc:sldMk cId="2053753292" sldId="265"/>
            <ac:picMk id="8194" creationId="{8915537A-4836-4826-8E63-61A8C7249A26}"/>
          </ac:picMkLst>
        </pc:picChg>
      </pc:sldChg>
      <pc:sldChg chg="del">
        <pc:chgData name="Piotr Kozdrowicki" userId="52e5557644726f5a" providerId="LiveId" clId="{86768555-5FA3-4206-96B5-533C7F006869}" dt="2019-12-29T19:33:16.035" v="0" actId="47"/>
        <pc:sldMkLst>
          <pc:docMk/>
          <pc:sldMk cId="1211869829" sldId="266"/>
        </pc:sldMkLst>
      </pc:sldChg>
      <pc:sldChg chg="addSp delSp modSp add modAnim">
        <pc:chgData name="Piotr Kozdrowicki" userId="52e5557644726f5a" providerId="LiveId" clId="{86768555-5FA3-4206-96B5-533C7F006869}" dt="2019-12-29T21:41:27.442" v="2086" actId="20577"/>
        <pc:sldMkLst>
          <pc:docMk/>
          <pc:sldMk cId="3481571090" sldId="266"/>
        </pc:sldMkLst>
        <pc:spChg chg="mod">
          <ac:chgData name="Piotr Kozdrowicki" userId="52e5557644726f5a" providerId="LiveId" clId="{86768555-5FA3-4206-96B5-533C7F006869}" dt="2019-12-29T21:31:36.748" v="1694"/>
          <ac:spMkLst>
            <pc:docMk/>
            <pc:sldMk cId="3481571090" sldId="266"/>
            <ac:spMk id="2" creationId="{00000000-0000-0000-0000-000000000000}"/>
          </ac:spMkLst>
        </pc:spChg>
        <pc:spChg chg="mod">
          <ac:chgData name="Piotr Kozdrowicki" userId="52e5557644726f5a" providerId="LiveId" clId="{86768555-5FA3-4206-96B5-533C7F006869}" dt="2019-12-29T21:41:27.442" v="2086" actId="20577"/>
          <ac:spMkLst>
            <pc:docMk/>
            <pc:sldMk cId="3481571090" sldId="266"/>
            <ac:spMk id="3" creationId="{00000000-0000-0000-0000-000000000000}"/>
          </ac:spMkLst>
        </pc:spChg>
        <pc:picChg chg="mod">
          <ac:chgData name="Piotr Kozdrowicki" userId="52e5557644726f5a" providerId="LiveId" clId="{86768555-5FA3-4206-96B5-533C7F006869}" dt="2019-12-29T21:32:03.588" v="1700" actId="18131"/>
          <ac:picMkLst>
            <pc:docMk/>
            <pc:sldMk cId="3481571090" sldId="266"/>
            <ac:picMk id="6" creationId="{515FF2D0-36CA-466D-B200-A0D5FAD6253F}"/>
          </ac:picMkLst>
        </pc:picChg>
        <pc:picChg chg="del">
          <ac:chgData name="Piotr Kozdrowicki" userId="52e5557644726f5a" providerId="LiveId" clId="{86768555-5FA3-4206-96B5-533C7F006869}" dt="2019-12-29T21:32:47.627" v="1701" actId="478"/>
          <ac:picMkLst>
            <pc:docMk/>
            <pc:sldMk cId="3481571090" sldId="266"/>
            <ac:picMk id="8194" creationId="{8915537A-4836-4826-8E63-61A8C7249A26}"/>
          </ac:picMkLst>
        </pc:picChg>
        <pc:picChg chg="add mod">
          <ac:chgData name="Piotr Kozdrowicki" userId="52e5557644726f5a" providerId="LiveId" clId="{86768555-5FA3-4206-96B5-533C7F006869}" dt="2019-12-29T21:32:56.919" v="1705" actId="1076"/>
          <ac:picMkLst>
            <pc:docMk/>
            <pc:sldMk cId="3481571090" sldId="266"/>
            <ac:picMk id="10242" creationId="{D54678B2-CC87-46DC-A40E-25E85B94EDF6}"/>
          </ac:picMkLst>
        </pc:picChg>
      </pc:sldChg>
      <pc:sldChg chg="addSp delSp modSp add modAnim">
        <pc:chgData name="Piotr Kozdrowicki" userId="52e5557644726f5a" providerId="LiveId" clId="{86768555-5FA3-4206-96B5-533C7F006869}" dt="2019-12-29T21:43:01.060" v="2162" actId="20577"/>
        <pc:sldMkLst>
          <pc:docMk/>
          <pc:sldMk cId="76128397" sldId="267"/>
        </pc:sldMkLst>
        <pc:spChg chg="mod">
          <ac:chgData name="Piotr Kozdrowicki" userId="52e5557644726f5a" providerId="LiveId" clId="{86768555-5FA3-4206-96B5-533C7F006869}" dt="2019-12-29T21:39:25.485" v="1980"/>
          <ac:spMkLst>
            <pc:docMk/>
            <pc:sldMk cId="76128397" sldId="267"/>
            <ac:spMk id="2" creationId="{00000000-0000-0000-0000-000000000000}"/>
          </ac:spMkLst>
        </pc:spChg>
        <pc:spChg chg="mod">
          <ac:chgData name="Piotr Kozdrowicki" userId="52e5557644726f5a" providerId="LiveId" clId="{86768555-5FA3-4206-96B5-533C7F006869}" dt="2019-12-29T21:43:01.060" v="2162" actId="20577"/>
          <ac:spMkLst>
            <pc:docMk/>
            <pc:sldMk cId="76128397" sldId="267"/>
            <ac:spMk id="3" creationId="{00000000-0000-0000-0000-000000000000}"/>
          </ac:spMkLst>
        </pc:spChg>
        <pc:picChg chg="mod">
          <ac:chgData name="Piotr Kozdrowicki" userId="52e5557644726f5a" providerId="LiveId" clId="{86768555-5FA3-4206-96B5-533C7F006869}" dt="2019-12-29T21:38:57.639" v="1963" actId="18131"/>
          <ac:picMkLst>
            <pc:docMk/>
            <pc:sldMk cId="76128397" sldId="267"/>
            <ac:picMk id="6" creationId="{515FF2D0-36CA-466D-B200-A0D5FAD6253F}"/>
          </ac:picMkLst>
        </pc:picChg>
        <pc:picChg chg="del">
          <ac:chgData name="Piotr Kozdrowicki" userId="52e5557644726f5a" providerId="LiveId" clId="{86768555-5FA3-4206-96B5-533C7F006869}" dt="2019-12-29T21:40:00.345" v="1981" actId="478"/>
          <ac:picMkLst>
            <pc:docMk/>
            <pc:sldMk cId="76128397" sldId="267"/>
            <ac:picMk id="10242" creationId="{D54678B2-CC87-46DC-A40E-25E85B94EDF6}"/>
          </ac:picMkLst>
        </pc:picChg>
        <pc:picChg chg="add mod">
          <ac:chgData name="Piotr Kozdrowicki" userId="52e5557644726f5a" providerId="LiveId" clId="{86768555-5FA3-4206-96B5-533C7F006869}" dt="2019-12-29T21:40:07.428" v="1984" actId="1076"/>
          <ac:picMkLst>
            <pc:docMk/>
            <pc:sldMk cId="76128397" sldId="267"/>
            <ac:picMk id="11266" creationId="{400DD866-881F-4FDE-B7F7-A2421789186E}"/>
          </ac:picMkLst>
        </pc:picChg>
      </pc:sldChg>
      <pc:sldChg chg="del">
        <pc:chgData name="Piotr Kozdrowicki" userId="52e5557644726f5a" providerId="LiveId" clId="{86768555-5FA3-4206-96B5-533C7F006869}" dt="2019-12-29T19:33:16.035" v="0" actId="47"/>
        <pc:sldMkLst>
          <pc:docMk/>
          <pc:sldMk cId="2433553435" sldId="267"/>
        </pc:sldMkLst>
      </pc:sldChg>
      <pc:sldChg chg="add ord">
        <pc:chgData name="Piotr Kozdrowicki" userId="52e5557644726f5a" providerId="LiveId" clId="{86768555-5FA3-4206-96B5-533C7F006869}" dt="2019-12-29T21:55:33.722" v="2165"/>
        <pc:sldMkLst>
          <pc:docMk/>
          <pc:sldMk cId="2674497930" sldId="268"/>
        </pc:sldMkLst>
      </pc:sldChg>
      <pc:sldChg chg="del">
        <pc:chgData name="Piotr Kozdrowicki" userId="52e5557644726f5a" providerId="LiveId" clId="{86768555-5FA3-4206-96B5-533C7F006869}" dt="2019-12-29T19:33:16.035" v="0" actId="47"/>
        <pc:sldMkLst>
          <pc:docMk/>
          <pc:sldMk cId="4083699415" sldId="268"/>
        </pc:sldMkLst>
      </pc:sldChg>
      <pc:sldChg chg="del">
        <pc:chgData name="Piotr Kozdrowicki" userId="52e5557644726f5a" providerId="LiveId" clId="{86768555-5FA3-4206-96B5-533C7F006869}" dt="2019-12-29T19:33:16.035" v="0" actId="47"/>
        <pc:sldMkLst>
          <pc:docMk/>
          <pc:sldMk cId="1474370314" sldId="269"/>
        </pc:sldMkLst>
      </pc:sldChg>
      <pc:sldChg chg="del">
        <pc:chgData name="Piotr Kozdrowicki" userId="52e5557644726f5a" providerId="LiveId" clId="{86768555-5FA3-4206-96B5-533C7F006869}" dt="2019-12-29T19:33:16.035" v="0" actId="47"/>
        <pc:sldMkLst>
          <pc:docMk/>
          <pc:sldMk cId="3762883642" sldId="270"/>
        </pc:sldMkLst>
      </pc:sldChg>
      <pc:sldChg chg="del">
        <pc:chgData name="Piotr Kozdrowicki" userId="52e5557644726f5a" providerId="LiveId" clId="{86768555-5FA3-4206-96B5-533C7F006869}" dt="2019-12-29T19:33:16.035" v="0" actId="47"/>
        <pc:sldMkLst>
          <pc:docMk/>
          <pc:sldMk cId="1158127728" sldId="271"/>
        </pc:sldMkLst>
      </pc:sldChg>
      <pc:sldChg chg="del">
        <pc:chgData name="Piotr Kozdrowicki" userId="52e5557644726f5a" providerId="LiveId" clId="{86768555-5FA3-4206-96B5-533C7F006869}" dt="2019-12-29T19:33:16.035" v="0" actId="47"/>
        <pc:sldMkLst>
          <pc:docMk/>
          <pc:sldMk cId="283353972" sldId="272"/>
        </pc:sldMkLst>
      </pc:sldChg>
    </pc:docChg>
  </pc:docChgLst>
  <pc:docChgLst>
    <pc:chgData name="Piotr Kozdrowicki" userId="52e5557644726f5a" providerId="LiveId" clId="{415074B1-0D0B-4A9B-B289-B072C063EFDF}"/>
    <pc:docChg chg="undo custSel addSld delSld modSld sldOrd">
      <pc:chgData name="Piotr Kozdrowicki" userId="52e5557644726f5a" providerId="LiveId" clId="{415074B1-0D0B-4A9B-B289-B072C063EFDF}" dt="2019-11-26T19:43:51.658" v="2380"/>
      <pc:docMkLst>
        <pc:docMk/>
      </pc:docMkLst>
      <pc:sldChg chg="modSp modAnim">
        <pc:chgData name="Piotr Kozdrowicki" userId="52e5557644726f5a" providerId="LiveId" clId="{415074B1-0D0B-4A9B-B289-B072C063EFDF}" dt="2019-11-26T19:19:34.717" v="2191"/>
        <pc:sldMkLst>
          <pc:docMk/>
          <pc:sldMk cId="2455755163" sldId="256"/>
        </pc:sldMkLst>
        <pc:spChg chg="mod">
          <ac:chgData name="Piotr Kozdrowicki" userId="52e5557644726f5a" providerId="LiveId" clId="{415074B1-0D0B-4A9B-B289-B072C063EFDF}" dt="2019-11-26T16:42:53.597" v="36" actId="20577"/>
          <ac:spMkLst>
            <pc:docMk/>
            <pc:sldMk cId="2455755163" sldId="256"/>
            <ac:spMk id="2" creationId="{00000000-0000-0000-0000-000000000000}"/>
          </ac:spMkLst>
        </pc:spChg>
        <pc:spChg chg="mod">
          <ac:chgData name="Piotr Kozdrowicki" userId="52e5557644726f5a" providerId="LiveId" clId="{415074B1-0D0B-4A9B-B289-B072C063EFDF}" dt="2019-11-26T16:43:05.712" v="70" actId="20577"/>
          <ac:spMkLst>
            <pc:docMk/>
            <pc:sldMk cId="2455755163" sldId="256"/>
            <ac:spMk id="3" creationId="{00000000-0000-0000-0000-000000000000}"/>
          </ac:spMkLst>
        </pc:spChg>
      </pc:sldChg>
      <pc:sldChg chg="addSp delSp modSp add modAnim">
        <pc:chgData name="Piotr Kozdrowicki" userId="52e5557644726f5a" providerId="LiveId" clId="{415074B1-0D0B-4A9B-B289-B072C063EFDF}" dt="2019-11-26T19:20:24.379" v="2205"/>
        <pc:sldMkLst>
          <pc:docMk/>
          <pc:sldMk cId="1503408806" sldId="257"/>
        </pc:sldMkLst>
        <pc:spChg chg="mod">
          <ac:chgData name="Piotr Kozdrowicki" userId="52e5557644726f5a" providerId="LiveId" clId="{415074B1-0D0B-4A9B-B289-B072C063EFDF}" dt="2019-11-26T16:43:40.975" v="85" actId="1076"/>
          <ac:spMkLst>
            <pc:docMk/>
            <pc:sldMk cId="1503408806" sldId="257"/>
            <ac:spMk id="2" creationId="{00000000-0000-0000-0000-000000000000}"/>
          </ac:spMkLst>
        </pc:spChg>
        <pc:spChg chg="add del mod">
          <ac:chgData name="Piotr Kozdrowicki" userId="52e5557644726f5a" providerId="LiveId" clId="{415074B1-0D0B-4A9B-B289-B072C063EFDF}" dt="2019-11-26T16:46:50.407" v="287" actId="20577"/>
          <ac:spMkLst>
            <pc:docMk/>
            <pc:sldMk cId="1503408806" sldId="257"/>
            <ac:spMk id="3" creationId="{00000000-0000-0000-0000-000000000000}"/>
          </ac:spMkLst>
        </pc:spChg>
        <pc:spChg chg="add del mod">
          <ac:chgData name="Piotr Kozdrowicki" userId="52e5557644726f5a" providerId="LiveId" clId="{415074B1-0D0B-4A9B-B289-B072C063EFDF}" dt="2019-11-26T16:43:37.991" v="84" actId="478"/>
          <ac:spMkLst>
            <pc:docMk/>
            <pc:sldMk cId="1503408806" sldId="257"/>
            <ac:spMk id="5" creationId="{43026209-A6F2-4716-90C8-1AE6571BF4D7}"/>
          </ac:spMkLst>
        </pc:spChg>
        <pc:picChg chg="add mod">
          <ac:chgData name="Piotr Kozdrowicki" userId="52e5557644726f5a" providerId="LiveId" clId="{415074B1-0D0B-4A9B-B289-B072C063EFDF}" dt="2019-11-26T16:45:43.284" v="258" actId="1076"/>
          <ac:picMkLst>
            <pc:docMk/>
            <pc:sldMk cId="1503408806" sldId="257"/>
            <ac:picMk id="1026" creationId="{8371E837-344C-4E6E-8D5B-D560DABC4B8D}"/>
          </ac:picMkLst>
        </pc:picChg>
        <pc:picChg chg="add mod">
          <ac:chgData name="Piotr Kozdrowicki" userId="52e5557644726f5a" providerId="LiveId" clId="{415074B1-0D0B-4A9B-B289-B072C063EFDF}" dt="2019-11-26T16:45:45.179" v="259" actId="1076"/>
          <ac:picMkLst>
            <pc:docMk/>
            <pc:sldMk cId="1503408806" sldId="257"/>
            <ac:picMk id="1028" creationId="{60313F82-F6D8-42BF-99DA-5E3492956DFE}"/>
          </ac:picMkLst>
        </pc:picChg>
        <pc:picChg chg="add mod">
          <ac:chgData name="Piotr Kozdrowicki" userId="52e5557644726f5a" providerId="LiveId" clId="{415074B1-0D0B-4A9B-B289-B072C063EFDF}" dt="2019-11-26T16:46:28.112" v="269" actId="1076"/>
          <ac:picMkLst>
            <pc:docMk/>
            <pc:sldMk cId="1503408806" sldId="257"/>
            <ac:picMk id="1030" creationId="{F45B427C-8E97-4190-8E84-4C19A3BA9525}"/>
          </ac:picMkLst>
        </pc:picChg>
      </pc:sldChg>
      <pc:sldChg chg="add del">
        <pc:chgData name="Piotr Kozdrowicki" userId="52e5557644726f5a" providerId="LiveId" clId="{415074B1-0D0B-4A9B-B289-B072C063EFDF}" dt="2019-11-26T16:43:14.351" v="72"/>
        <pc:sldMkLst>
          <pc:docMk/>
          <pc:sldMk cId="1822055704" sldId="257"/>
        </pc:sldMkLst>
      </pc:sldChg>
      <pc:sldChg chg="del">
        <pc:chgData name="Piotr Kozdrowicki" userId="52e5557644726f5a" providerId="LiveId" clId="{415074B1-0D0B-4A9B-B289-B072C063EFDF}" dt="2019-11-26T16:38:03.352" v="0" actId="2696"/>
        <pc:sldMkLst>
          <pc:docMk/>
          <pc:sldMk cId="268928486" sldId="258"/>
        </pc:sldMkLst>
      </pc:sldChg>
      <pc:sldChg chg="addSp delSp modSp add modAnim">
        <pc:chgData name="Piotr Kozdrowicki" userId="52e5557644726f5a" providerId="LiveId" clId="{415074B1-0D0B-4A9B-B289-B072C063EFDF}" dt="2019-11-26T19:21:07.431" v="2210"/>
        <pc:sldMkLst>
          <pc:docMk/>
          <pc:sldMk cId="1654715200" sldId="258"/>
        </pc:sldMkLst>
        <pc:spChg chg="mod">
          <ac:chgData name="Piotr Kozdrowicki" userId="52e5557644726f5a" providerId="LiveId" clId="{415074B1-0D0B-4A9B-B289-B072C063EFDF}" dt="2019-11-26T16:51:56.998" v="413" actId="14100"/>
          <ac:spMkLst>
            <pc:docMk/>
            <pc:sldMk cId="1654715200" sldId="258"/>
            <ac:spMk id="2" creationId="{00000000-0000-0000-0000-000000000000}"/>
          </ac:spMkLst>
        </pc:spChg>
        <pc:spChg chg="mod">
          <ac:chgData name="Piotr Kozdrowicki" userId="52e5557644726f5a" providerId="LiveId" clId="{415074B1-0D0B-4A9B-B289-B072C063EFDF}" dt="2019-11-26T16:52:11.445" v="416" actId="1076"/>
          <ac:spMkLst>
            <pc:docMk/>
            <pc:sldMk cId="1654715200" sldId="258"/>
            <ac:spMk id="3" creationId="{00000000-0000-0000-0000-000000000000}"/>
          </ac:spMkLst>
        </pc:spChg>
        <pc:picChg chg="del mod">
          <ac:chgData name="Piotr Kozdrowicki" userId="52e5557644726f5a" providerId="LiveId" clId="{415074B1-0D0B-4A9B-B289-B072C063EFDF}" dt="2019-11-26T16:51:01.590" v="402" actId="478"/>
          <ac:picMkLst>
            <pc:docMk/>
            <pc:sldMk cId="1654715200" sldId="258"/>
            <ac:picMk id="1026" creationId="{8371E837-344C-4E6E-8D5B-D560DABC4B8D}"/>
          </ac:picMkLst>
        </pc:picChg>
        <pc:picChg chg="del">
          <ac:chgData name="Piotr Kozdrowicki" userId="52e5557644726f5a" providerId="LiveId" clId="{415074B1-0D0B-4A9B-B289-B072C063EFDF}" dt="2019-11-26T16:47:26.982" v="324" actId="478"/>
          <ac:picMkLst>
            <pc:docMk/>
            <pc:sldMk cId="1654715200" sldId="258"/>
            <ac:picMk id="1028" creationId="{60313F82-F6D8-42BF-99DA-5E3492956DFE}"/>
          </ac:picMkLst>
        </pc:picChg>
        <pc:picChg chg="del">
          <ac:chgData name="Piotr Kozdrowicki" userId="52e5557644726f5a" providerId="LiveId" clId="{415074B1-0D0B-4A9B-B289-B072C063EFDF}" dt="2019-11-26T16:47:27.288" v="325" actId="478"/>
          <ac:picMkLst>
            <pc:docMk/>
            <pc:sldMk cId="1654715200" sldId="258"/>
            <ac:picMk id="1030" creationId="{F45B427C-8E97-4190-8E84-4C19A3BA9525}"/>
          </ac:picMkLst>
        </pc:picChg>
        <pc:picChg chg="add del mod">
          <ac:chgData name="Piotr Kozdrowicki" userId="52e5557644726f5a" providerId="LiveId" clId="{415074B1-0D0B-4A9B-B289-B072C063EFDF}" dt="2019-11-26T16:50:48.356" v="396" actId="478"/>
          <ac:picMkLst>
            <pc:docMk/>
            <pc:sldMk cId="1654715200" sldId="258"/>
            <ac:picMk id="2050" creationId="{DC514810-E9BF-488D-89FB-824FC8C076C1}"/>
          </ac:picMkLst>
        </pc:picChg>
        <pc:picChg chg="add mod">
          <ac:chgData name="Piotr Kozdrowicki" userId="52e5557644726f5a" providerId="LiveId" clId="{415074B1-0D0B-4A9B-B289-B072C063EFDF}" dt="2019-11-26T16:52:03.664" v="415" actId="1076"/>
          <ac:picMkLst>
            <pc:docMk/>
            <pc:sldMk cId="1654715200" sldId="258"/>
            <ac:picMk id="2052" creationId="{34ECD46B-1066-4523-AF86-24182B513941}"/>
          </ac:picMkLst>
        </pc:picChg>
      </pc:sldChg>
      <pc:sldChg chg="addSp delSp modSp add modAnim">
        <pc:chgData name="Piotr Kozdrowicki" userId="52e5557644726f5a" providerId="LiveId" clId="{415074B1-0D0B-4A9B-B289-B072C063EFDF}" dt="2019-11-26T19:21:26.426" v="2218"/>
        <pc:sldMkLst>
          <pc:docMk/>
          <pc:sldMk cId="315561321" sldId="259"/>
        </pc:sldMkLst>
        <pc:spChg chg="mod">
          <ac:chgData name="Piotr Kozdrowicki" userId="52e5557644726f5a" providerId="LiveId" clId="{415074B1-0D0B-4A9B-B289-B072C063EFDF}" dt="2019-11-26T16:53:18.115" v="453" actId="5793"/>
          <ac:spMkLst>
            <pc:docMk/>
            <pc:sldMk cId="315561321" sldId="259"/>
            <ac:spMk id="3" creationId="{00000000-0000-0000-0000-000000000000}"/>
          </ac:spMkLst>
        </pc:spChg>
        <pc:picChg chg="del">
          <ac:chgData name="Piotr Kozdrowicki" userId="52e5557644726f5a" providerId="LiveId" clId="{415074B1-0D0B-4A9B-B289-B072C063EFDF}" dt="2019-11-26T16:53:06.251" v="418" actId="478"/>
          <ac:picMkLst>
            <pc:docMk/>
            <pc:sldMk cId="315561321" sldId="259"/>
            <ac:picMk id="2052" creationId="{34ECD46B-1066-4523-AF86-24182B513941}"/>
          </ac:picMkLst>
        </pc:picChg>
        <pc:picChg chg="add mod">
          <ac:chgData name="Piotr Kozdrowicki" userId="52e5557644726f5a" providerId="LiveId" clId="{415074B1-0D0B-4A9B-B289-B072C063EFDF}" dt="2019-11-26T16:54:07.689" v="464" actId="732"/>
          <ac:picMkLst>
            <pc:docMk/>
            <pc:sldMk cId="315561321" sldId="259"/>
            <ac:picMk id="3074" creationId="{44E154BD-C653-437E-A09D-F242138E9E14}"/>
          </ac:picMkLst>
        </pc:picChg>
        <pc:picChg chg="add mod">
          <ac:chgData name="Piotr Kozdrowicki" userId="52e5557644726f5a" providerId="LiveId" clId="{415074B1-0D0B-4A9B-B289-B072C063EFDF}" dt="2019-11-26T16:54:19.674" v="465" actId="18131"/>
          <ac:picMkLst>
            <pc:docMk/>
            <pc:sldMk cId="315561321" sldId="259"/>
            <ac:picMk id="3076" creationId="{883C4A7E-74BF-4C2F-9060-3E0D26B8E501}"/>
          </ac:picMkLst>
        </pc:picChg>
      </pc:sldChg>
      <pc:sldChg chg="addSp delSp modSp add modAnim">
        <pc:chgData name="Piotr Kozdrowicki" userId="52e5557644726f5a" providerId="LiveId" clId="{415074B1-0D0B-4A9B-B289-B072C063EFDF}" dt="2019-11-26T19:22:28.894" v="2241"/>
        <pc:sldMkLst>
          <pc:docMk/>
          <pc:sldMk cId="1079954940" sldId="260"/>
        </pc:sldMkLst>
        <pc:spChg chg="mod">
          <ac:chgData name="Piotr Kozdrowicki" userId="52e5557644726f5a" providerId="LiveId" clId="{415074B1-0D0B-4A9B-B289-B072C063EFDF}" dt="2019-11-26T17:01:25.019" v="690" actId="404"/>
          <ac:spMkLst>
            <pc:docMk/>
            <pc:sldMk cId="1079954940" sldId="260"/>
            <ac:spMk id="3" creationId="{00000000-0000-0000-0000-000000000000}"/>
          </ac:spMkLst>
        </pc:spChg>
        <pc:picChg chg="del">
          <ac:chgData name="Piotr Kozdrowicki" userId="52e5557644726f5a" providerId="LiveId" clId="{415074B1-0D0B-4A9B-B289-B072C063EFDF}" dt="2019-11-26T16:56:59.001" v="467" actId="478"/>
          <ac:picMkLst>
            <pc:docMk/>
            <pc:sldMk cId="1079954940" sldId="260"/>
            <ac:picMk id="3074" creationId="{44E154BD-C653-437E-A09D-F242138E9E14}"/>
          </ac:picMkLst>
        </pc:picChg>
        <pc:picChg chg="del mod">
          <ac:chgData name="Piotr Kozdrowicki" userId="52e5557644726f5a" providerId="LiveId" clId="{415074B1-0D0B-4A9B-B289-B072C063EFDF}" dt="2019-11-26T16:59:28.742" v="682" actId="478"/>
          <ac:picMkLst>
            <pc:docMk/>
            <pc:sldMk cId="1079954940" sldId="260"/>
            <ac:picMk id="3076" creationId="{883C4A7E-74BF-4C2F-9060-3E0D26B8E501}"/>
          </ac:picMkLst>
        </pc:picChg>
        <pc:picChg chg="add mod">
          <ac:chgData name="Piotr Kozdrowicki" userId="52e5557644726f5a" providerId="LiveId" clId="{415074B1-0D0B-4A9B-B289-B072C063EFDF}" dt="2019-11-26T17:00:46.162" v="686" actId="1076"/>
          <ac:picMkLst>
            <pc:docMk/>
            <pc:sldMk cId="1079954940" sldId="260"/>
            <ac:picMk id="4098" creationId="{7F27A662-4343-403E-B322-3C6933515CBB}"/>
          </ac:picMkLst>
        </pc:picChg>
        <pc:picChg chg="add mod">
          <ac:chgData name="Piotr Kozdrowicki" userId="52e5557644726f5a" providerId="LiveId" clId="{415074B1-0D0B-4A9B-B289-B072C063EFDF}" dt="2019-11-26T17:01:19.915" v="689" actId="14100"/>
          <ac:picMkLst>
            <pc:docMk/>
            <pc:sldMk cId="1079954940" sldId="260"/>
            <ac:picMk id="4100" creationId="{FD26A919-624F-4009-9965-318FAB3631AD}"/>
          </ac:picMkLst>
        </pc:picChg>
      </pc:sldChg>
      <pc:sldChg chg="addSp delSp modSp add modAnim">
        <pc:chgData name="Piotr Kozdrowicki" userId="52e5557644726f5a" providerId="LiveId" clId="{415074B1-0D0B-4A9B-B289-B072C063EFDF}" dt="2019-11-26T19:23:13.911" v="2266"/>
        <pc:sldMkLst>
          <pc:docMk/>
          <pc:sldMk cId="1891918777" sldId="261"/>
        </pc:sldMkLst>
        <pc:spChg chg="mod">
          <ac:chgData name="Piotr Kozdrowicki" userId="52e5557644726f5a" providerId="LiveId" clId="{415074B1-0D0B-4A9B-B289-B072C063EFDF}" dt="2019-11-26T17:02:30.674" v="719" actId="5793"/>
          <ac:spMkLst>
            <pc:docMk/>
            <pc:sldMk cId="1891918777" sldId="261"/>
            <ac:spMk id="3" creationId="{00000000-0000-0000-0000-000000000000}"/>
          </ac:spMkLst>
        </pc:spChg>
        <pc:picChg chg="del">
          <ac:chgData name="Piotr Kozdrowicki" userId="52e5557644726f5a" providerId="LiveId" clId="{415074B1-0D0B-4A9B-B289-B072C063EFDF}" dt="2019-11-26T17:02:32.777" v="721" actId="478"/>
          <ac:picMkLst>
            <pc:docMk/>
            <pc:sldMk cId="1891918777" sldId="261"/>
            <ac:picMk id="4098" creationId="{7F27A662-4343-403E-B322-3C6933515CBB}"/>
          </ac:picMkLst>
        </pc:picChg>
        <pc:picChg chg="del">
          <ac:chgData name="Piotr Kozdrowicki" userId="52e5557644726f5a" providerId="LiveId" clId="{415074B1-0D0B-4A9B-B289-B072C063EFDF}" dt="2019-11-26T17:02:32.170" v="720" actId="478"/>
          <ac:picMkLst>
            <pc:docMk/>
            <pc:sldMk cId="1891918777" sldId="261"/>
            <ac:picMk id="4100" creationId="{FD26A919-624F-4009-9965-318FAB3631AD}"/>
          </ac:picMkLst>
        </pc:picChg>
        <pc:picChg chg="add mod">
          <ac:chgData name="Piotr Kozdrowicki" userId="52e5557644726f5a" providerId="LiveId" clId="{415074B1-0D0B-4A9B-B289-B072C063EFDF}" dt="2019-11-26T17:02:35.936" v="723" actId="1076"/>
          <ac:picMkLst>
            <pc:docMk/>
            <pc:sldMk cId="1891918777" sldId="261"/>
            <ac:picMk id="5122" creationId="{36B04F56-11C4-4803-A529-B6F5D42FAA70}"/>
          </ac:picMkLst>
        </pc:picChg>
      </pc:sldChg>
      <pc:sldChg chg="addSp delSp modSp add modAnim">
        <pc:chgData name="Piotr Kozdrowicki" userId="52e5557644726f5a" providerId="LiveId" clId="{415074B1-0D0B-4A9B-B289-B072C063EFDF}" dt="2019-11-26T19:24:54.816" v="2276"/>
        <pc:sldMkLst>
          <pc:docMk/>
          <pc:sldMk cId="53356481" sldId="262"/>
        </pc:sldMkLst>
        <pc:spChg chg="mod">
          <ac:chgData name="Piotr Kozdrowicki" userId="52e5557644726f5a" providerId="LiveId" clId="{415074B1-0D0B-4A9B-B289-B072C063EFDF}" dt="2019-11-26T17:06:57.925" v="759" actId="20577"/>
          <ac:spMkLst>
            <pc:docMk/>
            <pc:sldMk cId="53356481" sldId="262"/>
            <ac:spMk id="3" creationId="{00000000-0000-0000-0000-000000000000}"/>
          </ac:spMkLst>
        </pc:spChg>
        <pc:picChg chg="del">
          <ac:chgData name="Piotr Kozdrowicki" userId="52e5557644726f5a" providerId="LiveId" clId="{415074B1-0D0B-4A9B-B289-B072C063EFDF}" dt="2019-11-26T17:05:46.600" v="727" actId="478"/>
          <ac:picMkLst>
            <pc:docMk/>
            <pc:sldMk cId="53356481" sldId="262"/>
            <ac:picMk id="5122" creationId="{36B04F56-11C4-4803-A529-B6F5D42FAA70}"/>
          </ac:picMkLst>
        </pc:picChg>
        <pc:picChg chg="add mod">
          <ac:chgData name="Piotr Kozdrowicki" userId="52e5557644726f5a" providerId="LiveId" clId="{415074B1-0D0B-4A9B-B289-B072C063EFDF}" dt="2019-11-26T17:07:20.721" v="769" actId="1076"/>
          <ac:picMkLst>
            <pc:docMk/>
            <pc:sldMk cId="53356481" sldId="262"/>
            <ac:picMk id="6146" creationId="{C772A31F-B697-4982-9B25-FF7799C6018A}"/>
          </ac:picMkLst>
        </pc:picChg>
        <pc:picChg chg="add mod">
          <ac:chgData name="Piotr Kozdrowicki" userId="52e5557644726f5a" providerId="LiveId" clId="{415074B1-0D0B-4A9B-B289-B072C063EFDF}" dt="2019-11-26T17:07:26.176" v="771" actId="1076"/>
          <ac:picMkLst>
            <pc:docMk/>
            <pc:sldMk cId="53356481" sldId="262"/>
            <ac:picMk id="6148" creationId="{D2FA23AC-3C91-43EB-9724-6BE532589B04}"/>
          </ac:picMkLst>
        </pc:picChg>
      </pc:sldChg>
      <pc:sldChg chg="del">
        <pc:chgData name="Piotr Kozdrowicki" userId="52e5557644726f5a" providerId="LiveId" clId="{415074B1-0D0B-4A9B-B289-B072C063EFDF}" dt="2019-11-26T16:38:03.352" v="1" actId="2696"/>
        <pc:sldMkLst>
          <pc:docMk/>
          <pc:sldMk cId="1187931482" sldId="263"/>
        </pc:sldMkLst>
      </pc:sldChg>
      <pc:sldChg chg="addSp delSp modSp add ord modAnim">
        <pc:chgData name="Piotr Kozdrowicki" userId="52e5557644726f5a" providerId="LiveId" clId="{415074B1-0D0B-4A9B-B289-B072C063EFDF}" dt="2019-11-26T19:26:05.988" v="2294"/>
        <pc:sldMkLst>
          <pc:docMk/>
          <pc:sldMk cId="2491515711" sldId="263"/>
        </pc:sldMkLst>
        <pc:spChg chg="del mod">
          <ac:chgData name="Piotr Kozdrowicki" userId="52e5557644726f5a" providerId="LiveId" clId="{415074B1-0D0B-4A9B-B289-B072C063EFDF}" dt="2019-11-26T17:09:28.752" v="797" actId="478"/>
          <ac:spMkLst>
            <pc:docMk/>
            <pc:sldMk cId="2491515711" sldId="263"/>
            <ac:spMk id="3" creationId="{00000000-0000-0000-0000-000000000000}"/>
          </ac:spMkLst>
        </pc:spChg>
        <pc:spChg chg="add mod">
          <ac:chgData name="Piotr Kozdrowicki" userId="52e5557644726f5a" providerId="LiveId" clId="{415074B1-0D0B-4A9B-B289-B072C063EFDF}" dt="2019-11-26T17:10:55.010" v="970" actId="20577"/>
          <ac:spMkLst>
            <pc:docMk/>
            <pc:sldMk cId="2491515711" sldId="263"/>
            <ac:spMk id="5" creationId="{5EE8472B-152E-4B2C-99F3-4FCC156CD1B3}"/>
          </ac:spMkLst>
        </pc:spChg>
        <pc:spChg chg="add del mod">
          <ac:chgData name="Piotr Kozdrowicki" userId="52e5557644726f5a" providerId="LiveId" clId="{415074B1-0D0B-4A9B-B289-B072C063EFDF}" dt="2019-11-26T17:09:33.567" v="798" actId="478"/>
          <ac:spMkLst>
            <pc:docMk/>
            <pc:sldMk cId="2491515711" sldId="263"/>
            <ac:spMk id="6" creationId="{BDBB6944-F696-40BF-854D-4022DA46C271}"/>
          </ac:spMkLst>
        </pc:spChg>
        <pc:picChg chg="mod">
          <ac:chgData name="Piotr Kozdrowicki" userId="52e5557644726f5a" providerId="LiveId" clId="{415074B1-0D0B-4A9B-B289-B072C063EFDF}" dt="2019-11-26T17:12:25.629" v="995" actId="1076"/>
          <ac:picMkLst>
            <pc:docMk/>
            <pc:sldMk cId="2491515711" sldId="263"/>
            <ac:picMk id="2052" creationId="{34ECD46B-1066-4523-AF86-24182B513941}"/>
          </ac:picMkLst>
        </pc:picChg>
        <pc:picChg chg="add del mod">
          <ac:chgData name="Piotr Kozdrowicki" userId="52e5557644726f5a" providerId="LiveId" clId="{415074B1-0D0B-4A9B-B289-B072C063EFDF}" dt="2019-11-26T17:13:50.928" v="996" actId="478"/>
          <ac:picMkLst>
            <pc:docMk/>
            <pc:sldMk cId="2491515711" sldId="263"/>
            <ac:picMk id="7170" creationId="{A0712041-1275-4486-8A2A-E525E1CDFCBF}"/>
          </ac:picMkLst>
        </pc:picChg>
        <pc:picChg chg="add mod">
          <ac:chgData name="Piotr Kozdrowicki" userId="52e5557644726f5a" providerId="LiveId" clId="{415074B1-0D0B-4A9B-B289-B072C063EFDF}" dt="2019-11-26T17:12:25.629" v="995" actId="1076"/>
          <ac:picMkLst>
            <pc:docMk/>
            <pc:sldMk cId="2491515711" sldId="263"/>
            <ac:picMk id="7172" creationId="{3373D3D9-1571-4B73-A44C-1B747AD549F4}"/>
          </ac:picMkLst>
        </pc:picChg>
        <pc:picChg chg="add mod">
          <ac:chgData name="Piotr Kozdrowicki" userId="52e5557644726f5a" providerId="LiveId" clId="{415074B1-0D0B-4A9B-B289-B072C063EFDF}" dt="2019-11-26T17:14:10.671" v="1002" actId="1076"/>
          <ac:picMkLst>
            <pc:docMk/>
            <pc:sldMk cId="2491515711" sldId="263"/>
            <ac:picMk id="7174" creationId="{D5A8C7B8-198C-4815-A99C-FB4D52FAD661}"/>
          </ac:picMkLst>
        </pc:picChg>
      </pc:sldChg>
      <pc:sldChg chg="addSp delSp modSp add ord modAnim">
        <pc:chgData name="Piotr Kozdrowicki" userId="52e5557644726f5a" providerId="LiveId" clId="{415074B1-0D0B-4A9B-B289-B072C063EFDF}" dt="2019-11-26T19:29:21.803" v="2303"/>
        <pc:sldMkLst>
          <pc:docMk/>
          <pc:sldMk cId="436933838" sldId="264"/>
        </pc:sldMkLst>
        <pc:spChg chg="mod">
          <ac:chgData name="Piotr Kozdrowicki" userId="52e5557644726f5a" providerId="LiveId" clId="{415074B1-0D0B-4A9B-B289-B072C063EFDF}" dt="2019-11-26T17:15:01.387" v="1015" actId="313"/>
          <ac:spMkLst>
            <pc:docMk/>
            <pc:sldMk cId="436933838" sldId="264"/>
            <ac:spMk id="2" creationId="{00000000-0000-0000-0000-000000000000}"/>
          </ac:spMkLst>
        </pc:spChg>
        <pc:spChg chg="mod">
          <ac:chgData name="Piotr Kozdrowicki" userId="52e5557644726f5a" providerId="LiveId" clId="{415074B1-0D0B-4A9B-B289-B072C063EFDF}" dt="2019-11-26T17:15:51.009" v="1060" actId="5793"/>
          <ac:spMkLst>
            <pc:docMk/>
            <pc:sldMk cId="436933838" sldId="264"/>
            <ac:spMk id="3" creationId="{00000000-0000-0000-0000-000000000000}"/>
          </ac:spMkLst>
        </pc:spChg>
        <pc:picChg chg="del">
          <ac:chgData name="Piotr Kozdrowicki" userId="52e5557644726f5a" providerId="LiveId" clId="{415074B1-0D0B-4A9B-B289-B072C063EFDF}" dt="2019-11-26T17:15:19.023" v="1028" actId="478"/>
          <ac:picMkLst>
            <pc:docMk/>
            <pc:sldMk cId="436933838" sldId="264"/>
            <ac:picMk id="2052" creationId="{34ECD46B-1066-4523-AF86-24182B513941}"/>
          </ac:picMkLst>
        </pc:picChg>
        <pc:picChg chg="add mod">
          <ac:chgData name="Piotr Kozdrowicki" userId="52e5557644726f5a" providerId="LiveId" clId="{415074B1-0D0B-4A9B-B289-B072C063EFDF}" dt="2019-11-26T17:17:17.375" v="1073" actId="1076"/>
          <ac:picMkLst>
            <pc:docMk/>
            <pc:sldMk cId="436933838" sldId="264"/>
            <ac:picMk id="8194" creationId="{83502D3B-5CC2-4354-945F-862B28640DAC}"/>
          </ac:picMkLst>
        </pc:picChg>
        <pc:picChg chg="add mod">
          <ac:chgData name="Piotr Kozdrowicki" userId="52e5557644726f5a" providerId="LiveId" clId="{415074B1-0D0B-4A9B-B289-B072C063EFDF}" dt="2019-11-26T17:17:15.877" v="1072" actId="1076"/>
          <ac:picMkLst>
            <pc:docMk/>
            <pc:sldMk cId="436933838" sldId="264"/>
            <ac:picMk id="8196" creationId="{B04DE2F4-AEF5-47FD-AF0B-62635465114D}"/>
          </ac:picMkLst>
        </pc:picChg>
      </pc:sldChg>
      <pc:sldChg chg="del">
        <pc:chgData name="Piotr Kozdrowicki" userId="52e5557644726f5a" providerId="LiveId" clId="{415074B1-0D0B-4A9B-B289-B072C063EFDF}" dt="2019-11-26T16:38:03.430" v="2" actId="2696"/>
        <pc:sldMkLst>
          <pc:docMk/>
          <pc:sldMk cId="919239013" sldId="264"/>
        </pc:sldMkLst>
      </pc:sldChg>
      <pc:sldChg chg="del">
        <pc:chgData name="Piotr Kozdrowicki" userId="52e5557644726f5a" providerId="LiveId" clId="{415074B1-0D0B-4A9B-B289-B072C063EFDF}" dt="2019-11-26T16:38:03.552" v="3" actId="2696"/>
        <pc:sldMkLst>
          <pc:docMk/>
          <pc:sldMk cId="38022701" sldId="265"/>
        </pc:sldMkLst>
      </pc:sldChg>
      <pc:sldChg chg="addSp delSp modSp add modAnim">
        <pc:chgData name="Piotr Kozdrowicki" userId="52e5557644726f5a" providerId="LiveId" clId="{415074B1-0D0B-4A9B-B289-B072C063EFDF}" dt="2019-11-26T19:30:44.778" v="2310"/>
        <pc:sldMkLst>
          <pc:docMk/>
          <pc:sldMk cId="1652788522" sldId="265"/>
        </pc:sldMkLst>
        <pc:spChg chg="mod">
          <ac:chgData name="Piotr Kozdrowicki" userId="52e5557644726f5a" providerId="LiveId" clId="{415074B1-0D0B-4A9B-B289-B072C063EFDF}" dt="2019-11-26T17:21:19.207" v="1180" actId="114"/>
          <ac:spMkLst>
            <pc:docMk/>
            <pc:sldMk cId="1652788522" sldId="265"/>
            <ac:spMk id="3" creationId="{00000000-0000-0000-0000-000000000000}"/>
          </ac:spMkLst>
        </pc:spChg>
        <pc:picChg chg="del">
          <ac:chgData name="Piotr Kozdrowicki" userId="52e5557644726f5a" providerId="LiveId" clId="{415074B1-0D0B-4A9B-B289-B072C063EFDF}" dt="2019-11-26T17:18:51.848" v="1109" actId="478"/>
          <ac:picMkLst>
            <pc:docMk/>
            <pc:sldMk cId="1652788522" sldId="265"/>
            <ac:picMk id="8194" creationId="{83502D3B-5CC2-4354-945F-862B28640DAC}"/>
          </ac:picMkLst>
        </pc:picChg>
        <pc:picChg chg="del">
          <ac:chgData name="Piotr Kozdrowicki" userId="52e5557644726f5a" providerId="LiveId" clId="{415074B1-0D0B-4A9B-B289-B072C063EFDF}" dt="2019-11-26T17:18:51.055" v="1108" actId="478"/>
          <ac:picMkLst>
            <pc:docMk/>
            <pc:sldMk cId="1652788522" sldId="265"/>
            <ac:picMk id="8196" creationId="{B04DE2F4-AEF5-47FD-AF0B-62635465114D}"/>
          </ac:picMkLst>
        </pc:picChg>
        <pc:picChg chg="add mod">
          <ac:chgData name="Piotr Kozdrowicki" userId="52e5557644726f5a" providerId="LiveId" clId="{415074B1-0D0B-4A9B-B289-B072C063EFDF}" dt="2019-11-26T17:21:23.204" v="1181" actId="1076"/>
          <ac:picMkLst>
            <pc:docMk/>
            <pc:sldMk cId="1652788522" sldId="265"/>
            <ac:picMk id="9218" creationId="{3132BB69-AA37-434B-8FEC-FA5001B3A1F1}"/>
          </ac:picMkLst>
        </pc:picChg>
        <pc:picChg chg="add mod">
          <ac:chgData name="Piotr Kozdrowicki" userId="52e5557644726f5a" providerId="LiveId" clId="{415074B1-0D0B-4A9B-B289-B072C063EFDF}" dt="2019-11-26T17:21:26.478" v="1182" actId="14100"/>
          <ac:picMkLst>
            <pc:docMk/>
            <pc:sldMk cId="1652788522" sldId="265"/>
            <ac:picMk id="9220" creationId="{421F4DF3-C290-4549-BF89-F8A684488F6C}"/>
          </ac:picMkLst>
        </pc:picChg>
      </pc:sldChg>
      <pc:sldChg chg="del">
        <pc:chgData name="Piotr Kozdrowicki" userId="52e5557644726f5a" providerId="LiveId" clId="{415074B1-0D0B-4A9B-B289-B072C063EFDF}" dt="2019-11-26T16:38:03.584" v="5" actId="2696"/>
        <pc:sldMkLst>
          <pc:docMk/>
          <pc:sldMk cId="2424556" sldId="266"/>
        </pc:sldMkLst>
      </pc:sldChg>
      <pc:sldChg chg="addSp delSp modSp add ord modAnim">
        <pc:chgData name="Piotr Kozdrowicki" userId="52e5557644726f5a" providerId="LiveId" clId="{415074B1-0D0B-4A9B-B289-B072C063EFDF}" dt="2019-11-26T19:31:47.644" v="2317"/>
        <pc:sldMkLst>
          <pc:docMk/>
          <pc:sldMk cId="1211869829" sldId="266"/>
        </pc:sldMkLst>
        <pc:spChg chg="mod">
          <ac:chgData name="Piotr Kozdrowicki" userId="52e5557644726f5a" providerId="LiveId" clId="{415074B1-0D0B-4A9B-B289-B072C063EFDF}" dt="2019-11-26T17:22:03.329" v="1203" actId="313"/>
          <ac:spMkLst>
            <pc:docMk/>
            <pc:sldMk cId="1211869829" sldId="266"/>
            <ac:spMk id="2" creationId="{00000000-0000-0000-0000-000000000000}"/>
          </ac:spMkLst>
        </pc:spChg>
        <pc:spChg chg="add mod">
          <ac:chgData name="Piotr Kozdrowicki" userId="52e5557644726f5a" providerId="LiveId" clId="{415074B1-0D0B-4A9B-B289-B072C063EFDF}" dt="2019-11-26T17:24:26.060" v="1334" actId="1076"/>
          <ac:spMkLst>
            <pc:docMk/>
            <pc:sldMk cId="1211869829" sldId="266"/>
            <ac:spMk id="3" creationId="{723FFE27-9BE0-48D5-84B7-EC6E0690C700}"/>
          </ac:spMkLst>
        </pc:spChg>
        <pc:spChg chg="mod">
          <ac:chgData name="Piotr Kozdrowicki" userId="52e5557644726f5a" providerId="LiveId" clId="{415074B1-0D0B-4A9B-B289-B072C063EFDF}" dt="2019-11-26T17:27:17.089" v="1537" actId="404"/>
          <ac:spMkLst>
            <pc:docMk/>
            <pc:sldMk cId="1211869829" sldId="266"/>
            <ac:spMk id="5" creationId="{5EE8472B-152E-4B2C-99F3-4FCC156CD1B3}"/>
          </ac:spMkLst>
        </pc:spChg>
        <pc:picChg chg="del">
          <ac:chgData name="Piotr Kozdrowicki" userId="52e5557644726f5a" providerId="LiveId" clId="{415074B1-0D0B-4A9B-B289-B072C063EFDF}" dt="2019-11-26T17:22:05.516" v="1204" actId="478"/>
          <ac:picMkLst>
            <pc:docMk/>
            <pc:sldMk cId="1211869829" sldId="266"/>
            <ac:picMk id="2052" creationId="{34ECD46B-1066-4523-AF86-24182B513941}"/>
          </ac:picMkLst>
        </pc:picChg>
        <pc:picChg chg="del">
          <ac:chgData name="Piotr Kozdrowicki" userId="52e5557644726f5a" providerId="LiveId" clId="{415074B1-0D0B-4A9B-B289-B072C063EFDF}" dt="2019-11-26T17:22:06.524" v="1206" actId="478"/>
          <ac:picMkLst>
            <pc:docMk/>
            <pc:sldMk cId="1211869829" sldId="266"/>
            <ac:picMk id="7172" creationId="{3373D3D9-1571-4B73-A44C-1B747AD549F4}"/>
          </ac:picMkLst>
        </pc:picChg>
        <pc:picChg chg="del">
          <ac:chgData name="Piotr Kozdrowicki" userId="52e5557644726f5a" providerId="LiveId" clId="{415074B1-0D0B-4A9B-B289-B072C063EFDF}" dt="2019-11-26T17:22:06.038" v="1205" actId="478"/>
          <ac:picMkLst>
            <pc:docMk/>
            <pc:sldMk cId="1211869829" sldId="266"/>
            <ac:picMk id="7174" creationId="{D5A8C7B8-198C-4815-A99C-FB4D52FAD661}"/>
          </ac:picMkLst>
        </pc:picChg>
        <pc:picChg chg="add mod">
          <ac:chgData name="Piotr Kozdrowicki" userId="52e5557644726f5a" providerId="LiveId" clId="{415074B1-0D0B-4A9B-B289-B072C063EFDF}" dt="2019-11-26T17:24:26.060" v="1334" actId="1076"/>
          <ac:picMkLst>
            <pc:docMk/>
            <pc:sldMk cId="1211869829" sldId="266"/>
            <ac:picMk id="10242" creationId="{D5CE098C-614C-4921-844C-222C30E5EA03}"/>
          </ac:picMkLst>
        </pc:picChg>
      </pc:sldChg>
      <pc:sldChg chg="del">
        <pc:chgData name="Piotr Kozdrowicki" userId="52e5557644726f5a" providerId="LiveId" clId="{415074B1-0D0B-4A9B-B289-B072C063EFDF}" dt="2019-11-26T16:38:03.584" v="6" actId="2696"/>
        <pc:sldMkLst>
          <pc:docMk/>
          <pc:sldMk cId="1001196080" sldId="267"/>
        </pc:sldMkLst>
      </pc:sldChg>
      <pc:sldChg chg="addSp delSp modSp add modAnim">
        <pc:chgData name="Piotr Kozdrowicki" userId="52e5557644726f5a" providerId="LiveId" clId="{415074B1-0D0B-4A9B-B289-B072C063EFDF}" dt="2019-11-26T19:38:10.402" v="2344"/>
        <pc:sldMkLst>
          <pc:docMk/>
          <pc:sldMk cId="2433553435" sldId="267"/>
        </pc:sldMkLst>
        <pc:spChg chg="del">
          <ac:chgData name="Piotr Kozdrowicki" userId="52e5557644726f5a" providerId="LiveId" clId="{415074B1-0D0B-4A9B-B289-B072C063EFDF}" dt="2019-11-26T17:28:06.796" v="1540" actId="478"/>
          <ac:spMkLst>
            <pc:docMk/>
            <pc:sldMk cId="2433553435" sldId="267"/>
            <ac:spMk id="3" creationId="{723FFE27-9BE0-48D5-84B7-EC6E0690C700}"/>
          </ac:spMkLst>
        </pc:spChg>
        <pc:spChg chg="mod">
          <ac:chgData name="Piotr Kozdrowicki" userId="52e5557644726f5a" providerId="LiveId" clId="{415074B1-0D0B-4A9B-B289-B072C063EFDF}" dt="2019-11-26T17:32:01.664" v="1677" actId="20577"/>
          <ac:spMkLst>
            <pc:docMk/>
            <pc:sldMk cId="2433553435" sldId="267"/>
            <ac:spMk id="5" creationId="{5EE8472B-152E-4B2C-99F3-4FCC156CD1B3}"/>
          </ac:spMkLst>
        </pc:spChg>
        <pc:picChg chg="del">
          <ac:chgData name="Piotr Kozdrowicki" userId="52e5557644726f5a" providerId="LiveId" clId="{415074B1-0D0B-4A9B-B289-B072C063EFDF}" dt="2019-11-26T17:28:05.457" v="1539" actId="478"/>
          <ac:picMkLst>
            <pc:docMk/>
            <pc:sldMk cId="2433553435" sldId="267"/>
            <ac:picMk id="10242" creationId="{D5CE098C-614C-4921-844C-222C30E5EA03}"/>
          </ac:picMkLst>
        </pc:picChg>
        <pc:picChg chg="add mod">
          <ac:chgData name="Piotr Kozdrowicki" userId="52e5557644726f5a" providerId="LiveId" clId="{415074B1-0D0B-4A9B-B289-B072C063EFDF}" dt="2019-11-26T17:35:38.823" v="1685" actId="1076"/>
          <ac:picMkLst>
            <pc:docMk/>
            <pc:sldMk cId="2433553435" sldId="267"/>
            <ac:picMk id="11266" creationId="{C904A6F5-5CA3-411F-9A88-CC265E1D3E5A}"/>
          </ac:picMkLst>
        </pc:picChg>
        <pc:picChg chg="add mod">
          <ac:chgData name="Piotr Kozdrowicki" userId="52e5557644726f5a" providerId="LiveId" clId="{415074B1-0D0B-4A9B-B289-B072C063EFDF}" dt="2019-11-26T17:35:26.073" v="1681" actId="1076"/>
          <ac:picMkLst>
            <pc:docMk/>
            <pc:sldMk cId="2433553435" sldId="267"/>
            <ac:picMk id="11268" creationId="{104DD13E-33C0-48F7-AF51-149482DACEFD}"/>
          </ac:picMkLst>
        </pc:picChg>
      </pc:sldChg>
      <pc:sldChg chg="del">
        <pc:chgData name="Piotr Kozdrowicki" userId="52e5557644726f5a" providerId="LiveId" clId="{415074B1-0D0B-4A9B-B289-B072C063EFDF}" dt="2019-11-26T16:38:03.568" v="4" actId="2696"/>
        <pc:sldMkLst>
          <pc:docMk/>
          <pc:sldMk cId="1662387154" sldId="268"/>
        </pc:sldMkLst>
      </pc:sldChg>
      <pc:sldChg chg="addSp delSp modSp add modAnim">
        <pc:chgData name="Piotr Kozdrowicki" userId="52e5557644726f5a" providerId="LiveId" clId="{415074B1-0D0B-4A9B-B289-B072C063EFDF}" dt="2019-11-26T19:39:16.616" v="2363"/>
        <pc:sldMkLst>
          <pc:docMk/>
          <pc:sldMk cId="4083699415" sldId="268"/>
        </pc:sldMkLst>
        <pc:spChg chg="mod">
          <ac:chgData name="Piotr Kozdrowicki" userId="52e5557644726f5a" providerId="LiveId" clId="{415074B1-0D0B-4A9B-B289-B072C063EFDF}" dt="2019-11-26T17:37:43.547" v="1864" actId="20577"/>
          <ac:spMkLst>
            <pc:docMk/>
            <pc:sldMk cId="4083699415" sldId="268"/>
            <ac:spMk id="5" creationId="{5EE8472B-152E-4B2C-99F3-4FCC156CD1B3}"/>
          </ac:spMkLst>
        </pc:spChg>
        <pc:picChg chg="del">
          <ac:chgData name="Piotr Kozdrowicki" userId="52e5557644726f5a" providerId="LiveId" clId="{415074B1-0D0B-4A9B-B289-B072C063EFDF}" dt="2019-11-26T17:37:45.916" v="1865" actId="478"/>
          <ac:picMkLst>
            <pc:docMk/>
            <pc:sldMk cId="4083699415" sldId="268"/>
            <ac:picMk id="11266" creationId="{C904A6F5-5CA3-411F-9A88-CC265E1D3E5A}"/>
          </ac:picMkLst>
        </pc:picChg>
        <pc:picChg chg="del">
          <ac:chgData name="Piotr Kozdrowicki" userId="52e5557644726f5a" providerId="LiveId" clId="{415074B1-0D0B-4A9B-B289-B072C063EFDF}" dt="2019-11-26T17:37:46.550" v="1866" actId="478"/>
          <ac:picMkLst>
            <pc:docMk/>
            <pc:sldMk cId="4083699415" sldId="268"/>
            <ac:picMk id="11268" creationId="{104DD13E-33C0-48F7-AF51-149482DACEFD}"/>
          </ac:picMkLst>
        </pc:picChg>
        <pc:picChg chg="add mod">
          <ac:chgData name="Piotr Kozdrowicki" userId="52e5557644726f5a" providerId="LiveId" clId="{415074B1-0D0B-4A9B-B289-B072C063EFDF}" dt="2019-11-26T17:40:37.006" v="1877" actId="1076"/>
          <ac:picMkLst>
            <pc:docMk/>
            <pc:sldMk cId="4083699415" sldId="268"/>
            <ac:picMk id="12290" creationId="{7C1264F0-C122-4047-AE09-25F4A742C682}"/>
          </ac:picMkLst>
        </pc:picChg>
        <pc:picChg chg="add mod">
          <ac:chgData name="Piotr Kozdrowicki" userId="52e5557644726f5a" providerId="LiveId" clId="{415074B1-0D0B-4A9B-B289-B072C063EFDF}" dt="2019-11-26T17:40:16.885" v="1872" actId="1076"/>
          <ac:picMkLst>
            <pc:docMk/>
            <pc:sldMk cId="4083699415" sldId="268"/>
            <ac:picMk id="12292" creationId="{6C069F28-F5AB-4F8C-B853-61FF7D08CE16}"/>
          </ac:picMkLst>
        </pc:picChg>
      </pc:sldChg>
      <pc:sldChg chg="addSp delSp modSp add ord modAnim">
        <pc:chgData name="Piotr Kozdrowicki" userId="52e5557644726f5a" providerId="LiveId" clId="{415074B1-0D0B-4A9B-B289-B072C063EFDF}" dt="2019-11-26T19:42:48.177" v="2370"/>
        <pc:sldMkLst>
          <pc:docMk/>
          <pc:sldMk cId="1474370314" sldId="269"/>
        </pc:sldMkLst>
        <pc:spChg chg="mod">
          <ac:chgData name="Piotr Kozdrowicki" userId="52e5557644726f5a" providerId="LiveId" clId="{415074B1-0D0B-4A9B-B289-B072C063EFDF}" dt="2019-11-26T17:42:50.062" v="1891" actId="20577"/>
          <ac:spMkLst>
            <pc:docMk/>
            <pc:sldMk cId="1474370314" sldId="269"/>
            <ac:spMk id="2" creationId="{00000000-0000-0000-0000-000000000000}"/>
          </ac:spMkLst>
        </pc:spChg>
        <pc:spChg chg="mod">
          <ac:chgData name="Piotr Kozdrowicki" userId="52e5557644726f5a" providerId="LiveId" clId="{415074B1-0D0B-4A9B-B289-B072C063EFDF}" dt="2019-11-26T17:43:12.487" v="1911" actId="20577"/>
          <ac:spMkLst>
            <pc:docMk/>
            <pc:sldMk cId="1474370314" sldId="269"/>
            <ac:spMk id="3" creationId="{00000000-0000-0000-0000-000000000000}"/>
          </ac:spMkLst>
        </pc:spChg>
        <pc:picChg chg="del">
          <ac:chgData name="Piotr Kozdrowicki" userId="52e5557644726f5a" providerId="LiveId" clId="{415074B1-0D0B-4A9B-B289-B072C063EFDF}" dt="2019-11-26T17:43:15.323" v="1912" actId="478"/>
          <ac:picMkLst>
            <pc:docMk/>
            <pc:sldMk cId="1474370314" sldId="269"/>
            <ac:picMk id="8194" creationId="{83502D3B-5CC2-4354-945F-862B28640DAC}"/>
          </ac:picMkLst>
        </pc:picChg>
        <pc:picChg chg="del">
          <ac:chgData name="Piotr Kozdrowicki" userId="52e5557644726f5a" providerId="LiveId" clId="{415074B1-0D0B-4A9B-B289-B072C063EFDF}" dt="2019-11-26T17:43:16.159" v="1913" actId="478"/>
          <ac:picMkLst>
            <pc:docMk/>
            <pc:sldMk cId="1474370314" sldId="269"/>
            <ac:picMk id="8196" creationId="{B04DE2F4-AEF5-47FD-AF0B-62635465114D}"/>
          </ac:picMkLst>
        </pc:picChg>
        <pc:picChg chg="add mod">
          <ac:chgData name="Piotr Kozdrowicki" userId="52e5557644726f5a" providerId="LiveId" clId="{415074B1-0D0B-4A9B-B289-B072C063EFDF}" dt="2019-11-26T17:43:57.165" v="1916" actId="1076"/>
          <ac:picMkLst>
            <pc:docMk/>
            <pc:sldMk cId="1474370314" sldId="269"/>
            <ac:picMk id="13314" creationId="{FAA58D05-F469-48ED-B2E8-F5EC057C971A}"/>
          </ac:picMkLst>
        </pc:picChg>
      </pc:sldChg>
      <pc:sldChg chg="addSp delSp modSp add ord modAnim">
        <pc:chgData name="Piotr Kozdrowicki" userId="52e5557644726f5a" providerId="LiveId" clId="{415074B1-0D0B-4A9B-B289-B072C063EFDF}" dt="2019-11-26T19:43:10.257" v="2373"/>
        <pc:sldMkLst>
          <pc:docMk/>
          <pc:sldMk cId="3762883642" sldId="270"/>
        </pc:sldMkLst>
        <pc:spChg chg="mod">
          <ac:chgData name="Piotr Kozdrowicki" userId="52e5557644726f5a" providerId="LiveId" clId="{415074B1-0D0B-4A9B-B289-B072C063EFDF}" dt="2019-11-26T17:44:38.261" v="1928" actId="20577"/>
          <ac:spMkLst>
            <pc:docMk/>
            <pc:sldMk cId="3762883642" sldId="270"/>
            <ac:spMk id="2" creationId="{00000000-0000-0000-0000-000000000000}"/>
          </ac:spMkLst>
        </pc:spChg>
        <pc:spChg chg="mod">
          <ac:chgData name="Piotr Kozdrowicki" userId="52e5557644726f5a" providerId="LiveId" clId="{415074B1-0D0B-4A9B-B289-B072C063EFDF}" dt="2019-11-26T19:17:48.507" v="2115" actId="20577"/>
          <ac:spMkLst>
            <pc:docMk/>
            <pc:sldMk cId="3762883642" sldId="270"/>
            <ac:spMk id="5" creationId="{5EE8472B-152E-4B2C-99F3-4FCC156CD1B3}"/>
          </ac:spMkLst>
        </pc:spChg>
        <pc:picChg chg="del">
          <ac:chgData name="Piotr Kozdrowicki" userId="52e5557644726f5a" providerId="LiveId" clId="{415074B1-0D0B-4A9B-B289-B072C063EFDF}" dt="2019-11-26T17:45:17.803" v="1987" actId="478"/>
          <ac:picMkLst>
            <pc:docMk/>
            <pc:sldMk cId="3762883642" sldId="270"/>
            <ac:picMk id="12290" creationId="{7C1264F0-C122-4047-AE09-25F4A742C682}"/>
          </ac:picMkLst>
        </pc:picChg>
        <pc:picChg chg="del">
          <ac:chgData name="Piotr Kozdrowicki" userId="52e5557644726f5a" providerId="LiveId" clId="{415074B1-0D0B-4A9B-B289-B072C063EFDF}" dt="2019-11-26T17:45:17.250" v="1986" actId="478"/>
          <ac:picMkLst>
            <pc:docMk/>
            <pc:sldMk cId="3762883642" sldId="270"/>
            <ac:picMk id="12292" creationId="{6C069F28-F5AB-4F8C-B853-61FF7D08CE16}"/>
          </ac:picMkLst>
        </pc:picChg>
        <pc:picChg chg="add mod">
          <ac:chgData name="Piotr Kozdrowicki" userId="52e5557644726f5a" providerId="LiveId" clId="{415074B1-0D0B-4A9B-B289-B072C063EFDF}" dt="2019-11-26T17:49:34.880" v="2074" actId="14100"/>
          <ac:picMkLst>
            <pc:docMk/>
            <pc:sldMk cId="3762883642" sldId="270"/>
            <ac:picMk id="14338" creationId="{B3BDF78F-3B71-41BA-9E0D-578E8A29C93E}"/>
          </ac:picMkLst>
        </pc:picChg>
        <pc:picChg chg="add mod">
          <ac:chgData name="Piotr Kozdrowicki" userId="52e5557644726f5a" providerId="LiveId" clId="{415074B1-0D0B-4A9B-B289-B072C063EFDF}" dt="2019-11-26T17:49:30.671" v="2073" actId="14100"/>
          <ac:picMkLst>
            <pc:docMk/>
            <pc:sldMk cId="3762883642" sldId="270"/>
            <ac:picMk id="14340" creationId="{0601A1BC-0166-4CE8-A57C-6392B09FE2CE}"/>
          </ac:picMkLst>
        </pc:picChg>
      </pc:sldChg>
      <pc:sldChg chg="addSp delSp modSp add ord modAnim">
        <pc:chgData name="Piotr Kozdrowicki" userId="52e5557644726f5a" providerId="LiveId" clId="{415074B1-0D0B-4A9B-B289-B072C063EFDF}" dt="2019-11-26T19:43:19.975" v="2376"/>
        <pc:sldMkLst>
          <pc:docMk/>
          <pc:sldMk cId="1158127728" sldId="271"/>
        </pc:sldMkLst>
        <pc:spChg chg="mod">
          <ac:chgData name="Piotr Kozdrowicki" userId="52e5557644726f5a" providerId="LiveId" clId="{415074B1-0D0B-4A9B-B289-B072C063EFDF}" dt="2019-11-26T19:16:00.567" v="2090" actId="27636"/>
          <ac:spMkLst>
            <pc:docMk/>
            <pc:sldMk cId="1158127728" sldId="271"/>
            <ac:spMk id="2" creationId="{00000000-0000-0000-0000-000000000000}"/>
          </ac:spMkLst>
        </pc:spChg>
        <pc:spChg chg="mod">
          <ac:chgData name="Piotr Kozdrowicki" userId="52e5557644726f5a" providerId="LiveId" clId="{415074B1-0D0B-4A9B-B289-B072C063EFDF}" dt="2019-11-26T19:18:33.058" v="2187" actId="20577"/>
          <ac:spMkLst>
            <pc:docMk/>
            <pc:sldMk cId="1158127728" sldId="271"/>
            <ac:spMk id="5" creationId="{5EE8472B-152E-4B2C-99F3-4FCC156CD1B3}"/>
          </ac:spMkLst>
        </pc:spChg>
        <pc:picChg chg="add mod">
          <ac:chgData name="Piotr Kozdrowicki" userId="52e5557644726f5a" providerId="LiveId" clId="{415074B1-0D0B-4A9B-B289-B072C063EFDF}" dt="2019-11-26T19:18:41.582" v="2188" actId="1076"/>
          <ac:picMkLst>
            <pc:docMk/>
            <pc:sldMk cId="1158127728" sldId="271"/>
            <ac:picMk id="1026" creationId="{E52B39EA-5520-44DD-A231-A53615092793}"/>
          </ac:picMkLst>
        </pc:picChg>
        <pc:picChg chg="del">
          <ac:chgData name="Piotr Kozdrowicki" userId="52e5557644726f5a" providerId="LiveId" clId="{415074B1-0D0B-4A9B-B289-B072C063EFDF}" dt="2019-11-26T19:16:03.390" v="2091" actId="478"/>
          <ac:picMkLst>
            <pc:docMk/>
            <pc:sldMk cId="1158127728" sldId="271"/>
            <ac:picMk id="12290" creationId="{7C1264F0-C122-4047-AE09-25F4A742C682}"/>
          </ac:picMkLst>
        </pc:picChg>
        <pc:picChg chg="del">
          <ac:chgData name="Piotr Kozdrowicki" userId="52e5557644726f5a" providerId="LiveId" clId="{415074B1-0D0B-4A9B-B289-B072C063EFDF}" dt="2019-11-26T19:16:03.927" v="2092" actId="478"/>
          <ac:picMkLst>
            <pc:docMk/>
            <pc:sldMk cId="1158127728" sldId="271"/>
            <ac:picMk id="12292" creationId="{6C069F28-F5AB-4F8C-B853-61FF7D08CE16}"/>
          </ac:picMkLst>
        </pc:picChg>
      </pc:sldChg>
      <pc:sldChg chg="add ord modAnim">
        <pc:chgData name="Piotr Kozdrowicki" userId="52e5557644726f5a" providerId="LiveId" clId="{415074B1-0D0B-4A9B-B289-B072C063EFDF}" dt="2019-11-26T19:43:51.658" v="2380"/>
        <pc:sldMkLst>
          <pc:docMk/>
          <pc:sldMk cId="283353972" sldId="27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32264-056D-42E1-B135-2D9FE18518C9}" type="datetimeFigureOut">
              <a:rPr lang="pl-PL" smtClean="0"/>
              <a:t>09.10.2020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A818E-323A-40F8-89B3-280022050D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9982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5DD6-93FF-4AA2-9F80-D50E5EEC090C}" type="datetimeFigureOut">
              <a:rPr lang="pl-PL" smtClean="0"/>
              <a:t>09.10.2020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6774-6DCE-42E9-8DBC-FDF57E66CD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811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5DD6-93FF-4AA2-9F80-D50E5EEC090C}" type="datetimeFigureOut">
              <a:rPr lang="pl-PL" smtClean="0"/>
              <a:t>09.10.2020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6774-6DCE-42E9-8DBC-FDF57E66CD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37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5DD6-93FF-4AA2-9F80-D50E5EEC090C}" type="datetimeFigureOut">
              <a:rPr lang="pl-PL" smtClean="0"/>
              <a:t>09.10.2020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6774-6DCE-42E9-8DBC-FDF57E66CD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233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5DD6-93FF-4AA2-9F80-D50E5EEC090C}" type="datetimeFigureOut">
              <a:rPr lang="pl-PL" smtClean="0"/>
              <a:t>09.10.2020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6774-6DCE-42E9-8DBC-FDF57E66CD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368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5DD6-93FF-4AA2-9F80-D50E5EEC090C}" type="datetimeFigureOut">
              <a:rPr lang="pl-PL" smtClean="0"/>
              <a:t>09.10.2020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6774-6DCE-42E9-8DBC-FDF57E66CD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188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5DD6-93FF-4AA2-9F80-D50E5EEC090C}" type="datetimeFigureOut">
              <a:rPr lang="pl-PL" smtClean="0"/>
              <a:t>09.10.2020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6774-6DCE-42E9-8DBC-FDF57E66CD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941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5DD6-93FF-4AA2-9F80-D50E5EEC090C}" type="datetimeFigureOut">
              <a:rPr lang="pl-PL" smtClean="0"/>
              <a:t>09.10.2020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6774-6DCE-42E9-8DBC-FDF57E66CD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645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5DD6-93FF-4AA2-9F80-D50E5EEC090C}" type="datetimeFigureOut">
              <a:rPr lang="pl-PL" smtClean="0"/>
              <a:t>09.10.2020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6774-6DCE-42E9-8DBC-FDF57E66CD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897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5DD6-93FF-4AA2-9F80-D50E5EEC090C}" type="datetimeFigureOut">
              <a:rPr lang="pl-PL" smtClean="0"/>
              <a:t>09.10.2020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6774-6DCE-42E9-8DBC-FDF57E66CD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27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5DD6-93FF-4AA2-9F80-D50E5EEC090C}" type="datetimeFigureOut">
              <a:rPr lang="pl-PL" smtClean="0"/>
              <a:t>09.10.2020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6774-6DCE-42E9-8DBC-FDF57E66CD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861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5DD6-93FF-4AA2-9F80-D50E5EEC090C}" type="datetimeFigureOut">
              <a:rPr lang="pl-PL" smtClean="0"/>
              <a:t>09.10.2020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6774-6DCE-42E9-8DBC-FDF57E66CD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919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13000">
              <a:schemeClr val="bg1">
                <a:lumMod val="95000"/>
              </a:schemeClr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85DD6-93FF-4AA2-9F80-D50E5EEC090C}" type="datetimeFigureOut">
              <a:rPr lang="pl-PL" smtClean="0"/>
              <a:t>09.10.2020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56774-6DCE-42E9-8DBC-FDF57E66CD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1276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Fkk66Y" TargetMode="External"/><Relationship Id="rId2" Type="http://schemas.openxmlformats.org/officeDocument/2006/relationships/hyperlink" Target="https://bit.ly/3jL2HTJ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3200" dirty="0">
                <a:latin typeface="Calibri Light" panose="020F0302020204030204" pitchFamily="34" charset="0"/>
              </a:rPr>
              <a:t>Doktryny polityczne i prawne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2800" i="1" dirty="0">
                <a:latin typeface="Calibri Light" panose="020F0302020204030204" pitchFamily="34" charset="0"/>
              </a:rPr>
              <a:t>ćwiczenia</a:t>
            </a:r>
          </a:p>
          <a:p>
            <a:r>
              <a:rPr lang="pl-PL" sz="2800" i="1" dirty="0">
                <a:latin typeface="Calibri Light" panose="020F0302020204030204" pitchFamily="34" charset="0"/>
              </a:rPr>
              <a:t>Piotr S. Kozdrowicki</a:t>
            </a:r>
          </a:p>
        </p:txBody>
      </p:sp>
    </p:spTree>
    <p:extLst>
      <p:ext uri="{BB962C8B-B14F-4D97-AF65-F5344CB8AC3E}">
        <p14:creationId xmlns:p14="http://schemas.microsoft.com/office/powerpoint/2010/main" val="245575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699792" y="33265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Wyrafinowany pozytywizm prawniczy)</a:t>
            </a:r>
            <a:br>
              <a:rPr lang="pl-PL" sz="3200" dirty="0">
                <a:latin typeface="Calibri Light" panose="020F0302020204030204" pitchFamily="34" charset="0"/>
              </a:rPr>
            </a:br>
            <a:r>
              <a:rPr lang="pl-PL" sz="3200" dirty="0">
                <a:latin typeface="Calibri Light" panose="020F0302020204030204" pitchFamily="34" charset="0"/>
              </a:rPr>
              <a:t>Herbert L.A. Hart (1909-1992)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841576" y="1916832"/>
            <a:ext cx="4896544" cy="4694746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400" i="1" dirty="0">
                <a:solidFill>
                  <a:schemeClr val="tx1"/>
                </a:solidFill>
                <a:latin typeface="Calibri Light" panose="020F0302020204030204" pitchFamily="34" charset="0"/>
              </a:rPr>
              <a:t>The </a:t>
            </a:r>
            <a:r>
              <a:rPr lang="pl-PL" sz="2400" i="1" dirty="0" err="1">
                <a:solidFill>
                  <a:schemeClr val="tx1"/>
                </a:solidFill>
                <a:latin typeface="Calibri Light" panose="020F0302020204030204" pitchFamily="34" charset="0"/>
              </a:rPr>
              <a:t>Concept</a:t>
            </a:r>
            <a:r>
              <a:rPr lang="pl-PL" sz="2400" i="1" dirty="0">
                <a:solidFill>
                  <a:schemeClr val="tx1"/>
                </a:solidFill>
                <a:latin typeface="Calibri Light" panose="020F0302020204030204" pitchFamily="34" charset="0"/>
              </a:rPr>
              <a:t> of Law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tx1"/>
                </a:solidFill>
                <a:latin typeface="Calibri Light" panose="020F0302020204030204" pitchFamily="34" charset="0"/>
              </a:rPr>
              <a:t>System prawa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pl-PL" sz="2000" dirty="0">
                <a:solidFill>
                  <a:schemeClr val="tx1"/>
                </a:solidFill>
                <a:latin typeface="Calibri Light" panose="020F0302020204030204" pitchFamily="34" charset="0"/>
              </a:rPr>
              <a:t>reguły pierwotne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pl-PL" sz="2000" dirty="0">
                <a:solidFill>
                  <a:schemeClr val="tx1"/>
                </a:solidFill>
                <a:latin typeface="Calibri Light" panose="020F0302020204030204" pitchFamily="34" charset="0"/>
              </a:rPr>
              <a:t>reguły wtórne</a:t>
            </a:r>
          </a:p>
          <a:p>
            <a:pPr marL="1371600" lvl="2" indent="-457200" algn="l">
              <a:buFont typeface="Courier New" panose="02070309020205020404" pitchFamily="49" charset="0"/>
              <a:buChar char="o"/>
            </a:pPr>
            <a:r>
              <a:rPr lang="pl-PL" sz="1600" dirty="0">
                <a:solidFill>
                  <a:schemeClr val="tx1"/>
                </a:solidFill>
                <a:latin typeface="Calibri Light" panose="020F0302020204030204" pitchFamily="34" charset="0"/>
              </a:rPr>
              <a:t>uznania</a:t>
            </a:r>
          </a:p>
          <a:p>
            <a:pPr marL="1371600" lvl="2" indent="-457200" algn="l">
              <a:buFont typeface="Courier New" panose="02070309020205020404" pitchFamily="49" charset="0"/>
              <a:buChar char="o"/>
            </a:pPr>
            <a:r>
              <a:rPr lang="pl-PL" sz="1600" dirty="0">
                <a:solidFill>
                  <a:schemeClr val="tx1"/>
                </a:solidFill>
                <a:latin typeface="Calibri Light" panose="020F0302020204030204" pitchFamily="34" charset="0"/>
              </a:rPr>
              <a:t>zmiany</a:t>
            </a:r>
          </a:p>
          <a:p>
            <a:pPr marL="1371600" lvl="2" indent="-457200" algn="l">
              <a:buFont typeface="Courier New" panose="02070309020205020404" pitchFamily="49" charset="0"/>
              <a:buChar char="o"/>
            </a:pPr>
            <a:r>
              <a:rPr lang="pl-PL" sz="1600" dirty="0">
                <a:solidFill>
                  <a:schemeClr val="tx1"/>
                </a:solidFill>
                <a:latin typeface="Calibri Light" panose="020F0302020204030204" pitchFamily="34" charset="0"/>
              </a:rPr>
              <a:t>orzekania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tx1"/>
                </a:solidFill>
                <a:latin typeface="Calibri Light" panose="020F0302020204030204" pitchFamily="34" charset="0"/>
              </a:rPr>
              <a:t>szczególna rola sędziego</a:t>
            </a:r>
            <a:br>
              <a:rPr lang="pl-PL" sz="2400" dirty="0">
                <a:solidFill>
                  <a:schemeClr val="tx1"/>
                </a:solidFill>
                <a:latin typeface="Calibri Light" panose="020F0302020204030204" pitchFamily="34" charset="0"/>
              </a:rPr>
            </a:br>
            <a:endParaRPr lang="pl-PL" sz="2000" i="1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15FF2D0-36CA-466D-B200-A0D5FAD62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72" r="36272"/>
          <a:stretch/>
        </p:blipFill>
        <p:spPr bwMode="auto">
          <a:xfrm>
            <a:off x="0" y="0"/>
            <a:ext cx="2341984" cy="6857999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82FC502B-4288-454F-A56D-D68433A5C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497107"/>
            <a:ext cx="2013778" cy="302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75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pl-PL" sz="3200" dirty="0">
                <a:latin typeface="Calibri Light" panose="020F0302020204030204" pitchFamily="34" charset="0"/>
              </a:rPr>
              <a:t>Przydatne źródła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27584" y="1628800"/>
            <a:ext cx="7630616" cy="1752600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H. Hart, </a:t>
            </a:r>
            <a:r>
              <a:rPr lang="pl-PL" sz="22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Nowe wyzwanie dla pozytywizmu prawniczego</a:t>
            </a:r>
            <a:r>
              <a:rPr lang="pl-PL" sz="22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, „</a:t>
            </a:r>
            <a:r>
              <a:rPr lang="pl-PL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ARCHIWUM FILOZOFII PRAWA I FILOZOFII SPOŁECZNEJ” 2014, nr 2, s. 5-20, </a:t>
            </a:r>
            <a:r>
              <a:rPr lang="pl-PL" sz="2200" dirty="0">
                <a:latin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https://bit.ly/3jL2HTJ</a:t>
            </a:r>
            <a:endParaRPr lang="pl-PL" sz="2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pl-PL" sz="2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A. Sylwestrzak, </a:t>
            </a:r>
            <a:r>
              <a:rPr lang="pl-PL" sz="22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Herbert L. A. Hart – pozytywizm umiarkowany</a:t>
            </a:r>
            <a:r>
              <a:rPr lang="pl-PL" sz="2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l-PL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„</a:t>
            </a:r>
            <a:r>
              <a:rPr lang="it-IT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MISCELLANEA HISTORICO-IURIDICA</a:t>
            </a:r>
            <a:r>
              <a:rPr lang="pl-PL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” 2016,</a:t>
            </a:r>
            <a:r>
              <a:rPr lang="it-IT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tom</a:t>
            </a:r>
            <a:r>
              <a:rPr lang="it-IT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 XV, z. 2</a:t>
            </a:r>
            <a:r>
              <a:rPr lang="pl-PL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br>
              <a:rPr lang="pl-PL" sz="22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s. 143-158, </a:t>
            </a:r>
            <a:r>
              <a:rPr lang="pl-PL" sz="2200" dirty="0">
                <a:latin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https://bit.ly/2Fkk66Y</a:t>
            </a:r>
            <a:endParaRPr lang="pl-PL" sz="2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pl-PL" sz="2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Marek </a:t>
            </a:r>
            <a:r>
              <a:rPr lang="pl-PL" sz="22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Zirk</a:t>
            </a:r>
            <a:r>
              <a:rPr lang="pl-PL" sz="2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-Sadowski, </a:t>
            </a:r>
            <a:r>
              <a:rPr lang="pl-PL" sz="22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Wprowadzenie do Filozofii Prawa</a:t>
            </a:r>
            <a:r>
              <a:rPr lang="pl-PL" sz="22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l-PL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Wolters Kluwer, Warszawa 2011, s. 151-162.</a:t>
            </a:r>
          </a:p>
          <a:p>
            <a:pPr algn="l"/>
            <a:endParaRPr lang="pl-PL" sz="22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Podtytuł 2">
            <a:extLst>
              <a:ext uri="{FF2B5EF4-FFF2-40B4-BE49-F238E27FC236}">
                <a16:creationId xmlns:a16="http://schemas.microsoft.com/office/drawing/2014/main" id="{80028182-4503-4D8E-AB7F-0FC36A0FD6C0}"/>
              </a:ext>
            </a:extLst>
          </p:cNvPr>
          <p:cNvSpPr txBox="1">
            <a:spLocks/>
          </p:cNvSpPr>
          <p:nvPr/>
        </p:nvSpPr>
        <p:spPr>
          <a:xfrm>
            <a:off x="6300192" y="5733256"/>
            <a:ext cx="7630616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22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Dziękuję za uwagę!</a:t>
            </a:r>
            <a:endParaRPr lang="pl-PL" sz="22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/>
            <a:endParaRPr lang="pl-PL" sz="22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62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43287"/>
            <a:ext cx="7772400" cy="1470025"/>
          </a:xfrm>
        </p:spPr>
        <p:txBody>
          <a:bodyPr>
            <a:normAutofit/>
          </a:bodyPr>
          <a:lstStyle/>
          <a:p>
            <a:r>
              <a:rPr lang="pl-PL" sz="3200" dirty="0">
                <a:latin typeface="Calibri Light" panose="020F0302020204030204" pitchFamily="34" charset="0"/>
              </a:rPr>
              <a:t>POZYTYWIZM PRAWNICZY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48242595-936A-4A41-AA96-597FBD4F2CD6}"/>
              </a:ext>
            </a:extLst>
          </p:cNvPr>
          <p:cNvSpPr txBox="1">
            <a:spLocks/>
          </p:cNvSpPr>
          <p:nvPr/>
        </p:nvSpPr>
        <p:spPr>
          <a:xfrm>
            <a:off x="2411760" y="3137433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000" dirty="0">
                <a:latin typeface="Calibri Light" panose="020F0302020204030204" pitchFamily="34" charset="0"/>
              </a:rPr>
              <a:t>NOWOCZESNE PRAWO NATURY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3FC7B4F-1CA9-4585-B039-7ADCF79940A4}"/>
              </a:ext>
            </a:extLst>
          </p:cNvPr>
          <p:cNvSpPr txBox="1"/>
          <p:nvPr/>
        </p:nvSpPr>
        <p:spPr>
          <a:xfrm>
            <a:off x="1043608" y="2707583"/>
            <a:ext cx="129614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dirty="0">
                <a:latin typeface="Calibri Light" panose="020F0302020204030204" pitchFamily="34" charset="0"/>
                <a:cs typeface="Calibri Light" panose="020F0302020204030204" pitchFamily="34" charset="0"/>
              </a:rPr>
              <a:t>John Austin</a:t>
            </a:r>
          </a:p>
        </p:txBody>
      </p:sp>
      <p:pic>
        <p:nvPicPr>
          <p:cNvPr id="7" name="Picture 2" descr="Znalezione obrazy dla zapytania john austin">
            <a:extLst>
              <a:ext uri="{FF2B5EF4-FFF2-40B4-BE49-F238E27FC236}">
                <a16:creationId xmlns:a16="http://schemas.microsoft.com/office/drawing/2014/main" id="{0DF31991-4671-4C63-8DCB-8D4CC92938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2" b="8765"/>
          <a:stretch/>
        </p:blipFill>
        <p:spPr bwMode="auto">
          <a:xfrm>
            <a:off x="1195377" y="1123407"/>
            <a:ext cx="99260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Znalezione obrazy dla zapytania rudolf von jhering">
            <a:extLst>
              <a:ext uri="{FF2B5EF4-FFF2-40B4-BE49-F238E27FC236}">
                <a16:creationId xmlns:a16="http://schemas.microsoft.com/office/drawing/2014/main" id="{C1F30509-5F3B-4D8C-9240-2D75E9110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23407"/>
            <a:ext cx="110195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5321998F-1D1F-46EB-B3B4-F3F57B8CF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6666" y="1123408"/>
            <a:ext cx="997065" cy="159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Znalezione obrazy dla zapytania hans kelsen">
            <a:extLst>
              <a:ext uri="{FF2B5EF4-FFF2-40B4-BE49-F238E27FC236}">
                <a16:creationId xmlns:a16="http://schemas.microsoft.com/office/drawing/2014/main" id="{636728E1-F372-46D2-B1D2-7DEA449495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0" r="37040"/>
          <a:stretch/>
        </p:blipFill>
        <p:spPr bwMode="auto">
          <a:xfrm>
            <a:off x="7088036" y="1117263"/>
            <a:ext cx="1062001" cy="159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A708391E-17A9-45FD-8BF0-63B4170A39CA}"/>
              </a:ext>
            </a:extLst>
          </p:cNvPr>
          <p:cNvSpPr txBox="1"/>
          <p:nvPr/>
        </p:nvSpPr>
        <p:spPr>
          <a:xfrm>
            <a:off x="2677676" y="2707583"/>
            <a:ext cx="209046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dirty="0">
                <a:latin typeface="Calibri Light" panose="020F0302020204030204" pitchFamily="34" charset="0"/>
                <a:cs typeface="Calibri Light" panose="020F0302020204030204" pitchFamily="34" charset="0"/>
              </a:rPr>
              <a:t>Rudolf von </a:t>
            </a:r>
            <a:r>
              <a:rPr lang="pl-PL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Jhering</a:t>
            </a:r>
            <a:endParaRPr lang="pl-P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EB7C7A55-54AA-4BBC-9A56-EE6D5F7B7C21}"/>
              </a:ext>
            </a:extLst>
          </p:cNvPr>
          <p:cNvSpPr txBox="1"/>
          <p:nvPr/>
        </p:nvSpPr>
        <p:spPr>
          <a:xfrm>
            <a:off x="4905432" y="2707583"/>
            <a:ext cx="153877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dirty="0">
                <a:latin typeface="Calibri Light" panose="020F0302020204030204" pitchFamily="34" charset="0"/>
                <a:cs typeface="Calibri Light" panose="020F0302020204030204" pitchFamily="34" charset="0"/>
              </a:rPr>
              <a:t>Georg Jellinek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AF70054C-C977-4320-9F36-B78BC36DD75D}"/>
              </a:ext>
            </a:extLst>
          </p:cNvPr>
          <p:cNvSpPr txBox="1"/>
          <p:nvPr/>
        </p:nvSpPr>
        <p:spPr>
          <a:xfrm>
            <a:off x="6993664" y="2707583"/>
            <a:ext cx="153877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dirty="0">
                <a:latin typeface="Calibri Light" panose="020F0302020204030204" pitchFamily="34" charset="0"/>
                <a:cs typeface="Calibri Light" panose="020F0302020204030204" pitchFamily="34" charset="0"/>
              </a:rPr>
              <a:t>Hans </a:t>
            </a:r>
            <a:r>
              <a:rPr lang="pl-PL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Kelsen</a:t>
            </a:r>
            <a:endParaRPr lang="pl-P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36" name="Picture 12" descr="Znalezione obrazy dla zapytania lon luvois fuller">
            <a:extLst>
              <a:ext uri="{FF2B5EF4-FFF2-40B4-BE49-F238E27FC236}">
                <a16:creationId xmlns:a16="http://schemas.microsoft.com/office/drawing/2014/main" id="{C2C59194-CF23-458A-B252-E2B9CBBB7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755" y="4173892"/>
            <a:ext cx="1073290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Znalezione obrazy dla zapytania john finnis">
            <a:extLst>
              <a:ext uri="{FF2B5EF4-FFF2-40B4-BE49-F238E27FC236}">
                <a16:creationId xmlns:a16="http://schemas.microsoft.com/office/drawing/2014/main" id="{74DF08B9-9A59-411D-9F38-CC30E1F0C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848" y="4173892"/>
            <a:ext cx="1140734" cy="156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pole tekstowe 20">
            <a:extLst>
              <a:ext uri="{FF2B5EF4-FFF2-40B4-BE49-F238E27FC236}">
                <a16:creationId xmlns:a16="http://schemas.microsoft.com/office/drawing/2014/main" id="{7BD4C0B4-2845-4D7F-9611-ADBD9433AC12}"/>
              </a:ext>
            </a:extLst>
          </p:cNvPr>
          <p:cNvSpPr txBox="1"/>
          <p:nvPr/>
        </p:nvSpPr>
        <p:spPr>
          <a:xfrm>
            <a:off x="4078264" y="5758068"/>
            <a:ext cx="177808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latin typeface="Calibri Light" panose="020F0302020204030204" pitchFamily="34" charset="0"/>
                <a:cs typeface="Calibri Light" panose="020F0302020204030204" pitchFamily="34" charset="0"/>
              </a:rPr>
              <a:t>Gustav</a:t>
            </a:r>
          </a:p>
          <a:p>
            <a:pPr algn="ctr"/>
            <a:r>
              <a:rPr lang="pl-PL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Radbruch</a:t>
            </a:r>
            <a:endParaRPr lang="pl-P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654D99D5-01CE-412B-8FCB-1C0B252A19AC}"/>
              </a:ext>
            </a:extLst>
          </p:cNvPr>
          <p:cNvSpPr txBox="1"/>
          <p:nvPr/>
        </p:nvSpPr>
        <p:spPr>
          <a:xfrm>
            <a:off x="5698772" y="5758068"/>
            <a:ext cx="129925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dirty="0">
                <a:latin typeface="Calibri Light" panose="020F0302020204030204" pitchFamily="34" charset="0"/>
                <a:cs typeface="Calibri Light" panose="020F0302020204030204" pitchFamily="34" charset="0"/>
              </a:rPr>
              <a:t>Lon L. Fuller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6A6750F6-81CE-45BD-8B13-FBA0AD9E2710}"/>
              </a:ext>
            </a:extLst>
          </p:cNvPr>
          <p:cNvSpPr txBox="1"/>
          <p:nvPr/>
        </p:nvSpPr>
        <p:spPr>
          <a:xfrm>
            <a:off x="7083517" y="5740737"/>
            <a:ext cx="129925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dirty="0">
                <a:latin typeface="Calibri Light" panose="020F0302020204030204" pitchFamily="34" charset="0"/>
                <a:cs typeface="Calibri Light" panose="020F0302020204030204" pitchFamily="34" charset="0"/>
              </a:rPr>
              <a:t>John </a:t>
            </a:r>
            <a:r>
              <a:rPr lang="pl-PL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Finnis</a:t>
            </a:r>
            <a:endParaRPr lang="pl-P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40" name="Picture 16">
            <a:extLst>
              <a:ext uri="{FF2B5EF4-FFF2-40B4-BE49-F238E27FC236}">
                <a16:creationId xmlns:a16="http://schemas.microsoft.com/office/drawing/2014/main" id="{9F30439F-0D2D-4278-A50D-8FCB7ABF5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032" y="4173892"/>
            <a:ext cx="1168549" cy="158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9B48717-E7C6-4A0D-A1F9-4286422D8C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2" r="18967"/>
          <a:stretch/>
        </p:blipFill>
        <p:spPr bwMode="auto">
          <a:xfrm>
            <a:off x="1195377" y="4151511"/>
            <a:ext cx="992606" cy="158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pole tekstowe 18">
            <a:extLst>
              <a:ext uri="{FF2B5EF4-FFF2-40B4-BE49-F238E27FC236}">
                <a16:creationId xmlns:a16="http://schemas.microsoft.com/office/drawing/2014/main" id="{E3C98451-CA13-4356-8B5A-C93D1D1848A3}"/>
              </a:ext>
            </a:extLst>
          </p:cNvPr>
          <p:cNvSpPr txBox="1"/>
          <p:nvPr/>
        </p:nvSpPr>
        <p:spPr>
          <a:xfrm>
            <a:off x="802637" y="5701369"/>
            <a:ext cx="177808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latin typeface="Calibri Light" panose="020F0302020204030204" pitchFamily="34" charset="0"/>
                <a:cs typeface="Calibri Light" panose="020F0302020204030204" pitchFamily="34" charset="0"/>
              </a:rPr>
              <a:t>Herbert</a:t>
            </a:r>
          </a:p>
          <a:p>
            <a:pPr algn="ctr"/>
            <a:r>
              <a:rPr lang="pl-PL" dirty="0">
                <a:latin typeface="Calibri Light" panose="020F0302020204030204" pitchFamily="34" charset="0"/>
                <a:cs typeface="Calibri Light" panose="020F0302020204030204" pitchFamily="34" charset="0"/>
              </a:rPr>
              <a:t>L.A. Hart</a:t>
            </a:r>
          </a:p>
        </p:txBody>
      </p:sp>
      <p:sp>
        <p:nvSpPr>
          <p:cNvPr id="20" name="Tytuł 1">
            <a:extLst>
              <a:ext uri="{FF2B5EF4-FFF2-40B4-BE49-F238E27FC236}">
                <a16:creationId xmlns:a16="http://schemas.microsoft.com/office/drawing/2014/main" id="{597169E5-310A-40D1-84C5-A76E8569C2EC}"/>
              </a:ext>
            </a:extLst>
          </p:cNvPr>
          <p:cNvSpPr txBox="1">
            <a:spLocks/>
          </p:cNvSpPr>
          <p:nvPr/>
        </p:nvSpPr>
        <p:spPr>
          <a:xfrm>
            <a:off x="-2220819" y="304716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000" dirty="0">
                <a:latin typeface="Calibri Light" panose="020F0302020204030204" pitchFamily="34" charset="0"/>
              </a:rPr>
              <a:t>WYRAFINOWANY</a:t>
            </a:r>
          </a:p>
          <a:p>
            <a:r>
              <a:rPr lang="pl-PL" sz="2000" dirty="0">
                <a:latin typeface="Calibri Light" panose="020F0302020204030204" pitchFamily="34" charset="0"/>
              </a:rPr>
              <a:t>POZYTYWIZM</a:t>
            </a:r>
          </a:p>
        </p:txBody>
      </p:sp>
    </p:spTree>
    <p:extLst>
      <p:ext uri="{BB962C8B-B14F-4D97-AF65-F5344CB8AC3E}">
        <p14:creationId xmlns:p14="http://schemas.microsoft.com/office/powerpoint/2010/main" val="245467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6" grpId="0"/>
      <p:bldP spid="15" grpId="0"/>
      <p:bldP spid="16" grpId="0"/>
      <p:bldP spid="17" grpId="0"/>
      <p:bldP spid="21" grpId="0"/>
      <p:bldP spid="22" grpId="0"/>
      <p:bldP spid="23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1470025"/>
          </a:xfrm>
        </p:spPr>
        <p:txBody>
          <a:bodyPr>
            <a:normAutofit/>
          </a:bodyPr>
          <a:lstStyle/>
          <a:p>
            <a:r>
              <a:rPr lang="pl-PL" sz="3200" dirty="0">
                <a:latin typeface="Calibri Light" panose="020F0302020204030204" pitchFamily="34" charset="0"/>
              </a:rPr>
              <a:t>POZYTYWIZM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15616" y="1556792"/>
            <a:ext cx="6400800" cy="4366565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800" i="1" dirty="0" err="1">
                <a:solidFill>
                  <a:schemeClr val="tx1"/>
                </a:solidFill>
                <a:latin typeface="Calibri Light" panose="020F0302020204030204" pitchFamily="34" charset="0"/>
              </a:rPr>
              <a:t>positivus</a:t>
            </a:r>
            <a:r>
              <a:rPr lang="pl-PL" sz="2800" i="1" dirty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r>
              <a:rPr lang="pl-PL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– oparty, uzasadniony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precz z metafizyką!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doświadczenia </a:t>
            </a:r>
            <a:r>
              <a:rPr lang="pl-PL" sz="2800" dirty="0">
                <a:solidFill>
                  <a:schemeClr val="tx1"/>
                </a:solidFill>
                <a:latin typeface="Calibri Light" panose="020F0302020204030204" pitchFamily="34" charset="0"/>
                <a:sym typeface="Symbol" panose="05050102010706020507" pitchFamily="18" charset="2"/>
              </a:rPr>
              <a:t> </a:t>
            </a:r>
            <a:r>
              <a:rPr lang="pl-PL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fakty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indukcja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odrzucenie wartościowania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jedność metodologiczna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pl-PL" sz="28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pic>
        <p:nvPicPr>
          <p:cNvPr id="2050" name="Picture 2" descr="Znalezione obrazy dla zapytania august comte">
            <a:extLst>
              <a:ext uri="{FF2B5EF4-FFF2-40B4-BE49-F238E27FC236}">
                <a16:creationId xmlns:a16="http://schemas.microsoft.com/office/drawing/2014/main" id="{35CCF5BE-9B79-4E4C-92F5-FC5A52E68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679" y="818939"/>
            <a:ext cx="1524521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ADE9780C-FB62-4EF9-8AA6-53C6F92B6B94}"/>
              </a:ext>
            </a:extLst>
          </p:cNvPr>
          <p:cNvSpPr txBox="1"/>
          <p:nvPr/>
        </p:nvSpPr>
        <p:spPr>
          <a:xfrm>
            <a:off x="7020272" y="3023803"/>
            <a:ext cx="177260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dirty="0">
                <a:latin typeface="Calibri Light" panose="020F0302020204030204" pitchFamily="34" charset="0"/>
                <a:cs typeface="Calibri Light" panose="020F0302020204030204" pitchFamily="34" charset="0"/>
              </a:rPr>
              <a:t>August Comte</a:t>
            </a:r>
          </a:p>
        </p:txBody>
      </p:sp>
      <p:pic>
        <p:nvPicPr>
          <p:cNvPr id="2052" name="Picture 4" descr="Podobny obraz">
            <a:extLst>
              <a:ext uri="{FF2B5EF4-FFF2-40B4-BE49-F238E27FC236}">
                <a16:creationId xmlns:a16="http://schemas.microsoft.com/office/drawing/2014/main" id="{F9DFAC31-D0B9-4C54-A03A-0DE34E75D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9118">
            <a:off x="6988735" y="3690950"/>
            <a:ext cx="1901957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Znalezione obrazy dla zapytania astronom">
            <a:extLst>
              <a:ext uri="{FF2B5EF4-FFF2-40B4-BE49-F238E27FC236}">
                <a16:creationId xmlns:a16="http://schemas.microsoft.com/office/drawing/2014/main" id="{54850567-754B-4A60-A844-27763EED4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3802">
            <a:off x="5429521" y="4315622"/>
            <a:ext cx="2058335" cy="256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40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1470025"/>
          </a:xfrm>
        </p:spPr>
        <p:txBody>
          <a:bodyPr>
            <a:normAutofit/>
          </a:bodyPr>
          <a:lstStyle/>
          <a:p>
            <a:r>
              <a:rPr lang="pl-PL" sz="3200" dirty="0">
                <a:latin typeface="Calibri Light" panose="020F0302020204030204" pitchFamily="34" charset="0"/>
              </a:rPr>
              <a:t>POZYTYWIZM PRAWNICZY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15616" y="1556792"/>
            <a:ext cx="6400800" cy="4366565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fakt: treść prawa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odrzucenie czynników pozaprawnych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państwo </a:t>
            </a:r>
            <a:r>
              <a:rPr lang="pl-PL" sz="2800" dirty="0">
                <a:solidFill>
                  <a:schemeClr val="tx1"/>
                </a:solidFill>
                <a:latin typeface="Calibri Light" panose="020F0302020204030204" pitchFamily="34" charset="0"/>
                <a:sym typeface="Symbol" panose="05050102010706020507" pitchFamily="18" charset="2"/>
              </a:rPr>
              <a:t> prawo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tx1"/>
                </a:solidFill>
                <a:latin typeface="Calibri Light" panose="020F0302020204030204" pitchFamily="34" charset="0"/>
                <a:sym typeface="Symbol" panose="05050102010706020507" pitchFamily="18" charset="2"/>
              </a:rPr>
              <a:t>cel: wykładnia prawa</a:t>
            </a:r>
            <a:endParaRPr lang="pl-PL" sz="28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pic>
        <p:nvPicPr>
          <p:cNvPr id="3074" name="Picture 2" descr="Podobny obraz">
            <a:extLst>
              <a:ext uri="{FF2B5EF4-FFF2-40B4-BE49-F238E27FC236}">
                <a16:creationId xmlns:a16="http://schemas.microsoft.com/office/drawing/2014/main" id="{CB7CEBFB-5494-4F0B-AA65-B0F070D56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904" y="3923900"/>
            <a:ext cx="4014192" cy="267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87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Pozytywizm prawniczy</a:t>
            </a:r>
            <a:br>
              <a:rPr lang="pl-PL" sz="3200" dirty="0">
                <a:latin typeface="Calibri Light" panose="020F0302020204030204" pitchFamily="34" charset="0"/>
              </a:rPr>
            </a:br>
            <a:r>
              <a:rPr lang="pl-PL" sz="3200" dirty="0">
                <a:latin typeface="Calibri Light" panose="020F0302020204030204" pitchFamily="34" charset="0"/>
              </a:rPr>
              <a:t>John Austin (1790-1859)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27584" y="1916832"/>
            <a:ext cx="4896544" cy="4366565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tx1"/>
                </a:solidFill>
                <a:latin typeface="Calibri Light" panose="020F0302020204030204" pitchFamily="34" charset="0"/>
              </a:rPr>
              <a:t>Lectures on </a:t>
            </a:r>
            <a:r>
              <a:rPr lang="en-US" sz="2400" i="1" dirty="0" err="1">
                <a:solidFill>
                  <a:schemeClr val="tx1"/>
                </a:solidFill>
                <a:latin typeface="Calibri Light" panose="020F0302020204030204" pitchFamily="34" charset="0"/>
              </a:rPr>
              <a:t>Iurisprudence</a:t>
            </a:r>
            <a:r>
              <a:rPr lang="en-US" sz="2400" i="1" dirty="0">
                <a:solidFill>
                  <a:schemeClr val="tx1"/>
                </a:solidFill>
                <a:latin typeface="Calibri Light" panose="020F0302020204030204" pitchFamily="34" charset="0"/>
              </a:rPr>
              <a:t> or the Philosophy of Positive Law</a:t>
            </a:r>
            <a:endParaRPr lang="pl-PL" sz="2400" i="1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tx1"/>
                </a:solidFill>
                <a:latin typeface="Calibri Light" panose="020F0302020204030204" pitchFamily="34" charset="0"/>
              </a:rPr>
              <a:t>prawo =</a:t>
            </a:r>
            <a:br>
              <a:rPr lang="pl-PL" sz="2400" dirty="0">
                <a:solidFill>
                  <a:schemeClr val="tx1"/>
                </a:solidFill>
                <a:latin typeface="Calibri Light" panose="020F0302020204030204" pitchFamily="34" charset="0"/>
              </a:rPr>
            </a:br>
            <a:r>
              <a:rPr lang="pl-PL" sz="2400" dirty="0">
                <a:solidFill>
                  <a:schemeClr val="tx1"/>
                </a:solidFill>
                <a:latin typeface="Calibri Light" panose="020F0302020204030204" pitchFamily="34" charset="0"/>
              </a:rPr>
              <a:t>suweren + rozkaz + sankcja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tx1"/>
                </a:solidFill>
                <a:latin typeface="Calibri Light" panose="020F0302020204030204" pitchFamily="34" charset="0"/>
              </a:rPr>
              <a:t>pewność prawa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tx1"/>
                </a:solidFill>
                <a:latin typeface="Calibri Light" panose="020F0302020204030204" pitchFamily="34" charset="0"/>
              </a:rPr>
              <a:t>wykładnia prawa</a:t>
            </a:r>
          </a:p>
        </p:txBody>
      </p:sp>
      <p:pic>
        <p:nvPicPr>
          <p:cNvPr id="6" name="Picture 2" descr="Znalezione obrazy dla zapytania john austin">
            <a:extLst>
              <a:ext uri="{FF2B5EF4-FFF2-40B4-BE49-F238E27FC236}">
                <a16:creationId xmlns:a16="http://schemas.microsoft.com/office/drawing/2014/main" id="{515FF2D0-36CA-466D-B200-A0D5FAD625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0" t="2525" r="30468" b="10423"/>
          <a:stretch/>
        </p:blipFill>
        <p:spPr bwMode="auto">
          <a:xfrm>
            <a:off x="6802017" y="0"/>
            <a:ext cx="2341984" cy="6858000"/>
          </a:xfrm>
          <a:prstGeom prst="rect">
            <a:avLst/>
          </a:prstGeom>
          <a:noFill/>
          <a:effectLst>
            <a:innerShdw blurRad="63500" dist="50800" dir="108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Znalezione obrazy dla zapytania Lectures on Jurisprudence or the Philosophy of Positive Law">
            <a:extLst>
              <a:ext uri="{FF2B5EF4-FFF2-40B4-BE49-F238E27FC236}">
                <a16:creationId xmlns:a16="http://schemas.microsoft.com/office/drawing/2014/main" id="{9E50F5D3-8D8F-4E13-B753-1D73B71E2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28852"/>
            <a:ext cx="1672731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86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Pozytywizm prawniczy</a:t>
            </a:r>
            <a:br>
              <a:rPr lang="pl-PL" sz="3200" dirty="0">
                <a:latin typeface="Calibri Light" panose="020F0302020204030204" pitchFamily="34" charset="0"/>
              </a:rPr>
            </a:br>
            <a:r>
              <a:rPr lang="pl-PL" sz="3200" dirty="0">
                <a:latin typeface="Calibri Light" panose="020F0302020204030204" pitchFamily="34" charset="0"/>
              </a:rPr>
              <a:t>Rudolf von </a:t>
            </a:r>
            <a:r>
              <a:rPr lang="pl-PL" sz="3200" dirty="0" err="1">
                <a:latin typeface="Calibri Light" panose="020F0302020204030204" pitchFamily="34" charset="0"/>
              </a:rPr>
              <a:t>Jhering</a:t>
            </a:r>
            <a:r>
              <a:rPr lang="pl-PL" sz="3200" dirty="0">
                <a:latin typeface="Calibri Light" panose="020F0302020204030204" pitchFamily="34" charset="0"/>
              </a:rPr>
              <a:t> (1818-1892)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27584" y="1916832"/>
            <a:ext cx="4896544" cy="4366565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2400" i="1" dirty="0">
                <a:solidFill>
                  <a:schemeClr val="tx1"/>
                </a:solidFill>
                <a:latin typeface="Calibri Light" panose="020F0302020204030204" pitchFamily="34" charset="0"/>
              </a:rPr>
              <a:t>Der Zweck im Recht </a:t>
            </a:r>
            <a:br>
              <a:rPr lang="pl-PL" sz="2400" i="1" dirty="0">
                <a:solidFill>
                  <a:schemeClr val="tx1"/>
                </a:solidFill>
                <a:latin typeface="Calibri Light" panose="020F0302020204030204" pitchFamily="34" charset="0"/>
              </a:rPr>
            </a:br>
            <a:r>
              <a:rPr lang="de-DE" sz="2400" i="1" dirty="0">
                <a:solidFill>
                  <a:schemeClr val="tx1"/>
                </a:solidFill>
                <a:latin typeface="Calibri Light" panose="020F0302020204030204" pitchFamily="34" charset="0"/>
              </a:rPr>
              <a:t>(</a:t>
            </a:r>
            <a:r>
              <a:rPr lang="de-DE" sz="2400" i="1" dirty="0" err="1">
                <a:solidFill>
                  <a:schemeClr val="tx1"/>
                </a:solidFill>
                <a:latin typeface="Calibri Light" panose="020F0302020204030204" pitchFamily="34" charset="0"/>
              </a:rPr>
              <a:t>Cel</a:t>
            </a:r>
            <a:r>
              <a:rPr lang="de-DE" sz="2400" i="1" dirty="0">
                <a:solidFill>
                  <a:schemeClr val="tx1"/>
                </a:solidFill>
                <a:latin typeface="Calibri Light" panose="020F0302020204030204" pitchFamily="34" charset="0"/>
              </a:rPr>
              <a:t> w </a:t>
            </a:r>
            <a:r>
              <a:rPr lang="de-DE" sz="2400" i="1" dirty="0" err="1">
                <a:solidFill>
                  <a:schemeClr val="tx1"/>
                </a:solidFill>
                <a:latin typeface="Calibri Light" panose="020F0302020204030204" pitchFamily="34" charset="0"/>
              </a:rPr>
              <a:t>prawie</a:t>
            </a:r>
            <a:r>
              <a:rPr lang="de-DE" sz="2400" i="1" dirty="0">
                <a:solidFill>
                  <a:schemeClr val="tx1"/>
                </a:solidFill>
                <a:latin typeface="Calibri Light" panose="020F0302020204030204" pitchFamily="34" charset="0"/>
              </a:rPr>
              <a:t>)</a:t>
            </a:r>
            <a:endParaRPr lang="pl-PL" sz="2400" i="1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2400" i="1" dirty="0">
                <a:solidFill>
                  <a:schemeClr val="tx1"/>
                </a:solidFill>
                <a:latin typeface="Calibri Light" panose="020F0302020204030204" pitchFamily="34" charset="0"/>
              </a:rPr>
              <a:t>Der Kampf ums Recht </a:t>
            </a:r>
            <a:br>
              <a:rPr lang="pl-PL" sz="2400" i="1" dirty="0">
                <a:solidFill>
                  <a:schemeClr val="tx1"/>
                </a:solidFill>
                <a:latin typeface="Calibri Light" panose="020F0302020204030204" pitchFamily="34" charset="0"/>
              </a:rPr>
            </a:br>
            <a:r>
              <a:rPr lang="de-DE" sz="2400" i="1" dirty="0">
                <a:solidFill>
                  <a:schemeClr val="tx1"/>
                </a:solidFill>
                <a:latin typeface="Calibri Light" panose="020F0302020204030204" pitchFamily="34" charset="0"/>
              </a:rPr>
              <a:t>(</a:t>
            </a:r>
            <a:r>
              <a:rPr lang="de-DE" sz="2400" i="1" dirty="0" err="1">
                <a:solidFill>
                  <a:schemeClr val="tx1"/>
                </a:solidFill>
                <a:latin typeface="Calibri Light" panose="020F0302020204030204" pitchFamily="34" charset="0"/>
              </a:rPr>
              <a:t>Walka</a:t>
            </a:r>
            <a:r>
              <a:rPr lang="de-DE" sz="2400" i="1" dirty="0">
                <a:solidFill>
                  <a:schemeClr val="tx1"/>
                </a:solidFill>
                <a:latin typeface="Calibri Light" panose="020F0302020204030204" pitchFamily="34" charset="0"/>
              </a:rPr>
              <a:t> o </a:t>
            </a:r>
            <a:r>
              <a:rPr lang="de-DE" sz="2400" i="1" dirty="0" err="1">
                <a:solidFill>
                  <a:schemeClr val="tx1"/>
                </a:solidFill>
                <a:latin typeface="Calibri Light" panose="020F0302020204030204" pitchFamily="34" charset="0"/>
              </a:rPr>
              <a:t>prawo</a:t>
            </a:r>
            <a:r>
              <a:rPr lang="pl-PL" sz="2400" i="1" dirty="0">
                <a:solidFill>
                  <a:schemeClr val="tx1"/>
                </a:solidFill>
                <a:latin typeface="Calibri Light" panose="020F0302020204030204" pitchFamily="34" charset="0"/>
              </a:rPr>
              <a:t>)</a:t>
            </a:r>
            <a:endParaRPr lang="de-DE" sz="2400" i="1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tx1"/>
                </a:solidFill>
                <a:latin typeface="Calibri Light" panose="020F0302020204030204" pitchFamily="34" charset="0"/>
              </a:rPr>
              <a:t>jurysprudencja =</a:t>
            </a:r>
            <a:br>
              <a:rPr lang="pl-PL" sz="2400" dirty="0">
                <a:solidFill>
                  <a:schemeClr val="tx1"/>
                </a:solidFill>
                <a:latin typeface="Calibri Light" panose="020F0302020204030204" pitchFamily="34" charset="0"/>
              </a:rPr>
            </a:br>
            <a:r>
              <a:rPr lang="pl-PL" sz="2400" dirty="0">
                <a:solidFill>
                  <a:schemeClr val="tx1"/>
                </a:solidFill>
                <a:latin typeface="Calibri Light" panose="020F0302020204030204" pitchFamily="34" charset="0"/>
              </a:rPr>
              <a:t>analiza + </a:t>
            </a:r>
            <a:r>
              <a:rPr lang="pl-PL" sz="24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koncetracja</a:t>
            </a:r>
            <a:br>
              <a:rPr lang="pl-PL" sz="2400" dirty="0">
                <a:solidFill>
                  <a:schemeClr val="tx1"/>
                </a:solidFill>
                <a:latin typeface="Calibri Light" panose="020F0302020204030204" pitchFamily="34" charset="0"/>
              </a:rPr>
            </a:br>
            <a:r>
              <a:rPr lang="pl-PL" sz="2400" dirty="0">
                <a:solidFill>
                  <a:schemeClr val="tx1"/>
                </a:solidFill>
                <a:latin typeface="Calibri Light" panose="020F0302020204030204" pitchFamily="34" charset="0"/>
                <a:sym typeface="Symbol" panose="05050102010706020507" pitchFamily="18" charset="2"/>
              </a:rPr>
              <a:t> konstrukcja</a:t>
            </a:r>
            <a:endParaRPr lang="pl-PL" sz="24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tx1"/>
                </a:solidFill>
                <a:latin typeface="Calibri Light" panose="020F0302020204030204" pitchFamily="34" charset="0"/>
              </a:rPr>
              <a:t>cel w prawie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tx1"/>
                </a:solidFill>
                <a:latin typeface="Calibri Light" panose="020F0302020204030204" pitchFamily="34" charset="0"/>
              </a:rPr>
              <a:t>formalizm prawniczy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tx1"/>
                </a:solidFill>
                <a:latin typeface="Calibri Light" panose="020F0302020204030204" pitchFamily="34" charset="0"/>
              </a:rPr>
              <a:t>walka o prawo</a:t>
            </a:r>
          </a:p>
          <a:p>
            <a:pPr algn="l"/>
            <a:endParaRPr lang="pl-PL" sz="24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15FF2D0-36CA-466D-B200-A0D5FAD625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0" r="26612" b="619"/>
          <a:stretch/>
        </p:blipFill>
        <p:spPr bwMode="auto">
          <a:xfrm>
            <a:off x="6802017" y="0"/>
            <a:ext cx="2341984" cy="6858000"/>
          </a:xfrm>
          <a:prstGeom prst="rect">
            <a:avLst/>
          </a:prstGeom>
          <a:noFill/>
          <a:effectLst>
            <a:innerShdw blurRad="63500" dist="50800" dir="108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Znalezione obrazy dla zapytania Der Zweck im Recht">
            <a:extLst>
              <a:ext uri="{FF2B5EF4-FFF2-40B4-BE49-F238E27FC236}">
                <a16:creationId xmlns:a16="http://schemas.microsoft.com/office/drawing/2014/main" id="{60AA4DC6-11A8-4FA9-9947-79A352E3F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84054"/>
            <a:ext cx="2039520" cy="274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49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Pozytywizm prawniczy</a:t>
            </a:r>
            <a:br>
              <a:rPr lang="pl-PL" sz="3200" dirty="0">
                <a:latin typeface="Calibri Light" panose="020F0302020204030204" pitchFamily="34" charset="0"/>
              </a:rPr>
            </a:br>
            <a:r>
              <a:rPr lang="pl-PL" sz="3200" dirty="0">
                <a:latin typeface="Calibri Light" panose="020F0302020204030204" pitchFamily="34" charset="0"/>
              </a:rPr>
              <a:t>Georg Jellinek (1851-1911)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27584" y="1916832"/>
            <a:ext cx="4896544" cy="4694746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400" i="1" dirty="0" err="1">
                <a:solidFill>
                  <a:schemeClr val="tx1"/>
                </a:solidFill>
                <a:latin typeface="Calibri Light" panose="020F0302020204030204" pitchFamily="34" charset="0"/>
              </a:rPr>
              <a:t>Allgemeine</a:t>
            </a:r>
            <a:r>
              <a:rPr lang="pl-PL" sz="2400" i="1" dirty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r>
              <a:rPr lang="pl-PL" sz="2400" i="1" dirty="0" err="1">
                <a:solidFill>
                  <a:schemeClr val="tx1"/>
                </a:solidFill>
                <a:latin typeface="Calibri Light" panose="020F0302020204030204" pitchFamily="34" charset="0"/>
              </a:rPr>
              <a:t>Staatslehre</a:t>
            </a:r>
            <a:br>
              <a:rPr lang="pl-PL" sz="2400" i="1" dirty="0">
                <a:solidFill>
                  <a:schemeClr val="tx1"/>
                </a:solidFill>
                <a:latin typeface="Calibri Light" panose="020F0302020204030204" pitchFamily="34" charset="0"/>
              </a:rPr>
            </a:br>
            <a:r>
              <a:rPr lang="de-DE" sz="2400" i="1" dirty="0">
                <a:solidFill>
                  <a:schemeClr val="tx1"/>
                </a:solidFill>
                <a:latin typeface="Calibri Light" panose="020F0302020204030204" pitchFamily="34" charset="0"/>
              </a:rPr>
              <a:t>(</a:t>
            </a:r>
            <a:r>
              <a:rPr lang="pl-PL" sz="2400" i="1" dirty="0">
                <a:solidFill>
                  <a:schemeClr val="tx1"/>
                </a:solidFill>
                <a:latin typeface="Calibri Light" panose="020F0302020204030204" pitchFamily="34" charset="0"/>
              </a:rPr>
              <a:t>Ogólna nauka o państwie</a:t>
            </a:r>
            <a:r>
              <a:rPr lang="de-DE" sz="2400" i="1" dirty="0">
                <a:solidFill>
                  <a:schemeClr val="tx1"/>
                </a:solidFill>
                <a:latin typeface="Calibri Light" panose="020F0302020204030204" pitchFamily="34" charset="0"/>
              </a:rPr>
              <a:t>)</a:t>
            </a:r>
            <a:endParaRPr lang="pl-PL" sz="2400" i="1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tx1"/>
                </a:solidFill>
                <a:latin typeface="Calibri Light" panose="020F0302020204030204" pitchFamily="34" charset="0"/>
              </a:rPr>
              <a:t>koncepcja państwa:</a:t>
            </a:r>
            <a:br>
              <a:rPr lang="pl-PL" sz="2400" dirty="0">
                <a:solidFill>
                  <a:schemeClr val="tx1"/>
                </a:solidFill>
                <a:latin typeface="Calibri Light" panose="020F0302020204030204" pitchFamily="34" charset="0"/>
              </a:rPr>
            </a:br>
            <a:r>
              <a:rPr lang="pl-PL" sz="2400" dirty="0">
                <a:solidFill>
                  <a:schemeClr val="tx1"/>
                </a:solidFill>
                <a:latin typeface="Calibri Light" panose="020F0302020204030204" pitchFamily="34" charset="0"/>
              </a:rPr>
              <a:t>władza + ludność</a:t>
            </a:r>
            <a:br>
              <a:rPr lang="pl-PL" sz="2400" dirty="0">
                <a:solidFill>
                  <a:schemeClr val="tx1"/>
                </a:solidFill>
                <a:latin typeface="Calibri Light" panose="020F0302020204030204" pitchFamily="34" charset="0"/>
              </a:rPr>
            </a:br>
            <a:r>
              <a:rPr lang="pl-PL" sz="2400" dirty="0">
                <a:solidFill>
                  <a:schemeClr val="tx1"/>
                </a:solidFill>
                <a:latin typeface="Calibri Light" panose="020F0302020204030204" pitchFamily="34" charset="0"/>
              </a:rPr>
              <a:t>+ terytorium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tx1"/>
                </a:solidFill>
                <a:latin typeface="Calibri Light" panose="020F0302020204030204" pitchFamily="34" charset="0"/>
              </a:rPr>
              <a:t>psychologiczne</a:t>
            </a:r>
            <a:br>
              <a:rPr lang="pl-PL" sz="2400" dirty="0">
                <a:solidFill>
                  <a:schemeClr val="tx1"/>
                </a:solidFill>
                <a:latin typeface="Calibri Light" panose="020F0302020204030204" pitchFamily="34" charset="0"/>
              </a:rPr>
            </a:br>
            <a:r>
              <a:rPr lang="pl-PL" sz="2400" dirty="0">
                <a:solidFill>
                  <a:schemeClr val="tx1"/>
                </a:solidFill>
                <a:latin typeface="Calibri Light" panose="020F0302020204030204" pitchFamily="34" charset="0"/>
              </a:rPr>
              <a:t>źródła prawa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tx1"/>
                </a:solidFill>
                <a:latin typeface="Calibri Light" panose="020F0302020204030204" pitchFamily="34" charset="0"/>
              </a:rPr>
              <a:t>normatywne</a:t>
            </a:r>
            <a:br>
              <a:rPr lang="pl-PL" sz="2400" dirty="0">
                <a:solidFill>
                  <a:schemeClr val="tx1"/>
                </a:solidFill>
                <a:latin typeface="Calibri Light" panose="020F0302020204030204" pitchFamily="34" charset="0"/>
              </a:rPr>
            </a:br>
            <a:r>
              <a:rPr lang="pl-PL" sz="2400" dirty="0">
                <a:solidFill>
                  <a:schemeClr val="tx1"/>
                </a:solidFill>
                <a:latin typeface="Calibri Light" panose="020F0302020204030204" pitchFamily="34" charset="0"/>
              </a:rPr>
              <a:t>działanie rzeczywistości:</a:t>
            </a:r>
          </a:p>
          <a:p>
            <a:pPr lvl="1" algn="l"/>
            <a:r>
              <a:rPr lang="pl-PL" sz="2000" dirty="0">
                <a:solidFill>
                  <a:schemeClr val="tx1"/>
                </a:solidFill>
                <a:latin typeface="Calibri Light" panose="020F0302020204030204" pitchFamily="34" charset="0"/>
              </a:rPr>
              <a:t>1. fakty społeczne</a:t>
            </a:r>
            <a:br>
              <a:rPr lang="pl-PL" sz="2000" dirty="0">
                <a:solidFill>
                  <a:schemeClr val="tx1"/>
                </a:solidFill>
                <a:latin typeface="Calibri Light" panose="020F0302020204030204" pitchFamily="34" charset="0"/>
              </a:rPr>
            </a:br>
            <a:r>
              <a:rPr lang="pl-PL" sz="2000" dirty="0">
                <a:solidFill>
                  <a:schemeClr val="tx1"/>
                </a:solidFill>
                <a:latin typeface="Calibri Light" panose="020F0302020204030204" pitchFamily="34" charset="0"/>
              </a:rPr>
              <a:t>2. normy</a:t>
            </a:r>
            <a:br>
              <a:rPr lang="pl-PL" sz="2000" dirty="0">
                <a:solidFill>
                  <a:schemeClr val="tx1"/>
                </a:solidFill>
                <a:latin typeface="Calibri Light" panose="020F0302020204030204" pitchFamily="34" charset="0"/>
              </a:rPr>
            </a:br>
            <a:r>
              <a:rPr lang="pl-PL" sz="2000" dirty="0">
                <a:solidFill>
                  <a:schemeClr val="tx1"/>
                </a:solidFill>
                <a:latin typeface="Calibri Light" panose="020F0302020204030204" pitchFamily="34" charset="0"/>
              </a:rPr>
              <a:t>3. prawo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15FF2D0-36CA-466D-B200-A0D5FAD625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6" r="4276"/>
          <a:stretch/>
        </p:blipFill>
        <p:spPr bwMode="auto">
          <a:xfrm>
            <a:off x="6802017" y="9946"/>
            <a:ext cx="2341984" cy="6848054"/>
          </a:xfrm>
          <a:prstGeom prst="rect">
            <a:avLst/>
          </a:prstGeom>
          <a:noFill/>
          <a:effectLst>
            <a:innerShdw blurRad="63500" dist="50800" dir="108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C452F9C3-720C-4B68-A360-FFAEF52DD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976" y="3499061"/>
            <a:ext cx="1960454" cy="311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20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Pozytywizm prawniczy - </a:t>
            </a:r>
            <a:r>
              <a:rPr lang="pl-PL" sz="2000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normatywizm</a:t>
            </a:r>
            <a:br>
              <a:rPr lang="pl-PL" sz="3200" dirty="0">
                <a:latin typeface="Calibri Light" panose="020F0302020204030204" pitchFamily="34" charset="0"/>
              </a:rPr>
            </a:br>
            <a:r>
              <a:rPr lang="pl-PL" sz="3200" dirty="0">
                <a:latin typeface="Calibri Light" panose="020F0302020204030204" pitchFamily="34" charset="0"/>
              </a:rPr>
              <a:t>Hans </a:t>
            </a:r>
            <a:r>
              <a:rPr lang="pl-PL" sz="3200" dirty="0" err="1">
                <a:latin typeface="Calibri Light" panose="020F0302020204030204" pitchFamily="34" charset="0"/>
              </a:rPr>
              <a:t>Kelsen</a:t>
            </a:r>
            <a:r>
              <a:rPr lang="pl-PL" sz="3200" dirty="0">
                <a:latin typeface="Calibri Light" panose="020F0302020204030204" pitchFamily="34" charset="0"/>
              </a:rPr>
              <a:t> (1881-1973) 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27584" y="1916832"/>
            <a:ext cx="4896544" cy="4694746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400" i="1" dirty="0" err="1">
                <a:solidFill>
                  <a:schemeClr val="tx1"/>
                </a:solidFill>
                <a:latin typeface="Calibri Light" panose="020F0302020204030204" pitchFamily="34" charset="0"/>
              </a:rPr>
              <a:t>Reine</a:t>
            </a:r>
            <a:r>
              <a:rPr lang="pl-PL" sz="2400" i="1" dirty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r>
              <a:rPr lang="pl-PL" sz="2400" i="1" dirty="0" err="1">
                <a:solidFill>
                  <a:schemeClr val="tx1"/>
                </a:solidFill>
                <a:latin typeface="Calibri Light" panose="020F0302020204030204" pitchFamily="34" charset="0"/>
              </a:rPr>
              <a:t>Rechtslehre</a:t>
            </a:r>
            <a:r>
              <a:rPr lang="pl-PL" sz="2400" i="1" dirty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br>
              <a:rPr lang="pl-PL" sz="2400" i="1" dirty="0">
                <a:solidFill>
                  <a:schemeClr val="tx1"/>
                </a:solidFill>
                <a:latin typeface="Calibri Light" panose="020F0302020204030204" pitchFamily="34" charset="0"/>
              </a:rPr>
            </a:br>
            <a:r>
              <a:rPr lang="pl-PL" sz="2400" i="1" dirty="0">
                <a:solidFill>
                  <a:schemeClr val="tx1"/>
                </a:solidFill>
                <a:latin typeface="Calibri Light" panose="020F0302020204030204" pitchFamily="34" charset="0"/>
              </a:rPr>
              <a:t>(Czysta nauka prawa)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tx1"/>
                </a:solidFill>
                <a:latin typeface="Calibri Light" panose="020F0302020204030204" pitchFamily="34" charset="0"/>
              </a:rPr>
              <a:t>normatywizm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pl-PL" sz="2000" dirty="0">
                <a:solidFill>
                  <a:schemeClr val="tx1"/>
                </a:solidFill>
                <a:latin typeface="Calibri Light" panose="020F0302020204030204" pitchFamily="34" charset="0"/>
              </a:rPr>
              <a:t>normy pierwotne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pl-PL" sz="2000" dirty="0">
                <a:solidFill>
                  <a:schemeClr val="tx1"/>
                </a:solidFill>
                <a:latin typeface="Calibri Light" panose="020F0302020204030204" pitchFamily="34" charset="0"/>
              </a:rPr>
              <a:t>normy wtórne	  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tx1"/>
                </a:solidFill>
                <a:latin typeface="Calibri Light" panose="020F0302020204030204" pitchFamily="34" charset="0"/>
              </a:rPr>
              <a:t>norma prawna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tx1"/>
                </a:solidFill>
                <a:latin typeface="Calibri Light" panose="020F0302020204030204" pitchFamily="34" charset="0"/>
              </a:rPr>
              <a:t>system prawa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pl-PL" sz="2000" i="1" dirty="0" err="1">
                <a:solidFill>
                  <a:schemeClr val="tx1"/>
                </a:solidFill>
                <a:latin typeface="Calibri Light" panose="020F0302020204030204" pitchFamily="34" charset="0"/>
              </a:rPr>
              <a:t>Grundnorm</a:t>
            </a:r>
            <a:endParaRPr lang="pl-PL" sz="1600" i="1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15FF2D0-36CA-466D-B200-A0D5FAD625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6" r="46342"/>
          <a:stretch/>
        </p:blipFill>
        <p:spPr bwMode="auto">
          <a:xfrm>
            <a:off x="6802017" y="0"/>
            <a:ext cx="2341984" cy="6858000"/>
          </a:xfrm>
          <a:prstGeom prst="rect">
            <a:avLst/>
          </a:prstGeom>
          <a:noFill/>
          <a:effectLst>
            <a:innerShdw blurRad="63500" dist="50800" dir="108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Znalezione obrazy dla zapytania Reine Rechtslehre">
            <a:extLst>
              <a:ext uri="{FF2B5EF4-FFF2-40B4-BE49-F238E27FC236}">
                <a16:creationId xmlns:a16="http://schemas.microsoft.com/office/drawing/2014/main" id="{7A05EF4E-7C4D-49AF-8EE2-5AC306DF68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8" t="1701" r="1931" b="1701"/>
          <a:stretch/>
        </p:blipFill>
        <p:spPr bwMode="auto">
          <a:xfrm>
            <a:off x="4598139" y="3914693"/>
            <a:ext cx="1844481" cy="261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80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Znalezione obrazy dla zapytania trybunał norymberski">
            <a:extLst>
              <a:ext uri="{FF2B5EF4-FFF2-40B4-BE49-F238E27FC236}">
                <a16:creationId xmlns:a16="http://schemas.microsoft.com/office/drawing/2014/main" id="{35AAEE3B-0CD9-4F08-8132-24FA84D3B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4000" cy="587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51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Odcienie szarośc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1196</TotalTime>
  <Words>356</Words>
  <Application>Microsoft Office PowerPoint</Application>
  <PresentationFormat>Pokaz na ekranie (4:3)</PresentationFormat>
  <Paragraphs>72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Courier New</vt:lpstr>
      <vt:lpstr>Motyw pakietu Office</vt:lpstr>
      <vt:lpstr>Doktryny polityczne i prawne</vt:lpstr>
      <vt:lpstr>POZYTYWIZM PRAWNICZY</vt:lpstr>
      <vt:lpstr>POZYTYWIZM</vt:lpstr>
      <vt:lpstr>POZYTYWIZM PRAWNICZY</vt:lpstr>
      <vt:lpstr>Pozytywizm prawniczy John Austin (1790-1859)</vt:lpstr>
      <vt:lpstr>Pozytywizm prawniczy Rudolf von Jhering (1818-1892)</vt:lpstr>
      <vt:lpstr>Pozytywizm prawniczy Georg Jellinek (1851-1911)</vt:lpstr>
      <vt:lpstr>Pozytywizm prawniczy - normatywizm Hans Kelsen (1881-1973) </vt:lpstr>
      <vt:lpstr>Prezentacja programu PowerPoint</vt:lpstr>
      <vt:lpstr>Wyrafinowany pozytywizm prawniczy) Herbert L.A. Hart (1909-1992)</vt:lpstr>
      <vt:lpstr>Przydatne źródła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Socio-economical and Legal Though</dc:title>
  <dc:creator>Piotr</dc:creator>
  <cp:lastModifiedBy>Piotr Kozdrowicki</cp:lastModifiedBy>
  <cp:revision>59</cp:revision>
  <dcterms:created xsi:type="dcterms:W3CDTF">2017-10-07T09:25:37Z</dcterms:created>
  <dcterms:modified xsi:type="dcterms:W3CDTF">2020-10-09T10:47:58Z</dcterms:modified>
</cp:coreProperties>
</file>