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2A0177-B77F-4FC7-AA93-C5C3D2AF1203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4B34D0-0E5C-4F72-B7B4-CB50EC4B4D4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acek.borowicz@uwr.edu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Prawo Pracy – ćwiczenia</a:t>
            </a:r>
            <a:br>
              <a:rPr lang="pl-PL" dirty="0" smtClean="0"/>
            </a:br>
            <a:r>
              <a:rPr lang="pl-PL" dirty="0" smtClean="0"/>
              <a:t>dr Jacek Borowicz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Organizacja i zawartość ćwiczeń SNP 2.5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131649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Ustawa z dnia 13 marca 2003 r.</a:t>
            </a:r>
          </a:p>
          <a:p>
            <a:pPr algn="ctr">
              <a:buNone/>
            </a:pPr>
            <a:r>
              <a:rPr lang="pl-PL" i="1" dirty="0" smtClean="0"/>
              <a:t>o szczególnych zasadach rozwiązywania z pracownikami stosunków pracy z przyczyn niedotyczących pracowników</a:t>
            </a:r>
          </a:p>
          <a:p>
            <a:pPr algn="ctr">
              <a:buNone/>
            </a:pPr>
            <a:endParaRPr lang="pl-PL" i="1" dirty="0" smtClean="0"/>
          </a:p>
          <a:p>
            <a:pPr>
              <a:buNone/>
            </a:pPr>
            <a:r>
              <a:rPr lang="pl-PL" dirty="0"/>
              <a:t>Tekst aktualny na wrzesień/październik </a:t>
            </a:r>
            <a:r>
              <a:rPr lang="pl-PL" dirty="0" smtClean="0"/>
              <a:t>2016</a:t>
            </a:r>
            <a:endParaRPr lang="pl-PL" dirty="0"/>
          </a:p>
          <a:p>
            <a:pPr>
              <a:buNone/>
            </a:pPr>
            <a:endParaRPr lang="pl-PL" i="1" dirty="0" smtClean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330314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i="1" dirty="0" smtClean="0"/>
          </a:p>
          <a:p>
            <a:pPr algn="ctr">
              <a:buNone/>
            </a:pPr>
            <a:r>
              <a:rPr lang="pl-PL" dirty="0" smtClean="0"/>
              <a:t>Inne pomocnicze materiały dydaktyczne będą zamieszczane w razie potrzeby na bieżąco na stronie wydziałowej</a:t>
            </a:r>
          </a:p>
          <a:p>
            <a:pPr>
              <a:buNone/>
            </a:pPr>
            <a:endParaRPr lang="pl-PL" i="1" dirty="0" smtClean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70036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Dr Jacek Borowicz</a:t>
            </a:r>
          </a:p>
          <a:p>
            <a:pPr algn="ctr">
              <a:buNone/>
            </a:pPr>
            <a:endParaRPr lang="pl-PL" dirty="0" smtClean="0"/>
          </a:p>
          <a:p>
            <a:r>
              <a:rPr lang="pl-PL" u="sng" dirty="0" err="1" smtClean="0">
                <a:hlinkClick r:id="rId2"/>
              </a:rPr>
              <a:t>j</a:t>
            </a:r>
            <a:r>
              <a:rPr lang="pl-PL" u="sng" dirty="0" err="1" smtClean="0">
                <a:hlinkClick r:id="rId2"/>
              </a:rPr>
              <a:t>acek.borowicz@uwr.edu.pl</a:t>
            </a:r>
            <a:r>
              <a:rPr lang="pl-PL" u="sng" dirty="0" smtClean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borowicz@prawo.uni.wroc.pl</a:t>
            </a:r>
            <a:endParaRPr lang="pl-PL" dirty="0" smtClean="0"/>
          </a:p>
          <a:p>
            <a:r>
              <a:rPr lang="pl-PL" dirty="0" smtClean="0"/>
              <a:t>Pok.121, budynek A</a:t>
            </a:r>
          </a:p>
          <a:p>
            <a:r>
              <a:rPr lang="pl-PL" dirty="0" smtClean="0"/>
              <a:t>Informacje o kontakcie, dyżurach, ogłoszenia bieżące na stronie wydziałowej oraz przez </a:t>
            </a:r>
            <a:r>
              <a:rPr lang="pl-PL" dirty="0" err="1" smtClean="0"/>
              <a:t>usos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Prowadzący ćwiczenia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78055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r>
              <a:rPr lang="pl-PL" dirty="0" smtClean="0"/>
              <a:t>Forma zajęć: obowiązkowa</a:t>
            </a:r>
          </a:p>
          <a:p>
            <a:r>
              <a:rPr lang="pl-PL" dirty="0" smtClean="0"/>
              <a:t>Nieobecności: usprawiedliwianie lub zaliczanie, uprzedzanie o nieobecnościach planowanych</a:t>
            </a:r>
          </a:p>
          <a:p>
            <a:r>
              <a:rPr lang="pl-PL" dirty="0" smtClean="0"/>
              <a:t>Podstawa zaliczenia: uregulowana kwestia obecności </a:t>
            </a:r>
            <a:r>
              <a:rPr lang="pl-PL" u="sng" dirty="0" smtClean="0"/>
              <a:t>na wszystkich zajęciach w semestrze</a:t>
            </a:r>
            <a:r>
              <a:rPr lang="pl-PL" dirty="0" smtClean="0"/>
              <a:t>, zaliczone kolokwium w zakresie całości materiału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Ćwiczenia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4564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r>
              <a:rPr lang="pl-PL" dirty="0" smtClean="0"/>
              <a:t>Forma: obowiązkowa, pisemna</a:t>
            </a:r>
          </a:p>
          <a:p>
            <a:r>
              <a:rPr lang="pl-PL" dirty="0" smtClean="0"/>
              <a:t>3 części: test, przypadki praktyczne, pytania opisowe</a:t>
            </a:r>
          </a:p>
          <a:p>
            <a:r>
              <a:rPr lang="pl-PL" dirty="0" smtClean="0"/>
              <a:t>Nieobecność nieusprawiedliwiona – ocena </a:t>
            </a:r>
            <a:r>
              <a:rPr lang="pl-PL" dirty="0" err="1" smtClean="0"/>
              <a:t>ndst</a:t>
            </a:r>
            <a:r>
              <a:rPr lang="pl-PL" dirty="0" smtClean="0"/>
              <a:t>. – ocena końcowa – średnia </a:t>
            </a:r>
            <a:r>
              <a:rPr lang="pl-PL" dirty="0" err="1" smtClean="0"/>
              <a:t>ndst</a:t>
            </a:r>
            <a:r>
              <a:rPr lang="pl-PL" dirty="0" smtClean="0"/>
              <a:t>. i oceny z poprawy</a:t>
            </a:r>
          </a:p>
          <a:p>
            <a:r>
              <a:rPr lang="pl-PL" dirty="0" smtClean="0"/>
              <a:t>W przypadku nierozliczonych nieobecności i pozytywnego zaliczenia kolokwium – możliwy wpis zaliczenia na ocenę obniżoną (0.5/</a:t>
            </a:r>
            <a:r>
              <a:rPr lang="pl-PL" dirty="0" err="1" smtClean="0"/>
              <a:t>nb</a:t>
            </a:r>
            <a:r>
              <a:rPr lang="pl-PL" dirty="0" smtClean="0"/>
              <a:t>)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Kolokwium zaliczeniowe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215187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Nawiązanie stosunku pracy na podstawie umowy o pracę</a:t>
            </a:r>
          </a:p>
          <a:p>
            <a:r>
              <a:rPr lang="pl-PL" dirty="0" smtClean="0"/>
              <a:t>Umowa o prace: rodzaje , klasyfikacja, tryb zawierania, forma i treść</a:t>
            </a:r>
          </a:p>
          <a:p>
            <a:r>
              <a:rPr lang="pl-PL" dirty="0" smtClean="0"/>
              <a:t>Umowy o pracę – sporządzanie standardowych umów o pracę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Tematyka ćwiczeń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9188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Ustanie stosunku pracy</a:t>
            </a:r>
          </a:p>
          <a:p>
            <a:r>
              <a:rPr lang="pl-PL" dirty="0" smtClean="0"/>
              <a:t>Rozwiązanie umowy  pracę za porozumieniem stron</a:t>
            </a:r>
          </a:p>
          <a:p>
            <a:r>
              <a:rPr lang="pl-PL" dirty="0" smtClean="0"/>
              <a:t>Wypowiedzenie umowy o pracę</a:t>
            </a:r>
          </a:p>
          <a:p>
            <a:r>
              <a:rPr lang="pl-PL" dirty="0" smtClean="0"/>
              <a:t>Rozwiązanie umowy o pracę bez wypowiedzenia</a:t>
            </a:r>
          </a:p>
          <a:p>
            <a:r>
              <a:rPr lang="pl-PL" dirty="0" smtClean="0"/>
              <a:t>Sporządzanie standardowych czynności prawnych  zakresu rozwiązania umów o pracę</a:t>
            </a:r>
          </a:p>
          <a:p>
            <a:r>
              <a:rPr lang="pl-PL" dirty="0" smtClean="0"/>
              <a:t>Wygaśniecie stosunku pracy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Tematyka ćwiczeń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406103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Zmiana treści umowy o pracę</a:t>
            </a:r>
          </a:p>
          <a:p>
            <a:r>
              <a:rPr lang="pl-PL" dirty="0" smtClean="0"/>
              <a:t>Porozumienie zmieniające</a:t>
            </a:r>
          </a:p>
          <a:p>
            <a:r>
              <a:rPr lang="pl-PL" dirty="0" smtClean="0"/>
              <a:t>Wypowiedzenie zmieniające</a:t>
            </a:r>
          </a:p>
          <a:p>
            <a:r>
              <a:rPr lang="pl-PL" dirty="0" smtClean="0"/>
              <a:t>Czasowa zmiana treści umowy o pracę</a:t>
            </a:r>
          </a:p>
          <a:p>
            <a:r>
              <a:rPr lang="pl-PL" dirty="0" smtClean="0"/>
              <a:t>Zwolnienia grupowe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Tematyka ćwiczeń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794150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Podręcznik:</a:t>
            </a:r>
          </a:p>
          <a:p>
            <a:pPr algn="ctr">
              <a:buNone/>
            </a:pPr>
            <a:r>
              <a:rPr lang="pl-PL" dirty="0" smtClean="0"/>
              <a:t>Prawo pracy. Zarys wykładu</a:t>
            </a:r>
          </a:p>
          <a:p>
            <a:pPr algn="ctr">
              <a:buNone/>
            </a:pPr>
            <a:r>
              <a:rPr lang="pl-PL" dirty="0" err="1" smtClean="0"/>
              <a:t>Z.Kubot,T.Kuczyński</a:t>
            </a:r>
            <a:r>
              <a:rPr lang="pl-PL" dirty="0" smtClean="0"/>
              <a:t>,</a:t>
            </a:r>
          </a:p>
          <a:p>
            <a:pPr algn="ctr">
              <a:buNone/>
            </a:pPr>
            <a:r>
              <a:rPr lang="pl-PL" dirty="0" err="1" smtClean="0"/>
              <a:t>H.Szurgacz</a:t>
            </a:r>
            <a:r>
              <a:rPr lang="pl-PL" dirty="0" smtClean="0"/>
              <a:t> (red), </a:t>
            </a:r>
            <a:r>
              <a:rPr lang="pl-PL" dirty="0" err="1" smtClean="0"/>
              <a:t>A.Tomanek</a:t>
            </a:r>
            <a:endParaRPr lang="pl-PL" dirty="0" smtClean="0"/>
          </a:p>
          <a:p>
            <a:pPr algn="ctr">
              <a:buNone/>
            </a:pPr>
            <a:r>
              <a:rPr lang="pl-PL" dirty="0" err="1" smtClean="0"/>
              <a:t>Difin</a:t>
            </a:r>
            <a:r>
              <a:rPr lang="pl-PL" dirty="0" smtClean="0"/>
              <a:t>, wyd. 4</a:t>
            </a:r>
          </a:p>
          <a:p>
            <a:pPr algn="ctr">
              <a:buNone/>
            </a:pPr>
            <a:r>
              <a:rPr lang="pl-PL" dirty="0" smtClean="0"/>
              <a:t>Warszawa 2016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…lub inny aktualny dostępny na rynku...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3895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Ustawa z dnia 26 czerwca 1974 r. </a:t>
            </a:r>
            <a:r>
              <a:rPr lang="pl-PL" i="1" dirty="0" smtClean="0"/>
              <a:t>Kodeks pracy</a:t>
            </a:r>
          </a:p>
          <a:p>
            <a:pPr>
              <a:buNone/>
            </a:pPr>
            <a:r>
              <a:rPr lang="pl-PL" dirty="0" smtClean="0"/>
              <a:t>Tekst aktualny na wrzesień/październik 2016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16343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301</Words>
  <Application>Microsoft Office PowerPoint</Application>
  <PresentationFormat>Pokaz na ekranie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Hol</vt:lpstr>
      <vt:lpstr>Prawo Pracy – ćwiczenia dr Jacek Borowicz</vt:lpstr>
      <vt:lpstr>Prowadzący ćwiczenia</vt:lpstr>
      <vt:lpstr>Ćwiczenia</vt:lpstr>
      <vt:lpstr>Kolokwium zaliczeniowe</vt:lpstr>
      <vt:lpstr>Tematyka ćwiczeń</vt:lpstr>
      <vt:lpstr>Tematyka ćwiczeń</vt:lpstr>
      <vt:lpstr>Tematyka ćwiczeń</vt:lpstr>
      <vt:lpstr>Materiały do ćwiczeń</vt:lpstr>
      <vt:lpstr>Materiały do ćwiczeń</vt:lpstr>
      <vt:lpstr>Materiały do ćwiczeń</vt:lpstr>
      <vt:lpstr>Materiały do ćwiczeń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Pracy – ćwiczenia dr Jacek Borowicz</dc:title>
  <dc:creator>Jacek</dc:creator>
  <cp:lastModifiedBy>borowicz</cp:lastModifiedBy>
  <cp:revision>3</cp:revision>
  <dcterms:created xsi:type="dcterms:W3CDTF">2015-10-03T09:20:00Z</dcterms:created>
  <dcterms:modified xsi:type="dcterms:W3CDTF">2016-10-02T11:16:45Z</dcterms:modified>
</cp:coreProperties>
</file>