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9D318-2090-4050-A017-7F1B598CC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F68107-A1C0-4877-BBA8-57797B8F2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761837-4795-40A7-8959-598B65F1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4976E4-AE8A-47D1-8326-94D8A79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500C59-09E4-4EE0-90AB-53731A92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4A3CC-FE94-4B54-997A-933211C9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BCF48D-1D96-4912-9F45-4032CA37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842F5D-EB61-43ED-81DC-8240691A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DE5CBF-55D0-4D51-A0D1-7550FBDC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922EB7-9CD0-49B5-BD74-D20DC96A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10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E2AB20E-D032-4674-B63B-8268EFE10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AF7682-A87D-43ED-9903-E3435E04E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50CC16-BAD1-4D0D-AB07-01707F06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DD7EB-CB67-45B8-8EA5-35DFB5A0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D93F9D-5C48-4872-9182-B8A1BFB9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4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B67AC-5B67-4531-B526-19959BA6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B4109-E8F9-4DB3-81A5-A44DA40B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0DF634-2E1A-4C2B-A3F5-248A6230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648AC2-87E6-4261-903E-353CEC7B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A92A1-F750-4602-8C93-8DA639E3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79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110D1-A547-41B7-8A39-D43BD697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EF7021-9B86-4678-988F-4F1322D04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E68951-70E0-4BE0-9ACD-7129E5D9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8FA4DD-474F-42E9-BE44-FDC377F9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A34AA2-C212-4C9B-92F5-327D6EF4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6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EAB03-F471-4780-8653-97DE2630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7EF2A-3498-4F6D-8AD8-AC4796339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F8194C-4864-4706-B1FD-3AAE99CEC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09F103-0BF0-4F49-B219-8E9DC5C9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632EC8-4C93-44D0-9D74-4CBA76C1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7546AA-EBF4-4EEB-B683-4C932AC9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1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087BA-A646-4980-A282-CD29A044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274823-2DEA-448C-9A80-5C311DF9B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03493-787A-4CF5-A5D8-B48EB8CC8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F11B27-7904-4988-8D4F-D505767F7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08E368-9526-4303-9BEC-9A781F237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30C05F-D24B-4029-8BF0-4F3A1AEB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C30FCD-C493-4112-9386-A0E53AF5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E13F5B1-DABA-4E05-9E61-3E6E0B68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57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E5705-8A05-4FC6-8DBF-45B489E6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C6B8ED-8B0D-486D-BEF2-2960CCE8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74029D-00E7-4FF2-A356-B788F29B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D89A53-C84B-450A-A158-D807DB50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34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3DA361D-2773-4504-8A5F-16AEB187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AC5897-682A-4D61-8432-F47AAB0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690B9F-A5C7-4C2E-A26E-3ADF376D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68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F802B-B0B6-409B-92AC-62019B83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F308FF-74B4-44BE-BA5C-F73318CA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03F58E-AACC-4DBC-8074-49BAA2504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AD349F-1BF7-4845-8DB6-90A64EC7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0EB5D2-7AA0-466D-B9EC-1FE10C5E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6DA4BF-7A6F-4FD3-BC21-87DE9E1F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8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9E067-295D-46FA-B3CB-6E60CDD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B8E791E-CD37-4CAA-9B67-454AB34C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E09305-5B5D-467D-B281-D1AA56ED0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648BF4-EC2E-418E-B9F2-64DF481B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BA1119-E309-4357-8B44-5BE41C1E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4EDF29-569A-4CF9-9123-9533D458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9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E1FA1A-B6F2-4B3E-A856-CB153D42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43FC5B-5F3E-4923-95C4-17832F796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C9DBE2-6A3F-4FDF-B2FD-412728F58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718D27-8F97-4C8D-9548-31EFA738D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E14EBF-1586-4610-970F-33A957ADD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3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986ABB-ED6B-4126-B30E-BF5F108D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6F869B-1377-4BFC-89DF-B6B14831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3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832E18-7269-4C9C-B9A9-1D93A853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C0B9DC-1F8A-43F3-9086-8154B7B1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8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ML_ZKZ</dc:creator>
  <cp:lastModifiedBy>ML_ZKZ</cp:lastModifiedBy>
  <cp:revision>1</cp:revision>
  <dcterms:created xsi:type="dcterms:W3CDTF">2020-09-30T10:16:14Z</dcterms:created>
  <dcterms:modified xsi:type="dcterms:W3CDTF">2020-09-30T10:17:26Z</dcterms:modified>
</cp:coreProperties>
</file>