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parlamentarzystów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Arkusz1!$A$2:$A$5</c:f>
              <c:strCache>
                <c:ptCount val="2"/>
                <c:pt idx="0">
                  <c:v>Sejm</c:v>
                </c:pt>
                <c:pt idx="1">
                  <c:v>Senat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460</c:v>
                </c:pt>
                <c:pt idx="1">
                  <c:v>100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0553623505395155"/>
          <c:y val="0.39385363954588226"/>
          <c:w val="0.18520450568678914"/>
          <c:h val="0.37606670668761544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9C8E6-15A6-4355-AA62-172895A0181F}" type="datetimeFigureOut">
              <a:rPr lang="pl-PL" smtClean="0"/>
              <a:t>2015-02-28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A0A08-2D88-4E49-A7BA-55EAB84C0DA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3E799-44B7-4FDD-828F-7BB6482C0472}" type="datetimeFigureOut">
              <a:rPr lang="pl-PL" smtClean="0"/>
              <a:t>2015-02-28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E37D3-92B3-4F9D-B5C6-96EA9A2F8D5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E37D3-92B3-4F9D-B5C6-96EA9A2F8D55}" type="slidenum">
              <a:rPr lang="pl-PL" smtClean="0"/>
              <a:t>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DB76-A7D7-4B71-9834-B34F52C35AF4}" type="datetime1">
              <a:rPr lang="pl-PL" smtClean="0"/>
              <a:t>2015-02-28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A0B9-0B7D-4F98-A591-DE9E35DE66C2}" type="datetime1">
              <a:rPr lang="pl-PL" smtClean="0"/>
              <a:t>2015-02-28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37F5-329F-411B-97F8-8057CCAF0063}" type="datetime1">
              <a:rPr lang="pl-PL" smtClean="0"/>
              <a:t>2015-02-28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F1D8-8255-41A7-BB2F-595EEB5E552A}" type="datetime1">
              <a:rPr lang="pl-PL" smtClean="0"/>
              <a:t>2015-02-28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EA2C-7681-4F42-A88E-8501B2184884}" type="datetime1">
              <a:rPr lang="pl-PL" smtClean="0"/>
              <a:t>2015-02-28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718B-95F3-4F1F-9DD6-4DE52C21D9A2}" type="datetime1">
              <a:rPr lang="pl-PL" smtClean="0"/>
              <a:t>2015-02-28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6475-70C2-47EB-B9B3-756AB1249F13}" type="datetime1">
              <a:rPr lang="pl-PL" smtClean="0"/>
              <a:t>2015-02-28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66CC-C941-47F6-A4D8-D21FCE6AB5B7}" type="datetime1">
              <a:rPr lang="pl-PL" smtClean="0"/>
              <a:t>2015-02-28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4E2-8387-4AC7-AF79-440849FAAF5F}" type="datetime1">
              <a:rPr lang="pl-PL" smtClean="0"/>
              <a:t>2015-02-28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A733-5FDD-4B7F-82C0-E50C5B30AA29}" type="datetime1">
              <a:rPr lang="pl-PL" smtClean="0"/>
              <a:t>2015-02-28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E8CB-53AB-4472-9E42-E811FFD66019}" type="datetime1">
              <a:rPr lang="pl-PL" smtClean="0"/>
              <a:t>2015-02-28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3A8509-6AAF-4668-8328-1C80B3A749C3}" type="datetime1">
              <a:rPr lang="pl-PL" smtClean="0"/>
              <a:t>2015-02-28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80837C-8459-41DE-9BA7-75D3E9B56859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Prawo Konstytucyjne - Parlament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Geneza parlamentu. </a:t>
            </a:r>
            <a:endParaRPr lang="pl-PL" dirty="0" smtClean="0"/>
          </a:p>
          <a:p>
            <a:r>
              <a:rPr lang="pl-PL" dirty="0" smtClean="0"/>
              <a:t>Struktura </a:t>
            </a:r>
            <a:r>
              <a:rPr lang="pl-PL" dirty="0"/>
              <a:t>parlamentu. </a:t>
            </a:r>
            <a:endParaRPr lang="pl-PL" dirty="0" smtClean="0"/>
          </a:p>
          <a:p>
            <a:r>
              <a:rPr lang="pl-PL" dirty="0" smtClean="0"/>
              <a:t>Funkcje </a:t>
            </a:r>
            <a:r>
              <a:rPr lang="pl-PL" dirty="0"/>
              <a:t>parlamentu. </a:t>
            </a:r>
            <a:endParaRPr lang="pl-PL" dirty="0" smtClean="0"/>
          </a:p>
          <a:p>
            <a:r>
              <a:rPr lang="pl-PL" dirty="0" smtClean="0"/>
              <a:t>Kadencja </a:t>
            </a:r>
            <a:r>
              <a:rPr lang="pl-PL" dirty="0"/>
              <a:t>parlamentu. </a:t>
            </a:r>
            <a:endParaRPr lang="pl-PL" dirty="0" smtClean="0"/>
          </a:p>
          <a:p>
            <a:r>
              <a:rPr lang="pl-PL" dirty="0" smtClean="0"/>
              <a:t>Liczba </a:t>
            </a:r>
            <a:r>
              <a:rPr lang="pl-PL" dirty="0"/>
              <a:t>parlamentarzystów. </a:t>
            </a:r>
            <a:endParaRPr lang="pl-PL" dirty="0" smtClean="0"/>
          </a:p>
          <a:p>
            <a:r>
              <a:rPr lang="pl-PL" dirty="0" smtClean="0"/>
              <a:t>Funkcja </a:t>
            </a:r>
            <a:r>
              <a:rPr lang="pl-PL" dirty="0"/>
              <a:t>parlamentu państw członkowskich UE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Parlament  - władza ustawodawcza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Parlament od włoskiego słowa:</a:t>
            </a:r>
          </a:p>
          <a:p>
            <a:pPr>
              <a:buNone/>
            </a:pPr>
            <a:r>
              <a:rPr lang="pl-PL" i="1" dirty="0" err="1"/>
              <a:t>p</a:t>
            </a:r>
            <a:r>
              <a:rPr lang="pl-PL" i="1" dirty="0" err="1" smtClean="0"/>
              <a:t>arabolare</a:t>
            </a:r>
            <a:r>
              <a:rPr lang="pl-PL" i="1" dirty="0" smtClean="0"/>
              <a:t> – </a:t>
            </a:r>
            <a:r>
              <a:rPr lang="pl-PL" dirty="0" smtClean="0"/>
              <a:t>obrady, dyskusja</a:t>
            </a:r>
          </a:p>
          <a:p>
            <a:r>
              <a:rPr lang="pl-PL" dirty="0" smtClean="0"/>
              <a:t>Powstanie – XIX wiek</a:t>
            </a:r>
          </a:p>
          <a:p>
            <a:r>
              <a:rPr lang="pl-PL" dirty="0" smtClean="0"/>
              <a:t>W Anglii od 1236 roku oznacza zgromadzenie dworskie</a:t>
            </a:r>
          </a:p>
          <a:p>
            <a:r>
              <a:rPr lang="pl-PL" dirty="0" smtClean="0"/>
              <a:t>W Średniowieczu powstają zgromadzenia stanowe – odpowiedniki dzisiejszego parlamentu 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Funkcje zgromadzeń stanowych: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doradztwo monarsze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usprawnienie zarządzanie krajem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uchwalanie nadzwyczajnych podatków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reprezentacja narodu</a:t>
            </a:r>
          </a:p>
          <a:p>
            <a:pPr>
              <a:buNone/>
            </a:pPr>
            <a:r>
              <a:rPr lang="pl-PL" dirty="0" smtClean="0"/>
              <a:t> 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parlamentu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Parlament składa się z dwóch izb</a:t>
            </a:r>
          </a:p>
          <a:p>
            <a:pPr>
              <a:buNone/>
            </a:pPr>
            <a:r>
              <a:rPr lang="pl-PL" dirty="0" smtClean="0"/>
              <a:t>Zalety takiego układu:</a:t>
            </a:r>
          </a:p>
          <a:p>
            <a:pPr marL="514350" indent="-514350">
              <a:buAutoNum type="alphaLcParenR"/>
            </a:pPr>
            <a:r>
              <a:rPr lang="pl-PL" dirty="0"/>
              <a:t>m</a:t>
            </a:r>
            <a:r>
              <a:rPr lang="pl-PL" dirty="0" smtClean="0"/>
              <a:t>iarkowanie władzy, zarówno parlamentu jaki i rządu</a:t>
            </a:r>
          </a:p>
          <a:p>
            <a:pPr marL="514350" indent="-514350">
              <a:buAutoNum type="alphaLcParenR"/>
            </a:pPr>
            <a:r>
              <a:rPr lang="pl-PL" dirty="0"/>
              <a:t>l</a:t>
            </a:r>
            <a:r>
              <a:rPr lang="pl-PL" dirty="0" smtClean="0"/>
              <a:t>epsze omawianie ustaw</a:t>
            </a:r>
          </a:p>
          <a:p>
            <a:pPr marL="514350" indent="-514350">
              <a:buAutoNum type="alphaLcParenR"/>
            </a:pPr>
            <a:r>
              <a:rPr lang="pl-PL" dirty="0"/>
              <a:t>l</a:t>
            </a:r>
            <a:r>
              <a:rPr lang="pl-PL" dirty="0" smtClean="0"/>
              <a:t>epsza reprezentacja narodu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parlamentu: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f. </a:t>
            </a:r>
            <a:r>
              <a:rPr lang="pl-PL" dirty="0" err="1" smtClean="0"/>
              <a:t>ustrojodawcza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f. ustawodawcza – art. 10 ust.2 art.95 ust.1 Konstytucji RP powierza władzę ustawodawczą obydwu izbom</a:t>
            </a:r>
          </a:p>
          <a:p>
            <a:pPr marL="514350" indent="-514350">
              <a:buAutoNum type="arabicPeriod"/>
            </a:pPr>
            <a:r>
              <a:rPr lang="pl-PL" dirty="0" smtClean="0"/>
              <a:t>f. kontrolna – art.95 ust.2 Konstytucji RP</a:t>
            </a:r>
          </a:p>
          <a:p>
            <a:pPr marL="514350" indent="-514350">
              <a:buAutoNum type="arabicPeriod"/>
            </a:pPr>
            <a:r>
              <a:rPr lang="pl-PL" dirty="0" smtClean="0"/>
              <a:t>f. kreacyjna – odsada stanowisk naczelnych organów państwa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Kadencja parlamentu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Czas trwania kadencji związany jest z odzwierciedleniem poglądów społeczeństwa.</a:t>
            </a:r>
          </a:p>
          <a:p>
            <a:r>
              <a:rPr lang="pl-PL" dirty="0" smtClean="0"/>
              <a:t>Kadencja w Polsce trwa 4 lata</a:t>
            </a:r>
          </a:p>
          <a:p>
            <a:r>
              <a:rPr lang="pl-PL" dirty="0" smtClean="0"/>
              <a:t>Odnawiany skład całego parlamentu podczas jednych wyborów</a:t>
            </a:r>
          </a:p>
          <a:p>
            <a:r>
              <a:rPr lang="pl-PL" dirty="0" smtClean="0"/>
              <a:t>Nie ma możliwości przedłużenia kadencji parlamentu</a:t>
            </a:r>
          </a:p>
          <a:p>
            <a:r>
              <a:rPr lang="pl-PL" dirty="0" smtClean="0"/>
              <a:t>Skrócenie kadencji Sejmu oznacza skrócenie kadencji Senatu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Liczba parlamentarzystów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Funkcja parlamentu w strukturach 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Przez wejście w struktury UE parlament traci 2/3 funkcji ustawodawczej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Konkretyzacja prawa wspólnotowego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Możliwość współtworzenia prawa wspólnotowego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Czuwanie nad zasadą pomocniczości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Przemysław Mazurek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837C-8459-41DE-9BA7-75D3E9B56859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245</Words>
  <Application>Microsoft Office PowerPoint</Application>
  <PresentationFormat>Pokaz na ekranie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Prawo Konstytucyjne - Parlament</vt:lpstr>
      <vt:lpstr>Parlament  - władza ustawodawcza</vt:lpstr>
      <vt:lpstr>Funkcje zgromadzeń stanowych: </vt:lpstr>
      <vt:lpstr>Struktura parlamentu</vt:lpstr>
      <vt:lpstr>Funkcje parlamentu:</vt:lpstr>
      <vt:lpstr>Kadencja parlamentu</vt:lpstr>
      <vt:lpstr>Liczba parlamentarzystów</vt:lpstr>
      <vt:lpstr>Funkcja parlamentu w strukturach 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Marcin87</dc:creator>
  <cp:lastModifiedBy>Marcin87</cp:lastModifiedBy>
  <cp:revision>8</cp:revision>
  <dcterms:created xsi:type="dcterms:W3CDTF">2015-02-28T18:58:06Z</dcterms:created>
  <dcterms:modified xsi:type="dcterms:W3CDTF">2015-02-28T19:55:25Z</dcterms:modified>
</cp:coreProperties>
</file>