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rawing3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DA2B0CE-81B0-4207-8BF8-387FEDC9FE89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pl-PL"/>
        </a:p>
      </dgm:t>
    </dgm:pt>
    <dgm:pt modelId="{F9E3B2F5-8988-4C44-ABC9-3A584BAB5F43}">
      <dgm:prSet/>
      <dgm:spPr/>
      <dgm:t>
        <a:bodyPr/>
        <a:lstStyle/>
        <a:p>
          <a:pPr rtl="0"/>
          <a:r>
            <a:rPr lang="pl-PL" dirty="0" smtClean="0"/>
            <a:t>Prawo międzynarodowe </a:t>
          </a:r>
          <a:endParaRPr lang="pl-PL" dirty="0"/>
        </a:p>
      </dgm:t>
    </dgm:pt>
    <dgm:pt modelId="{556A3FC5-B8DA-4530-B1D6-8A578A76AC94}" type="parTrans" cxnId="{5AD11079-3908-49EE-845C-1CF19A561ACC}">
      <dgm:prSet/>
      <dgm:spPr/>
      <dgm:t>
        <a:bodyPr/>
        <a:lstStyle/>
        <a:p>
          <a:endParaRPr lang="pl-PL"/>
        </a:p>
      </dgm:t>
    </dgm:pt>
    <dgm:pt modelId="{298C7F44-F93C-4F67-A52C-4683F0DD44EC}" type="sibTrans" cxnId="{5AD11079-3908-49EE-845C-1CF19A561ACC}">
      <dgm:prSet/>
      <dgm:spPr/>
      <dgm:t>
        <a:bodyPr/>
        <a:lstStyle/>
        <a:p>
          <a:endParaRPr lang="pl-PL"/>
        </a:p>
      </dgm:t>
    </dgm:pt>
    <dgm:pt modelId="{8C870B99-5BC2-44E9-A65F-9C496ACAFDB9}">
      <dgm:prSet/>
      <dgm:spPr/>
      <dgm:t>
        <a:bodyPr/>
        <a:lstStyle/>
        <a:p>
          <a:pPr rtl="0"/>
          <a:r>
            <a:rPr lang="pl-PL" dirty="0" smtClean="0"/>
            <a:t>publiczne</a:t>
          </a:r>
          <a:endParaRPr lang="pl-PL" dirty="0"/>
        </a:p>
      </dgm:t>
    </dgm:pt>
    <dgm:pt modelId="{DC061B06-3760-4F60-AA7D-AED211A2E969}" type="parTrans" cxnId="{1D04E7A6-8758-4E63-BE1A-9C397F07F7D2}">
      <dgm:prSet/>
      <dgm:spPr/>
      <dgm:t>
        <a:bodyPr/>
        <a:lstStyle/>
        <a:p>
          <a:endParaRPr lang="pl-PL"/>
        </a:p>
      </dgm:t>
    </dgm:pt>
    <dgm:pt modelId="{37A9CFAE-B2C7-41C0-931F-FF68559F8C88}" type="sibTrans" cxnId="{1D04E7A6-8758-4E63-BE1A-9C397F07F7D2}">
      <dgm:prSet/>
      <dgm:spPr/>
      <dgm:t>
        <a:bodyPr/>
        <a:lstStyle/>
        <a:p>
          <a:endParaRPr lang="pl-PL"/>
        </a:p>
      </dgm:t>
    </dgm:pt>
    <dgm:pt modelId="{81CE3250-8972-43B3-B8F8-2A9C062EDEC7}">
      <dgm:prSet/>
      <dgm:spPr/>
      <dgm:t>
        <a:bodyPr/>
        <a:lstStyle/>
        <a:p>
          <a:pPr rtl="0"/>
          <a:r>
            <a:rPr lang="pl-PL" dirty="0" smtClean="0"/>
            <a:t>prywatne</a:t>
          </a:r>
          <a:endParaRPr lang="pl-PL" dirty="0"/>
        </a:p>
      </dgm:t>
    </dgm:pt>
    <dgm:pt modelId="{EC34BAB8-2708-42FF-AAD7-24A4A33B8FD6}" type="parTrans" cxnId="{0F1E4DFB-B1E4-45F3-A891-DB32742CC379}">
      <dgm:prSet/>
      <dgm:spPr/>
      <dgm:t>
        <a:bodyPr/>
        <a:lstStyle/>
        <a:p>
          <a:endParaRPr lang="pl-PL"/>
        </a:p>
      </dgm:t>
    </dgm:pt>
    <dgm:pt modelId="{08698D84-C653-4A4D-9E05-D9C773A10F64}" type="sibTrans" cxnId="{0F1E4DFB-B1E4-45F3-A891-DB32742CC379}">
      <dgm:prSet/>
      <dgm:spPr/>
      <dgm:t>
        <a:bodyPr/>
        <a:lstStyle/>
        <a:p>
          <a:endParaRPr lang="pl-PL"/>
        </a:p>
      </dgm:t>
    </dgm:pt>
    <dgm:pt modelId="{99669A27-1FD7-4343-9D29-973631320327}" type="pres">
      <dgm:prSet presAssocID="{CDA2B0CE-81B0-4207-8BF8-387FEDC9FE8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3FC9A38-B5E9-431A-848B-C11FDF2F91B6}" type="pres">
      <dgm:prSet presAssocID="{F9E3B2F5-8988-4C44-ABC9-3A584BAB5F43}" presName="hierRoot1" presStyleCnt="0">
        <dgm:presLayoutVars>
          <dgm:hierBranch val="init"/>
        </dgm:presLayoutVars>
      </dgm:prSet>
      <dgm:spPr/>
    </dgm:pt>
    <dgm:pt modelId="{1FAE078B-7A9B-4B78-AABA-DE3A3A4FB3C1}" type="pres">
      <dgm:prSet presAssocID="{F9E3B2F5-8988-4C44-ABC9-3A584BAB5F43}" presName="rootComposite1" presStyleCnt="0"/>
      <dgm:spPr/>
    </dgm:pt>
    <dgm:pt modelId="{5E0AC716-E04C-4F30-BB30-6173AD0FE539}" type="pres">
      <dgm:prSet presAssocID="{F9E3B2F5-8988-4C44-ABC9-3A584BAB5F43}" presName="rootText1" presStyleLbl="node0" presStyleIdx="0" presStyleCnt="1">
        <dgm:presLayoutVars>
          <dgm:chPref val="3"/>
        </dgm:presLayoutVars>
      </dgm:prSet>
      <dgm:spPr/>
    </dgm:pt>
    <dgm:pt modelId="{1425662D-F94A-4D2C-81A9-A3C582523038}" type="pres">
      <dgm:prSet presAssocID="{F9E3B2F5-8988-4C44-ABC9-3A584BAB5F43}" presName="rootConnector1" presStyleLbl="node1" presStyleIdx="0" presStyleCnt="0"/>
      <dgm:spPr/>
    </dgm:pt>
    <dgm:pt modelId="{9887A9C5-B5A0-4909-8B43-D718B6A9DF5C}" type="pres">
      <dgm:prSet presAssocID="{F9E3B2F5-8988-4C44-ABC9-3A584BAB5F43}" presName="hierChild2" presStyleCnt="0"/>
      <dgm:spPr/>
    </dgm:pt>
    <dgm:pt modelId="{0CD23E4A-666C-47AD-9A46-873CC4FA58CE}" type="pres">
      <dgm:prSet presAssocID="{DC061B06-3760-4F60-AA7D-AED211A2E969}" presName="Name37" presStyleLbl="parChTrans1D2" presStyleIdx="0" presStyleCnt="2"/>
      <dgm:spPr/>
    </dgm:pt>
    <dgm:pt modelId="{0D11F1AB-0F76-48CC-9C45-E531854CE8A8}" type="pres">
      <dgm:prSet presAssocID="{8C870B99-5BC2-44E9-A65F-9C496ACAFDB9}" presName="hierRoot2" presStyleCnt="0">
        <dgm:presLayoutVars>
          <dgm:hierBranch val="init"/>
        </dgm:presLayoutVars>
      </dgm:prSet>
      <dgm:spPr/>
    </dgm:pt>
    <dgm:pt modelId="{52199889-C0AE-4135-A68F-41198B4070D2}" type="pres">
      <dgm:prSet presAssocID="{8C870B99-5BC2-44E9-A65F-9C496ACAFDB9}" presName="rootComposite" presStyleCnt="0"/>
      <dgm:spPr/>
    </dgm:pt>
    <dgm:pt modelId="{57993398-59C5-48B9-9783-A5B54EFB4078}" type="pres">
      <dgm:prSet presAssocID="{8C870B99-5BC2-44E9-A65F-9C496ACAFDB9}" presName="rootText" presStyleLbl="node2" presStyleIdx="0" presStyleCnt="2">
        <dgm:presLayoutVars>
          <dgm:chPref val="3"/>
        </dgm:presLayoutVars>
      </dgm:prSet>
      <dgm:spPr/>
    </dgm:pt>
    <dgm:pt modelId="{F5888E99-5830-4AAB-80D6-731C739BF923}" type="pres">
      <dgm:prSet presAssocID="{8C870B99-5BC2-44E9-A65F-9C496ACAFDB9}" presName="rootConnector" presStyleLbl="node2" presStyleIdx="0" presStyleCnt="2"/>
      <dgm:spPr/>
    </dgm:pt>
    <dgm:pt modelId="{281DB0CA-89BE-42C9-A37C-B5EBF512DE0B}" type="pres">
      <dgm:prSet presAssocID="{8C870B99-5BC2-44E9-A65F-9C496ACAFDB9}" presName="hierChild4" presStyleCnt="0"/>
      <dgm:spPr/>
    </dgm:pt>
    <dgm:pt modelId="{695F337A-AA5D-4309-BF89-D9C1D2C68557}" type="pres">
      <dgm:prSet presAssocID="{8C870B99-5BC2-44E9-A65F-9C496ACAFDB9}" presName="hierChild5" presStyleCnt="0"/>
      <dgm:spPr/>
    </dgm:pt>
    <dgm:pt modelId="{B5C6314A-3BEA-44E9-BCAE-EE95157860A9}" type="pres">
      <dgm:prSet presAssocID="{EC34BAB8-2708-42FF-AAD7-24A4A33B8FD6}" presName="Name37" presStyleLbl="parChTrans1D2" presStyleIdx="1" presStyleCnt="2"/>
      <dgm:spPr/>
    </dgm:pt>
    <dgm:pt modelId="{D09168CF-1256-4719-B7B8-873D5FD22FB9}" type="pres">
      <dgm:prSet presAssocID="{81CE3250-8972-43B3-B8F8-2A9C062EDEC7}" presName="hierRoot2" presStyleCnt="0">
        <dgm:presLayoutVars>
          <dgm:hierBranch val="init"/>
        </dgm:presLayoutVars>
      </dgm:prSet>
      <dgm:spPr/>
    </dgm:pt>
    <dgm:pt modelId="{18C5D9A1-9DF7-4F60-8923-C9F7A3575E27}" type="pres">
      <dgm:prSet presAssocID="{81CE3250-8972-43B3-B8F8-2A9C062EDEC7}" presName="rootComposite" presStyleCnt="0"/>
      <dgm:spPr/>
    </dgm:pt>
    <dgm:pt modelId="{A07901D5-E749-45F1-A479-4F92CF233633}" type="pres">
      <dgm:prSet presAssocID="{81CE3250-8972-43B3-B8F8-2A9C062EDEC7}" presName="rootText" presStyleLbl="node2" presStyleIdx="1" presStyleCnt="2">
        <dgm:presLayoutVars>
          <dgm:chPref val="3"/>
        </dgm:presLayoutVars>
      </dgm:prSet>
      <dgm:spPr/>
    </dgm:pt>
    <dgm:pt modelId="{0A3BE050-F87F-48A2-B7DB-3F2882CDB072}" type="pres">
      <dgm:prSet presAssocID="{81CE3250-8972-43B3-B8F8-2A9C062EDEC7}" presName="rootConnector" presStyleLbl="node2" presStyleIdx="1" presStyleCnt="2"/>
      <dgm:spPr/>
    </dgm:pt>
    <dgm:pt modelId="{D70ABE50-F7E0-46FC-8580-2F3B1A020CE0}" type="pres">
      <dgm:prSet presAssocID="{81CE3250-8972-43B3-B8F8-2A9C062EDEC7}" presName="hierChild4" presStyleCnt="0"/>
      <dgm:spPr/>
    </dgm:pt>
    <dgm:pt modelId="{85CFEA66-E149-4A67-9DD6-18B5CD357882}" type="pres">
      <dgm:prSet presAssocID="{81CE3250-8972-43B3-B8F8-2A9C062EDEC7}" presName="hierChild5" presStyleCnt="0"/>
      <dgm:spPr/>
    </dgm:pt>
    <dgm:pt modelId="{B264BCEE-F7A8-4F8D-8554-1C4BD84DBFBA}" type="pres">
      <dgm:prSet presAssocID="{F9E3B2F5-8988-4C44-ABC9-3A584BAB5F43}" presName="hierChild3" presStyleCnt="0"/>
      <dgm:spPr/>
    </dgm:pt>
  </dgm:ptLst>
  <dgm:cxnLst>
    <dgm:cxn modelId="{9FA15941-531D-45E7-AABE-A0407CC4AA4A}" type="presOf" srcId="{F9E3B2F5-8988-4C44-ABC9-3A584BAB5F43}" destId="{1425662D-F94A-4D2C-81A9-A3C582523038}" srcOrd="1" destOrd="0" presId="urn:microsoft.com/office/officeart/2005/8/layout/orgChart1"/>
    <dgm:cxn modelId="{F3CF76E8-E0E4-4DEF-B8FA-A6A73E16B8E7}" type="presOf" srcId="{DC061B06-3760-4F60-AA7D-AED211A2E969}" destId="{0CD23E4A-666C-47AD-9A46-873CC4FA58CE}" srcOrd="0" destOrd="0" presId="urn:microsoft.com/office/officeart/2005/8/layout/orgChart1"/>
    <dgm:cxn modelId="{D118FCBE-5233-4124-BD41-3581BAD90C64}" type="presOf" srcId="{EC34BAB8-2708-42FF-AAD7-24A4A33B8FD6}" destId="{B5C6314A-3BEA-44E9-BCAE-EE95157860A9}" srcOrd="0" destOrd="0" presId="urn:microsoft.com/office/officeart/2005/8/layout/orgChart1"/>
    <dgm:cxn modelId="{5F0F5241-24D8-4C89-9457-C1BFAAC85245}" type="presOf" srcId="{CDA2B0CE-81B0-4207-8BF8-387FEDC9FE89}" destId="{99669A27-1FD7-4343-9D29-973631320327}" srcOrd="0" destOrd="0" presId="urn:microsoft.com/office/officeart/2005/8/layout/orgChart1"/>
    <dgm:cxn modelId="{460E011A-BCAD-4C87-BF7B-3F9E2B5FF8C3}" type="presOf" srcId="{8C870B99-5BC2-44E9-A65F-9C496ACAFDB9}" destId="{F5888E99-5830-4AAB-80D6-731C739BF923}" srcOrd="1" destOrd="0" presId="urn:microsoft.com/office/officeart/2005/8/layout/orgChart1"/>
    <dgm:cxn modelId="{1D04E7A6-8758-4E63-BE1A-9C397F07F7D2}" srcId="{F9E3B2F5-8988-4C44-ABC9-3A584BAB5F43}" destId="{8C870B99-5BC2-44E9-A65F-9C496ACAFDB9}" srcOrd="0" destOrd="0" parTransId="{DC061B06-3760-4F60-AA7D-AED211A2E969}" sibTransId="{37A9CFAE-B2C7-41C0-931F-FF68559F8C88}"/>
    <dgm:cxn modelId="{E27AF3E0-A166-40F7-BF07-2C450658644D}" type="presOf" srcId="{81CE3250-8972-43B3-B8F8-2A9C062EDEC7}" destId="{A07901D5-E749-45F1-A479-4F92CF233633}" srcOrd="0" destOrd="0" presId="urn:microsoft.com/office/officeart/2005/8/layout/orgChart1"/>
    <dgm:cxn modelId="{681A17A5-3BE9-4146-80D4-6C3F521E228D}" type="presOf" srcId="{F9E3B2F5-8988-4C44-ABC9-3A584BAB5F43}" destId="{5E0AC716-E04C-4F30-BB30-6173AD0FE539}" srcOrd="0" destOrd="0" presId="urn:microsoft.com/office/officeart/2005/8/layout/orgChart1"/>
    <dgm:cxn modelId="{5AD11079-3908-49EE-845C-1CF19A561ACC}" srcId="{CDA2B0CE-81B0-4207-8BF8-387FEDC9FE89}" destId="{F9E3B2F5-8988-4C44-ABC9-3A584BAB5F43}" srcOrd="0" destOrd="0" parTransId="{556A3FC5-B8DA-4530-B1D6-8A578A76AC94}" sibTransId="{298C7F44-F93C-4F67-A52C-4683F0DD44EC}"/>
    <dgm:cxn modelId="{0360702F-7DD3-4C9B-B369-32E9A28A45D2}" type="presOf" srcId="{8C870B99-5BC2-44E9-A65F-9C496ACAFDB9}" destId="{57993398-59C5-48B9-9783-A5B54EFB4078}" srcOrd="0" destOrd="0" presId="urn:microsoft.com/office/officeart/2005/8/layout/orgChart1"/>
    <dgm:cxn modelId="{0F1E4DFB-B1E4-45F3-A891-DB32742CC379}" srcId="{F9E3B2F5-8988-4C44-ABC9-3A584BAB5F43}" destId="{81CE3250-8972-43B3-B8F8-2A9C062EDEC7}" srcOrd="1" destOrd="0" parTransId="{EC34BAB8-2708-42FF-AAD7-24A4A33B8FD6}" sibTransId="{08698D84-C653-4A4D-9E05-D9C773A10F64}"/>
    <dgm:cxn modelId="{48D3B1F9-FC42-406C-BF4C-18F27A9CF1B5}" type="presOf" srcId="{81CE3250-8972-43B3-B8F8-2A9C062EDEC7}" destId="{0A3BE050-F87F-48A2-B7DB-3F2882CDB072}" srcOrd="1" destOrd="0" presId="urn:microsoft.com/office/officeart/2005/8/layout/orgChart1"/>
    <dgm:cxn modelId="{4661E51F-8D0A-47AF-9624-5BDC5C0254C5}" type="presParOf" srcId="{99669A27-1FD7-4343-9D29-973631320327}" destId="{B3FC9A38-B5E9-431A-848B-C11FDF2F91B6}" srcOrd="0" destOrd="0" presId="urn:microsoft.com/office/officeart/2005/8/layout/orgChart1"/>
    <dgm:cxn modelId="{C3209A08-43F5-4ADB-94E1-12D9BF9C2C95}" type="presParOf" srcId="{B3FC9A38-B5E9-431A-848B-C11FDF2F91B6}" destId="{1FAE078B-7A9B-4B78-AABA-DE3A3A4FB3C1}" srcOrd="0" destOrd="0" presId="urn:microsoft.com/office/officeart/2005/8/layout/orgChart1"/>
    <dgm:cxn modelId="{FCD3909B-4540-4FCF-B575-099AFF014CF6}" type="presParOf" srcId="{1FAE078B-7A9B-4B78-AABA-DE3A3A4FB3C1}" destId="{5E0AC716-E04C-4F30-BB30-6173AD0FE539}" srcOrd="0" destOrd="0" presId="urn:microsoft.com/office/officeart/2005/8/layout/orgChart1"/>
    <dgm:cxn modelId="{A82E55BA-1EA8-42F0-AECC-16E1482DC39A}" type="presParOf" srcId="{1FAE078B-7A9B-4B78-AABA-DE3A3A4FB3C1}" destId="{1425662D-F94A-4D2C-81A9-A3C582523038}" srcOrd="1" destOrd="0" presId="urn:microsoft.com/office/officeart/2005/8/layout/orgChart1"/>
    <dgm:cxn modelId="{DA77F716-704F-45A5-9CB3-E9340F13A1F2}" type="presParOf" srcId="{B3FC9A38-B5E9-431A-848B-C11FDF2F91B6}" destId="{9887A9C5-B5A0-4909-8B43-D718B6A9DF5C}" srcOrd="1" destOrd="0" presId="urn:microsoft.com/office/officeart/2005/8/layout/orgChart1"/>
    <dgm:cxn modelId="{2A89AEFB-67CC-42DB-8F2A-483F420B3A8A}" type="presParOf" srcId="{9887A9C5-B5A0-4909-8B43-D718B6A9DF5C}" destId="{0CD23E4A-666C-47AD-9A46-873CC4FA58CE}" srcOrd="0" destOrd="0" presId="urn:microsoft.com/office/officeart/2005/8/layout/orgChart1"/>
    <dgm:cxn modelId="{F7DB5833-7959-46CF-8267-2D78CADD55C4}" type="presParOf" srcId="{9887A9C5-B5A0-4909-8B43-D718B6A9DF5C}" destId="{0D11F1AB-0F76-48CC-9C45-E531854CE8A8}" srcOrd="1" destOrd="0" presId="urn:microsoft.com/office/officeart/2005/8/layout/orgChart1"/>
    <dgm:cxn modelId="{B57A3F5A-6012-4D13-9D4D-AF5ABF6A869D}" type="presParOf" srcId="{0D11F1AB-0F76-48CC-9C45-E531854CE8A8}" destId="{52199889-C0AE-4135-A68F-41198B4070D2}" srcOrd="0" destOrd="0" presId="urn:microsoft.com/office/officeart/2005/8/layout/orgChart1"/>
    <dgm:cxn modelId="{A742C3BC-0539-42BD-AB01-3129C4849F93}" type="presParOf" srcId="{52199889-C0AE-4135-A68F-41198B4070D2}" destId="{57993398-59C5-48B9-9783-A5B54EFB4078}" srcOrd="0" destOrd="0" presId="urn:microsoft.com/office/officeart/2005/8/layout/orgChart1"/>
    <dgm:cxn modelId="{DF933262-613D-4495-9FEE-E395A831A5AC}" type="presParOf" srcId="{52199889-C0AE-4135-A68F-41198B4070D2}" destId="{F5888E99-5830-4AAB-80D6-731C739BF923}" srcOrd="1" destOrd="0" presId="urn:microsoft.com/office/officeart/2005/8/layout/orgChart1"/>
    <dgm:cxn modelId="{175B5A3B-ADC3-4D3D-BE38-EF1BAFD70703}" type="presParOf" srcId="{0D11F1AB-0F76-48CC-9C45-E531854CE8A8}" destId="{281DB0CA-89BE-42C9-A37C-B5EBF512DE0B}" srcOrd="1" destOrd="0" presId="urn:microsoft.com/office/officeart/2005/8/layout/orgChart1"/>
    <dgm:cxn modelId="{10377BA3-8FC5-48C1-BE06-2DEB94FA6510}" type="presParOf" srcId="{0D11F1AB-0F76-48CC-9C45-E531854CE8A8}" destId="{695F337A-AA5D-4309-BF89-D9C1D2C68557}" srcOrd="2" destOrd="0" presId="urn:microsoft.com/office/officeart/2005/8/layout/orgChart1"/>
    <dgm:cxn modelId="{FBA8F7EC-8768-472C-8388-D86859B3856C}" type="presParOf" srcId="{9887A9C5-B5A0-4909-8B43-D718B6A9DF5C}" destId="{B5C6314A-3BEA-44E9-BCAE-EE95157860A9}" srcOrd="2" destOrd="0" presId="urn:microsoft.com/office/officeart/2005/8/layout/orgChart1"/>
    <dgm:cxn modelId="{ADAE8CB3-C752-40D3-8B11-8E2B7EE0612E}" type="presParOf" srcId="{9887A9C5-B5A0-4909-8B43-D718B6A9DF5C}" destId="{D09168CF-1256-4719-B7B8-873D5FD22FB9}" srcOrd="3" destOrd="0" presId="urn:microsoft.com/office/officeart/2005/8/layout/orgChart1"/>
    <dgm:cxn modelId="{EAEFF3AF-5DE3-4B56-81E3-7DF7727B00F7}" type="presParOf" srcId="{D09168CF-1256-4719-B7B8-873D5FD22FB9}" destId="{18C5D9A1-9DF7-4F60-8923-C9F7A3575E27}" srcOrd="0" destOrd="0" presId="urn:microsoft.com/office/officeart/2005/8/layout/orgChart1"/>
    <dgm:cxn modelId="{C3BC044F-09F7-41B0-B256-C1316B90135A}" type="presParOf" srcId="{18C5D9A1-9DF7-4F60-8923-C9F7A3575E27}" destId="{A07901D5-E749-45F1-A479-4F92CF233633}" srcOrd="0" destOrd="0" presId="urn:microsoft.com/office/officeart/2005/8/layout/orgChart1"/>
    <dgm:cxn modelId="{9EE67199-71BC-4AD2-B3AF-95C40101EB77}" type="presParOf" srcId="{18C5D9A1-9DF7-4F60-8923-C9F7A3575E27}" destId="{0A3BE050-F87F-48A2-B7DB-3F2882CDB072}" srcOrd="1" destOrd="0" presId="urn:microsoft.com/office/officeart/2005/8/layout/orgChart1"/>
    <dgm:cxn modelId="{1D424905-E9F2-4DAF-AD81-AE8710D5FE77}" type="presParOf" srcId="{D09168CF-1256-4719-B7B8-873D5FD22FB9}" destId="{D70ABE50-F7E0-46FC-8580-2F3B1A020CE0}" srcOrd="1" destOrd="0" presId="urn:microsoft.com/office/officeart/2005/8/layout/orgChart1"/>
    <dgm:cxn modelId="{D3EF630B-68AE-4B2B-91B6-B07975A1B9D7}" type="presParOf" srcId="{D09168CF-1256-4719-B7B8-873D5FD22FB9}" destId="{85CFEA66-E149-4A67-9DD6-18B5CD357882}" srcOrd="2" destOrd="0" presId="urn:microsoft.com/office/officeart/2005/8/layout/orgChart1"/>
    <dgm:cxn modelId="{9805C49B-6E29-44DD-AA22-8769FB75EA67}" type="presParOf" srcId="{B3FC9A38-B5E9-431A-848B-C11FDF2F91B6}" destId="{B264BCEE-F7A8-4F8D-8554-1C4BD84DBFB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CBC8483-84CC-459C-B2AD-40BD34711D78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pl-PL"/>
        </a:p>
      </dgm:t>
    </dgm:pt>
    <dgm:pt modelId="{F5C7C559-31F7-40DC-94CA-B611EB36ADCD}">
      <dgm:prSet/>
      <dgm:spPr/>
      <dgm:t>
        <a:bodyPr/>
        <a:lstStyle/>
        <a:p>
          <a:pPr rtl="0"/>
          <a:r>
            <a:rPr lang="pl-PL" dirty="0" smtClean="0"/>
            <a:t>Charakter norm</a:t>
          </a:r>
          <a:endParaRPr lang="pl-PL" dirty="0"/>
        </a:p>
      </dgm:t>
    </dgm:pt>
    <dgm:pt modelId="{7F61D5CF-3A96-49D2-BD18-AB33233B6490}" type="parTrans" cxnId="{20FB9B2A-9808-44EA-9606-408F5411195D}">
      <dgm:prSet/>
      <dgm:spPr/>
      <dgm:t>
        <a:bodyPr/>
        <a:lstStyle/>
        <a:p>
          <a:endParaRPr lang="pl-PL"/>
        </a:p>
      </dgm:t>
    </dgm:pt>
    <dgm:pt modelId="{CF3F29A3-A4E4-4980-95AF-C6F39B97322E}" type="sibTrans" cxnId="{20FB9B2A-9808-44EA-9606-408F5411195D}">
      <dgm:prSet/>
      <dgm:spPr/>
      <dgm:t>
        <a:bodyPr/>
        <a:lstStyle/>
        <a:p>
          <a:endParaRPr lang="pl-PL"/>
        </a:p>
      </dgm:t>
    </dgm:pt>
    <dgm:pt modelId="{113E08E6-5EFA-4827-81D0-2A159ED252B9}">
      <dgm:prSet/>
      <dgm:spPr/>
      <dgm:t>
        <a:bodyPr/>
        <a:lstStyle/>
        <a:p>
          <a:pPr rtl="0"/>
          <a:r>
            <a:rPr lang="pl-PL" dirty="0" smtClean="0"/>
            <a:t>Ius </a:t>
          </a:r>
          <a:r>
            <a:rPr lang="pl-PL" dirty="0" err="1" smtClean="0"/>
            <a:t>cogens</a:t>
          </a:r>
          <a:endParaRPr lang="pl-PL" dirty="0"/>
        </a:p>
      </dgm:t>
    </dgm:pt>
    <dgm:pt modelId="{9811CFBD-E48F-4207-9BED-C2DBF9AE6AAE}" type="parTrans" cxnId="{D03B290F-9F83-45C9-BEAD-079420328BDF}">
      <dgm:prSet/>
      <dgm:spPr/>
      <dgm:t>
        <a:bodyPr/>
        <a:lstStyle/>
        <a:p>
          <a:endParaRPr lang="pl-PL"/>
        </a:p>
      </dgm:t>
    </dgm:pt>
    <dgm:pt modelId="{711D3A12-5CBA-4584-8119-F0EB1282F972}" type="sibTrans" cxnId="{D03B290F-9F83-45C9-BEAD-079420328BDF}">
      <dgm:prSet/>
      <dgm:spPr/>
      <dgm:t>
        <a:bodyPr/>
        <a:lstStyle/>
        <a:p>
          <a:endParaRPr lang="pl-PL"/>
        </a:p>
      </dgm:t>
    </dgm:pt>
    <dgm:pt modelId="{F3AF55F3-3AC4-436C-8B10-ECD9BD5D55AF}">
      <dgm:prSet/>
      <dgm:spPr/>
      <dgm:t>
        <a:bodyPr/>
        <a:lstStyle/>
        <a:p>
          <a:pPr rtl="0"/>
          <a:r>
            <a:rPr lang="pl-PL" dirty="0" smtClean="0"/>
            <a:t>Ius </a:t>
          </a:r>
          <a:r>
            <a:rPr lang="pl-PL" dirty="0" err="1" smtClean="0"/>
            <a:t>dispositivum</a:t>
          </a:r>
          <a:endParaRPr lang="pl-PL" dirty="0"/>
        </a:p>
      </dgm:t>
    </dgm:pt>
    <dgm:pt modelId="{D701C2E2-52BF-4F77-8F70-1046F33C3846}" type="parTrans" cxnId="{265B63E4-71DB-449C-BA63-49FECF7931D9}">
      <dgm:prSet/>
      <dgm:spPr/>
      <dgm:t>
        <a:bodyPr/>
        <a:lstStyle/>
        <a:p>
          <a:endParaRPr lang="pl-PL"/>
        </a:p>
      </dgm:t>
    </dgm:pt>
    <dgm:pt modelId="{9C87F6AC-A766-4885-9BEE-DD08775DDC24}" type="sibTrans" cxnId="{265B63E4-71DB-449C-BA63-49FECF7931D9}">
      <dgm:prSet/>
      <dgm:spPr/>
      <dgm:t>
        <a:bodyPr/>
        <a:lstStyle/>
        <a:p>
          <a:endParaRPr lang="pl-PL"/>
        </a:p>
      </dgm:t>
    </dgm:pt>
    <dgm:pt modelId="{E6BDE0A5-FF75-4F65-9777-0316A5F0DC3B}" type="pres">
      <dgm:prSet presAssocID="{3CBC8483-84CC-459C-B2AD-40BD34711D7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3E4F530-9732-43B0-B6C7-B61434A72B82}" type="pres">
      <dgm:prSet presAssocID="{F5C7C559-31F7-40DC-94CA-B611EB36ADCD}" presName="root" presStyleCnt="0"/>
      <dgm:spPr/>
    </dgm:pt>
    <dgm:pt modelId="{BA3DAECE-28E2-4B6D-9673-C8C382D078DF}" type="pres">
      <dgm:prSet presAssocID="{F5C7C559-31F7-40DC-94CA-B611EB36ADCD}" presName="rootComposite" presStyleCnt="0"/>
      <dgm:spPr/>
    </dgm:pt>
    <dgm:pt modelId="{E2656BA6-E68A-492E-9161-1D407CB32916}" type="pres">
      <dgm:prSet presAssocID="{F5C7C559-31F7-40DC-94CA-B611EB36ADCD}" presName="rootText" presStyleLbl="node1" presStyleIdx="0" presStyleCnt="1"/>
      <dgm:spPr/>
    </dgm:pt>
    <dgm:pt modelId="{8CC10A5C-1EBC-46CC-A52F-179B990F86E4}" type="pres">
      <dgm:prSet presAssocID="{F5C7C559-31F7-40DC-94CA-B611EB36ADCD}" presName="rootConnector" presStyleLbl="node1" presStyleIdx="0" presStyleCnt="1"/>
      <dgm:spPr/>
    </dgm:pt>
    <dgm:pt modelId="{80C5842E-CFA7-4290-89B3-81A3314B51A6}" type="pres">
      <dgm:prSet presAssocID="{F5C7C559-31F7-40DC-94CA-B611EB36ADCD}" presName="childShape" presStyleCnt="0"/>
      <dgm:spPr/>
    </dgm:pt>
    <dgm:pt modelId="{7E9A08EB-224A-41A5-9037-31E0F1BA0E0B}" type="pres">
      <dgm:prSet presAssocID="{9811CFBD-E48F-4207-9BED-C2DBF9AE6AAE}" presName="Name13" presStyleLbl="parChTrans1D2" presStyleIdx="0" presStyleCnt="2"/>
      <dgm:spPr/>
    </dgm:pt>
    <dgm:pt modelId="{C57BEDBB-5F08-4094-AC76-6832F16D4B24}" type="pres">
      <dgm:prSet presAssocID="{113E08E6-5EFA-4827-81D0-2A159ED252B9}" presName="childText" presStyleLbl="bgAcc1" presStyleIdx="0" presStyleCnt="2">
        <dgm:presLayoutVars>
          <dgm:bulletEnabled val="1"/>
        </dgm:presLayoutVars>
      </dgm:prSet>
      <dgm:spPr/>
    </dgm:pt>
    <dgm:pt modelId="{09092CFD-AF13-40CE-B9A5-32CC486AB769}" type="pres">
      <dgm:prSet presAssocID="{D701C2E2-52BF-4F77-8F70-1046F33C3846}" presName="Name13" presStyleLbl="parChTrans1D2" presStyleIdx="1" presStyleCnt="2"/>
      <dgm:spPr/>
    </dgm:pt>
    <dgm:pt modelId="{4AC455EF-13D8-45BC-9F7F-EDF6A41C5125}" type="pres">
      <dgm:prSet presAssocID="{F3AF55F3-3AC4-436C-8B10-ECD9BD5D55AF}" presName="childText" presStyleLbl="bgAcc1" presStyleIdx="1" presStyleCnt="2">
        <dgm:presLayoutVars>
          <dgm:bulletEnabled val="1"/>
        </dgm:presLayoutVars>
      </dgm:prSet>
      <dgm:spPr/>
    </dgm:pt>
  </dgm:ptLst>
  <dgm:cxnLst>
    <dgm:cxn modelId="{1BA7CA3C-6DDB-4931-94A1-9C383AB9B10E}" type="presOf" srcId="{F5C7C559-31F7-40DC-94CA-B611EB36ADCD}" destId="{8CC10A5C-1EBC-46CC-A52F-179B990F86E4}" srcOrd="1" destOrd="0" presId="urn:microsoft.com/office/officeart/2005/8/layout/hierarchy3"/>
    <dgm:cxn modelId="{6FC1AB43-88F9-4A54-B786-8B6F34831509}" type="presOf" srcId="{F5C7C559-31F7-40DC-94CA-B611EB36ADCD}" destId="{E2656BA6-E68A-492E-9161-1D407CB32916}" srcOrd="0" destOrd="0" presId="urn:microsoft.com/office/officeart/2005/8/layout/hierarchy3"/>
    <dgm:cxn modelId="{265B63E4-71DB-449C-BA63-49FECF7931D9}" srcId="{F5C7C559-31F7-40DC-94CA-B611EB36ADCD}" destId="{F3AF55F3-3AC4-436C-8B10-ECD9BD5D55AF}" srcOrd="1" destOrd="0" parTransId="{D701C2E2-52BF-4F77-8F70-1046F33C3846}" sibTransId="{9C87F6AC-A766-4885-9BEE-DD08775DDC24}"/>
    <dgm:cxn modelId="{38C93A4A-46AA-438B-93BD-6FB86BF158B1}" type="presOf" srcId="{3CBC8483-84CC-459C-B2AD-40BD34711D78}" destId="{E6BDE0A5-FF75-4F65-9777-0316A5F0DC3B}" srcOrd="0" destOrd="0" presId="urn:microsoft.com/office/officeart/2005/8/layout/hierarchy3"/>
    <dgm:cxn modelId="{D03B290F-9F83-45C9-BEAD-079420328BDF}" srcId="{F5C7C559-31F7-40DC-94CA-B611EB36ADCD}" destId="{113E08E6-5EFA-4827-81D0-2A159ED252B9}" srcOrd="0" destOrd="0" parTransId="{9811CFBD-E48F-4207-9BED-C2DBF9AE6AAE}" sibTransId="{711D3A12-5CBA-4584-8119-F0EB1282F972}"/>
    <dgm:cxn modelId="{447F556B-DB26-4F3D-ABAE-DCA71E3B7197}" type="presOf" srcId="{F3AF55F3-3AC4-436C-8B10-ECD9BD5D55AF}" destId="{4AC455EF-13D8-45BC-9F7F-EDF6A41C5125}" srcOrd="0" destOrd="0" presId="urn:microsoft.com/office/officeart/2005/8/layout/hierarchy3"/>
    <dgm:cxn modelId="{2CE2A6F2-8CEA-4B45-AA78-7524FE13514E}" type="presOf" srcId="{D701C2E2-52BF-4F77-8F70-1046F33C3846}" destId="{09092CFD-AF13-40CE-B9A5-32CC486AB769}" srcOrd="0" destOrd="0" presId="urn:microsoft.com/office/officeart/2005/8/layout/hierarchy3"/>
    <dgm:cxn modelId="{AF4F1B98-F5EA-4EE3-A703-2520CC6D5915}" type="presOf" srcId="{113E08E6-5EFA-4827-81D0-2A159ED252B9}" destId="{C57BEDBB-5F08-4094-AC76-6832F16D4B24}" srcOrd="0" destOrd="0" presId="urn:microsoft.com/office/officeart/2005/8/layout/hierarchy3"/>
    <dgm:cxn modelId="{20FB9B2A-9808-44EA-9606-408F5411195D}" srcId="{3CBC8483-84CC-459C-B2AD-40BD34711D78}" destId="{F5C7C559-31F7-40DC-94CA-B611EB36ADCD}" srcOrd="0" destOrd="0" parTransId="{7F61D5CF-3A96-49D2-BD18-AB33233B6490}" sibTransId="{CF3F29A3-A4E4-4980-95AF-C6F39B97322E}"/>
    <dgm:cxn modelId="{175C0C36-1AEB-407D-B9A9-D1AF6F9410AC}" type="presOf" srcId="{9811CFBD-E48F-4207-9BED-C2DBF9AE6AAE}" destId="{7E9A08EB-224A-41A5-9037-31E0F1BA0E0B}" srcOrd="0" destOrd="0" presId="urn:microsoft.com/office/officeart/2005/8/layout/hierarchy3"/>
    <dgm:cxn modelId="{DF71E5BE-C14E-4DE3-B272-8831CA0F637F}" type="presParOf" srcId="{E6BDE0A5-FF75-4F65-9777-0316A5F0DC3B}" destId="{C3E4F530-9732-43B0-B6C7-B61434A72B82}" srcOrd="0" destOrd="0" presId="urn:microsoft.com/office/officeart/2005/8/layout/hierarchy3"/>
    <dgm:cxn modelId="{5DA0827A-BD4C-4B20-A056-43A3EAA6569F}" type="presParOf" srcId="{C3E4F530-9732-43B0-B6C7-B61434A72B82}" destId="{BA3DAECE-28E2-4B6D-9673-C8C382D078DF}" srcOrd="0" destOrd="0" presId="urn:microsoft.com/office/officeart/2005/8/layout/hierarchy3"/>
    <dgm:cxn modelId="{977EEB9E-FD4A-42C9-9E03-BC60745FEE1E}" type="presParOf" srcId="{BA3DAECE-28E2-4B6D-9673-C8C382D078DF}" destId="{E2656BA6-E68A-492E-9161-1D407CB32916}" srcOrd="0" destOrd="0" presId="urn:microsoft.com/office/officeart/2005/8/layout/hierarchy3"/>
    <dgm:cxn modelId="{76A36A1C-DF60-45D0-8904-C6F362BA29DA}" type="presParOf" srcId="{BA3DAECE-28E2-4B6D-9673-C8C382D078DF}" destId="{8CC10A5C-1EBC-46CC-A52F-179B990F86E4}" srcOrd="1" destOrd="0" presId="urn:microsoft.com/office/officeart/2005/8/layout/hierarchy3"/>
    <dgm:cxn modelId="{F4290BBD-F783-4EF9-848C-246F76BBA691}" type="presParOf" srcId="{C3E4F530-9732-43B0-B6C7-B61434A72B82}" destId="{80C5842E-CFA7-4290-89B3-81A3314B51A6}" srcOrd="1" destOrd="0" presId="urn:microsoft.com/office/officeart/2005/8/layout/hierarchy3"/>
    <dgm:cxn modelId="{6286B520-F244-4733-B4A9-DEC70FB7528D}" type="presParOf" srcId="{80C5842E-CFA7-4290-89B3-81A3314B51A6}" destId="{7E9A08EB-224A-41A5-9037-31E0F1BA0E0B}" srcOrd="0" destOrd="0" presId="urn:microsoft.com/office/officeart/2005/8/layout/hierarchy3"/>
    <dgm:cxn modelId="{771D0835-F47F-4020-B804-D121788B87C9}" type="presParOf" srcId="{80C5842E-CFA7-4290-89B3-81A3314B51A6}" destId="{C57BEDBB-5F08-4094-AC76-6832F16D4B24}" srcOrd="1" destOrd="0" presId="urn:microsoft.com/office/officeart/2005/8/layout/hierarchy3"/>
    <dgm:cxn modelId="{D43ECF6E-51AC-4AFD-B402-1AC10302161B}" type="presParOf" srcId="{80C5842E-CFA7-4290-89B3-81A3314B51A6}" destId="{09092CFD-AF13-40CE-B9A5-32CC486AB769}" srcOrd="2" destOrd="0" presId="urn:microsoft.com/office/officeart/2005/8/layout/hierarchy3"/>
    <dgm:cxn modelId="{A078FE78-2C0B-483C-AFAA-39C080E6D24C}" type="presParOf" srcId="{80C5842E-CFA7-4290-89B3-81A3314B51A6}" destId="{4AC455EF-13D8-45BC-9F7F-EDF6A41C5125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689E1A8-A3C8-47FC-847F-D8011D0B1D11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pl-PL"/>
        </a:p>
      </dgm:t>
    </dgm:pt>
    <dgm:pt modelId="{8E007265-81A0-4844-9F99-4ADC3FDE4F96}">
      <dgm:prSet/>
      <dgm:spPr/>
      <dgm:t>
        <a:bodyPr/>
        <a:lstStyle/>
        <a:p>
          <a:pPr rtl="0"/>
          <a:r>
            <a:rPr lang="pl-PL" dirty="0" smtClean="0"/>
            <a:t>Ius </a:t>
          </a:r>
          <a:r>
            <a:rPr lang="pl-PL" dirty="0" err="1" smtClean="0"/>
            <a:t>cogens</a:t>
          </a:r>
          <a:endParaRPr lang="pl-PL" dirty="0"/>
        </a:p>
      </dgm:t>
    </dgm:pt>
    <dgm:pt modelId="{5F7764D6-25ED-43ED-8C87-75869674E87E}" type="parTrans" cxnId="{285E66E3-6404-4028-8437-75981BD966E4}">
      <dgm:prSet/>
      <dgm:spPr/>
      <dgm:t>
        <a:bodyPr/>
        <a:lstStyle/>
        <a:p>
          <a:endParaRPr lang="pl-PL"/>
        </a:p>
      </dgm:t>
    </dgm:pt>
    <dgm:pt modelId="{C54F4FEE-7D41-4865-A2F8-34B8196C4BA2}" type="sibTrans" cxnId="{285E66E3-6404-4028-8437-75981BD966E4}">
      <dgm:prSet/>
      <dgm:spPr/>
      <dgm:t>
        <a:bodyPr/>
        <a:lstStyle/>
        <a:p>
          <a:endParaRPr lang="pl-PL"/>
        </a:p>
      </dgm:t>
    </dgm:pt>
    <dgm:pt modelId="{378B7DDB-1B91-4A4C-B0C7-6DF2B9628E47}">
      <dgm:prSet/>
      <dgm:spPr/>
      <dgm:t>
        <a:bodyPr/>
        <a:lstStyle/>
        <a:p>
          <a:pPr rtl="0"/>
          <a:r>
            <a:rPr lang="pl-PL" dirty="0" smtClean="0"/>
            <a:t>art. 103 KNZ: W razie sprzeczności pomiędzy obowiązkami członków Narodów Zjednoczonych, wynikających z niniejszej Karty, a ich obowiązkami wynikającymi z jakiegoś innego porozumienia międzynarodowego, pierwszeństwo będą miały ich obowiązki wynikające z niniejszej Karty</a:t>
          </a:r>
          <a:endParaRPr lang="pl-PL" dirty="0"/>
        </a:p>
      </dgm:t>
    </dgm:pt>
    <dgm:pt modelId="{4365692C-EA1D-49D9-AEA3-2FE63BD020EB}" type="parTrans" cxnId="{450F030C-C43F-4430-8EA7-4D0DF738D7D9}">
      <dgm:prSet/>
      <dgm:spPr/>
      <dgm:t>
        <a:bodyPr/>
        <a:lstStyle/>
        <a:p>
          <a:endParaRPr lang="pl-PL"/>
        </a:p>
      </dgm:t>
    </dgm:pt>
    <dgm:pt modelId="{2817B976-568C-41FF-94C6-8A872E30540C}" type="sibTrans" cxnId="{450F030C-C43F-4430-8EA7-4D0DF738D7D9}">
      <dgm:prSet/>
      <dgm:spPr/>
      <dgm:t>
        <a:bodyPr/>
        <a:lstStyle/>
        <a:p>
          <a:endParaRPr lang="pl-PL"/>
        </a:p>
      </dgm:t>
    </dgm:pt>
    <dgm:pt modelId="{605BFF75-AB87-43C7-B2EE-E783BDCF3320}">
      <dgm:prSet/>
      <dgm:spPr/>
      <dgm:t>
        <a:bodyPr/>
        <a:lstStyle/>
        <a:p>
          <a:pPr rtl="0"/>
          <a:r>
            <a:rPr lang="pl-PL" dirty="0" smtClean="0"/>
            <a:t>Ius </a:t>
          </a:r>
          <a:r>
            <a:rPr lang="pl-PL" dirty="0" err="1" smtClean="0"/>
            <a:t>dispositivum</a:t>
          </a:r>
          <a:endParaRPr lang="pl-PL" dirty="0"/>
        </a:p>
      </dgm:t>
    </dgm:pt>
    <dgm:pt modelId="{9B3DE2AA-31C0-4C66-8A4A-61D6137ED340}" type="parTrans" cxnId="{E45D87A7-B3A2-4DB4-A212-682D409569DF}">
      <dgm:prSet/>
      <dgm:spPr/>
      <dgm:t>
        <a:bodyPr/>
        <a:lstStyle/>
        <a:p>
          <a:endParaRPr lang="pl-PL"/>
        </a:p>
      </dgm:t>
    </dgm:pt>
    <dgm:pt modelId="{0ACF2BF2-63E2-4951-AD70-9A9478F0FF63}" type="sibTrans" cxnId="{E45D87A7-B3A2-4DB4-A212-682D409569DF}">
      <dgm:prSet/>
      <dgm:spPr/>
      <dgm:t>
        <a:bodyPr/>
        <a:lstStyle/>
        <a:p>
          <a:endParaRPr lang="pl-PL"/>
        </a:p>
      </dgm:t>
    </dgm:pt>
    <dgm:pt modelId="{A6A17269-B57F-4139-9273-D8EB21108C79}" type="pres">
      <dgm:prSet presAssocID="{F689E1A8-A3C8-47FC-847F-D8011D0B1D11}" presName="CompostProcess" presStyleCnt="0">
        <dgm:presLayoutVars>
          <dgm:dir/>
          <dgm:resizeHandles val="exact"/>
        </dgm:presLayoutVars>
      </dgm:prSet>
      <dgm:spPr/>
    </dgm:pt>
    <dgm:pt modelId="{9261EBAB-8241-4F0E-B443-508D380C5A9D}" type="pres">
      <dgm:prSet presAssocID="{F689E1A8-A3C8-47FC-847F-D8011D0B1D11}" presName="arrow" presStyleLbl="bgShp" presStyleIdx="0" presStyleCnt="1"/>
      <dgm:spPr/>
    </dgm:pt>
    <dgm:pt modelId="{9F6AD368-43E3-42B7-8F7B-B917E724582E}" type="pres">
      <dgm:prSet presAssocID="{F689E1A8-A3C8-47FC-847F-D8011D0B1D11}" presName="linearProcess" presStyleCnt="0"/>
      <dgm:spPr/>
    </dgm:pt>
    <dgm:pt modelId="{CEF4C2D4-8D85-43B8-BA61-DB863B978F1C}" type="pres">
      <dgm:prSet presAssocID="{8E007265-81A0-4844-9F99-4ADC3FDE4F96}" presName="textNode" presStyleLbl="node1" presStyleIdx="0" presStyleCnt="3">
        <dgm:presLayoutVars>
          <dgm:bulletEnabled val="1"/>
        </dgm:presLayoutVars>
      </dgm:prSet>
      <dgm:spPr/>
    </dgm:pt>
    <dgm:pt modelId="{427C227B-33E2-4C35-BF55-C223470C247E}" type="pres">
      <dgm:prSet presAssocID="{C54F4FEE-7D41-4865-A2F8-34B8196C4BA2}" presName="sibTrans" presStyleCnt="0"/>
      <dgm:spPr/>
    </dgm:pt>
    <dgm:pt modelId="{0A212B50-E385-4CA9-BAB9-E80D2EE7DC36}" type="pres">
      <dgm:prSet presAssocID="{378B7DDB-1B91-4A4C-B0C7-6DF2B9628E47}" presName="textNode" presStyleLbl="node1" presStyleIdx="1" presStyleCnt="3">
        <dgm:presLayoutVars>
          <dgm:bulletEnabled val="1"/>
        </dgm:presLayoutVars>
      </dgm:prSet>
      <dgm:spPr/>
    </dgm:pt>
    <dgm:pt modelId="{F81D053B-015D-4E7F-A36E-741ADA989BA6}" type="pres">
      <dgm:prSet presAssocID="{2817B976-568C-41FF-94C6-8A872E30540C}" presName="sibTrans" presStyleCnt="0"/>
      <dgm:spPr/>
    </dgm:pt>
    <dgm:pt modelId="{2BAFBCBD-64E3-4321-BEA9-8924F87C5CD6}" type="pres">
      <dgm:prSet presAssocID="{605BFF75-AB87-43C7-B2EE-E783BDCF3320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1823BE0B-3D87-43BD-AEBC-917F6893D119}" type="presOf" srcId="{378B7DDB-1B91-4A4C-B0C7-6DF2B9628E47}" destId="{0A212B50-E385-4CA9-BAB9-E80D2EE7DC36}" srcOrd="0" destOrd="0" presId="urn:microsoft.com/office/officeart/2005/8/layout/hProcess9"/>
    <dgm:cxn modelId="{93B9489D-CB07-4CCD-8621-530E151CC033}" type="presOf" srcId="{F689E1A8-A3C8-47FC-847F-D8011D0B1D11}" destId="{A6A17269-B57F-4139-9273-D8EB21108C79}" srcOrd="0" destOrd="0" presId="urn:microsoft.com/office/officeart/2005/8/layout/hProcess9"/>
    <dgm:cxn modelId="{A3B219A6-7E27-4B83-9643-F9A998A9F4D5}" type="presOf" srcId="{8E007265-81A0-4844-9F99-4ADC3FDE4F96}" destId="{CEF4C2D4-8D85-43B8-BA61-DB863B978F1C}" srcOrd="0" destOrd="0" presId="urn:microsoft.com/office/officeart/2005/8/layout/hProcess9"/>
    <dgm:cxn modelId="{F63CCBF7-A7DD-4F89-A5B3-FD7C6E8AE591}" type="presOf" srcId="{605BFF75-AB87-43C7-B2EE-E783BDCF3320}" destId="{2BAFBCBD-64E3-4321-BEA9-8924F87C5CD6}" srcOrd="0" destOrd="0" presId="urn:microsoft.com/office/officeart/2005/8/layout/hProcess9"/>
    <dgm:cxn modelId="{450F030C-C43F-4430-8EA7-4D0DF738D7D9}" srcId="{F689E1A8-A3C8-47FC-847F-D8011D0B1D11}" destId="{378B7DDB-1B91-4A4C-B0C7-6DF2B9628E47}" srcOrd="1" destOrd="0" parTransId="{4365692C-EA1D-49D9-AEA3-2FE63BD020EB}" sibTransId="{2817B976-568C-41FF-94C6-8A872E30540C}"/>
    <dgm:cxn modelId="{E45D87A7-B3A2-4DB4-A212-682D409569DF}" srcId="{F689E1A8-A3C8-47FC-847F-D8011D0B1D11}" destId="{605BFF75-AB87-43C7-B2EE-E783BDCF3320}" srcOrd="2" destOrd="0" parTransId="{9B3DE2AA-31C0-4C66-8A4A-61D6137ED340}" sibTransId="{0ACF2BF2-63E2-4951-AD70-9A9478F0FF63}"/>
    <dgm:cxn modelId="{285E66E3-6404-4028-8437-75981BD966E4}" srcId="{F689E1A8-A3C8-47FC-847F-D8011D0B1D11}" destId="{8E007265-81A0-4844-9F99-4ADC3FDE4F96}" srcOrd="0" destOrd="0" parTransId="{5F7764D6-25ED-43ED-8C87-75869674E87E}" sibTransId="{C54F4FEE-7D41-4865-A2F8-34B8196C4BA2}"/>
    <dgm:cxn modelId="{52328B52-4464-478A-83EF-1356065C21CA}" type="presParOf" srcId="{A6A17269-B57F-4139-9273-D8EB21108C79}" destId="{9261EBAB-8241-4F0E-B443-508D380C5A9D}" srcOrd="0" destOrd="0" presId="urn:microsoft.com/office/officeart/2005/8/layout/hProcess9"/>
    <dgm:cxn modelId="{34E15E2D-C972-423F-B44C-B44FEDA7E651}" type="presParOf" srcId="{A6A17269-B57F-4139-9273-D8EB21108C79}" destId="{9F6AD368-43E3-42B7-8F7B-B917E724582E}" srcOrd="1" destOrd="0" presId="urn:microsoft.com/office/officeart/2005/8/layout/hProcess9"/>
    <dgm:cxn modelId="{2638B082-2BDF-4753-9132-23585BC410DD}" type="presParOf" srcId="{9F6AD368-43E3-42B7-8F7B-B917E724582E}" destId="{CEF4C2D4-8D85-43B8-BA61-DB863B978F1C}" srcOrd="0" destOrd="0" presId="urn:microsoft.com/office/officeart/2005/8/layout/hProcess9"/>
    <dgm:cxn modelId="{17AC7DE4-BE5C-4833-9167-6D066BD7495B}" type="presParOf" srcId="{9F6AD368-43E3-42B7-8F7B-B917E724582E}" destId="{427C227B-33E2-4C35-BF55-C223470C247E}" srcOrd="1" destOrd="0" presId="urn:microsoft.com/office/officeart/2005/8/layout/hProcess9"/>
    <dgm:cxn modelId="{1AD0335A-3C0F-49C4-A0F4-D83D2027E7CC}" type="presParOf" srcId="{9F6AD368-43E3-42B7-8F7B-B917E724582E}" destId="{0A212B50-E385-4CA9-BAB9-E80D2EE7DC36}" srcOrd="2" destOrd="0" presId="urn:microsoft.com/office/officeart/2005/8/layout/hProcess9"/>
    <dgm:cxn modelId="{26A359AB-42BA-4EDB-B989-04F332C93595}" type="presParOf" srcId="{9F6AD368-43E3-42B7-8F7B-B917E724582E}" destId="{F81D053B-015D-4E7F-A36E-741ADA989BA6}" srcOrd="3" destOrd="0" presId="urn:microsoft.com/office/officeart/2005/8/layout/hProcess9"/>
    <dgm:cxn modelId="{B0FC3E7C-89BE-41D1-AEDD-DFB573403658}" type="presParOf" srcId="{9F6AD368-43E3-42B7-8F7B-B917E724582E}" destId="{2BAFBCBD-64E3-4321-BEA9-8924F87C5CD6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5C6314A-3BEA-44E9-BCAE-EE95157860A9}">
      <dsp:nvSpPr>
        <dsp:cNvPr id="0" name=""/>
        <dsp:cNvSpPr/>
      </dsp:nvSpPr>
      <dsp:spPr>
        <a:xfrm>
          <a:off x="4114800" y="2433934"/>
          <a:ext cx="2251813" cy="7816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0810"/>
              </a:lnTo>
              <a:lnTo>
                <a:pt x="2251813" y="390810"/>
              </a:lnTo>
              <a:lnTo>
                <a:pt x="2251813" y="781621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D23E4A-666C-47AD-9A46-873CC4FA58CE}">
      <dsp:nvSpPr>
        <dsp:cNvPr id="0" name=""/>
        <dsp:cNvSpPr/>
      </dsp:nvSpPr>
      <dsp:spPr>
        <a:xfrm>
          <a:off x="1862986" y="2433934"/>
          <a:ext cx="2251813" cy="781621"/>
        </a:xfrm>
        <a:custGeom>
          <a:avLst/>
          <a:gdLst/>
          <a:ahLst/>
          <a:cxnLst/>
          <a:rect l="0" t="0" r="0" b="0"/>
          <a:pathLst>
            <a:path>
              <a:moveTo>
                <a:pt x="2251813" y="0"/>
              </a:moveTo>
              <a:lnTo>
                <a:pt x="2251813" y="390810"/>
              </a:lnTo>
              <a:lnTo>
                <a:pt x="0" y="390810"/>
              </a:lnTo>
              <a:lnTo>
                <a:pt x="0" y="781621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0AC716-E04C-4F30-BB30-6173AD0FE539}">
      <dsp:nvSpPr>
        <dsp:cNvPr id="0" name=""/>
        <dsp:cNvSpPr/>
      </dsp:nvSpPr>
      <dsp:spPr>
        <a:xfrm>
          <a:off x="2253797" y="572932"/>
          <a:ext cx="3722005" cy="18610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900" kern="1200" dirty="0" smtClean="0"/>
            <a:t>Prawo międzynarodowe </a:t>
          </a:r>
          <a:endParaRPr lang="pl-PL" sz="3900" kern="1200" dirty="0"/>
        </a:p>
      </dsp:txBody>
      <dsp:txXfrm>
        <a:off x="2253797" y="572932"/>
        <a:ext cx="3722005" cy="1861002"/>
      </dsp:txXfrm>
    </dsp:sp>
    <dsp:sp modelId="{57993398-59C5-48B9-9783-A5B54EFB4078}">
      <dsp:nvSpPr>
        <dsp:cNvPr id="0" name=""/>
        <dsp:cNvSpPr/>
      </dsp:nvSpPr>
      <dsp:spPr>
        <a:xfrm>
          <a:off x="1984" y="3215556"/>
          <a:ext cx="3722005" cy="18610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900" kern="1200" dirty="0" smtClean="0"/>
            <a:t>publiczne</a:t>
          </a:r>
          <a:endParaRPr lang="pl-PL" sz="3900" kern="1200" dirty="0"/>
        </a:p>
      </dsp:txBody>
      <dsp:txXfrm>
        <a:off x="1984" y="3215556"/>
        <a:ext cx="3722005" cy="1861002"/>
      </dsp:txXfrm>
    </dsp:sp>
    <dsp:sp modelId="{A07901D5-E749-45F1-A479-4F92CF233633}">
      <dsp:nvSpPr>
        <dsp:cNvPr id="0" name=""/>
        <dsp:cNvSpPr/>
      </dsp:nvSpPr>
      <dsp:spPr>
        <a:xfrm>
          <a:off x="4505610" y="3215556"/>
          <a:ext cx="3722005" cy="18610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900" kern="1200" dirty="0" smtClean="0"/>
            <a:t>prywatne</a:t>
          </a:r>
          <a:endParaRPr lang="pl-PL" sz="3900" kern="1200" dirty="0"/>
        </a:p>
      </dsp:txBody>
      <dsp:txXfrm>
        <a:off x="4505610" y="3215556"/>
        <a:ext cx="3722005" cy="186100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2656BA6-E68A-492E-9161-1D407CB32916}">
      <dsp:nvSpPr>
        <dsp:cNvPr id="0" name=""/>
        <dsp:cNvSpPr/>
      </dsp:nvSpPr>
      <dsp:spPr>
        <a:xfrm>
          <a:off x="2461245" y="3032"/>
          <a:ext cx="3307109" cy="16535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7155" tIns="64770" rIns="97155" bIns="64770" numCol="1" spcCol="1270" anchor="ctr" anchorCtr="0">
          <a:noAutofit/>
        </a:bodyPr>
        <a:lstStyle/>
        <a:p>
          <a:pPr lvl="0" algn="ctr" defTabSz="2266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5100" kern="1200" dirty="0" smtClean="0"/>
            <a:t>Charakter norm</a:t>
          </a:r>
          <a:endParaRPr lang="pl-PL" sz="5100" kern="1200" dirty="0"/>
        </a:p>
      </dsp:txBody>
      <dsp:txXfrm>
        <a:off x="2461245" y="3032"/>
        <a:ext cx="3307109" cy="1653554"/>
      </dsp:txXfrm>
    </dsp:sp>
    <dsp:sp modelId="{7E9A08EB-224A-41A5-9037-31E0F1BA0E0B}">
      <dsp:nvSpPr>
        <dsp:cNvPr id="0" name=""/>
        <dsp:cNvSpPr/>
      </dsp:nvSpPr>
      <dsp:spPr>
        <a:xfrm>
          <a:off x="2791956" y="1656587"/>
          <a:ext cx="330710" cy="12401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0166"/>
              </a:lnTo>
              <a:lnTo>
                <a:pt x="330710" y="1240166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7BEDBB-5F08-4094-AC76-6832F16D4B24}">
      <dsp:nvSpPr>
        <dsp:cNvPr id="0" name=""/>
        <dsp:cNvSpPr/>
      </dsp:nvSpPr>
      <dsp:spPr>
        <a:xfrm>
          <a:off x="3122667" y="2069976"/>
          <a:ext cx="2645687" cy="16535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43180" rIns="64770" bIns="43180" numCol="1" spcCol="1270" anchor="ctr" anchorCtr="0">
          <a:noAutofit/>
        </a:bodyPr>
        <a:lstStyle/>
        <a:p>
          <a:pPr lvl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400" kern="1200" dirty="0" smtClean="0"/>
            <a:t>Ius </a:t>
          </a:r>
          <a:r>
            <a:rPr lang="pl-PL" sz="3400" kern="1200" dirty="0" err="1" smtClean="0"/>
            <a:t>cogens</a:t>
          </a:r>
          <a:endParaRPr lang="pl-PL" sz="3400" kern="1200" dirty="0"/>
        </a:p>
      </dsp:txBody>
      <dsp:txXfrm>
        <a:off x="3122667" y="2069976"/>
        <a:ext cx="2645687" cy="1653554"/>
      </dsp:txXfrm>
    </dsp:sp>
    <dsp:sp modelId="{09092CFD-AF13-40CE-B9A5-32CC486AB769}">
      <dsp:nvSpPr>
        <dsp:cNvPr id="0" name=""/>
        <dsp:cNvSpPr/>
      </dsp:nvSpPr>
      <dsp:spPr>
        <a:xfrm>
          <a:off x="2791956" y="1656587"/>
          <a:ext cx="330710" cy="33071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07109"/>
              </a:lnTo>
              <a:lnTo>
                <a:pt x="330710" y="3307109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C455EF-13D8-45BC-9F7F-EDF6A41C5125}">
      <dsp:nvSpPr>
        <dsp:cNvPr id="0" name=""/>
        <dsp:cNvSpPr/>
      </dsp:nvSpPr>
      <dsp:spPr>
        <a:xfrm>
          <a:off x="3122667" y="4136919"/>
          <a:ext cx="2645687" cy="16535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43180" rIns="64770" bIns="43180" numCol="1" spcCol="1270" anchor="ctr" anchorCtr="0">
          <a:noAutofit/>
        </a:bodyPr>
        <a:lstStyle/>
        <a:p>
          <a:pPr lvl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400" kern="1200" dirty="0" smtClean="0"/>
            <a:t>Ius </a:t>
          </a:r>
          <a:r>
            <a:rPr lang="pl-PL" sz="3400" kern="1200" dirty="0" err="1" smtClean="0"/>
            <a:t>dispositivum</a:t>
          </a:r>
          <a:endParaRPr lang="pl-PL" sz="3400" kern="1200" dirty="0"/>
        </a:p>
      </dsp:txBody>
      <dsp:txXfrm>
        <a:off x="3122667" y="4136919"/>
        <a:ext cx="2645687" cy="1653554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261EBAB-8241-4F0E-B443-508D380C5A9D}">
      <dsp:nvSpPr>
        <dsp:cNvPr id="0" name=""/>
        <dsp:cNvSpPr/>
      </dsp:nvSpPr>
      <dsp:spPr>
        <a:xfrm>
          <a:off x="617219" y="0"/>
          <a:ext cx="6995160" cy="457200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F4C2D4-8D85-43B8-BA61-DB863B978F1C}">
      <dsp:nvSpPr>
        <dsp:cNvPr id="0" name=""/>
        <dsp:cNvSpPr/>
      </dsp:nvSpPr>
      <dsp:spPr>
        <a:xfrm>
          <a:off x="8840" y="1371599"/>
          <a:ext cx="2648902" cy="1828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/>
            <a:t>Ius </a:t>
          </a:r>
          <a:r>
            <a:rPr lang="pl-PL" sz="1200" kern="1200" dirty="0" err="1" smtClean="0"/>
            <a:t>cogens</a:t>
          </a:r>
          <a:endParaRPr lang="pl-PL" sz="1200" kern="1200" dirty="0"/>
        </a:p>
      </dsp:txBody>
      <dsp:txXfrm>
        <a:off x="8840" y="1371599"/>
        <a:ext cx="2648902" cy="1828800"/>
      </dsp:txXfrm>
    </dsp:sp>
    <dsp:sp modelId="{0A212B50-E385-4CA9-BAB9-E80D2EE7DC36}">
      <dsp:nvSpPr>
        <dsp:cNvPr id="0" name=""/>
        <dsp:cNvSpPr/>
      </dsp:nvSpPr>
      <dsp:spPr>
        <a:xfrm>
          <a:off x="2790348" y="1371599"/>
          <a:ext cx="2648902" cy="1828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/>
            <a:t>art. 103 KNZ: W razie sprzeczności pomiędzy obowiązkami członków Narodów Zjednoczonych, wynikających z niniejszej Karty, a ich obowiązkami wynikającymi z jakiegoś innego porozumienia międzynarodowego, pierwszeństwo będą miały ich obowiązki wynikające z niniejszej Karty</a:t>
          </a:r>
          <a:endParaRPr lang="pl-PL" sz="1200" kern="1200" dirty="0"/>
        </a:p>
      </dsp:txBody>
      <dsp:txXfrm>
        <a:off x="2790348" y="1371599"/>
        <a:ext cx="2648902" cy="1828800"/>
      </dsp:txXfrm>
    </dsp:sp>
    <dsp:sp modelId="{2BAFBCBD-64E3-4321-BEA9-8924F87C5CD6}">
      <dsp:nvSpPr>
        <dsp:cNvPr id="0" name=""/>
        <dsp:cNvSpPr/>
      </dsp:nvSpPr>
      <dsp:spPr>
        <a:xfrm>
          <a:off x="5571857" y="1371599"/>
          <a:ext cx="2648902" cy="1828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/>
            <a:t>Ius </a:t>
          </a:r>
          <a:r>
            <a:rPr lang="pl-PL" sz="1200" kern="1200" dirty="0" err="1" smtClean="0"/>
            <a:t>dispositivum</a:t>
          </a:r>
          <a:endParaRPr lang="pl-PL" sz="1200" kern="1200" dirty="0"/>
        </a:p>
      </dsp:txBody>
      <dsp:txXfrm>
        <a:off x="5571857" y="1371599"/>
        <a:ext cx="2648902" cy="18288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Tytuł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cxnSp>
        <p:nvCxnSpPr>
          <p:cNvPr id="8" name="Łącznik prosty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Łącznik prosty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a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Symbol zastępczy daty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82FC7-E8A5-4B9F-843F-50F2F962D600}" type="datetimeFigureOut">
              <a:rPr lang="pl-PL" smtClean="0"/>
              <a:t>2019-11-11</a:t>
            </a:fld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DECAB2-DD49-4F8F-89CC-D3CCEF89E3F9}" type="slidenum">
              <a:rPr lang="pl-PL" smtClean="0"/>
              <a:t>‹#›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82FC7-E8A5-4B9F-843F-50F2F962D600}" type="datetimeFigureOut">
              <a:rPr lang="pl-PL" smtClean="0"/>
              <a:t>2019-11-11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ECAB2-DD49-4F8F-89CC-D3CCEF89E3F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82FC7-E8A5-4B9F-843F-50F2F962D600}" type="datetimeFigureOut">
              <a:rPr lang="pl-PL" smtClean="0"/>
              <a:t>2019-11-11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ECAB2-DD49-4F8F-89CC-D3CCEF89E3F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zawartości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8F82FC7-E8A5-4B9F-843F-50F2F962D600}" type="datetimeFigureOut">
              <a:rPr lang="pl-PL" smtClean="0"/>
              <a:t>2019-11-11</a:t>
            </a:fld>
            <a:endParaRPr lang="pl-PL"/>
          </a:p>
        </p:txBody>
      </p:sp>
      <p:sp>
        <p:nvSpPr>
          <p:cNvPr id="15" name="Symbol zastępczy numeru slajdu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E6DECAB2-DD49-4F8F-89CC-D3CCEF89E3F9}" type="slidenum">
              <a:rPr lang="pl-PL" smtClean="0"/>
              <a:t>‹#›</a:t>
            </a:fld>
            <a:endParaRPr lang="pl-PL"/>
          </a:p>
        </p:txBody>
      </p:sp>
      <p:sp>
        <p:nvSpPr>
          <p:cNvPr id="16" name="Symbol zastępczy stopki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7" name="Tytuł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82FC7-E8A5-4B9F-843F-50F2F962D600}" type="datetimeFigureOut">
              <a:rPr lang="pl-PL" smtClean="0"/>
              <a:t>2019-11-11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ECAB2-DD49-4F8F-89CC-D3CCEF89E3F9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cxnSp>
        <p:nvCxnSpPr>
          <p:cNvPr id="7" name="Łącznik prosty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82FC7-E8A5-4B9F-843F-50F2F962D600}" type="datetimeFigureOut">
              <a:rPr lang="pl-PL" smtClean="0"/>
              <a:t>2019-11-11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ECAB2-DD49-4F8F-89CC-D3CCEF89E3F9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ECAB2-DD49-4F8F-89CC-D3CCEF89E3F9}" type="slidenum">
              <a:rPr lang="pl-PL" smtClean="0"/>
              <a:t>‹#›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82FC7-E8A5-4B9F-843F-50F2F962D600}" type="datetimeFigureOut">
              <a:rPr lang="pl-PL" smtClean="0"/>
              <a:t>2019-11-11</a:t>
            </a:fld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2" name="Symbol zastępczy zawartości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34" name="Symbol zastępczy zawartości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2" name="Symbol zastępczy tekstu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cxnSp>
        <p:nvCxnSpPr>
          <p:cNvPr id="10" name="Łącznik prosty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Łącznik prosty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82FC7-E8A5-4B9F-843F-50F2F962D600}" type="datetimeFigureOut">
              <a:rPr lang="pl-PL" smtClean="0"/>
              <a:t>2019-11-11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ECAB2-DD49-4F8F-89CC-D3CCEF89E3F9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82FC7-E8A5-4B9F-843F-50F2F962D600}" type="datetimeFigureOut">
              <a:rPr lang="pl-PL" smtClean="0"/>
              <a:t>2019-11-11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ECAB2-DD49-4F8F-89CC-D3CCEF89E3F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ymbol zastępczy zawartości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1" name="Tytuł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Symbol zastępczy daty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8F82FC7-E8A5-4B9F-843F-50F2F962D600}" type="datetimeFigureOut">
              <a:rPr lang="pl-PL" smtClean="0"/>
              <a:t>2019-11-11</a:t>
            </a:fld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6DECAB2-DD49-4F8F-89CC-D3CCEF89E3F9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pl-PL" smtClean="0"/>
              <a:t>Kliknij ikonę, aby dodać obraz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8" name="Symbol zastępczy daty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82FC7-E8A5-4B9F-843F-50F2F962D600}" type="datetimeFigureOut">
              <a:rPr lang="pl-PL" smtClean="0"/>
              <a:t>2019-11-11</a:t>
            </a:fld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DECAB2-DD49-4F8F-89CC-D3CCEF89E3F9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tekstu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24" name="Symbol zastępczy daty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8F82FC7-E8A5-4B9F-843F-50F2F962D600}" type="datetimeFigureOut">
              <a:rPr lang="pl-PL" smtClean="0"/>
              <a:t>2019-11-11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E6DECAB2-DD49-4F8F-89CC-D3CCEF89E3F9}" type="slidenum">
              <a:rPr lang="pl-PL" smtClean="0"/>
              <a:t>‹#›</a:t>
            </a:fld>
            <a:endParaRPr lang="pl-PL"/>
          </a:p>
        </p:txBody>
      </p:sp>
      <p:sp>
        <p:nvSpPr>
          <p:cNvPr id="5" name="Symbol zastępczy tytułu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Zagadnienia wstępne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Prawo międzynarodowe publiczne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 smtClean="0"/>
              <a:t>Prawo międzynarodowe jest zespołem norm regulujących stosunki między państwami</a:t>
            </a:r>
          </a:p>
          <a:p>
            <a:pPr algn="just"/>
            <a:endParaRPr lang="pl-PL" dirty="0" smtClean="0"/>
          </a:p>
          <a:p>
            <a:pPr algn="just"/>
            <a:r>
              <a:rPr lang="pl-PL" dirty="0" smtClean="0"/>
              <a:t>Prawo międzynarodowe to zespół norm regulujący stosunki między państwami oraz między państwami a innymi podmiotami oraz między tymi innymi podmiotami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Pojęcie prawa międzynarodowego 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476672"/>
          <a:ext cx="8229600" cy="56494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smtClean="0"/>
              <a:t>Regulowanie stosunków zewnętrznych</a:t>
            </a:r>
          </a:p>
          <a:p>
            <a:pPr lvl="1"/>
            <a:r>
              <a:rPr lang="pl-PL" dirty="0"/>
              <a:t>o</a:t>
            </a:r>
            <a:r>
              <a:rPr lang="pl-PL" dirty="0" smtClean="0"/>
              <a:t>kreśla sytuację państwa w społeczności międzynarodowej</a:t>
            </a:r>
          </a:p>
          <a:p>
            <a:pPr lvl="1"/>
            <a:r>
              <a:rPr lang="pl-PL" dirty="0"/>
              <a:t>u</a:t>
            </a:r>
            <a:r>
              <a:rPr lang="pl-PL" dirty="0" smtClean="0"/>
              <a:t>stala ogólne zasady postępowania państw we wzajemnych stosunkach</a:t>
            </a:r>
          </a:p>
          <a:p>
            <a:pPr lvl="1"/>
            <a:r>
              <a:rPr lang="pl-PL" dirty="0"/>
              <a:t>r</a:t>
            </a:r>
            <a:r>
              <a:rPr lang="pl-PL" dirty="0" smtClean="0"/>
              <a:t>eguluje konkretne stosunki między państwami</a:t>
            </a:r>
          </a:p>
          <a:p>
            <a:pPr lvl="1"/>
            <a:r>
              <a:rPr lang="pl-PL" dirty="0" smtClean="0"/>
              <a:t>ustala formy wzajemnych stosunków</a:t>
            </a:r>
          </a:p>
          <a:p>
            <a:pPr lvl="1"/>
            <a:r>
              <a:rPr lang="pl-PL" dirty="0"/>
              <a:t>r</a:t>
            </a:r>
            <a:r>
              <a:rPr lang="pl-PL" dirty="0" smtClean="0"/>
              <a:t>eguluje sprawy zasięgu władzy terytorialnej poszczególnych państw </a:t>
            </a:r>
          </a:p>
          <a:p>
            <a:pPr lvl="1"/>
            <a:r>
              <a:rPr lang="pl-PL" dirty="0"/>
              <a:t>u</a:t>
            </a:r>
            <a:r>
              <a:rPr lang="pl-PL" dirty="0" smtClean="0"/>
              <a:t>stala reguły funkcjonowania na terenach niepodlegających niczyjej suwerenności</a:t>
            </a:r>
            <a:endParaRPr lang="pl-PL" dirty="0"/>
          </a:p>
          <a:p>
            <a:endParaRPr lang="pl-PL" dirty="0" smtClean="0"/>
          </a:p>
          <a:p>
            <a:r>
              <a:rPr lang="pl-PL" dirty="0" smtClean="0"/>
              <a:t>Oddziaływanie na stosunku wewnętrzne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Funkcje prawa międzynarodowego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pl-PL" dirty="0" smtClean="0"/>
              <a:t>Tworzenie prawa międzynarodowego</a:t>
            </a:r>
          </a:p>
          <a:p>
            <a:pPr>
              <a:lnSpc>
                <a:spcPct val="150000"/>
              </a:lnSpc>
            </a:pPr>
            <a:r>
              <a:rPr lang="pl-PL" dirty="0" smtClean="0"/>
              <a:t>Przymus w prawie międzynarodowym</a:t>
            </a:r>
          </a:p>
          <a:p>
            <a:pPr>
              <a:lnSpc>
                <a:spcPct val="150000"/>
              </a:lnSpc>
            </a:pPr>
            <a:r>
              <a:rPr lang="pl-PL" dirty="0" smtClean="0"/>
              <a:t>Sądownictwo międzynarodowego</a:t>
            </a:r>
          </a:p>
          <a:p>
            <a:pPr>
              <a:lnSpc>
                <a:spcPct val="150000"/>
              </a:lnSpc>
            </a:pPr>
            <a:r>
              <a:rPr lang="pl-PL" dirty="0" smtClean="0"/>
              <a:t>Stosowanie prawa międzynarodowego i jego moc wiążąca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Cechy charakterystyczne prawa międzynarodowego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Normy o charakterze powszechnym</a:t>
            </a:r>
          </a:p>
          <a:p>
            <a:endParaRPr lang="pl-PL" dirty="0" smtClean="0"/>
          </a:p>
          <a:p>
            <a:r>
              <a:rPr lang="pl-PL" dirty="0" smtClean="0"/>
              <a:t>Normy o charakterze partykularnym (wielostronne)</a:t>
            </a:r>
          </a:p>
          <a:p>
            <a:endParaRPr lang="pl-PL" dirty="0" smtClean="0"/>
          </a:p>
          <a:p>
            <a:r>
              <a:rPr lang="pl-PL" dirty="0" smtClean="0"/>
              <a:t>Normy o </a:t>
            </a:r>
            <a:r>
              <a:rPr lang="pl-PL" dirty="0" err="1" smtClean="0"/>
              <a:t>charakterzez</a:t>
            </a:r>
            <a:r>
              <a:rPr lang="pl-PL" dirty="0" smtClean="0"/>
              <a:t> dwustronnym (bilateralne)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Normy w prawie międzynarodowym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332656"/>
          <a:ext cx="8229600" cy="57935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Hierarchia norm – brak hierarchiczności 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5505475"/>
          </a:xfrm>
        </p:spPr>
        <p:txBody>
          <a:bodyPr/>
          <a:lstStyle/>
          <a:p>
            <a:endParaRPr lang="pl-PL" dirty="0" smtClean="0"/>
          </a:p>
          <a:p>
            <a:pPr>
              <a:buNone/>
            </a:pPr>
            <a:endParaRPr lang="pl-PL" dirty="0"/>
          </a:p>
          <a:p>
            <a:r>
              <a:rPr lang="pl-PL" dirty="0" smtClean="0"/>
              <a:t>Dualizm 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Monizm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ier">
  <a:themeElements>
    <a:clrScheme name="Papi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i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i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31</TotalTime>
  <Words>186</Words>
  <Application>Microsoft Office PowerPoint</Application>
  <PresentationFormat>Pokaz na ekranie (4:3)</PresentationFormat>
  <Paragraphs>44</Paragraphs>
  <Slides>9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0" baseType="lpstr">
      <vt:lpstr>Papier</vt:lpstr>
      <vt:lpstr>Prawo międzynarodowe publiczne</vt:lpstr>
      <vt:lpstr>Pojęcie prawa międzynarodowego </vt:lpstr>
      <vt:lpstr>Slajd 3</vt:lpstr>
      <vt:lpstr>Funkcje prawa międzynarodowego</vt:lpstr>
      <vt:lpstr>Cechy charakterystyczne prawa międzynarodowego</vt:lpstr>
      <vt:lpstr>Normy w prawie międzynarodowym</vt:lpstr>
      <vt:lpstr>Slajd 7</vt:lpstr>
      <vt:lpstr>Hierarchia norm – brak hierarchiczności </vt:lpstr>
      <vt:lpstr>Slajd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Prawo międzynarodowe publiczne</dc:title>
  <dc:creator>Red</dc:creator>
  <cp:lastModifiedBy>Red</cp:lastModifiedBy>
  <cp:revision>1</cp:revision>
  <dcterms:created xsi:type="dcterms:W3CDTF">2019-11-11T15:23:19Z</dcterms:created>
  <dcterms:modified xsi:type="dcterms:W3CDTF">2019-11-11T15:55:03Z</dcterms:modified>
</cp:coreProperties>
</file>