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57" r:id="rId4"/>
    <p:sldId id="258" r:id="rId5"/>
    <p:sldId id="260" r:id="rId6"/>
    <p:sldId id="261" r:id="rId7"/>
    <p:sldId id="262" r:id="rId8"/>
    <p:sldId id="263" r:id="rId9"/>
    <p:sldId id="264" r:id="rId10"/>
    <p:sldId id="266" r:id="rId11"/>
    <p:sldId id="265" r:id="rId12"/>
    <p:sldId id="275" r:id="rId13"/>
    <p:sldId id="268" r:id="rId14"/>
    <p:sldId id="269" r:id="rId15"/>
    <p:sldId id="270" r:id="rId16"/>
    <p:sldId id="271" r:id="rId17"/>
    <p:sldId id="272" r:id="rId18"/>
    <p:sldId id="273" r:id="rId19"/>
    <p:sldId id="274" r:id="rId20"/>
    <p:sldId id="276" r:id="rId2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E6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60" autoAdjust="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8B7A0E-C692-43E6-A2B7-705F3EC50697}" type="doc">
      <dgm:prSet loTypeId="urn:microsoft.com/office/officeart/2005/8/layout/hierarchy6" loCatId="hierarchy" qsTypeId="urn:microsoft.com/office/officeart/2005/8/quickstyle/3d3" qsCatId="3D" csTypeId="urn:microsoft.com/office/officeart/2005/8/colors/accent1_2" csCatId="accent1" phldr="1"/>
      <dgm:spPr/>
      <dgm:t>
        <a:bodyPr/>
        <a:lstStyle/>
        <a:p>
          <a:endParaRPr lang="pl-PL"/>
        </a:p>
      </dgm:t>
    </dgm:pt>
    <dgm:pt modelId="{54C2A325-44D4-445C-959A-97CB81031548}">
      <dgm:prSet phldrT="[Tekst]"/>
      <dgm:spPr/>
      <dgm:t>
        <a:bodyPr/>
        <a:lstStyle/>
        <a:p>
          <a:r>
            <a:rPr lang="pl-PL" dirty="0" smtClean="0"/>
            <a:t>Prawa podmiotowe </a:t>
          </a:r>
          <a:endParaRPr lang="pl-PL" dirty="0"/>
        </a:p>
      </dgm:t>
    </dgm:pt>
    <dgm:pt modelId="{E4C4DB01-3E16-4BC9-A9CF-8F6040678EC8}" type="parTrans" cxnId="{AD5536B9-026D-499C-911C-46188EAE1FE6}">
      <dgm:prSet/>
      <dgm:spPr/>
      <dgm:t>
        <a:bodyPr/>
        <a:lstStyle/>
        <a:p>
          <a:endParaRPr lang="pl-PL"/>
        </a:p>
      </dgm:t>
    </dgm:pt>
    <dgm:pt modelId="{052B7197-B499-4D0B-A2D2-2167FE9C5DF8}" type="sibTrans" cxnId="{AD5536B9-026D-499C-911C-46188EAE1FE6}">
      <dgm:prSet/>
      <dgm:spPr/>
      <dgm:t>
        <a:bodyPr/>
        <a:lstStyle/>
        <a:p>
          <a:endParaRPr lang="pl-PL"/>
        </a:p>
      </dgm:t>
    </dgm:pt>
    <dgm:pt modelId="{784D4D04-19E1-4969-AC68-F61465D6E2FC}">
      <dgm:prSet phldrT="[Tekst]"/>
      <dgm:spPr/>
      <dgm:t>
        <a:bodyPr/>
        <a:lstStyle/>
        <a:p>
          <a:r>
            <a:rPr lang="pl-PL" dirty="0" smtClean="0"/>
            <a:t>bezwzględne</a:t>
          </a:r>
          <a:endParaRPr lang="pl-PL" dirty="0"/>
        </a:p>
      </dgm:t>
    </dgm:pt>
    <dgm:pt modelId="{759C7C94-D7C6-4698-AF9A-726BE3E6F845}" type="parTrans" cxnId="{85335420-13D5-4262-9AC6-0D805A6DAD1F}">
      <dgm:prSet/>
      <dgm:spPr/>
      <dgm:t>
        <a:bodyPr/>
        <a:lstStyle/>
        <a:p>
          <a:endParaRPr lang="pl-PL"/>
        </a:p>
      </dgm:t>
    </dgm:pt>
    <dgm:pt modelId="{D265758E-AF58-49D7-A1DB-2F548CA38752}" type="sibTrans" cxnId="{85335420-13D5-4262-9AC6-0D805A6DAD1F}">
      <dgm:prSet/>
      <dgm:spPr/>
      <dgm:t>
        <a:bodyPr/>
        <a:lstStyle/>
        <a:p>
          <a:endParaRPr lang="pl-PL"/>
        </a:p>
      </dgm:t>
    </dgm:pt>
    <dgm:pt modelId="{0106795C-3C25-4FA2-893C-0EDC567DBD17}">
      <dgm:prSet phldrT="[Tekst]"/>
      <dgm:spPr/>
      <dgm:t>
        <a:bodyPr/>
        <a:lstStyle/>
        <a:p>
          <a:r>
            <a:rPr lang="pl-PL" dirty="0" smtClean="0"/>
            <a:t>względne</a:t>
          </a:r>
          <a:endParaRPr lang="pl-PL" dirty="0"/>
        </a:p>
      </dgm:t>
    </dgm:pt>
    <dgm:pt modelId="{59A4FB6E-DC8D-42C9-A053-D6FB6E62F8CE}" type="parTrans" cxnId="{A702B712-5ACC-4148-BC70-3CBA0A3DC64C}">
      <dgm:prSet/>
      <dgm:spPr/>
      <dgm:t>
        <a:bodyPr/>
        <a:lstStyle/>
        <a:p>
          <a:endParaRPr lang="pl-PL"/>
        </a:p>
      </dgm:t>
    </dgm:pt>
    <dgm:pt modelId="{14AE90A9-7C1B-42DC-A39B-FD24466072D5}" type="sibTrans" cxnId="{A702B712-5ACC-4148-BC70-3CBA0A3DC64C}">
      <dgm:prSet/>
      <dgm:spPr/>
      <dgm:t>
        <a:bodyPr/>
        <a:lstStyle/>
        <a:p>
          <a:endParaRPr lang="pl-PL"/>
        </a:p>
      </dgm:t>
    </dgm:pt>
    <dgm:pt modelId="{5D21A94F-528F-4AC1-9C69-67CE5D4D63D7}" type="pres">
      <dgm:prSet presAssocID="{EE8B7A0E-C692-43E6-A2B7-705F3EC50697}" presName="mainComposite" presStyleCnt="0">
        <dgm:presLayoutVars>
          <dgm:chPref val="1"/>
          <dgm:dir/>
          <dgm:animOne val="branch"/>
          <dgm:animLvl val="lvl"/>
          <dgm:resizeHandles val="exact"/>
        </dgm:presLayoutVars>
      </dgm:prSet>
      <dgm:spPr/>
      <dgm:t>
        <a:bodyPr/>
        <a:lstStyle/>
        <a:p>
          <a:endParaRPr lang="pl-PL"/>
        </a:p>
      </dgm:t>
    </dgm:pt>
    <dgm:pt modelId="{28501D32-E21B-4DB3-8B47-B28A14960129}" type="pres">
      <dgm:prSet presAssocID="{EE8B7A0E-C692-43E6-A2B7-705F3EC50697}" presName="hierFlow" presStyleCnt="0"/>
      <dgm:spPr/>
    </dgm:pt>
    <dgm:pt modelId="{BE546C7A-935A-4144-BB1A-68200897D349}" type="pres">
      <dgm:prSet presAssocID="{EE8B7A0E-C692-43E6-A2B7-705F3EC50697}" presName="hierChild1" presStyleCnt="0">
        <dgm:presLayoutVars>
          <dgm:chPref val="1"/>
          <dgm:animOne val="branch"/>
          <dgm:animLvl val="lvl"/>
        </dgm:presLayoutVars>
      </dgm:prSet>
      <dgm:spPr/>
    </dgm:pt>
    <dgm:pt modelId="{A8DE1607-D092-4EB1-9D25-4B1488F5306A}" type="pres">
      <dgm:prSet presAssocID="{54C2A325-44D4-445C-959A-97CB81031548}" presName="Name14" presStyleCnt="0"/>
      <dgm:spPr/>
    </dgm:pt>
    <dgm:pt modelId="{2F477681-4BC3-4840-8730-66AD3B728767}" type="pres">
      <dgm:prSet presAssocID="{54C2A325-44D4-445C-959A-97CB81031548}" presName="level1Shape" presStyleLbl="node0" presStyleIdx="0" presStyleCnt="1" custLinFactNeighborX="6666" custLinFactNeighborY="9004">
        <dgm:presLayoutVars>
          <dgm:chPref val="3"/>
        </dgm:presLayoutVars>
      </dgm:prSet>
      <dgm:spPr/>
      <dgm:t>
        <a:bodyPr/>
        <a:lstStyle/>
        <a:p>
          <a:endParaRPr lang="pl-PL"/>
        </a:p>
      </dgm:t>
    </dgm:pt>
    <dgm:pt modelId="{F870BE0D-5E7D-4668-B5D4-D58EFC075628}" type="pres">
      <dgm:prSet presAssocID="{54C2A325-44D4-445C-959A-97CB81031548}" presName="hierChild2" presStyleCnt="0"/>
      <dgm:spPr/>
    </dgm:pt>
    <dgm:pt modelId="{97B6F15D-48F1-4761-8D8A-572316B5EE61}" type="pres">
      <dgm:prSet presAssocID="{759C7C94-D7C6-4698-AF9A-726BE3E6F845}" presName="Name19" presStyleLbl="parChTrans1D2" presStyleIdx="0" presStyleCnt="2"/>
      <dgm:spPr/>
      <dgm:t>
        <a:bodyPr/>
        <a:lstStyle/>
        <a:p>
          <a:endParaRPr lang="pl-PL"/>
        </a:p>
      </dgm:t>
    </dgm:pt>
    <dgm:pt modelId="{FF333BA3-FD1F-49AA-A4CB-94C91C85550C}" type="pres">
      <dgm:prSet presAssocID="{784D4D04-19E1-4969-AC68-F61465D6E2FC}" presName="Name21" presStyleCnt="0"/>
      <dgm:spPr/>
    </dgm:pt>
    <dgm:pt modelId="{E7734E2E-00F9-4D20-8B04-1F2C3690F4F6}" type="pres">
      <dgm:prSet presAssocID="{784D4D04-19E1-4969-AC68-F61465D6E2FC}" presName="level2Shape" presStyleLbl="node2" presStyleIdx="0" presStyleCnt="2" custLinFactNeighborX="-80489" custLinFactNeighborY="6526"/>
      <dgm:spPr/>
      <dgm:t>
        <a:bodyPr/>
        <a:lstStyle/>
        <a:p>
          <a:endParaRPr lang="pl-PL"/>
        </a:p>
      </dgm:t>
    </dgm:pt>
    <dgm:pt modelId="{F266FA91-BA38-4D02-B7B3-41528CB1B8A1}" type="pres">
      <dgm:prSet presAssocID="{784D4D04-19E1-4969-AC68-F61465D6E2FC}" presName="hierChild3" presStyleCnt="0"/>
      <dgm:spPr/>
    </dgm:pt>
    <dgm:pt modelId="{F40F95A6-4F36-4E43-8320-471729AB6658}" type="pres">
      <dgm:prSet presAssocID="{59A4FB6E-DC8D-42C9-A053-D6FB6E62F8CE}" presName="Name19" presStyleLbl="parChTrans1D2" presStyleIdx="1" presStyleCnt="2"/>
      <dgm:spPr/>
      <dgm:t>
        <a:bodyPr/>
        <a:lstStyle/>
        <a:p>
          <a:endParaRPr lang="pl-PL"/>
        </a:p>
      </dgm:t>
    </dgm:pt>
    <dgm:pt modelId="{38E26488-ED84-45E2-8D54-C9A1754FD281}" type="pres">
      <dgm:prSet presAssocID="{0106795C-3C25-4FA2-893C-0EDC567DBD17}" presName="Name21" presStyleCnt="0"/>
      <dgm:spPr/>
    </dgm:pt>
    <dgm:pt modelId="{F15C85CC-CFFD-41C3-8914-E958929DB133}" type="pres">
      <dgm:prSet presAssocID="{0106795C-3C25-4FA2-893C-0EDC567DBD17}" presName="level2Shape" presStyleLbl="node2" presStyleIdx="1" presStyleCnt="2" custLinFactNeighborX="20915" custLinFactNeighborY="-285"/>
      <dgm:spPr/>
      <dgm:t>
        <a:bodyPr/>
        <a:lstStyle/>
        <a:p>
          <a:endParaRPr lang="pl-PL"/>
        </a:p>
      </dgm:t>
    </dgm:pt>
    <dgm:pt modelId="{014EA042-AC4A-464F-9DB9-706A272D818D}" type="pres">
      <dgm:prSet presAssocID="{0106795C-3C25-4FA2-893C-0EDC567DBD17}" presName="hierChild3" presStyleCnt="0"/>
      <dgm:spPr/>
    </dgm:pt>
    <dgm:pt modelId="{CAC7EEA4-4EB1-4048-953A-B4EBE99FF444}" type="pres">
      <dgm:prSet presAssocID="{EE8B7A0E-C692-43E6-A2B7-705F3EC50697}" presName="bgShapesFlow" presStyleCnt="0"/>
      <dgm:spPr/>
    </dgm:pt>
  </dgm:ptLst>
  <dgm:cxnLst>
    <dgm:cxn modelId="{6CCBDA22-BA18-46FF-AB5A-B4DA4CAE555E}" type="presOf" srcId="{59A4FB6E-DC8D-42C9-A053-D6FB6E62F8CE}" destId="{F40F95A6-4F36-4E43-8320-471729AB6658}" srcOrd="0" destOrd="0" presId="urn:microsoft.com/office/officeart/2005/8/layout/hierarchy6"/>
    <dgm:cxn modelId="{F9CF2A21-5A34-49B1-8847-C1E3737FC73B}" type="presOf" srcId="{0106795C-3C25-4FA2-893C-0EDC567DBD17}" destId="{F15C85CC-CFFD-41C3-8914-E958929DB133}" srcOrd="0" destOrd="0" presId="urn:microsoft.com/office/officeart/2005/8/layout/hierarchy6"/>
    <dgm:cxn modelId="{971BABD2-A904-4E3C-A0A8-391125B592AE}" type="presOf" srcId="{54C2A325-44D4-445C-959A-97CB81031548}" destId="{2F477681-4BC3-4840-8730-66AD3B728767}" srcOrd="0" destOrd="0" presId="urn:microsoft.com/office/officeart/2005/8/layout/hierarchy6"/>
    <dgm:cxn modelId="{85335420-13D5-4262-9AC6-0D805A6DAD1F}" srcId="{54C2A325-44D4-445C-959A-97CB81031548}" destId="{784D4D04-19E1-4969-AC68-F61465D6E2FC}" srcOrd="0" destOrd="0" parTransId="{759C7C94-D7C6-4698-AF9A-726BE3E6F845}" sibTransId="{D265758E-AF58-49D7-A1DB-2F548CA38752}"/>
    <dgm:cxn modelId="{AD5536B9-026D-499C-911C-46188EAE1FE6}" srcId="{EE8B7A0E-C692-43E6-A2B7-705F3EC50697}" destId="{54C2A325-44D4-445C-959A-97CB81031548}" srcOrd="0" destOrd="0" parTransId="{E4C4DB01-3E16-4BC9-A9CF-8F6040678EC8}" sibTransId="{052B7197-B499-4D0B-A2D2-2167FE9C5DF8}"/>
    <dgm:cxn modelId="{A702B712-5ACC-4148-BC70-3CBA0A3DC64C}" srcId="{54C2A325-44D4-445C-959A-97CB81031548}" destId="{0106795C-3C25-4FA2-893C-0EDC567DBD17}" srcOrd="1" destOrd="0" parTransId="{59A4FB6E-DC8D-42C9-A053-D6FB6E62F8CE}" sibTransId="{14AE90A9-7C1B-42DC-A39B-FD24466072D5}"/>
    <dgm:cxn modelId="{EB996AFC-3421-495D-95A2-5B5E71AD0DE5}" type="presOf" srcId="{EE8B7A0E-C692-43E6-A2B7-705F3EC50697}" destId="{5D21A94F-528F-4AC1-9C69-67CE5D4D63D7}" srcOrd="0" destOrd="0" presId="urn:microsoft.com/office/officeart/2005/8/layout/hierarchy6"/>
    <dgm:cxn modelId="{ED8F2007-62D7-477D-A388-58127069F63B}" type="presOf" srcId="{784D4D04-19E1-4969-AC68-F61465D6E2FC}" destId="{E7734E2E-00F9-4D20-8B04-1F2C3690F4F6}" srcOrd="0" destOrd="0" presId="urn:microsoft.com/office/officeart/2005/8/layout/hierarchy6"/>
    <dgm:cxn modelId="{795F1961-33F0-4D93-9365-AABB6B91DB6C}" type="presOf" srcId="{759C7C94-D7C6-4698-AF9A-726BE3E6F845}" destId="{97B6F15D-48F1-4761-8D8A-572316B5EE61}" srcOrd="0" destOrd="0" presId="urn:microsoft.com/office/officeart/2005/8/layout/hierarchy6"/>
    <dgm:cxn modelId="{8DE6C13B-8ADC-43C9-A325-44B3C9171C80}" type="presParOf" srcId="{5D21A94F-528F-4AC1-9C69-67CE5D4D63D7}" destId="{28501D32-E21B-4DB3-8B47-B28A14960129}" srcOrd="0" destOrd="0" presId="urn:microsoft.com/office/officeart/2005/8/layout/hierarchy6"/>
    <dgm:cxn modelId="{8984ED58-63CF-4973-9AD8-57883373AF9A}" type="presParOf" srcId="{28501D32-E21B-4DB3-8B47-B28A14960129}" destId="{BE546C7A-935A-4144-BB1A-68200897D349}" srcOrd="0" destOrd="0" presId="urn:microsoft.com/office/officeart/2005/8/layout/hierarchy6"/>
    <dgm:cxn modelId="{D778CAB2-951F-4677-9A62-24161D849A67}" type="presParOf" srcId="{BE546C7A-935A-4144-BB1A-68200897D349}" destId="{A8DE1607-D092-4EB1-9D25-4B1488F5306A}" srcOrd="0" destOrd="0" presId="urn:microsoft.com/office/officeart/2005/8/layout/hierarchy6"/>
    <dgm:cxn modelId="{E9E16B90-7A82-4BA7-85C5-EB94DCEBD312}" type="presParOf" srcId="{A8DE1607-D092-4EB1-9D25-4B1488F5306A}" destId="{2F477681-4BC3-4840-8730-66AD3B728767}" srcOrd="0" destOrd="0" presId="urn:microsoft.com/office/officeart/2005/8/layout/hierarchy6"/>
    <dgm:cxn modelId="{CF0E7618-6C2F-4EC1-868F-7E8C1070BB1A}" type="presParOf" srcId="{A8DE1607-D092-4EB1-9D25-4B1488F5306A}" destId="{F870BE0D-5E7D-4668-B5D4-D58EFC075628}" srcOrd="1" destOrd="0" presId="urn:microsoft.com/office/officeart/2005/8/layout/hierarchy6"/>
    <dgm:cxn modelId="{9F65B733-6417-4EAE-AB75-BF700E7C086B}" type="presParOf" srcId="{F870BE0D-5E7D-4668-B5D4-D58EFC075628}" destId="{97B6F15D-48F1-4761-8D8A-572316B5EE61}" srcOrd="0" destOrd="0" presId="urn:microsoft.com/office/officeart/2005/8/layout/hierarchy6"/>
    <dgm:cxn modelId="{70DE61D2-D298-4C8A-8444-5CD017BA663C}" type="presParOf" srcId="{F870BE0D-5E7D-4668-B5D4-D58EFC075628}" destId="{FF333BA3-FD1F-49AA-A4CB-94C91C85550C}" srcOrd="1" destOrd="0" presId="urn:microsoft.com/office/officeart/2005/8/layout/hierarchy6"/>
    <dgm:cxn modelId="{F40C5B77-0A94-4439-A0C0-22235E3B8BC9}" type="presParOf" srcId="{FF333BA3-FD1F-49AA-A4CB-94C91C85550C}" destId="{E7734E2E-00F9-4D20-8B04-1F2C3690F4F6}" srcOrd="0" destOrd="0" presId="urn:microsoft.com/office/officeart/2005/8/layout/hierarchy6"/>
    <dgm:cxn modelId="{8C480320-8E7D-442F-8E3C-FF0F274806B3}" type="presParOf" srcId="{FF333BA3-FD1F-49AA-A4CB-94C91C85550C}" destId="{F266FA91-BA38-4D02-B7B3-41528CB1B8A1}" srcOrd="1" destOrd="0" presId="urn:microsoft.com/office/officeart/2005/8/layout/hierarchy6"/>
    <dgm:cxn modelId="{15F6DFED-5F12-4382-A76A-5B029B211C35}" type="presParOf" srcId="{F870BE0D-5E7D-4668-B5D4-D58EFC075628}" destId="{F40F95A6-4F36-4E43-8320-471729AB6658}" srcOrd="2" destOrd="0" presId="urn:microsoft.com/office/officeart/2005/8/layout/hierarchy6"/>
    <dgm:cxn modelId="{5875802F-83A0-42A5-A497-E45A1787587E}" type="presParOf" srcId="{F870BE0D-5E7D-4668-B5D4-D58EFC075628}" destId="{38E26488-ED84-45E2-8D54-C9A1754FD281}" srcOrd="3" destOrd="0" presId="urn:microsoft.com/office/officeart/2005/8/layout/hierarchy6"/>
    <dgm:cxn modelId="{11C0E55F-1537-4E5E-8207-3BA6DB4D6AEE}" type="presParOf" srcId="{38E26488-ED84-45E2-8D54-C9A1754FD281}" destId="{F15C85CC-CFFD-41C3-8914-E958929DB133}" srcOrd="0" destOrd="0" presId="urn:microsoft.com/office/officeart/2005/8/layout/hierarchy6"/>
    <dgm:cxn modelId="{74F1C5B9-1F93-48EC-84C3-0FC29E028342}" type="presParOf" srcId="{38E26488-ED84-45E2-8D54-C9A1754FD281}" destId="{014EA042-AC4A-464F-9DB9-706A272D818D}" srcOrd="1" destOrd="0" presId="urn:microsoft.com/office/officeart/2005/8/layout/hierarchy6"/>
    <dgm:cxn modelId="{543E25A0-CABB-410D-8E66-77234EBBC829}" type="presParOf" srcId="{5D21A94F-528F-4AC1-9C69-67CE5D4D63D7}" destId="{CAC7EEA4-4EB1-4048-953A-B4EBE99FF444}" srcOrd="1" destOrd="0" presId="urn:microsoft.com/office/officeart/2005/8/layout/hierarchy6"/>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1B98FB9-85F3-4577-8ED0-B38DE450CFC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pl-PL"/>
        </a:p>
      </dgm:t>
    </dgm:pt>
    <dgm:pt modelId="{C000A0C6-F8F5-4573-8C79-CEEB2A205F38}">
      <dgm:prSet phldrT="[Tekst]"/>
      <dgm:spPr/>
      <dgm:t>
        <a:bodyPr/>
        <a:lstStyle/>
        <a:p>
          <a:r>
            <a:rPr lang="pl-PL" dirty="0" smtClean="0"/>
            <a:t>Prawa podmiotowe bezwzględne</a:t>
          </a:r>
          <a:endParaRPr lang="pl-PL" dirty="0"/>
        </a:p>
      </dgm:t>
    </dgm:pt>
    <dgm:pt modelId="{CEFA36B1-6FC4-4CC2-8E73-63A3ECC4CF07}" type="parTrans" cxnId="{8B33E507-EC63-4166-A84F-35789AF848D2}">
      <dgm:prSet/>
      <dgm:spPr/>
      <dgm:t>
        <a:bodyPr/>
        <a:lstStyle/>
        <a:p>
          <a:endParaRPr lang="pl-PL"/>
        </a:p>
      </dgm:t>
    </dgm:pt>
    <dgm:pt modelId="{5DB74333-A477-4926-B188-20E21B246F44}" type="sibTrans" cxnId="{8B33E507-EC63-4166-A84F-35789AF848D2}">
      <dgm:prSet/>
      <dgm:spPr/>
      <dgm:t>
        <a:bodyPr/>
        <a:lstStyle/>
        <a:p>
          <a:endParaRPr lang="pl-PL"/>
        </a:p>
      </dgm:t>
    </dgm:pt>
    <dgm:pt modelId="{2AEB9F3F-CF0D-4509-8AF0-95E23F52639C}">
      <dgm:prSet phldrT="[Tekst]"/>
      <dgm:spPr/>
      <dgm:t>
        <a:bodyPr/>
        <a:lstStyle/>
        <a:p>
          <a:r>
            <a:rPr lang="pl-PL" dirty="0" smtClean="0"/>
            <a:t>skuteczne </a:t>
          </a:r>
          <a:r>
            <a:rPr lang="pl-PL" i="1" dirty="0" smtClean="0"/>
            <a:t>erga omnes </a:t>
          </a:r>
          <a:endParaRPr lang="pl-PL" dirty="0"/>
        </a:p>
      </dgm:t>
    </dgm:pt>
    <dgm:pt modelId="{2A9DB847-E719-424B-8BD9-E54085C1658E}" type="parTrans" cxnId="{6813FCFC-F706-4AFB-A0CF-18C3EB4BACBE}">
      <dgm:prSet/>
      <dgm:spPr/>
      <dgm:t>
        <a:bodyPr/>
        <a:lstStyle/>
        <a:p>
          <a:endParaRPr lang="pl-PL"/>
        </a:p>
      </dgm:t>
    </dgm:pt>
    <dgm:pt modelId="{6DC2BC56-841C-4F52-9937-C9ED35ECFB26}" type="sibTrans" cxnId="{6813FCFC-F706-4AFB-A0CF-18C3EB4BACBE}">
      <dgm:prSet/>
      <dgm:spPr/>
      <dgm:t>
        <a:bodyPr/>
        <a:lstStyle/>
        <a:p>
          <a:endParaRPr lang="pl-PL"/>
        </a:p>
      </dgm:t>
    </dgm:pt>
    <dgm:pt modelId="{8FD386E8-3109-433B-A1F0-E7CED258D157}">
      <dgm:prSet phldrT="[Tekst]"/>
      <dgm:spPr/>
      <dgm:t>
        <a:bodyPr/>
        <a:lstStyle/>
        <a:p>
          <a:r>
            <a:rPr lang="pl-PL" dirty="0" smtClean="0"/>
            <a:t>prawo </a:t>
          </a:r>
          <a:r>
            <a:rPr lang="pl-PL" b="1" dirty="0" smtClean="0"/>
            <a:t>nie wyczerpuje </a:t>
          </a:r>
          <a:r>
            <a:rPr lang="pl-PL" dirty="0" smtClean="0"/>
            <a:t>się w roszczeniach</a:t>
          </a:r>
          <a:endParaRPr lang="pl-PL" dirty="0"/>
        </a:p>
      </dgm:t>
    </dgm:pt>
    <dgm:pt modelId="{A7579D81-EA2E-49B6-971E-8AB825A8EF8E}" type="parTrans" cxnId="{1177D71A-F250-4B54-A729-A4D0120B36DA}">
      <dgm:prSet/>
      <dgm:spPr/>
      <dgm:t>
        <a:bodyPr/>
        <a:lstStyle/>
        <a:p>
          <a:endParaRPr lang="pl-PL"/>
        </a:p>
      </dgm:t>
    </dgm:pt>
    <dgm:pt modelId="{525A749E-184C-46C6-91E4-D1DEAA96FFF6}" type="sibTrans" cxnId="{1177D71A-F250-4B54-A729-A4D0120B36DA}">
      <dgm:prSet/>
      <dgm:spPr/>
      <dgm:t>
        <a:bodyPr/>
        <a:lstStyle/>
        <a:p>
          <a:endParaRPr lang="pl-PL"/>
        </a:p>
      </dgm:t>
    </dgm:pt>
    <dgm:pt modelId="{6119531E-2514-4E8F-9F4C-2F67A083BD75}">
      <dgm:prSet phldrT="[Tekst]"/>
      <dgm:spPr/>
      <dgm:t>
        <a:bodyPr/>
        <a:lstStyle/>
        <a:p>
          <a:r>
            <a:rPr lang="pl-PL" dirty="0" smtClean="0"/>
            <a:t>Prawa podmiotowe względne</a:t>
          </a:r>
          <a:endParaRPr lang="pl-PL" dirty="0"/>
        </a:p>
      </dgm:t>
    </dgm:pt>
    <dgm:pt modelId="{229EC786-FC59-494E-9E87-F35865E6DD3A}" type="parTrans" cxnId="{81907A07-7D2D-4217-87F1-722388A11D32}">
      <dgm:prSet/>
      <dgm:spPr/>
      <dgm:t>
        <a:bodyPr/>
        <a:lstStyle/>
        <a:p>
          <a:endParaRPr lang="pl-PL"/>
        </a:p>
      </dgm:t>
    </dgm:pt>
    <dgm:pt modelId="{357E1BE6-ED61-499E-8A94-27E16B74D3FA}" type="sibTrans" cxnId="{81907A07-7D2D-4217-87F1-722388A11D32}">
      <dgm:prSet/>
      <dgm:spPr/>
      <dgm:t>
        <a:bodyPr/>
        <a:lstStyle/>
        <a:p>
          <a:endParaRPr lang="pl-PL"/>
        </a:p>
      </dgm:t>
    </dgm:pt>
    <dgm:pt modelId="{C836A17B-BB4B-4267-8697-986D3952AD4A}">
      <dgm:prSet phldrT="[Tekst]"/>
      <dgm:spPr/>
      <dgm:t>
        <a:bodyPr/>
        <a:lstStyle/>
        <a:p>
          <a:r>
            <a:rPr lang="pl-PL" dirty="0" smtClean="0"/>
            <a:t>skuteczne </a:t>
          </a:r>
          <a:r>
            <a:rPr lang="pl-PL" i="1" dirty="0" err="1" smtClean="0"/>
            <a:t>inter</a:t>
          </a:r>
          <a:r>
            <a:rPr lang="pl-PL" i="1" dirty="0" smtClean="0"/>
            <a:t> </a:t>
          </a:r>
          <a:r>
            <a:rPr lang="pl-PL" i="1" dirty="0" err="1" smtClean="0"/>
            <a:t>partes</a:t>
          </a:r>
          <a:r>
            <a:rPr lang="pl-PL" i="1" dirty="0" smtClean="0"/>
            <a:t> </a:t>
          </a:r>
          <a:endParaRPr lang="pl-PL" dirty="0"/>
        </a:p>
      </dgm:t>
    </dgm:pt>
    <dgm:pt modelId="{B5FC7794-8BF2-40FB-84E4-9CB64CBD754D}" type="parTrans" cxnId="{3E5415BE-A4CF-4929-9263-A4ACEC1BCB74}">
      <dgm:prSet/>
      <dgm:spPr/>
      <dgm:t>
        <a:bodyPr/>
        <a:lstStyle/>
        <a:p>
          <a:endParaRPr lang="pl-PL"/>
        </a:p>
      </dgm:t>
    </dgm:pt>
    <dgm:pt modelId="{41AF4A4E-4925-4968-8B95-C22EBAB63546}" type="sibTrans" cxnId="{3E5415BE-A4CF-4929-9263-A4ACEC1BCB74}">
      <dgm:prSet/>
      <dgm:spPr/>
      <dgm:t>
        <a:bodyPr/>
        <a:lstStyle/>
        <a:p>
          <a:endParaRPr lang="pl-PL"/>
        </a:p>
      </dgm:t>
    </dgm:pt>
    <dgm:pt modelId="{6689296F-3EE9-4F73-85A6-647E24EA0224}">
      <dgm:prSet/>
      <dgm:spPr/>
      <dgm:t>
        <a:bodyPr/>
        <a:lstStyle/>
        <a:p>
          <a:r>
            <a:rPr lang="pl-PL" dirty="0" smtClean="0"/>
            <a:t>dominujące przepisy typu </a:t>
          </a:r>
          <a:r>
            <a:rPr lang="pl-PL" i="1" dirty="0" smtClean="0"/>
            <a:t>ius </a:t>
          </a:r>
          <a:r>
            <a:rPr lang="pl-PL" i="1" dirty="0" err="1" smtClean="0"/>
            <a:t>cogens</a:t>
          </a:r>
          <a:r>
            <a:rPr lang="pl-PL" i="1" dirty="0" smtClean="0"/>
            <a:t> </a:t>
          </a:r>
          <a:endParaRPr lang="pl-PL" dirty="0"/>
        </a:p>
      </dgm:t>
    </dgm:pt>
    <dgm:pt modelId="{ECC4E2A3-0A76-467A-BBB0-9C21A35008F2}" type="parTrans" cxnId="{D65CDF7D-D74B-4F36-849F-BBE89E4CC4AF}">
      <dgm:prSet/>
      <dgm:spPr/>
      <dgm:t>
        <a:bodyPr/>
        <a:lstStyle/>
        <a:p>
          <a:endParaRPr lang="pl-PL"/>
        </a:p>
      </dgm:t>
    </dgm:pt>
    <dgm:pt modelId="{30269550-A341-44FF-BF62-50A63320FD4E}" type="sibTrans" cxnId="{D65CDF7D-D74B-4F36-849F-BBE89E4CC4AF}">
      <dgm:prSet/>
      <dgm:spPr/>
      <dgm:t>
        <a:bodyPr/>
        <a:lstStyle/>
        <a:p>
          <a:endParaRPr lang="pl-PL"/>
        </a:p>
      </dgm:t>
    </dgm:pt>
    <dgm:pt modelId="{31288B67-45DE-4598-85A4-2B554552C387}">
      <dgm:prSet/>
      <dgm:spPr/>
      <dgm:t>
        <a:bodyPr/>
        <a:lstStyle/>
        <a:p>
          <a:r>
            <a:rPr lang="pl-PL" smtClean="0"/>
            <a:t>dominujące przepisy typu </a:t>
          </a:r>
          <a:r>
            <a:rPr lang="pl-PL" i="1" smtClean="0"/>
            <a:t>ius dispositivi </a:t>
          </a:r>
          <a:r>
            <a:rPr lang="pl-PL" smtClean="0"/>
            <a:t>– ich zastosowanie następuje wtedy, gdy strony nie uregulowały danego stosunku w sposób odmienny, lub niekompletny</a:t>
          </a:r>
          <a:endParaRPr lang="pl-PL" dirty="0" smtClean="0"/>
        </a:p>
      </dgm:t>
    </dgm:pt>
    <dgm:pt modelId="{E258963E-BB24-485E-80DA-585274B1FE43}" type="parTrans" cxnId="{2DB45E0A-0682-405E-992F-34B7168D4FBC}">
      <dgm:prSet/>
      <dgm:spPr/>
      <dgm:t>
        <a:bodyPr/>
        <a:lstStyle/>
        <a:p>
          <a:endParaRPr lang="pl-PL"/>
        </a:p>
      </dgm:t>
    </dgm:pt>
    <dgm:pt modelId="{49579641-5399-40FA-8DE8-2C08C233BA49}" type="sibTrans" cxnId="{2DB45E0A-0682-405E-992F-34B7168D4FBC}">
      <dgm:prSet/>
      <dgm:spPr/>
      <dgm:t>
        <a:bodyPr/>
        <a:lstStyle/>
        <a:p>
          <a:endParaRPr lang="pl-PL"/>
        </a:p>
      </dgm:t>
    </dgm:pt>
    <dgm:pt modelId="{F78B1FB8-CB70-4168-B5FE-258ADB8396F4}">
      <dgm:prSet/>
      <dgm:spPr/>
      <dgm:t>
        <a:bodyPr/>
        <a:lstStyle/>
        <a:p>
          <a:r>
            <a:rPr lang="pl-PL" dirty="0" smtClean="0"/>
            <a:t>roszczenie nie stanowi skutku naruszenia prawa, ale jest jago istotą,</a:t>
          </a:r>
        </a:p>
      </dgm:t>
    </dgm:pt>
    <dgm:pt modelId="{72E98235-E311-419E-83B0-4F8DE6308139}" type="parTrans" cxnId="{0BA72F23-7D89-46EF-9CF4-559A221E332A}">
      <dgm:prSet/>
      <dgm:spPr/>
      <dgm:t>
        <a:bodyPr/>
        <a:lstStyle/>
        <a:p>
          <a:endParaRPr lang="pl-PL"/>
        </a:p>
      </dgm:t>
    </dgm:pt>
    <dgm:pt modelId="{78F217E8-84C7-4484-A8D3-77DA0418209A}" type="sibTrans" cxnId="{0BA72F23-7D89-46EF-9CF4-559A221E332A}">
      <dgm:prSet/>
      <dgm:spPr/>
      <dgm:t>
        <a:bodyPr/>
        <a:lstStyle/>
        <a:p>
          <a:endParaRPr lang="pl-PL"/>
        </a:p>
      </dgm:t>
    </dgm:pt>
    <dgm:pt modelId="{34FE37C9-DD84-4D6D-A726-3D356D8F4E87}">
      <dgm:prSet phldrT="[Tekst]"/>
      <dgm:spPr/>
      <dgm:t>
        <a:bodyPr/>
        <a:lstStyle/>
        <a:p>
          <a:r>
            <a:rPr lang="pl-PL" dirty="0" smtClean="0"/>
            <a:t>zagrożenie/naruszenie prawa </a:t>
          </a:r>
          <a:r>
            <a:rPr lang="pl-PL" b="1" dirty="0" smtClean="0"/>
            <a:t>rodzi roszczenie </a:t>
          </a:r>
          <a:r>
            <a:rPr lang="pl-PL" dirty="0" smtClean="0"/>
            <a:t>ochronne skierowane do oznaczonej osoby, zindywidualizowanego już podmiotu</a:t>
          </a:r>
          <a:endParaRPr lang="pl-PL" dirty="0"/>
        </a:p>
      </dgm:t>
    </dgm:pt>
    <dgm:pt modelId="{3B3B2773-07BE-4230-A701-94F14F636FC0}" type="parTrans" cxnId="{D12AD4EE-4B67-40FC-B78C-E38545FD0F70}">
      <dgm:prSet/>
      <dgm:spPr/>
    </dgm:pt>
    <dgm:pt modelId="{0CF13CFB-D826-4F61-9DEB-C35F6DAD009F}" type="sibTrans" cxnId="{D12AD4EE-4B67-40FC-B78C-E38545FD0F70}">
      <dgm:prSet/>
      <dgm:spPr/>
    </dgm:pt>
    <dgm:pt modelId="{B174F732-7DFB-43A0-BA22-AB41C4BC4800}">
      <dgm:prSet phldrT="[Tekst]"/>
      <dgm:spPr/>
      <dgm:t>
        <a:bodyPr/>
        <a:lstStyle/>
        <a:p>
          <a:r>
            <a:rPr lang="pl-PL" dirty="0" smtClean="0"/>
            <a:t>określone w przepisach w ramach katalogu zamkniętego (</a:t>
          </a:r>
          <a:r>
            <a:rPr lang="pl-PL" i="1" dirty="0" err="1" smtClean="0"/>
            <a:t>numerus</a:t>
          </a:r>
          <a:r>
            <a:rPr lang="pl-PL" i="1" dirty="0" smtClean="0"/>
            <a:t> </a:t>
          </a:r>
          <a:r>
            <a:rPr lang="pl-PL" i="1" dirty="0" err="1" smtClean="0"/>
            <a:t>clausus</a:t>
          </a:r>
          <a:r>
            <a:rPr lang="pl-PL" dirty="0" smtClean="0"/>
            <a:t>), tzn. o bezwzględności decyduje ustawodawca </a:t>
          </a:r>
          <a:endParaRPr lang="pl-PL" dirty="0"/>
        </a:p>
      </dgm:t>
    </dgm:pt>
    <dgm:pt modelId="{BBED29FC-5BD8-4E39-AB58-C5AA4796EDE0}" type="parTrans" cxnId="{E3B16265-35DD-4FCD-9834-B6C96EAA84DA}">
      <dgm:prSet/>
      <dgm:spPr/>
    </dgm:pt>
    <dgm:pt modelId="{096BB7FE-CD41-4F0A-A248-640718B82A0C}" type="sibTrans" cxnId="{E3B16265-35DD-4FCD-9834-B6C96EAA84DA}">
      <dgm:prSet/>
      <dgm:spPr/>
    </dgm:pt>
    <dgm:pt modelId="{D9586EA2-DC31-4E02-915E-9ED5D6598D33}">
      <dgm:prSet/>
      <dgm:spPr/>
      <dgm:t>
        <a:bodyPr/>
        <a:lstStyle/>
        <a:p>
          <a:r>
            <a:rPr lang="pl-PL" dirty="0" smtClean="0"/>
            <a:t>prawo </a:t>
          </a:r>
          <a:r>
            <a:rPr lang="pl-PL" b="1" dirty="0" smtClean="0"/>
            <a:t>wyczerpuje się </a:t>
          </a:r>
          <a:r>
            <a:rPr lang="pl-PL" dirty="0" smtClean="0"/>
            <a:t>w roszczeniach</a:t>
          </a:r>
        </a:p>
      </dgm:t>
    </dgm:pt>
    <dgm:pt modelId="{230CB29D-0191-481C-B6E2-ECF3A0C979F5}" type="parTrans" cxnId="{67EF09B9-962A-412A-9356-A397BE5D75CC}">
      <dgm:prSet/>
      <dgm:spPr/>
    </dgm:pt>
    <dgm:pt modelId="{041F040D-2CC2-4965-B8CA-905C02D555FA}" type="sibTrans" cxnId="{67EF09B9-962A-412A-9356-A397BE5D75CC}">
      <dgm:prSet/>
      <dgm:spPr/>
    </dgm:pt>
    <dgm:pt modelId="{121811E8-CE42-41B9-A392-F8957FB7215E}" type="pres">
      <dgm:prSet presAssocID="{81B98FB9-85F3-4577-8ED0-B38DE450CFC3}" presName="Name0" presStyleCnt="0">
        <dgm:presLayoutVars>
          <dgm:dir/>
          <dgm:animLvl val="lvl"/>
          <dgm:resizeHandles val="exact"/>
        </dgm:presLayoutVars>
      </dgm:prSet>
      <dgm:spPr/>
      <dgm:t>
        <a:bodyPr/>
        <a:lstStyle/>
        <a:p>
          <a:endParaRPr lang="pl-PL"/>
        </a:p>
      </dgm:t>
    </dgm:pt>
    <dgm:pt modelId="{D61BBF9D-DE65-43FB-8FBE-17B8B8619503}" type="pres">
      <dgm:prSet presAssocID="{C000A0C6-F8F5-4573-8C79-CEEB2A205F38}" presName="composite" presStyleCnt="0"/>
      <dgm:spPr/>
    </dgm:pt>
    <dgm:pt modelId="{490A9058-21D0-43CC-816D-84BACDD1BB47}" type="pres">
      <dgm:prSet presAssocID="{C000A0C6-F8F5-4573-8C79-CEEB2A205F38}" presName="parTx" presStyleLbl="alignNode1" presStyleIdx="0" presStyleCnt="2">
        <dgm:presLayoutVars>
          <dgm:chMax val="0"/>
          <dgm:chPref val="0"/>
          <dgm:bulletEnabled val="1"/>
        </dgm:presLayoutVars>
      </dgm:prSet>
      <dgm:spPr/>
      <dgm:t>
        <a:bodyPr/>
        <a:lstStyle/>
        <a:p>
          <a:endParaRPr lang="pl-PL"/>
        </a:p>
      </dgm:t>
    </dgm:pt>
    <dgm:pt modelId="{95FA35E9-A814-4C0B-AAC9-F9217957BC3E}" type="pres">
      <dgm:prSet presAssocID="{C000A0C6-F8F5-4573-8C79-CEEB2A205F38}" presName="desTx" presStyleLbl="alignAccFollowNode1" presStyleIdx="0" presStyleCnt="2">
        <dgm:presLayoutVars>
          <dgm:bulletEnabled val="1"/>
        </dgm:presLayoutVars>
      </dgm:prSet>
      <dgm:spPr/>
      <dgm:t>
        <a:bodyPr/>
        <a:lstStyle/>
        <a:p>
          <a:endParaRPr lang="pl-PL"/>
        </a:p>
      </dgm:t>
    </dgm:pt>
    <dgm:pt modelId="{2876B86D-0216-4436-99FD-77A0992AEBDF}" type="pres">
      <dgm:prSet presAssocID="{5DB74333-A477-4926-B188-20E21B246F44}" presName="space" presStyleCnt="0"/>
      <dgm:spPr/>
    </dgm:pt>
    <dgm:pt modelId="{BE0D2279-9AC9-4585-A75D-14282A0DF8F4}" type="pres">
      <dgm:prSet presAssocID="{6119531E-2514-4E8F-9F4C-2F67A083BD75}" presName="composite" presStyleCnt="0"/>
      <dgm:spPr/>
    </dgm:pt>
    <dgm:pt modelId="{2E12C84E-2651-47CB-9FE3-47B149C15A23}" type="pres">
      <dgm:prSet presAssocID="{6119531E-2514-4E8F-9F4C-2F67A083BD75}" presName="parTx" presStyleLbl="alignNode1" presStyleIdx="1" presStyleCnt="2">
        <dgm:presLayoutVars>
          <dgm:chMax val="0"/>
          <dgm:chPref val="0"/>
          <dgm:bulletEnabled val="1"/>
        </dgm:presLayoutVars>
      </dgm:prSet>
      <dgm:spPr/>
      <dgm:t>
        <a:bodyPr/>
        <a:lstStyle/>
        <a:p>
          <a:endParaRPr lang="pl-PL"/>
        </a:p>
      </dgm:t>
    </dgm:pt>
    <dgm:pt modelId="{19F6991D-3635-46C3-9BAD-4B32FEF47C2A}" type="pres">
      <dgm:prSet presAssocID="{6119531E-2514-4E8F-9F4C-2F67A083BD75}" presName="desTx" presStyleLbl="alignAccFollowNode1" presStyleIdx="1" presStyleCnt="2">
        <dgm:presLayoutVars>
          <dgm:bulletEnabled val="1"/>
        </dgm:presLayoutVars>
      </dgm:prSet>
      <dgm:spPr/>
      <dgm:t>
        <a:bodyPr/>
        <a:lstStyle/>
        <a:p>
          <a:endParaRPr lang="pl-PL"/>
        </a:p>
      </dgm:t>
    </dgm:pt>
  </dgm:ptLst>
  <dgm:cxnLst>
    <dgm:cxn modelId="{6CC78E4C-82CC-4464-82F9-B6758D72DD63}" type="presOf" srcId="{31288B67-45DE-4598-85A4-2B554552C387}" destId="{19F6991D-3635-46C3-9BAD-4B32FEF47C2A}" srcOrd="0" destOrd="1" presId="urn:microsoft.com/office/officeart/2005/8/layout/hList1"/>
    <dgm:cxn modelId="{19CB33EC-E194-4C91-A35C-86339814720E}" type="presOf" srcId="{34FE37C9-DD84-4D6D-A726-3D356D8F4E87}" destId="{95FA35E9-A814-4C0B-AAC9-F9217957BC3E}" srcOrd="0" destOrd="3" presId="urn:microsoft.com/office/officeart/2005/8/layout/hList1"/>
    <dgm:cxn modelId="{92828425-F6EA-428C-B177-D1E5196B8523}" type="presOf" srcId="{C836A17B-BB4B-4267-8697-986D3952AD4A}" destId="{19F6991D-3635-46C3-9BAD-4B32FEF47C2A}" srcOrd="0" destOrd="0" presId="urn:microsoft.com/office/officeart/2005/8/layout/hList1"/>
    <dgm:cxn modelId="{0799723B-EB17-4654-94F5-2F0EDB3132FC}" type="presOf" srcId="{6689296F-3EE9-4F73-85A6-647E24EA0224}" destId="{95FA35E9-A814-4C0B-AAC9-F9217957BC3E}" srcOrd="0" destOrd="1" presId="urn:microsoft.com/office/officeart/2005/8/layout/hList1"/>
    <dgm:cxn modelId="{1E21865F-A294-4BCE-9177-9740C9DA76F8}" type="presOf" srcId="{F78B1FB8-CB70-4168-B5FE-258ADB8396F4}" destId="{19F6991D-3635-46C3-9BAD-4B32FEF47C2A}" srcOrd="0" destOrd="2" presId="urn:microsoft.com/office/officeart/2005/8/layout/hList1"/>
    <dgm:cxn modelId="{8A258C03-186A-429D-8A7D-F89F00BD119C}" type="presOf" srcId="{2AEB9F3F-CF0D-4509-8AF0-95E23F52639C}" destId="{95FA35E9-A814-4C0B-AAC9-F9217957BC3E}" srcOrd="0" destOrd="0" presId="urn:microsoft.com/office/officeart/2005/8/layout/hList1"/>
    <dgm:cxn modelId="{D65CDF7D-D74B-4F36-849F-BBE89E4CC4AF}" srcId="{C000A0C6-F8F5-4573-8C79-CEEB2A205F38}" destId="{6689296F-3EE9-4F73-85A6-647E24EA0224}" srcOrd="1" destOrd="0" parTransId="{ECC4E2A3-0A76-467A-BBB0-9C21A35008F2}" sibTransId="{30269550-A341-44FF-BF62-50A63320FD4E}"/>
    <dgm:cxn modelId="{E58EE02C-FAC5-4211-ACEA-9E65A5667935}" type="presOf" srcId="{8FD386E8-3109-433B-A1F0-E7CED258D157}" destId="{95FA35E9-A814-4C0B-AAC9-F9217957BC3E}" srcOrd="0" destOrd="2" presId="urn:microsoft.com/office/officeart/2005/8/layout/hList1"/>
    <dgm:cxn modelId="{3BC2DF24-5EDF-4176-AEAC-7ECBEA540E04}" type="presOf" srcId="{C000A0C6-F8F5-4573-8C79-CEEB2A205F38}" destId="{490A9058-21D0-43CC-816D-84BACDD1BB47}" srcOrd="0" destOrd="0" presId="urn:microsoft.com/office/officeart/2005/8/layout/hList1"/>
    <dgm:cxn modelId="{81907A07-7D2D-4217-87F1-722388A11D32}" srcId="{81B98FB9-85F3-4577-8ED0-B38DE450CFC3}" destId="{6119531E-2514-4E8F-9F4C-2F67A083BD75}" srcOrd="1" destOrd="0" parTransId="{229EC786-FC59-494E-9E87-F35865E6DD3A}" sibTransId="{357E1BE6-ED61-499E-8A94-27E16B74D3FA}"/>
    <dgm:cxn modelId="{D12AD4EE-4B67-40FC-B78C-E38545FD0F70}" srcId="{C000A0C6-F8F5-4573-8C79-CEEB2A205F38}" destId="{34FE37C9-DD84-4D6D-A726-3D356D8F4E87}" srcOrd="3" destOrd="0" parTransId="{3B3B2773-07BE-4230-A701-94F14F636FC0}" sibTransId="{0CF13CFB-D826-4F61-9DEB-C35F6DAD009F}"/>
    <dgm:cxn modelId="{6813FCFC-F706-4AFB-A0CF-18C3EB4BACBE}" srcId="{C000A0C6-F8F5-4573-8C79-CEEB2A205F38}" destId="{2AEB9F3F-CF0D-4509-8AF0-95E23F52639C}" srcOrd="0" destOrd="0" parTransId="{2A9DB847-E719-424B-8BD9-E54085C1658E}" sibTransId="{6DC2BC56-841C-4F52-9937-C9ED35ECFB26}"/>
    <dgm:cxn modelId="{8B33E507-EC63-4166-A84F-35789AF848D2}" srcId="{81B98FB9-85F3-4577-8ED0-B38DE450CFC3}" destId="{C000A0C6-F8F5-4573-8C79-CEEB2A205F38}" srcOrd="0" destOrd="0" parTransId="{CEFA36B1-6FC4-4CC2-8E73-63A3ECC4CF07}" sibTransId="{5DB74333-A477-4926-B188-20E21B246F44}"/>
    <dgm:cxn modelId="{E3B16265-35DD-4FCD-9834-B6C96EAA84DA}" srcId="{C000A0C6-F8F5-4573-8C79-CEEB2A205F38}" destId="{B174F732-7DFB-43A0-BA22-AB41C4BC4800}" srcOrd="4" destOrd="0" parTransId="{BBED29FC-5BD8-4E39-AB58-C5AA4796EDE0}" sibTransId="{096BB7FE-CD41-4F0A-A248-640718B82A0C}"/>
    <dgm:cxn modelId="{84B07B50-B6B1-4DA5-B18D-C5AB41057BC2}" type="presOf" srcId="{B174F732-7DFB-43A0-BA22-AB41C4BC4800}" destId="{95FA35E9-A814-4C0B-AAC9-F9217957BC3E}" srcOrd="0" destOrd="4" presId="urn:microsoft.com/office/officeart/2005/8/layout/hList1"/>
    <dgm:cxn modelId="{2DB45E0A-0682-405E-992F-34B7168D4FBC}" srcId="{6119531E-2514-4E8F-9F4C-2F67A083BD75}" destId="{31288B67-45DE-4598-85A4-2B554552C387}" srcOrd="1" destOrd="0" parTransId="{E258963E-BB24-485E-80DA-585274B1FE43}" sibTransId="{49579641-5399-40FA-8DE8-2C08C233BA49}"/>
    <dgm:cxn modelId="{3E5415BE-A4CF-4929-9263-A4ACEC1BCB74}" srcId="{6119531E-2514-4E8F-9F4C-2F67A083BD75}" destId="{C836A17B-BB4B-4267-8697-986D3952AD4A}" srcOrd="0" destOrd="0" parTransId="{B5FC7794-8BF2-40FB-84E4-9CB64CBD754D}" sibTransId="{41AF4A4E-4925-4968-8B95-C22EBAB63546}"/>
    <dgm:cxn modelId="{67EF09B9-962A-412A-9356-A397BE5D75CC}" srcId="{6119531E-2514-4E8F-9F4C-2F67A083BD75}" destId="{D9586EA2-DC31-4E02-915E-9ED5D6598D33}" srcOrd="3" destOrd="0" parTransId="{230CB29D-0191-481C-B6E2-ECF3A0C979F5}" sibTransId="{041F040D-2CC2-4965-B8CA-905C02D555FA}"/>
    <dgm:cxn modelId="{F84122D8-ECD2-43CD-8B8D-CA4E4551727B}" type="presOf" srcId="{81B98FB9-85F3-4577-8ED0-B38DE450CFC3}" destId="{121811E8-CE42-41B9-A392-F8957FB7215E}" srcOrd="0" destOrd="0" presId="urn:microsoft.com/office/officeart/2005/8/layout/hList1"/>
    <dgm:cxn modelId="{71FB4E18-4BAB-47C7-AFD3-58572EA90BF8}" type="presOf" srcId="{D9586EA2-DC31-4E02-915E-9ED5D6598D33}" destId="{19F6991D-3635-46C3-9BAD-4B32FEF47C2A}" srcOrd="0" destOrd="3" presId="urn:microsoft.com/office/officeart/2005/8/layout/hList1"/>
    <dgm:cxn modelId="{DFDF0B35-B442-4C76-AF3A-EE09C9C39680}" type="presOf" srcId="{6119531E-2514-4E8F-9F4C-2F67A083BD75}" destId="{2E12C84E-2651-47CB-9FE3-47B149C15A23}" srcOrd="0" destOrd="0" presId="urn:microsoft.com/office/officeart/2005/8/layout/hList1"/>
    <dgm:cxn modelId="{0BA72F23-7D89-46EF-9CF4-559A221E332A}" srcId="{6119531E-2514-4E8F-9F4C-2F67A083BD75}" destId="{F78B1FB8-CB70-4168-B5FE-258ADB8396F4}" srcOrd="2" destOrd="0" parTransId="{72E98235-E311-419E-83B0-4F8DE6308139}" sibTransId="{78F217E8-84C7-4484-A8D3-77DA0418209A}"/>
    <dgm:cxn modelId="{1177D71A-F250-4B54-A729-A4D0120B36DA}" srcId="{C000A0C6-F8F5-4573-8C79-CEEB2A205F38}" destId="{8FD386E8-3109-433B-A1F0-E7CED258D157}" srcOrd="2" destOrd="0" parTransId="{A7579D81-EA2E-49B6-971E-8AB825A8EF8E}" sibTransId="{525A749E-184C-46C6-91E4-D1DEAA96FFF6}"/>
    <dgm:cxn modelId="{9CA09030-4CEE-45F7-B42F-0D4AB3848FC6}" type="presParOf" srcId="{121811E8-CE42-41B9-A392-F8957FB7215E}" destId="{D61BBF9D-DE65-43FB-8FBE-17B8B8619503}" srcOrd="0" destOrd="0" presId="urn:microsoft.com/office/officeart/2005/8/layout/hList1"/>
    <dgm:cxn modelId="{6E561A05-CA99-4DE5-9036-CA6043880340}" type="presParOf" srcId="{D61BBF9D-DE65-43FB-8FBE-17B8B8619503}" destId="{490A9058-21D0-43CC-816D-84BACDD1BB47}" srcOrd="0" destOrd="0" presId="urn:microsoft.com/office/officeart/2005/8/layout/hList1"/>
    <dgm:cxn modelId="{827ADEBD-ECBB-4925-BB62-C9BA28332432}" type="presParOf" srcId="{D61BBF9D-DE65-43FB-8FBE-17B8B8619503}" destId="{95FA35E9-A814-4C0B-AAC9-F9217957BC3E}" srcOrd="1" destOrd="0" presId="urn:microsoft.com/office/officeart/2005/8/layout/hList1"/>
    <dgm:cxn modelId="{FBB9C954-A51F-4EEF-AFB2-B8B64ECDB9BD}" type="presParOf" srcId="{121811E8-CE42-41B9-A392-F8957FB7215E}" destId="{2876B86D-0216-4436-99FD-77A0992AEBDF}" srcOrd="1" destOrd="0" presId="urn:microsoft.com/office/officeart/2005/8/layout/hList1"/>
    <dgm:cxn modelId="{5611F460-915D-4F4C-B7C0-B5803F305F9B}" type="presParOf" srcId="{121811E8-CE42-41B9-A392-F8957FB7215E}" destId="{BE0D2279-9AC9-4585-A75D-14282A0DF8F4}" srcOrd="2" destOrd="0" presId="urn:microsoft.com/office/officeart/2005/8/layout/hList1"/>
    <dgm:cxn modelId="{F62CC8D1-E7FD-420F-BB81-1FC7A6356EC7}" type="presParOf" srcId="{BE0D2279-9AC9-4585-A75D-14282A0DF8F4}" destId="{2E12C84E-2651-47CB-9FE3-47B149C15A23}" srcOrd="0" destOrd="0" presId="urn:microsoft.com/office/officeart/2005/8/layout/hList1"/>
    <dgm:cxn modelId="{5768A54B-1219-4E06-9C9D-225DC0B59741}" type="presParOf" srcId="{BE0D2279-9AC9-4585-A75D-14282A0DF8F4}" destId="{19F6991D-3635-46C3-9BAD-4B32FEF47C2A}" srcOrd="1" destOrd="0" presId="urn:microsoft.com/office/officeart/2005/8/layout/hList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F9DA1C8-8A5F-41F2-BBF1-22B77E56212E}"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pl-PL"/>
        </a:p>
      </dgm:t>
    </dgm:pt>
    <dgm:pt modelId="{2F734644-EA43-40D2-82CF-60974CF387E7}">
      <dgm:prSet phldrT="[Tekst]"/>
      <dgm:spPr/>
      <dgm:t>
        <a:bodyPr/>
        <a:lstStyle/>
        <a:p>
          <a:r>
            <a:rPr lang="pl-PL" dirty="0" smtClean="0"/>
            <a:t>rzeczy</a:t>
          </a:r>
          <a:endParaRPr lang="pl-PL" dirty="0"/>
        </a:p>
      </dgm:t>
    </dgm:pt>
    <dgm:pt modelId="{F5640756-2CCF-4424-BF7D-F4D692BBB6E2}" type="parTrans" cxnId="{2E727601-3D92-4741-B4BC-71C29A8EA95F}">
      <dgm:prSet/>
      <dgm:spPr/>
      <dgm:t>
        <a:bodyPr/>
        <a:lstStyle/>
        <a:p>
          <a:endParaRPr lang="pl-PL"/>
        </a:p>
      </dgm:t>
    </dgm:pt>
    <dgm:pt modelId="{5F6E6B59-EE6F-4686-80CC-9D4F02FD0F3C}" type="sibTrans" cxnId="{2E727601-3D92-4741-B4BC-71C29A8EA95F}">
      <dgm:prSet/>
      <dgm:spPr/>
      <dgm:t>
        <a:bodyPr/>
        <a:lstStyle/>
        <a:p>
          <a:endParaRPr lang="pl-PL"/>
        </a:p>
      </dgm:t>
    </dgm:pt>
    <dgm:pt modelId="{22FFAD18-8BD9-4EE9-A423-0F898C6F688C}">
      <dgm:prSet phldrT="[Tekst]"/>
      <dgm:spPr/>
      <dgm:t>
        <a:bodyPr/>
        <a:lstStyle/>
        <a:p>
          <a:r>
            <a:rPr lang="pl-PL" dirty="0" smtClean="0"/>
            <a:t>nieruchomości</a:t>
          </a:r>
          <a:endParaRPr lang="pl-PL" dirty="0"/>
        </a:p>
      </dgm:t>
    </dgm:pt>
    <dgm:pt modelId="{9FCB231A-DE7F-496A-B811-10B042016B81}" type="parTrans" cxnId="{E05FC36E-CFA9-4DAC-8A74-945CC83BEAB6}">
      <dgm:prSet/>
      <dgm:spPr/>
      <dgm:t>
        <a:bodyPr/>
        <a:lstStyle/>
        <a:p>
          <a:endParaRPr lang="pl-PL"/>
        </a:p>
      </dgm:t>
    </dgm:pt>
    <dgm:pt modelId="{7C105244-FB90-4AD1-A48E-775E1776243D}" type="sibTrans" cxnId="{E05FC36E-CFA9-4DAC-8A74-945CC83BEAB6}">
      <dgm:prSet/>
      <dgm:spPr/>
      <dgm:t>
        <a:bodyPr/>
        <a:lstStyle/>
        <a:p>
          <a:endParaRPr lang="pl-PL"/>
        </a:p>
      </dgm:t>
    </dgm:pt>
    <dgm:pt modelId="{124953DB-06EA-417C-BDDA-05CF046A0CB8}">
      <dgm:prSet phldrT="[Tekst]"/>
      <dgm:spPr/>
      <dgm:t>
        <a:bodyPr/>
        <a:lstStyle/>
        <a:p>
          <a:r>
            <a:rPr lang="pl-PL" dirty="0" smtClean="0"/>
            <a:t>rzeczy ruchome</a:t>
          </a:r>
          <a:endParaRPr lang="pl-PL" dirty="0"/>
        </a:p>
      </dgm:t>
    </dgm:pt>
    <dgm:pt modelId="{D152EDBA-9F3A-4DD4-9C86-B9AF03CB466F}" type="parTrans" cxnId="{92E7B758-C37B-4318-86F5-C985633FFB8B}">
      <dgm:prSet/>
      <dgm:spPr/>
      <dgm:t>
        <a:bodyPr/>
        <a:lstStyle/>
        <a:p>
          <a:endParaRPr lang="pl-PL"/>
        </a:p>
      </dgm:t>
    </dgm:pt>
    <dgm:pt modelId="{72FF9D2C-D2D5-4267-884D-9490E95BE768}" type="sibTrans" cxnId="{92E7B758-C37B-4318-86F5-C985633FFB8B}">
      <dgm:prSet/>
      <dgm:spPr/>
      <dgm:t>
        <a:bodyPr/>
        <a:lstStyle/>
        <a:p>
          <a:endParaRPr lang="pl-PL"/>
        </a:p>
      </dgm:t>
    </dgm:pt>
    <dgm:pt modelId="{FACC8924-B7E8-4313-9336-EE6ECF87D246}">
      <dgm:prSet phldrT="[Tekst]"/>
      <dgm:spPr/>
      <dgm:t>
        <a:bodyPr/>
        <a:lstStyle/>
        <a:p>
          <a:r>
            <a:rPr lang="pl-PL" dirty="0" smtClean="0"/>
            <a:t>rzeczy</a:t>
          </a:r>
          <a:endParaRPr lang="pl-PL" dirty="0"/>
        </a:p>
      </dgm:t>
    </dgm:pt>
    <dgm:pt modelId="{B95119C1-445B-4413-ACB6-72C825ABA1AE}" type="parTrans" cxnId="{BDEBE804-52E2-4301-858A-694ED6BE2C93}">
      <dgm:prSet/>
      <dgm:spPr/>
      <dgm:t>
        <a:bodyPr/>
        <a:lstStyle/>
        <a:p>
          <a:endParaRPr lang="pl-PL"/>
        </a:p>
      </dgm:t>
    </dgm:pt>
    <dgm:pt modelId="{C3CD5EC5-3FB1-4E7E-8C45-5D46A394EB16}" type="sibTrans" cxnId="{BDEBE804-52E2-4301-858A-694ED6BE2C93}">
      <dgm:prSet/>
      <dgm:spPr/>
      <dgm:t>
        <a:bodyPr/>
        <a:lstStyle/>
        <a:p>
          <a:endParaRPr lang="pl-PL"/>
        </a:p>
      </dgm:t>
    </dgm:pt>
    <dgm:pt modelId="{3B73FAF2-0611-4D74-8943-0F1D67C3B968}">
      <dgm:prSet phldrT="[Tekst]"/>
      <dgm:spPr/>
      <dgm:t>
        <a:bodyPr/>
        <a:lstStyle/>
        <a:p>
          <a:r>
            <a:rPr lang="pl-PL" dirty="0" smtClean="0"/>
            <a:t>oznaczone co do gatunku</a:t>
          </a:r>
          <a:endParaRPr lang="pl-PL" dirty="0"/>
        </a:p>
      </dgm:t>
    </dgm:pt>
    <dgm:pt modelId="{04D679CB-BE55-4A52-8737-301E00AC1544}" type="parTrans" cxnId="{5A3018FC-E8F0-4BEE-907A-366E335345D3}">
      <dgm:prSet/>
      <dgm:spPr/>
      <dgm:t>
        <a:bodyPr/>
        <a:lstStyle/>
        <a:p>
          <a:endParaRPr lang="pl-PL"/>
        </a:p>
      </dgm:t>
    </dgm:pt>
    <dgm:pt modelId="{6D4E32B7-491B-47B2-89E3-81500C5B1383}" type="sibTrans" cxnId="{5A3018FC-E8F0-4BEE-907A-366E335345D3}">
      <dgm:prSet/>
      <dgm:spPr/>
      <dgm:t>
        <a:bodyPr/>
        <a:lstStyle/>
        <a:p>
          <a:endParaRPr lang="pl-PL"/>
        </a:p>
      </dgm:t>
    </dgm:pt>
    <dgm:pt modelId="{AF4D753B-19E1-4884-9BB1-92E4A89B4082}">
      <dgm:prSet phldrT="[Tekst]"/>
      <dgm:spPr/>
      <dgm:t>
        <a:bodyPr/>
        <a:lstStyle/>
        <a:p>
          <a:r>
            <a:rPr lang="pl-PL" dirty="0" smtClean="0"/>
            <a:t>oznaczone co do tożsamości</a:t>
          </a:r>
          <a:endParaRPr lang="pl-PL" dirty="0"/>
        </a:p>
      </dgm:t>
    </dgm:pt>
    <dgm:pt modelId="{1757132C-A095-4235-91E3-62BE3E5B517E}" type="parTrans" cxnId="{39BC8935-4DE0-41A2-8ECB-EC2D6CDC0D66}">
      <dgm:prSet/>
      <dgm:spPr/>
      <dgm:t>
        <a:bodyPr/>
        <a:lstStyle/>
        <a:p>
          <a:endParaRPr lang="pl-PL"/>
        </a:p>
      </dgm:t>
    </dgm:pt>
    <dgm:pt modelId="{32B63DE8-0E27-4778-93E3-D4119C9B40EA}" type="sibTrans" cxnId="{39BC8935-4DE0-41A2-8ECB-EC2D6CDC0D66}">
      <dgm:prSet/>
      <dgm:spPr/>
      <dgm:t>
        <a:bodyPr/>
        <a:lstStyle/>
        <a:p>
          <a:endParaRPr lang="pl-PL"/>
        </a:p>
      </dgm:t>
    </dgm:pt>
    <dgm:pt modelId="{61BA7A17-F7C4-4F01-9AF5-70B001A08511}" type="pres">
      <dgm:prSet presAssocID="{7F9DA1C8-8A5F-41F2-BBF1-22B77E56212E}" presName="diagram" presStyleCnt="0">
        <dgm:presLayoutVars>
          <dgm:chPref val="1"/>
          <dgm:dir/>
          <dgm:animOne val="branch"/>
          <dgm:animLvl val="lvl"/>
          <dgm:resizeHandles/>
        </dgm:presLayoutVars>
      </dgm:prSet>
      <dgm:spPr/>
      <dgm:t>
        <a:bodyPr/>
        <a:lstStyle/>
        <a:p>
          <a:endParaRPr lang="pl-PL"/>
        </a:p>
      </dgm:t>
    </dgm:pt>
    <dgm:pt modelId="{C406EB8C-BB69-446E-9120-0D20F2328923}" type="pres">
      <dgm:prSet presAssocID="{2F734644-EA43-40D2-82CF-60974CF387E7}" presName="root" presStyleCnt="0"/>
      <dgm:spPr/>
    </dgm:pt>
    <dgm:pt modelId="{EAAE7FEF-589B-4AC9-8FFB-95193D4F7EF1}" type="pres">
      <dgm:prSet presAssocID="{2F734644-EA43-40D2-82CF-60974CF387E7}" presName="rootComposite" presStyleCnt="0"/>
      <dgm:spPr/>
    </dgm:pt>
    <dgm:pt modelId="{7E8BAF3D-CA12-44D6-BD06-1932A779B7F7}" type="pres">
      <dgm:prSet presAssocID="{2F734644-EA43-40D2-82CF-60974CF387E7}" presName="rootText" presStyleLbl="node1" presStyleIdx="0" presStyleCnt="2"/>
      <dgm:spPr/>
      <dgm:t>
        <a:bodyPr/>
        <a:lstStyle/>
        <a:p>
          <a:endParaRPr lang="pl-PL"/>
        </a:p>
      </dgm:t>
    </dgm:pt>
    <dgm:pt modelId="{317361E9-DF6B-4D2F-A1CF-8953FCAB343F}" type="pres">
      <dgm:prSet presAssocID="{2F734644-EA43-40D2-82CF-60974CF387E7}" presName="rootConnector" presStyleLbl="node1" presStyleIdx="0" presStyleCnt="2"/>
      <dgm:spPr/>
      <dgm:t>
        <a:bodyPr/>
        <a:lstStyle/>
        <a:p>
          <a:endParaRPr lang="pl-PL"/>
        </a:p>
      </dgm:t>
    </dgm:pt>
    <dgm:pt modelId="{0292FF22-0A02-48E7-AF63-4FDAA16C0AC3}" type="pres">
      <dgm:prSet presAssocID="{2F734644-EA43-40D2-82CF-60974CF387E7}" presName="childShape" presStyleCnt="0"/>
      <dgm:spPr/>
    </dgm:pt>
    <dgm:pt modelId="{3A3D0FF0-9110-4373-B042-BB5104219EB8}" type="pres">
      <dgm:prSet presAssocID="{9FCB231A-DE7F-496A-B811-10B042016B81}" presName="Name13" presStyleLbl="parChTrans1D2" presStyleIdx="0" presStyleCnt="4"/>
      <dgm:spPr/>
      <dgm:t>
        <a:bodyPr/>
        <a:lstStyle/>
        <a:p>
          <a:endParaRPr lang="pl-PL"/>
        </a:p>
      </dgm:t>
    </dgm:pt>
    <dgm:pt modelId="{09AF2902-4C42-4D16-B780-EFBB439A4698}" type="pres">
      <dgm:prSet presAssocID="{22FFAD18-8BD9-4EE9-A423-0F898C6F688C}" presName="childText" presStyleLbl="bgAcc1" presStyleIdx="0" presStyleCnt="4">
        <dgm:presLayoutVars>
          <dgm:bulletEnabled val="1"/>
        </dgm:presLayoutVars>
      </dgm:prSet>
      <dgm:spPr/>
      <dgm:t>
        <a:bodyPr/>
        <a:lstStyle/>
        <a:p>
          <a:endParaRPr lang="pl-PL"/>
        </a:p>
      </dgm:t>
    </dgm:pt>
    <dgm:pt modelId="{2663751A-8594-4EF2-B5FE-F4F7A2D3CFF6}" type="pres">
      <dgm:prSet presAssocID="{D152EDBA-9F3A-4DD4-9C86-B9AF03CB466F}" presName="Name13" presStyleLbl="parChTrans1D2" presStyleIdx="1" presStyleCnt="4"/>
      <dgm:spPr/>
      <dgm:t>
        <a:bodyPr/>
        <a:lstStyle/>
        <a:p>
          <a:endParaRPr lang="pl-PL"/>
        </a:p>
      </dgm:t>
    </dgm:pt>
    <dgm:pt modelId="{B56D9BD7-AA37-4319-BCB4-933D8F671E04}" type="pres">
      <dgm:prSet presAssocID="{124953DB-06EA-417C-BDDA-05CF046A0CB8}" presName="childText" presStyleLbl="bgAcc1" presStyleIdx="1" presStyleCnt="4">
        <dgm:presLayoutVars>
          <dgm:bulletEnabled val="1"/>
        </dgm:presLayoutVars>
      </dgm:prSet>
      <dgm:spPr/>
      <dgm:t>
        <a:bodyPr/>
        <a:lstStyle/>
        <a:p>
          <a:endParaRPr lang="pl-PL"/>
        </a:p>
      </dgm:t>
    </dgm:pt>
    <dgm:pt modelId="{A951D479-9D46-499A-90A1-8F86AEF212F2}" type="pres">
      <dgm:prSet presAssocID="{FACC8924-B7E8-4313-9336-EE6ECF87D246}" presName="root" presStyleCnt="0"/>
      <dgm:spPr/>
    </dgm:pt>
    <dgm:pt modelId="{F050B2CC-9FBE-4845-AD1A-6DB7CE88730C}" type="pres">
      <dgm:prSet presAssocID="{FACC8924-B7E8-4313-9336-EE6ECF87D246}" presName="rootComposite" presStyleCnt="0"/>
      <dgm:spPr/>
    </dgm:pt>
    <dgm:pt modelId="{15C57DA4-396B-4985-A02B-2955B093F4C8}" type="pres">
      <dgm:prSet presAssocID="{FACC8924-B7E8-4313-9336-EE6ECF87D246}" presName="rootText" presStyleLbl="node1" presStyleIdx="1" presStyleCnt="2"/>
      <dgm:spPr/>
      <dgm:t>
        <a:bodyPr/>
        <a:lstStyle/>
        <a:p>
          <a:endParaRPr lang="pl-PL"/>
        </a:p>
      </dgm:t>
    </dgm:pt>
    <dgm:pt modelId="{C03C9DB5-CEE6-44C9-9DEC-92BD6BAF0502}" type="pres">
      <dgm:prSet presAssocID="{FACC8924-B7E8-4313-9336-EE6ECF87D246}" presName="rootConnector" presStyleLbl="node1" presStyleIdx="1" presStyleCnt="2"/>
      <dgm:spPr/>
      <dgm:t>
        <a:bodyPr/>
        <a:lstStyle/>
        <a:p>
          <a:endParaRPr lang="pl-PL"/>
        </a:p>
      </dgm:t>
    </dgm:pt>
    <dgm:pt modelId="{F146608B-3E8A-492C-8661-6989F70D8BF4}" type="pres">
      <dgm:prSet presAssocID="{FACC8924-B7E8-4313-9336-EE6ECF87D246}" presName="childShape" presStyleCnt="0"/>
      <dgm:spPr/>
    </dgm:pt>
    <dgm:pt modelId="{4FFF2DF2-D6EA-461C-A385-E141012B788B}" type="pres">
      <dgm:prSet presAssocID="{04D679CB-BE55-4A52-8737-301E00AC1544}" presName="Name13" presStyleLbl="parChTrans1D2" presStyleIdx="2" presStyleCnt="4"/>
      <dgm:spPr/>
      <dgm:t>
        <a:bodyPr/>
        <a:lstStyle/>
        <a:p>
          <a:endParaRPr lang="pl-PL"/>
        </a:p>
      </dgm:t>
    </dgm:pt>
    <dgm:pt modelId="{F3E75703-F1D5-416A-AA3F-C7DAE7E36E55}" type="pres">
      <dgm:prSet presAssocID="{3B73FAF2-0611-4D74-8943-0F1D67C3B968}" presName="childText" presStyleLbl="bgAcc1" presStyleIdx="2" presStyleCnt="4">
        <dgm:presLayoutVars>
          <dgm:bulletEnabled val="1"/>
        </dgm:presLayoutVars>
      </dgm:prSet>
      <dgm:spPr/>
      <dgm:t>
        <a:bodyPr/>
        <a:lstStyle/>
        <a:p>
          <a:endParaRPr lang="pl-PL"/>
        </a:p>
      </dgm:t>
    </dgm:pt>
    <dgm:pt modelId="{34981AC4-0523-459D-ACB7-937460772D7E}" type="pres">
      <dgm:prSet presAssocID="{1757132C-A095-4235-91E3-62BE3E5B517E}" presName="Name13" presStyleLbl="parChTrans1D2" presStyleIdx="3" presStyleCnt="4"/>
      <dgm:spPr/>
      <dgm:t>
        <a:bodyPr/>
        <a:lstStyle/>
        <a:p>
          <a:endParaRPr lang="pl-PL"/>
        </a:p>
      </dgm:t>
    </dgm:pt>
    <dgm:pt modelId="{2CD9A62E-EEBD-4146-BE07-DE8BB429F7B1}" type="pres">
      <dgm:prSet presAssocID="{AF4D753B-19E1-4884-9BB1-92E4A89B4082}" presName="childText" presStyleLbl="bgAcc1" presStyleIdx="3" presStyleCnt="4">
        <dgm:presLayoutVars>
          <dgm:bulletEnabled val="1"/>
        </dgm:presLayoutVars>
      </dgm:prSet>
      <dgm:spPr/>
      <dgm:t>
        <a:bodyPr/>
        <a:lstStyle/>
        <a:p>
          <a:endParaRPr lang="pl-PL"/>
        </a:p>
      </dgm:t>
    </dgm:pt>
  </dgm:ptLst>
  <dgm:cxnLst>
    <dgm:cxn modelId="{2F298B9A-537E-4572-B592-0EF04AC8E5B2}" type="presOf" srcId="{22FFAD18-8BD9-4EE9-A423-0F898C6F688C}" destId="{09AF2902-4C42-4D16-B780-EFBB439A4698}" srcOrd="0" destOrd="0" presId="urn:microsoft.com/office/officeart/2005/8/layout/hierarchy3"/>
    <dgm:cxn modelId="{4C39E914-EBAC-468F-8D9C-9DD48AB00420}" type="presOf" srcId="{7F9DA1C8-8A5F-41F2-BBF1-22B77E56212E}" destId="{61BA7A17-F7C4-4F01-9AF5-70B001A08511}" srcOrd="0" destOrd="0" presId="urn:microsoft.com/office/officeart/2005/8/layout/hierarchy3"/>
    <dgm:cxn modelId="{3367A599-1E93-4B2C-BF53-2E9E8F692EFC}" type="presOf" srcId="{AF4D753B-19E1-4884-9BB1-92E4A89B4082}" destId="{2CD9A62E-EEBD-4146-BE07-DE8BB429F7B1}" srcOrd="0" destOrd="0" presId="urn:microsoft.com/office/officeart/2005/8/layout/hierarchy3"/>
    <dgm:cxn modelId="{CD12FDE4-7860-4BD5-B008-C8871C597A47}" type="presOf" srcId="{9FCB231A-DE7F-496A-B811-10B042016B81}" destId="{3A3D0FF0-9110-4373-B042-BB5104219EB8}" srcOrd="0" destOrd="0" presId="urn:microsoft.com/office/officeart/2005/8/layout/hierarchy3"/>
    <dgm:cxn modelId="{EE1E34DF-681C-4A78-BEDA-3BDE74982505}" type="presOf" srcId="{124953DB-06EA-417C-BDDA-05CF046A0CB8}" destId="{B56D9BD7-AA37-4319-BCB4-933D8F671E04}" srcOrd="0" destOrd="0" presId="urn:microsoft.com/office/officeart/2005/8/layout/hierarchy3"/>
    <dgm:cxn modelId="{92E7B758-C37B-4318-86F5-C985633FFB8B}" srcId="{2F734644-EA43-40D2-82CF-60974CF387E7}" destId="{124953DB-06EA-417C-BDDA-05CF046A0CB8}" srcOrd="1" destOrd="0" parTransId="{D152EDBA-9F3A-4DD4-9C86-B9AF03CB466F}" sibTransId="{72FF9D2C-D2D5-4267-884D-9490E95BE768}"/>
    <dgm:cxn modelId="{56E33CB2-8F94-4DA5-B47D-3C1A1C46266E}" type="presOf" srcId="{2F734644-EA43-40D2-82CF-60974CF387E7}" destId="{317361E9-DF6B-4D2F-A1CF-8953FCAB343F}" srcOrd="1" destOrd="0" presId="urn:microsoft.com/office/officeart/2005/8/layout/hierarchy3"/>
    <dgm:cxn modelId="{5A3018FC-E8F0-4BEE-907A-366E335345D3}" srcId="{FACC8924-B7E8-4313-9336-EE6ECF87D246}" destId="{3B73FAF2-0611-4D74-8943-0F1D67C3B968}" srcOrd="0" destOrd="0" parTransId="{04D679CB-BE55-4A52-8737-301E00AC1544}" sibTransId="{6D4E32B7-491B-47B2-89E3-81500C5B1383}"/>
    <dgm:cxn modelId="{70D90A4D-B9C4-4974-BFAF-2E22FB9BBB01}" type="presOf" srcId="{FACC8924-B7E8-4313-9336-EE6ECF87D246}" destId="{15C57DA4-396B-4985-A02B-2955B093F4C8}" srcOrd="0" destOrd="0" presId="urn:microsoft.com/office/officeart/2005/8/layout/hierarchy3"/>
    <dgm:cxn modelId="{E05FC36E-CFA9-4DAC-8A74-945CC83BEAB6}" srcId="{2F734644-EA43-40D2-82CF-60974CF387E7}" destId="{22FFAD18-8BD9-4EE9-A423-0F898C6F688C}" srcOrd="0" destOrd="0" parTransId="{9FCB231A-DE7F-496A-B811-10B042016B81}" sibTransId="{7C105244-FB90-4AD1-A48E-775E1776243D}"/>
    <dgm:cxn modelId="{65753999-9795-488D-9C98-1D9D3052C1F2}" type="presOf" srcId="{3B73FAF2-0611-4D74-8943-0F1D67C3B968}" destId="{F3E75703-F1D5-416A-AA3F-C7DAE7E36E55}" srcOrd="0" destOrd="0" presId="urn:microsoft.com/office/officeart/2005/8/layout/hierarchy3"/>
    <dgm:cxn modelId="{15C4ECBE-8454-4442-9A8E-D46C518AFB59}" type="presOf" srcId="{FACC8924-B7E8-4313-9336-EE6ECF87D246}" destId="{C03C9DB5-CEE6-44C9-9DEC-92BD6BAF0502}" srcOrd="1" destOrd="0" presId="urn:microsoft.com/office/officeart/2005/8/layout/hierarchy3"/>
    <dgm:cxn modelId="{E6E53DDA-C3FA-4D3F-B8D3-98AC8126BB7A}" type="presOf" srcId="{2F734644-EA43-40D2-82CF-60974CF387E7}" destId="{7E8BAF3D-CA12-44D6-BD06-1932A779B7F7}" srcOrd="0" destOrd="0" presId="urn:microsoft.com/office/officeart/2005/8/layout/hierarchy3"/>
    <dgm:cxn modelId="{39BC8935-4DE0-41A2-8ECB-EC2D6CDC0D66}" srcId="{FACC8924-B7E8-4313-9336-EE6ECF87D246}" destId="{AF4D753B-19E1-4884-9BB1-92E4A89B4082}" srcOrd="1" destOrd="0" parTransId="{1757132C-A095-4235-91E3-62BE3E5B517E}" sibTransId="{32B63DE8-0E27-4778-93E3-D4119C9B40EA}"/>
    <dgm:cxn modelId="{9EC9D424-5144-4151-82B3-93788C4ACF0C}" type="presOf" srcId="{04D679CB-BE55-4A52-8737-301E00AC1544}" destId="{4FFF2DF2-D6EA-461C-A385-E141012B788B}" srcOrd="0" destOrd="0" presId="urn:microsoft.com/office/officeart/2005/8/layout/hierarchy3"/>
    <dgm:cxn modelId="{BDEBE804-52E2-4301-858A-694ED6BE2C93}" srcId="{7F9DA1C8-8A5F-41F2-BBF1-22B77E56212E}" destId="{FACC8924-B7E8-4313-9336-EE6ECF87D246}" srcOrd="1" destOrd="0" parTransId="{B95119C1-445B-4413-ACB6-72C825ABA1AE}" sibTransId="{C3CD5EC5-3FB1-4E7E-8C45-5D46A394EB16}"/>
    <dgm:cxn modelId="{64FDE051-F5A1-451D-8652-556AED08F66E}" type="presOf" srcId="{D152EDBA-9F3A-4DD4-9C86-B9AF03CB466F}" destId="{2663751A-8594-4EF2-B5FE-F4F7A2D3CFF6}" srcOrd="0" destOrd="0" presId="urn:microsoft.com/office/officeart/2005/8/layout/hierarchy3"/>
    <dgm:cxn modelId="{2E727601-3D92-4741-B4BC-71C29A8EA95F}" srcId="{7F9DA1C8-8A5F-41F2-BBF1-22B77E56212E}" destId="{2F734644-EA43-40D2-82CF-60974CF387E7}" srcOrd="0" destOrd="0" parTransId="{F5640756-2CCF-4424-BF7D-F4D692BBB6E2}" sibTransId="{5F6E6B59-EE6F-4686-80CC-9D4F02FD0F3C}"/>
    <dgm:cxn modelId="{E59E59B5-34B0-4149-A7EA-C7ACD6BA63EC}" type="presOf" srcId="{1757132C-A095-4235-91E3-62BE3E5B517E}" destId="{34981AC4-0523-459D-ACB7-937460772D7E}" srcOrd="0" destOrd="0" presId="urn:microsoft.com/office/officeart/2005/8/layout/hierarchy3"/>
    <dgm:cxn modelId="{2DCD0278-0476-4BBF-BC8A-23B858E78381}" type="presParOf" srcId="{61BA7A17-F7C4-4F01-9AF5-70B001A08511}" destId="{C406EB8C-BB69-446E-9120-0D20F2328923}" srcOrd="0" destOrd="0" presId="urn:microsoft.com/office/officeart/2005/8/layout/hierarchy3"/>
    <dgm:cxn modelId="{49F6399B-418A-4C24-BCCF-FA309AC8A253}" type="presParOf" srcId="{C406EB8C-BB69-446E-9120-0D20F2328923}" destId="{EAAE7FEF-589B-4AC9-8FFB-95193D4F7EF1}" srcOrd="0" destOrd="0" presId="urn:microsoft.com/office/officeart/2005/8/layout/hierarchy3"/>
    <dgm:cxn modelId="{F8B748EE-7A8A-4EE9-8E30-7CA9A8A500C3}" type="presParOf" srcId="{EAAE7FEF-589B-4AC9-8FFB-95193D4F7EF1}" destId="{7E8BAF3D-CA12-44D6-BD06-1932A779B7F7}" srcOrd="0" destOrd="0" presId="urn:microsoft.com/office/officeart/2005/8/layout/hierarchy3"/>
    <dgm:cxn modelId="{EDDBC04D-C73D-4362-89BE-BD57ED4576DB}" type="presParOf" srcId="{EAAE7FEF-589B-4AC9-8FFB-95193D4F7EF1}" destId="{317361E9-DF6B-4D2F-A1CF-8953FCAB343F}" srcOrd="1" destOrd="0" presId="urn:microsoft.com/office/officeart/2005/8/layout/hierarchy3"/>
    <dgm:cxn modelId="{D1BC7ABA-B7D2-40E8-8293-BCAF7660C71B}" type="presParOf" srcId="{C406EB8C-BB69-446E-9120-0D20F2328923}" destId="{0292FF22-0A02-48E7-AF63-4FDAA16C0AC3}" srcOrd="1" destOrd="0" presId="urn:microsoft.com/office/officeart/2005/8/layout/hierarchy3"/>
    <dgm:cxn modelId="{406D723C-419A-4DA4-9DFC-CFDAAC4F2EB7}" type="presParOf" srcId="{0292FF22-0A02-48E7-AF63-4FDAA16C0AC3}" destId="{3A3D0FF0-9110-4373-B042-BB5104219EB8}" srcOrd="0" destOrd="0" presId="urn:microsoft.com/office/officeart/2005/8/layout/hierarchy3"/>
    <dgm:cxn modelId="{A5BEE618-D98E-4534-8C90-3278CF53C21D}" type="presParOf" srcId="{0292FF22-0A02-48E7-AF63-4FDAA16C0AC3}" destId="{09AF2902-4C42-4D16-B780-EFBB439A4698}" srcOrd="1" destOrd="0" presId="urn:microsoft.com/office/officeart/2005/8/layout/hierarchy3"/>
    <dgm:cxn modelId="{3977CE21-11B0-4106-9DFD-81338AC3652F}" type="presParOf" srcId="{0292FF22-0A02-48E7-AF63-4FDAA16C0AC3}" destId="{2663751A-8594-4EF2-B5FE-F4F7A2D3CFF6}" srcOrd="2" destOrd="0" presId="urn:microsoft.com/office/officeart/2005/8/layout/hierarchy3"/>
    <dgm:cxn modelId="{BBF656A8-FEC2-474E-8C3C-C29C7136F2A2}" type="presParOf" srcId="{0292FF22-0A02-48E7-AF63-4FDAA16C0AC3}" destId="{B56D9BD7-AA37-4319-BCB4-933D8F671E04}" srcOrd="3" destOrd="0" presId="urn:microsoft.com/office/officeart/2005/8/layout/hierarchy3"/>
    <dgm:cxn modelId="{BA620604-BF1B-47B6-B98F-31AD1650AFA9}" type="presParOf" srcId="{61BA7A17-F7C4-4F01-9AF5-70B001A08511}" destId="{A951D479-9D46-499A-90A1-8F86AEF212F2}" srcOrd="1" destOrd="0" presId="urn:microsoft.com/office/officeart/2005/8/layout/hierarchy3"/>
    <dgm:cxn modelId="{37FCC6B2-6466-4205-9127-F39F3720B9C7}" type="presParOf" srcId="{A951D479-9D46-499A-90A1-8F86AEF212F2}" destId="{F050B2CC-9FBE-4845-AD1A-6DB7CE88730C}" srcOrd="0" destOrd="0" presId="urn:microsoft.com/office/officeart/2005/8/layout/hierarchy3"/>
    <dgm:cxn modelId="{51DBEFD9-3053-4AF8-B02D-C9013D35B3A0}" type="presParOf" srcId="{F050B2CC-9FBE-4845-AD1A-6DB7CE88730C}" destId="{15C57DA4-396B-4985-A02B-2955B093F4C8}" srcOrd="0" destOrd="0" presId="urn:microsoft.com/office/officeart/2005/8/layout/hierarchy3"/>
    <dgm:cxn modelId="{4E53B93A-0455-4075-AB14-6306E89DEA51}" type="presParOf" srcId="{F050B2CC-9FBE-4845-AD1A-6DB7CE88730C}" destId="{C03C9DB5-CEE6-44C9-9DEC-92BD6BAF0502}" srcOrd="1" destOrd="0" presId="urn:microsoft.com/office/officeart/2005/8/layout/hierarchy3"/>
    <dgm:cxn modelId="{06D11C8D-A4C5-482E-8554-4E0C7CDC3C7A}" type="presParOf" srcId="{A951D479-9D46-499A-90A1-8F86AEF212F2}" destId="{F146608B-3E8A-492C-8661-6989F70D8BF4}" srcOrd="1" destOrd="0" presId="urn:microsoft.com/office/officeart/2005/8/layout/hierarchy3"/>
    <dgm:cxn modelId="{77AFD67B-0EBD-48DC-B275-482EBC798DB4}" type="presParOf" srcId="{F146608B-3E8A-492C-8661-6989F70D8BF4}" destId="{4FFF2DF2-D6EA-461C-A385-E141012B788B}" srcOrd="0" destOrd="0" presId="urn:microsoft.com/office/officeart/2005/8/layout/hierarchy3"/>
    <dgm:cxn modelId="{77A309A0-351F-484A-A293-BE8B129223FE}" type="presParOf" srcId="{F146608B-3E8A-492C-8661-6989F70D8BF4}" destId="{F3E75703-F1D5-416A-AA3F-C7DAE7E36E55}" srcOrd="1" destOrd="0" presId="urn:microsoft.com/office/officeart/2005/8/layout/hierarchy3"/>
    <dgm:cxn modelId="{9D1ED365-37F2-45A0-BCA3-29C27BBF54B3}" type="presParOf" srcId="{F146608B-3E8A-492C-8661-6989F70D8BF4}" destId="{34981AC4-0523-459D-ACB7-937460772D7E}" srcOrd="2" destOrd="0" presId="urn:microsoft.com/office/officeart/2005/8/layout/hierarchy3"/>
    <dgm:cxn modelId="{274F58B9-FEE6-4BDC-AD80-0D1B7BD03BC6}" type="presParOf" srcId="{F146608B-3E8A-492C-8661-6989F70D8BF4}" destId="{2CD9A62E-EEBD-4146-BE07-DE8BB429F7B1}" srcOrd="3" destOrd="0" presId="urn:microsoft.com/office/officeart/2005/8/layout/hierarchy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F477681-4BC3-4840-8730-66AD3B728767}">
      <dsp:nvSpPr>
        <dsp:cNvPr id="0" name=""/>
        <dsp:cNvSpPr/>
      </dsp:nvSpPr>
      <dsp:spPr>
        <a:xfrm>
          <a:off x="2675932" y="209992"/>
          <a:ext cx="3462712" cy="2308475"/>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pl-PL" sz="4300" kern="1200" dirty="0" smtClean="0"/>
            <a:t>Prawa podmiotowe </a:t>
          </a:r>
          <a:endParaRPr lang="pl-PL" sz="4300" kern="1200" dirty="0"/>
        </a:p>
      </dsp:txBody>
      <dsp:txXfrm>
        <a:off x="2675932" y="209992"/>
        <a:ext cx="3462712" cy="2308475"/>
      </dsp:txXfrm>
    </dsp:sp>
    <dsp:sp modelId="{97B6F15D-48F1-4761-8D8A-572316B5EE61}">
      <dsp:nvSpPr>
        <dsp:cNvPr id="0" name=""/>
        <dsp:cNvSpPr/>
      </dsp:nvSpPr>
      <dsp:spPr>
        <a:xfrm>
          <a:off x="1731356" y="2518468"/>
          <a:ext cx="2675932" cy="717672"/>
        </a:xfrm>
        <a:custGeom>
          <a:avLst/>
          <a:gdLst/>
          <a:ahLst/>
          <a:cxnLst/>
          <a:rect l="0" t="0" r="0" b="0"/>
          <a:pathLst>
            <a:path>
              <a:moveTo>
                <a:pt x="2675932" y="0"/>
              </a:moveTo>
              <a:lnTo>
                <a:pt x="2675932" y="358836"/>
              </a:lnTo>
              <a:lnTo>
                <a:pt x="0" y="358836"/>
              </a:lnTo>
              <a:lnTo>
                <a:pt x="0" y="717672"/>
              </a:lnTo>
            </a:path>
          </a:pathLst>
        </a:custGeom>
        <a:noFill/>
        <a:ln w="1905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7734E2E-00F9-4D20-8B04-1F2C3690F4F6}">
      <dsp:nvSpPr>
        <dsp:cNvPr id="0" name=""/>
        <dsp:cNvSpPr/>
      </dsp:nvSpPr>
      <dsp:spPr>
        <a:xfrm>
          <a:off x="0" y="3236140"/>
          <a:ext cx="3462712" cy="2308475"/>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pl-PL" sz="4300" kern="1200" dirty="0" smtClean="0"/>
            <a:t>bezwzględne</a:t>
          </a:r>
          <a:endParaRPr lang="pl-PL" sz="4300" kern="1200" dirty="0"/>
        </a:p>
      </dsp:txBody>
      <dsp:txXfrm>
        <a:off x="0" y="3236140"/>
        <a:ext cx="3462712" cy="2308475"/>
      </dsp:txXfrm>
    </dsp:sp>
    <dsp:sp modelId="{F40F95A6-4F36-4E43-8320-471729AB6658}">
      <dsp:nvSpPr>
        <dsp:cNvPr id="0" name=""/>
        <dsp:cNvSpPr/>
      </dsp:nvSpPr>
      <dsp:spPr>
        <a:xfrm>
          <a:off x="4407288" y="2518468"/>
          <a:ext cx="2214283" cy="708955"/>
        </a:xfrm>
        <a:custGeom>
          <a:avLst/>
          <a:gdLst/>
          <a:ahLst/>
          <a:cxnLst/>
          <a:rect l="0" t="0" r="0" b="0"/>
          <a:pathLst>
            <a:path>
              <a:moveTo>
                <a:pt x="0" y="0"/>
              </a:moveTo>
              <a:lnTo>
                <a:pt x="0" y="354477"/>
              </a:lnTo>
              <a:lnTo>
                <a:pt x="2214283" y="354477"/>
              </a:lnTo>
              <a:lnTo>
                <a:pt x="2214283" y="708955"/>
              </a:lnTo>
            </a:path>
          </a:pathLst>
        </a:custGeom>
        <a:noFill/>
        <a:ln w="1905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F15C85CC-CFFD-41C3-8914-E958929DB133}">
      <dsp:nvSpPr>
        <dsp:cNvPr id="0" name=""/>
        <dsp:cNvSpPr/>
      </dsp:nvSpPr>
      <dsp:spPr>
        <a:xfrm>
          <a:off x="4890215" y="3227423"/>
          <a:ext cx="3462712" cy="2308475"/>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63830" tIns="163830" rIns="163830" bIns="163830" numCol="1" spcCol="1270" anchor="ctr" anchorCtr="0">
          <a:noAutofit/>
        </a:bodyPr>
        <a:lstStyle/>
        <a:p>
          <a:pPr lvl="0" algn="ctr" defTabSz="1911350">
            <a:lnSpc>
              <a:spcPct val="90000"/>
            </a:lnSpc>
            <a:spcBef>
              <a:spcPct val="0"/>
            </a:spcBef>
            <a:spcAft>
              <a:spcPct val="35000"/>
            </a:spcAft>
          </a:pPr>
          <a:r>
            <a:rPr lang="pl-PL" sz="4300" kern="1200" dirty="0" smtClean="0"/>
            <a:t>względne</a:t>
          </a:r>
          <a:endParaRPr lang="pl-PL" sz="4300" kern="1200" dirty="0"/>
        </a:p>
      </dsp:txBody>
      <dsp:txXfrm>
        <a:off x="4890215" y="3227423"/>
        <a:ext cx="3462712" cy="230847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0A9058-21D0-43CC-816D-84BACDD1BB47}">
      <dsp:nvSpPr>
        <dsp:cNvPr id="0" name=""/>
        <dsp:cNvSpPr/>
      </dsp:nvSpPr>
      <dsp:spPr>
        <a:xfrm>
          <a:off x="40" y="30042"/>
          <a:ext cx="3908032" cy="775001"/>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a:lnSpc>
              <a:spcPct val="90000"/>
            </a:lnSpc>
            <a:spcBef>
              <a:spcPct val="0"/>
            </a:spcBef>
            <a:spcAft>
              <a:spcPct val="35000"/>
            </a:spcAft>
          </a:pPr>
          <a:r>
            <a:rPr lang="pl-PL" sz="2300" kern="1200" dirty="0" smtClean="0"/>
            <a:t>Prawa podmiotowe bezwzględne</a:t>
          </a:r>
          <a:endParaRPr lang="pl-PL" sz="2300" kern="1200" dirty="0"/>
        </a:p>
      </dsp:txBody>
      <dsp:txXfrm>
        <a:off x="40" y="30042"/>
        <a:ext cx="3908032" cy="775001"/>
      </dsp:txXfrm>
    </dsp:sp>
    <dsp:sp modelId="{95FA35E9-A814-4C0B-AAC9-F9217957BC3E}">
      <dsp:nvSpPr>
        <dsp:cNvPr id="0" name=""/>
        <dsp:cNvSpPr/>
      </dsp:nvSpPr>
      <dsp:spPr>
        <a:xfrm>
          <a:off x="40" y="805043"/>
          <a:ext cx="3908032" cy="5429610"/>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pl-PL" sz="2300" kern="1200" dirty="0" smtClean="0"/>
            <a:t>skuteczne </a:t>
          </a:r>
          <a:r>
            <a:rPr lang="pl-PL" sz="2300" i="1" kern="1200" dirty="0" smtClean="0"/>
            <a:t>erga omnes </a:t>
          </a:r>
          <a:endParaRPr lang="pl-PL" sz="2300" kern="1200" dirty="0"/>
        </a:p>
        <a:p>
          <a:pPr marL="228600" lvl="1" indent="-228600" algn="l" defTabSz="1022350">
            <a:lnSpc>
              <a:spcPct val="90000"/>
            </a:lnSpc>
            <a:spcBef>
              <a:spcPct val="0"/>
            </a:spcBef>
            <a:spcAft>
              <a:spcPct val="15000"/>
            </a:spcAft>
            <a:buChar char="••"/>
          </a:pPr>
          <a:r>
            <a:rPr lang="pl-PL" sz="2300" kern="1200" dirty="0" smtClean="0"/>
            <a:t>dominujące przepisy typu </a:t>
          </a:r>
          <a:r>
            <a:rPr lang="pl-PL" sz="2300" i="1" kern="1200" dirty="0" smtClean="0"/>
            <a:t>ius </a:t>
          </a:r>
          <a:r>
            <a:rPr lang="pl-PL" sz="2300" i="1" kern="1200" dirty="0" err="1" smtClean="0"/>
            <a:t>cogens</a:t>
          </a:r>
          <a:r>
            <a:rPr lang="pl-PL" sz="2300" i="1" kern="1200" dirty="0" smtClean="0"/>
            <a:t> </a:t>
          </a:r>
          <a:endParaRPr lang="pl-PL" sz="2300" kern="1200" dirty="0"/>
        </a:p>
        <a:p>
          <a:pPr marL="228600" lvl="1" indent="-228600" algn="l" defTabSz="1022350">
            <a:lnSpc>
              <a:spcPct val="90000"/>
            </a:lnSpc>
            <a:spcBef>
              <a:spcPct val="0"/>
            </a:spcBef>
            <a:spcAft>
              <a:spcPct val="15000"/>
            </a:spcAft>
            <a:buChar char="••"/>
          </a:pPr>
          <a:r>
            <a:rPr lang="pl-PL" sz="2300" kern="1200" dirty="0" smtClean="0"/>
            <a:t>prawo </a:t>
          </a:r>
          <a:r>
            <a:rPr lang="pl-PL" sz="2300" b="1" kern="1200" dirty="0" smtClean="0"/>
            <a:t>nie wyczerpuje </a:t>
          </a:r>
          <a:r>
            <a:rPr lang="pl-PL" sz="2300" kern="1200" dirty="0" smtClean="0"/>
            <a:t>się w roszczeniach</a:t>
          </a:r>
          <a:endParaRPr lang="pl-PL" sz="2300" kern="1200" dirty="0"/>
        </a:p>
        <a:p>
          <a:pPr marL="228600" lvl="1" indent="-228600" algn="l" defTabSz="1022350">
            <a:lnSpc>
              <a:spcPct val="90000"/>
            </a:lnSpc>
            <a:spcBef>
              <a:spcPct val="0"/>
            </a:spcBef>
            <a:spcAft>
              <a:spcPct val="15000"/>
            </a:spcAft>
            <a:buChar char="••"/>
          </a:pPr>
          <a:r>
            <a:rPr lang="pl-PL" sz="2300" kern="1200" dirty="0" smtClean="0"/>
            <a:t>zagrożenie/naruszenie prawa </a:t>
          </a:r>
          <a:r>
            <a:rPr lang="pl-PL" sz="2300" b="1" kern="1200" dirty="0" smtClean="0"/>
            <a:t>rodzi roszczenie </a:t>
          </a:r>
          <a:r>
            <a:rPr lang="pl-PL" sz="2300" kern="1200" dirty="0" smtClean="0"/>
            <a:t>ochronne skierowane do oznaczonej osoby, zindywidualizowanego już podmiotu</a:t>
          </a:r>
          <a:endParaRPr lang="pl-PL" sz="2300" kern="1200" dirty="0"/>
        </a:p>
        <a:p>
          <a:pPr marL="228600" lvl="1" indent="-228600" algn="l" defTabSz="1022350">
            <a:lnSpc>
              <a:spcPct val="90000"/>
            </a:lnSpc>
            <a:spcBef>
              <a:spcPct val="0"/>
            </a:spcBef>
            <a:spcAft>
              <a:spcPct val="15000"/>
            </a:spcAft>
            <a:buChar char="••"/>
          </a:pPr>
          <a:r>
            <a:rPr lang="pl-PL" sz="2300" kern="1200" dirty="0" smtClean="0"/>
            <a:t>określone w przepisach w ramach katalogu zamkniętego (</a:t>
          </a:r>
          <a:r>
            <a:rPr lang="pl-PL" sz="2300" i="1" kern="1200" dirty="0" err="1" smtClean="0"/>
            <a:t>numerus</a:t>
          </a:r>
          <a:r>
            <a:rPr lang="pl-PL" sz="2300" i="1" kern="1200" dirty="0" smtClean="0"/>
            <a:t> </a:t>
          </a:r>
          <a:r>
            <a:rPr lang="pl-PL" sz="2300" i="1" kern="1200" dirty="0" err="1" smtClean="0"/>
            <a:t>clausus</a:t>
          </a:r>
          <a:r>
            <a:rPr lang="pl-PL" sz="2300" kern="1200" dirty="0" smtClean="0"/>
            <a:t>), tzn. o bezwzględności decyduje ustawodawca </a:t>
          </a:r>
          <a:endParaRPr lang="pl-PL" sz="2300" kern="1200" dirty="0"/>
        </a:p>
      </dsp:txBody>
      <dsp:txXfrm>
        <a:off x="40" y="805043"/>
        <a:ext cx="3908032" cy="5429610"/>
      </dsp:txXfrm>
    </dsp:sp>
    <dsp:sp modelId="{2E12C84E-2651-47CB-9FE3-47B149C15A23}">
      <dsp:nvSpPr>
        <dsp:cNvPr id="0" name=""/>
        <dsp:cNvSpPr/>
      </dsp:nvSpPr>
      <dsp:spPr>
        <a:xfrm>
          <a:off x="4455198" y="30042"/>
          <a:ext cx="3908032" cy="775001"/>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a:lnSpc>
              <a:spcPct val="90000"/>
            </a:lnSpc>
            <a:spcBef>
              <a:spcPct val="0"/>
            </a:spcBef>
            <a:spcAft>
              <a:spcPct val="35000"/>
            </a:spcAft>
          </a:pPr>
          <a:r>
            <a:rPr lang="pl-PL" sz="2300" kern="1200" dirty="0" smtClean="0"/>
            <a:t>Prawa podmiotowe względne</a:t>
          </a:r>
          <a:endParaRPr lang="pl-PL" sz="2300" kern="1200" dirty="0"/>
        </a:p>
      </dsp:txBody>
      <dsp:txXfrm>
        <a:off x="4455198" y="30042"/>
        <a:ext cx="3908032" cy="775001"/>
      </dsp:txXfrm>
    </dsp:sp>
    <dsp:sp modelId="{19F6991D-3635-46C3-9BAD-4B32FEF47C2A}">
      <dsp:nvSpPr>
        <dsp:cNvPr id="0" name=""/>
        <dsp:cNvSpPr/>
      </dsp:nvSpPr>
      <dsp:spPr>
        <a:xfrm>
          <a:off x="4455198" y="805043"/>
          <a:ext cx="3908032" cy="5429610"/>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pl-PL" sz="2300" kern="1200" dirty="0" smtClean="0"/>
            <a:t>skuteczne </a:t>
          </a:r>
          <a:r>
            <a:rPr lang="pl-PL" sz="2300" i="1" kern="1200" dirty="0" err="1" smtClean="0"/>
            <a:t>inter</a:t>
          </a:r>
          <a:r>
            <a:rPr lang="pl-PL" sz="2300" i="1" kern="1200" dirty="0" smtClean="0"/>
            <a:t> </a:t>
          </a:r>
          <a:r>
            <a:rPr lang="pl-PL" sz="2300" i="1" kern="1200" dirty="0" err="1" smtClean="0"/>
            <a:t>partes</a:t>
          </a:r>
          <a:r>
            <a:rPr lang="pl-PL" sz="2300" i="1" kern="1200" dirty="0" smtClean="0"/>
            <a:t> </a:t>
          </a:r>
          <a:endParaRPr lang="pl-PL" sz="2300" kern="1200" dirty="0"/>
        </a:p>
        <a:p>
          <a:pPr marL="228600" lvl="1" indent="-228600" algn="l" defTabSz="1022350">
            <a:lnSpc>
              <a:spcPct val="90000"/>
            </a:lnSpc>
            <a:spcBef>
              <a:spcPct val="0"/>
            </a:spcBef>
            <a:spcAft>
              <a:spcPct val="15000"/>
            </a:spcAft>
            <a:buChar char="••"/>
          </a:pPr>
          <a:r>
            <a:rPr lang="pl-PL" sz="2300" kern="1200" smtClean="0"/>
            <a:t>dominujące przepisy typu </a:t>
          </a:r>
          <a:r>
            <a:rPr lang="pl-PL" sz="2300" i="1" kern="1200" smtClean="0"/>
            <a:t>ius dispositivi </a:t>
          </a:r>
          <a:r>
            <a:rPr lang="pl-PL" sz="2300" kern="1200" smtClean="0"/>
            <a:t>– ich zastosowanie następuje wtedy, gdy strony nie uregulowały danego stosunku w sposób odmienny, lub niekompletny</a:t>
          </a:r>
          <a:endParaRPr lang="pl-PL" sz="2300" kern="1200" dirty="0" smtClean="0"/>
        </a:p>
        <a:p>
          <a:pPr marL="228600" lvl="1" indent="-228600" algn="l" defTabSz="1022350">
            <a:lnSpc>
              <a:spcPct val="90000"/>
            </a:lnSpc>
            <a:spcBef>
              <a:spcPct val="0"/>
            </a:spcBef>
            <a:spcAft>
              <a:spcPct val="15000"/>
            </a:spcAft>
            <a:buChar char="••"/>
          </a:pPr>
          <a:r>
            <a:rPr lang="pl-PL" sz="2300" kern="1200" dirty="0" smtClean="0"/>
            <a:t>roszczenie nie stanowi skutku naruszenia prawa, ale jest jago istotą,</a:t>
          </a:r>
        </a:p>
        <a:p>
          <a:pPr marL="228600" lvl="1" indent="-228600" algn="l" defTabSz="1022350">
            <a:lnSpc>
              <a:spcPct val="90000"/>
            </a:lnSpc>
            <a:spcBef>
              <a:spcPct val="0"/>
            </a:spcBef>
            <a:spcAft>
              <a:spcPct val="15000"/>
            </a:spcAft>
            <a:buChar char="••"/>
          </a:pPr>
          <a:r>
            <a:rPr lang="pl-PL" sz="2300" kern="1200" dirty="0" smtClean="0"/>
            <a:t>prawo </a:t>
          </a:r>
          <a:r>
            <a:rPr lang="pl-PL" sz="2300" b="1" kern="1200" dirty="0" smtClean="0"/>
            <a:t>wyczerpuje się </a:t>
          </a:r>
          <a:r>
            <a:rPr lang="pl-PL" sz="2300" kern="1200" dirty="0" smtClean="0"/>
            <a:t>w roszczeniach</a:t>
          </a:r>
        </a:p>
      </dsp:txBody>
      <dsp:txXfrm>
        <a:off x="4455198" y="805043"/>
        <a:ext cx="3908032" cy="542961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E8BAF3D-CA12-44D6-BD06-1932A779B7F7}">
      <dsp:nvSpPr>
        <dsp:cNvPr id="0" name=""/>
        <dsp:cNvSpPr/>
      </dsp:nvSpPr>
      <dsp:spPr>
        <a:xfrm>
          <a:off x="198302" y="2666"/>
          <a:ext cx="3535801" cy="17679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3825" tIns="82550" rIns="123825" bIns="82550" numCol="1" spcCol="1270" anchor="ctr" anchorCtr="0">
          <a:noAutofit/>
        </a:bodyPr>
        <a:lstStyle/>
        <a:p>
          <a:pPr lvl="0" algn="ctr" defTabSz="2889250">
            <a:lnSpc>
              <a:spcPct val="90000"/>
            </a:lnSpc>
            <a:spcBef>
              <a:spcPct val="0"/>
            </a:spcBef>
            <a:spcAft>
              <a:spcPct val="35000"/>
            </a:spcAft>
          </a:pPr>
          <a:r>
            <a:rPr lang="pl-PL" sz="6500" kern="1200" dirty="0" smtClean="0"/>
            <a:t>rzeczy</a:t>
          </a:r>
          <a:endParaRPr lang="pl-PL" sz="6500" kern="1200" dirty="0"/>
        </a:p>
      </dsp:txBody>
      <dsp:txXfrm>
        <a:off x="198302" y="2666"/>
        <a:ext cx="3535801" cy="1767900"/>
      </dsp:txXfrm>
    </dsp:sp>
    <dsp:sp modelId="{3A3D0FF0-9110-4373-B042-BB5104219EB8}">
      <dsp:nvSpPr>
        <dsp:cNvPr id="0" name=""/>
        <dsp:cNvSpPr/>
      </dsp:nvSpPr>
      <dsp:spPr>
        <a:xfrm>
          <a:off x="551882" y="1770567"/>
          <a:ext cx="353580" cy="1325925"/>
        </a:xfrm>
        <a:custGeom>
          <a:avLst/>
          <a:gdLst/>
          <a:ahLst/>
          <a:cxnLst/>
          <a:rect l="0" t="0" r="0" b="0"/>
          <a:pathLst>
            <a:path>
              <a:moveTo>
                <a:pt x="0" y="0"/>
              </a:moveTo>
              <a:lnTo>
                <a:pt x="0" y="1325925"/>
              </a:lnTo>
              <a:lnTo>
                <a:pt x="353580" y="132592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AF2902-4C42-4D16-B780-EFBB439A4698}">
      <dsp:nvSpPr>
        <dsp:cNvPr id="0" name=""/>
        <dsp:cNvSpPr/>
      </dsp:nvSpPr>
      <dsp:spPr>
        <a:xfrm>
          <a:off x="905462" y="2212542"/>
          <a:ext cx="2828641" cy="176790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485" tIns="46990" rIns="70485" bIns="46990" numCol="1" spcCol="1270" anchor="ctr" anchorCtr="0">
          <a:noAutofit/>
        </a:bodyPr>
        <a:lstStyle/>
        <a:p>
          <a:pPr lvl="0" algn="ctr" defTabSz="1644650">
            <a:lnSpc>
              <a:spcPct val="90000"/>
            </a:lnSpc>
            <a:spcBef>
              <a:spcPct val="0"/>
            </a:spcBef>
            <a:spcAft>
              <a:spcPct val="35000"/>
            </a:spcAft>
          </a:pPr>
          <a:r>
            <a:rPr lang="pl-PL" sz="3700" kern="1200" dirty="0" smtClean="0"/>
            <a:t>nieruchomości</a:t>
          </a:r>
          <a:endParaRPr lang="pl-PL" sz="3700" kern="1200" dirty="0"/>
        </a:p>
      </dsp:txBody>
      <dsp:txXfrm>
        <a:off x="905462" y="2212542"/>
        <a:ext cx="2828641" cy="1767900"/>
      </dsp:txXfrm>
    </dsp:sp>
    <dsp:sp modelId="{2663751A-8594-4EF2-B5FE-F4F7A2D3CFF6}">
      <dsp:nvSpPr>
        <dsp:cNvPr id="0" name=""/>
        <dsp:cNvSpPr/>
      </dsp:nvSpPr>
      <dsp:spPr>
        <a:xfrm>
          <a:off x="551882" y="1770567"/>
          <a:ext cx="353580" cy="3535801"/>
        </a:xfrm>
        <a:custGeom>
          <a:avLst/>
          <a:gdLst/>
          <a:ahLst/>
          <a:cxnLst/>
          <a:rect l="0" t="0" r="0" b="0"/>
          <a:pathLst>
            <a:path>
              <a:moveTo>
                <a:pt x="0" y="0"/>
              </a:moveTo>
              <a:lnTo>
                <a:pt x="0" y="3535801"/>
              </a:lnTo>
              <a:lnTo>
                <a:pt x="353580" y="353580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6D9BD7-AA37-4319-BCB4-933D8F671E04}">
      <dsp:nvSpPr>
        <dsp:cNvPr id="0" name=""/>
        <dsp:cNvSpPr/>
      </dsp:nvSpPr>
      <dsp:spPr>
        <a:xfrm>
          <a:off x="905462" y="4422418"/>
          <a:ext cx="2828641" cy="176790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485" tIns="46990" rIns="70485" bIns="46990" numCol="1" spcCol="1270" anchor="ctr" anchorCtr="0">
          <a:noAutofit/>
        </a:bodyPr>
        <a:lstStyle/>
        <a:p>
          <a:pPr lvl="0" algn="ctr" defTabSz="1644650">
            <a:lnSpc>
              <a:spcPct val="90000"/>
            </a:lnSpc>
            <a:spcBef>
              <a:spcPct val="0"/>
            </a:spcBef>
            <a:spcAft>
              <a:spcPct val="35000"/>
            </a:spcAft>
          </a:pPr>
          <a:r>
            <a:rPr lang="pl-PL" sz="3700" kern="1200" dirty="0" smtClean="0"/>
            <a:t>rzeczy ruchome</a:t>
          </a:r>
          <a:endParaRPr lang="pl-PL" sz="3700" kern="1200" dirty="0"/>
        </a:p>
      </dsp:txBody>
      <dsp:txXfrm>
        <a:off x="905462" y="4422418"/>
        <a:ext cx="2828641" cy="1767900"/>
      </dsp:txXfrm>
    </dsp:sp>
    <dsp:sp modelId="{15C57DA4-396B-4985-A02B-2955B093F4C8}">
      <dsp:nvSpPr>
        <dsp:cNvPr id="0" name=""/>
        <dsp:cNvSpPr/>
      </dsp:nvSpPr>
      <dsp:spPr>
        <a:xfrm>
          <a:off x="4618054" y="2666"/>
          <a:ext cx="3535801" cy="17679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3825" tIns="82550" rIns="123825" bIns="82550" numCol="1" spcCol="1270" anchor="ctr" anchorCtr="0">
          <a:noAutofit/>
        </a:bodyPr>
        <a:lstStyle/>
        <a:p>
          <a:pPr lvl="0" algn="ctr" defTabSz="2889250">
            <a:lnSpc>
              <a:spcPct val="90000"/>
            </a:lnSpc>
            <a:spcBef>
              <a:spcPct val="0"/>
            </a:spcBef>
            <a:spcAft>
              <a:spcPct val="35000"/>
            </a:spcAft>
          </a:pPr>
          <a:r>
            <a:rPr lang="pl-PL" sz="6500" kern="1200" dirty="0" smtClean="0"/>
            <a:t>rzeczy</a:t>
          </a:r>
          <a:endParaRPr lang="pl-PL" sz="6500" kern="1200" dirty="0"/>
        </a:p>
      </dsp:txBody>
      <dsp:txXfrm>
        <a:off x="4618054" y="2666"/>
        <a:ext cx="3535801" cy="1767900"/>
      </dsp:txXfrm>
    </dsp:sp>
    <dsp:sp modelId="{4FFF2DF2-D6EA-461C-A385-E141012B788B}">
      <dsp:nvSpPr>
        <dsp:cNvPr id="0" name=""/>
        <dsp:cNvSpPr/>
      </dsp:nvSpPr>
      <dsp:spPr>
        <a:xfrm>
          <a:off x="4971634" y="1770567"/>
          <a:ext cx="353580" cy="1325925"/>
        </a:xfrm>
        <a:custGeom>
          <a:avLst/>
          <a:gdLst/>
          <a:ahLst/>
          <a:cxnLst/>
          <a:rect l="0" t="0" r="0" b="0"/>
          <a:pathLst>
            <a:path>
              <a:moveTo>
                <a:pt x="0" y="0"/>
              </a:moveTo>
              <a:lnTo>
                <a:pt x="0" y="1325925"/>
              </a:lnTo>
              <a:lnTo>
                <a:pt x="353580" y="1325925"/>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E75703-F1D5-416A-AA3F-C7DAE7E36E55}">
      <dsp:nvSpPr>
        <dsp:cNvPr id="0" name=""/>
        <dsp:cNvSpPr/>
      </dsp:nvSpPr>
      <dsp:spPr>
        <a:xfrm>
          <a:off x="5325215" y="2212542"/>
          <a:ext cx="2828641" cy="176790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485" tIns="46990" rIns="70485" bIns="46990" numCol="1" spcCol="1270" anchor="ctr" anchorCtr="0">
          <a:noAutofit/>
        </a:bodyPr>
        <a:lstStyle/>
        <a:p>
          <a:pPr lvl="0" algn="ctr" defTabSz="1644650">
            <a:lnSpc>
              <a:spcPct val="90000"/>
            </a:lnSpc>
            <a:spcBef>
              <a:spcPct val="0"/>
            </a:spcBef>
            <a:spcAft>
              <a:spcPct val="35000"/>
            </a:spcAft>
          </a:pPr>
          <a:r>
            <a:rPr lang="pl-PL" sz="3700" kern="1200" dirty="0" smtClean="0"/>
            <a:t>oznaczone co do gatunku</a:t>
          </a:r>
          <a:endParaRPr lang="pl-PL" sz="3700" kern="1200" dirty="0"/>
        </a:p>
      </dsp:txBody>
      <dsp:txXfrm>
        <a:off x="5325215" y="2212542"/>
        <a:ext cx="2828641" cy="1767900"/>
      </dsp:txXfrm>
    </dsp:sp>
    <dsp:sp modelId="{34981AC4-0523-459D-ACB7-937460772D7E}">
      <dsp:nvSpPr>
        <dsp:cNvPr id="0" name=""/>
        <dsp:cNvSpPr/>
      </dsp:nvSpPr>
      <dsp:spPr>
        <a:xfrm>
          <a:off x="4971634" y="1770567"/>
          <a:ext cx="353580" cy="3535801"/>
        </a:xfrm>
        <a:custGeom>
          <a:avLst/>
          <a:gdLst/>
          <a:ahLst/>
          <a:cxnLst/>
          <a:rect l="0" t="0" r="0" b="0"/>
          <a:pathLst>
            <a:path>
              <a:moveTo>
                <a:pt x="0" y="0"/>
              </a:moveTo>
              <a:lnTo>
                <a:pt x="0" y="3535801"/>
              </a:lnTo>
              <a:lnTo>
                <a:pt x="353580" y="3535801"/>
              </a:lnTo>
            </a:path>
          </a:pathLst>
        </a:custGeom>
        <a:noFill/>
        <a:ln w="1905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D9A62E-EEBD-4146-BE07-DE8BB429F7B1}">
      <dsp:nvSpPr>
        <dsp:cNvPr id="0" name=""/>
        <dsp:cNvSpPr/>
      </dsp:nvSpPr>
      <dsp:spPr>
        <a:xfrm>
          <a:off x="5325215" y="4422418"/>
          <a:ext cx="2828641" cy="176790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485" tIns="46990" rIns="70485" bIns="46990" numCol="1" spcCol="1270" anchor="ctr" anchorCtr="0">
          <a:noAutofit/>
        </a:bodyPr>
        <a:lstStyle/>
        <a:p>
          <a:pPr lvl="0" algn="ctr" defTabSz="1644650">
            <a:lnSpc>
              <a:spcPct val="90000"/>
            </a:lnSpc>
            <a:spcBef>
              <a:spcPct val="0"/>
            </a:spcBef>
            <a:spcAft>
              <a:spcPct val="35000"/>
            </a:spcAft>
          </a:pPr>
          <a:r>
            <a:rPr lang="pl-PL" sz="3700" kern="1200" dirty="0" smtClean="0"/>
            <a:t>oznaczone co do tożsamości</a:t>
          </a:r>
          <a:endParaRPr lang="pl-PL" sz="3700" kern="1200" dirty="0"/>
        </a:p>
      </dsp:txBody>
      <dsp:txXfrm>
        <a:off x="5325215" y="4422418"/>
        <a:ext cx="2828641" cy="17679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1">
        <a:schemeClr val="bg2"/>
      </p:bgRef>
    </p:bg>
    <p:spTree>
      <p:nvGrpSpPr>
        <p:cNvPr id="1" name=""/>
        <p:cNvGrpSpPr/>
        <p:nvPr/>
      </p:nvGrpSpPr>
      <p:grpSpPr>
        <a:xfrm>
          <a:off x="0" y="0"/>
          <a:ext cx="0" cy="0"/>
          <a:chOff x="0" y="0"/>
          <a:chExt cx="0" cy="0"/>
        </a:xfrm>
      </p:grpSpPr>
      <p:sp>
        <p:nvSpPr>
          <p:cNvPr id="7" name="Prostokąt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ostokąt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ytuł 7"/>
          <p:cNvSpPr>
            <a:spLocks noGrp="1"/>
          </p:cNvSpPr>
          <p:nvPr>
            <p:ph type="ctrTitle"/>
          </p:nvPr>
        </p:nvSpPr>
        <p:spPr>
          <a:xfrm>
            <a:off x="2362200" y="4038600"/>
            <a:ext cx="6477000" cy="1828800"/>
          </a:xfrm>
        </p:spPr>
        <p:txBody>
          <a:bodyPr anchor="b"/>
          <a:lstStyle>
            <a:lvl1pPr>
              <a:defRPr cap="all" baseline="0"/>
            </a:lvl1pPr>
          </a:lstStyle>
          <a:p>
            <a:r>
              <a:rPr kumimoji="0" lang="pl-PL" smtClean="0"/>
              <a:t>Kliknij, aby edytować styl</a:t>
            </a:r>
            <a:endParaRPr kumimoji="0" lang="en-US"/>
          </a:p>
        </p:txBody>
      </p:sp>
      <p:sp>
        <p:nvSpPr>
          <p:cNvPr id="9" name="Podtytuł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6221E02-25CB-4963-84BC-0813985E7D90}" type="datetimeFigureOut">
              <a:rPr lang="pl-PL" smtClean="0"/>
              <a:pPr/>
              <a:t>15.10.2018</a:t>
            </a:fld>
            <a:endParaRPr lang="pl-PL"/>
          </a:p>
        </p:txBody>
      </p:sp>
      <p:sp>
        <p:nvSpPr>
          <p:cNvPr id="17" name="Symbol zastępczy stopki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pl-PL"/>
          </a:p>
        </p:txBody>
      </p:sp>
      <p:sp>
        <p:nvSpPr>
          <p:cNvPr id="29" name="Symbol zastępczy numeru slajdu 28"/>
          <p:cNvSpPr>
            <a:spLocks noGrp="1"/>
          </p:cNvSpPr>
          <p:nvPr>
            <p:ph type="sldNum" sz="quarter" idx="12"/>
          </p:nvPr>
        </p:nvSpPr>
        <p:spPr>
          <a:xfrm>
            <a:off x="8001000" y="228600"/>
            <a:ext cx="838200" cy="381000"/>
          </a:xfrm>
        </p:spPr>
        <p:txBody>
          <a:bodyPr/>
          <a:lstStyle>
            <a:lvl1pPr>
              <a:defRPr>
                <a:solidFill>
                  <a:schemeClr val="tx2"/>
                </a:solidFill>
              </a:defRPr>
            </a:lvl1pPr>
          </a:lstStyle>
          <a:p>
            <a:fld id="{589B7C76-EFF2-4CD8-A475-4750F11B4BC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15.10.2018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bg>
      <p:bgRef idx="1001">
        <a:schemeClr val="bg1"/>
      </p:bgRef>
    </p:bg>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53200" y="609600"/>
            <a:ext cx="2057400" cy="5516563"/>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609600"/>
            <a:ext cx="5562600" cy="5516564"/>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6553200" y="6248402"/>
            <a:ext cx="2209800" cy="365125"/>
          </a:xfrm>
        </p:spPr>
        <p:txBody>
          <a:bodyPr/>
          <a:lstStyle/>
          <a:p>
            <a:fld id="{66221E02-25CB-4963-84BC-0813985E7D90}" type="datetimeFigureOut">
              <a:rPr lang="pl-PL" smtClean="0"/>
              <a:pPr/>
              <a:t>15.10.2018</a:t>
            </a:fld>
            <a:endParaRPr lang="pl-PL"/>
          </a:p>
        </p:txBody>
      </p:sp>
      <p:sp>
        <p:nvSpPr>
          <p:cNvPr id="5" name="Symbol zastępczy stopki 4"/>
          <p:cNvSpPr>
            <a:spLocks noGrp="1"/>
          </p:cNvSpPr>
          <p:nvPr>
            <p:ph type="ftr" sz="quarter" idx="11"/>
          </p:nvPr>
        </p:nvSpPr>
        <p:spPr>
          <a:xfrm>
            <a:off x="457201" y="6248207"/>
            <a:ext cx="5573483" cy="365125"/>
          </a:xfrm>
        </p:spPr>
        <p:txBody>
          <a:bodyPr/>
          <a:lstStyle/>
          <a:p>
            <a:endParaRPr lang="pl-PL"/>
          </a:p>
        </p:txBody>
      </p:sp>
      <p:sp>
        <p:nvSpPr>
          <p:cNvPr id="7" name="Prostokąt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Prostokąt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Prostokąt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ymbol zastępczy numeru slajdu 5"/>
          <p:cNvSpPr>
            <a:spLocks noGrp="1"/>
          </p:cNvSpPr>
          <p:nvPr>
            <p:ph type="sldNum" sz="quarter" idx="12"/>
          </p:nvPr>
        </p:nvSpPr>
        <p:spPr>
          <a:xfrm rot="5400000">
            <a:off x="5989638" y="144462"/>
            <a:ext cx="533400" cy="244476"/>
          </a:xfrm>
        </p:spPr>
        <p:txBody>
          <a:bodyPr/>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612648" y="228600"/>
            <a:ext cx="8153400" cy="990600"/>
          </a:xfrm>
        </p:spPr>
        <p:txBody>
          <a:bodyPr/>
          <a:lstStyle/>
          <a:p>
            <a:r>
              <a:rPr kumimoji="0" lang="pl-PL" smtClean="0"/>
              <a:t>Kliknij, aby edytować styl</a:t>
            </a:r>
            <a:endParaRPr kumimoji="0" lang="en-US"/>
          </a:p>
        </p:txBody>
      </p:sp>
      <p:sp>
        <p:nvSpPr>
          <p:cNvPr id="4" name="Symbol zastępczy daty 3"/>
          <p:cNvSpPr>
            <a:spLocks noGrp="1"/>
          </p:cNvSpPr>
          <p:nvPr>
            <p:ph type="dt" sz="half" idx="10"/>
          </p:nvPr>
        </p:nvSpPr>
        <p:spPr/>
        <p:txBody>
          <a:bodyPr/>
          <a:lstStyle/>
          <a:p>
            <a:fld id="{66221E02-25CB-4963-84BC-0813985E7D90}" type="datetimeFigureOut">
              <a:rPr lang="pl-PL" smtClean="0"/>
              <a:pPr/>
              <a:t>15.10.2018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lvl1pPr>
              <a:defRPr>
                <a:solidFill>
                  <a:srgbClr val="FFFFFF"/>
                </a:solidFill>
              </a:defRPr>
            </a:lvl1pPr>
          </a:lstStyle>
          <a:p>
            <a:fld id="{589B7C76-EFF2-4CD8-A475-4750F11B4BC6}" type="slidenum">
              <a:rPr lang="pl-PL" smtClean="0"/>
              <a:pPr/>
              <a:t>‹#›</a:t>
            </a:fld>
            <a:endParaRPr lang="pl-PL"/>
          </a:p>
        </p:txBody>
      </p:sp>
      <p:sp>
        <p:nvSpPr>
          <p:cNvPr id="8" name="Symbol zastępczy zawartości 7"/>
          <p:cNvSpPr>
            <a:spLocks noGrp="1"/>
          </p:cNvSpPr>
          <p:nvPr>
            <p:ph sz="quarter" idx="1"/>
          </p:nvPr>
        </p:nvSpPr>
        <p:spPr>
          <a:xfrm>
            <a:off x="612648" y="1600200"/>
            <a:ext cx="8153400" cy="44958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3">
        <a:schemeClr val="bg1"/>
      </p:bgRef>
    </p:bg>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7" name="Prostokąt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Prostokąt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rostokąt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pl-PL" smtClean="0"/>
              <a:t>Kliknij, aby edytować styl</a:t>
            </a:r>
            <a:endParaRPr kumimoji="0" lang="en-US"/>
          </a:p>
        </p:txBody>
      </p:sp>
      <p:sp>
        <p:nvSpPr>
          <p:cNvPr id="12" name="Symbol zastępczy daty 11"/>
          <p:cNvSpPr>
            <a:spLocks noGrp="1"/>
          </p:cNvSpPr>
          <p:nvPr>
            <p:ph type="dt" sz="half" idx="10"/>
          </p:nvPr>
        </p:nvSpPr>
        <p:spPr/>
        <p:txBody>
          <a:bodyPr/>
          <a:lstStyle/>
          <a:p>
            <a:fld id="{66221E02-25CB-4963-84BC-0813985E7D90}" type="datetimeFigureOut">
              <a:rPr lang="pl-PL" smtClean="0"/>
              <a:pPr/>
              <a:t>15.10.2018</a:t>
            </a:fld>
            <a:endParaRPr lang="pl-PL"/>
          </a:p>
        </p:txBody>
      </p:sp>
      <p:sp>
        <p:nvSpPr>
          <p:cNvPr id="13" name="Symbol zastępczy numeru slajdu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89B7C76-EFF2-4CD8-A475-4750F11B4BC6}" type="slidenum">
              <a:rPr lang="pl-PL" smtClean="0"/>
              <a:pPr/>
              <a:t>‹#›</a:t>
            </a:fld>
            <a:endParaRPr lang="pl-PL"/>
          </a:p>
        </p:txBody>
      </p:sp>
      <p:sp>
        <p:nvSpPr>
          <p:cNvPr id="14" name="Symbol zastępczy stopki 13"/>
          <p:cNvSpPr>
            <a:spLocks noGrp="1"/>
          </p:cNvSpPr>
          <p:nvPr>
            <p:ph type="ftr" sz="quarter" idx="12"/>
          </p:nvPr>
        </p:nvSpPr>
        <p:spPr/>
        <p:txBody>
          <a:bodyPr/>
          <a:lstStyle/>
          <a:p>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9" name="Symbol zastępczy zawartości 8"/>
          <p:cNvSpPr>
            <a:spLocks noGrp="1"/>
          </p:cNvSpPr>
          <p:nvPr>
            <p:ph sz="quarter" idx="1"/>
          </p:nvPr>
        </p:nvSpPr>
        <p:spPr>
          <a:xfrm>
            <a:off x="609600" y="1589567"/>
            <a:ext cx="38862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1" name="Symbol zastępczy zawartości 10"/>
          <p:cNvSpPr>
            <a:spLocks noGrp="1"/>
          </p:cNvSpPr>
          <p:nvPr>
            <p:ph sz="quarter" idx="2"/>
          </p:nvPr>
        </p:nvSpPr>
        <p:spPr>
          <a:xfrm>
            <a:off x="4844901" y="1589567"/>
            <a:ext cx="38862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8" name="Symbol zastępczy daty 7"/>
          <p:cNvSpPr>
            <a:spLocks noGrp="1"/>
          </p:cNvSpPr>
          <p:nvPr>
            <p:ph type="dt" sz="half" idx="15"/>
          </p:nvPr>
        </p:nvSpPr>
        <p:spPr/>
        <p:txBody>
          <a:bodyPr rtlCol="0"/>
          <a:lstStyle/>
          <a:p>
            <a:fld id="{66221E02-25CB-4963-84BC-0813985E7D90}" type="datetimeFigureOut">
              <a:rPr lang="pl-PL" smtClean="0"/>
              <a:pPr/>
              <a:t>15.10.2018</a:t>
            </a:fld>
            <a:endParaRPr lang="pl-PL"/>
          </a:p>
        </p:txBody>
      </p:sp>
      <p:sp>
        <p:nvSpPr>
          <p:cNvPr id="10" name="Symbol zastępczy numeru slajdu 9"/>
          <p:cNvSpPr>
            <a:spLocks noGrp="1"/>
          </p:cNvSpPr>
          <p:nvPr>
            <p:ph type="sldNum" sz="quarter" idx="16"/>
          </p:nvPr>
        </p:nvSpPr>
        <p:spPr/>
        <p:txBody>
          <a:bodyPr rtlCol="0"/>
          <a:lstStyle/>
          <a:p>
            <a:fld id="{589B7C76-EFF2-4CD8-A475-4750F11B4BC6}" type="slidenum">
              <a:rPr lang="pl-PL" smtClean="0"/>
              <a:pPr/>
              <a:t>‹#›</a:t>
            </a:fld>
            <a:endParaRPr lang="pl-PL"/>
          </a:p>
        </p:txBody>
      </p:sp>
      <p:sp>
        <p:nvSpPr>
          <p:cNvPr id="12" name="Symbol zastępczy stopki 11"/>
          <p:cNvSpPr>
            <a:spLocks noGrp="1"/>
          </p:cNvSpPr>
          <p:nvPr>
            <p:ph type="ftr" sz="quarter" idx="17"/>
          </p:nvPr>
        </p:nvSpPr>
        <p:spPr/>
        <p:txBody>
          <a:bodyPr rtlCol="0"/>
          <a:lstStyle/>
          <a:p>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533400" y="273050"/>
            <a:ext cx="8153400" cy="869950"/>
          </a:xfrm>
        </p:spPr>
        <p:txBody>
          <a:bodyPr anchor="ctr"/>
          <a:lstStyle>
            <a:lvl1pPr>
              <a:defRPr/>
            </a:lvl1pPr>
          </a:lstStyle>
          <a:p>
            <a:r>
              <a:rPr kumimoji="0" lang="pl-PL" smtClean="0"/>
              <a:t>Kliknij, aby edytować styl</a:t>
            </a:r>
            <a:endParaRPr kumimoji="0" lang="en-US"/>
          </a:p>
        </p:txBody>
      </p:sp>
      <p:sp>
        <p:nvSpPr>
          <p:cNvPr id="11" name="Symbol zastępczy zawartości 10"/>
          <p:cNvSpPr>
            <a:spLocks noGrp="1"/>
          </p:cNvSpPr>
          <p:nvPr>
            <p:ph sz="quarter" idx="2"/>
          </p:nvPr>
        </p:nvSpPr>
        <p:spPr>
          <a:xfrm>
            <a:off x="609600" y="2438400"/>
            <a:ext cx="3886200" cy="35814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quarter" idx="4"/>
          </p:nvPr>
        </p:nvSpPr>
        <p:spPr>
          <a:xfrm>
            <a:off x="4800600" y="2438400"/>
            <a:ext cx="3886200" cy="35814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0" name="Symbol zastępczy daty 9"/>
          <p:cNvSpPr>
            <a:spLocks noGrp="1"/>
          </p:cNvSpPr>
          <p:nvPr>
            <p:ph type="dt" sz="half" idx="15"/>
          </p:nvPr>
        </p:nvSpPr>
        <p:spPr/>
        <p:txBody>
          <a:bodyPr rtlCol="0"/>
          <a:lstStyle/>
          <a:p>
            <a:fld id="{66221E02-25CB-4963-84BC-0813985E7D90}" type="datetimeFigureOut">
              <a:rPr lang="pl-PL" smtClean="0"/>
              <a:pPr/>
              <a:t>15.10.2018</a:t>
            </a:fld>
            <a:endParaRPr lang="pl-PL"/>
          </a:p>
        </p:txBody>
      </p:sp>
      <p:sp>
        <p:nvSpPr>
          <p:cNvPr id="12" name="Symbol zastępczy numeru slajdu 11"/>
          <p:cNvSpPr>
            <a:spLocks noGrp="1"/>
          </p:cNvSpPr>
          <p:nvPr>
            <p:ph type="sldNum" sz="quarter" idx="16"/>
          </p:nvPr>
        </p:nvSpPr>
        <p:spPr/>
        <p:txBody>
          <a:bodyPr rtlCol="0"/>
          <a:lstStyle/>
          <a:p>
            <a:fld id="{589B7C76-EFF2-4CD8-A475-4750F11B4BC6}" type="slidenum">
              <a:rPr lang="pl-PL" smtClean="0"/>
              <a:pPr/>
              <a:t>‹#›</a:t>
            </a:fld>
            <a:endParaRPr lang="pl-PL"/>
          </a:p>
        </p:txBody>
      </p:sp>
      <p:sp>
        <p:nvSpPr>
          <p:cNvPr id="14" name="Symbol zastępczy stopki 13"/>
          <p:cNvSpPr>
            <a:spLocks noGrp="1"/>
          </p:cNvSpPr>
          <p:nvPr>
            <p:ph type="ftr" sz="quarter" idx="17"/>
          </p:nvPr>
        </p:nvSpPr>
        <p:spPr/>
        <p:txBody>
          <a:bodyPr rtlCol="0"/>
          <a:lstStyle/>
          <a:p>
            <a:endParaRPr lang="pl-PL"/>
          </a:p>
        </p:txBody>
      </p:sp>
      <p:sp>
        <p:nvSpPr>
          <p:cNvPr id="16" name="Symbol zastępczy tekstu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pl-PL" smtClean="0"/>
              <a:t>Kliknij, aby edytować style wzorca tekstu</a:t>
            </a:r>
          </a:p>
        </p:txBody>
      </p:sp>
      <p:sp>
        <p:nvSpPr>
          <p:cNvPr id="15" name="Symbol zastępczy tekstu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pl-PL" smtClean="0"/>
              <a:t>Kliknij, aby edytować style wzorca tekstu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66221E02-25CB-4963-84BC-0813985E7D90}" type="datetimeFigureOut">
              <a:rPr lang="pl-PL" smtClean="0"/>
              <a:pPr/>
              <a:t>15.10.2018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lvl1pPr>
              <a:defRPr>
                <a:solidFill>
                  <a:srgbClr val="FFFFFF"/>
                </a:solidFill>
              </a:defRPr>
            </a:lvl1pPr>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6221E02-25CB-4963-84BC-0813985E7D90}" type="datetimeFigureOut">
              <a:rPr lang="pl-PL" smtClean="0"/>
              <a:pPr/>
              <a:t>15.10.2018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a:xfrm>
            <a:off x="0" y="6248400"/>
            <a:ext cx="533400" cy="381000"/>
          </a:xfrm>
        </p:spPr>
        <p:txBody>
          <a:bodyPr/>
          <a:lstStyle>
            <a:lvl1pPr>
              <a:defRPr>
                <a:solidFill>
                  <a:schemeClr val="tx2"/>
                </a:solidFill>
              </a:defRPr>
            </a:lvl1pPr>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09600" y="273050"/>
            <a:ext cx="8077200" cy="869950"/>
          </a:xfrm>
        </p:spPr>
        <p:txBody>
          <a:bodyPr anchor="ctr"/>
          <a:lstStyle>
            <a:lvl1pPr algn="l">
              <a:buNone/>
              <a:defRPr sz="4400" b="0"/>
            </a:lvl1pPr>
          </a:lstStyle>
          <a:p>
            <a:r>
              <a:rPr kumimoji="0" lang="pl-PL" smtClean="0"/>
              <a:t>Kliknij, aby edytować styl</a:t>
            </a:r>
            <a:endParaRPr kumimoji="0" lang="en-US"/>
          </a:p>
        </p:txBody>
      </p:sp>
      <p:sp>
        <p:nvSpPr>
          <p:cNvPr id="5" name="Symbol zastępczy daty 4"/>
          <p:cNvSpPr>
            <a:spLocks noGrp="1"/>
          </p:cNvSpPr>
          <p:nvPr>
            <p:ph type="dt" sz="half" idx="10"/>
          </p:nvPr>
        </p:nvSpPr>
        <p:spPr/>
        <p:txBody>
          <a:bodyPr/>
          <a:lstStyle/>
          <a:p>
            <a:fld id="{66221E02-25CB-4963-84BC-0813985E7D90}" type="datetimeFigureOut">
              <a:rPr lang="pl-PL" smtClean="0"/>
              <a:pPr/>
              <a:t>15.10.2018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lvl1pPr>
              <a:defRPr>
                <a:solidFill>
                  <a:srgbClr val="FFFFFF"/>
                </a:solidFill>
              </a:defRPr>
            </a:lvl1pPr>
          </a:lstStyle>
          <a:p>
            <a:fld id="{589B7C76-EFF2-4CD8-A475-4750F11B4BC6}" type="slidenum">
              <a:rPr lang="pl-PL" smtClean="0"/>
              <a:pPr/>
              <a:t>‹#›</a:t>
            </a:fld>
            <a:endParaRPr lang="pl-PL"/>
          </a:p>
        </p:txBody>
      </p:sp>
      <p:sp>
        <p:nvSpPr>
          <p:cNvPr id="3" name="Symbol zastępczy tekstu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9" name="Symbol zastępczy zawartości 8"/>
          <p:cNvSpPr>
            <a:spLocks noGrp="1"/>
          </p:cNvSpPr>
          <p:nvPr>
            <p:ph sz="quarter" idx="1"/>
          </p:nvPr>
        </p:nvSpPr>
        <p:spPr>
          <a:xfrm>
            <a:off x="2362200" y="1752600"/>
            <a:ext cx="6400800" cy="44196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3">
        <a:schemeClr val="bg2"/>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pl-PL" smtClean="0"/>
              <a:t>Kliknij, aby edytować style wzorca tekstu</a:t>
            </a:r>
          </a:p>
        </p:txBody>
      </p:sp>
      <p:sp>
        <p:nvSpPr>
          <p:cNvPr id="8" name="Prostokąt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rostokąt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pl-PL" smtClean="0"/>
              <a:t>Kliknij, aby edytować styl</a:t>
            </a:r>
            <a:endParaRPr kumimoji="0" lang="en-US"/>
          </a:p>
        </p:txBody>
      </p:sp>
      <p:sp>
        <p:nvSpPr>
          <p:cNvPr id="11" name="Prostokąt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ymbol zastępczy daty 11"/>
          <p:cNvSpPr>
            <a:spLocks noGrp="1"/>
          </p:cNvSpPr>
          <p:nvPr>
            <p:ph type="dt" sz="half" idx="10"/>
          </p:nvPr>
        </p:nvSpPr>
        <p:spPr>
          <a:xfrm>
            <a:off x="6248400" y="6248400"/>
            <a:ext cx="2667000" cy="365125"/>
          </a:xfrm>
        </p:spPr>
        <p:txBody>
          <a:bodyPr rtlCol="0"/>
          <a:lstStyle/>
          <a:p>
            <a:fld id="{66221E02-25CB-4963-84BC-0813985E7D90}" type="datetimeFigureOut">
              <a:rPr lang="pl-PL" smtClean="0"/>
              <a:pPr/>
              <a:t>15.10.2018</a:t>
            </a:fld>
            <a:endParaRPr lang="pl-PL"/>
          </a:p>
        </p:txBody>
      </p:sp>
      <p:sp>
        <p:nvSpPr>
          <p:cNvPr id="13" name="Symbol zastępczy numeru slajdu 12"/>
          <p:cNvSpPr>
            <a:spLocks noGrp="1"/>
          </p:cNvSpPr>
          <p:nvPr>
            <p:ph type="sldNum" sz="quarter" idx="11"/>
          </p:nvPr>
        </p:nvSpPr>
        <p:spPr>
          <a:xfrm>
            <a:off x="0" y="4667249"/>
            <a:ext cx="1447800" cy="663578"/>
          </a:xfrm>
        </p:spPr>
        <p:txBody>
          <a:bodyPr rtlCol="0"/>
          <a:lstStyle>
            <a:lvl1pPr>
              <a:defRPr sz="2800"/>
            </a:lvl1pPr>
          </a:lstStyle>
          <a:p>
            <a:fld id="{589B7C76-EFF2-4CD8-A475-4750F11B4BC6}" type="slidenum">
              <a:rPr lang="pl-PL" smtClean="0"/>
              <a:pPr/>
              <a:t>‹#›</a:t>
            </a:fld>
            <a:endParaRPr lang="pl-PL"/>
          </a:p>
        </p:txBody>
      </p:sp>
      <p:sp>
        <p:nvSpPr>
          <p:cNvPr id="14" name="Symbol zastępczy stopki 13"/>
          <p:cNvSpPr>
            <a:spLocks noGrp="1"/>
          </p:cNvSpPr>
          <p:nvPr>
            <p:ph type="ftr" sz="quarter" idx="12"/>
          </p:nvPr>
        </p:nvSpPr>
        <p:spPr>
          <a:xfrm>
            <a:off x="1600200" y="6248206"/>
            <a:ext cx="4572000" cy="365125"/>
          </a:xfrm>
        </p:spPr>
        <p:txBody>
          <a:bodyPr rtlCol="0"/>
          <a:lstStyle/>
          <a:p>
            <a:endParaRPr lang="pl-PL"/>
          </a:p>
        </p:txBody>
      </p:sp>
      <p:sp>
        <p:nvSpPr>
          <p:cNvPr id="3" name="Symbol zastępczy obrazu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pl-PL" smtClean="0"/>
              <a:t>Kliknij ikonę, aby dodać obraz</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Symbol zastępczy tytułu 21"/>
          <p:cNvSpPr>
            <a:spLocks noGrp="1"/>
          </p:cNvSpPr>
          <p:nvPr>
            <p:ph type="title"/>
          </p:nvPr>
        </p:nvSpPr>
        <p:spPr>
          <a:xfrm>
            <a:off x="609600" y="228600"/>
            <a:ext cx="8153400" cy="990600"/>
          </a:xfrm>
          <a:prstGeom prst="rect">
            <a:avLst/>
          </a:prstGeom>
        </p:spPr>
        <p:txBody>
          <a:bodyPr vert="horz" anchor="ctr">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6221E02-25CB-4963-84BC-0813985E7D90}" type="datetimeFigureOut">
              <a:rPr lang="pl-PL" smtClean="0"/>
              <a:pPr/>
              <a:t>15.10.2018</a:t>
            </a:fld>
            <a:endParaRPr lang="pl-PL"/>
          </a:p>
        </p:txBody>
      </p:sp>
      <p:sp>
        <p:nvSpPr>
          <p:cNvPr id="3" name="Symbol zastępczy stopki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pl-PL"/>
          </a:p>
        </p:txBody>
      </p:sp>
      <p:sp>
        <p:nvSpPr>
          <p:cNvPr id="7" name="Prostokąt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Prostokąt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rostokąt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ymbol zastępczy numeru slajdu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p:txBody>
          <a:bodyPr>
            <a:noAutofit/>
          </a:bodyPr>
          <a:lstStyle/>
          <a:p>
            <a:r>
              <a:rPr lang="pl-PL" sz="4800" b="1" dirty="0" smtClean="0"/>
              <a:t>PRAWA RZECZOWE</a:t>
            </a:r>
            <a:br>
              <a:rPr lang="pl-PL" sz="4800" b="1" dirty="0" smtClean="0"/>
            </a:br>
            <a:r>
              <a:rPr lang="pl-PL" sz="4800" b="1" dirty="0" smtClean="0"/>
              <a:t>- pojęcie, charakter, przedmiot</a:t>
            </a:r>
            <a:endParaRPr lang="pl-PL" sz="4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457200" y="274638"/>
            <a:ext cx="8075240" cy="922114"/>
          </a:xfrm>
        </p:spPr>
        <p:txBody>
          <a:bodyPr>
            <a:normAutofit fontScale="90000"/>
          </a:bodyPr>
          <a:lstStyle/>
          <a:p>
            <a:r>
              <a:rPr lang="pl-PL" dirty="0" smtClean="0"/>
              <a:t>Rzeczy oznaczone co do tożsamości </a:t>
            </a:r>
            <a:br>
              <a:rPr lang="pl-PL" dirty="0" smtClean="0"/>
            </a:br>
            <a:r>
              <a:rPr lang="pl-PL" dirty="0" smtClean="0"/>
              <a:t>i rzeczy oznaczone co do gatunku</a:t>
            </a:r>
            <a:endParaRPr lang="pl-PL" dirty="0"/>
          </a:p>
        </p:txBody>
      </p:sp>
      <p:sp>
        <p:nvSpPr>
          <p:cNvPr id="3" name="Symbol zastępczy zawartości 2"/>
          <p:cNvSpPr>
            <a:spLocks noGrp="1"/>
          </p:cNvSpPr>
          <p:nvPr>
            <p:ph sz="quarter" idx="1"/>
          </p:nvPr>
        </p:nvSpPr>
        <p:spPr/>
        <p:txBody>
          <a:bodyPr>
            <a:normAutofit fontScale="92500" lnSpcReduction="20000"/>
          </a:bodyPr>
          <a:lstStyle/>
          <a:p>
            <a:r>
              <a:rPr lang="pl-PL" dirty="0" smtClean="0"/>
              <a:t>Rzeczy oznaczone co do tożsamości - oznaczenie przedmiotu wg jego indywidualnych cech, właściwości; oznaczenie to może wynikać z racji unikalności danego przedmiotu, lub woli stron dokonujących wyboru konkretnego egzemplarza z większej masy</a:t>
            </a:r>
          </a:p>
          <a:p>
            <a:endParaRPr lang="pl-PL" dirty="0" smtClean="0"/>
          </a:p>
          <a:p>
            <a:r>
              <a:rPr lang="pl-PL" dirty="0" smtClean="0"/>
              <a:t>Rzeczy oznaczone co do gatunku – są rzeczami zamiennymi, występują w obrocie w większej ilości,  </a:t>
            </a:r>
          </a:p>
          <a:p>
            <a:endParaRPr lang="pl-PL" dirty="0" smtClean="0"/>
          </a:p>
          <a:p>
            <a:r>
              <a:rPr lang="pl-PL" dirty="0" smtClean="0"/>
              <a:t>Konsekwencje podziału -&gt; inny mechanizm przeniesienia własności! – art. 155 KC</a:t>
            </a:r>
          </a:p>
          <a:p>
            <a:endParaRPr lang="pl-PL" dirty="0" smtClean="0"/>
          </a:p>
          <a:p>
            <a:endParaRPr lang="pl-PL" dirty="0" smtClean="0"/>
          </a:p>
          <a:p>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363272" cy="994122"/>
          </a:xfrm>
        </p:spPr>
        <p:txBody>
          <a:bodyPr>
            <a:normAutofit fontScale="90000"/>
          </a:bodyPr>
          <a:lstStyle/>
          <a:p>
            <a:r>
              <a:rPr lang="pl-PL" dirty="0" smtClean="0"/>
              <a:t>Części składowe rzeczy a przynależność </a:t>
            </a:r>
            <a:endParaRPr lang="pl-PL" dirty="0"/>
          </a:p>
        </p:txBody>
      </p:sp>
      <p:sp>
        <p:nvSpPr>
          <p:cNvPr id="3" name="Symbol zastępczy zawartości 2"/>
          <p:cNvSpPr>
            <a:spLocks noGrp="1"/>
          </p:cNvSpPr>
          <p:nvPr>
            <p:ph sz="quarter" idx="1"/>
          </p:nvPr>
        </p:nvSpPr>
        <p:spPr>
          <a:xfrm>
            <a:off x="457200" y="1600200"/>
            <a:ext cx="8363272" cy="4781128"/>
          </a:xfrm>
        </p:spPr>
        <p:txBody>
          <a:bodyPr>
            <a:normAutofit lnSpcReduction="10000"/>
          </a:bodyPr>
          <a:lstStyle/>
          <a:p>
            <a:r>
              <a:rPr lang="pl-PL" dirty="0" smtClean="0"/>
              <a:t>kwestia związana z niejednorodnością rzeczy występujących w obrocie</a:t>
            </a:r>
          </a:p>
          <a:p>
            <a:r>
              <a:rPr lang="pl-PL" dirty="0" smtClean="0"/>
              <a:t>skutkiem uznania danego elementu za </a:t>
            </a:r>
            <a:r>
              <a:rPr lang="pl-PL" b="1" dirty="0" smtClean="0"/>
              <a:t>część składową rzeczy </a:t>
            </a:r>
            <a:r>
              <a:rPr lang="pl-PL" dirty="0" smtClean="0"/>
              <a:t>jest to, że w myśl art. 47 § 1 KC nie może być on odrębnym przedmiotem własności i innych praw rzeczowych (część składowa dzieli los prawny rzeczy głównej od </a:t>
            </a:r>
            <a:r>
              <a:rPr lang="pl-PL" smtClean="0"/>
              <a:t>chwili połączenia!), </a:t>
            </a:r>
            <a:r>
              <a:rPr lang="pl-PL" dirty="0" smtClean="0"/>
              <a:t>natomiast w przypadku przynależności czynność prawna mająca za przedmiot rzecz główną nie musi mieć skutku względem przynależności (z woli stron lub na mocy przepisów szczególnych a art. 52 KC)</a:t>
            </a:r>
          </a:p>
          <a:p>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Model własności w PRL</a:t>
            </a:r>
            <a:endParaRPr lang="pl-PL" dirty="0"/>
          </a:p>
        </p:txBody>
      </p:sp>
      <p:sp>
        <p:nvSpPr>
          <p:cNvPr id="3" name="Symbol zastępczy zawartości 2"/>
          <p:cNvSpPr>
            <a:spLocks noGrp="1"/>
          </p:cNvSpPr>
          <p:nvPr>
            <p:ph sz="quarter" idx="1"/>
          </p:nvPr>
        </p:nvSpPr>
        <p:spPr/>
        <p:txBody>
          <a:bodyPr>
            <a:normAutofit fontScale="92500"/>
          </a:bodyPr>
          <a:lstStyle/>
          <a:p>
            <a:r>
              <a:rPr lang="pl-PL" dirty="0" smtClean="0"/>
              <a:t>W Konstytucji PRL zapewniono szczególną ochronę własności społecznej stanowiącej podstawę ustroju państwa (art. 11, a następnie art. 16 Konstytucji PRL), a specjalnej trosce państwa i obywateli powierzono własność państwową (art. 8, a następnie 12 Konstytucji PRL). </a:t>
            </a:r>
            <a:r>
              <a:rPr lang="pl-PL" b="1" dirty="0" smtClean="0"/>
              <a:t>Własność </a:t>
            </a:r>
            <a:r>
              <a:rPr lang="pl-PL" b="1" dirty="0" smtClean="0"/>
              <a:t>indywidualna</a:t>
            </a:r>
            <a:r>
              <a:rPr lang="pl-PL" dirty="0" smtClean="0"/>
              <a:t> </a:t>
            </a:r>
            <a:r>
              <a:rPr lang="pl-PL" dirty="0" smtClean="0"/>
              <a:t>podlegała </a:t>
            </a:r>
            <a:r>
              <a:rPr lang="pl-PL" dirty="0" smtClean="0"/>
              <a:t>ochronie na podstawie obowiązujących ustaw (art. 8 i 12, a następnie 12 i 17 Konstytucji PRL</a:t>
            </a:r>
            <a:r>
              <a:rPr lang="pl-PL" dirty="0" smtClean="0"/>
              <a:t>).</a:t>
            </a:r>
          </a:p>
          <a:p>
            <a:r>
              <a:rPr lang="pl-PL" dirty="0" smtClean="0"/>
              <a:t>Obowiązywała podmiotowa stratyfikacja własności i jej zróżnicowanie pod względem ochrony prawnej.</a:t>
            </a:r>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Model własności w PRL</a:t>
            </a:r>
            <a:endParaRPr lang="pl-PL" dirty="0"/>
          </a:p>
        </p:txBody>
      </p:sp>
      <p:sp>
        <p:nvSpPr>
          <p:cNvPr id="3" name="Symbol zastępczy zawartości 2"/>
          <p:cNvSpPr>
            <a:spLocks noGrp="1"/>
          </p:cNvSpPr>
          <p:nvPr>
            <p:ph sz="quarter" idx="1"/>
          </p:nvPr>
        </p:nvSpPr>
        <p:spPr/>
        <p:txBody>
          <a:bodyPr>
            <a:normAutofit fontScale="70000" lnSpcReduction="20000"/>
          </a:bodyPr>
          <a:lstStyle/>
          <a:p>
            <a:r>
              <a:rPr lang="pl-PL" b="1" dirty="0" smtClean="0"/>
              <a:t>Art. 126 </a:t>
            </a:r>
            <a:r>
              <a:rPr lang="pl-PL" dirty="0" smtClean="0"/>
              <a:t>Własność społeczna jest albo socjalistyczną własnością ogólnonarodową (państwową), albo własnością spółdzielczą lub własnością innych organizacji społecznych ludu pracującego</a:t>
            </a:r>
            <a:r>
              <a:rPr lang="pl-PL" dirty="0" smtClean="0"/>
              <a:t>. (skreślony w 1990 r.)</a:t>
            </a:r>
          </a:p>
          <a:p>
            <a:r>
              <a:rPr lang="pl-PL" b="1" dirty="0" smtClean="0"/>
              <a:t>Art. 127</a:t>
            </a:r>
            <a:endParaRPr lang="pl-PL" dirty="0" smtClean="0"/>
          </a:p>
          <a:p>
            <a:r>
              <a:rPr lang="pl-PL" dirty="0" smtClean="0"/>
              <a:t>§ 1. Ochrona własności społecznej przed grożącą jej szkodą jest obowiązkiem każdego obywatela.</a:t>
            </a:r>
          </a:p>
          <a:p>
            <a:r>
              <a:rPr lang="pl-PL" dirty="0" smtClean="0"/>
              <a:t>§ 2. Obywatelowi, który chroniąc własność społeczną poniósł szkodę na osobie lub mieniu, należy się odszkodowanie. Jeżeli wskutek ochrony własności społecznej obywatel ten utracił życie, osoby, względem których ciążył na zmarłym ustawowy obowiązek alimentacyjny, oraz inne osoby bliskie, którym zmarły dobrowolnie i stale dostarczał środków utrzymania, mogą żądać odpowiedniej renty.</a:t>
            </a:r>
          </a:p>
          <a:p>
            <a:r>
              <a:rPr lang="pl-PL" dirty="0" smtClean="0"/>
              <a:t>§ 3. W wypadku gdy ochrona własności społecznej była zawodowym lub służbowym obowiązkiem poszkodowanego, należne odszkodowanie określają odrębne przepisy.</a:t>
            </a:r>
          </a:p>
          <a:p>
            <a:endParaRPr lang="pl-PL" dirty="0" smtClean="0"/>
          </a:p>
          <a:p>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sz="quarter" idx="1"/>
          </p:nvPr>
        </p:nvSpPr>
        <p:spPr/>
        <p:txBody>
          <a:bodyPr/>
          <a:lstStyle/>
          <a:p>
            <a:r>
              <a:rPr lang="pl-PL" b="1" dirty="0" smtClean="0"/>
              <a:t>Art. 128</a:t>
            </a:r>
            <a:endParaRPr lang="pl-PL" dirty="0" smtClean="0"/>
          </a:p>
          <a:p>
            <a:r>
              <a:rPr lang="pl-PL" dirty="0" smtClean="0"/>
              <a:t>§ 1. Socjalistyczna własność ogólnonarodowa (państwowa) przysługuje niepodzielnie Państwu.</a:t>
            </a:r>
          </a:p>
          <a:p>
            <a:r>
              <a:rPr lang="pl-PL" dirty="0" smtClean="0"/>
              <a:t>§ 2. W granicach zdolności prawnej państwowe osoby prawne wykonywają w imieniu własnym względem zarządzonych przez nie części mienia ogólnonarodowego uprawnienia płynące z własności państwowej.</a:t>
            </a:r>
          </a:p>
          <a:p>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sz="quarter" idx="1"/>
          </p:nvPr>
        </p:nvSpPr>
        <p:spPr/>
        <p:txBody>
          <a:bodyPr>
            <a:normAutofit lnSpcReduction="10000"/>
          </a:bodyPr>
          <a:lstStyle/>
          <a:p>
            <a:r>
              <a:rPr lang="pl-PL" b="1" dirty="0" smtClean="0"/>
              <a:t>Art. 129 </a:t>
            </a:r>
            <a:r>
              <a:rPr lang="pl-PL" dirty="0" smtClean="0"/>
              <a:t>Przy tłumaczeniu i stosowaniu przepisów niniejszego kodeksu należy mieć na względzie, że własność społeczna, jako podstawa ustroju Polskiej Rzeczypospolitej Ludowej, pozostaje pod szczególną ochroną prawa</a:t>
            </a:r>
            <a:r>
              <a:rPr lang="pl-PL" dirty="0" smtClean="0"/>
              <a:t>.</a:t>
            </a:r>
          </a:p>
          <a:p>
            <a:r>
              <a:rPr lang="pl-PL" b="1" dirty="0" smtClean="0"/>
              <a:t>Art. 130 </a:t>
            </a:r>
            <a:r>
              <a:rPr lang="pl-PL" dirty="0" smtClean="0"/>
              <a:t>Grunty, budynki i inne środki produkcji, które nie stanowią wyłącznego przedmiotu własności społecznej, mogą być, na podstawie i w granicach ustaw, przedmiotem własności osób fizycznych (własność indywidualna).</a:t>
            </a:r>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sz="quarter" idx="1"/>
          </p:nvPr>
        </p:nvSpPr>
        <p:spPr/>
        <p:txBody>
          <a:bodyPr>
            <a:normAutofit fontScale="92500" lnSpcReduction="20000"/>
          </a:bodyPr>
          <a:lstStyle/>
          <a:p>
            <a:r>
              <a:rPr lang="pl-PL" b="1" dirty="0" smtClean="0"/>
              <a:t>Art. 131 </a:t>
            </a:r>
            <a:r>
              <a:rPr lang="pl-PL" dirty="0" smtClean="0"/>
              <a:t>Przy tłumaczeniu i stosowaniu przepisów niniejszego kodeksu należy mieć na względzie opiekę, którą Polska Rzeczpospolita Ludowa otacza indywidualne gospodarstwa rolne pracujących chłopów</a:t>
            </a:r>
            <a:r>
              <a:rPr lang="pl-PL" dirty="0" smtClean="0"/>
              <a:t>. Od 82’ </a:t>
            </a:r>
            <a:r>
              <a:rPr lang="pl-PL" b="1" dirty="0" smtClean="0"/>
              <a:t>Art</a:t>
            </a:r>
            <a:r>
              <a:rPr lang="pl-PL" b="1" dirty="0" smtClean="0"/>
              <a:t>. 131 </a:t>
            </a:r>
            <a:r>
              <a:rPr lang="pl-PL" dirty="0" smtClean="0"/>
              <a:t>Przy </a:t>
            </a:r>
            <a:r>
              <a:rPr lang="pl-PL" dirty="0" smtClean="0"/>
              <a:t>tłumaczeniu i stosowaniu przepisów niniejszego kodeksu należy mieć na względzie, że Polska Rzeczpospolita Ludowa gwarantuje własność i całkowitą ochronę indywidualnych gospodarstw rolnych, stanowiących trwały i równoprawny element społeczno-gospodarczego ustroju Polskiej Rzeczypospolitej Ludowej.</a:t>
            </a:r>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sz="quarter" idx="1"/>
          </p:nvPr>
        </p:nvSpPr>
        <p:spPr/>
        <p:txBody>
          <a:bodyPr>
            <a:normAutofit lnSpcReduction="10000"/>
          </a:bodyPr>
          <a:lstStyle/>
          <a:p>
            <a:r>
              <a:rPr lang="pl-PL" b="1" dirty="0" smtClean="0"/>
              <a:t>Art. 132</a:t>
            </a:r>
            <a:endParaRPr lang="pl-PL" dirty="0" smtClean="0"/>
          </a:p>
          <a:p>
            <a:r>
              <a:rPr lang="pl-PL" dirty="0" smtClean="0"/>
              <a:t>§ 1. Własnością osobistą jest własność rzeczy przeznaczonych do zaspokajania osobistych potrzeb materialnych i kulturalnych właściciela i jego bliskich.</a:t>
            </a:r>
          </a:p>
          <a:p>
            <a:r>
              <a:rPr lang="pl-PL" dirty="0" smtClean="0"/>
              <a:t>§ 2. Za własność osobistą uważa się także własność drobnych środków produkcji, które służą do wytwarzania przedmiotów przeznaczonych do zaspokajania osobistych potrzeb właściciela i jego bliskich.</a:t>
            </a:r>
          </a:p>
          <a:p>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sz="quarter" idx="1"/>
          </p:nvPr>
        </p:nvSpPr>
        <p:spPr/>
        <p:txBody>
          <a:bodyPr>
            <a:normAutofit fontScale="85000" lnSpcReduction="10000"/>
          </a:bodyPr>
          <a:lstStyle/>
          <a:p>
            <a:r>
              <a:rPr lang="pl-PL" b="1" dirty="0" smtClean="0"/>
              <a:t>Art. 133</a:t>
            </a:r>
            <a:endParaRPr lang="pl-PL" dirty="0" smtClean="0"/>
          </a:p>
          <a:p>
            <a:r>
              <a:rPr lang="pl-PL" dirty="0" smtClean="0"/>
              <a:t>§ 1. Przedmiotem własności osobistej mogą być w szczególności: dom jednorodzinny lub lokal mieszkalny stanowiący odrębną nieruchomość wraz z potrzebnymi do korzystania z nich zabudowaniami gospodarczymi, rzeczy należące do urządzenia i gospodarstwa domowego, pojazdy mechaniczne.</a:t>
            </a:r>
          </a:p>
          <a:p>
            <a:r>
              <a:rPr lang="pl-PL" dirty="0" smtClean="0"/>
              <a:t>§ 2. W rolniczych spółdzielniach produkcyjnych przedmiotem własności osobistej są także, w granicach określonych statutem, budynki i urządzenia gospodarcze, inwentarz, drób, narzędzia oraz inne rzeczy przeznaczone do prowadzenia gospodarstwa na działce przyzagrodowej.</a:t>
            </a:r>
          </a:p>
          <a:p>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sz="quarter" idx="1"/>
          </p:nvPr>
        </p:nvSpPr>
        <p:spPr/>
        <p:txBody>
          <a:bodyPr/>
          <a:lstStyle/>
          <a:p>
            <a:r>
              <a:rPr lang="pl-PL" b="1" dirty="0" smtClean="0"/>
              <a:t>Art. 139 </a:t>
            </a:r>
            <a:r>
              <a:rPr lang="pl-PL" dirty="0" smtClean="0"/>
              <a:t>Przy tłumaczeniu i stosowaniu przepisów niniejszego kodeksu należy mieć na względzie całkowitą ochronę, którą Polska Rzeczpospolita Ludowa poręcza własności osobistej.</a:t>
            </a:r>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sz="quarter" idx="1"/>
          </p:nvPr>
        </p:nvSpPr>
        <p:spPr>
          <a:xfrm>
            <a:off x="142844" y="1714488"/>
            <a:ext cx="9001156" cy="4378808"/>
          </a:xfrm>
        </p:spPr>
        <p:txBody>
          <a:bodyPr>
            <a:normAutofit/>
          </a:bodyPr>
          <a:lstStyle/>
          <a:p>
            <a:r>
              <a:rPr lang="pl-PL" dirty="0" smtClean="0"/>
              <a:t>w znaczeniu przedmiotowym - prawo rzeczowe oznacza zbiór przepisów regulujących formy korzystania z rzeczy, przybierające postać podmiotowych praw </a:t>
            </a:r>
            <a:r>
              <a:rPr lang="pl-PL" dirty="0" smtClean="0"/>
              <a:t>rzeczowych; to zespół norm, które regulują powstanie, treść, zmianę i ustanie prawa własności oraz innych praw rzeczowych,</a:t>
            </a:r>
            <a:endParaRPr lang="pl-PL" dirty="0" smtClean="0"/>
          </a:p>
          <a:p>
            <a:r>
              <a:rPr lang="pl-PL" dirty="0" smtClean="0"/>
              <a:t>podmiotowe prawo rzeczowe – to majątkowe prawo cywilne o charakterze bezwzględnym, mające za przedmiot rzecz</a:t>
            </a:r>
            <a:endParaRPr lang="pl-PL" dirty="0"/>
          </a:p>
        </p:txBody>
      </p:sp>
      <p:sp>
        <p:nvSpPr>
          <p:cNvPr id="4" name="pole tekstowe 3"/>
          <p:cNvSpPr txBox="1"/>
          <p:nvPr/>
        </p:nvSpPr>
        <p:spPr>
          <a:xfrm>
            <a:off x="0" y="0"/>
            <a:ext cx="9144000" cy="830997"/>
          </a:xfrm>
          <a:prstGeom prst="rect">
            <a:avLst/>
          </a:prstGeom>
          <a:noFill/>
        </p:spPr>
        <p:txBody>
          <a:bodyPr wrap="square" rtlCol="0">
            <a:spAutoFit/>
          </a:bodyPr>
          <a:lstStyle/>
          <a:p>
            <a:pPr algn="ctr"/>
            <a:r>
              <a:rPr lang="pl-PL" sz="4800" dirty="0" smtClean="0"/>
              <a:t>Prawo rzeczowe</a:t>
            </a:r>
            <a:endParaRPr lang="pl-PL" sz="4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Obecnie:</a:t>
            </a:r>
            <a:endParaRPr lang="pl-PL" dirty="0"/>
          </a:p>
        </p:txBody>
      </p:sp>
      <p:sp>
        <p:nvSpPr>
          <p:cNvPr id="3" name="Symbol zastępczy zawartości 2"/>
          <p:cNvSpPr>
            <a:spLocks noGrp="1"/>
          </p:cNvSpPr>
          <p:nvPr>
            <p:ph sz="quarter" idx="1"/>
          </p:nvPr>
        </p:nvSpPr>
        <p:spPr/>
        <p:txBody>
          <a:bodyPr/>
          <a:lstStyle/>
          <a:p>
            <a:r>
              <a:rPr lang="pl-PL" dirty="0" smtClean="0"/>
              <a:t>Własność prywatna – osobom prywatnym oraz prawnym, innym niż SP i JST, (obejmuje wł. Indywidualną i osobistą), własności docelowa, ale nie stanowi odrębnego modelu, bez przywilejów ochronnych, do własności prywatnej zaliczamy własność spółdzielczą, </a:t>
            </a:r>
          </a:p>
          <a:p>
            <a:r>
              <a:rPr lang="pl-PL" dirty="0" smtClean="0"/>
              <a:t>Własność państwowa – wł. SP i innych państwowych osób prawnych, </a:t>
            </a:r>
          </a:p>
          <a:p>
            <a:r>
              <a:rPr lang="pl-PL" dirty="0" smtClean="0"/>
              <a:t>Własność komunalna – JST</a:t>
            </a:r>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4"/>
          <p:cNvGraphicFramePr>
            <a:graphicFrameLocks noGrp="1"/>
          </p:cNvGraphicFramePr>
          <p:nvPr>
            <p:ph sz="quarter" idx="1"/>
          </p:nvPr>
        </p:nvGraphicFramePr>
        <p:xfrm>
          <a:off x="395536" y="692696"/>
          <a:ext cx="8352928"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Symbol zastępczy zawartości 6"/>
          <p:cNvGraphicFramePr>
            <a:graphicFrameLocks noGrp="1"/>
          </p:cNvGraphicFramePr>
          <p:nvPr>
            <p:ph sz="quarter" idx="1"/>
          </p:nvPr>
        </p:nvGraphicFramePr>
        <p:xfrm>
          <a:off x="457200" y="260648"/>
          <a:ext cx="8363272"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sz="quarter" idx="1"/>
          </p:nvPr>
        </p:nvSpPr>
        <p:spPr>
          <a:xfrm>
            <a:off x="251520" y="332656"/>
            <a:ext cx="8568952" cy="6048672"/>
          </a:xfrm>
        </p:spPr>
        <p:txBody>
          <a:bodyPr/>
          <a:lstStyle/>
          <a:p>
            <a:pPr algn="ctr"/>
            <a:endParaRPr lang="pl-PL" sz="4400" u="sng" dirty="0" smtClean="0"/>
          </a:p>
          <a:p>
            <a:pPr algn="ctr"/>
            <a:endParaRPr lang="pl-PL" sz="4400" u="sng" dirty="0" smtClean="0"/>
          </a:p>
          <a:p>
            <a:pPr algn="ctr">
              <a:buNone/>
            </a:pPr>
            <a:r>
              <a:rPr lang="pl-PL" sz="4400" dirty="0" smtClean="0"/>
              <a:t> W polskim prawie cywilnym prawa rzeczowe zaliczamy do kategorii </a:t>
            </a:r>
            <a:r>
              <a:rPr lang="pl-PL" sz="4400" u="sng" dirty="0" smtClean="0"/>
              <a:t>praw bezwzględnych</a:t>
            </a:r>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Przedmiot praw rzeczowych</a:t>
            </a:r>
            <a:endParaRPr lang="pl-PL" dirty="0"/>
          </a:p>
        </p:txBody>
      </p:sp>
      <p:sp>
        <p:nvSpPr>
          <p:cNvPr id="3" name="Symbol zastępczy zawartości 2"/>
          <p:cNvSpPr>
            <a:spLocks noGrp="1"/>
          </p:cNvSpPr>
          <p:nvPr>
            <p:ph sz="quarter" idx="1"/>
          </p:nvPr>
        </p:nvSpPr>
        <p:spPr/>
        <p:txBody>
          <a:bodyPr>
            <a:normAutofit fontScale="92500" lnSpcReduction="10000"/>
          </a:bodyPr>
          <a:lstStyle/>
          <a:p>
            <a:r>
              <a:rPr lang="pl-PL" dirty="0" smtClean="0"/>
              <a:t>Ściśle przedmiotem praw rzeczowych są rzeczy </a:t>
            </a:r>
          </a:p>
          <a:p>
            <a:r>
              <a:rPr lang="pl-PL" dirty="0" smtClean="0"/>
              <a:t>Wg art. 45 KC, rzeczami są wyłącznie przedmioty materialne</a:t>
            </a:r>
          </a:p>
          <a:p>
            <a:r>
              <a:rPr lang="pl-PL" dirty="0" smtClean="0"/>
              <a:t>Rzecz definiowana jest, jako </a:t>
            </a:r>
            <a:r>
              <a:rPr lang="pl-PL" b="1" dirty="0" smtClean="0"/>
              <a:t>materialna część przyrody</a:t>
            </a:r>
            <a:r>
              <a:rPr lang="pl-PL" dirty="0" smtClean="0"/>
              <a:t> w stanie pierwotnym lub przetworzonym mogąca stanowić </a:t>
            </a:r>
            <a:r>
              <a:rPr lang="pl-PL" b="1" dirty="0" smtClean="0"/>
              <a:t>samoistny przedmiot obrotu</a:t>
            </a:r>
            <a:r>
              <a:rPr lang="pl-PL" dirty="0" smtClean="0"/>
              <a:t> -&gt; chodzi tutaj o element wyodrębnienia (w sposób naturalny bądź sztuczny)</a:t>
            </a:r>
          </a:p>
          <a:p>
            <a:r>
              <a:rPr lang="pl-PL" dirty="0" smtClean="0"/>
              <a:t>Przedmiotem praw rzeczowym mogą być tylko rzeczy </a:t>
            </a:r>
            <a:r>
              <a:rPr lang="pl-PL" b="1" dirty="0" smtClean="0"/>
              <a:t>istniejące</a:t>
            </a:r>
            <a:r>
              <a:rPr lang="pl-PL" dirty="0" smtClean="0"/>
              <a:t> i </a:t>
            </a:r>
            <a:r>
              <a:rPr lang="pl-PL" b="1" dirty="0" smtClean="0"/>
              <a:t>zindywidualizowane </a:t>
            </a:r>
            <a:r>
              <a:rPr lang="pl-PL" dirty="0" smtClean="0"/>
              <a:t>(oznaczone co do tożsamości)</a:t>
            </a:r>
          </a:p>
          <a:p>
            <a:endParaRPr lang="pl-P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sz="quarter" idx="1"/>
          </p:nvPr>
        </p:nvGraphicFramePr>
        <p:xfrm>
          <a:off x="468313" y="260350"/>
          <a:ext cx="8352159" cy="61929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sz="quarter" idx="1"/>
          </p:nvPr>
        </p:nvSpPr>
        <p:spPr>
          <a:xfrm>
            <a:off x="251520" y="260648"/>
            <a:ext cx="8424936" cy="6192688"/>
          </a:xfrm>
        </p:spPr>
        <p:txBody>
          <a:bodyPr>
            <a:normAutofit/>
          </a:bodyPr>
          <a:lstStyle/>
          <a:p>
            <a:endParaRPr lang="pl-PL" dirty="0" smtClean="0"/>
          </a:p>
          <a:p>
            <a:pPr>
              <a:buNone/>
            </a:pPr>
            <a:endParaRPr lang="pl-PL" dirty="0" smtClean="0"/>
          </a:p>
          <a:p>
            <a:pPr>
              <a:buNone/>
            </a:pPr>
            <a:endParaRPr lang="pl-PL" dirty="0" smtClean="0"/>
          </a:p>
          <a:p>
            <a:r>
              <a:rPr lang="pl-PL" dirty="0" smtClean="0"/>
              <a:t>pojęcie </a:t>
            </a:r>
            <a:r>
              <a:rPr lang="pl-PL" u="sng" dirty="0" smtClean="0"/>
              <a:t>nieruchomości</a:t>
            </a:r>
            <a:r>
              <a:rPr lang="pl-PL" dirty="0" smtClean="0"/>
              <a:t> zostało zdefiniowane przez ustawodawcę w Kodeksie cywilnym – na podstawie art. 46 § 1 </a:t>
            </a:r>
            <a:r>
              <a:rPr lang="pl-PL" b="1" dirty="0" smtClean="0"/>
              <a:t>nieruchomościami </a:t>
            </a:r>
            <a:r>
              <a:rPr lang="pl-PL" dirty="0" smtClean="0"/>
              <a:t>są części powierzchni ziemskiej stanowiące odrębny przedmiot własności (grunty), jak również budynki trwale z gruntem związane lub części takich budynków, jeżeli na mocy przepisów szczególnych stanowią </a:t>
            </a:r>
            <a:r>
              <a:rPr lang="pl-PL" b="1" dirty="0" smtClean="0"/>
              <a:t>odrębny od gruntu przedmiot własności</a:t>
            </a:r>
            <a:endParaRPr lang="pl-PL" dirty="0" smtClean="0"/>
          </a:p>
          <a:p>
            <a:r>
              <a:rPr lang="pl-PL" u="sng" dirty="0" smtClean="0"/>
              <a:t>rzeczy ruchome </a:t>
            </a:r>
            <a:r>
              <a:rPr lang="pl-PL" dirty="0" smtClean="0"/>
              <a:t>to przedmioty materialne, które nie stanowią nieruchomości ani ich części składowych</a:t>
            </a:r>
          </a:p>
          <a:p>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sz="quarter" idx="1"/>
          </p:nvPr>
        </p:nvSpPr>
        <p:spPr>
          <a:xfrm>
            <a:off x="457200" y="476672"/>
            <a:ext cx="8291264" cy="5649491"/>
          </a:xfrm>
        </p:spPr>
        <p:txBody>
          <a:bodyPr>
            <a:normAutofit fontScale="85000" lnSpcReduction="20000"/>
          </a:bodyPr>
          <a:lstStyle/>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endParaRPr lang="pl-PL" dirty="0" smtClean="0"/>
          </a:p>
          <a:p>
            <a:pPr>
              <a:buFontTx/>
              <a:buChar char="-"/>
            </a:pPr>
            <a:r>
              <a:rPr lang="pl-PL" dirty="0" smtClean="0"/>
              <a:t>na mocy przepisów szczególnych, a więc wyjątkowo (np. art. 235 KC) ,</a:t>
            </a:r>
          </a:p>
          <a:p>
            <a:pPr>
              <a:buFontTx/>
              <a:buChar char="-"/>
            </a:pPr>
            <a:r>
              <a:rPr lang="pl-PL" dirty="0" smtClean="0"/>
              <a:t>nie można skutecznie ustanowić n. budynkowej przez czynność  prawą, przy braku przepisu upoważniającego, natomiast n. lokalowej bez wymaganego prawnie, konstytutywnego zdarzenia cywilnoprawnego</a:t>
            </a:r>
          </a:p>
          <a:p>
            <a:endParaRPr lang="pl-PL" dirty="0" smtClean="0"/>
          </a:p>
          <a:p>
            <a:endParaRPr lang="pl-PL" dirty="0"/>
          </a:p>
        </p:txBody>
      </p:sp>
      <p:sp>
        <p:nvSpPr>
          <p:cNvPr id="4" name="Strzałka w prawo 3"/>
          <p:cNvSpPr/>
          <p:nvPr/>
        </p:nvSpPr>
        <p:spPr>
          <a:xfrm rot="5400000">
            <a:off x="3455876" y="2024844"/>
            <a:ext cx="2088232" cy="129614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pole tekstowe 4"/>
          <p:cNvSpPr txBox="1"/>
          <p:nvPr/>
        </p:nvSpPr>
        <p:spPr>
          <a:xfrm>
            <a:off x="1115616" y="620688"/>
            <a:ext cx="6840760" cy="584775"/>
          </a:xfrm>
          <a:prstGeom prst="rect">
            <a:avLst/>
          </a:prstGeom>
          <a:noFill/>
        </p:spPr>
        <p:txBody>
          <a:bodyPr wrap="square" rtlCol="0">
            <a:spAutoFit/>
          </a:bodyPr>
          <a:lstStyle/>
          <a:p>
            <a:pPr>
              <a:buNone/>
            </a:pPr>
            <a:r>
              <a:rPr lang="pl-PL" sz="3200" b="1" dirty="0" smtClean="0"/>
              <a:t>nieruchomości budynkowe i lokalowe</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Średni">
  <a:themeElements>
    <a:clrScheme name="Średni">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Średni">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Średni">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334</TotalTime>
  <Words>799</Words>
  <Application>Microsoft Office PowerPoint</Application>
  <PresentationFormat>Pokaz na ekranie (4:3)</PresentationFormat>
  <Paragraphs>84</Paragraphs>
  <Slides>20</Slides>
  <Notes>0</Notes>
  <HiddenSlides>0</HiddenSlides>
  <MMClips>0</MMClips>
  <ScaleCrop>false</ScaleCrop>
  <HeadingPairs>
    <vt:vector size="4" baseType="variant">
      <vt:variant>
        <vt:lpstr>Motyw</vt:lpstr>
      </vt:variant>
      <vt:variant>
        <vt:i4>1</vt:i4>
      </vt:variant>
      <vt:variant>
        <vt:lpstr>Tytuły slajdów</vt:lpstr>
      </vt:variant>
      <vt:variant>
        <vt:i4>20</vt:i4>
      </vt:variant>
    </vt:vector>
  </HeadingPairs>
  <TitlesOfParts>
    <vt:vector size="21" baseType="lpstr">
      <vt:lpstr>Średni</vt:lpstr>
      <vt:lpstr>PRAWA RZECZOWE - pojęcie, charakter, przedmiot</vt:lpstr>
      <vt:lpstr>Slajd 2</vt:lpstr>
      <vt:lpstr>Slajd 3</vt:lpstr>
      <vt:lpstr>Slajd 4</vt:lpstr>
      <vt:lpstr>Slajd 5</vt:lpstr>
      <vt:lpstr>Przedmiot praw rzeczowych</vt:lpstr>
      <vt:lpstr>Slajd 7</vt:lpstr>
      <vt:lpstr>Slajd 8</vt:lpstr>
      <vt:lpstr>Slajd 9</vt:lpstr>
      <vt:lpstr>Rzeczy oznaczone co do tożsamości  i rzeczy oznaczone co do gatunku</vt:lpstr>
      <vt:lpstr>Części składowe rzeczy a przynależność </vt:lpstr>
      <vt:lpstr>Model własności w PRL</vt:lpstr>
      <vt:lpstr>Model własności w PRL</vt:lpstr>
      <vt:lpstr>Slajd 14</vt:lpstr>
      <vt:lpstr>Slajd 15</vt:lpstr>
      <vt:lpstr>Slajd 16</vt:lpstr>
      <vt:lpstr>Slajd 17</vt:lpstr>
      <vt:lpstr>Slajd 18</vt:lpstr>
      <vt:lpstr>Slajd 19</vt:lpstr>
      <vt:lpstr>Obecnie: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PRAWA RZECZOWE - charakter, przedmiot, treść</dc:title>
  <dc:creator>Magdalena Stec</dc:creator>
  <cp:lastModifiedBy>Magdalena Stec</cp:lastModifiedBy>
  <cp:revision>44</cp:revision>
  <dcterms:created xsi:type="dcterms:W3CDTF">2016-10-28T19:36:33Z</dcterms:created>
  <dcterms:modified xsi:type="dcterms:W3CDTF">2018-10-15T13:00:52Z</dcterms:modified>
</cp:coreProperties>
</file>