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l-PL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0" d="100"/>
          <a:sy n="60" d="100"/>
        </p:scale>
        <p:origin x="-213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3139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0680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3735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96629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94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214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6055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4069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4372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5957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3579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edyt. styl wz. tyt.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5BCA6-D9CC-6040-A0F3-A6580F81BE53}" type="datetimeFigureOut">
              <a:rPr lang="pl-PL" smtClean="0"/>
              <a:t>04.01.15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CAC4B-03BF-EA47-856C-EDE0BC3EEB71}" type="slidenum">
              <a:rPr lang="pl-PL" smtClean="0"/>
              <a:t>‹nr›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97778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08082" y="436816"/>
            <a:ext cx="7772400" cy="1212223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Instytucje stojące na straży ochrony praw człowieka w Polsce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08082" y="1649039"/>
            <a:ext cx="7772400" cy="4657423"/>
          </a:xfrm>
        </p:spPr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pl-PL" sz="2000" dirty="0" smtClean="0">
                <a:solidFill>
                  <a:srgbClr val="000000"/>
                </a:solidFill>
              </a:rPr>
              <a:t>Rzecznik Praw </a:t>
            </a:r>
            <a:r>
              <a:rPr lang="pl-PL" sz="2000" dirty="0" smtClean="0">
                <a:solidFill>
                  <a:srgbClr val="000000"/>
                </a:solidFill>
              </a:rPr>
              <a:t>Obywatelskich</a:t>
            </a:r>
            <a:endParaRPr lang="pl-PL" sz="2000" dirty="0" smtClean="0">
              <a:solidFill>
                <a:srgbClr val="000000"/>
              </a:solidFill>
            </a:endParaRPr>
          </a:p>
          <a:p>
            <a:pPr algn="just"/>
            <a:endParaRPr lang="pl-PL" sz="2000" dirty="0">
              <a:solidFill>
                <a:srgbClr val="000000"/>
              </a:solidFill>
            </a:endParaRP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 smtClean="0">
                <a:solidFill>
                  <a:srgbClr val="000000"/>
                </a:solidFill>
              </a:rPr>
              <a:t>rola Rzecznika Praw </a:t>
            </a:r>
            <a:r>
              <a:rPr lang="pl-PL" sz="2000" dirty="0" smtClean="0">
                <a:solidFill>
                  <a:srgbClr val="000000"/>
                </a:solidFill>
              </a:rPr>
              <a:t>Obywatelskich </a:t>
            </a:r>
            <a:r>
              <a:rPr lang="pl-PL" sz="2000" dirty="0" smtClean="0">
                <a:solidFill>
                  <a:srgbClr val="000000"/>
                </a:solidFill>
              </a:rPr>
              <a:t>w obowiązującym systemie prawnym 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rawne podstawy działalności RPO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 smtClean="0">
                <a:solidFill>
                  <a:srgbClr val="000000"/>
                </a:solidFill>
              </a:rPr>
              <a:t>zadania RPO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>
                <a:solidFill>
                  <a:srgbClr val="000000"/>
                </a:solidFill>
              </a:rPr>
              <a:t>f</a:t>
            </a:r>
            <a:r>
              <a:rPr lang="pl-PL" sz="2000" dirty="0" smtClean="0">
                <a:solidFill>
                  <a:srgbClr val="000000"/>
                </a:solidFill>
              </a:rPr>
              <a:t>unkcjonowanie RPO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>
                <a:solidFill>
                  <a:srgbClr val="000000"/>
                </a:solidFill>
              </a:rPr>
              <a:t>p</a:t>
            </a:r>
            <a:r>
              <a:rPr lang="pl-PL" sz="2000" dirty="0" smtClean="0">
                <a:solidFill>
                  <a:srgbClr val="000000"/>
                </a:solidFill>
              </a:rPr>
              <a:t>odjęcie działań RPO na wniosek i z urzędu</a:t>
            </a:r>
          </a:p>
          <a:p>
            <a:pPr marL="514350" indent="-514350" algn="just">
              <a:buFont typeface="+mj-lt"/>
              <a:buAutoNum type="alphaLcParenR"/>
            </a:pPr>
            <a:r>
              <a:rPr lang="pl-PL" sz="2000" dirty="0" smtClean="0">
                <a:solidFill>
                  <a:srgbClr val="000000"/>
                </a:solidFill>
              </a:rPr>
              <a:t> wniosek do RPO</a:t>
            </a:r>
          </a:p>
          <a:p>
            <a:pPr algn="just"/>
            <a:endParaRPr lang="pl-PL" dirty="0" smtClean="0"/>
          </a:p>
          <a:p>
            <a:pPr algn="just"/>
            <a:endParaRPr lang="pl-PL" dirty="0" smtClean="0"/>
          </a:p>
          <a:p>
            <a:pPr algn="just"/>
            <a:endParaRPr lang="pl-PL" dirty="0"/>
          </a:p>
        </p:txBody>
      </p:sp>
      <p:sp>
        <p:nvSpPr>
          <p:cNvPr id="4" name="PoleTekstowe 3"/>
          <p:cNvSpPr txBox="1"/>
          <p:nvPr/>
        </p:nvSpPr>
        <p:spPr>
          <a:xfrm>
            <a:off x="7018849" y="280782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46160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Instytucje stojące na straży </a:t>
            </a:r>
            <a:r>
              <a:rPr lang="pl-PL" dirty="0" smtClean="0"/>
              <a:t> ochrony praw </a:t>
            </a:r>
            <a:r>
              <a:rPr lang="pl-PL" dirty="0"/>
              <a:t>człowieka w </a:t>
            </a:r>
            <a:r>
              <a:rPr lang="pl-PL" dirty="0" smtClean="0"/>
              <a:t>Polsce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 smtClean="0"/>
              <a:t>2</a:t>
            </a:r>
            <a:r>
              <a:rPr lang="pl-PL" sz="2200" dirty="0" smtClean="0"/>
              <a:t>. Trybunał Konstytucyjny </a:t>
            </a:r>
          </a:p>
          <a:p>
            <a:pPr marL="0" indent="0">
              <a:buNone/>
            </a:pPr>
            <a:endParaRPr lang="pl-PL" sz="2200" dirty="0" smtClean="0"/>
          </a:p>
          <a:p>
            <a:pPr marL="514350" indent="-514350">
              <a:buFont typeface="+mj-lt"/>
              <a:buAutoNum type="alphaLcParenR"/>
            </a:pPr>
            <a:r>
              <a:rPr lang="pl-PL" sz="2200" dirty="0"/>
              <a:t>r</a:t>
            </a:r>
            <a:r>
              <a:rPr lang="pl-PL" sz="2200" dirty="0" smtClean="0"/>
              <a:t>ola TK w dziedzinie ochrony praw człowieka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/>
              <a:t>p</a:t>
            </a:r>
            <a:r>
              <a:rPr lang="pl-PL" sz="2200" dirty="0" smtClean="0"/>
              <a:t>odstawy prawne działalności TK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/>
              <a:t>k</a:t>
            </a:r>
            <a:r>
              <a:rPr lang="pl-PL" sz="2200" dirty="0" smtClean="0"/>
              <a:t>ompetencje TK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/>
              <a:t>m</a:t>
            </a:r>
            <a:r>
              <a:rPr lang="pl-PL" sz="2200" dirty="0" smtClean="0"/>
              <a:t>oc orzeczeń TK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 smtClean="0"/>
              <a:t>geneza indywidualnej skargi konstytucyjnej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 smtClean="0"/>
              <a:t>skarga konstytucyjna do TK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 smtClean="0"/>
              <a:t>wymogi skargi konstytucyjnej</a:t>
            </a:r>
          </a:p>
          <a:p>
            <a:pPr marL="514350" indent="-514350">
              <a:buFont typeface="+mj-lt"/>
              <a:buAutoNum type="alphaLcParenR"/>
            </a:pPr>
            <a:r>
              <a:rPr lang="pl-PL" sz="2200" dirty="0" smtClean="0"/>
              <a:t>tryb postępowania w sprawie skargi konstytucyjnej  </a:t>
            </a:r>
          </a:p>
          <a:p>
            <a:pPr marL="514350" indent="-514350">
              <a:buFont typeface="+mj-lt"/>
              <a:buAutoNum type="alphaLcParenR"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514350" indent="-514350">
              <a:buFont typeface="+mj-lt"/>
              <a:buAutoNum type="alphaLcParenR"/>
            </a:pPr>
            <a:endParaRPr lang="pl-PL" dirty="0" smtClean="0"/>
          </a:p>
          <a:p>
            <a:pPr marL="514350" indent="-514350">
              <a:buFont typeface="+mj-lt"/>
              <a:buAutoNum type="alphaLcParenR"/>
            </a:pPr>
            <a:endParaRPr lang="pl-PL" dirty="0" smtClean="0"/>
          </a:p>
          <a:p>
            <a:pPr marL="514350" indent="-514350">
              <a:buFont typeface="+mj-lt"/>
              <a:buAutoNum type="alphaL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246775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Instytucje stojące na </a:t>
            </a:r>
            <a:r>
              <a:rPr lang="pl-PL" dirty="0" smtClean="0"/>
              <a:t>straży ochrony </a:t>
            </a:r>
            <a:r>
              <a:rPr lang="pl-PL" dirty="0"/>
              <a:t>praw człowieka w Polsce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sz="2200" dirty="0" smtClean="0"/>
              <a:t>2. Rzecznik Praw Dziecka</a:t>
            </a:r>
          </a:p>
          <a:p>
            <a:pPr marL="0" indent="0">
              <a:buNone/>
            </a:pPr>
            <a:endParaRPr lang="pl-PL" sz="22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pl-PL" sz="2200" dirty="0" smtClean="0"/>
              <a:t>prawne podstawy działalności RPD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z="2200" dirty="0" smtClean="0"/>
              <a:t>kompetencje RPD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z="2200" dirty="0" smtClean="0">
                <a:solidFill>
                  <a:srgbClr val="000000"/>
                </a:solidFill>
              </a:rPr>
              <a:t>podjęcie działań RPD na wniosek i z urzędu</a:t>
            </a:r>
          </a:p>
          <a:p>
            <a:pPr marL="914400" lvl="1" indent="-514350">
              <a:buFont typeface="+mj-lt"/>
              <a:buAutoNum type="alphaLcParenR"/>
            </a:pPr>
            <a:endParaRPr lang="pl-PL" sz="2200" dirty="0" smtClean="0">
              <a:solidFill>
                <a:srgbClr val="000000"/>
              </a:solidFill>
            </a:endParaRPr>
          </a:p>
          <a:p>
            <a:pPr marL="0" indent="0">
              <a:buNone/>
            </a:pPr>
            <a:r>
              <a:rPr lang="pl-PL" sz="2200" dirty="0" smtClean="0"/>
              <a:t>3. Krajowa Rada Radiofonii i Telewizji </a:t>
            </a:r>
          </a:p>
          <a:p>
            <a:pPr marL="0" indent="0">
              <a:buNone/>
            </a:pPr>
            <a:endParaRPr lang="pl-PL" sz="2200" dirty="0" smtClean="0"/>
          </a:p>
          <a:p>
            <a:pPr marL="914400" lvl="1" indent="-514350">
              <a:buFont typeface="+mj-lt"/>
              <a:buAutoNum type="alphaLcParenR"/>
            </a:pPr>
            <a:r>
              <a:rPr lang="pl-PL" sz="2200" dirty="0" smtClean="0"/>
              <a:t>prawne podstawy działalności KRRiT</a:t>
            </a:r>
          </a:p>
          <a:p>
            <a:pPr marL="914400" lvl="1" indent="-514350">
              <a:buFont typeface="+mj-lt"/>
              <a:buAutoNum type="alphaLcParenR"/>
            </a:pPr>
            <a:r>
              <a:rPr lang="pl-PL" sz="2200" dirty="0" smtClean="0"/>
              <a:t>kompetencje  KRRiT w zakresie praw człowieka – „ stoi na straży wolności słowa, prawa do informacji oraz interesu publicznego  w radiofonii i </a:t>
            </a:r>
            <a:r>
              <a:rPr lang="pl-PL" sz="2200" smtClean="0"/>
              <a:t>telewizji.</a:t>
            </a:r>
          </a:p>
          <a:p>
            <a:pPr marL="914400" lvl="1" indent="-514350">
              <a:buFont typeface="+mj-lt"/>
              <a:buAutoNum type="alphaLcParenR"/>
            </a:pP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4. Rzecznik Praw Pacjenta</a:t>
            </a:r>
          </a:p>
          <a:p>
            <a:pPr marL="0" indent="0">
              <a:buNone/>
            </a:pPr>
            <a:endParaRPr lang="pl-PL" sz="2200" dirty="0" smtClean="0"/>
          </a:p>
          <a:p>
            <a:pPr marL="0" indent="0">
              <a:buNone/>
            </a:pPr>
            <a:r>
              <a:rPr lang="pl-PL" sz="2200" dirty="0" smtClean="0"/>
              <a:t>5. Powiatowy Rzecznik Konsumenta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9035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160</Words>
  <Application>Microsoft Macintosh PowerPoint</Application>
  <PresentationFormat>Pokaz na ekranie (4:3)</PresentationFormat>
  <Paragraphs>41</Paragraphs>
  <Slides>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4" baseType="lpstr">
      <vt:lpstr>Motyw pakietu Office</vt:lpstr>
      <vt:lpstr>Instytucje stojące na straży ochrony praw człowieka w Polsce</vt:lpstr>
      <vt:lpstr>Instytucje stojące na straży  ochrony praw człowieka w Polsce </vt:lpstr>
      <vt:lpstr>Instytucje stojące na straży ochrony praw człowieka w Polsce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Środki ochrony wolności i praw </dc:title>
  <dc:creator>Damian Mroczynski</dc:creator>
  <cp:lastModifiedBy>Damian Mroczynski</cp:lastModifiedBy>
  <cp:revision>8</cp:revision>
  <dcterms:created xsi:type="dcterms:W3CDTF">2015-01-04T14:31:09Z</dcterms:created>
  <dcterms:modified xsi:type="dcterms:W3CDTF">2015-01-04T20:51:27Z</dcterms:modified>
</cp:coreProperties>
</file>