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0" r:id="rId5"/>
    <p:sldId id="259"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832847-2180-969C-367D-83CE8CBF78EA}" v="3587" dt="2021-03-20T17:55:03.749"/>
    <p1510:client id="{6267B69F-70BE-2000-BA3D-B04205D651EF}" v="5985" dt="2021-03-21T11:46:59.708"/>
    <p1510:client id="{EA73A705-5A13-4735-9E06-B711AD07C592}" v="7795" dt="2021-03-20T15:29:26.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69" d="100"/>
          <a:sy n="69" d="100"/>
        </p:scale>
        <p:origin x="-408"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8B961-9CB2-4692-BAC1-9712334B438C}"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pl-PL"/>
        </a:p>
      </dgm:t>
    </dgm:pt>
    <dgm:pt modelId="{43639171-E8D0-439C-9A74-5733B47E4BA7}">
      <dgm:prSet phldrT="[Tekst]" phldr="0"/>
      <dgm:spPr/>
      <dgm:t>
        <a:bodyPr/>
        <a:lstStyle/>
        <a:p>
          <a:pPr rtl="0"/>
          <a:r>
            <a:rPr lang="pl-PL" dirty="0">
              <a:latin typeface="Gill Sans MT" panose="020B0502020104020203"/>
            </a:rPr>
            <a:t>akt oskarżenia</a:t>
          </a:r>
          <a:endParaRPr lang="pl-PL" dirty="0"/>
        </a:p>
      </dgm:t>
    </dgm:pt>
    <dgm:pt modelId="{72C9C6D4-07CC-43EA-B841-9A2316C018DB}" type="parTrans" cxnId="{B5FF0C76-7259-488A-A142-82649F9D228C}">
      <dgm:prSet/>
      <dgm:spPr/>
      <dgm:t>
        <a:bodyPr/>
        <a:lstStyle/>
        <a:p>
          <a:endParaRPr lang="pl-PL"/>
        </a:p>
      </dgm:t>
    </dgm:pt>
    <dgm:pt modelId="{B3123DC1-5727-484F-B840-9B48AF96871B}" type="sibTrans" cxnId="{B5FF0C76-7259-488A-A142-82649F9D228C}">
      <dgm:prSet/>
      <dgm:spPr/>
      <dgm:t>
        <a:bodyPr/>
        <a:lstStyle/>
        <a:p>
          <a:endParaRPr lang="pl-PL"/>
        </a:p>
      </dgm:t>
    </dgm:pt>
    <dgm:pt modelId="{AC62FCE1-A4C3-4DFA-A87A-7B8B56051600}">
      <dgm:prSet phldrT="[Tekst]" phldr="0"/>
      <dgm:spPr/>
      <dgm:t>
        <a:bodyPr/>
        <a:lstStyle/>
        <a:p>
          <a:pPr rtl="0"/>
          <a:r>
            <a:rPr lang="pl-PL" dirty="0">
              <a:latin typeface="Gill Sans MT" panose="020B0502020104020203"/>
            </a:rPr>
            <a:t>umorzenie postępowania</a:t>
          </a:r>
          <a:endParaRPr lang="pl-PL" dirty="0"/>
        </a:p>
      </dgm:t>
    </dgm:pt>
    <dgm:pt modelId="{5487C582-559B-4546-8D5F-A20AE8187FB6}" type="parTrans" cxnId="{F6A70971-2E97-4B7C-B303-33D718446762}">
      <dgm:prSet/>
      <dgm:spPr/>
      <dgm:t>
        <a:bodyPr/>
        <a:lstStyle/>
        <a:p>
          <a:endParaRPr lang="pl-PL"/>
        </a:p>
      </dgm:t>
    </dgm:pt>
    <dgm:pt modelId="{5DA791AA-00FC-499E-B10F-E6B02221C80E}" type="sibTrans" cxnId="{F6A70971-2E97-4B7C-B303-33D718446762}">
      <dgm:prSet/>
      <dgm:spPr/>
      <dgm:t>
        <a:bodyPr/>
        <a:lstStyle/>
        <a:p>
          <a:endParaRPr lang="pl-PL"/>
        </a:p>
      </dgm:t>
    </dgm:pt>
    <dgm:pt modelId="{D0210350-D023-461F-956E-68FA44DB77F5}">
      <dgm:prSet phldrT="[Tekst]" phldr="0"/>
      <dgm:spPr/>
      <dgm:t>
        <a:bodyPr/>
        <a:lstStyle/>
        <a:p>
          <a:pPr rtl="0"/>
          <a:r>
            <a:rPr lang="pl-PL" dirty="0">
              <a:latin typeface="Gill Sans MT" panose="020B0502020104020203"/>
            </a:rPr>
            <a:t>akt oskarżenia z wnioskiem o skazanie bez przeprowadzania rozprawy</a:t>
          </a:r>
          <a:endParaRPr lang="pl-PL" dirty="0"/>
        </a:p>
      </dgm:t>
    </dgm:pt>
    <dgm:pt modelId="{F0C9BA2A-1071-4495-AB75-257D047A6DB8}" type="parTrans" cxnId="{3EA48756-F40D-4D6F-B674-ABE3DAAAB33F}">
      <dgm:prSet/>
      <dgm:spPr/>
      <dgm:t>
        <a:bodyPr/>
        <a:lstStyle/>
        <a:p>
          <a:endParaRPr lang="pl-PL"/>
        </a:p>
      </dgm:t>
    </dgm:pt>
    <dgm:pt modelId="{7BBEA698-2B12-4F55-834F-C0CD8579C43D}" type="sibTrans" cxnId="{3EA48756-F40D-4D6F-B674-ABE3DAAAB33F}">
      <dgm:prSet/>
      <dgm:spPr/>
      <dgm:t>
        <a:bodyPr/>
        <a:lstStyle/>
        <a:p>
          <a:endParaRPr lang="pl-PL"/>
        </a:p>
      </dgm:t>
    </dgm:pt>
    <dgm:pt modelId="{FFDFE180-25FD-4AE4-A06C-45B86D280150}">
      <dgm:prSet phldrT="[Tekst]" phldr="0"/>
      <dgm:spPr/>
      <dgm:t>
        <a:bodyPr/>
        <a:lstStyle/>
        <a:p>
          <a:pPr rtl="0"/>
          <a:r>
            <a:rPr lang="pl-PL" dirty="0">
              <a:latin typeface="Gill Sans MT" panose="020B0502020104020203"/>
            </a:rPr>
            <a:t>samoistny wniosek o skazanie bez przeprowadzania rozprawy</a:t>
          </a:r>
          <a:endParaRPr lang="pl-PL" dirty="0"/>
        </a:p>
      </dgm:t>
    </dgm:pt>
    <dgm:pt modelId="{F2382F44-9BDF-4BC0-B5E0-1AB8518A85BC}" type="parTrans" cxnId="{08D6FA45-1D9A-4056-9FC9-1625B9A99D04}">
      <dgm:prSet/>
      <dgm:spPr/>
      <dgm:t>
        <a:bodyPr/>
        <a:lstStyle/>
        <a:p>
          <a:endParaRPr lang="pl-PL"/>
        </a:p>
      </dgm:t>
    </dgm:pt>
    <dgm:pt modelId="{3C1BBB31-CAD5-4DCC-B3D9-006DBCB3AB89}" type="sibTrans" cxnId="{08D6FA45-1D9A-4056-9FC9-1625B9A99D04}">
      <dgm:prSet/>
      <dgm:spPr/>
      <dgm:t>
        <a:bodyPr/>
        <a:lstStyle/>
        <a:p>
          <a:endParaRPr lang="pl-PL"/>
        </a:p>
      </dgm:t>
    </dgm:pt>
    <dgm:pt modelId="{DCC2AEE6-44C1-4354-A65F-2A53F82A46CC}">
      <dgm:prSet phldrT="[Tekst]" phldr="0"/>
      <dgm:spPr/>
      <dgm:t>
        <a:bodyPr/>
        <a:lstStyle/>
        <a:p>
          <a:pPr rtl="0"/>
          <a:r>
            <a:rPr lang="pl-PL" dirty="0">
              <a:latin typeface="Gill Sans MT" panose="020B0502020104020203"/>
            </a:rPr>
            <a:t>wniosek o warunkowe umorzenie postępowania</a:t>
          </a:r>
          <a:endParaRPr lang="pl-PL" dirty="0"/>
        </a:p>
      </dgm:t>
    </dgm:pt>
    <dgm:pt modelId="{6A41FA3D-3A81-48C4-AD13-F46239148246}" type="parTrans" cxnId="{73887072-78A1-471C-A920-12A4B913C8AF}">
      <dgm:prSet/>
      <dgm:spPr/>
      <dgm:t>
        <a:bodyPr/>
        <a:lstStyle/>
        <a:p>
          <a:endParaRPr lang="pl-PL"/>
        </a:p>
      </dgm:t>
    </dgm:pt>
    <dgm:pt modelId="{A532B249-63F6-47DF-A636-61BF7A5A374B}" type="sibTrans" cxnId="{73887072-78A1-471C-A920-12A4B913C8AF}">
      <dgm:prSet/>
      <dgm:spPr/>
      <dgm:t>
        <a:bodyPr/>
        <a:lstStyle/>
        <a:p>
          <a:endParaRPr lang="pl-PL"/>
        </a:p>
      </dgm:t>
    </dgm:pt>
    <dgm:pt modelId="{DEC88878-F575-47CF-A126-749AE649B1AB}">
      <dgm:prSet phldr="0"/>
      <dgm:spPr/>
      <dgm:t>
        <a:bodyPr/>
        <a:lstStyle/>
        <a:p>
          <a:pPr rtl="0"/>
          <a:r>
            <a:rPr lang="pl-PL" dirty="0">
              <a:latin typeface="Gill Sans MT" panose="020B0502020104020203"/>
            </a:rPr>
            <a:t>wniosek o umorzenie postępowania i zastosowanie środków zabezpieczających</a:t>
          </a:r>
        </a:p>
      </dgm:t>
    </dgm:pt>
    <dgm:pt modelId="{197ADC79-9ED5-4AB3-8C7B-69C8A08F388B}" type="parTrans" cxnId="{F4D2629E-6E1E-4B03-982A-3C30C11DB41F}">
      <dgm:prSet/>
      <dgm:spPr/>
    </dgm:pt>
    <dgm:pt modelId="{2B0CECAE-EA4B-4A04-B15E-C988CB22CA0A}" type="sibTrans" cxnId="{F4D2629E-6E1E-4B03-982A-3C30C11DB41F}">
      <dgm:prSet/>
      <dgm:spPr/>
    </dgm:pt>
    <dgm:pt modelId="{7740B78D-4A5C-47BA-B728-BBFA46FD4D4D}" type="pres">
      <dgm:prSet presAssocID="{9B78B961-9CB2-4692-BAC1-9712334B438C}" presName="diagram" presStyleCnt="0">
        <dgm:presLayoutVars>
          <dgm:dir/>
          <dgm:resizeHandles val="exact"/>
        </dgm:presLayoutVars>
      </dgm:prSet>
      <dgm:spPr/>
      <dgm:t>
        <a:bodyPr/>
        <a:lstStyle/>
        <a:p>
          <a:endParaRPr lang="pl-PL"/>
        </a:p>
      </dgm:t>
    </dgm:pt>
    <dgm:pt modelId="{379E5AF8-F9F0-4959-8894-6CA019AD6349}" type="pres">
      <dgm:prSet presAssocID="{43639171-E8D0-439C-9A74-5733B47E4BA7}" presName="node" presStyleLbl="node1" presStyleIdx="0" presStyleCnt="6">
        <dgm:presLayoutVars>
          <dgm:bulletEnabled val="1"/>
        </dgm:presLayoutVars>
      </dgm:prSet>
      <dgm:spPr/>
      <dgm:t>
        <a:bodyPr/>
        <a:lstStyle/>
        <a:p>
          <a:endParaRPr lang="pl-PL"/>
        </a:p>
      </dgm:t>
    </dgm:pt>
    <dgm:pt modelId="{DCFEAFAE-8207-4601-9CF4-4668A8455EBA}" type="pres">
      <dgm:prSet presAssocID="{B3123DC1-5727-484F-B840-9B48AF96871B}" presName="sibTrans" presStyleCnt="0"/>
      <dgm:spPr/>
    </dgm:pt>
    <dgm:pt modelId="{15C1DEF6-187D-425E-BD32-E9DA9BEEE637}" type="pres">
      <dgm:prSet presAssocID="{AC62FCE1-A4C3-4DFA-A87A-7B8B56051600}" presName="node" presStyleLbl="node1" presStyleIdx="1" presStyleCnt="6">
        <dgm:presLayoutVars>
          <dgm:bulletEnabled val="1"/>
        </dgm:presLayoutVars>
      </dgm:prSet>
      <dgm:spPr/>
      <dgm:t>
        <a:bodyPr/>
        <a:lstStyle/>
        <a:p>
          <a:endParaRPr lang="pl-PL"/>
        </a:p>
      </dgm:t>
    </dgm:pt>
    <dgm:pt modelId="{55814E58-CF6C-4884-8BD7-AEEE8621E20D}" type="pres">
      <dgm:prSet presAssocID="{5DA791AA-00FC-499E-B10F-E6B02221C80E}" presName="sibTrans" presStyleCnt="0"/>
      <dgm:spPr/>
    </dgm:pt>
    <dgm:pt modelId="{E94D252F-CB6F-4AB5-99B1-97EC4321D0BF}" type="pres">
      <dgm:prSet presAssocID="{D0210350-D023-461F-956E-68FA44DB77F5}" presName="node" presStyleLbl="node1" presStyleIdx="2" presStyleCnt="6">
        <dgm:presLayoutVars>
          <dgm:bulletEnabled val="1"/>
        </dgm:presLayoutVars>
      </dgm:prSet>
      <dgm:spPr/>
      <dgm:t>
        <a:bodyPr/>
        <a:lstStyle/>
        <a:p>
          <a:endParaRPr lang="pl-PL"/>
        </a:p>
      </dgm:t>
    </dgm:pt>
    <dgm:pt modelId="{9FCD3CF7-6BCF-4663-A168-9CFFE48ABBB4}" type="pres">
      <dgm:prSet presAssocID="{7BBEA698-2B12-4F55-834F-C0CD8579C43D}" presName="sibTrans" presStyleCnt="0"/>
      <dgm:spPr/>
    </dgm:pt>
    <dgm:pt modelId="{7DE66F8E-FEF1-4DA0-B4E1-658E4CF4855B}" type="pres">
      <dgm:prSet presAssocID="{FFDFE180-25FD-4AE4-A06C-45B86D280150}" presName="node" presStyleLbl="node1" presStyleIdx="3" presStyleCnt="6">
        <dgm:presLayoutVars>
          <dgm:bulletEnabled val="1"/>
        </dgm:presLayoutVars>
      </dgm:prSet>
      <dgm:spPr/>
      <dgm:t>
        <a:bodyPr/>
        <a:lstStyle/>
        <a:p>
          <a:endParaRPr lang="pl-PL"/>
        </a:p>
      </dgm:t>
    </dgm:pt>
    <dgm:pt modelId="{0D99D833-AEF6-440C-B919-489689E3AEF8}" type="pres">
      <dgm:prSet presAssocID="{3C1BBB31-CAD5-4DCC-B3D9-006DBCB3AB89}" presName="sibTrans" presStyleCnt="0"/>
      <dgm:spPr/>
    </dgm:pt>
    <dgm:pt modelId="{27603CE4-0115-402C-9053-A49E0072887D}" type="pres">
      <dgm:prSet presAssocID="{DCC2AEE6-44C1-4354-A65F-2A53F82A46CC}" presName="node" presStyleLbl="node1" presStyleIdx="4" presStyleCnt="6">
        <dgm:presLayoutVars>
          <dgm:bulletEnabled val="1"/>
        </dgm:presLayoutVars>
      </dgm:prSet>
      <dgm:spPr/>
      <dgm:t>
        <a:bodyPr/>
        <a:lstStyle/>
        <a:p>
          <a:endParaRPr lang="pl-PL"/>
        </a:p>
      </dgm:t>
    </dgm:pt>
    <dgm:pt modelId="{2B7AB92B-00E3-44AE-9D24-46C9AEB40A6B}" type="pres">
      <dgm:prSet presAssocID="{A532B249-63F6-47DF-A636-61BF7A5A374B}" presName="sibTrans" presStyleCnt="0"/>
      <dgm:spPr/>
    </dgm:pt>
    <dgm:pt modelId="{FD9A22AB-5607-426F-876B-F44EC4775C1D}" type="pres">
      <dgm:prSet presAssocID="{DEC88878-F575-47CF-A126-749AE649B1AB}" presName="node" presStyleLbl="node1" presStyleIdx="5" presStyleCnt="6">
        <dgm:presLayoutVars>
          <dgm:bulletEnabled val="1"/>
        </dgm:presLayoutVars>
      </dgm:prSet>
      <dgm:spPr/>
      <dgm:t>
        <a:bodyPr/>
        <a:lstStyle/>
        <a:p>
          <a:endParaRPr lang="pl-PL"/>
        </a:p>
      </dgm:t>
    </dgm:pt>
  </dgm:ptLst>
  <dgm:cxnLst>
    <dgm:cxn modelId="{F6A70971-2E97-4B7C-B303-33D718446762}" srcId="{9B78B961-9CB2-4692-BAC1-9712334B438C}" destId="{AC62FCE1-A4C3-4DFA-A87A-7B8B56051600}" srcOrd="1" destOrd="0" parTransId="{5487C582-559B-4546-8D5F-A20AE8187FB6}" sibTransId="{5DA791AA-00FC-499E-B10F-E6B02221C80E}"/>
    <dgm:cxn modelId="{F4D2629E-6E1E-4B03-982A-3C30C11DB41F}" srcId="{9B78B961-9CB2-4692-BAC1-9712334B438C}" destId="{DEC88878-F575-47CF-A126-749AE649B1AB}" srcOrd="5" destOrd="0" parTransId="{197ADC79-9ED5-4AB3-8C7B-69C8A08F388B}" sibTransId="{2B0CECAE-EA4B-4A04-B15E-C988CB22CA0A}"/>
    <dgm:cxn modelId="{3EA48756-F40D-4D6F-B674-ABE3DAAAB33F}" srcId="{9B78B961-9CB2-4692-BAC1-9712334B438C}" destId="{D0210350-D023-461F-956E-68FA44DB77F5}" srcOrd="2" destOrd="0" parTransId="{F0C9BA2A-1071-4495-AB75-257D047A6DB8}" sibTransId="{7BBEA698-2B12-4F55-834F-C0CD8579C43D}"/>
    <dgm:cxn modelId="{14D662AA-1EB4-4857-88B0-F410D80D8774}" type="presOf" srcId="{FFDFE180-25FD-4AE4-A06C-45B86D280150}" destId="{7DE66F8E-FEF1-4DA0-B4E1-658E4CF4855B}" srcOrd="0" destOrd="0" presId="urn:microsoft.com/office/officeart/2005/8/layout/default#3"/>
    <dgm:cxn modelId="{D3E3F968-5A3C-46AA-A2F5-9D06825AEFBC}" type="presOf" srcId="{AC62FCE1-A4C3-4DFA-A87A-7B8B56051600}" destId="{15C1DEF6-187D-425E-BD32-E9DA9BEEE637}" srcOrd="0" destOrd="0" presId="urn:microsoft.com/office/officeart/2005/8/layout/default#3"/>
    <dgm:cxn modelId="{57A3740C-7EEB-46E6-9157-6783BFED17D6}" type="presOf" srcId="{DCC2AEE6-44C1-4354-A65F-2A53F82A46CC}" destId="{27603CE4-0115-402C-9053-A49E0072887D}" srcOrd="0" destOrd="0" presId="urn:microsoft.com/office/officeart/2005/8/layout/default#3"/>
    <dgm:cxn modelId="{F9623EB6-193E-4DB1-B732-E98F20E5FF94}" type="presOf" srcId="{DEC88878-F575-47CF-A126-749AE649B1AB}" destId="{FD9A22AB-5607-426F-876B-F44EC4775C1D}" srcOrd="0" destOrd="0" presId="urn:microsoft.com/office/officeart/2005/8/layout/default#3"/>
    <dgm:cxn modelId="{926D14CF-C911-4339-A712-F5DCECE5DA47}" type="presOf" srcId="{D0210350-D023-461F-956E-68FA44DB77F5}" destId="{E94D252F-CB6F-4AB5-99B1-97EC4321D0BF}" srcOrd="0" destOrd="0" presId="urn:microsoft.com/office/officeart/2005/8/layout/default#3"/>
    <dgm:cxn modelId="{08D6FA45-1D9A-4056-9FC9-1625B9A99D04}" srcId="{9B78B961-9CB2-4692-BAC1-9712334B438C}" destId="{FFDFE180-25FD-4AE4-A06C-45B86D280150}" srcOrd="3" destOrd="0" parTransId="{F2382F44-9BDF-4BC0-B5E0-1AB8518A85BC}" sibTransId="{3C1BBB31-CAD5-4DCC-B3D9-006DBCB3AB89}"/>
    <dgm:cxn modelId="{73887072-78A1-471C-A920-12A4B913C8AF}" srcId="{9B78B961-9CB2-4692-BAC1-9712334B438C}" destId="{DCC2AEE6-44C1-4354-A65F-2A53F82A46CC}" srcOrd="4" destOrd="0" parTransId="{6A41FA3D-3A81-48C4-AD13-F46239148246}" sibTransId="{A532B249-63F6-47DF-A636-61BF7A5A374B}"/>
    <dgm:cxn modelId="{BCC3D168-4784-476E-A7EB-E54BAEC7513F}" type="presOf" srcId="{43639171-E8D0-439C-9A74-5733B47E4BA7}" destId="{379E5AF8-F9F0-4959-8894-6CA019AD6349}" srcOrd="0" destOrd="0" presId="urn:microsoft.com/office/officeart/2005/8/layout/default#3"/>
    <dgm:cxn modelId="{315EA1F1-716D-43AE-A926-3E2568B8F10F}" type="presOf" srcId="{9B78B961-9CB2-4692-BAC1-9712334B438C}" destId="{7740B78D-4A5C-47BA-B728-BBFA46FD4D4D}" srcOrd="0" destOrd="0" presId="urn:microsoft.com/office/officeart/2005/8/layout/default#3"/>
    <dgm:cxn modelId="{B5FF0C76-7259-488A-A142-82649F9D228C}" srcId="{9B78B961-9CB2-4692-BAC1-9712334B438C}" destId="{43639171-E8D0-439C-9A74-5733B47E4BA7}" srcOrd="0" destOrd="0" parTransId="{72C9C6D4-07CC-43EA-B841-9A2316C018DB}" sibTransId="{B3123DC1-5727-484F-B840-9B48AF96871B}"/>
    <dgm:cxn modelId="{88AD7069-6285-40B6-8A64-A1AA972CCF2C}" type="presParOf" srcId="{7740B78D-4A5C-47BA-B728-BBFA46FD4D4D}" destId="{379E5AF8-F9F0-4959-8894-6CA019AD6349}" srcOrd="0" destOrd="0" presId="urn:microsoft.com/office/officeart/2005/8/layout/default#3"/>
    <dgm:cxn modelId="{D9E79D86-A00B-454E-8863-5BDD1F8F4EC2}" type="presParOf" srcId="{7740B78D-4A5C-47BA-B728-BBFA46FD4D4D}" destId="{DCFEAFAE-8207-4601-9CF4-4668A8455EBA}" srcOrd="1" destOrd="0" presId="urn:microsoft.com/office/officeart/2005/8/layout/default#3"/>
    <dgm:cxn modelId="{99EB6367-C380-46F6-9BD2-0F6FB73F8605}" type="presParOf" srcId="{7740B78D-4A5C-47BA-B728-BBFA46FD4D4D}" destId="{15C1DEF6-187D-425E-BD32-E9DA9BEEE637}" srcOrd="2" destOrd="0" presId="urn:microsoft.com/office/officeart/2005/8/layout/default#3"/>
    <dgm:cxn modelId="{86B5DDE5-0EFE-4E61-9600-C23BCC5AFC97}" type="presParOf" srcId="{7740B78D-4A5C-47BA-B728-BBFA46FD4D4D}" destId="{55814E58-CF6C-4884-8BD7-AEEE8621E20D}" srcOrd="3" destOrd="0" presId="urn:microsoft.com/office/officeart/2005/8/layout/default#3"/>
    <dgm:cxn modelId="{88C9DB4C-7CB0-4ED8-B07D-C10E9E9617D5}" type="presParOf" srcId="{7740B78D-4A5C-47BA-B728-BBFA46FD4D4D}" destId="{E94D252F-CB6F-4AB5-99B1-97EC4321D0BF}" srcOrd="4" destOrd="0" presId="urn:microsoft.com/office/officeart/2005/8/layout/default#3"/>
    <dgm:cxn modelId="{0C3409C6-4495-458D-A9E9-4BD4174E5A2A}" type="presParOf" srcId="{7740B78D-4A5C-47BA-B728-BBFA46FD4D4D}" destId="{9FCD3CF7-6BCF-4663-A168-9CFFE48ABBB4}" srcOrd="5" destOrd="0" presId="urn:microsoft.com/office/officeart/2005/8/layout/default#3"/>
    <dgm:cxn modelId="{7E6E524A-0713-4993-9BF5-14332A1DFD35}" type="presParOf" srcId="{7740B78D-4A5C-47BA-B728-BBFA46FD4D4D}" destId="{7DE66F8E-FEF1-4DA0-B4E1-658E4CF4855B}" srcOrd="6" destOrd="0" presId="urn:microsoft.com/office/officeart/2005/8/layout/default#3"/>
    <dgm:cxn modelId="{E154E04D-DDF4-470C-8EDD-DCB812D792A2}" type="presParOf" srcId="{7740B78D-4A5C-47BA-B728-BBFA46FD4D4D}" destId="{0D99D833-AEF6-440C-B919-489689E3AEF8}" srcOrd="7" destOrd="0" presId="urn:microsoft.com/office/officeart/2005/8/layout/default#3"/>
    <dgm:cxn modelId="{48BA8433-C9FF-4B3C-BE99-85572123EE52}" type="presParOf" srcId="{7740B78D-4A5C-47BA-B728-BBFA46FD4D4D}" destId="{27603CE4-0115-402C-9053-A49E0072887D}" srcOrd="8" destOrd="0" presId="urn:microsoft.com/office/officeart/2005/8/layout/default#3"/>
    <dgm:cxn modelId="{383C6E87-DCD5-4B99-B7C7-FC81B1CC19FF}" type="presParOf" srcId="{7740B78D-4A5C-47BA-B728-BBFA46FD4D4D}" destId="{2B7AB92B-00E3-44AE-9D24-46C9AEB40A6B}" srcOrd="9" destOrd="0" presId="urn:microsoft.com/office/officeart/2005/8/layout/default#3"/>
    <dgm:cxn modelId="{E1BEC99F-25DB-4681-8812-6F3646A6D390}" type="presParOf" srcId="{7740B78D-4A5C-47BA-B728-BBFA46FD4D4D}" destId="{FD9A22AB-5607-426F-876B-F44EC4775C1D}" srcOrd="10"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E0DD8E-CE03-4B88-B46D-9E0CD7BBB806}"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pl-PL"/>
        </a:p>
      </dgm:t>
    </dgm:pt>
    <dgm:pt modelId="{FDFCC7FF-520F-441A-828C-4A340BB99088}">
      <dgm:prSet phldrT="[Tekst]" phldr="0"/>
      <dgm:spPr/>
      <dgm:t>
        <a:bodyPr/>
        <a:lstStyle/>
        <a:p>
          <a:r>
            <a:rPr lang="pl-PL" dirty="0">
              <a:latin typeface="Gill Sans MT" panose="020B0502020104020203"/>
            </a:rPr>
            <a:t>"zwykłe"</a:t>
          </a:r>
          <a:endParaRPr lang="pl-PL" dirty="0"/>
        </a:p>
      </dgm:t>
    </dgm:pt>
    <dgm:pt modelId="{3854C2A3-90E3-4EF5-8265-607B66CBF141}" type="parTrans" cxnId="{16912BA0-0EC7-4860-804E-12E5F3129307}">
      <dgm:prSet/>
      <dgm:spPr/>
      <dgm:t>
        <a:bodyPr/>
        <a:lstStyle/>
        <a:p>
          <a:endParaRPr lang="pl-PL"/>
        </a:p>
      </dgm:t>
    </dgm:pt>
    <dgm:pt modelId="{F2881E8A-4ED3-4BD5-9CB1-F868969DEC01}" type="sibTrans" cxnId="{16912BA0-0EC7-4860-804E-12E5F3129307}">
      <dgm:prSet/>
      <dgm:spPr/>
      <dgm:t>
        <a:bodyPr/>
        <a:lstStyle/>
        <a:p>
          <a:endParaRPr lang="pl-PL"/>
        </a:p>
      </dgm:t>
    </dgm:pt>
    <dgm:pt modelId="{11D066B3-DC5D-438C-9F8F-52141A8EAFCC}">
      <dgm:prSet phldrT="[Tekst]" phldr="0"/>
      <dgm:spPr/>
      <dgm:t>
        <a:bodyPr/>
        <a:lstStyle/>
        <a:p>
          <a:r>
            <a:rPr lang="pl-PL" dirty="0">
              <a:latin typeface="Gill Sans MT" panose="020B0502020104020203"/>
            </a:rPr>
            <a:t>rejestrowe</a:t>
          </a:r>
          <a:endParaRPr lang="pl-PL" dirty="0"/>
        </a:p>
      </dgm:t>
    </dgm:pt>
    <dgm:pt modelId="{B45D25BF-116C-4BB6-80A8-DC080EB69018}" type="parTrans" cxnId="{388122E3-8CCE-4F3F-8971-256E3FF8C99C}">
      <dgm:prSet/>
      <dgm:spPr/>
      <dgm:t>
        <a:bodyPr/>
        <a:lstStyle/>
        <a:p>
          <a:endParaRPr lang="pl-PL"/>
        </a:p>
      </dgm:t>
    </dgm:pt>
    <dgm:pt modelId="{AD247C67-A4E8-4AF1-832A-F3F84121E996}" type="sibTrans" cxnId="{388122E3-8CCE-4F3F-8971-256E3FF8C99C}">
      <dgm:prSet/>
      <dgm:spPr/>
      <dgm:t>
        <a:bodyPr/>
        <a:lstStyle/>
        <a:p>
          <a:endParaRPr lang="pl-PL"/>
        </a:p>
      </dgm:t>
    </dgm:pt>
    <dgm:pt modelId="{EFC9BFF3-DF48-44F5-BE4E-A5548D8C027C}">
      <dgm:prSet phldrT="[Tekst]" phldr="0"/>
      <dgm:spPr/>
      <dgm:t>
        <a:bodyPr/>
        <a:lstStyle/>
        <a:p>
          <a:r>
            <a:rPr lang="pl-PL" dirty="0">
              <a:latin typeface="Gill Sans MT" panose="020B0502020104020203"/>
            </a:rPr>
            <a:t>absorpcyjne</a:t>
          </a:r>
          <a:endParaRPr lang="pl-PL" dirty="0"/>
        </a:p>
      </dgm:t>
    </dgm:pt>
    <dgm:pt modelId="{5F4B4679-5C5C-481A-AD1F-D829843C7B35}" type="parTrans" cxnId="{DF92A5B2-F23F-4B4A-BB51-D8CB251C6433}">
      <dgm:prSet/>
      <dgm:spPr/>
      <dgm:t>
        <a:bodyPr/>
        <a:lstStyle/>
        <a:p>
          <a:endParaRPr lang="pl-PL"/>
        </a:p>
      </dgm:t>
    </dgm:pt>
    <dgm:pt modelId="{089134D6-615F-413D-8ABA-E781838FA5B3}" type="sibTrans" cxnId="{DF92A5B2-F23F-4B4A-BB51-D8CB251C6433}">
      <dgm:prSet/>
      <dgm:spPr/>
      <dgm:t>
        <a:bodyPr/>
        <a:lstStyle/>
        <a:p>
          <a:endParaRPr lang="pl-PL"/>
        </a:p>
      </dgm:t>
    </dgm:pt>
    <dgm:pt modelId="{C4D8B8E9-C978-463B-8F86-CF9DA4123F55}" type="pres">
      <dgm:prSet presAssocID="{7CE0DD8E-CE03-4B88-B46D-9E0CD7BBB806}" presName="diagram" presStyleCnt="0">
        <dgm:presLayoutVars>
          <dgm:dir/>
          <dgm:resizeHandles val="exact"/>
        </dgm:presLayoutVars>
      </dgm:prSet>
      <dgm:spPr/>
      <dgm:t>
        <a:bodyPr/>
        <a:lstStyle/>
        <a:p>
          <a:endParaRPr lang="pl-PL"/>
        </a:p>
      </dgm:t>
    </dgm:pt>
    <dgm:pt modelId="{F5EEB115-40F0-4CC5-8EF7-FDC8E5A71FC1}" type="pres">
      <dgm:prSet presAssocID="{FDFCC7FF-520F-441A-828C-4A340BB99088}" presName="node" presStyleLbl="node1" presStyleIdx="0" presStyleCnt="3">
        <dgm:presLayoutVars>
          <dgm:bulletEnabled val="1"/>
        </dgm:presLayoutVars>
      </dgm:prSet>
      <dgm:spPr/>
      <dgm:t>
        <a:bodyPr/>
        <a:lstStyle/>
        <a:p>
          <a:endParaRPr lang="pl-PL"/>
        </a:p>
      </dgm:t>
    </dgm:pt>
    <dgm:pt modelId="{EFF32C79-1987-47B1-921E-693A5677CD39}" type="pres">
      <dgm:prSet presAssocID="{F2881E8A-4ED3-4BD5-9CB1-F868969DEC01}" presName="sibTrans" presStyleCnt="0"/>
      <dgm:spPr/>
    </dgm:pt>
    <dgm:pt modelId="{6C2478C6-5392-477D-98B6-B8A6FDB8E2A7}" type="pres">
      <dgm:prSet presAssocID="{11D066B3-DC5D-438C-9F8F-52141A8EAFCC}" presName="node" presStyleLbl="node1" presStyleIdx="1" presStyleCnt="3">
        <dgm:presLayoutVars>
          <dgm:bulletEnabled val="1"/>
        </dgm:presLayoutVars>
      </dgm:prSet>
      <dgm:spPr/>
      <dgm:t>
        <a:bodyPr/>
        <a:lstStyle/>
        <a:p>
          <a:endParaRPr lang="pl-PL"/>
        </a:p>
      </dgm:t>
    </dgm:pt>
    <dgm:pt modelId="{EB359452-A28F-4AB3-9CD3-1708B77E2351}" type="pres">
      <dgm:prSet presAssocID="{AD247C67-A4E8-4AF1-832A-F3F84121E996}" presName="sibTrans" presStyleCnt="0"/>
      <dgm:spPr/>
    </dgm:pt>
    <dgm:pt modelId="{2B5406DB-4A91-4F3F-87E7-16E9B595DCD6}" type="pres">
      <dgm:prSet presAssocID="{EFC9BFF3-DF48-44F5-BE4E-A5548D8C027C}" presName="node" presStyleLbl="node1" presStyleIdx="2" presStyleCnt="3">
        <dgm:presLayoutVars>
          <dgm:bulletEnabled val="1"/>
        </dgm:presLayoutVars>
      </dgm:prSet>
      <dgm:spPr/>
      <dgm:t>
        <a:bodyPr/>
        <a:lstStyle/>
        <a:p>
          <a:endParaRPr lang="pl-PL"/>
        </a:p>
      </dgm:t>
    </dgm:pt>
  </dgm:ptLst>
  <dgm:cxnLst>
    <dgm:cxn modelId="{D1A0216E-39B3-4337-A899-B5CBEFA405FD}" type="presOf" srcId="{7CE0DD8E-CE03-4B88-B46D-9E0CD7BBB806}" destId="{C4D8B8E9-C978-463B-8F86-CF9DA4123F55}" srcOrd="0" destOrd="0" presId="urn:microsoft.com/office/officeart/2005/8/layout/default#4"/>
    <dgm:cxn modelId="{37BFE4A2-F719-47C8-A2E4-5AF91537BF59}" type="presOf" srcId="{11D066B3-DC5D-438C-9F8F-52141A8EAFCC}" destId="{6C2478C6-5392-477D-98B6-B8A6FDB8E2A7}" srcOrd="0" destOrd="0" presId="urn:microsoft.com/office/officeart/2005/8/layout/default#4"/>
    <dgm:cxn modelId="{16912BA0-0EC7-4860-804E-12E5F3129307}" srcId="{7CE0DD8E-CE03-4B88-B46D-9E0CD7BBB806}" destId="{FDFCC7FF-520F-441A-828C-4A340BB99088}" srcOrd="0" destOrd="0" parTransId="{3854C2A3-90E3-4EF5-8265-607B66CBF141}" sibTransId="{F2881E8A-4ED3-4BD5-9CB1-F868969DEC01}"/>
    <dgm:cxn modelId="{DF92A5B2-F23F-4B4A-BB51-D8CB251C6433}" srcId="{7CE0DD8E-CE03-4B88-B46D-9E0CD7BBB806}" destId="{EFC9BFF3-DF48-44F5-BE4E-A5548D8C027C}" srcOrd="2" destOrd="0" parTransId="{5F4B4679-5C5C-481A-AD1F-D829843C7B35}" sibTransId="{089134D6-615F-413D-8ABA-E781838FA5B3}"/>
    <dgm:cxn modelId="{388122E3-8CCE-4F3F-8971-256E3FF8C99C}" srcId="{7CE0DD8E-CE03-4B88-B46D-9E0CD7BBB806}" destId="{11D066B3-DC5D-438C-9F8F-52141A8EAFCC}" srcOrd="1" destOrd="0" parTransId="{B45D25BF-116C-4BB6-80A8-DC080EB69018}" sibTransId="{AD247C67-A4E8-4AF1-832A-F3F84121E996}"/>
    <dgm:cxn modelId="{DBC4189C-DBDD-4049-81E8-C56B55B2CA69}" type="presOf" srcId="{EFC9BFF3-DF48-44F5-BE4E-A5548D8C027C}" destId="{2B5406DB-4A91-4F3F-87E7-16E9B595DCD6}" srcOrd="0" destOrd="0" presId="urn:microsoft.com/office/officeart/2005/8/layout/default#4"/>
    <dgm:cxn modelId="{C9ED62D6-C646-4692-91D7-102F3F964A6D}" type="presOf" srcId="{FDFCC7FF-520F-441A-828C-4A340BB99088}" destId="{F5EEB115-40F0-4CC5-8EF7-FDC8E5A71FC1}" srcOrd="0" destOrd="0" presId="urn:microsoft.com/office/officeart/2005/8/layout/default#4"/>
    <dgm:cxn modelId="{5668CE22-3E7C-4665-B578-DF9930CF397C}" type="presParOf" srcId="{C4D8B8E9-C978-463B-8F86-CF9DA4123F55}" destId="{F5EEB115-40F0-4CC5-8EF7-FDC8E5A71FC1}" srcOrd="0" destOrd="0" presId="urn:microsoft.com/office/officeart/2005/8/layout/default#4"/>
    <dgm:cxn modelId="{536A1F5C-E241-4878-96FF-C529C599A4EC}" type="presParOf" srcId="{C4D8B8E9-C978-463B-8F86-CF9DA4123F55}" destId="{EFF32C79-1987-47B1-921E-693A5677CD39}" srcOrd="1" destOrd="0" presId="urn:microsoft.com/office/officeart/2005/8/layout/default#4"/>
    <dgm:cxn modelId="{E2E1CF26-CF13-4EAB-B923-5719B7C5540C}" type="presParOf" srcId="{C4D8B8E9-C978-463B-8F86-CF9DA4123F55}" destId="{6C2478C6-5392-477D-98B6-B8A6FDB8E2A7}" srcOrd="2" destOrd="0" presId="urn:microsoft.com/office/officeart/2005/8/layout/default#4"/>
    <dgm:cxn modelId="{C5EAA3F9-8558-4CB4-B5E8-42EA1CE7CBC3}" type="presParOf" srcId="{C4D8B8E9-C978-463B-8F86-CF9DA4123F55}" destId="{EB359452-A28F-4AB3-9CD3-1708B77E2351}" srcOrd="3" destOrd="0" presId="urn:microsoft.com/office/officeart/2005/8/layout/default#4"/>
    <dgm:cxn modelId="{BE8E7630-5F4E-4984-8C5F-1D2F2622D94E}" type="presParOf" srcId="{C4D8B8E9-C978-463B-8F86-CF9DA4123F55}" destId="{2B5406DB-4A91-4F3F-87E7-16E9B595DCD6}" srcOrd="4" destOrd="0" presId="urn:microsoft.com/office/officeart/2005/8/layout/defaul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1F2156-5195-4980-BF2B-AC5C32CBCA19}" type="doc">
      <dgm:prSet loTypeId="urn:microsoft.com/office/officeart/2005/8/layout/default#5" loCatId="list" qsTypeId="urn:microsoft.com/office/officeart/2005/8/quickstyle/simple1" qsCatId="simple" csTypeId="urn:microsoft.com/office/officeart/2005/8/colors/accent1_2" csCatId="accent1" phldr="1"/>
      <dgm:spPr/>
      <dgm:t>
        <a:bodyPr/>
        <a:lstStyle/>
        <a:p>
          <a:endParaRPr lang="pl-PL"/>
        </a:p>
      </dgm:t>
    </dgm:pt>
    <dgm:pt modelId="{EC652111-7931-4344-B327-77FE092CFEA6}">
      <dgm:prSet phldrT="[Tekst]" phldr="0"/>
      <dgm:spPr/>
      <dgm:t>
        <a:bodyPr/>
        <a:lstStyle/>
        <a:p>
          <a:pPr rtl="0"/>
          <a:r>
            <a:rPr lang="pl-PL">
              <a:latin typeface="Gill Sans MT" panose="020B0502020104020203"/>
            </a:rPr>
            <a:t>wniosek samoistny</a:t>
          </a:r>
          <a:endParaRPr lang="pl-PL"/>
        </a:p>
      </dgm:t>
    </dgm:pt>
    <dgm:pt modelId="{A3741C9D-B0BA-4A70-854F-BB581AA562E8}" type="parTrans" cxnId="{7ADBE8AB-3205-4838-9D9C-2DC5BF715192}">
      <dgm:prSet/>
      <dgm:spPr/>
      <dgm:t>
        <a:bodyPr/>
        <a:lstStyle/>
        <a:p>
          <a:endParaRPr lang="pl-PL"/>
        </a:p>
      </dgm:t>
    </dgm:pt>
    <dgm:pt modelId="{FFFC1637-1C17-474E-838B-2048E357BE76}" type="sibTrans" cxnId="{7ADBE8AB-3205-4838-9D9C-2DC5BF715192}">
      <dgm:prSet/>
      <dgm:spPr/>
      <dgm:t>
        <a:bodyPr/>
        <a:lstStyle/>
        <a:p>
          <a:endParaRPr lang="pl-PL"/>
        </a:p>
      </dgm:t>
    </dgm:pt>
    <dgm:pt modelId="{37CB072C-A876-41EA-9509-A12C95B0905B}">
      <dgm:prSet phldrT="[Tekst]" phldr="0"/>
      <dgm:spPr/>
      <dgm:t>
        <a:bodyPr/>
        <a:lstStyle/>
        <a:p>
          <a:pPr rtl="0"/>
          <a:r>
            <a:rPr lang="pl-PL">
              <a:latin typeface="Gill Sans MT" panose="020B0502020104020203"/>
            </a:rPr>
            <a:t>akt oskarżenia z załączonym wnioskiem</a:t>
          </a:r>
          <a:endParaRPr lang="pl-PL"/>
        </a:p>
      </dgm:t>
    </dgm:pt>
    <dgm:pt modelId="{0B3D717F-7A44-42DD-B628-FA72956A31B4}" type="parTrans" cxnId="{BDB85DB5-7921-49F6-B75C-49D80B96ACEA}">
      <dgm:prSet/>
      <dgm:spPr/>
      <dgm:t>
        <a:bodyPr/>
        <a:lstStyle/>
        <a:p>
          <a:endParaRPr lang="pl-PL"/>
        </a:p>
      </dgm:t>
    </dgm:pt>
    <dgm:pt modelId="{42DC17E6-915E-4E4B-B17F-EFD9E0EB1A67}" type="sibTrans" cxnId="{BDB85DB5-7921-49F6-B75C-49D80B96ACEA}">
      <dgm:prSet/>
      <dgm:spPr/>
      <dgm:t>
        <a:bodyPr/>
        <a:lstStyle/>
        <a:p>
          <a:endParaRPr lang="pl-PL"/>
        </a:p>
      </dgm:t>
    </dgm:pt>
    <dgm:pt modelId="{0D1A700A-3A9A-4268-9C9F-7A0444AD9D0D}" type="pres">
      <dgm:prSet presAssocID="{F91F2156-5195-4980-BF2B-AC5C32CBCA19}" presName="diagram" presStyleCnt="0">
        <dgm:presLayoutVars>
          <dgm:dir/>
          <dgm:resizeHandles val="exact"/>
        </dgm:presLayoutVars>
      </dgm:prSet>
      <dgm:spPr/>
      <dgm:t>
        <a:bodyPr/>
        <a:lstStyle/>
        <a:p>
          <a:endParaRPr lang="pl-PL"/>
        </a:p>
      </dgm:t>
    </dgm:pt>
    <dgm:pt modelId="{EC5551A6-77CE-4C6A-930B-4B577C761CAB}" type="pres">
      <dgm:prSet presAssocID="{EC652111-7931-4344-B327-77FE092CFEA6}" presName="node" presStyleLbl="node1" presStyleIdx="0" presStyleCnt="2">
        <dgm:presLayoutVars>
          <dgm:bulletEnabled val="1"/>
        </dgm:presLayoutVars>
      </dgm:prSet>
      <dgm:spPr/>
      <dgm:t>
        <a:bodyPr/>
        <a:lstStyle/>
        <a:p>
          <a:endParaRPr lang="pl-PL"/>
        </a:p>
      </dgm:t>
    </dgm:pt>
    <dgm:pt modelId="{C2CAA63D-5073-464C-BD03-230E0D88E487}" type="pres">
      <dgm:prSet presAssocID="{FFFC1637-1C17-474E-838B-2048E357BE76}" presName="sibTrans" presStyleCnt="0"/>
      <dgm:spPr/>
    </dgm:pt>
    <dgm:pt modelId="{73D7B4AB-BF26-460D-967F-9C2DCA56E114}" type="pres">
      <dgm:prSet presAssocID="{37CB072C-A876-41EA-9509-A12C95B0905B}" presName="node" presStyleLbl="node1" presStyleIdx="1" presStyleCnt="2">
        <dgm:presLayoutVars>
          <dgm:bulletEnabled val="1"/>
        </dgm:presLayoutVars>
      </dgm:prSet>
      <dgm:spPr/>
      <dgm:t>
        <a:bodyPr/>
        <a:lstStyle/>
        <a:p>
          <a:endParaRPr lang="pl-PL"/>
        </a:p>
      </dgm:t>
    </dgm:pt>
  </dgm:ptLst>
  <dgm:cxnLst>
    <dgm:cxn modelId="{5479831D-DC71-4458-8BAA-F87A4F62A174}" type="presOf" srcId="{EC652111-7931-4344-B327-77FE092CFEA6}" destId="{EC5551A6-77CE-4C6A-930B-4B577C761CAB}" srcOrd="0" destOrd="0" presId="urn:microsoft.com/office/officeart/2005/8/layout/default#5"/>
    <dgm:cxn modelId="{FA5A521A-C3D7-4306-93FE-3BB0215E7B43}" type="presOf" srcId="{37CB072C-A876-41EA-9509-A12C95B0905B}" destId="{73D7B4AB-BF26-460D-967F-9C2DCA56E114}" srcOrd="0" destOrd="0" presId="urn:microsoft.com/office/officeart/2005/8/layout/default#5"/>
    <dgm:cxn modelId="{7ADBE8AB-3205-4838-9D9C-2DC5BF715192}" srcId="{F91F2156-5195-4980-BF2B-AC5C32CBCA19}" destId="{EC652111-7931-4344-B327-77FE092CFEA6}" srcOrd="0" destOrd="0" parTransId="{A3741C9D-B0BA-4A70-854F-BB581AA562E8}" sibTransId="{FFFC1637-1C17-474E-838B-2048E357BE76}"/>
    <dgm:cxn modelId="{BDB85DB5-7921-49F6-B75C-49D80B96ACEA}" srcId="{F91F2156-5195-4980-BF2B-AC5C32CBCA19}" destId="{37CB072C-A876-41EA-9509-A12C95B0905B}" srcOrd="1" destOrd="0" parTransId="{0B3D717F-7A44-42DD-B628-FA72956A31B4}" sibTransId="{42DC17E6-915E-4E4B-B17F-EFD9E0EB1A67}"/>
    <dgm:cxn modelId="{7F022A7F-695C-4E9F-A41D-9048C19DB01D}" type="presOf" srcId="{F91F2156-5195-4980-BF2B-AC5C32CBCA19}" destId="{0D1A700A-3A9A-4268-9C9F-7A0444AD9D0D}" srcOrd="0" destOrd="0" presId="urn:microsoft.com/office/officeart/2005/8/layout/default#5"/>
    <dgm:cxn modelId="{89714094-D504-4194-950F-F5B11F2C5EF1}" type="presParOf" srcId="{0D1A700A-3A9A-4268-9C9F-7A0444AD9D0D}" destId="{EC5551A6-77CE-4C6A-930B-4B577C761CAB}" srcOrd="0" destOrd="0" presId="urn:microsoft.com/office/officeart/2005/8/layout/default#5"/>
    <dgm:cxn modelId="{9808429B-FEEF-45D6-B8F8-8D95CDF5FEBA}" type="presParOf" srcId="{0D1A700A-3A9A-4268-9C9F-7A0444AD9D0D}" destId="{C2CAA63D-5073-464C-BD03-230E0D88E487}" srcOrd="1" destOrd="0" presId="urn:microsoft.com/office/officeart/2005/8/layout/default#5"/>
    <dgm:cxn modelId="{32C368F8-5379-4F1D-94DD-A14E2A40A406}" type="presParOf" srcId="{0D1A700A-3A9A-4268-9C9F-7A0444AD9D0D}" destId="{73D7B4AB-BF26-460D-967F-9C2DCA56E114}" srcOrd="2" destOrd="0" presId="urn:microsoft.com/office/officeart/2005/8/layout/defaul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4EC18-1163-454F-9E00-40031408262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pl-PL"/>
        </a:p>
      </dgm:t>
    </dgm:pt>
    <dgm:pt modelId="{DE02AA35-3737-4567-ACC0-04C9A5BB8BC5}">
      <dgm:prSet phldrT="[Tekst]" phldr="0"/>
      <dgm:spPr/>
      <dgm:t>
        <a:bodyPr/>
        <a:lstStyle/>
        <a:p>
          <a:pPr rtl="0"/>
          <a:r>
            <a:rPr lang="pl-PL">
              <a:latin typeface="Gill Sans MT" panose="020B0502020104020203"/>
            </a:rPr>
            <a:t>zażalenie pokrzywdzonego</a:t>
          </a:r>
          <a:r>
            <a:rPr lang="pl-PL" dirty="0">
              <a:latin typeface="Gill Sans MT" panose="020B0502020104020203"/>
            </a:rPr>
            <a:t> do sądu</a:t>
          </a:r>
        </a:p>
      </dgm:t>
    </dgm:pt>
    <dgm:pt modelId="{28B10BB2-2806-4618-919B-D726D7C0DE62}" type="parTrans" cxnId="{7B2C26B6-A651-4696-886D-06AB06914C02}">
      <dgm:prSet/>
      <dgm:spPr/>
      <dgm:t>
        <a:bodyPr/>
        <a:lstStyle/>
        <a:p>
          <a:endParaRPr lang="pl-PL"/>
        </a:p>
      </dgm:t>
    </dgm:pt>
    <dgm:pt modelId="{1B557A6A-44CD-4D65-9D5C-7313C1CEDFA7}" type="sibTrans" cxnId="{7B2C26B6-A651-4696-886D-06AB06914C02}">
      <dgm:prSet/>
      <dgm:spPr/>
      <dgm:t>
        <a:bodyPr/>
        <a:lstStyle/>
        <a:p>
          <a:endParaRPr lang="pl-PL"/>
        </a:p>
      </dgm:t>
    </dgm:pt>
    <dgm:pt modelId="{CF6B80EF-133A-4104-A4CC-E75515258C50}">
      <dgm:prSet phldrT="[Tekst]" phldr="0"/>
      <dgm:spPr/>
      <dgm:t>
        <a:bodyPr/>
        <a:lstStyle/>
        <a:p>
          <a:pPr rtl="0"/>
          <a:r>
            <a:rPr lang="pl-PL"/>
            <a:t>odmowa wszczęcia postępowania przygotowawczego</a:t>
          </a:r>
        </a:p>
      </dgm:t>
    </dgm:pt>
    <dgm:pt modelId="{A365063A-3A6C-408D-8FC9-4ED71BD31D21}" type="parTrans" cxnId="{BFFC7303-25BA-45C0-8597-C14934F06947}">
      <dgm:prSet/>
      <dgm:spPr/>
      <dgm:t>
        <a:bodyPr/>
        <a:lstStyle/>
        <a:p>
          <a:endParaRPr lang="pl-PL"/>
        </a:p>
      </dgm:t>
    </dgm:pt>
    <dgm:pt modelId="{D0B98377-C4E3-4A50-A07D-2B03F3B97CE9}" type="sibTrans" cxnId="{BFFC7303-25BA-45C0-8597-C14934F06947}">
      <dgm:prSet/>
      <dgm:spPr/>
      <dgm:t>
        <a:bodyPr/>
        <a:lstStyle/>
        <a:p>
          <a:endParaRPr lang="pl-PL"/>
        </a:p>
      </dgm:t>
    </dgm:pt>
    <dgm:pt modelId="{7D8C10AA-79D9-425E-BBDE-4573379C250E}">
      <dgm:prSet phldrT="[Tekst]" phldr="0"/>
      <dgm:spPr/>
      <dgm:t>
        <a:bodyPr/>
        <a:lstStyle/>
        <a:p>
          <a:pPr rtl="0"/>
          <a:r>
            <a:rPr lang="pl-PL" dirty="0">
              <a:latin typeface="Gill Sans MT" panose="020B0502020104020203"/>
            </a:rPr>
            <a:t>Przekazanie przez sąd sprawy prokuratorowi</a:t>
          </a:r>
          <a:endParaRPr lang="pl-PL" dirty="0"/>
        </a:p>
      </dgm:t>
    </dgm:pt>
    <dgm:pt modelId="{1A3D6CE3-DCCF-493B-A43D-32E04B5BE586}" type="parTrans" cxnId="{869B0981-954A-4DF6-AEF4-62D7F9CB5A26}">
      <dgm:prSet/>
      <dgm:spPr/>
      <dgm:t>
        <a:bodyPr/>
        <a:lstStyle/>
        <a:p>
          <a:endParaRPr lang="pl-PL"/>
        </a:p>
      </dgm:t>
    </dgm:pt>
    <dgm:pt modelId="{5C95C068-F804-47A7-B2DD-DC1DC8E00136}" type="sibTrans" cxnId="{869B0981-954A-4DF6-AEF4-62D7F9CB5A26}">
      <dgm:prSet/>
      <dgm:spPr/>
      <dgm:t>
        <a:bodyPr/>
        <a:lstStyle/>
        <a:p>
          <a:endParaRPr lang="pl-PL"/>
        </a:p>
      </dgm:t>
    </dgm:pt>
    <dgm:pt modelId="{35E96ABF-3BE4-4D40-AD61-FD303176B32C}">
      <dgm:prSet phldrT="[Tekst]" phldr="0"/>
      <dgm:spPr/>
      <dgm:t>
        <a:bodyPr/>
        <a:lstStyle/>
        <a:p>
          <a:pPr rtl="0"/>
          <a:r>
            <a:rPr lang="pl-PL" dirty="0">
              <a:latin typeface="Gill Sans MT" panose="020B0502020104020203"/>
            </a:rPr>
            <a:t>uwzględnienie zażalenia przez sąd - uchylenie postanowienia o odmowie wszczęcia postępowania </a:t>
          </a:r>
          <a:endParaRPr lang="pl-PL" dirty="0"/>
        </a:p>
      </dgm:t>
    </dgm:pt>
    <dgm:pt modelId="{7ECA1350-3CA3-4A2D-BCAC-345BB75C5F54}" type="parTrans" cxnId="{C3D63ACB-0A4E-49A5-A775-73D42577FD86}">
      <dgm:prSet/>
      <dgm:spPr/>
      <dgm:t>
        <a:bodyPr/>
        <a:lstStyle/>
        <a:p>
          <a:endParaRPr lang="pl-PL"/>
        </a:p>
      </dgm:t>
    </dgm:pt>
    <dgm:pt modelId="{3942EAA8-D837-44F8-B393-DE1D4B1A9F5D}" type="sibTrans" cxnId="{C3D63ACB-0A4E-49A5-A775-73D42577FD86}">
      <dgm:prSet/>
      <dgm:spPr/>
      <dgm:t>
        <a:bodyPr/>
        <a:lstStyle/>
        <a:p>
          <a:endParaRPr lang="pl-PL"/>
        </a:p>
      </dgm:t>
    </dgm:pt>
    <dgm:pt modelId="{6CD96ED2-B983-4077-95E8-8A4FAFDA240E}">
      <dgm:prSet phldrT="[Tekst]" phldr="0"/>
      <dgm:spPr/>
      <dgm:t>
        <a:bodyPr/>
        <a:lstStyle/>
        <a:p>
          <a:pPr rtl="0"/>
          <a:r>
            <a:rPr lang="pl-PL" dirty="0">
              <a:latin typeface="Gill Sans MT" panose="020B0502020104020203"/>
            </a:rPr>
            <a:t>zażalenie pokrzywdzonego</a:t>
          </a:r>
          <a:r>
            <a:rPr lang="pl-PL" dirty="0"/>
            <a:t> do prokuratora nadrzędnego</a:t>
          </a:r>
        </a:p>
      </dgm:t>
    </dgm:pt>
    <dgm:pt modelId="{E3C588DE-53E0-4DCE-B186-9B668BFF08F9}" type="parTrans" cxnId="{D0F969F3-86CA-4C64-B0B3-04A05E80476D}">
      <dgm:prSet/>
      <dgm:spPr/>
      <dgm:t>
        <a:bodyPr/>
        <a:lstStyle/>
        <a:p>
          <a:endParaRPr lang="pl-PL"/>
        </a:p>
      </dgm:t>
    </dgm:pt>
    <dgm:pt modelId="{693272D0-50CF-42F0-AFF1-F9CA67D6D479}" type="sibTrans" cxnId="{D0F969F3-86CA-4C64-B0B3-04A05E80476D}">
      <dgm:prSet/>
      <dgm:spPr/>
      <dgm:t>
        <a:bodyPr/>
        <a:lstStyle/>
        <a:p>
          <a:endParaRPr lang="pl-PL"/>
        </a:p>
      </dgm:t>
    </dgm:pt>
    <dgm:pt modelId="{59CA1FE8-B633-4F71-8AE5-085FFDA96F6D}">
      <dgm:prSet phldrT="[Tekst]" phldr="0"/>
      <dgm:spPr/>
      <dgm:t>
        <a:bodyPr/>
        <a:lstStyle/>
        <a:p>
          <a:pPr rtl="0"/>
          <a:r>
            <a:rPr lang="pl-PL"/>
            <a:t>ponowna odmowa wszczęcia postępowania przygotowawczego</a:t>
          </a:r>
        </a:p>
      </dgm:t>
    </dgm:pt>
    <dgm:pt modelId="{A23D8100-3C64-465B-B69B-B602171DB1A9}" type="parTrans" cxnId="{DC1D5EF9-2CEB-46B0-8357-2ECB4D148583}">
      <dgm:prSet/>
      <dgm:spPr/>
      <dgm:t>
        <a:bodyPr/>
        <a:lstStyle/>
        <a:p>
          <a:endParaRPr lang="pl-PL"/>
        </a:p>
      </dgm:t>
    </dgm:pt>
    <dgm:pt modelId="{97E6F52F-0543-480B-8BDB-BDE8634CD8FB}" type="sibTrans" cxnId="{DC1D5EF9-2CEB-46B0-8357-2ECB4D148583}">
      <dgm:prSet/>
      <dgm:spPr/>
      <dgm:t>
        <a:bodyPr/>
        <a:lstStyle/>
        <a:p>
          <a:endParaRPr lang="pl-PL"/>
        </a:p>
      </dgm:t>
    </dgm:pt>
    <dgm:pt modelId="{CE5D0DD1-82C6-42A3-B022-100DF97B772F}">
      <dgm:prSet phldr="0"/>
      <dgm:spPr/>
      <dgm:t>
        <a:bodyPr/>
        <a:lstStyle/>
        <a:p>
          <a:pPr rtl="0"/>
          <a:r>
            <a:rPr lang="pl-PL" b="1" dirty="0">
              <a:latin typeface="Gill Sans MT" panose="020B0502020104020203"/>
            </a:rPr>
            <a:t>UPRAWNIENIE DO WNIESIENIA SUBSYDIARNEGO A/O</a:t>
          </a:r>
        </a:p>
      </dgm:t>
    </dgm:pt>
    <dgm:pt modelId="{4C784027-01CB-49F1-B367-6F62B4F6B23B}" type="parTrans" cxnId="{D67C4945-586B-4C91-BB9E-55623CF5AA81}">
      <dgm:prSet/>
      <dgm:spPr/>
    </dgm:pt>
    <dgm:pt modelId="{7C597D5C-C4CC-45F8-B203-80DC5E1D8B3D}" type="sibTrans" cxnId="{D67C4945-586B-4C91-BB9E-55623CF5AA81}">
      <dgm:prSet/>
      <dgm:spPr/>
    </dgm:pt>
    <dgm:pt modelId="{3940E439-2903-48F8-9501-E6BDD29CB9A0}">
      <dgm:prSet phldr="0"/>
      <dgm:spPr/>
      <dgm:t>
        <a:bodyPr/>
        <a:lstStyle/>
        <a:p>
          <a:pPr rtl="0"/>
          <a:r>
            <a:rPr lang="pl-PL" dirty="0">
              <a:latin typeface="Gill Sans MT" panose="020B0502020104020203"/>
            </a:rPr>
            <a:t>utrzymanie w mocy przez</a:t>
          </a:r>
          <a:r>
            <a:rPr lang="pl-PL" dirty="0"/>
            <a:t> prokuratora </a:t>
          </a:r>
          <a:r>
            <a:rPr lang="pl-PL" dirty="0">
              <a:latin typeface="Gill Sans MT" panose="020B0502020104020203"/>
            </a:rPr>
            <a:t>nadrzędnego zaskarżonego postanowienia </a:t>
          </a:r>
        </a:p>
      </dgm:t>
    </dgm:pt>
    <dgm:pt modelId="{8130EF2A-B81E-4A99-817B-148DD6CC6D4C}" type="parTrans" cxnId="{8B5C566F-D043-43D5-8A82-147F06224E39}">
      <dgm:prSet/>
      <dgm:spPr/>
    </dgm:pt>
    <dgm:pt modelId="{CCEDA723-6722-47A7-8066-A89B1FB3B865}" type="sibTrans" cxnId="{8B5C566F-D043-43D5-8A82-147F06224E39}">
      <dgm:prSet/>
      <dgm:spPr/>
    </dgm:pt>
    <dgm:pt modelId="{C0444855-74ED-4BA5-A8EC-42DA97C2F433}" type="pres">
      <dgm:prSet presAssocID="{13C4EC18-1163-454F-9E00-400314082623}" presName="Name0" presStyleCnt="0">
        <dgm:presLayoutVars>
          <dgm:dir/>
          <dgm:animLvl val="lvl"/>
          <dgm:resizeHandles val="exact"/>
        </dgm:presLayoutVars>
      </dgm:prSet>
      <dgm:spPr/>
      <dgm:t>
        <a:bodyPr/>
        <a:lstStyle/>
        <a:p>
          <a:endParaRPr lang="pl-PL"/>
        </a:p>
      </dgm:t>
    </dgm:pt>
    <dgm:pt modelId="{2AD26607-919E-43FD-856E-099C70107C88}" type="pres">
      <dgm:prSet presAssocID="{13C4EC18-1163-454F-9E00-400314082623}" presName="tSp" presStyleCnt="0"/>
      <dgm:spPr/>
    </dgm:pt>
    <dgm:pt modelId="{65A3D88B-55F7-467F-AF8A-5CB89C9D8C03}" type="pres">
      <dgm:prSet presAssocID="{13C4EC18-1163-454F-9E00-400314082623}" presName="bSp" presStyleCnt="0"/>
      <dgm:spPr/>
    </dgm:pt>
    <dgm:pt modelId="{E6ACD0E9-7770-4224-BB29-67863E43FCE0}" type="pres">
      <dgm:prSet presAssocID="{13C4EC18-1163-454F-9E00-400314082623}" presName="process" presStyleCnt="0"/>
      <dgm:spPr/>
    </dgm:pt>
    <dgm:pt modelId="{79E731D8-23BC-41F7-A2C9-313F9980E72A}" type="pres">
      <dgm:prSet presAssocID="{DE02AA35-3737-4567-ACC0-04C9A5BB8BC5}" presName="composite1" presStyleCnt="0"/>
      <dgm:spPr/>
    </dgm:pt>
    <dgm:pt modelId="{0FDF8754-3B9B-4F42-9643-EF8EC3EEA685}" type="pres">
      <dgm:prSet presAssocID="{DE02AA35-3737-4567-ACC0-04C9A5BB8BC5}" presName="dummyNode1" presStyleLbl="node1" presStyleIdx="0" presStyleCnt="4"/>
      <dgm:spPr/>
    </dgm:pt>
    <dgm:pt modelId="{D3268E68-E81F-40D5-B6C8-DC829D06C3B3}" type="pres">
      <dgm:prSet presAssocID="{DE02AA35-3737-4567-ACC0-04C9A5BB8BC5}" presName="childNode1" presStyleLbl="bgAcc1" presStyleIdx="0" presStyleCnt="4">
        <dgm:presLayoutVars>
          <dgm:bulletEnabled val="1"/>
        </dgm:presLayoutVars>
      </dgm:prSet>
      <dgm:spPr/>
      <dgm:t>
        <a:bodyPr/>
        <a:lstStyle/>
        <a:p>
          <a:endParaRPr lang="pl-PL"/>
        </a:p>
      </dgm:t>
    </dgm:pt>
    <dgm:pt modelId="{78D2CAC6-E831-47AD-AF5F-5F1AA6451CB9}" type="pres">
      <dgm:prSet presAssocID="{DE02AA35-3737-4567-ACC0-04C9A5BB8BC5}" presName="childNode1tx" presStyleLbl="bgAcc1" presStyleIdx="0" presStyleCnt="4">
        <dgm:presLayoutVars>
          <dgm:bulletEnabled val="1"/>
        </dgm:presLayoutVars>
      </dgm:prSet>
      <dgm:spPr/>
      <dgm:t>
        <a:bodyPr/>
        <a:lstStyle/>
        <a:p>
          <a:endParaRPr lang="pl-PL"/>
        </a:p>
      </dgm:t>
    </dgm:pt>
    <dgm:pt modelId="{12C69C66-323F-490A-9464-69A975F70B46}" type="pres">
      <dgm:prSet presAssocID="{DE02AA35-3737-4567-ACC0-04C9A5BB8BC5}" presName="parentNode1" presStyleLbl="node1" presStyleIdx="0" presStyleCnt="4">
        <dgm:presLayoutVars>
          <dgm:chMax val="1"/>
          <dgm:bulletEnabled val="1"/>
        </dgm:presLayoutVars>
      </dgm:prSet>
      <dgm:spPr/>
      <dgm:t>
        <a:bodyPr/>
        <a:lstStyle/>
        <a:p>
          <a:endParaRPr lang="pl-PL"/>
        </a:p>
      </dgm:t>
    </dgm:pt>
    <dgm:pt modelId="{628466EE-34FB-4B85-BCE6-1673F0FEEC2A}" type="pres">
      <dgm:prSet presAssocID="{DE02AA35-3737-4567-ACC0-04C9A5BB8BC5}" presName="connSite1" presStyleCnt="0"/>
      <dgm:spPr/>
    </dgm:pt>
    <dgm:pt modelId="{A31E4307-BFEB-43DB-81A6-E0FE07039B71}" type="pres">
      <dgm:prSet presAssocID="{1B557A6A-44CD-4D65-9D5C-7313C1CEDFA7}" presName="Name9" presStyleLbl="sibTrans2D1" presStyleIdx="0" presStyleCnt="3"/>
      <dgm:spPr/>
      <dgm:t>
        <a:bodyPr/>
        <a:lstStyle/>
        <a:p>
          <a:endParaRPr lang="pl-PL"/>
        </a:p>
      </dgm:t>
    </dgm:pt>
    <dgm:pt modelId="{2DA13315-4CCF-41A5-9F14-DFF5EA1A4CB9}" type="pres">
      <dgm:prSet presAssocID="{7D8C10AA-79D9-425E-BBDE-4573379C250E}" presName="composite2" presStyleCnt="0"/>
      <dgm:spPr/>
    </dgm:pt>
    <dgm:pt modelId="{0E3FA760-281A-4F5A-A52E-AB728BA45917}" type="pres">
      <dgm:prSet presAssocID="{7D8C10AA-79D9-425E-BBDE-4573379C250E}" presName="dummyNode2" presStyleLbl="node1" presStyleIdx="0" presStyleCnt="4"/>
      <dgm:spPr/>
    </dgm:pt>
    <dgm:pt modelId="{E1DE31AD-1F14-4DE1-B17D-8CDB7160E530}" type="pres">
      <dgm:prSet presAssocID="{7D8C10AA-79D9-425E-BBDE-4573379C250E}" presName="childNode2" presStyleLbl="bgAcc1" presStyleIdx="1" presStyleCnt="4">
        <dgm:presLayoutVars>
          <dgm:bulletEnabled val="1"/>
        </dgm:presLayoutVars>
      </dgm:prSet>
      <dgm:spPr/>
      <dgm:t>
        <a:bodyPr/>
        <a:lstStyle/>
        <a:p>
          <a:endParaRPr lang="pl-PL"/>
        </a:p>
      </dgm:t>
    </dgm:pt>
    <dgm:pt modelId="{3FFD0776-00E3-44C5-A401-7BD1DE534BD8}" type="pres">
      <dgm:prSet presAssocID="{7D8C10AA-79D9-425E-BBDE-4573379C250E}" presName="childNode2tx" presStyleLbl="bgAcc1" presStyleIdx="1" presStyleCnt="4">
        <dgm:presLayoutVars>
          <dgm:bulletEnabled val="1"/>
        </dgm:presLayoutVars>
      </dgm:prSet>
      <dgm:spPr/>
      <dgm:t>
        <a:bodyPr/>
        <a:lstStyle/>
        <a:p>
          <a:endParaRPr lang="pl-PL"/>
        </a:p>
      </dgm:t>
    </dgm:pt>
    <dgm:pt modelId="{F14EBF66-D9D6-467B-847C-FA5A772EF342}" type="pres">
      <dgm:prSet presAssocID="{7D8C10AA-79D9-425E-BBDE-4573379C250E}" presName="parentNode2" presStyleLbl="node1" presStyleIdx="1" presStyleCnt="4">
        <dgm:presLayoutVars>
          <dgm:chMax val="0"/>
          <dgm:bulletEnabled val="1"/>
        </dgm:presLayoutVars>
      </dgm:prSet>
      <dgm:spPr/>
      <dgm:t>
        <a:bodyPr/>
        <a:lstStyle/>
        <a:p>
          <a:endParaRPr lang="pl-PL"/>
        </a:p>
      </dgm:t>
    </dgm:pt>
    <dgm:pt modelId="{6A630758-BADD-43BA-A701-2C4728E5AA12}" type="pres">
      <dgm:prSet presAssocID="{7D8C10AA-79D9-425E-BBDE-4573379C250E}" presName="connSite2" presStyleCnt="0"/>
      <dgm:spPr/>
    </dgm:pt>
    <dgm:pt modelId="{176D2089-3E96-4D60-80FD-952B2B1FED39}" type="pres">
      <dgm:prSet presAssocID="{5C95C068-F804-47A7-B2DD-DC1DC8E00136}" presName="Name18" presStyleLbl="sibTrans2D1" presStyleIdx="1" presStyleCnt="3"/>
      <dgm:spPr/>
      <dgm:t>
        <a:bodyPr/>
        <a:lstStyle/>
        <a:p>
          <a:endParaRPr lang="pl-PL"/>
        </a:p>
      </dgm:t>
    </dgm:pt>
    <dgm:pt modelId="{CD478880-CF33-40F0-A57D-906173BB9AE4}" type="pres">
      <dgm:prSet presAssocID="{6CD96ED2-B983-4077-95E8-8A4FAFDA240E}" presName="composite1" presStyleCnt="0"/>
      <dgm:spPr/>
    </dgm:pt>
    <dgm:pt modelId="{874B4B86-30DE-4A87-A490-B2850373780C}" type="pres">
      <dgm:prSet presAssocID="{6CD96ED2-B983-4077-95E8-8A4FAFDA240E}" presName="dummyNode1" presStyleLbl="node1" presStyleIdx="1" presStyleCnt="4"/>
      <dgm:spPr/>
    </dgm:pt>
    <dgm:pt modelId="{202A3632-6730-49C7-9F1A-10B75BAFEFC3}" type="pres">
      <dgm:prSet presAssocID="{6CD96ED2-B983-4077-95E8-8A4FAFDA240E}" presName="childNode1" presStyleLbl="bgAcc1" presStyleIdx="2" presStyleCnt="4">
        <dgm:presLayoutVars>
          <dgm:bulletEnabled val="1"/>
        </dgm:presLayoutVars>
      </dgm:prSet>
      <dgm:spPr/>
      <dgm:t>
        <a:bodyPr/>
        <a:lstStyle/>
        <a:p>
          <a:endParaRPr lang="pl-PL"/>
        </a:p>
      </dgm:t>
    </dgm:pt>
    <dgm:pt modelId="{14B55AA1-2EC7-4316-AD58-77F70D847513}" type="pres">
      <dgm:prSet presAssocID="{6CD96ED2-B983-4077-95E8-8A4FAFDA240E}" presName="childNode1tx" presStyleLbl="bgAcc1" presStyleIdx="2" presStyleCnt="4">
        <dgm:presLayoutVars>
          <dgm:bulletEnabled val="1"/>
        </dgm:presLayoutVars>
      </dgm:prSet>
      <dgm:spPr/>
      <dgm:t>
        <a:bodyPr/>
        <a:lstStyle/>
        <a:p>
          <a:endParaRPr lang="pl-PL"/>
        </a:p>
      </dgm:t>
    </dgm:pt>
    <dgm:pt modelId="{A231F606-7FFC-4634-8D7A-2336BB1AA298}" type="pres">
      <dgm:prSet presAssocID="{6CD96ED2-B983-4077-95E8-8A4FAFDA240E}" presName="parentNode1" presStyleLbl="node1" presStyleIdx="2" presStyleCnt="4">
        <dgm:presLayoutVars>
          <dgm:chMax val="1"/>
          <dgm:bulletEnabled val="1"/>
        </dgm:presLayoutVars>
      </dgm:prSet>
      <dgm:spPr/>
      <dgm:t>
        <a:bodyPr/>
        <a:lstStyle/>
        <a:p>
          <a:endParaRPr lang="pl-PL"/>
        </a:p>
      </dgm:t>
    </dgm:pt>
    <dgm:pt modelId="{1FA513F1-34B1-405A-8CD2-0A7ED323F26F}" type="pres">
      <dgm:prSet presAssocID="{6CD96ED2-B983-4077-95E8-8A4FAFDA240E}" presName="connSite1" presStyleCnt="0"/>
      <dgm:spPr/>
    </dgm:pt>
    <dgm:pt modelId="{1FAC7C19-543D-45BB-94BF-4D76004C0368}" type="pres">
      <dgm:prSet presAssocID="{693272D0-50CF-42F0-AFF1-F9CA67D6D479}" presName="Name9" presStyleLbl="sibTrans2D1" presStyleIdx="2" presStyleCnt="3"/>
      <dgm:spPr/>
      <dgm:t>
        <a:bodyPr/>
        <a:lstStyle/>
        <a:p>
          <a:endParaRPr lang="pl-PL"/>
        </a:p>
      </dgm:t>
    </dgm:pt>
    <dgm:pt modelId="{7DFEFAEF-791F-4B02-9843-A68FEA3B4448}" type="pres">
      <dgm:prSet presAssocID="{CE5D0DD1-82C6-42A3-B022-100DF97B772F}" presName="composite2" presStyleCnt="0"/>
      <dgm:spPr/>
    </dgm:pt>
    <dgm:pt modelId="{F1B4185E-05F4-440A-9A86-9C9A66E4326E}" type="pres">
      <dgm:prSet presAssocID="{CE5D0DD1-82C6-42A3-B022-100DF97B772F}" presName="dummyNode2" presStyleLbl="node1" presStyleIdx="2" presStyleCnt="4"/>
      <dgm:spPr/>
    </dgm:pt>
    <dgm:pt modelId="{BB88AFA8-D00C-4A93-BB3C-3C17C994D2AF}" type="pres">
      <dgm:prSet presAssocID="{CE5D0DD1-82C6-42A3-B022-100DF97B772F}" presName="childNode2" presStyleLbl="bgAcc1" presStyleIdx="3" presStyleCnt="4">
        <dgm:presLayoutVars>
          <dgm:bulletEnabled val="1"/>
        </dgm:presLayoutVars>
      </dgm:prSet>
      <dgm:spPr/>
      <dgm:t>
        <a:bodyPr/>
        <a:lstStyle/>
        <a:p>
          <a:endParaRPr lang="pl-PL"/>
        </a:p>
      </dgm:t>
    </dgm:pt>
    <dgm:pt modelId="{B29CD92D-9707-46F7-9305-0158C5910383}" type="pres">
      <dgm:prSet presAssocID="{CE5D0DD1-82C6-42A3-B022-100DF97B772F}" presName="childNode2tx" presStyleLbl="bgAcc1" presStyleIdx="3" presStyleCnt="4">
        <dgm:presLayoutVars>
          <dgm:bulletEnabled val="1"/>
        </dgm:presLayoutVars>
      </dgm:prSet>
      <dgm:spPr/>
      <dgm:t>
        <a:bodyPr/>
        <a:lstStyle/>
        <a:p>
          <a:endParaRPr lang="pl-PL"/>
        </a:p>
      </dgm:t>
    </dgm:pt>
    <dgm:pt modelId="{2071A48A-3B6E-4AAE-9302-874D18253AC1}" type="pres">
      <dgm:prSet presAssocID="{CE5D0DD1-82C6-42A3-B022-100DF97B772F}" presName="parentNode2" presStyleLbl="node1" presStyleIdx="3" presStyleCnt="4">
        <dgm:presLayoutVars>
          <dgm:chMax val="0"/>
          <dgm:bulletEnabled val="1"/>
        </dgm:presLayoutVars>
      </dgm:prSet>
      <dgm:spPr/>
      <dgm:t>
        <a:bodyPr/>
        <a:lstStyle/>
        <a:p>
          <a:endParaRPr lang="pl-PL"/>
        </a:p>
      </dgm:t>
    </dgm:pt>
    <dgm:pt modelId="{C80C06FA-486D-45F4-91ED-DEDF17EF7DDD}" type="pres">
      <dgm:prSet presAssocID="{CE5D0DD1-82C6-42A3-B022-100DF97B772F}" presName="connSite2" presStyleCnt="0"/>
      <dgm:spPr/>
    </dgm:pt>
  </dgm:ptLst>
  <dgm:cxnLst>
    <dgm:cxn modelId="{0463C653-1618-4D82-A20D-F3D0107D2AF9}" type="presOf" srcId="{59CA1FE8-B633-4F71-8AE5-085FFDA96F6D}" destId="{14B55AA1-2EC7-4316-AD58-77F70D847513}" srcOrd="1" destOrd="0" presId="urn:microsoft.com/office/officeart/2005/8/layout/hProcess4"/>
    <dgm:cxn modelId="{672EF2F6-4946-4EB7-9DD8-46FE7793751B}" type="presOf" srcId="{35E96ABF-3BE4-4D40-AD61-FD303176B32C}" destId="{E1DE31AD-1F14-4DE1-B17D-8CDB7160E530}" srcOrd="0" destOrd="0" presId="urn:microsoft.com/office/officeart/2005/8/layout/hProcess4"/>
    <dgm:cxn modelId="{ED40104C-C447-443B-88D5-15F6DE301F11}" type="presOf" srcId="{693272D0-50CF-42F0-AFF1-F9CA67D6D479}" destId="{1FAC7C19-543D-45BB-94BF-4D76004C0368}" srcOrd="0" destOrd="0" presId="urn:microsoft.com/office/officeart/2005/8/layout/hProcess4"/>
    <dgm:cxn modelId="{DC1D5EF9-2CEB-46B0-8357-2ECB4D148583}" srcId="{6CD96ED2-B983-4077-95E8-8A4FAFDA240E}" destId="{59CA1FE8-B633-4F71-8AE5-085FFDA96F6D}" srcOrd="0" destOrd="0" parTransId="{A23D8100-3C64-465B-B69B-B602171DB1A9}" sibTransId="{97E6F52F-0543-480B-8BDB-BDE8634CD8FB}"/>
    <dgm:cxn modelId="{8B5C566F-D043-43D5-8A82-147F06224E39}" srcId="{CE5D0DD1-82C6-42A3-B022-100DF97B772F}" destId="{3940E439-2903-48F8-9501-E6BDD29CB9A0}" srcOrd="0" destOrd="0" parTransId="{8130EF2A-B81E-4A99-817B-148DD6CC6D4C}" sibTransId="{CCEDA723-6722-47A7-8066-A89B1FB3B865}"/>
    <dgm:cxn modelId="{7B2C26B6-A651-4696-886D-06AB06914C02}" srcId="{13C4EC18-1163-454F-9E00-400314082623}" destId="{DE02AA35-3737-4567-ACC0-04C9A5BB8BC5}" srcOrd="0" destOrd="0" parTransId="{28B10BB2-2806-4618-919B-D726D7C0DE62}" sibTransId="{1B557A6A-44CD-4D65-9D5C-7313C1CEDFA7}"/>
    <dgm:cxn modelId="{6DD36B2F-8A69-4D33-8B06-6EF0C093C35C}" type="presOf" srcId="{13C4EC18-1163-454F-9E00-400314082623}" destId="{C0444855-74ED-4BA5-A8EC-42DA97C2F433}" srcOrd="0" destOrd="0" presId="urn:microsoft.com/office/officeart/2005/8/layout/hProcess4"/>
    <dgm:cxn modelId="{D0F969F3-86CA-4C64-B0B3-04A05E80476D}" srcId="{13C4EC18-1163-454F-9E00-400314082623}" destId="{6CD96ED2-B983-4077-95E8-8A4FAFDA240E}" srcOrd="2" destOrd="0" parTransId="{E3C588DE-53E0-4DCE-B186-9B668BFF08F9}" sibTransId="{693272D0-50CF-42F0-AFF1-F9CA67D6D479}"/>
    <dgm:cxn modelId="{BF512D5D-55BD-4556-B170-DC76EF18DF22}" type="presOf" srcId="{CF6B80EF-133A-4104-A4CC-E75515258C50}" destId="{78D2CAC6-E831-47AD-AF5F-5F1AA6451CB9}" srcOrd="1" destOrd="0" presId="urn:microsoft.com/office/officeart/2005/8/layout/hProcess4"/>
    <dgm:cxn modelId="{48E8437C-424C-4359-97C6-61FF9F7A04AC}" type="presOf" srcId="{3940E439-2903-48F8-9501-E6BDD29CB9A0}" destId="{B29CD92D-9707-46F7-9305-0158C5910383}" srcOrd="1" destOrd="0" presId="urn:microsoft.com/office/officeart/2005/8/layout/hProcess4"/>
    <dgm:cxn modelId="{C79C3097-0DDE-48C7-8E78-E8A27DB3A890}" type="presOf" srcId="{5C95C068-F804-47A7-B2DD-DC1DC8E00136}" destId="{176D2089-3E96-4D60-80FD-952B2B1FED39}" srcOrd="0" destOrd="0" presId="urn:microsoft.com/office/officeart/2005/8/layout/hProcess4"/>
    <dgm:cxn modelId="{D67C4945-586B-4C91-BB9E-55623CF5AA81}" srcId="{13C4EC18-1163-454F-9E00-400314082623}" destId="{CE5D0DD1-82C6-42A3-B022-100DF97B772F}" srcOrd="3" destOrd="0" parTransId="{4C784027-01CB-49F1-B367-6F62B4F6B23B}" sibTransId="{7C597D5C-C4CC-45F8-B203-80DC5E1D8B3D}"/>
    <dgm:cxn modelId="{869B0981-954A-4DF6-AEF4-62D7F9CB5A26}" srcId="{13C4EC18-1163-454F-9E00-400314082623}" destId="{7D8C10AA-79D9-425E-BBDE-4573379C250E}" srcOrd="1" destOrd="0" parTransId="{1A3D6CE3-DCCF-493B-A43D-32E04B5BE586}" sibTransId="{5C95C068-F804-47A7-B2DD-DC1DC8E00136}"/>
    <dgm:cxn modelId="{CC5D3541-F09F-43C3-A9CE-E944F51BABA2}" type="presOf" srcId="{3940E439-2903-48F8-9501-E6BDD29CB9A0}" destId="{BB88AFA8-D00C-4A93-BB3C-3C17C994D2AF}" srcOrd="0" destOrd="0" presId="urn:microsoft.com/office/officeart/2005/8/layout/hProcess4"/>
    <dgm:cxn modelId="{C3D63ACB-0A4E-49A5-A775-73D42577FD86}" srcId="{7D8C10AA-79D9-425E-BBDE-4573379C250E}" destId="{35E96ABF-3BE4-4D40-AD61-FD303176B32C}" srcOrd="0" destOrd="0" parTransId="{7ECA1350-3CA3-4A2D-BCAC-345BB75C5F54}" sibTransId="{3942EAA8-D837-44F8-B393-DE1D4B1A9F5D}"/>
    <dgm:cxn modelId="{08FB3B48-47D2-4C05-8086-2CE9D124793C}" type="presOf" srcId="{1B557A6A-44CD-4D65-9D5C-7313C1CEDFA7}" destId="{A31E4307-BFEB-43DB-81A6-E0FE07039B71}" srcOrd="0" destOrd="0" presId="urn:microsoft.com/office/officeart/2005/8/layout/hProcess4"/>
    <dgm:cxn modelId="{D8D9C9FA-8449-4FA5-9C0D-F6DA9F651272}" type="presOf" srcId="{7D8C10AA-79D9-425E-BBDE-4573379C250E}" destId="{F14EBF66-D9D6-467B-847C-FA5A772EF342}" srcOrd="0" destOrd="0" presId="urn:microsoft.com/office/officeart/2005/8/layout/hProcess4"/>
    <dgm:cxn modelId="{D4A3E037-8473-405B-8564-82E055472C7D}" type="presOf" srcId="{35E96ABF-3BE4-4D40-AD61-FD303176B32C}" destId="{3FFD0776-00E3-44C5-A401-7BD1DE534BD8}" srcOrd="1" destOrd="0" presId="urn:microsoft.com/office/officeart/2005/8/layout/hProcess4"/>
    <dgm:cxn modelId="{ECBE770E-DC5D-4E71-AB74-078C915C7DF1}" type="presOf" srcId="{DE02AA35-3737-4567-ACC0-04C9A5BB8BC5}" destId="{12C69C66-323F-490A-9464-69A975F70B46}" srcOrd="0" destOrd="0" presId="urn:microsoft.com/office/officeart/2005/8/layout/hProcess4"/>
    <dgm:cxn modelId="{B0ADC5D9-B49E-4900-92A7-5F0D68D73E8C}" type="presOf" srcId="{CF6B80EF-133A-4104-A4CC-E75515258C50}" destId="{D3268E68-E81F-40D5-B6C8-DC829D06C3B3}" srcOrd="0" destOrd="0" presId="urn:microsoft.com/office/officeart/2005/8/layout/hProcess4"/>
    <dgm:cxn modelId="{BFFC7303-25BA-45C0-8597-C14934F06947}" srcId="{DE02AA35-3737-4567-ACC0-04C9A5BB8BC5}" destId="{CF6B80EF-133A-4104-A4CC-E75515258C50}" srcOrd="0" destOrd="0" parTransId="{A365063A-3A6C-408D-8FC9-4ED71BD31D21}" sibTransId="{D0B98377-C4E3-4A50-A07D-2B03F3B97CE9}"/>
    <dgm:cxn modelId="{7C995247-7C57-450C-B96D-F636249757F7}" type="presOf" srcId="{CE5D0DD1-82C6-42A3-B022-100DF97B772F}" destId="{2071A48A-3B6E-4AAE-9302-874D18253AC1}" srcOrd="0" destOrd="0" presId="urn:microsoft.com/office/officeart/2005/8/layout/hProcess4"/>
    <dgm:cxn modelId="{D4D0988F-BF91-4BAC-9A9B-E984D3B270BE}" type="presOf" srcId="{6CD96ED2-B983-4077-95E8-8A4FAFDA240E}" destId="{A231F606-7FFC-4634-8D7A-2336BB1AA298}" srcOrd="0" destOrd="0" presId="urn:microsoft.com/office/officeart/2005/8/layout/hProcess4"/>
    <dgm:cxn modelId="{6C6BA0F9-712B-4396-8793-63EF3E975F94}" type="presOf" srcId="{59CA1FE8-B633-4F71-8AE5-085FFDA96F6D}" destId="{202A3632-6730-49C7-9F1A-10B75BAFEFC3}" srcOrd="0" destOrd="0" presId="urn:microsoft.com/office/officeart/2005/8/layout/hProcess4"/>
    <dgm:cxn modelId="{D3DB3ED7-BC86-4F60-8859-71981F716E0D}" type="presParOf" srcId="{C0444855-74ED-4BA5-A8EC-42DA97C2F433}" destId="{2AD26607-919E-43FD-856E-099C70107C88}" srcOrd="0" destOrd="0" presId="urn:microsoft.com/office/officeart/2005/8/layout/hProcess4"/>
    <dgm:cxn modelId="{65E860CE-E56A-4557-AE43-907A64D30333}" type="presParOf" srcId="{C0444855-74ED-4BA5-A8EC-42DA97C2F433}" destId="{65A3D88B-55F7-467F-AF8A-5CB89C9D8C03}" srcOrd="1" destOrd="0" presId="urn:microsoft.com/office/officeart/2005/8/layout/hProcess4"/>
    <dgm:cxn modelId="{4231A456-D739-4DD2-8B03-63CA1FC7E0AF}" type="presParOf" srcId="{C0444855-74ED-4BA5-A8EC-42DA97C2F433}" destId="{E6ACD0E9-7770-4224-BB29-67863E43FCE0}" srcOrd="2" destOrd="0" presId="urn:microsoft.com/office/officeart/2005/8/layout/hProcess4"/>
    <dgm:cxn modelId="{47DBCCBB-906E-45AE-BB76-76E724199141}" type="presParOf" srcId="{E6ACD0E9-7770-4224-BB29-67863E43FCE0}" destId="{79E731D8-23BC-41F7-A2C9-313F9980E72A}" srcOrd="0" destOrd="0" presId="urn:microsoft.com/office/officeart/2005/8/layout/hProcess4"/>
    <dgm:cxn modelId="{17EB9094-BC35-4AFB-A387-91251754FFE3}" type="presParOf" srcId="{79E731D8-23BC-41F7-A2C9-313F9980E72A}" destId="{0FDF8754-3B9B-4F42-9643-EF8EC3EEA685}" srcOrd="0" destOrd="0" presId="urn:microsoft.com/office/officeart/2005/8/layout/hProcess4"/>
    <dgm:cxn modelId="{F68AA71D-7A5A-4319-B87D-9084E1DA7770}" type="presParOf" srcId="{79E731D8-23BC-41F7-A2C9-313F9980E72A}" destId="{D3268E68-E81F-40D5-B6C8-DC829D06C3B3}" srcOrd="1" destOrd="0" presId="urn:microsoft.com/office/officeart/2005/8/layout/hProcess4"/>
    <dgm:cxn modelId="{C7ADE0B1-F461-48B7-A2D5-611832FDBB7D}" type="presParOf" srcId="{79E731D8-23BC-41F7-A2C9-313F9980E72A}" destId="{78D2CAC6-E831-47AD-AF5F-5F1AA6451CB9}" srcOrd="2" destOrd="0" presId="urn:microsoft.com/office/officeart/2005/8/layout/hProcess4"/>
    <dgm:cxn modelId="{B78200F2-672F-4F6C-8F23-54AD27D096CA}" type="presParOf" srcId="{79E731D8-23BC-41F7-A2C9-313F9980E72A}" destId="{12C69C66-323F-490A-9464-69A975F70B46}" srcOrd="3" destOrd="0" presId="urn:microsoft.com/office/officeart/2005/8/layout/hProcess4"/>
    <dgm:cxn modelId="{9256CFB6-D86B-4948-B0ED-FAA02F8DAB7D}" type="presParOf" srcId="{79E731D8-23BC-41F7-A2C9-313F9980E72A}" destId="{628466EE-34FB-4B85-BCE6-1673F0FEEC2A}" srcOrd="4" destOrd="0" presId="urn:microsoft.com/office/officeart/2005/8/layout/hProcess4"/>
    <dgm:cxn modelId="{8FF3B1D4-7976-40DD-B1A4-C410F978B2DA}" type="presParOf" srcId="{E6ACD0E9-7770-4224-BB29-67863E43FCE0}" destId="{A31E4307-BFEB-43DB-81A6-E0FE07039B71}" srcOrd="1" destOrd="0" presId="urn:microsoft.com/office/officeart/2005/8/layout/hProcess4"/>
    <dgm:cxn modelId="{43DE61A1-72DF-48B5-91A1-5879F36805C4}" type="presParOf" srcId="{E6ACD0E9-7770-4224-BB29-67863E43FCE0}" destId="{2DA13315-4CCF-41A5-9F14-DFF5EA1A4CB9}" srcOrd="2" destOrd="0" presId="urn:microsoft.com/office/officeart/2005/8/layout/hProcess4"/>
    <dgm:cxn modelId="{C2DE5BF2-82B1-4CFE-9825-77D81F50833F}" type="presParOf" srcId="{2DA13315-4CCF-41A5-9F14-DFF5EA1A4CB9}" destId="{0E3FA760-281A-4F5A-A52E-AB728BA45917}" srcOrd="0" destOrd="0" presId="urn:microsoft.com/office/officeart/2005/8/layout/hProcess4"/>
    <dgm:cxn modelId="{481C7BAC-768C-4083-95AF-3F9708CE09EC}" type="presParOf" srcId="{2DA13315-4CCF-41A5-9F14-DFF5EA1A4CB9}" destId="{E1DE31AD-1F14-4DE1-B17D-8CDB7160E530}" srcOrd="1" destOrd="0" presId="urn:microsoft.com/office/officeart/2005/8/layout/hProcess4"/>
    <dgm:cxn modelId="{9AA1990C-B217-4BCC-BAA6-CD2E2658BEE1}" type="presParOf" srcId="{2DA13315-4CCF-41A5-9F14-DFF5EA1A4CB9}" destId="{3FFD0776-00E3-44C5-A401-7BD1DE534BD8}" srcOrd="2" destOrd="0" presId="urn:microsoft.com/office/officeart/2005/8/layout/hProcess4"/>
    <dgm:cxn modelId="{C61820F5-8CC6-49B0-8B63-70577614AFBB}" type="presParOf" srcId="{2DA13315-4CCF-41A5-9F14-DFF5EA1A4CB9}" destId="{F14EBF66-D9D6-467B-847C-FA5A772EF342}" srcOrd="3" destOrd="0" presId="urn:microsoft.com/office/officeart/2005/8/layout/hProcess4"/>
    <dgm:cxn modelId="{C4B63883-1BF2-477F-8DE6-678AEF86166F}" type="presParOf" srcId="{2DA13315-4CCF-41A5-9F14-DFF5EA1A4CB9}" destId="{6A630758-BADD-43BA-A701-2C4728E5AA12}" srcOrd="4" destOrd="0" presId="urn:microsoft.com/office/officeart/2005/8/layout/hProcess4"/>
    <dgm:cxn modelId="{57659698-3511-4BE1-9FB5-BAC8F1F45C60}" type="presParOf" srcId="{E6ACD0E9-7770-4224-BB29-67863E43FCE0}" destId="{176D2089-3E96-4D60-80FD-952B2B1FED39}" srcOrd="3" destOrd="0" presId="urn:microsoft.com/office/officeart/2005/8/layout/hProcess4"/>
    <dgm:cxn modelId="{82B07756-C6D1-46B9-9054-902B61AE8E42}" type="presParOf" srcId="{E6ACD0E9-7770-4224-BB29-67863E43FCE0}" destId="{CD478880-CF33-40F0-A57D-906173BB9AE4}" srcOrd="4" destOrd="0" presId="urn:microsoft.com/office/officeart/2005/8/layout/hProcess4"/>
    <dgm:cxn modelId="{0A71416D-7B38-44C1-BEB6-0AC19DDAB8C1}" type="presParOf" srcId="{CD478880-CF33-40F0-A57D-906173BB9AE4}" destId="{874B4B86-30DE-4A87-A490-B2850373780C}" srcOrd="0" destOrd="0" presId="urn:microsoft.com/office/officeart/2005/8/layout/hProcess4"/>
    <dgm:cxn modelId="{A8B2D231-FA3A-4752-A15B-01153EC7B61F}" type="presParOf" srcId="{CD478880-CF33-40F0-A57D-906173BB9AE4}" destId="{202A3632-6730-49C7-9F1A-10B75BAFEFC3}" srcOrd="1" destOrd="0" presId="urn:microsoft.com/office/officeart/2005/8/layout/hProcess4"/>
    <dgm:cxn modelId="{70B98A3B-C3FD-4756-ABA6-9A9D3EA322C0}" type="presParOf" srcId="{CD478880-CF33-40F0-A57D-906173BB9AE4}" destId="{14B55AA1-2EC7-4316-AD58-77F70D847513}" srcOrd="2" destOrd="0" presId="urn:microsoft.com/office/officeart/2005/8/layout/hProcess4"/>
    <dgm:cxn modelId="{48B5944C-9385-4C7A-83B7-6AAAF3E805E1}" type="presParOf" srcId="{CD478880-CF33-40F0-A57D-906173BB9AE4}" destId="{A231F606-7FFC-4634-8D7A-2336BB1AA298}" srcOrd="3" destOrd="0" presId="urn:microsoft.com/office/officeart/2005/8/layout/hProcess4"/>
    <dgm:cxn modelId="{8A6D0BC7-FBA5-453C-B8D7-F1D9BFCDA48D}" type="presParOf" srcId="{CD478880-CF33-40F0-A57D-906173BB9AE4}" destId="{1FA513F1-34B1-405A-8CD2-0A7ED323F26F}" srcOrd="4" destOrd="0" presId="urn:microsoft.com/office/officeart/2005/8/layout/hProcess4"/>
    <dgm:cxn modelId="{B34E558B-3F4C-46D7-B58B-17EEB0424258}" type="presParOf" srcId="{E6ACD0E9-7770-4224-BB29-67863E43FCE0}" destId="{1FAC7C19-543D-45BB-94BF-4D76004C0368}" srcOrd="5" destOrd="0" presId="urn:microsoft.com/office/officeart/2005/8/layout/hProcess4"/>
    <dgm:cxn modelId="{C935A001-8BCF-4A33-B987-FD7EE58228C7}" type="presParOf" srcId="{E6ACD0E9-7770-4224-BB29-67863E43FCE0}" destId="{7DFEFAEF-791F-4B02-9843-A68FEA3B4448}" srcOrd="6" destOrd="0" presId="urn:microsoft.com/office/officeart/2005/8/layout/hProcess4"/>
    <dgm:cxn modelId="{496E89F3-CC3F-40E2-AA45-74E9ABFC474D}" type="presParOf" srcId="{7DFEFAEF-791F-4B02-9843-A68FEA3B4448}" destId="{F1B4185E-05F4-440A-9A86-9C9A66E4326E}" srcOrd="0" destOrd="0" presId="urn:microsoft.com/office/officeart/2005/8/layout/hProcess4"/>
    <dgm:cxn modelId="{31C6B840-CC88-4F98-AC26-7A620C8C450C}" type="presParOf" srcId="{7DFEFAEF-791F-4B02-9843-A68FEA3B4448}" destId="{BB88AFA8-D00C-4A93-BB3C-3C17C994D2AF}" srcOrd="1" destOrd="0" presId="urn:microsoft.com/office/officeart/2005/8/layout/hProcess4"/>
    <dgm:cxn modelId="{08A71779-7ABC-4E82-81EC-22735545ACCB}" type="presParOf" srcId="{7DFEFAEF-791F-4B02-9843-A68FEA3B4448}" destId="{B29CD92D-9707-46F7-9305-0158C5910383}" srcOrd="2" destOrd="0" presId="urn:microsoft.com/office/officeart/2005/8/layout/hProcess4"/>
    <dgm:cxn modelId="{6F64453F-0D37-4A10-841C-567A8E82E094}" type="presParOf" srcId="{7DFEFAEF-791F-4B02-9843-A68FEA3B4448}" destId="{2071A48A-3B6E-4AAE-9302-874D18253AC1}" srcOrd="3" destOrd="0" presId="urn:microsoft.com/office/officeart/2005/8/layout/hProcess4"/>
    <dgm:cxn modelId="{7D075DD5-1C08-4E3B-9F89-440FB4C322E2}" type="presParOf" srcId="{7DFEFAEF-791F-4B02-9843-A68FEA3B4448}" destId="{C80C06FA-486D-45F4-91ED-DEDF17EF7DDD}"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C4EC18-1163-454F-9E00-40031408262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pl-PL"/>
        </a:p>
      </dgm:t>
    </dgm:pt>
    <dgm:pt modelId="{DE02AA35-3737-4567-ACC0-04C9A5BB8BC5}">
      <dgm:prSet phldrT="[Tekst]" phldr="0"/>
      <dgm:spPr/>
      <dgm:t>
        <a:bodyPr/>
        <a:lstStyle/>
        <a:p>
          <a:pPr rtl="0"/>
          <a:r>
            <a:rPr lang="pl-PL">
              <a:latin typeface="Gill Sans MT" panose="020B0502020104020203"/>
            </a:rPr>
            <a:t>zażalenie pokrzywdzonego</a:t>
          </a:r>
          <a:r>
            <a:rPr lang="pl-PL" dirty="0">
              <a:latin typeface="Gill Sans MT" panose="020B0502020104020203"/>
            </a:rPr>
            <a:t> do sądu</a:t>
          </a:r>
        </a:p>
      </dgm:t>
    </dgm:pt>
    <dgm:pt modelId="{28B10BB2-2806-4618-919B-D726D7C0DE62}" type="parTrans" cxnId="{7B2C26B6-A651-4696-886D-06AB06914C02}">
      <dgm:prSet/>
      <dgm:spPr/>
      <dgm:t>
        <a:bodyPr/>
        <a:lstStyle/>
        <a:p>
          <a:endParaRPr lang="pl-PL"/>
        </a:p>
      </dgm:t>
    </dgm:pt>
    <dgm:pt modelId="{1B557A6A-44CD-4D65-9D5C-7313C1CEDFA7}" type="sibTrans" cxnId="{7B2C26B6-A651-4696-886D-06AB06914C02}">
      <dgm:prSet/>
      <dgm:spPr/>
      <dgm:t>
        <a:bodyPr/>
        <a:lstStyle/>
        <a:p>
          <a:endParaRPr lang="pl-PL"/>
        </a:p>
      </dgm:t>
    </dgm:pt>
    <dgm:pt modelId="{CF6B80EF-133A-4104-A4CC-E75515258C50}">
      <dgm:prSet phldrT="[Tekst]" phldr="0"/>
      <dgm:spPr/>
      <dgm:t>
        <a:bodyPr/>
        <a:lstStyle/>
        <a:p>
          <a:pPr rtl="0"/>
          <a:r>
            <a:rPr lang="pl-PL">
              <a:latin typeface="Gill Sans MT" panose="020B0502020104020203"/>
            </a:rPr>
            <a:t>umorzenie postępowania</a:t>
          </a:r>
          <a:r>
            <a:rPr lang="pl-PL"/>
            <a:t> przygotowawczego</a:t>
          </a:r>
        </a:p>
      </dgm:t>
    </dgm:pt>
    <dgm:pt modelId="{A365063A-3A6C-408D-8FC9-4ED71BD31D21}" type="parTrans" cxnId="{BFFC7303-25BA-45C0-8597-C14934F06947}">
      <dgm:prSet/>
      <dgm:spPr/>
      <dgm:t>
        <a:bodyPr/>
        <a:lstStyle/>
        <a:p>
          <a:endParaRPr lang="pl-PL"/>
        </a:p>
      </dgm:t>
    </dgm:pt>
    <dgm:pt modelId="{D0B98377-C4E3-4A50-A07D-2B03F3B97CE9}" type="sibTrans" cxnId="{BFFC7303-25BA-45C0-8597-C14934F06947}">
      <dgm:prSet/>
      <dgm:spPr/>
      <dgm:t>
        <a:bodyPr/>
        <a:lstStyle/>
        <a:p>
          <a:endParaRPr lang="pl-PL"/>
        </a:p>
      </dgm:t>
    </dgm:pt>
    <dgm:pt modelId="{7D8C10AA-79D9-425E-BBDE-4573379C250E}">
      <dgm:prSet phldrT="[Tekst]" phldr="0"/>
      <dgm:spPr/>
      <dgm:t>
        <a:bodyPr/>
        <a:lstStyle/>
        <a:p>
          <a:pPr rtl="0"/>
          <a:r>
            <a:rPr lang="pl-PL" dirty="0">
              <a:latin typeface="Gill Sans MT" panose="020B0502020104020203"/>
            </a:rPr>
            <a:t>Przekazanie przez sąd sprawy prokuratorowi</a:t>
          </a:r>
          <a:endParaRPr lang="pl-PL" dirty="0"/>
        </a:p>
      </dgm:t>
    </dgm:pt>
    <dgm:pt modelId="{1A3D6CE3-DCCF-493B-A43D-32E04B5BE586}" type="parTrans" cxnId="{869B0981-954A-4DF6-AEF4-62D7F9CB5A26}">
      <dgm:prSet/>
      <dgm:spPr/>
      <dgm:t>
        <a:bodyPr/>
        <a:lstStyle/>
        <a:p>
          <a:endParaRPr lang="pl-PL"/>
        </a:p>
      </dgm:t>
    </dgm:pt>
    <dgm:pt modelId="{5C95C068-F804-47A7-B2DD-DC1DC8E00136}" type="sibTrans" cxnId="{869B0981-954A-4DF6-AEF4-62D7F9CB5A26}">
      <dgm:prSet/>
      <dgm:spPr/>
      <dgm:t>
        <a:bodyPr/>
        <a:lstStyle/>
        <a:p>
          <a:endParaRPr lang="pl-PL"/>
        </a:p>
      </dgm:t>
    </dgm:pt>
    <dgm:pt modelId="{35E96ABF-3BE4-4D40-AD61-FD303176B32C}">
      <dgm:prSet phldrT="[Tekst]" phldr="0"/>
      <dgm:spPr/>
      <dgm:t>
        <a:bodyPr/>
        <a:lstStyle/>
        <a:p>
          <a:pPr rtl="0"/>
          <a:r>
            <a:rPr lang="pl-PL" dirty="0">
              <a:latin typeface="Gill Sans MT" panose="020B0502020104020203"/>
            </a:rPr>
            <a:t>uwzględnienie zażalenia przez sąd - uchylenie postanowienia o umorzeniu postępowania </a:t>
          </a:r>
          <a:endParaRPr lang="pl-PL" dirty="0"/>
        </a:p>
      </dgm:t>
    </dgm:pt>
    <dgm:pt modelId="{7ECA1350-3CA3-4A2D-BCAC-345BB75C5F54}" type="parTrans" cxnId="{C3D63ACB-0A4E-49A5-A775-73D42577FD86}">
      <dgm:prSet/>
      <dgm:spPr/>
      <dgm:t>
        <a:bodyPr/>
        <a:lstStyle/>
        <a:p>
          <a:endParaRPr lang="pl-PL"/>
        </a:p>
      </dgm:t>
    </dgm:pt>
    <dgm:pt modelId="{3942EAA8-D837-44F8-B393-DE1D4B1A9F5D}" type="sibTrans" cxnId="{C3D63ACB-0A4E-49A5-A775-73D42577FD86}">
      <dgm:prSet/>
      <dgm:spPr/>
      <dgm:t>
        <a:bodyPr/>
        <a:lstStyle/>
        <a:p>
          <a:endParaRPr lang="pl-PL"/>
        </a:p>
      </dgm:t>
    </dgm:pt>
    <dgm:pt modelId="{6CD96ED2-B983-4077-95E8-8A4FAFDA240E}">
      <dgm:prSet phldrT="[Tekst]" phldr="0"/>
      <dgm:spPr/>
      <dgm:t>
        <a:bodyPr/>
        <a:lstStyle/>
        <a:p>
          <a:pPr rtl="0"/>
          <a:r>
            <a:rPr lang="pl-PL" dirty="0">
              <a:latin typeface="Gill Sans MT" panose="020B0502020104020203"/>
            </a:rPr>
            <a:t>zażalenie pokrzywdzonego</a:t>
          </a:r>
          <a:r>
            <a:rPr lang="pl-PL" dirty="0"/>
            <a:t> do prokuratora nadrzędnego</a:t>
          </a:r>
        </a:p>
      </dgm:t>
    </dgm:pt>
    <dgm:pt modelId="{E3C588DE-53E0-4DCE-B186-9B668BFF08F9}" type="parTrans" cxnId="{D0F969F3-86CA-4C64-B0B3-04A05E80476D}">
      <dgm:prSet/>
      <dgm:spPr/>
      <dgm:t>
        <a:bodyPr/>
        <a:lstStyle/>
        <a:p>
          <a:endParaRPr lang="pl-PL"/>
        </a:p>
      </dgm:t>
    </dgm:pt>
    <dgm:pt modelId="{693272D0-50CF-42F0-AFF1-F9CA67D6D479}" type="sibTrans" cxnId="{D0F969F3-86CA-4C64-B0B3-04A05E80476D}">
      <dgm:prSet/>
      <dgm:spPr/>
      <dgm:t>
        <a:bodyPr/>
        <a:lstStyle/>
        <a:p>
          <a:endParaRPr lang="pl-PL"/>
        </a:p>
      </dgm:t>
    </dgm:pt>
    <dgm:pt modelId="{59CA1FE8-B633-4F71-8AE5-085FFDA96F6D}">
      <dgm:prSet phldrT="[Tekst]" phldr="0"/>
      <dgm:spPr/>
      <dgm:t>
        <a:bodyPr/>
        <a:lstStyle/>
        <a:p>
          <a:pPr rtl="0"/>
          <a:r>
            <a:rPr lang="pl-PL">
              <a:latin typeface="Gill Sans MT" panose="020B0502020104020203"/>
            </a:rPr>
            <a:t>ponowne</a:t>
          </a:r>
          <a:r>
            <a:rPr lang="pl-PL"/>
            <a:t> </a:t>
          </a:r>
          <a:r>
            <a:rPr lang="pl-PL">
              <a:latin typeface="Gill Sans MT" panose="020B0502020104020203"/>
            </a:rPr>
            <a:t>umorzenie</a:t>
          </a:r>
          <a:r>
            <a:rPr lang="pl-PL"/>
            <a:t> postępowania przygotowawczego</a:t>
          </a:r>
        </a:p>
      </dgm:t>
    </dgm:pt>
    <dgm:pt modelId="{A23D8100-3C64-465B-B69B-B602171DB1A9}" type="parTrans" cxnId="{DC1D5EF9-2CEB-46B0-8357-2ECB4D148583}">
      <dgm:prSet/>
      <dgm:spPr/>
      <dgm:t>
        <a:bodyPr/>
        <a:lstStyle/>
        <a:p>
          <a:endParaRPr lang="pl-PL"/>
        </a:p>
      </dgm:t>
    </dgm:pt>
    <dgm:pt modelId="{97E6F52F-0543-480B-8BDB-BDE8634CD8FB}" type="sibTrans" cxnId="{DC1D5EF9-2CEB-46B0-8357-2ECB4D148583}">
      <dgm:prSet/>
      <dgm:spPr/>
      <dgm:t>
        <a:bodyPr/>
        <a:lstStyle/>
        <a:p>
          <a:endParaRPr lang="pl-PL"/>
        </a:p>
      </dgm:t>
    </dgm:pt>
    <dgm:pt modelId="{CE5D0DD1-82C6-42A3-B022-100DF97B772F}">
      <dgm:prSet phldr="0"/>
      <dgm:spPr/>
      <dgm:t>
        <a:bodyPr/>
        <a:lstStyle/>
        <a:p>
          <a:pPr rtl="0"/>
          <a:r>
            <a:rPr lang="pl-PL" b="1" dirty="0">
              <a:latin typeface="Gill Sans MT" panose="020B0502020104020203"/>
            </a:rPr>
            <a:t>UPRAWNIENIE DO WNIESIENIA SUBSYDIARNEGO A/O</a:t>
          </a:r>
        </a:p>
      </dgm:t>
    </dgm:pt>
    <dgm:pt modelId="{4C784027-01CB-49F1-B367-6F62B4F6B23B}" type="parTrans" cxnId="{D67C4945-586B-4C91-BB9E-55623CF5AA81}">
      <dgm:prSet/>
      <dgm:spPr/>
    </dgm:pt>
    <dgm:pt modelId="{7C597D5C-C4CC-45F8-B203-80DC5E1D8B3D}" type="sibTrans" cxnId="{D67C4945-586B-4C91-BB9E-55623CF5AA81}">
      <dgm:prSet/>
      <dgm:spPr/>
    </dgm:pt>
    <dgm:pt modelId="{3940E439-2903-48F8-9501-E6BDD29CB9A0}">
      <dgm:prSet phldr="0"/>
      <dgm:spPr/>
      <dgm:t>
        <a:bodyPr/>
        <a:lstStyle/>
        <a:p>
          <a:pPr rtl="0"/>
          <a:r>
            <a:rPr lang="pl-PL" dirty="0">
              <a:latin typeface="Gill Sans MT" panose="020B0502020104020203"/>
            </a:rPr>
            <a:t>utrzymanie w mocy przez</a:t>
          </a:r>
          <a:r>
            <a:rPr lang="pl-PL" dirty="0"/>
            <a:t> prokuratora </a:t>
          </a:r>
          <a:r>
            <a:rPr lang="pl-PL" dirty="0">
              <a:latin typeface="Gill Sans MT" panose="020B0502020104020203"/>
            </a:rPr>
            <a:t>nadrzędnego zaskarżonego postanowienia </a:t>
          </a:r>
        </a:p>
      </dgm:t>
    </dgm:pt>
    <dgm:pt modelId="{8130EF2A-B81E-4A99-817B-148DD6CC6D4C}" type="parTrans" cxnId="{8B5C566F-D043-43D5-8A82-147F06224E39}">
      <dgm:prSet/>
      <dgm:spPr/>
    </dgm:pt>
    <dgm:pt modelId="{CCEDA723-6722-47A7-8066-A89B1FB3B865}" type="sibTrans" cxnId="{8B5C566F-D043-43D5-8A82-147F06224E39}">
      <dgm:prSet/>
      <dgm:spPr/>
    </dgm:pt>
    <dgm:pt modelId="{C0444855-74ED-4BA5-A8EC-42DA97C2F433}" type="pres">
      <dgm:prSet presAssocID="{13C4EC18-1163-454F-9E00-400314082623}" presName="Name0" presStyleCnt="0">
        <dgm:presLayoutVars>
          <dgm:dir/>
          <dgm:animLvl val="lvl"/>
          <dgm:resizeHandles val="exact"/>
        </dgm:presLayoutVars>
      </dgm:prSet>
      <dgm:spPr/>
      <dgm:t>
        <a:bodyPr/>
        <a:lstStyle/>
        <a:p>
          <a:endParaRPr lang="pl-PL"/>
        </a:p>
      </dgm:t>
    </dgm:pt>
    <dgm:pt modelId="{2AD26607-919E-43FD-856E-099C70107C88}" type="pres">
      <dgm:prSet presAssocID="{13C4EC18-1163-454F-9E00-400314082623}" presName="tSp" presStyleCnt="0"/>
      <dgm:spPr/>
    </dgm:pt>
    <dgm:pt modelId="{65A3D88B-55F7-467F-AF8A-5CB89C9D8C03}" type="pres">
      <dgm:prSet presAssocID="{13C4EC18-1163-454F-9E00-400314082623}" presName="bSp" presStyleCnt="0"/>
      <dgm:spPr/>
    </dgm:pt>
    <dgm:pt modelId="{E6ACD0E9-7770-4224-BB29-67863E43FCE0}" type="pres">
      <dgm:prSet presAssocID="{13C4EC18-1163-454F-9E00-400314082623}" presName="process" presStyleCnt="0"/>
      <dgm:spPr/>
    </dgm:pt>
    <dgm:pt modelId="{79E731D8-23BC-41F7-A2C9-313F9980E72A}" type="pres">
      <dgm:prSet presAssocID="{DE02AA35-3737-4567-ACC0-04C9A5BB8BC5}" presName="composite1" presStyleCnt="0"/>
      <dgm:spPr/>
    </dgm:pt>
    <dgm:pt modelId="{0FDF8754-3B9B-4F42-9643-EF8EC3EEA685}" type="pres">
      <dgm:prSet presAssocID="{DE02AA35-3737-4567-ACC0-04C9A5BB8BC5}" presName="dummyNode1" presStyleLbl="node1" presStyleIdx="0" presStyleCnt="4"/>
      <dgm:spPr/>
    </dgm:pt>
    <dgm:pt modelId="{D3268E68-E81F-40D5-B6C8-DC829D06C3B3}" type="pres">
      <dgm:prSet presAssocID="{DE02AA35-3737-4567-ACC0-04C9A5BB8BC5}" presName="childNode1" presStyleLbl="bgAcc1" presStyleIdx="0" presStyleCnt="4">
        <dgm:presLayoutVars>
          <dgm:bulletEnabled val="1"/>
        </dgm:presLayoutVars>
      </dgm:prSet>
      <dgm:spPr/>
      <dgm:t>
        <a:bodyPr/>
        <a:lstStyle/>
        <a:p>
          <a:endParaRPr lang="pl-PL"/>
        </a:p>
      </dgm:t>
    </dgm:pt>
    <dgm:pt modelId="{78D2CAC6-E831-47AD-AF5F-5F1AA6451CB9}" type="pres">
      <dgm:prSet presAssocID="{DE02AA35-3737-4567-ACC0-04C9A5BB8BC5}" presName="childNode1tx" presStyleLbl="bgAcc1" presStyleIdx="0" presStyleCnt="4">
        <dgm:presLayoutVars>
          <dgm:bulletEnabled val="1"/>
        </dgm:presLayoutVars>
      </dgm:prSet>
      <dgm:spPr/>
      <dgm:t>
        <a:bodyPr/>
        <a:lstStyle/>
        <a:p>
          <a:endParaRPr lang="pl-PL"/>
        </a:p>
      </dgm:t>
    </dgm:pt>
    <dgm:pt modelId="{12C69C66-323F-490A-9464-69A975F70B46}" type="pres">
      <dgm:prSet presAssocID="{DE02AA35-3737-4567-ACC0-04C9A5BB8BC5}" presName="parentNode1" presStyleLbl="node1" presStyleIdx="0" presStyleCnt="4">
        <dgm:presLayoutVars>
          <dgm:chMax val="1"/>
          <dgm:bulletEnabled val="1"/>
        </dgm:presLayoutVars>
      </dgm:prSet>
      <dgm:spPr/>
      <dgm:t>
        <a:bodyPr/>
        <a:lstStyle/>
        <a:p>
          <a:endParaRPr lang="pl-PL"/>
        </a:p>
      </dgm:t>
    </dgm:pt>
    <dgm:pt modelId="{628466EE-34FB-4B85-BCE6-1673F0FEEC2A}" type="pres">
      <dgm:prSet presAssocID="{DE02AA35-3737-4567-ACC0-04C9A5BB8BC5}" presName="connSite1" presStyleCnt="0"/>
      <dgm:spPr/>
    </dgm:pt>
    <dgm:pt modelId="{A31E4307-BFEB-43DB-81A6-E0FE07039B71}" type="pres">
      <dgm:prSet presAssocID="{1B557A6A-44CD-4D65-9D5C-7313C1CEDFA7}" presName="Name9" presStyleLbl="sibTrans2D1" presStyleIdx="0" presStyleCnt="3"/>
      <dgm:spPr/>
      <dgm:t>
        <a:bodyPr/>
        <a:lstStyle/>
        <a:p>
          <a:endParaRPr lang="pl-PL"/>
        </a:p>
      </dgm:t>
    </dgm:pt>
    <dgm:pt modelId="{2DA13315-4CCF-41A5-9F14-DFF5EA1A4CB9}" type="pres">
      <dgm:prSet presAssocID="{7D8C10AA-79D9-425E-BBDE-4573379C250E}" presName="composite2" presStyleCnt="0"/>
      <dgm:spPr/>
    </dgm:pt>
    <dgm:pt modelId="{0E3FA760-281A-4F5A-A52E-AB728BA45917}" type="pres">
      <dgm:prSet presAssocID="{7D8C10AA-79D9-425E-BBDE-4573379C250E}" presName="dummyNode2" presStyleLbl="node1" presStyleIdx="0" presStyleCnt="4"/>
      <dgm:spPr/>
    </dgm:pt>
    <dgm:pt modelId="{E1DE31AD-1F14-4DE1-B17D-8CDB7160E530}" type="pres">
      <dgm:prSet presAssocID="{7D8C10AA-79D9-425E-BBDE-4573379C250E}" presName="childNode2" presStyleLbl="bgAcc1" presStyleIdx="1" presStyleCnt="4">
        <dgm:presLayoutVars>
          <dgm:bulletEnabled val="1"/>
        </dgm:presLayoutVars>
      </dgm:prSet>
      <dgm:spPr/>
      <dgm:t>
        <a:bodyPr/>
        <a:lstStyle/>
        <a:p>
          <a:endParaRPr lang="pl-PL"/>
        </a:p>
      </dgm:t>
    </dgm:pt>
    <dgm:pt modelId="{3FFD0776-00E3-44C5-A401-7BD1DE534BD8}" type="pres">
      <dgm:prSet presAssocID="{7D8C10AA-79D9-425E-BBDE-4573379C250E}" presName="childNode2tx" presStyleLbl="bgAcc1" presStyleIdx="1" presStyleCnt="4">
        <dgm:presLayoutVars>
          <dgm:bulletEnabled val="1"/>
        </dgm:presLayoutVars>
      </dgm:prSet>
      <dgm:spPr/>
      <dgm:t>
        <a:bodyPr/>
        <a:lstStyle/>
        <a:p>
          <a:endParaRPr lang="pl-PL"/>
        </a:p>
      </dgm:t>
    </dgm:pt>
    <dgm:pt modelId="{F14EBF66-D9D6-467B-847C-FA5A772EF342}" type="pres">
      <dgm:prSet presAssocID="{7D8C10AA-79D9-425E-BBDE-4573379C250E}" presName="parentNode2" presStyleLbl="node1" presStyleIdx="1" presStyleCnt="4">
        <dgm:presLayoutVars>
          <dgm:chMax val="0"/>
          <dgm:bulletEnabled val="1"/>
        </dgm:presLayoutVars>
      </dgm:prSet>
      <dgm:spPr/>
      <dgm:t>
        <a:bodyPr/>
        <a:lstStyle/>
        <a:p>
          <a:endParaRPr lang="pl-PL"/>
        </a:p>
      </dgm:t>
    </dgm:pt>
    <dgm:pt modelId="{6A630758-BADD-43BA-A701-2C4728E5AA12}" type="pres">
      <dgm:prSet presAssocID="{7D8C10AA-79D9-425E-BBDE-4573379C250E}" presName="connSite2" presStyleCnt="0"/>
      <dgm:spPr/>
    </dgm:pt>
    <dgm:pt modelId="{176D2089-3E96-4D60-80FD-952B2B1FED39}" type="pres">
      <dgm:prSet presAssocID="{5C95C068-F804-47A7-B2DD-DC1DC8E00136}" presName="Name18" presStyleLbl="sibTrans2D1" presStyleIdx="1" presStyleCnt="3"/>
      <dgm:spPr/>
      <dgm:t>
        <a:bodyPr/>
        <a:lstStyle/>
        <a:p>
          <a:endParaRPr lang="pl-PL"/>
        </a:p>
      </dgm:t>
    </dgm:pt>
    <dgm:pt modelId="{CD478880-CF33-40F0-A57D-906173BB9AE4}" type="pres">
      <dgm:prSet presAssocID="{6CD96ED2-B983-4077-95E8-8A4FAFDA240E}" presName="composite1" presStyleCnt="0"/>
      <dgm:spPr/>
    </dgm:pt>
    <dgm:pt modelId="{874B4B86-30DE-4A87-A490-B2850373780C}" type="pres">
      <dgm:prSet presAssocID="{6CD96ED2-B983-4077-95E8-8A4FAFDA240E}" presName="dummyNode1" presStyleLbl="node1" presStyleIdx="1" presStyleCnt="4"/>
      <dgm:spPr/>
    </dgm:pt>
    <dgm:pt modelId="{202A3632-6730-49C7-9F1A-10B75BAFEFC3}" type="pres">
      <dgm:prSet presAssocID="{6CD96ED2-B983-4077-95E8-8A4FAFDA240E}" presName="childNode1" presStyleLbl="bgAcc1" presStyleIdx="2" presStyleCnt="4">
        <dgm:presLayoutVars>
          <dgm:bulletEnabled val="1"/>
        </dgm:presLayoutVars>
      </dgm:prSet>
      <dgm:spPr/>
      <dgm:t>
        <a:bodyPr/>
        <a:lstStyle/>
        <a:p>
          <a:endParaRPr lang="pl-PL"/>
        </a:p>
      </dgm:t>
    </dgm:pt>
    <dgm:pt modelId="{14B55AA1-2EC7-4316-AD58-77F70D847513}" type="pres">
      <dgm:prSet presAssocID="{6CD96ED2-B983-4077-95E8-8A4FAFDA240E}" presName="childNode1tx" presStyleLbl="bgAcc1" presStyleIdx="2" presStyleCnt="4">
        <dgm:presLayoutVars>
          <dgm:bulletEnabled val="1"/>
        </dgm:presLayoutVars>
      </dgm:prSet>
      <dgm:spPr/>
      <dgm:t>
        <a:bodyPr/>
        <a:lstStyle/>
        <a:p>
          <a:endParaRPr lang="pl-PL"/>
        </a:p>
      </dgm:t>
    </dgm:pt>
    <dgm:pt modelId="{A231F606-7FFC-4634-8D7A-2336BB1AA298}" type="pres">
      <dgm:prSet presAssocID="{6CD96ED2-B983-4077-95E8-8A4FAFDA240E}" presName="parentNode1" presStyleLbl="node1" presStyleIdx="2" presStyleCnt="4">
        <dgm:presLayoutVars>
          <dgm:chMax val="1"/>
          <dgm:bulletEnabled val="1"/>
        </dgm:presLayoutVars>
      </dgm:prSet>
      <dgm:spPr/>
      <dgm:t>
        <a:bodyPr/>
        <a:lstStyle/>
        <a:p>
          <a:endParaRPr lang="pl-PL"/>
        </a:p>
      </dgm:t>
    </dgm:pt>
    <dgm:pt modelId="{1FA513F1-34B1-405A-8CD2-0A7ED323F26F}" type="pres">
      <dgm:prSet presAssocID="{6CD96ED2-B983-4077-95E8-8A4FAFDA240E}" presName="connSite1" presStyleCnt="0"/>
      <dgm:spPr/>
    </dgm:pt>
    <dgm:pt modelId="{1FAC7C19-543D-45BB-94BF-4D76004C0368}" type="pres">
      <dgm:prSet presAssocID="{693272D0-50CF-42F0-AFF1-F9CA67D6D479}" presName="Name9" presStyleLbl="sibTrans2D1" presStyleIdx="2" presStyleCnt="3"/>
      <dgm:spPr/>
      <dgm:t>
        <a:bodyPr/>
        <a:lstStyle/>
        <a:p>
          <a:endParaRPr lang="pl-PL"/>
        </a:p>
      </dgm:t>
    </dgm:pt>
    <dgm:pt modelId="{7DFEFAEF-791F-4B02-9843-A68FEA3B4448}" type="pres">
      <dgm:prSet presAssocID="{CE5D0DD1-82C6-42A3-B022-100DF97B772F}" presName="composite2" presStyleCnt="0"/>
      <dgm:spPr/>
    </dgm:pt>
    <dgm:pt modelId="{F1B4185E-05F4-440A-9A86-9C9A66E4326E}" type="pres">
      <dgm:prSet presAssocID="{CE5D0DD1-82C6-42A3-B022-100DF97B772F}" presName="dummyNode2" presStyleLbl="node1" presStyleIdx="2" presStyleCnt="4"/>
      <dgm:spPr/>
    </dgm:pt>
    <dgm:pt modelId="{BB88AFA8-D00C-4A93-BB3C-3C17C994D2AF}" type="pres">
      <dgm:prSet presAssocID="{CE5D0DD1-82C6-42A3-B022-100DF97B772F}" presName="childNode2" presStyleLbl="bgAcc1" presStyleIdx="3" presStyleCnt="4">
        <dgm:presLayoutVars>
          <dgm:bulletEnabled val="1"/>
        </dgm:presLayoutVars>
      </dgm:prSet>
      <dgm:spPr/>
      <dgm:t>
        <a:bodyPr/>
        <a:lstStyle/>
        <a:p>
          <a:endParaRPr lang="pl-PL"/>
        </a:p>
      </dgm:t>
    </dgm:pt>
    <dgm:pt modelId="{B29CD92D-9707-46F7-9305-0158C5910383}" type="pres">
      <dgm:prSet presAssocID="{CE5D0DD1-82C6-42A3-B022-100DF97B772F}" presName="childNode2tx" presStyleLbl="bgAcc1" presStyleIdx="3" presStyleCnt="4">
        <dgm:presLayoutVars>
          <dgm:bulletEnabled val="1"/>
        </dgm:presLayoutVars>
      </dgm:prSet>
      <dgm:spPr/>
      <dgm:t>
        <a:bodyPr/>
        <a:lstStyle/>
        <a:p>
          <a:endParaRPr lang="pl-PL"/>
        </a:p>
      </dgm:t>
    </dgm:pt>
    <dgm:pt modelId="{2071A48A-3B6E-4AAE-9302-874D18253AC1}" type="pres">
      <dgm:prSet presAssocID="{CE5D0DD1-82C6-42A3-B022-100DF97B772F}" presName="parentNode2" presStyleLbl="node1" presStyleIdx="3" presStyleCnt="4">
        <dgm:presLayoutVars>
          <dgm:chMax val="0"/>
          <dgm:bulletEnabled val="1"/>
        </dgm:presLayoutVars>
      </dgm:prSet>
      <dgm:spPr/>
      <dgm:t>
        <a:bodyPr/>
        <a:lstStyle/>
        <a:p>
          <a:endParaRPr lang="pl-PL"/>
        </a:p>
      </dgm:t>
    </dgm:pt>
    <dgm:pt modelId="{C80C06FA-486D-45F4-91ED-DEDF17EF7DDD}" type="pres">
      <dgm:prSet presAssocID="{CE5D0DD1-82C6-42A3-B022-100DF97B772F}" presName="connSite2" presStyleCnt="0"/>
      <dgm:spPr/>
    </dgm:pt>
  </dgm:ptLst>
  <dgm:cxnLst>
    <dgm:cxn modelId="{0463C653-1618-4D82-A20D-F3D0107D2AF9}" type="presOf" srcId="{59CA1FE8-B633-4F71-8AE5-085FFDA96F6D}" destId="{14B55AA1-2EC7-4316-AD58-77F70D847513}" srcOrd="1" destOrd="0" presId="urn:microsoft.com/office/officeart/2005/8/layout/hProcess4"/>
    <dgm:cxn modelId="{672EF2F6-4946-4EB7-9DD8-46FE7793751B}" type="presOf" srcId="{35E96ABF-3BE4-4D40-AD61-FD303176B32C}" destId="{E1DE31AD-1F14-4DE1-B17D-8CDB7160E530}" srcOrd="0" destOrd="0" presId="urn:microsoft.com/office/officeart/2005/8/layout/hProcess4"/>
    <dgm:cxn modelId="{ED40104C-C447-443B-88D5-15F6DE301F11}" type="presOf" srcId="{693272D0-50CF-42F0-AFF1-F9CA67D6D479}" destId="{1FAC7C19-543D-45BB-94BF-4D76004C0368}" srcOrd="0" destOrd="0" presId="urn:microsoft.com/office/officeart/2005/8/layout/hProcess4"/>
    <dgm:cxn modelId="{DC1D5EF9-2CEB-46B0-8357-2ECB4D148583}" srcId="{6CD96ED2-B983-4077-95E8-8A4FAFDA240E}" destId="{59CA1FE8-B633-4F71-8AE5-085FFDA96F6D}" srcOrd="0" destOrd="0" parTransId="{A23D8100-3C64-465B-B69B-B602171DB1A9}" sibTransId="{97E6F52F-0543-480B-8BDB-BDE8634CD8FB}"/>
    <dgm:cxn modelId="{8B5C566F-D043-43D5-8A82-147F06224E39}" srcId="{CE5D0DD1-82C6-42A3-B022-100DF97B772F}" destId="{3940E439-2903-48F8-9501-E6BDD29CB9A0}" srcOrd="0" destOrd="0" parTransId="{8130EF2A-B81E-4A99-817B-148DD6CC6D4C}" sibTransId="{CCEDA723-6722-47A7-8066-A89B1FB3B865}"/>
    <dgm:cxn modelId="{7B2C26B6-A651-4696-886D-06AB06914C02}" srcId="{13C4EC18-1163-454F-9E00-400314082623}" destId="{DE02AA35-3737-4567-ACC0-04C9A5BB8BC5}" srcOrd="0" destOrd="0" parTransId="{28B10BB2-2806-4618-919B-D726D7C0DE62}" sibTransId="{1B557A6A-44CD-4D65-9D5C-7313C1CEDFA7}"/>
    <dgm:cxn modelId="{6DD36B2F-8A69-4D33-8B06-6EF0C093C35C}" type="presOf" srcId="{13C4EC18-1163-454F-9E00-400314082623}" destId="{C0444855-74ED-4BA5-A8EC-42DA97C2F433}" srcOrd="0" destOrd="0" presId="urn:microsoft.com/office/officeart/2005/8/layout/hProcess4"/>
    <dgm:cxn modelId="{D0F969F3-86CA-4C64-B0B3-04A05E80476D}" srcId="{13C4EC18-1163-454F-9E00-400314082623}" destId="{6CD96ED2-B983-4077-95E8-8A4FAFDA240E}" srcOrd="2" destOrd="0" parTransId="{E3C588DE-53E0-4DCE-B186-9B668BFF08F9}" sibTransId="{693272D0-50CF-42F0-AFF1-F9CA67D6D479}"/>
    <dgm:cxn modelId="{1668F45B-6311-42BD-9705-1D119D06534C}" type="presOf" srcId="{DE02AA35-3737-4567-ACC0-04C9A5BB8BC5}" destId="{12C69C66-323F-490A-9464-69A975F70B46}" srcOrd="0" destOrd="0" presId="urn:microsoft.com/office/officeart/2005/8/layout/hProcess4"/>
    <dgm:cxn modelId="{48E8437C-424C-4359-97C6-61FF9F7A04AC}" type="presOf" srcId="{3940E439-2903-48F8-9501-E6BDD29CB9A0}" destId="{B29CD92D-9707-46F7-9305-0158C5910383}" srcOrd="1" destOrd="0" presId="urn:microsoft.com/office/officeart/2005/8/layout/hProcess4"/>
    <dgm:cxn modelId="{C79C3097-0DDE-48C7-8E78-E8A27DB3A890}" type="presOf" srcId="{5C95C068-F804-47A7-B2DD-DC1DC8E00136}" destId="{176D2089-3E96-4D60-80FD-952B2B1FED39}" srcOrd="0" destOrd="0" presId="urn:microsoft.com/office/officeart/2005/8/layout/hProcess4"/>
    <dgm:cxn modelId="{D67C4945-586B-4C91-BB9E-55623CF5AA81}" srcId="{13C4EC18-1163-454F-9E00-400314082623}" destId="{CE5D0DD1-82C6-42A3-B022-100DF97B772F}" srcOrd="3" destOrd="0" parTransId="{4C784027-01CB-49F1-B367-6F62B4F6B23B}" sibTransId="{7C597D5C-C4CC-45F8-B203-80DC5E1D8B3D}"/>
    <dgm:cxn modelId="{869B0981-954A-4DF6-AEF4-62D7F9CB5A26}" srcId="{13C4EC18-1163-454F-9E00-400314082623}" destId="{7D8C10AA-79D9-425E-BBDE-4573379C250E}" srcOrd="1" destOrd="0" parTransId="{1A3D6CE3-DCCF-493B-A43D-32E04B5BE586}" sibTransId="{5C95C068-F804-47A7-B2DD-DC1DC8E00136}"/>
    <dgm:cxn modelId="{CC5D3541-F09F-43C3-A9CE-E944F51BABA2}" type="presOf" srcId="{3940E439-2903-48F8-9501-E6BDD29CB9A0}" destId="{BB88AFA8-D00C-4A93-BB3C-3C17C994D2AF}" srcOrd="0" destOrd="0" presId="urn:microsoft.com/office/officeart/2005/8/layout/hProcess4"/>
    <dgm:cxn modelId="{18BE644F-4DF8-4FB2-B534-891142226C3B}" type="presOf" srcId="{CF6B80EF-133A-4104-A4CC-E75515258C50}" destId="{78D2CAC6-E831-47AD-AF5F-5F1AA6451CB9}" srcOrd="1" destOrd="0" presId="urn:microsoft.com/office/officeart/2005/8/layout/hProcess4"/>
    <dgm:cxn modelId="{C3D63ACB-0A4E-49A5-A775-73D42577FD86}" srcId="{7D8C10AA-79D9-425E-BBDE-4573379C250E}" destId="{35E96ABF-3BE4-4D40-AD61-FD303176B32C}" srcOrd="0" destOrd="0" parTransId="{7ECA1350-3CA3-4A2D-BCAC-345BB75C5F54}" sibTransId="{3942EAA8-D837-44F8-B393-DE1D4B1A9F5D}"/>
    <dgm:cxn modelId="{08FB3B48-47D2-4C05-8086-2CE9D124793C}" type="presOf" srcId="{1B557A6A-44CD-4D65-9D5C-7313C1CEDFA7}" destId="{A31E4307-BFEB-43DB-81A6-E0FE07039B71}" srcOrd="0" destOrd="0" presId="urn:microsoft.com/office/officeart/2005/8/layout/hProcess4"/>
    <dgm:cxn modelId="{D8D9C9FA-8449-4FA5-9C0D-F6DA9F651272}" type="presOf" srcId="{7D8C10AA-79D9-425E-BBDE-4573379C250E}" destId="{F14EBF66-D9D6-467B-847C-FA5A772EF342}" srcOrd="0" destOrd="0" presId="urn:microsoft.com/office/officeart/2005/8/layout/hProcess4"/>
    <dgm:cxn modelId="{D4A3E037-8473-405B-8564-82E055472C7D}" type="presOf" srcId="{35E96ABF-3BE4-4D40-AD61-FD303176B32C}" destId="{3FFD0776-00E3-44C5-A401-7BD1DE534BD8}" srcOrd="1" destOrd="0" presId="urn:microsoft.com/office/officeart/2005/8/layout/hProcess4"/>
    <dgm:cxn modelId="{BFFC7303-25BA-45C0-8597-C14934F06947}" srcId="{DE02AA35-3737-4567-ACC0-04C9A5BB8BC5}" destId="{CF6B80EF-133A-4104-A4CC-E75515258C50}" srcOrd="0" destOrd="0" parTransId="{A365063A-3A6C-408D-8FC9-4ED71BD31D21}" sibTransId="{D0B98377-C4E3-4A50-A07D-2B03F3B97CE9}"/>
    <dgm:cxn modelId="{7C995247-7C57-450C-B96D-F636249757F7}" type="presOf" srcId="{CE5D0DD1-82C6-42A3-B022-100DF97B772F}" destId="{2071A48A-3B6E-4AAE-9302-874D18253AC1}" srcOrd="0" destOrd="0" presId="urn:microsoft.com/office/officeart/2005/8/layout/hProcess4"/>
    <dgm:cxn modelId="{D4D0988F-BF91-4BAC-9A9B-E984D3B270BE}" type="presOf" srcId="{6CD96ED2-B983-4077-95E8-8A4FAFDA240E}" destId="{A231F606-7FFC-4634-8D7A-2336BB1AA298}" srcOrd="0" destOrd="0" presId="urn:microsoft.com/office/officeart/2005/8/layout/hProcess4"/>
    <dgm:cxn modelId="{6C6BA0F9-712B-4396-8793-63EF3E975F94}" type="presOf" srcId="{59CA1FE8-B633-4F71-8AE5-085FFDA96F6D}" destId="{202A3632-6730-49C7-9F1A-10B75BAFEFC3}" srcOrd="0" destOrd="0" presId="urn:microsoft.com/office/officeart/2005/8/layout/hProcess4"/>
    <dgm:cxn modelId="{25BC0441-C1C4-43B5-849F-6AA589E0A54A}" type="presOf" srcId="{CF6B80EF-133A-4104-A4CC-E75515258C50}" destId="{D3268E68-E81F-40D5-B6C8-DC829D06C3B3}" srcOrd="0" destOrd="0" presId="urn:microsoft.com/office/officeart/2005/8/layout/hProcess4"/>
    <dgm:cxn modelId="{D3DB3ED7-BC86-4F60-8859-71981F716E0D}" type="presParOf" srcId="{C0444855-74ED-4BA5-A8EC-42DA97C2F433}" destId="{2AD26607-919E-43FD-856E-099C70107C88}" srcOrd="0" destOrd="0" presId="urn:microsoft.com/office/officeart/2005/8/layout/hProcess4"/>
    <dgm:cxn modelId="{65E860CE-E56A-4557-AE43-907A64D30333}" type="presParOf" srcId="{C0444855-74ED-4BA5-A8EC-42DA97C2F433}" destId="{65A3D88B-55F7-467F-AF8A-5CB89C9D8C03}" srcOrd="1" destOrd="0" presId="urn:microsoft.com/office/officeart/2005/8/layout/hProcess4"/>
    <dgm:cxn modelId="{4231A456-D739-4DD2-8B03-63CA1FC7E0AF}" type="presParOf" srcId="{C0444855-74ED-4BA5-A8EC-42DA97C2F433}" destId="{E6ACD0E9-7770-4224-BB29-67863E43FCE0}" srcOrd="2" destOrd="0" presId="urn:microsoft.com/office/officeart/2005/8/layout/hProcess4"/>
    <dgm:cxn modelId="{47DBCCBB-906E-45AE-BB76-76E724199141}" type="presParOf" srcId="{E6ACD0E9-7770-4224-BB29-67863E43FCE0}" destId="{79E731D8-23BC-41F7-A2C9-313F9980E72A}" srcOrd="0" destOrd="0" presId="urn:microsoft.com/office/officeart/2005/8/layout/hProcess4"/>
    <dgm:cxn modelId="{6B75C150-1EC0-4443-86FF-5194FA5CED20}" type="presParOf" srcId="{79E731D8-23BC-41F7-A2C9-313F9980E72A}" destId="{0FDF8754-3B9B-4F42-9643-EF8EC3EEA685}" srcOrd="0" destOrd="0" presId="urn:microsoft.com/office/officeart/2005/8/layout/hProcess4"/>
    <dgm:cxn modelId="{337CFBF3-C661-457D-8B22-A4105DCBAC7B}" type="presParOf" srcId="{79E731D8-23BC-41F7-A2C9-313F9980E72A}" destId="{D3268E68-E81F-40D5-B6C8-DC829D06C3B3}" srcOrd="1" destOrd="0" presId="urn:microsoft.com/office/officeart/2005/8/layout/hProcess4"/>
    <dgm:cxn modelId="{515F21AF-3D2E-4292-B73F-1470F041F180}" type="presParOf" srcId="{79E731D8-23BC-41F7-A2C9-313F9980E72A}" destId="{78D2CAC6-E831-47AD-AF5F-5F1AA6451CB9}" srcOrd="2" destOrd="0" presId="urn:microsoft.com/office/officeart/2005/8/layout/hProcess4"/>
    <dgm:cxn modelId="{88E89388-74CE-44EF-8796-26319E842F5E}" type="presParOf" srcId="{79E731D8-23BC-41F7-A2C9-313F9980E72A}" destId="{12C69C66-323F-490A-9464-69A975F70B46}" srcOrd="3" destOrd="0" presId="urn:microsoft.com/office/officeart/2005/8/layout/hProcess4"/>
    <dgm:cxn modelId="{706A18F1-3C97-4021-BAD4-CE210A292195}" type="presParOf" srcId="{79E731D8-23BC-41F7-A2C9-313F9980E72A}" destId="{628466EE-34FB-4B85-BCE6-1673F0FEEC2A}" srcOrd="4" destOrd="0" presId="urn:microsoft.com/office/officeart/2005/8/layout/hProcess4"/>
    <dgm:cxn modelId="{8FF3B1D4-7976-40DD-B1A4-C410F978B2DA}" type="presParOf" srcId="{E6ACD0E9-7770-4224-BB29-67863E43FCE0}" destId="{A31E4307-BFEB-43DB-81A6-E0FE07039B71}" srcOrd="1" destOrd="0" presId="urn:microsoft.com/office/officeart/2005/8/layout/hProcess4"/>
    <dgm:cxn modelId="{43DE61A1-72DF-48B5-91A1-5879F36805C4}" type="presParOf" srcId="{E6ACD0E9-7770-4224-BB29-67863E43FCE0}" destId="{2DA13315-4CCF-41A5-9F14-DFF5EA1A4CB9}" srcOrd="2" destOrd="0" presId="urn:microsoft.com/office/officeart/2005/8/layout/hProcess4"/>
    <dgm:cxn modelId="{C2DE5BF2-82B1-4CFE-9825-77D81F50833F}" type="presParOf" srcId="{2DA13315-4CCF-41A5-9F14-DFF5EA1A4CB9}" destId="{0E3FA760-281A-4F5A-A52E-AB728BA45917}" srcOrd="0" destOrd="0" presId="urn:microsoft.com/office/officeart/2005/8/layout/hProcess4"/>
    <dgm:cxn modelId="{481C7BAC-768C-4083-95AF-3F9708CE09EC}" type="presParOf" srcId="{2DA13315-4CCF-41A5-9F14-DFF5EA1A4CB9}" destId="{E1DE31AD-1F14-4DE1-B17D-8CDB7160E530}" srcOrd="1" destOrd="0" presId="urn:microsoft.com/office/officeart/2005/8/layout/hProcess4"/>
    <dgm:cxn modelId="{9AA1990C-B217-4BCC-BAA6-CD2E2658BEE1}" type="presParOf" srcId="{2DA13315-4CCF-41A5-9F14-DFF5EA1A4CB9}" destId="{3FFD0776-00E3-44C5-A401-7BD1DE534BD8}" srcOrd="2" destOrd="0" presId="urn:microsoft.com/office/officeart/2005/8/layout/hProcess4"/>
    <dgm:cxn modelId="{C61820F5-8CC6-49B0-8B63-70577614AFBB}" type="presParOf" srcId="{2DA13315-4CCF-41A5-9F14-DFF5EA1A4CB9}" destId="{F14EBF66-D9D6-467B-847C-FA5A772EF342}" srcOrd="3" destOrd="0" presId="urn:microsoft.com/office/officeart/2005/8/layout/hProcess4"/>
    <dgm:cxn modelId="{C4B63883-1BF2-477F-8DE6-678AEF86166F}" type="presParOf" srcId="{2DA13315-4CCF-41A5-9F14-DFF5EA1A4CB9}" destId="{6A630758-BADD-43BA-A701-2C4728E5AA12}" srcOrd="4" destOrd="0" presId="urn:microsoft.com/office/officeart/2005/8/layout/hProcess4"/>
    <dgm:cxn modelId="{57659698-3511-4BE1-9FB5-BAC8F1F45C60}" type="presParOf" srcId="{E6ACD0E9-7770-4224-BB29-67863E43FCE0}" destId="{176D2089-3E96-4D60-80FD-952B2B1FED39}" srcOrd="3" destOrd="0" presId="urn:microsoft.com/office/officeart/2005/8/layout/hProcess4"/>
    <dgm:cxn modelId="{82B07756-C6D1-46B9-9054-902B61AE8E42}" type="presParOf" srcId="{E6ACD0E9-7770-4224-BB29-67863E43FCE0}" destId="{CD478880-CF33-40F0-A57D-906173BB9AE4}" srcOrd="4" destOrd="0" presId="urn:microsoft.com/office/officeart/2005/8/layout/hProcess4"/>
    <dgm:cxn modelId="{0A71416D-7B38-44C1-BEB6-0AC19DDAB8C1}" type="presParOf" srcId="{CD478880-CF33-40F0-A57D-906173BB9AE4}" destId="{874B4B86-30DE-4A87-A490-B2850373780C}" srcOrd="0" destOrd="0" presId="urn:microsoft.com/office/officeart/2005/8/layout/hProcess4"/>
    <dgm:cxn modelId="{A8B2D231-FA3A-4752-A15B-01153EC7B61F}" type="presParOf" srcId="{CD478880-CF33-40F0-A57D-906173BB9AE4}" destId="{202A3632-6730-49C7-9F1A-10B75BAFEFC3}" srcOrd="1" destOrd="0" presId="urn:microsoft.com/office/officeart/2005/8/layout/hProcess4"/>
    <dgm:cxn modelId="{70B98A3B-C3FD-4756-ABA6-9A9D3EA322C0}" type="presParOf" srcId="{CD478880-CF33-40F0-A57D-906173BB9AE4}" destId="{14B55AA1-2EC7-4316-AD58-77F70D847513}" srcOrd="2" destOrd="0" presId="urn:microsoft.com/office/officeart/2005/8/layout/hProcess4"/>
    <dgm:cxn modelId="{48B5944C-9385-4C7A-83B7-6AAAF3E805E1}" type="presParOf" srcId="{CD478880-CF33-40F0-A57D-906173BB9AE4}" destId="{A231F606-7FFC-4634-8D7A-2336BB1AA298}" srcOrd="3" destOrd="0" presId="urn:microsoft.com/office/officeart/2005/8/layout/hProcess4"/>
    <dgm:cxn modelId="{8A6D0BC7-FBA5-453C-B8D7-F1D9BFCDA48D}" type="presParOf" srcId="{CD478880-CF33-40F0-A57D-906173BB9AE4}" destId="{1FA513F1-34B1-405A-8CD2-0A7ED323F26F}" srcOrd="4" destOrd="0" presId="urn:microsoft.com/office/officeart/2005/8/layout/hProcess4"/>
    <dgm:cxn modelId="{B34E558B-3F4C-46D7-B58B-17EEB0424258}" type="presParOf" srcId="{E6ACD0E9-7770-4224-BB29-67863E43FCE0}" destId="{1FAC7C19-543D-45BB-94BF-4D76004C0368}" srcOrd="5" destOrd="0" presId="urn:microsoft.com/office/officeart/2005/8/layout/hProcess4"/>
    <dgm:cxn modelId="{C935A001-8BCF-4A33-B987-FD7EE58228C7}" type="presParOf" srcId="{E6ACD0E9-7770-4224-BB29-67863E43FCE0}" destId="{7DFEFAEF-791F-4B02-9843-A68FEA3B4448}" srcOrd="6" destOrd="0" presId="urn:microsoft.com/office/officeart/2005/8/layout/hProcess4"/>
    <dgm:cxn modelId="{496E89F3-CC3F-40E2-AA45-74E9ABFC474D}" type="presParOf" srcId="{7DFEFAEF-791F-4B02-9843-A68FEA3B4448}" destId="{F1B4185E-05F4-440A-9A86-9C9A66E4326E}" srcOrd="0" destOrd="0" presId="urn:microsoft.com/office/officeart/2005/8/layout/hProcess4"/>
    <dgm:cxn modelId="{31C6B840-CC88-4F98-AC26-7A620C8C450C}" type="presParOf" srcId="{7DFEFAEF-791F-4B02-9843-A68FEA3B4448}" destId="{BB88AFA8-D00C-4A93-BB3C-3C17C994D2AF}" srcOrd="1" destOrd="0" presId="urn:microsoft.com/office/officeart/2005/8/layout/hProcess4"/>
    <dgm:cxn modelId="{08A71779-7ABC-4E82-81EC-22735545ACCB}" type="presParOf" srcId="{7DFEFAEF-791F-4B02-9843-A68FEA3B4448}" destId="{B29CD92D-9707-46F7-9305-0158C5910383}" srcOrd="2" destOrd="0" presId="urn:microsoft.com/office/officeart/2005/8/layout/hProcess4"/>
    <dgm:cxn modelId="{6F64453F-0D37-4A10-841C-567A8E82E094}" type="presParOf" srcId="{7DFEFAEF-791F-4B02-9843-A68FEA3B4448}" destId="{2071A48A-3B6E-4AAE-9302-874D18253AC1}" srcOrd="3" destOrd="0" presId="urn:microsoft.com/office/officeart/2005/8/layout/hProcess4"/>
    <dgm:cxn modelId="{7D075DD5-1C08-4E3B-9F89-440FB4C322E2}" type="presParOf" srcId="{7DFEFAEF-791F-4B02-9843-A68FEA3B4448}" destId="{C80C06FA-486D-45F4-91ED-DEDF17EF7DDD}"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C4EC18-1163-454F-9E00-40031408262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pl-PL"/>
        </a:p>
      </dgm:t>
    </dgm:pt>
    <dgm:pt modelId="{DE02AA35-3737-4567-ACC0-04C9A5BB8BC5}">
      <dgm:prSet phldrT="[Tekst]" phldr="0"/>
      <dgm:spPr/>
      <dgm:t>
        <a:bodyPr/>
        <a:lstStyle/>
        <a:p>
          <a:pPr rtl="0"/>
          <a:r>
            <a:rPr lang="pl-PL">
              <a:latin typeface="Gill Sans MT" panose="020B0502020104020203"/>
            </a:rPr>
            <a:t>zażalenie pokrzywdzonego</a:t>
          </a:r>
          <a:r>
            <a:rPr lang="pl-PL" dirty="0">
              <a:latin typeface="Gill Sans MT" panose="020B0502020104020203"/>
            </a:rPr>
            <a:t> do sądu</a:t>
          </a:r>
        </a:p>
      </dgm:t>
    </dgm:pt>
    <dgm:pt modelId="{28B10BB2-2806-4618-919B-D726D7C0DE62}" type="parTrans" cxnId="{7B2C26B6-A651-4696-886D-06AB06914C02}">
      <dgm:prSet/>
      <dgm:spPr/>
      <dgm:t>
        <a:bodyPr/>
        <a:lstStyle/>
        <a:p>
          <a:endParaRPr lang="pl-PL"/>
        </a:p>
      </dgm:t>
    </dgm:pt>
    <dgm:pt modelId="{1B557A6A-44CD-4D65-9D5C-7313C1CEDFA7}" type="sibTrans" cxnId="{7B2C26B6-A651-4696-886D-06AB06914C02}">
      <dgm:prSet/>
      <dgm:spPr/>
      <dgm:t>
        <a:bodyPr/>
        <a:lstStyle/>
        <a:p>
          <a:endParaRPr lang="pl-PL"/>
        </a:p>
      </dgm:t>
    </dgm:pt>
    <dgm:pt modelId="{CF6B80EF-133A-4104-A4CC-E75515258C50}">
      <dgm:prSet phldrT="[Tekst]" phldr="0"/>
      <dgm:spPr/>
      <dgm:t>
        <a:bodyPr/>
        <a:lstStyle/>
        <a:p>
          <a:pPr rtl="0"/>
          <a:r>
            <a:rPr lang="pl-PL"/>
            <a:t>odmowa wszczęcia postępowania przygotowawczego</a:t>
          </a:r>
        </a:p>
      </dgm:t>
    </dgm:pt>
    <dgm:pt modelId="{A365063A-3A6C-408D-8FC9-4ED71BD31D21}" type="parTrans" cxnId="{BFFC7303-25BA-45C0-8597-C14934F06947}">
      <dgm:prSet/>
      <dgm:spPr/>
      <dgm:t>
        <a:bodyPr/>
        <a:lstStyle/>
        <a:p>
          <a:endParaRPr lang="pl-PL"/>
        </a:p>
      </dgm:t>
    </dgm:pt>
    <dgm:pt modelId="{D0B98377-C4E3-4A50-A07D-2B03F3B97CE9}" type="sibTrans" cxnId="{BFFC7303-25BA-45C0-8597-C14934F06947}">
      <dgm:prSet/>
      <dgm:spPr/>
      <dgm:t>
        <a:bodyPr/>
        <a:lstStyle/>
        <a:p>
          <a:endParaRPr lang="pl-PL"/>
        </a:p>
      </dgm:t>
    </dgm:pt>
    <dgm:pt modelId="{7D8C10AA-79D9-425E-BBDE-4573379C250E}">
      <dgm:prSet phldrT="[Tekst]" phldr="0"/>
      <dgm:spPr/>
      <dgm:t>
        <a:bodyPr/>
        <a:lstStyle/>
        <a:p>
          <a:pPr rtl="0"/>
          <a:r>
            <a:rPr lang="pl-PL" dirty="0">
              <a:latin typeface="Gill Sans MT" panose="020B0502020104020203"/>
            </a:rPr>
            <a:t>przekazanie przez sąd sprawy prokuratorowi</a:t>
          </a:r>
          <a:endParaRPr lang="pl-PL" dirty="0"/>
        </a:p>
      </dgm:t>
    </dgm:pt>
    <dgm:pt modelId="{1A3D6CE3-DCCF-493B-A43D-32E04B5BE586}" type="parTrans" cxnId="{869B0981-954A-4DF6-AEF4-62D7F9CB5A26}">
      <dgm:prSet/>
      <dgm:spPr/>
      <dgm:t>
        <a:bodyPr/>
        <a:lstStyle/>
        <a:p>
          <a:endParaRPr lang="pl-PL"/>
        </a:p>
      </dgm:t>
    </dgm:pt>
    <dgm:pt modelId="{5C95C068-F804-47A7-B2DD-DC1DC8E00136}" type="sibTrans" cxnId="{869B0981-954A-4DF6-AEF4-62D7F9CB5A26}">
      <dgm:prSet/>
      <dgm:spPr/>
      <dgm:t>
        <a:bodyPr/>
        <a:lstStyle/>
        <a:p>
          <a:endParaRPr lang="pl-PL"/>
        </a:p>
      </dgm:t>
    </dgm:pt>
    <dgm:pt modelId="{35E96ABF-3BE4-4D40-AD61-FD303176B32C}">
      <dgm:prSet phldrT="[Tekst]" phldr="0"/>
      <dgm:spPr/>
      <dgm:t>
        <a:bodyPr/>
        <a:lstStyle/>
        <a:p>
          <a:pPr rtl="0"/>
          <a:r>
            <a:rPr lang="pl-PL" dirty="0">
              <a:latin typeface="Gill Sans MT" panose="020B0502020104020203"/>
            </a:rPr>
            <a:t>uwzględnienie zażalenia przez sąd - uchylenie postanowienia o odmowie wszczęcia postępowania </a:t>
          </a:r>
          <a:endParaRPr lang="pl-PL" dirty="0"/>
        </a:p>
      </dgm:t>
    </dgm:pt>
    <dgm:pt modelId="{7ECA1350-3CA3-4A2D-BCAC-345BB75C5F54}" type="parTrans" cxnId="{C3D63ACB-0A4E-49A5-A775-73D42577FD86}">
      <dgm:prSet/>
      <dgm:spPr/>
      <dgm:t>
        <a:bodyPr/>
        <a:lstStyle/>
        <a:p>
          <a:endParaRPr lang="pl-PL"/>
        </a:p>
      </dgm:t>
    </dgm:pt>
    <dgm:pt modelId="{3942EAA8-D837-44F8-B393-DE1D4B1A9F5D}" type="sibTrans" cxnId="{C3D63ACB-0A4E-49A5-A775-73D42577FD86}">
      <dgm:prSet/>
      <dgm:spPr/>
      <dgm:t>
        <a:bodyPr/>
        <a:lstStyle/>
        <a:p>
          <a:endParaRPr lang="pl-PL"/>
        </a:p>
      </dgm:t>
    </dgm:pt>
    <dgm:pt modelId="{6CD96ED2-B983-4077-95E8-8A4FAFDA240E}">
      <dgm:prSet phldrT="[Tekst]" phldr="0"/>
      <dgm:spPr/>
      <dgm:t>
        <a:bodyPr/>
        <a:lstStyle/>
        <a:p>
          <a:pPr rtl="0"/>
          <a:r>
            <a:rPr lang="pl-PL" dirty="0">
              <a:latin typeface="Gill Sans MT" panose="020B0502020104020203"/>
            </a:rPr>
            <a:t>zażalenie pokrzywdzonego</a:t>
          </a:r>
          <a:r>
            <a:rPr lang="pl-PL" dirty="0"/>
            <a:t> do </a:t>
          </a:r>
          <a:r>
            <a:rPr lang="pl-PL" dirty="0">
              <a:latin typeface="Gill Sans MT" panose="020B0502020104020203"/>
            </a:rPr>
            <a:t>sądu</a:t>
          </a:r>
          <a:endParaRPr lang="pl-PL" dirty="0"/>
        </a:p>
      </dgm:t>
    </dgm:pt>
    <dgm:pt modelId="{E3C588DE-53E0-4DCE-B186-9B668BFF08F9}" type="parTrans" cxnId="{D0F969F3-86CA-4C64-B0B3-04A05E80476D}">
      <dgm:prSet/>
      <dgm:spPr/>
      <dgm:t>
        <a:bodyPr/>
        <a:lstStyle/>
        <a:p>
          <a:endParaRPr lang="pl-PL"/>
        </a:p>
      </dgm:t>
    </dgm:pt>
    <dgm:pt modelId="{693272D0-50CF-42F0-AFF1-F9CA67D6D479}" type="sibTrans" cxnId="{D0F969F3-86CA-4C64-B0B3-04A05E80476D}">
      <dgm:prSet/>
      <dgm:spPr/>
      <dgm:t>
        <a:bodyPr/>
        <a:lstStyle/>
        <a:p>
          <a:endParaRPr lang="pl-PL"/>
        </a:p>
      </dgm:t>
    </dgm:pt>
    <dgm:pt modelId="{59CA1FE8-B633-4F71-8AE5-085FFDA96F6D}">
      <dgm:prSet phldrT="[Tekst]" phldr="0"/>
      <dgm:spPr/>
      <dgm:t>
        <a:bodyPr/>
        <a:lstStyle/>
        <a:p>
          <a:pPr rtl="0"/>
          <a:r>
            <a:rPr lang="pl-PL">
              <a:latin typeface="Gill Sans MT" panose="020B0502020104020203"/>
            </a:rPr>
            <a:t>wszczęcie i przeprowadzenie postępowania</a:t>
          </a:r>
          <a:r>
            <a:rPr lang="pl-PL"/>
            <a:t> przygotowawczego</a:t>
          </a:r>
          <a:r>
            <a:rPr lang="pl-PL">
              <a:latin typeface="Gill Sans MT" panose="020B0502020104020203"/>
            </a:rPr>
            <a:t>. </a:t>
          </a:r>
          <a:r>
            <a:rPr lang="pl-PL" b="1">
              <a:latin typeface="Gill Sans MT" panose="020B0502020104020203"/>
            </a:rPr>
            <a:t>umorzenie postępowania</a:t>
          </a:r>
          <a:endParaRPr lang="pl-PL" b="1"/>
        </a:p>
      </dgm:t>
    </dgm:pt>
    <dgm:pt modelId="{A23D8100-3C64-465B-B69B-B602171DB1A9}" type="parTrans" cxnId="{DC1D5EF9-2CEB-46B0-8357-2ECB4D148583}">
      <dgm:prSet/>
      <dgm:spPr/>
      <dgm:t>
        <a:bodyPr/>
        <a:lstStyle/>
        <a:p>
          <a:endParaRPr lang="pl-PL"/>
        </a:p>
      </dgm:t>
    </dgm:pt>
    <dgm:pt modelId="{97E6F52F-0543-480B-8BDB-BDE8634CD8FB}" type="sibTrans" cxnId="{DC1D5EF9-2CEB-46B0-8357-2ECB4D148583}">
      <dgm:prSet/>
      <dgm:spPr/>
      <dgm:t>
        <a:bodyPr/>
        <a:lstStyle/>
        <a:p>
          <a:endParaRPr lang="pl-PL"/>
        </a:p>
      </dgm:t>
    </dgm:pt>
    <dgm:pt modelId="{CE5D0DD1-82C6-42A3-B022-100DF97B772F}">
      <dgm:prSet phldr="0"/>
      <dgm:spPr/>
      <dgm:t>
        <a:bodyPr/>
        <a:lstStyle/>
        <a:p>
          <a:pPr rtl="0"/>
          <a:r>
            <a:rPr lang="pl-PL" b="0" dirty="0">
              <a:latin typeface="Gill Sans MT" panose="020B0502020104020203"/>
            </a:rPr>
            <a:t>przekazanie przez sąd sprawy prokuratorowi</a:t>
          </a:r>
        </a:p>
      </dgm:t>
    </dgm:pt>
    <dgm:pt modelId="{4C784027-01CB-49F1-B367-6F62B4F6B23B}" type="parTrans" cxnId="{D67C4945-586B-4C91-BB9E-55623CF5AA81}">
      <dgm:prSet/>
      <dgm:spPr/>
    </dgm:pt>
    <dgm:pt modelId="{7C597D5C-C4CC-45F8-B203-80DC5E1D8B3D}" type="sibTrans" cxnId="{D67C4945-586B-4C91-BB9E-55623CF5AA81}">
      <dgm:prSet/>
      <dgm:spPr/>
    </dgm:pt>
    <dgm:pt modelId="{3940E439-2903-48F8-9501-E6BDD29CB9A0}">
      <dgm:prSet phldr="0"/>
      <dgm:spPr/>
      <dgm:t>
        <a:bodyPr/>
        <a:lstStyle/>
        <a:p>
          <a:pPr rtl="0"/>
          <a:r>
            <a:rPr lang="pl-PL" dirty="0"/>
            <a:t>uwzględnienie zażalenia przez sąd - uchylenie postanowienia o </a:t>
          </a:r>
          <a:r>
            <a:rPr lang="pl-PL" dirty="0">
              <a:latin typeface="Gill Sans MT" panose="020B0502020104020203"/>
            </a:rPr>
            <a:t>umorzeniu</a:t>
          </a:r>
          <a:r>
            <a:rPr lang="pl-PL" dirty="0"/>
            <a:t> postępowania</a:t>
          </a:r>
        </a:p>
      </dgm:t>
    </dgm:pt>
    <dgm:pt modelId="{8130EF2A-B81E-4A99-817B-148DD6CC6D4C}" type="parTrans" cxnId="{8B5C566F-D043-43D5-8A82-147F06224E39}">
      <dgm:prSet/>
      <dgm:spPr/>
    </dgm:pt>
    <dgm:pt modelId="{CCEDA723-6722-47A7-8066-A89B1FB3B865}" type="sibTrans" cxnId="{8B5C566F-D043-43D5-8A82-147F06224E39}">
      <dgm:prSet/>
      <dgm:spPr/>
    </dgm:pt>
    <dgm:pt modelId="{28CA805B-E044-4E80-8547-8E8FDA691E4C}">
      <dgm:prSet phldr="0"/>
      <dgm:spPr/>
      <dgm:t>
        <a:bodyPr/>
        <a:lstStyle/>
        <a:p>
          <a:pPr rtl="0"/>
          <a:r>
            <a:rPr lang="pl-PL" b="0" dirty="0">
              <a:latin typeface="Gill Sans MT" panose="020B0502020104020203"/>
            </a:rPr>
            <a:t>zażalenie pokrzywdzonego do prokuratora nadrzędnego</a:t>
          </a:r>
        </a:p>
      </dgm:t>
    </dgm:pt>
    <dgm:pt modelId="{A415230C-6D3F-4B54-A39F-F05E9B5D1145}" type="parTrans" cxnId="{A03C6F7A-82AB-453F-AEA1-32F8F16D5627}">
      <dgm:prSet/>
      <dgm:spPr/>
    </dgm:pt>
    <dgm:pt modelId="{B634A6D5-6D95-4668-8E79-DA8209BE4AFE}" type="sibTrans" cxnId="{A03C6F7A-82AB-453F-AEA1-32F8F16D5627}">
      <dgm:prSet/>
      <dgm:spPr/>
    </dgm:pt>
    <dgm:pt modelId="{7057F9F0-338E-4A99-9C55-BC0DEB53B7B2}">
      <dgm:prSet phldr="0"/>
      <dgm:spPr/>
      <dgm:t>
        <a:bodyPr/>
        <a:lstStyle/>
        <a:p>
          <a:pPr rtl="0"/>
          <a:r>
            <a:rPr lang="pl-PL" b="1" dirty="0">
              <a:latin typeface="Gill Sans MT" panose="020B0502020104020203"/>
            </a:rPr>
            <a:t>ponowne umorzenie</a:t>
          </a:r>
          <a:r>
            <a:rPr lang="pl-PL" b="0" dirty="0">
              <a:latin typeface="Gill Sans MT" panose="020B0502020104020203"/>
            </a:rPr>
            <a:t> postępowania przygotowawczego przez prokuratora</a:t>
          </a:r>
          <a:endParaRPr lang="pl-PL" b="0" dirty="0"/>
        </a:p>
      </dgm:t>
    </dgm:pt>
    <dgm:pt modelId="{2860B878-6813-4A9B-A0E3-4ED1571F8A99}" type="parTrans" cxnId="{C0F0076B-1F35-4A78-8AB8-F82DE4BF1247}">
      <dgm:prSet/>
      <dgm:spPr/>
    </dgm:pt>
    <dgm:pt modelId="{BB4E19EA-25BD-4513-8315-E8241164F09B}" type="sibTrans" cxnId="{C0F0076B-1F35-4A78-8AB8-F82DE4BF1247}">
      <dgm:prSet/>
      <dgm:spPr/>
    </dgm:pt>
    <dgm:pt modelId="{1AF3CD9B-22C6-459E-B99F-12305D8089A6}">
      <dgm:prSet phldr="0"/>
      <dgm:spPr/>
      <dgm:t>
        <a:bodyPr/>
        <a:lstStyle/>
        <a:p>
          <a:pPr rtl="0"/>
          <a:r>
            <a:rPr lang="pl-PL" b="1" dirty="0">
              <a:latin typeface="Gill Sans MT" panose="020B0502020104020203"/>
            </a:rPr>
            <a:t>UPRAWNIENIE DO WNIESIENIA SUBSYDIARNEGO A/O</a:t>
          </a:r>
        </a:p>
      </dgm:t>
    </dgm:pt>
    <dgm:pt modelId="{144F5272-CB08-4F52-B052-E2BF0F01ECC4}" type="parTrans" cxnId="{876491A6-293F-4DE8-AFC9-48C65E3E3385}">
      <dgm:prSet/>
      <dgm:spPr/>
    </dgm:pt>
    <dgm:pt modelId="{8B7A5376-9965-48CA-AEC8-C9C023F9685A}" type="sibTrans" cxnId="{876491A6-293F-4DE8-AFC9-48C65E3E3385}">
      <dgm:prSet/>
      <dgm:spPr/>
    </dgm:pt>
    <dgm:pt modelId="{B1B6E218-8DA5-48B8-A3B6-6A96EB8E6348}">
      <dgm:prSet phldr="0"/>
      <dgm:spPr/>
      <dgm:t>
        <a:bodyPr/>
        <a:lstStyle/>
        <a:p>
          <a:pPr rtl="0"/>
          <a:r>
            <a:rPr lang="pl-PL" b="0" dirty="0"/>
            <a:t>utrzymanie w mocy przez prokuratora nadrzędnego zaskarżonego postanowienia</a:t>
          </a:r>
        </a:p>
      </dgm:t>
    </dgm:pt>
    <dgm:pt modelId="{DCD847D2-BB3B-4F20-B572-ACB96380BDA4}" type="parTrans" cxnId="{5330CBCE-18BB-4787-B9F1-0A0CB8444859}">
      <dgm:prSet/>
      <dgm:spPr/>
    </dgm:pt>
    <dgm:pt modelId="{F79470E7-E83E-4F56-BB63-030B3CC2B8D1}" type="sibTrans" cxnId="{5330CBCE-18BB-4787-B9F1-0A0CB8444859}">
      <dgm:prSet/>
      <dgm:spPr/>
    </dgm:pt>
    <dgm:pt modelId="{C0444855-74ED-4BA5-A8EC-42DA97C2F433}" type="pres">
      <dgm:prSet presAssocID="{13C4EC18-1163-454F-9E00-400314082623}" presName="Name0" presStyleCnt="0">
        <dgm:presLayoutVars>
          <dgm:dir/>
          <dgm:animLvl val="lvl"/>
          <dgm:resizeHandles val="exact"/>
        </dgm:presLayoutVars>
      </dgm:prSet>
      <dgm:spPr/>
      <dgm:t>
        <a:bodyPr/>
        <a:lstStyle/>
        <a:p>
          <a:endParaRPr lang="pl-PL"/>
        </a:p>
      </dgm:t>
    </dgm:pt>
    <dgm:pt modelId="{2AD26607-919E-43FD-856E-099C70107C88}" type="pres">
      <dgm:prSet presAssocID="{13C4EC18-1163-454F-9E00-400314082623}" presName="tSp" presStyleCnt="0"/>
      <dgm:spPr/>
    </dgm:pt>
    <dgm:pt modelId="{65A3D88B-55F7-467F-AF8A-5CB89C9D8C03}" type="pres">
      <dgm:prSet presAssocID="{13C4EC18-1163-454F-9E00-400314082623}" presName="bSp" presStyleCnt="0"/>
      <dgm:spPr/>
    </dgm:pt>
    <dgm:pt modelId="{E6ACD0E9-7770-4224-BB29-67863E43FCE0}" type="pres">
      <dgm:prSet presAssocID="{13C4EC18-1163-454F-9E00-400314082623}" presName="process" presStyleCnt="0"/>
      <dgm:spPr/>
    </dgm:pt>
    <dgm:pt modelId="{79E731D8-23BC-41F7-A2C9-313F9980E72A}" type="pres">
      <dgm:prSet presAssocID="{DE02AA35-3737-4567-ACC0-04C9A5BB8BC5}" presName="composite1" presStyleCnt="0"/>
      <dgm:spPr/>
    </dgm:pt>
    <dgm:pt modelId="{0FDF8754-3B9B-4F42-9643-EF8EC3EEA685}" type="pres">
      <dgm:prSet presAssocID="{DE02AA35-3737-4567-ACC0-04C9A5BB8BC5}" presName="dummyNode1" presStyleLbl="node1" presStyleIdx="0" presStyleCnt="6"/>
      <dgm:spPr/>
    </dgm:pt>
    <dgm:pt modelId="{D3268E68-E81F-40D5-B6C8-DC829D06C3B3}" type="pres">
      <dgm:prSet presAssocID="{DE02AA35-3737-4567-ACC0-04C9A5BB8BC5}" presName="childNode1" presStyleLbl="bgAcc1" presStyleIdx="0" presStyleCnt="6">
        <dgm:presLayoutVars>
          <dgm:bulletEnabled val="1"/>
        </dgm:presLayoutVars>
      </dgm:prSet>
      <dgm:spPr/>
      <dgm:t>
        <a:bodyPr/>
        <a:lstStyle/>
        <a:p>
          <a:endParaRPr lang="pl-PL"/>
        </a:p>
      </dgm:t>
    </dgm:pt>
    <dgm:pt modelId="{78D2CAC6-E831-47AD-AF5F-5F1AA6451CB9}" type="pres">
      <dgm:prSet presAssocID="{DE02AA35-3737-4567-ACC0-04C9A5BB8BC5}" presName="childNode1tx" presStyleLbl="bgAcc1" presStyleIdx="0" presStyleCnt="6">
        <dgm:presLayoutVars>
          <dgm:bulletEnabled val="1"/>
        </dgm:presLayoutVars>
      </dgm:prSet>
      <dgm:spPr/>
      <dgm:t>
        <a:bodyPr/>
        <a:lstStyle/>
        <a:p>
          <a:endParaRPr lang="pl-PL"/>
        </a:p>
      </dgm:t>
    </dgm:pt>
    <dgm:pt modelId="{12C69C66-323F-490A-9464-69A975F70B46}" type="pres">
      <dgm:prSet presAssocID="{DE02AA35-3737-4567-ACC0-04C9A5BB8BC5}" presName="parentNode1" presStyleLbl="node1" presStyleIdx="0" presStyleCnt="6">
        <dgm:presLayoutVars>
          <dgm:chMax val="1"/>
          <dgm:bulletEnabled val="1"/>
        </dgm:presLayoutVars>
      </dgm:prSet>
      <dgm:spPr/>
      <dgm:t>
        <a:bodyPr/>
        <a:lstStyle/>
        <a:p>
          <a:endParaRPr lang="pl-PL"/>
        </a:p>
      </dgm:t>
    </dgm:pt>
    <dgm:pt modelId="{628466EE-34FB-4B85-BCE6-1673F0FEEC2A}" type="pres">
      <dgm:prSet presAssocID="{DE02AA35-3737-4567-ACC0-04C9A5BB8BC5}" presName="connSite1" presStyleCnt="0"/>
      <dgm:spPr/>
    </dgm:pt>
    <dgm:pt modelId="{A31E4307-BFEB-43DB-81A6-E0FE07039B71}" type="pres">
      <dgm:prSet presAssocID="{1B557A6A-44CD-4D65-9D5C-7313C1CEDFA7}" presName="Name9" presStyleLbl="sibTrans2D1" presStyleIdx="0" presStyleCnt="5"/>
      <dgm:spPr/>
      <dgm:t>
        <a:bodyPr/>
        <a:lstStyle/>
        <a:p>
          <a:endParaRPr lang="pl-PL"/>
        </a:p>
      </dgm:t>
    </dgm:pt>
    <dgm:pt modelId="{2DA13315-4CCF-41A5-9F14-DFF5EA1A4CB9}" type="pres">
      <dgm:prSet presAssocID="{7D8C10AA-79D9-425E-BBDE-4573379C250E}" presName="composite2" presStyleCnt="0"/>
      <dgm:spPr/>
    </dgm:pt>
    <dgm:pt modelId="{0E3FA760-281A-4F5A-A52E-AB728BA45917}" type="pres">
      <dgm:prSet presAssocID="{7D8C10AA-79D9-425E-BBDE-4573379C250E}" presName="dummyNode2" presStyleLbl="node1" presStyleIdx="0" presStyleCnt="6"/>
      <dgm:spPr/>
    </dgm:pt>
    <dgm:pt modelId="{E1DE31AD-1F14-4DE1-B17D-8CDB7160E530}" type="pres">
      <dgm:prSet presAssocID="{7D8C10AA-79D9-425E-BBDE-4573379C250E}" presName="childNode2" presStyleLbl="bgAcc1" presStyleIdx="1" presStyleCnt="6">
        <dgm:presLayoutVars>
          <dgm:bulletEnabled val="1"/>
        </dgm:presLayoutVars>
      </dgm:prSet>
      <dgm:spPr/>
      <dgm:t>
        <a:bodyPr/>
        <a:lstStyle/>
        <a:p>
          <a:endParaRPr lang="pl-PL"/>
        </a:p>
      </dgm:t>
    </dgm:pt>
    <dgm:pt modelId="{3FFD0776-00E3-44C5-A401-7BD1DE534BD8}" type="pres">
      <dgm:prSet presAssocID="{7D8C10AA-79D9-425E-BBDE-4573379C250E}" presName="childNode2tx" presStyleLbl="bgAcc1" presStyleIdx="1" presStyleCnt="6">
        <dgm:presLayoutVars>
          <dgm:bulletEnabled val="1"/>
        </dgm:presLayoutVars>
      </dgm:prSet>
      <dgm:spPr/>
      <dgm:t>
        <a:bodyPr/>
        <a:lstStyle/>
        <a:p>
          <a:endParaRPr lang="pl-PL"/>
        </a:p>
      </dgm:t>
    </dgm:pt>
    <dgm:pt modelId="{F14EBF66-D9D6-467B-847C-FA5A772EF342}" type="pres">
      <dgm:prSet presAssocID="{7D8C10AA-79D9-425E-BBDE-4573379C250E}" presName="parentNode2" presStyleLbl="node1" presStyleIdx="1" presStyleCnt="6">
        <dgm:presLayoutVars>
          <dgm:chMax val="0"/>
          <dgm:bulletEnabled val="1"/>
        </dgm:presLayoutVars>
      </dgm:prSet>
      <dgm:spPr/>
      <dgm:t>
        <a:bodyPr/>
        <a:lstStyle/>
        <a:p>
          <a:endParaRPr lang="pl-PL"/>
        </a:p>
      </dgm:t>
    </dgm:pt>
    <dgm:pt modelId="{6A630758-BADD-43BA-A701-2C4728E5AA12}" type="pres">
      <dgm:prSet presAssocID="{7D8C10AA-79D9-425E-BBDE-4573379C250E}" presName="connSite2" presStyleCnt="0"/>
      <dgm:spPr/>
    </dgm:pt>
    <dgm:pt modelId="{176D2089-3E96-4D60-80FD-952B2B1FED39}" type="pres">
      <dgm:prSet presAssocID="{5C95C068-F804-47A7-B2DD-DC1DC8E00136}" presName="Name18" presStyleLbl="sibTrans2D1" presStyleIdx="1" presStyleCnt="5"/>
      <dgm:spPr/>
      <dgm:t>
        <a:bodyPr/>
        <a:lstStyle/>
        <a:p>
          <a:endParaRPr lang="pl-PL"/>
        </a:p>
      </dgm:t>
    </dgm:pt>
    <dgm:pt modelId="{CD478880-CF33-40F0-A57D-906173BB9AE4}" type="pres">
      <dgm:prSet presAssocID="{6CD96ED2-B983-4077-95E8-8A4FAFDA240E}" presName="composite1" presStyleCnt="0"/>
      <dgm:spPr/>
    </dgm:pt>
    <dgm:pt modelId="{874B4B86-30DE-4A87-A490-B2850373780C}" type="pres">
      <dgm:prSet presAssocID="{6CD96ED2-B983-4077-95E8-8A4FAFDA240E}" presName="dummyNode1" presStyleLbl="node1" presStyleIdx="1" presStyleCnt="6"/>
      <dgm:spPr/>
    </dgm:pt>
    <dgm:pt modelId="{202A3632-6730-49C7-9F1A-10B75BAFEFC3}" type="pres">
      <dgm:prSet presAssocID="{6CD96ED2-B983-4077-95E8-8A4FAFDA240E}" presName="childNode1" presStyleLbl="bgAcc1" presStyleIdx="2" presStyleCnt="6">
        <dgm:presLayoutVars>
          <dgm:bulletEnabled val="1"/>
        </dgm:presLayoutVars>
      </dgm:prSet>
      <dgm:spPr/>
      <dgm:t>
        <a:bodyPr/>
        <a:lstStyle/>
        <a:p>
          <a:endParaRPr lang="pl-PL"/>
        </a:p>
      </dgm:t>
    </dgm:pt>
    <dgm:pt modelId="{14B55AA1-2EC7-4316-AD58-77F70D847513}" type="pres">
      <dgm:prSet presAssocID="{6CD96ED2-B983-4077-95E8-8A4FAFDA240E}" presName="childNode1tx" presStyleLbl="bgAcc1" presStyleIdx="2" presStyleCnt="6">
        <dgm:presLayoutVars>
          <dgm:bulletEnabled val="1"/>
        </dgm:presLayoutVars>
      </dgm:prSet>
      <dgm:spPr/>
      <dgm:t>
        <a:bodyPr/>
        <a:lstStyle/>
        <a:p>
          <a:endParaRPr lang="pl-PL"/>
        </a:p>
      </dgm:t>
    </dgm:pt>
    <dgm:pt modelId="{A231F606-7FFC-4634-8D7A-2336BB1AA298}" type="pres">
      <dgm:prSet presAssocID="{6CD96ED2-B983-4077-95E8-8A4FAFDA240E}" presName="parentNode1" presStyleLbl="node1" presStyleIdx="2" presStyleCnt="6">
        <dgm:presLayoutVars>
          <dgm:chMax val="1"/>
          <dgm:bulletEnabled val="1"/>
        </dgm:presLayoutVars>
      </dgm:prSet>
      <dgm:spPr/>
      <dgm:t>
        <a:bodyPr/>
        <a:lstStyle/>
        <a:p>
          <a:endParaRPr lang="pl-PL"/>
        </a:p>
      </dgm:t>
    </dgm:pt>
    <dgm:pt modelId="{1FA513F1-34B1-405A-8CD2-0A7ED323F26F}" type="pres">
      <dgm:prSet presAssocID="{6CD96ED2-B983-4077-95E8-8A4FAFDA240E}" presName="connSite1" presStyleCnt="0"/>
      <dgm:spPr/>
    </dgm:pt>
    <dgm:pt modelId="{1FAC7C19-543D-45BB-94BF-4D76004C0368}" type="pres">
      <dgm:prSet presAssocID="{693272D0-50CF-42F0-AFF1-F9CA67D6D479}" presName="Name9" presStyleLbl="sibTrans2D1" presStyleIdx="2" presStyleCnt="5"/>
      <dgm:spPr/>
      <dgm:t>
        <a:bodyPr/>
        <a:lstStyle/>
        <a:p>
          <a:endParaRPr lang="pl-PL"/>
        </a:p>
      </dgm:t>
    </dgm:pt>
    <dgm:pt modelId="{7DFEFAEF-791F-4B02-9843-A68FEA3B4448}" type="pres">
      <dgm:prSet presAssocID="{CE5D0DD1-82C6-42A3-B022-100DF97B772F}" presName="composite2" presStyleCnt="0"/>
      <dgm:spPr/>
    </dgm:pt>
    <dgm:pt modelId="{F1B4185E-05F4-440A-9A86-9C9A66E4326E}" type="pres">
      <dgm:prSet presAssocID="{CE5D0DD1-82C6-42A3-B022-100DF97B772F}" presName="dummyNode2" presStyleLbl="node1" presStyleIdx="2" presStyleCnt="6"/>
      <dgm:spPr/>
    </dgm:pt>
    <dgm:pt modelId="{BB88AFA8-D00C-4A93-BB3C-3C17C994D2AF}" type="pres">
      <dgm:prSet presAssocID="{CE5D0DD1-82C6-42A3-B022-100DF97B772F}" presName="childNode2" presStyleLbl="bgAcc1" presStyleIdx="3" presStyleCnt="6">
        <dgm:presLayoutVars>
          <dgm:bulletEnabled val="1"/>
        </dgm:presLayoutVars>
      </dgm:prSet>
      <dgm:spPr/>
      <dgm:t>
        <a:bodyPr/>
        <a:lstStyle/>
        <a:p>
          <a:endParaRPr lang="pl-PL"/>
        </a:p>
      </dgm:t>
    </dgm:pt>
    <dgm:pt modelId="{B29CD92D-9707-46F7-9305-0158C5910383}" type="pres">
      <dgm:prSet presAssocID="{CE5D0DD1-82C6-42A3-B022-100DF97B772F}" presName="childNode2tx" presStyleLbl="bgAcc1" presStyleIdx="3" presStyleCnt="6">
        <dgm:presLayoutVars>
          <dgm:bulletEnabled val="1"/>
        </dgm:presLayoutVars>
      </dgm:prSet>
      <dgm:spPr/>
      <dgm:t>
        <a:bodyPr/>
        <a:lstStyle/>
        <a:p>
          <a:endParaRPr lang="pl-PL"/>
        </a:p>
      </dgm:t>
    </dgm:pt>
    <dgm:pt modelId="{2071A48A-3B6E-4AAE-9302-874D18253AC1}" type="pres">
      <dgm:prSet presAssocID="{CE5D0DD1-82C6-42A3-B022-100DF97B772F}" presName="parentNode2" presStyleLbl="node1" presStyleIdx="3" presStyleCnt="6">
        <dgm:presLayoutVars>
          <dgm:chMax val="0"/>
          <dgm:bulletEnabled val="1"/>
        </dgm:presLayoutVars>
      </dgm:prSet>
      <dgm:spPr/>
      <dgm:t>
        <a:bodyPr/>
        <a:lstStyle/>
        <a:p>
          <a:endParaRPr lang="pl-PL"/>
        </a:p>
      </dgm:t>
    </dgm:pt>
    <dgm:pt modelId="{C80C06FA-486D-45F4-91ED-DEDF17EF7DDD}" type="pres">
      <dgm:prSet presAssocID="{CE5D0DD1-82C6-42A3-B022-100DF97B772F}" presName="connSite2" presStyleCnt="0"/>
      <dgm:spPr/>
    </dgm:pt>
    <dgm:pt modelId="{62964EFD-D36F-4494-907B-F96B4A353632}" type="pres">
      <dgm:prSet presAssocID="{7C597D5C-C4CC-45F8-B203-80DC5E1D8B3D}" presName="Name18" presStyleLbl="sibTrans2D1" presStyleIdx="3" presStyleCnt="5"/>
      <dgm:spPr/>
    </dgm:pt>
    <dgm:pt modelId="{34ABABE8-CDE3-474B-9AFA-A2C21B20432F}" type="pres">
      <dgm:prSet presAssocID="{28CA805B-E044-4E80-8547-8E8FDA691E4C}" presName="composite1" presStyleCnt="0"/>
      <dgm:spPr/>
    </dgm:pt>
    <dgm:pt modelId="{70238F63-1095-4DEA-A572-C4ECAB40F497}" type="pres">
      <dgm:prSet presAssocID="{28CA805B-E044-4E80-8547-8E8FDA691E4C}" presName="dummyNode1" presStyleLbl="node1" presStyleIdx="3" presStyleCnt="6"/>
      <dgm:spPr/>
    </dgm:pt>
    <dgm:pt modelId="{966A5B94-CB6C-4AE9-8D4E-7BD7AFCFA69C}" type="pres">
      <dgm:prSet presAssocID="{28CA805B-E044-4E80-8547-8E8FDA691E4C}" presName="childNode1" presStyleLbl="bgAcc1" presStyleIdx="4" presStyleCnt="6">
        <dgm:presLayoutVars>
          <dgm:bulletEnabled val="1"/>
        </dgm:presLayoutVars>
      </dgm:prSet>
      <dgm:spPr/>
      <dgm:t>
        <a:bodyPr/>
        <a:lstStyle/>
        <a:p>
          <a:endParaRPr lang="pl-PL"/>
        </a:p>
      </dgm:t>
    </dgm:pt>
    <dgm:pt modelId="{AD241021-1B02-4472-A28E-7B17C5C87B8E}" type="pres">
      <dgm:prSet presAssocID="{28CA805B-E044-4E80-8547-8E8FDA691E4C}" presName="childNode1tx" presStyleLbl="bgAcc1" presStyleIdx="4" presStyleCnt="6">
        <dgm:presLayoutVars>
          <dgm:bulletEnabled val="1"/>
        </dgm:presLayoutVars>
      </dgm:prSet>
      <dgm:spPr/>
      <dgm:t>
        <a:bodyPr/>
        <a:lstStyle/>
        <a:p>
          <a:endParaRPr lang="pl-PL"/>
        </a:p>
      </dgm:t>
    </dgm:pt>
    <dgm:pt modelId="{8339A441-CD72-4B98-9A42-559BD787E3C7}" type="pres">
      <dgm:prSet presAssocID="{28CA805B-E044-4E80-8547-8E8FDA691E4C}" presName="parentNode1" presStyleLbl="node1" presStyleIdx="4" presStyleCnt="6">
        <dgm:presLayoutVars>
          <dgm:chMax val="1"/>
          <dgm:bulletEnabled val="1"/>
        </dgm:presLayoutVars>
      </dgm:prSet>
      <dgm:spPr/>
      <dgm:t>
        <a:bodyPr/>
        <a:lstStyle/>
        <a:p>
          <a:endParaRPr lang="pl-PL"/>
        </a:p>
      </dgm:t>
    </dgm:pt>
    <dgm:pt modelId="{0652F885-67F4-43C9-8180-BA11832DA519}" type="pres">
      <dgm:prSet presAssocID="{28CA805B-E044-4E80-8547-8E8FDA691E4C}" presName="connSite1" presStyleCnt="0"/>
      <dgm:spPr/>
    </dgm:pt>
    <dgm:pt modelId="{DF191709-EBB0-47AA-ADF7-3CEDFE6AC4F9}" type="pres">
      <dgm:prSet presAssocID="{B634A6D5-6D95-4668-8E79-DA8209BE4AFE}" presName="Name9" presStyleLbl="sibTrans2D1" presStyleIdx="4" presStyleCnt="5"/>
      <dgm:spPr/>
    </dgm:pt>
    <dgm:pt modelId="{14B6C02B-FB3D-473D-9D50-68D4A28D82EF}" type="pres">
      <dgm:prSet presAssocID="{1AF3CD9B-22C6-459E-B99F-12305D8089A6}" presName="composite2" presStyleCnt="0"/>
      <dgm:spPr/>
    </dgm:pt>
    <dgm:pt modelId="{4C95B50C-E09B-4CD4-8C93-A4AFE5387805}" type="pres">
      <dgm:prSet presAssocID="{1AF3CD9B-22C6-459E-B99F-12305D8089A6}" presName="dummyNode2" presStyleLbl="node1" presStyleIdx="4" presStyleCnt="6"/>
      <dgm:spPr/>
    </dgm:pt>
    <dgm:pt modelId="{21BEB819-3AB9-4F4D-AEFE-596308435B33}" type="pres">
      <dgm:prSet presAssocID="{1AF3CD9B-22C6-459E-B99F-12305D8089A6}" presName="childNode2" presStyleLbl="bgAcc1" presStyleIdx="5" presStyleCnt="6">
        <dgm:presLayoutVars>
          <dgm:bulletEnabled val="1"/>
        </dgm:presLayoutVars>
      </dgm:prSet>
      <dgm:spPr/>
      <dgm:t>
        <a:bodyPr/>
        <a:lstStyle/>
        <a:p>
          <a:endParaRPr lang="pl-PL"/>
        </a:p>
      </dgm:t>
    </dgm:pt>
    <dgm:pt modelId="{9E4DF260-BED3-468C-9F7F-7F628718F3F5}" type="pres">
      <dgm:prSet presAssocID="{1AF3CD9B-22C6-459E-B99F-12305D8089A6}" presName="childNode2tx" presStyleLbl="bgAcc1" presStyleIdx="5" presStyleCnt="6">
        <dgm:presLayoutVars>
          <dgm:bulletEnabled val="1"/>
        </dgm:presLayoutVars>
      </dgm:prSet>
      <dgm:spPr/>
      <dgm:t>
        <a:bodyPr/>
        <a:lstStyle/>
        <a:p>
          <a:endParaRPr lang="pl-PL"/>
        </a:p>
      </dgm:t>
    </dgm:pt>
    <dgm:pt modelId="{F93649F6-B473-458B-A12D-650C64B42A70}" type="pres">
      <dgm:prSet presAssocID="{1AF3CD9B-22C6-459E-B99F-12305D8089A6}" presName="parentNode2" presStyleLbl="node1" presStyleIdx="5" presStyleCnt="6">
        <dgm:presLayoutVars>
          <dgm:chMax val="0"/>
          <dgm:bulletEnabled val="1"/>
        </dgm:presLayoutVars>
      </dgm:prSet>
      <dgm:spPr/>
      <dgm:t>
        <a:bodyPr/>
        <a:lstStyle/>
        <a:p>
          <a:endParaRPr lang="pl-PL"/>
        </a:p>
      </dgm:t>
    </dgm:pt>
    <dgm:pt modelId="{E2D81E5D-CACE-4176-AD38-7AB0F221707B}" type="pres">
      <dgm:prSet presAssocID="{1AF3CD9B-22C6-459E-B99F-12305D8089A6}" presName="connSite2" presStyleCnt="0"/>
      <dgm:spPr/>
    </dgm:pt>
  </dgm:ptLst>
  <dgm:cxnLst>
    <dgm:cxn modelId="{39EE4AD8-DF7C-4588-B808-CD4751F924B9}" type="presOf" srcId="{B1B6E218-8DA5-48B8-A3B6-6A96EB8E6348}" destId="{21BEB819-3AB9-4F4D-AEFE-596308435B33}" srcOrd="0" destOrd="0" presId="urn:microsoft.com/office/officeart/2005/8/layout/hProcess4"/>
    <dgm:cxn modelId="{876491A6-293F-4DE8-AFC9-48C65E3E3385}" srcId="{13C4EC18-1163-454F-9E00-400314082623}" destId="{1AF3CD9B-22C6-459E-B99F-12305D8089A6}" srcOrd="5" destOrd="0" parTransId="{144F5272-CB08-4F52-B052-E2BF0F01ECC4}" sibTransId="{8B7A5376-9965-48CA-AEC8-C9C023F9685A}"/>
    <dgm:cxn modelId="{3595FE24-249E-42DD-81D3-B2627BC668D4}" type="presOf" srcId="{3940E439-2903-48F8-9501-E6BDD29CB9A0}" destId="{BB88AFA8-D00C-4A93-BB3C-3C17C994D2AF}" srcOrd="0" destOrd="0" presId="urn:microsoft.com/office/officeart/2005/8/layout/hProcess4"/>
    <dgm:cxn modelId="{A114DF79-1597-4A42-A641-CF466E2C51BF}" type="presOf" srcId="{B1B6E218-8DA5-48B8-A3B6-6A96EB8E6348}" destId="{9E4DF260-BED3-468C-9F7F-7F628718F3F5}" srcOrd="1" destOrd="0" presId="urn:microsoft.com/office/officeart/2005/8/layout/hProcess4"/>
    <dgm:cxn modelId="{5330CBCE-18BB-4787-B9F1-0A0CB8444859}" srcId="{1AF3CD9B-22C6-459E-B99F-12305D8089A6}" destId="{B1B6E218-8DA5-48B8-A3B6-6A96EB8E6348}" srcOrd="0" destOrd="0" parTransId="{DCD847D2-BB3B-4F20-B572-ACB96380BDA4}" sibTransId="{F79470E7-E83E-4F56-BB63-030B3CC2B8D1}"/>
    <dgm:cxn modelId="{A03C6F7A-82AB-453F-AEA1-32F8F16D5627}" srcId="{13C4EC18-1163-454F-9E00-400314082623}" destId="{28CA805B-E044-4E80-8547-8E8FDA691E4C}" srcOrd="4" destOrd="0" parTransId="{A415230C-6D3F-4B54-A39F-F05E9B5D1145}" sibTransId="{B634A6D5-6D95-4668-8E79-DA8209BE4AFE}"/>
    <dgm:cxn modelId="{B25F0D6D-9E7C-4866-BD43-E18CDB45E349}" type="presOf" srcId="{1AF3CD9B-22C6-459E-B99F-12305D8089A6}" destId="{F93649F6-B473-458B-A12D-650C64B42A70}" srcOrd="0" destOrd="0" presId="urn:microsoft.com/office/officeart/2005/8/layout/hProcess4"/>
    <dgm:cxn modelId="{D67C4945-586B-4C91-BB9E-55623CF5AA81}" srcId="{13C4EC18-1163-454F-9E00-400314082623}" destId="{CE5D0DD1-82C6-42A3-B022-100DF97B772F}" srcOrd="3" destOrd="0" parTransId="{4C784027-01CB-49F1-B367-6F62B4F6B23B}" sibTransId="{7C597D5C-C4CC-45F8-B203-80DC5E1D8B3D}"/>
    <dgm:cxn modelId="{72D42096-03C4-4BF8-9293-BD3958087017}" type="presOf" srcId="{7C597D5C-C4CC-45F8-B203-80DC5E1D8B3D}" destId="{62964EFD-D36F-4494-907B-F96B4A353632}" srcOrd="0" destOrd="0" presId="urn:microsoft.com/office/officeart/2005/8/layout/hProcess4"/>
    <dgm:cxn modelId="{2902A0DF-513A-4187-89EB-2C544241C897}" type="presOf" srcId="{1B557A6A-44CD-4D65-9D5C-7313C1CEDFA7}" destId="{A31E4307-BFEB-43DB-81A6-E0FE07039B71}" srcOrd="0" destOrd="0" presId="urn:microsoft.com/office/officeart/2005/8/layout/hProcess4"/>
    <dgm:cxn modelId="{6DD36B2F-8A69-4D33-8B06-6EF0C093C35C}" type="presOf" srcId="{13C4EC18-1163-454F-9E00-400314082623}" destId="{C0444855-74ED-4BA5-A8EC-42DA97C2F433}" srcOrd="0" destOrd="0" presId="urn:microsoft.com/office/officeart/2005/8/layout/hProcess4"/>
    <dgm:cxn modelId="{725A4B58-7439-48D3-A012-32885B125520}" type="presOf" srcId="{CF6B80EF-133A-4104-A4CC-E75515258C50}" destId="{78D2CAC6-E831-47AD-AF5F-5F1AA6451CB9}" srcOrd="1" destOrd="0" presId="urn:microsoft.com/office/officeart/2005/8/layout/hProcess4"/>
    <dgm:cxn modelId="{8A82B1A4-4FD2-46C7-ABC9-D7E5A10000F7}" type="presOf" srcId="{7057F9F0-338E-4A99-9C55-BC0DEB53B7B2}" destId="{966A5B94-CB6C-4AE9-8D4E-7BD7AFCFA69C}" srcOrd="0" destOrd="0" presId="urn:microsoft.com/office/officeart/2005/8/layout/hProcess4"/>
    <dgm:cxn modelId="{DC1D5EF9-2CEB-46B0-8357-2ECB4D148583}" srcId="{6CD96ED2-B983-4077-95E8-8A4FAFDA240E}" destId="{59CA1FE8-B633-4F71-8AE5-085FFDA96F6D}" srcOrd="0" destOrd="0" parTransId="{A23D8100-3C64-465B-B69B-B602171DB1A9}" sibTransId="{97E6F52F-0543-480B-8BDB-BDE8634CD8FB}"/>
    <dgm:cxn modelId="{D0F969F3-86CA-4C64-B0B3-04A05E80476D}" srcId="{13C4EC18-1163-454F-9E00-400314082623}" destId="{6CD96ED2-B983-4077-95E8-8A4FAFDA240E}" srcOrd="2" destOrd="0" parTransId="{E3C588DE-53E0-4DCE-B186-9B668BFF08F9}" sibTransId="{693272D0-50CF-42F0-AFF1-F9CA67D6D479}"/>
    <dgm:cxn modelId="{423ED574-25AB-419D-A2D8-DA7D7BD86556}" type="presOf" srcId="{7057F9F0-338E-4A99-9C55-BC0DEB53B7B2}" destId="{AD241021-1B02-4472-A28E-7B17C5C87B8E}" srcOrd="1" destOrd="0" presId="urn:microsoft.com/office/officeart/2005/8/layout/hProcess4"/>
    <dgm:cxn modelId="{869B0981-954A-4DF6-AEF4-62D7F9CB5A26}" srcId="{13C4EC18-1163-454F-9E00-400314082623}" destId="{7D8C10AA-79D9-425E-BBDE-4573379C250E}" srcOrd="1" destOrd="0" parTransId="{1A3D6CE3-DCCF-493B-A43D-32E04B5BE586}" sibTransId="{5C95C068-F804-47A7-B2DD-DC1DC8E00136}"/>
    <dgm:cxn modelId="{BFFC7303-25BA-45C0-8597-C14934F06947}" srcId="{DE02AA35-3737-4567-ACC0-04C9A5BB8BC5}" destId="{CF6B80EF-133A-4104-A4CC-E75515258C50}" srcOrd="0" destOrd="0" parTransId="{A365063A-3A6C-408D-8FC9-4ED71BD31D21}" sibTransId="{D0B98377-C4E3-4A50-A07D-2B03F3B97CE9}"/>
    <dgm:cxn modelId="{0F6D87CC-1823-459F-B02D-A750B9F4322A}" type="presOf" srcId="{693272D0-50CF-42F0-AFF1-F9CA67D6D479}" destId="{1FAC7C19-543D-45BB-94BF-4D76004C0368}" srcOrd="0" destOrd="0" presId="urn:microsoft.com/office/officeart/2005/8/layout/hProcess4"/>
    <dgm:cxn modelId="{BFCBE532-93AA-4358-82CF-2E5AAAF0D898}" type="presOf" srcId="{59CA1FE8-B633-4F71-8AE5-085FFDA96F6D}" destId="{202A3632-6730-49C7-9F1A-10B75BAFEFC3}" srcOrd="0" destOrd="0" presId="urn:microsoft.com/office/officeart/2005/8/layout/hProcess4"/>
    <dgm:cxn modelId="{4E1C1F97-F139-448A-BD17-EBC6C12378F9}" type="presOf" srcId="{7D8C10AA-79D9-425E-BBDE-4573379C250E}" destId="{F14EBF66-D9D6-467B-847C-FA5A772EF342}" srcOrd="0" destOrd="0" presId="urn:microsoft.com/office/officeart/2005/8/layout/hProcess4"/>
    <dgm:cxn modelId="{221C0EAF-CE04-4575-8F45-6B36F52E9EDE}" type="presOf" srcId="{CF6B80EF-133A-4104-A4CC-E75515258C50}" destId="{D3268E68-E81F-40D5-B6C8-DC829D06C3B3}" srcOrd="0" destOrd="0" presId="urn:microsoft.com/office/officeart/2005/8/layout/hProcess4"/>
    <dgm:cxn modelId="{C36DA87C-A097-49EA-9DC7-95BE4D1EC843}" type="presOf" srcId="{DE02AA35-3737-4567-ACC0-04C9A5BB8BC5}" destId="{12C69C66-323F-490A-9464-69A975F70B46}" srcOrd="0" destOrd="0" presId="urn:microsoft.com/office/officeart/2005/8/layout/hProcess4"/>
    <dgm:cxn modelId="{C7665C7C-B692-4AD8-90D9-AC3F72911435}" type="presOf" srcId="{CE5D0DD1-82C6-42A3-B022-100DF97B772F}" destId="{2071A48A-3B6E-4AAE-9302-874D18253AC1}" srcOrd="0" destOrd="0" presId="urn:microsoft.com/office/officeart/2005/8/layout/hProcess4"/>
    <dgm:cxn modelId="{6E52948D-927A-4300-9595-40E0E7E04237}" type="presOf" srcId="{28CA805B-E044-4E80-8547-8E8FDA691E4C}" destId="{8339A441-CD72-4B98-9A42-559BD787E3C7}" srcOrd="0" destOrd="0" presId="urn:microsoft.com/office/officeart/2005/8/layout/hProcess4"/>
    <dgm:cxn modelId="{FE0C332D-77EE-44C5-B283-984DE7E5C330}" type="presOf" srcId="{35E96ABF-3BE4-4D40-AD61-FD303176B32C}" destId="{E1DE31AD-1F14-4DE1-B17D-8CDB7160E530}" srcOrd="0" destOrd="0" presId="urn:microsoft.com/office/officeart/2005/8/layout/hProcess4"/>
    <dgm:cxn modelId="{9F0D3184-26E0-4CA9-A34D-62A05E35B917}" type="presOf" srcId="{35E96ABF-3BE4-4D40-AD61-FD303176B32C}" destId="{3FFD0776-00E3-44C5-A401-7BD1DE534BD8}" srcOrd="1" destOrd="0" presId="urn:microsoft.com/office/officeart/2005/8/layout/hProcess4"/>
    <dgm:cxn modelId="{7B2C26B6-A651-4696-886D-06AB06914C02}" srcId="{13C4EC18-1163-454F-9E00-400314082623}" destId="{DE02AA35-3737-4567-ACC0-04C9A5BB8BC5}" srcOrd="0" destOrd="0" parTransId="{28B10BB2-2806-4618-919B-D726D7C0DE62}" sibTransId="{1B557A6A-44CD-4D65-9D5C-7313C1CEDFA7}"/>
    <dgm:cxn modelId="{C0F0076B-1F35-4A78-8AB8-F82DE4BF1247}" srcId="{28CA805B-E044-4E80-8547-8E8FDA691E4C}" destId="{7057F9F0-338E-4A99-9C55-BC0DEB53B7B2}" srcOrd="0" destOrd="0" parTransId="{2860B878-6813-4A9B-A0E3-4ED1571F8A99}" sibTransId="{BB4E19EA-25BD-4513-8315-E8241164F09B}"/>
    <dgm:cxn modelId="{20EBABC3-642D-4D70-A492-B497300C9A1D}" type="presOf" srcId="{B634A6D5-6D95-4668-8E79-DA8209BE4AFE}" destId="{DF191709-EBB0-47AA-ADF7-3CEDFE6AC4F9}" srcOrd="0" destOrd="0" presId="urn:microsoft.com/office/officeart/2005/8/layout/hProcess4"/>
    <dgm:cxn modelId="{ADC64730-29DB-4E7F-A465-E24239EA1E1A}" type="presOf" srcId="{6CD96ED2-B983-4077-95E8-8A4FAFDA240E}" destId="{A231F606-7FFC-4634-8D7A-2336BB1AA298}" srcOrd="0" destOrd="0" presId="urn:microsoft.com/office/officeart/2005/8/layout/hProcess4"/>
    <dgm:cxn modelId="{EFD08B64-0844-46A2-9D53-96342371A7A6}" type="presOf" srcId="{5C95C068-F804-47A7-B2DD-DC1DC8E00136}" destId="{176D2089-3E96-4D60-80FD-952B2B1FED39}" srcOrd="0" destOrd="0" presId="urn:microsoft.com/office/officeart/2005/8/layout/hProcess4"/>
    <dgm:cxn modelId="{8B5C566F-D043-43D5-8A82-147F06224E39}" srcId="{CE5D0DD1-82C6-42A3-B022-100DF97B772F}" destId="{3940E439-2903-48F8-9501-E6BDD29CB9A0}" srcOrd="0" destOrd="0" parTransId="{8130EF2A-B81E-4A99-817B-148DD6CC6D4C}" sibTransId="{CCEDA723-6722-47A7-8066-A89B1FB3B865}"/>
    <dgm:cxn modelId="{C3D63ACB-0A4E-49A5-A775-73D42577FD86}" srcId="{7D8C10AA-79D9-425E-BBDE-4573379C250E}" destId="{35E96ABF-3BE4-4D40-AD61-FD303176B32C}" srcOrd="0" destOrd="0" parTransId="{7ECA1350-3CA3-4A2D-BCAC-345BB75C5F54}" sibTransId="{3942EAA8-D837-44F8-B393-DE1D4B1A9F5D}"/>
    <dgm:cxn modelId="{0FE416BC-44CF-4E52-8FAD-DF9ACC6AD75F}" type="presOf" srcId="{59CA1FE8-B633-4F71-8AE5-085FFDA96F6D}" destId="{14B55AA1-2EC7-4316-AD58-77F70D847513}" srcOrd="1" destOrd="0" presId="urn:microsoft.com/office/officeart/2005/8/layout/hProcess4"/>
    <dgm:cxn modelId="{16BE9BBB-50B4-4750-AAF2-610C3ABB4991}" type="presOf" srcId="{3940E439-2903-48F8-9501-E6BDD29CB9A0}" destId="{B29CD92D-9707-46F7-9305-0158C5910383}" srcOrd="1" destOrd="0" presId="urn:microsoft.com/office/officeart/2005/8/layout/hProcess4"/>
    <dgm:cxn modelId="{7E8FFDF4-9B94-4A97-A2A3-6E1AA7AA462E}" type="presParOf" srcId="{C0444855-74ED-4BA5-A8EC-42DA97C2F433}" destId="{2AD26607-919E-43FD-856E-099C70107C88}" srcOrd="0" destOrd="0" presId="urn:microsoft.com/office/officeart/2005/8/layout/hProcess4"/>
    <dgm:cxn modelId="{3517F301-7801-4396-A2A8-87053B33B5DE}" type="presParOf" srcId="{C0444855-74ED-4BA5-A8EC-42DA97C2F433}" destId="{65A3D88B-55F7-467F-AF8A-5CB89C9D8C03}" srcOrd="1" destOrd="0" presId="urn:microsoft.com/office/officeart/2005/8/layout/hProcess4"/>
    <dgm:cxn modelId="{FCA46FE1-7113-4823-BEBA-3E4E53326929}" type="presParOf" srcId="{C0444855-74ED-4BA5-A8EC-42DA97C2F433}" destId="{E6ACD0E9-7770-4224-BB29-67863E43FCE0}" srcOrd="2" destOrd="0" presId="urn:microsoft.com/office/officeart/2005/8/layout/hProcess4"/>
    <dgm:cxn modelId="{2E1EDF34-524F-4B8F-920C-B008B5F38BA7}" type="presParOf" srcId="{E6ACD0E9-7770-4224-BB29-67863E43FCE0}" destId="{79E731D8-23BC-41F7-A2C9-313F9980E72A}" srcOrd="0" destOrd="0" presId="urn:microsoft.com/office/officeart/2005/8/layout/hProcess4"/>
    <dgm:cxn modelId="{3F985937-3ED7-4404-8E23-BB4821BE889B}" type="presParOf" srcId="{79E731D8-23BC-41F7-A2C9-313F9980E72A}" destId="{0FDF8754-3B9B-4F42-9643-EF8EC3EEA685}" srcOrd="0" destOrd="0" presId="urn:microsoft.com/office/officeart/2005/8/layout/hProcess4"/>
    <dgm:cxn modelId="{DA7E5FC4-59EB-4032-96B4-2645FEDD8D88}" type="presParOf" srcId="{79E731D8-23BC-41F7-A2C9-313F9980E72A}" destId="{D3268E68-E81F-40D5-B6C8-DC829D06C3B3}" srcOrd="1" destOrd="0" presId="urn:microsoft.com/office/officeart/2005/8/layout/hProcess4"/>
    <dgm:cxn modelId="{61937F2F-BE86-452F-8901-8DAD55DC52F9}" type="presParOf" srcId="{79E731D8-23BC-41F7-A2C9-313F9980E72A}" destId="{78D2CAC6-E831-47AD-AF5F-5F1AA6451CB9}" srcOrd="2" destOrd="0" presId="urn:microsoft.com/office/officeart/2005/8/layout/hProcess4"/>
    <dgm:cxn modelId="{BF55935A-387E-4489-9434-D80162725A97}" type="presParOf" srcId="{79E731D8-23BC-41F7-A2C9-313F9980E72A}" destId="{12C69C66-323F-490A-9464-69A975F70B46}" srcOrd="3" destOrd="0" presId="urn:microsoft.com/office/officeart/2005/8/layout/hProcess4"/>
    <dgm:cxn modelId="{BB446407-E915-40C3-834D-4BFE54B24319}" type="presParOf" srcId="{79E731D8-23BC-41F7-A2C9-313F9980E72A}" destId="{628466EE-34FB-4B85-BCE6-1673F0FEEC2A}" srcOrd="4" destOrd="0" presId="urn:microsoft.com/office/officeart/2005/8/layout/hProcess4"/>
    <dgm:cxn modelId="{DCF7D76D-CA15-492A-A5B3-32E61C89531D}" type="presParOf" srcId="{E6ACD0E9-7770-4224-BB29-67863E43FCE0}" destId="{A31E4307-BFEB-43DB-81A6-E0FE07039B71}" srcOrd="1" destOrd="0" presId="urn:microsoft.com/office/officeart/2005/8/layout/hProcess4"/>
    <dgm:cxn modelId="{0D30496E-A69C-4205-99D7-E865537A2591}" type="presParOf" srcId="{E6ACD0E9-7770-4224-BB29-67863E43FCE0}" destId="{2DA13315-4CCF-41A5-9F14-DFF5EA1A4CB9}" srcOrd="2" destOrd="0" presId="urn:microsoft.com/office/officeart/2005/8/layout/hProcess4"/>
    <dgm:cxn modelId="{4400901F-9CE2-43AB-8F22-21EFB3FBFA09}" type="presParOf" srcId="{2DA13315-4CCF-41A5-9F14-DFF5EA1A4CB9}" destId="{0E3FA760-281A-4F5A-A52E-AB728BA45917}" srcOrd="0" destOrd="0" presId="urn:microsoft.com/office/officeart/2005/8/layout/hProcess4"/>
    <dgm:cxn modelId="{4B736B5B-D3F2-4080-A1E2-C800C5C46EFB}" type="presParOf" srcId="{2DA13315-4CCF-41A5-9F14-DFF5EA1A4CB9}" destId="{E1DE31AD-1F14-4DE1-B17D-8CDB7160E530}" srcOrd="1" destOrd="0" presId="urn:microsoft.com/office/officeart/2005/8/layout/hProcess4"/>
    <dgm:cxn modelId="{1B13C747-D1FF-40FC-B5B5-C69E51BC3DFD}" type="presParOf" srcId="{2DA13315-4CCF-41A5-9F14-DFF5EA1A4CB9}" destId="{3FFD0776-00E3-44C5-A401-7BD1DE534BD8}" srcOrd="2" destOrd="0" presId="urn:microsoft.com/office/officeart/2005/8/layout/hProcess4"/>
    <dgm:cxn modelId="{11E73D20-934C-4B8D-B4E4-3B4D20B93853}" type="presParOf" srcId="{2DA13315-4CCF-41A5-9F14-DFF5EA1A4CB9}" destId="{F14EBF66-D9D6-467B-847C-FA5A772EF342}" srcOrd="3" destOrd="0" presId="urn:microsoft.com/office/officeart/2005/8/layout/hProcess4"/>
    <dgm:cxn modelId="{C5B7861E-7DFA-4C64-8B37-0B6A5651E269}" type="presParOf" srcId="{2DA13315-4CCF-41A5-9F14-DFF5EA1A4CB9}" destId="{6A630758-BADD-43BA-A701-2C4728E5AA12}" srcOrd="4" destOrd="0" presId="urn:microsoft.com/office/officeart/2005/8/layout/hProcess4"/>
    <dgm:cxn modelId="{432403BC-083D-40FA-BF0E-1E6E6496021E}" type="presParOf" srcId="{E6ACD0E9-7770-4224-BB29-67863E43FCE0}" destId="{176D2089-3E96-4D60-80FD-952B2B1FED39}" srcOrd="3" destOrd="0" presId="urn:microsoft.com/office/officeart/2005/8/layout/hProcess4"/>
    <dgm:cxn modelId="{55F75309-44ED-4590-8CA2-00BF45741A49}" type="presParOf" srcId="{E6ACD0E9-7770-4224-BB29-67863E43FCE0}" destId="{CD478880-CF33-40F0-A57D-906173BB9AE4}" srcOrd="4" destOrd="0" presId="urn:microsoft.com/office/officeart/2005/8/layout/hProcess4"/>
    <dgm:cxn modelId="{0D73CAE5-0B5E-4835-8762-82294A4A75F1}" type="presParOf" srcId="{CD478880-CF33-40F0-A57D-906173BB9AE4}" destId="{874B4B86-30DE-4A87-A490-B2850373780C}" srcOrd="0" destOrd="0" presId="urn:microsoft.com/office/officeart/2005/8/layout/hProcess4"/>
    <dgm:cxn modelId="{DDD59031-B6F4-49A3-BD92-531F5702E876}" type="presParOf" srcId="{CD478880-CF33-40F0-A57D-906173BB9AE4}" destId="{202A3632-6730-49C7-9F1A-10B75BAFEFC3}" srcOrd="1" destOrd="0" presId="urn:microsoft.com/office/officeart/2005/8/layout/hProcess4"/>
    <dgm:cxn modelId="{5626C445-D913-4E8B-BAF2-220852AFD840}" type="presParOf" srcId="{CD478880-CF33-40F0-A57D-906173BB9AE4}" destId="{14B55AA1-2EC7-4316-AD58-77F70D847513}" srcOrd="2" destOrd="0" presId="urn:microsoft.com/office/officeart/2005/8/layout/hProcess4"/>
    <dgm:cxn modelId="{99673896-B483-4BE5-BC2E-673706872357}" type="presParOf" srcId="{CD478880-CF33-40F0-A57D-906173BB9AE4}" destId="{A231F606-7FFC-4634-8D7A-2336BB1AA298}" srcOrd="3" destOrd="0" presId="urn:microsoft.com/office/officeart/2005/8/layout/hProcess4"/>
    <dgm:cxn modelId="{90F02F36-DC77-4C53-A75A-5C744444CB27}" type="presParOf" srcId="{CD478880-CF33-40F0-A57D-906173BB9AE4}" destId="{1FA513F1-34B1-405A-8CD2-0A7ED323F26F}" srcOrd="4" destOrd="0" presId="urn:microsoft.com/office/officeart/2005/8/layout/hProcess4"/>
    <dgm:cxn modelId="{1864D0E5-288A-4E85-B572-DEADDB13A2F4}" type="presParOf" srcId="{E6ACD0E9-7770-4224-BB29-67863E43FCE0}" destId="{1FAC7C19-543D-45BB-94BF-4D76004C0368}" srcOrd="5" destOrd="0" presId="urn:microsoft.com/office/officeart/2005/8/layout/hProcess4"/>
    <dgm:cxn modelId="{B1319C56-037A-4837-AB25-6F4C26936A62}" type="presParOf" srcId="{E6ACD0E9-7770-4224-BB29-67863E43FCE0}" destId="{7DFEFAEF-791F-4B02-9843-A68FEA3B4448}" srcOrd="6" destOrd="0" presId="urn:microsoft.com/office/officeart/2005/8/layout/hProcess4"/>
    <dgm:cxn modelId="{CD8C3A55-01C5-4FC7-911D-865DB5E78769}" type="presParOf" srcId="{7DFEFAEF-791F-4B02-9843-A68FEA3B4448}" destId="{F1B4185E-05F4-440A-9A86-9C9A66E4326E}" srcOrd="0" destOrd="0" presId="urn:microsoft.com/office/officeart/2005/8/layout/hProcess4"/>
    <dgm:cxn modelId="{DDB65A7D-44F1-4739-AC37-423A81640B95}" type="presParOf" srcId="{7DFEFAEF-791F-4B02-9843-A68FEA3B4448}" destId="{BB88AFA8-D00C-4A93-BB3C-3C17C994D2AF}" srcOrd="1" destOrd="0" presId="urn:microsoft.com/office/officeart/2005/8/layout/hProcess4"/>
    <dgm:cxn modelId="{192F1B39-F870-49F5-9177-5CCB0E3EF125}" type="presParOf" srcId="{7DFEFAEF-791F-4B02-9843-A68FEA3B4448}" destId="{B29CD92D-9707-46F7-9305-0158C5910383}" srcOrd="2" destOrd="0" presId="urn:microsoft.com/office/officeart/2005/8/layout/hProcess4"/>
    <dgm:cxn modelId="{6A6CE69B-BC19-4CB1-95B5-70EA99E6195A}" type="presParOf" srcId="{7DFEFAEF-791F-4B02-9843-A68FEA3B4448}" destId="{2071A48A-3B6E-4AAE-9302-874D18253AC1}" srcOrd="3" destOrd="0" presId="urn:microsoft.com/office/officeart/2005/8/layout/hProcess4"/>
    <dgm:cxn modelId="{60048609-5875-4E09-A7C3-ABA297D5811A}" type="presParOf" srcId="{7DFEFAEF-791F-4B02-9843-A68FEA3B4448}" destId="{C80C06FA-486D-45F4-91ED-DEDF17EF7DDD}" srcOrd="4" destOrd="0" presId="urn:microsoft.com/office/officeart/2005/8/layout/hProcess4"/>
    <dgm:cxn modelId="{A1058A89-7599-42F4-9E55-47BBB3CF608B}" type="presParOf" srcId="{E6ACD0E9-7770-4224-BB29-67863E43FCE0}" destId="{62964EFD-D36F-4494-907B-F96B4A353632}" srcOrd="7" destOrd="0" presId="urn:microsoft.com/office/officeart/2005/8/layout/hProcess4"/>
    <dgm:cxn modelId="{BDC3FD7D-1D7A-4A68-AC7A-7434C3318290}" type="presParOf" srcId="{E6ACD0E9-7770-4224-BB29-67863E43FCE0}" destId="{34ABABE8-CDE3-474B-9AFA-A2C21B20432F}" srcOrd="8" destOrd="0" presId="urn:microsoft.com/office/officeart/2005/8/layout/hProcess4"/>
    <dgm:cxn modelId="{E8457280-3336-416E-B571-8CB4B0F8607F}" type="presParOf" srcId="{34ABABE8-CDE3-474B-9AFA-A2C21B20432F}" destId="{70238F63-1095-4DEA-A572-C4ECAB40F497}" srcOrd="0" destOrd="0" presId="urn:microsoft.com/office/officeart/2005/8/layout/hProcess4"/>
    <dgm:cxn modelId="{6D716EA9-D4E6-4E46-B695-8A5BEEA12D3D}" type="presParOf" srcId="{34ABABE8-CDE3-474B-9AFA-A2C21B20432F}" destId="{966A5B94-CB6C-4AE9-8D4E-7BD7AFCFA69C}" srcOrd="1" destOrd="0" presId="urn:microsoft.com/office/officeart/2005/8/layout/hProcess4"/>
    <dgm:cxn modelId="{C8A524B1-C0CE-4C8E-92C5-FAFB3D24DE5C}" type="presParOf" srcId="{34ABABE8-CDE3-474B-9AFA-A2C21B20432F}" destId="{AD241021-1B02-4472-A28E-7B17C5C87B8E}" srcOrd="2" destOrd="0" presId="urn:microsoft.com/office/officeart/2005/8/layout/hProcess4"/>
    <dgm:cxn modelId="{165DFA87-0108-48C3-8219-5ECD0A50A284}" type="presParOf" srcId="{34ABABE8-CDE3-474B-9AFA-A2C21B20432F}" destId="{8339A441-CD72-4B98-9A42-559BD787E3C7}" srcOrd="3" destOrd="0" presId="urn:microsoft.com/office/officeart/2005/8/layout/hProcess4"/>
    <dgm:cxn modelId="{A58FB5DE-3E9E-4FCA-AC51-E810D4766FE4}" type="presParOf" srcId="{34ABABE8-CDE3-474B-9AFA-A2C21B20432F}" destId="{0652F885-67F4-43C9-8180-BA11832DA519}" srcOrd="4" destOrd="0" presId="urn:microsoft.com/office/officeart/2005/8/layout/hProcess4"/>
    <dgm:cxn modelId="{8145D32F-098C-4F29-8FE6-0A5270D1CF9B}" type="presParOf" srcId="{E6ACD0E9-7770-4224-BB29-67863E43FCE0}" destId="{DF191709-EBB0-47AA-ADF7-3CEDFE6AC4F9}" srcOrd="9" destOrd="0" presId="urn:microsoft.com/office/officeart/2005/8/layout/hProcess4"/>
    <dgm:cxn modelId="{E1F3322A-B8FE-4E8D-9F35-026DD1D70902}" type="presParOf" srcId="{E6ACD0E9-7770-4224-BB29-67863E43FCE0}" destId="{14B6C02B-FB3D-473D-9D50-68D4A28D82EF}" srcOrd="10" destOrd="0" presId="urn:microsoft.com/office/officeart/2005/8/layout/hProcess4"/>
    <dgm:cxn modelId="{A30E02C7-4FE6-4D0A-B050-388FBC5EAE57}" type="presParOf" srcId="{14B6C02B-FB3D-473D-9D50-68D4A28D82EF}" destId="{4C95B50C-E09B-4CD4-8C93-A4AFE5387805}" srcOrd="0" destOrd="0" presId="urn:microsoft.com/office/officeart/2005/8/layout/hProcess4"/>
    <dgm:cxn modelId="{345B1657-22F6-413E-91F0-6D64E0497D21}" type="presParOf" srcId="{14B6C02B-FB3D-473D-9D50-68D4A28D82EF}" destId="{21BEB819-3AB9-4F4D-AEFE-596308435B33}" srcOrd="1" destOrd="0" presId="urn:microsoft.com/office/officeart/2005/8/layout/hProcess4"/>
    <dgm:cxn modelId="{36232BBD-8383-460E-8C03-AFBD880E85BE}" type="presParOf" srcId="{14B6C02B-FB3D-473D-9D50-68D4A28D82EF}" destId="{9E4DF260-BED3-468C-9F7F-7F628718F3F5}" srcOrd="2" destOrd="0" presId="urn:microsoft.com/office/officeart/2005/8/layout/hProcess4"/>
    <dgm:cxn modelId="{2D93ECB3-1BE8-4D29-8ACF-9B45B2FF5283}" type="presParOf" srcId="{14B6C02B-FB3D-473D-9D50-68D4A28D82EF}" destId="{F93649F6-B473-458B-A12D-650C64B42A70}" srcOrd="3" destOrd="0" presId="urn:microsoft.com/office/officeart/2005/8/layout/hProcess4"/>
    <dgm:cxn modelId="{E996409C-8358-4DD3-984A-253382EA7576}" type="presParOf" srcId="{14B6C02B-FB3D-473D-9D50-68D4A28D82EF}" destId="{E2D81E5D-CACE-4176-AD38-7AB0F221707B}"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9E5AF8-F9F0-4959-8894-6CA019AD6349}">
      <dsp:nvSpPr>
        <dsp:cNvPr id="0" name=""/>
        <dsp:cNvSpPr/>
      </dsp:nvSpPr>
      <dsp:spPr>
        <a:xfrm>
          <a:off x="48319"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akt oskarżenia</a:t>
          </a:r>
          <a:endParaRPr lang="pl-PL" sz="1900" kern="1200" dirty="0"/>
        </a:p>
      </dsp:txBody>
      <dsp:txXfrm>
        <a:off x="48319" y="232"/>
        <a:ext cx="2385776" cy="1431466"/>
      </dsp:txXfrm>
    </dsp:sp>
    <dsp:sp modelId="{15C1DEF6-187D-425E-BD32-E9DA9BEEE637}">
      <dsp:nvSpPr>
        <dsp:cNvPr id="0" name=""/>
        <dsp:cNvSpPr/>
      </dsp:nvSpPr>
      <dsp:spPr>
        <a:xfrm>
          <a:off x="2672674"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umorzenie postępowania</a:t>
          </a:r>
          <a:endParaRPr lang="pl-PL" sz="1900" kern="1200" dirty="0"/>
        </a:p>
      </dsp:txBody>
      <dsp:txXfrm>
        <a:off x="2672674" y="232"/>
        <a:ext cx="2385776" cy="1431466"/>
      </dsp:txXfrm>
    </dsp:sp>
    <dsp:sp modelId="{E94D252F-CB6F-4AB5-99B1-97EC4321D0BF}">
      <dsp:nvSpPr>
        <dsp:cNvPr id="0" name=""/>
        <dsp:cNvSpPr/>
      </dsp:nvSpPr>
      <dsp:spPr>
        <a:xfrm>
          <a:off x="5297028"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akt oskarżenia z wnioskiem o skazanie bez przeprowadzania rozprawy</a:t>
          </a:r>
          <a:endParaRPr lang="pl-PL" sz="1900" kern="1200" dirty="0"/>
        </a:p>
      </dsp:txBody>
      <dsp:txXfrm>
        <a:off x="5297028" y="232"/>
        <a:ext cx="2385776" cy="1431466"/>
      </dsp:txXfrm>
    </dsp:sp>
    <dsp:sp modelId="{7DE66F8E-FEF1-4DA0-B4E1-658E4CF4855B}">
      <dsp:nvSpPr>
        <dsp:cNvPr id="0" name=""/>
        <dsp:cNvSpPr/>
      </dsp:nvSpPr>
      <dsp:spPr>
        <a:xfrm>
          <a:off x="48319" y="1670276"/>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samoistny wniosek o skazanie bez przeprowadzania rozprawy</a:t>
          </a:r>
          <a:endParaRPr lang="pl-PL" sz="1900" kern="1200" dirty="0"/>
        </a:p>
      </dsp:txBody>
      <dsp:txXfrm>
        <a:off x="48319" y="1670276"/>
        <a:ext cx="2385776" cy="1431466"/>
      </dsp:txXfrm>
    </dsp:sp>
    <dsp:sp modelId="{27603CE4-0115-402C-9053-A49E0072887D}">
      <dsp:nvSpPr>
        <dsp:cNvPr id="0" name=""/>
        <dsp:cNvSpPr/>
      </dsp:nvSpPr>
      <dsp:spPr>
        <a:xfrm>
          <a:off x="2672674" y="1670276"/>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wniosek o warunkowe umorzenie postępowania</a:t>
          </a:r>
          <a:endParaRPr lang="pl-PL" sz="1900" kern="1200" dirty="0"/>
        </a:p>
      </dsp:txBody>
      <dsp:txXfrm>
        <a:off x="2672674" y="1670276"/>
        <a:ext cx="2385776" cy="1431466"/>
      </dsp:txXfrm>
    </dsp:sp>
    <dsp:sp modelId="{FD9A22AB-5607-426F-876B-F44EC4775C1D}">
      <dsp:nvSpPr>
        <dsp:cNvPr id="0" name=""/>
        <dsp:cNvSpPr/>
      </dsp:nvSpPr>
      <dsp:spPr>
        <a:xfrm>
          <a:off x="5297028" y="1670276"/>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latin typeface="Gill Sans MT" panose="020B0502020104020203"/>
            </a:rPr>
            <a:t>wniosek o umorzenie postępowania i zastosowanie środków zabezpieczających</a:t>
          </a:r>
        </a:p>
      </dsp:txBody>
      <dsp:txXfrm>
        <a:off x="5297028" y="1670276"/>
        <a:ext cx="2385776" cy="14314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EEB115-40F0-4CC5-8EF7-FDC8E5A71FC1}">
      <dsp:nvSpPr>
        <dsp:cNvPr id="0" name=""/>
        <dsp:cNvSpPr/>
      </dsp:nvSpPr>
      <dsp:spPr>
        <a:xfrm>
          <a:off x="0"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a:latin typeface="Gill Sans MT" panose="020B0502020104020203"/>
            </a:rPr>
            <a:t>"zwykłe"</a:t>
          </a:r>
          <a:endParaRPr lang="pl-PL" sz="3500" kern="1200" dirty="0"/>
        </a:p>
      </dsp:txBody>
      <dsp:txXfrm>
        <a:off x="0" y="826194"/>
        <a:ext cx="2415976" cy="1449585"/>
      </dsp:txXfrm>
    </dsp:sp>
    <dsp:sp modelId="{6C2478C6-5392-477D-98B6-B8A6FDB8E2A7}">
      <dsp:nvSpPr>
        <dsp:cNvPr id="0" name=""/>
        <dsp:cNvSpPr/>
      </dsp:nvSpPr>
      <dsp:spPr>
        <a:xfrm>
          <a:off x="2657574"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a:latin typeface="Gill Sans MT" panose="020B0502020104020203"/>
            </a:rPr>
            <a:t>rejestrowe</a:t>
          </a:r>
          <a:endParaRPr lang="pl-PL" sz="3500" kern="1200" dirty="0"/>
        </a:p>
      </dsp:txBody>
      <dsp:txXfrm>
        <a:off x="2657574" y="826194"/>
        <a:ext cx="2415976" cy="1449585"/>
      </dsp:txXfrm>
    </dsp:sp>
    <dsp:sp modelId="{2B5406DB-4A91-4F3F-87E7-16E9B595DCD6}">
      <dsp:nvSpPr>
        <dsp:cNvPr id="0" name=""/>
        <dsp:cNvSpPr/>
      </dsp:nvSpPr>
      <dsp:spPr>
        <a:xfrm>
          <a:off x="5315148"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3500" kern="1200" dirty="0">
              <a:latin typeface="Gill Sans MT" panose="020B0502020104020203"/>
            </a:rPr>
            <a:t>absorpcyjne</a:t>
          </a:r>
          <a:endParaRPr lang="pl-PL" sz="3500" kern="1200" dirty="0"/>
        </a:p>
      </dsp:txBody>
      <dsp:txXfrm>
        <a:off x="5315148" y="826194"/>
        <a:ext cx="2415976" cy="14495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5551A6-77CE-4C6A-930B-4B577C761CAB}">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pl-PL" sz="4500" kern="1200">
              <a:latin typeface="Gill Sans MT" panose="020B0502020104020203"/>
            </a:rPr>
            <a:t>wniosek samoistny</a:t>
          </a:r>
          <a:endParaRPr lang="pl-PL" sz="4500" kern="1200"/>
        </a:p>
      </dsp:txBody>
      <dsp:txXfrm>
        <a:off x="943" y="446810"/>
        <a:ext cx="3680589" cy="2208353"/>
      </dsp:txXfrm>
    </dsp:sp>
    <dsp:sp modelId="{73D7B4AB-BF26-460D-967F-9C2DCA56E114}">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pl-PL" sz="4500" kern="1200">
              <a:latin typeface="Gill Sans MT" panose="020B0502020104020203"/>
            </a:rPr>
            <a:t>akt oskarżenia z załączonym wnioskiem</a:t>
          </a:r>
          <a:endParaRPr lang="pl-PL" sz="4500" kern="1200"/>
        </a:p>
      </dsp:txBody>
      <dsp:txXfrm>
        <a:off x="4049591" y="446810"/>
        <a:ext cx="3680589" cy="220835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268E68-E81F-40D5-B6C8-DC829D06C3B3}">
      <dsp:nvSpPr>
        <dsp:cNvPr id="0" name=""/>
        <dsp:cNvSpPr/>
      </dsp:nvSpPr>
      <dsp:spPr>
        <a:xfrm>
          <a:off x="3157"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a:t>odmowa wszczęcia postępowania przygotowawczego</a:t>
          </a:r>
        </a:p>
      </dsp:txBody>
      <dsp:txXfrm>
        <a:off x="3157" y="923110"/>
        <a:ext cx="1522512" cy="986664"/>
      </dsp:txXfrm>
    </dsp:sp>
    <dsp:sp modelId="{A31E4307-BFEB-43DB-81A6-E0FE07039B71}">
      <dsp:nvSpPr>
        <dsp:cNvPr id="0" name=""/>
        <dsp:cNvSpPr/>
      </dsp:nvSpPr>
      <dsp:spPr>
        <a:xfrm>
          <a:off x="838455" y="1149230"/>
          <a:ext cx="1786834" cy="1786834"/>
        </a:xfrm>
        <a:prstGeom prst="leftCircularArrow">
          <a:avLst>
            <a:gd name="adj1" fmla="val 3753"/>
            <a:gd name="adj2" fmla="val 468537"/>
            <a:gd name="adj3" fmla="val 2244048"/>
            <a:gd name="adj4" fmla="val 9024489"/>
            <a:gd name="adj5" fmla="val 43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C69C66-323F-490A-9464-69A975F70B46}">
      <dsp:nvSpPr>
        <dsp:cNvPr id="0" name=""/>
        <dsp:cNvSpPr/>
      </dsp:nvSpPr>
      <dsp:spPr>
        <a:xfrm>
          <a:off x="341494" y="1909774"/>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a:latin typeface="Gill Sans MT" panose="020B0502020104020203"/>
            </a:rPr>
            <a:t>zażalenie pokrzywdzonego</a:t>
          </a:r>
          <a:r>
            <a:rPr lang="pl-PL" sz="900" kern="1200" dirty="0">
              <a:latin typeface="Gill Sans MT" panose="020B0502020104020203"/>
            </a:rPr>
            <a:t> do sądu</a:t>
          </a:r>
        </a:p>
      </dsp:txBody>
      <dsp:txXfrm>
        <a:off x="341494" y="1909774"/>
        <a:ext cx="1353344" cy="538180"/>
      </dsp:txXfrm>
    </dsp:sp>
    <dsp:sp modelId="{E1DE31AD-1F14-4DE1-B17D-8CDB7160E530}">
      <dsp:nvSpPr>
        <dsp:cNvPr id="0" name=""/>
        <dsp:cNvSpPr/>
      </dsp:nvSpPr>
      <dsp:spPr>
        <a:xfrm>
          <a:off x="2014200"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dirty="0">
              <a:latin typeface="Gill Sans MT" panose="020B0502020104020203"/>
            </a:rPr>
            <a:t>uwzględnienie zażalenia przez sąd - uchylenie postanowienia o odmowie wszczęcia postępowania </a:t>
          </a:r>
          <a:endParaRPr lang="pl-PL" sz="1100" kern="1200" dirty="0"/>
        </a:p>
      </dsp:txBody>
      <dsp:txXfrm>
        <a:off x="2014200" y="1192200"/>
        <a:ext cx="1522512" cy="986664"/>
      </dsp:txXfrm>
    </dsp:sp>
    <dsp:sp modelId="{176D2089-3E96-4D60-80FD-952B2B1FED39}">
      <dsp:nvSpPr>
        <dsp:cNvPr id="0" name=""/>
        <dsp:cNvSpPr/>
      </dsp:nvSpPr>
      <dsp:spPr>
        <a:xfrm>
          <a:off x="2836810" y="116672"/>
          <a:ext cx="1981377" cy="1981377"/>
        </a:xfrm>
        <a:prstGeom prst="circularArrow">
          <a:avLst>
            <a:gd name="adj1" fmla="val 3385"/>
            <a:gd name="adj2" fmla="val 418827"/>
            <a:gd name="adj3" fmla="val 19405662"/>
            <a:gd name="adj4" fmla="val 12575511"/>
            <a:gd name="adj5" fmla="val 394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4EBF66-D9D6-467B-847C-FA5A772EF342}">
      <dsp:nvSpPr>
        <dsp:cNvPr id="0" name=""/>
        <dsp:cNvSpPr/>
      </dsp:nvSpPr>
      <dsp:spPr>
        <a:xfrm>
          <a:off x="2352536" y="654019"/>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dirty="0">
              <a:latin typeface="Gill Sans MT" panose="020B0502020104020203"/>
            </a:rPr>
            <a:t>Przekazanie przez sąd sprawy prokuratorowi</a:t>
          </a:r>
          <a:endParaRPr lang="pl-PL" sz="900" kern="1200" dirty="0"/>
        </a:p>
      </dsp:txBody>
      <dsp:txXfrm>
        <a:off x="2352536" y="654019"/>
        <a:ext cx="1353344" cy="538180"/>
      </dsp:txXfrm>
    </dsp:sp>
    <dsp:sp modelId="{202A3632-6730-49C7-9F1A-10B75BAFEFC3}">
      <dsp:nvSpPr>
        <dsp:cNvPr id="0" name=""/>
        <dsp:cNvSpPr/>
      </dsp:nvSpPr>
      <dsp:spPr>
        <a:xfrm>
          <a:off x="4025243"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a:t>ponowna odmowa wszczęcia postępowania przygotowawczego</a:t>
          </a:r>
        </a:p>
      </dsp:txBody>
      <dsp:txXfrm>
        <a:off x="4025243" y="923110"/>
        <a:ext cx="1522512" cy="986664"/>
      </dsp:txXfrm>
    </dsp:sp>
    <dsp:sp modelId="{1FAC7C19-543D-45BB-94BF-4D76004C0368}">
      <dsp:nvSpPr>
        <dsp:cNvPr id="0" name=""/>
        <dsp:cNvSpPr/>
      </dsp:nvSpPr>
      <dsp:spPr>
        <a:xfrm>
          <a:off x="4860541" y="1149230"/>
          <a:ext cx="1786834" cy="1786834"/>
        </a:xfrm>
        <a:prstGeom prst="leftCircularArrow">
          <a:avLst>
            <a:gd name="adj1" fmla="val 3753"/>
            <a:gd name="adj2" fmla="val 468537"/>
            <a:gd name="adj3" fmla="val 2244048"/>
            <a:gd name="adj4" fmla="val 9024489"/>
            <a:gd name="adj5" fmla="val 43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31F606-7FFC-4634-8D7A-2336BB1AA298}">
      <dsp:nvSpPr>
        <dsp:cNvPr id="0" name=""/>
        <dsp:cNvSpPr/>
      </dsp:nvSpPr>
      <dsp:spPr>
        <a:xfrm>
          <a:off x="4363579" y="1909774"/>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dirty="0">
              <a:latin typeface="Gill Sans MT" panose="020B0502020104020203"/>
            </a:rPr>
            <a:t>zażalenie pokrzywdzonego</a:t>
          </a:r>
          <a:r>
            <a:rPr lang="pl-PL" sz="900" kern="1200" dirty="0"/>
            <a:t> do prokuratora nadrzędnego</a:t>
          </a:r>
        </a:p>
      </dsp:txBody>
      <dsp:txXfrm>
        <a:off x="4363579" y="1909774"/>
        <a:ext cx="1353344" cy="538180"/>
      </dsp:txXfrm>
    </dsp:sp>
    <dsp:sp modelId="{BB88AFA8-D00C-4A93-BB3C-3C17C994D2AF}">
      <dsp:nvSpPr>
        <dsp:cNvPr id="0" name=""/>
        <dsp:cNvSpPr/>
      </dsp:nvSpPr>
      <dsp:spPr>
        <a:xfrm>
          <a:off x="6036286"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dirty="0">
              <a:latin typeface="Gill Sans MT" panose="020B0502020104020203"/>
            </a:rPr>
            <a:t>utrzymanie w mocy przez</a:t>
          </a:r>
          <a:r>
            <a:rPr lang="pl-PL" sz="1100" kern="1200" dirty="0"/>
            <a:t> prokuratora </a:t>
          </a:r>
          <a:r>
            <a:rPr lang="pl-PL" sz="1100" kern="1200" dirty="0">
              <a:latin typeface="Gill Sans MT" panose="020B0502020104020203"/>
            </a:rPr>
            <a:t>nadrzędnego zaskarżonego postanowienia </a:t>
          </a:r>
        </a:p>
      </dsp:txBody>
      <dsp:txXfrm>
        <a:off x="6036286" y="1192200"/>
        <a:ext cx="1522512" cy="986664"/>
      </dsp:txXfrm>
    </dsp:sp>
    <dsp:sp modelId="{2071A48A-3B6E-4AAE-9302-874D18253AC1}">
      <dsp:nvSpPr>
        <dsp:cNvPr id="0" name=""/>
        <dsp:cNvSpPr/>
      </dsp:nvSpPr>
      <dsp:spPr>
        <a:xfrm>
          <a:off x="6374622" y="654019"/>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b="1" kern="1200" dirty="0">
              <a:latin typeface="Gill Sans MT" panose="020B0502020104020203"/>
            </a:rPr>
            <a:t>UPRAWNIENIE DO WNIESIENIA SUBSYDIARNEGO A/O</a:t>
          </a:r>
        </a:p>
      </dsp:txBody>
      <dsp:txXfrm>
        <a:off x="6374622" y="654019"/>
        <a:ext cx="1353344" cy="5381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268E68-E81F-40D5-B6C8-DC829D06C3B3}">
      <dsp:nvSpPr>
        <dsp:cNvPr id="0" name=""/>
        <dsp:cNvSpPr/>
      </dsp:nvSpPr>
      <dsp:spPr>
        <a:xfrm>
          <a:off x="3157"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a:latin typeface="Gill Sans MT" panose="020B0502020104020203"/>
            </a:rPr>
            <a:t>umorzenie postępowania</a:t>
          </a:r>
          <a:r>
            <a:rPr lang="pl-PL" sz="1100" kern="1200"/>
            <a:t> przygotowawczego</a:t>
          </a:r>
        </a:p>
      </dsp:txBody>
      <dsp:txXfrm>
        <a:off x="3157" y="923110"/>
        <a:ext cx="1522512" cy="986664"/>
      </dsp:txXfrm>
    </dsp:sp>
    <dsp:sp modelId="{A31E4307-BFEB-43DB-81A6-E0FE07039B71}">
      <dsp:nvSpPr>
        <dsp:cNvPr id="0" name=""/>
        <dsp:cNvSpPr/>
      </dsp:nvSpPr>
      <dsp:spPr>
        <a:xfrm>
          <a:off x="838455" y="1149230"/>
          <a:ext cx="1786834" cy="1786834"/>
        </a:xfrm>
        <a:prstGeom prst="leftCircularArrow">
          <a:avLst>
            <a:gd name="adj1" fmla="val 3753"/>
            <a:gd name="adj2" fmla="val 468537"/>
            <a:gd name="adj3" fmla="val 2244048"/>
            <a:gd name="adj4" fmla="val 9024489"/>
            <a:gd name="adj5" fmla="val 43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C69C66-323F-490A-9464-69A975F70B46}">
      <dsp:nvSpPr>
        <dsp:cNvPr id="0" name=""/>
        <dsp:cNvSpPr/>
      </dsp:nvSpPr>
      <dsp:spPr>
        <a:xfrm>
          <a:off x="341494" y="1909774"/>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a:latin typeface="Gill Sans MT" panose="020B0502020104020203"/>
            </a:rPr>
            <a:t>zażalenie pokrzywdzonego</a:t>
          </a:r>
          <a:r>
            <a:rPr lang="pl-PL" sz="900" kern="1200" dirty="0">
              <a:latin typeface="Gill Sans MT" panose="020B0502020104020203"/>
            </a:rPr>
            <a:t> do sądu</a:t>
          </a:r>
        </a:p>
      </dsp:txBody>
      <dsp:txXfrm>
        <a:off x="341494" y="1909774"/>
        <a:ext cx="1353344" cy="538180"/>
      </dsp:txXfrm>
    </dsp:sp>
    <dsp:sp modelId="{E1DE31AD-1F14-4DE1-B17D-8CDB7160E530}">
      <dsp:nvSpPr>
        <dsp:cNvPr id="0" name=""/>
        <dsp:cNvSpPr/>
      </dsp:nvSpPr>
      <dsp:spPr>
        <a:xfrm>
          <a:off x="2014200"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dirty="0">
              <a:latin typeface="Gill Sans MT" panose="020B0502020104020203"/>
            </a:rPr>
            <a:t>uwzględnienie zażalenia przez sąd - uchylenie postanowienia o umorzeniu postępowania </a:t>
          </a:r>
          <a:endParaRPr lang="pl-PL" sz="1100" kern="1200" dirty="0"/>
        </a:p>
      </dsp:txBody>
      <dsp:txXfrm>
        <a:off x="2014200" y="1192200"/>
        <a:ext cx="1522512" cy="986664"/>
      </dsp:txXfrm>
    </dsp:sp>
    <dsp:sp modelId="{176D2089-3E96-4D60-80FD-952B2B1FED39}">
      <dsp:nvSpPr>
        <dsp:cNvPr id="0" name=""/>
        <dsp:cNvSpPr/>
      </dsp:nvSpPr>
      <dsp:spPr>
        <a:xfrm>
          <a:off x="2836810" y="116672"/>
          <a:ext cx="1981377" cy="1981377"/>
        </a:xfrm>
        <a:prstGeom prst="circularArrow">
          <a:avLst>
            <a:gd name="adj1" fmla="val 3385"/>
            <a:gd name="adj2" fmla="val 418827"/>
            <a:gd name="adj3" fmla="val 19405662"/>
            <a:gd name="adj4" fmla="val 12575511"/>
            <a:gd name="adj5" fmla="val 394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4EBF66-D9D6-467B-847C-FA5A772EF342}">
      <dsp:nvSpPr>
        <dsp:cNvPr id="0" name=""/>
        <dsp:cNvSpPr/>
      </dsp:nvSpPr>
      <dsp:spPr>
        <a:xfrm>
          <a:off x="2352536" y="654019"/>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dirty="0">
              <a:latin typeface="Gill Sans MT" panose="020B0502020104020203"/>
            </a:rPr>
            <a:t>Przekazanie przez sąd sprawy prokuratorowi</a:t>
          </a:r>
          <a:endParaRPr lang="pl-PL" sz="900" kern="1200" dirty="0"/>
        </a:p>
      </dsp:txBody>
      <dsp:txXfrm>
        <a:off x="2352536" y="654019"/>
        <a:ext cx="1353344" cy="538180"/>
      </dsp:txXfrm>
    </dsp:sp>
    <dsp:sp modelId="{202A3632-6730-49C7-9F1A-10B75BAFEFC3}">
      <dsp:nvSpPr>
        <dsp:cNvPr id="0" name=""/>
        <dsp:cNvSpPr/>
      </dsp:nvSpPr>
      <dsp:spPr>
        <a:xfrm>
          <a:off x="4025243"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a:latin typeface="Gill Sans MT" panose="020B0502020104020203"/>
            </a:rPr>
            <a:t>ponowne</a:t>
          </a:r>
          <a:r>
            <a:rPr lang="pl-PL" sz="1100" kern="1200"/>
            <a:t> </a:t>
          </a:r>
          <a:r>
            <a:rPr lang="pl-PL" sz="1100" kern="1200">
              <a:latin typeface="Gill Sans MT" panose="020B0502020104020203"/>
            </a:rPr>
            <a:t>umorzenie</a:t>
          </a:r>
          <a:r>
            <a:rPr lang="pl-PL" sz="1100" kern="1200"/>
            <a:t> postępowania przygotowawczego</a:t>
          </a:r>
        </a:p>
      </dsp:txBody>
      <dsp:txXfrm>
        <a:off x="4025243" y="923110"/>
        <a:ext cx="1522512" cy="986664"/>
      </dsp:txXfrm>
    </dsp:sp>
    <dsp:sp modelId="{1FAC7C19-543D-45BB-94BF-4D76004C0368}">
      <dsp:nvSpPr>
        <dsp:cNvPr id="0" name=""/>
        <dsp:cNvSpPr/>
      </dsp:nvSpPr>
      <dsp:spPr>
        <a:xfrm>
          <a:off x="4860541" y="1149230"/>
          <a:ext cx="1786834" cy="1786834"/>
        </a:xfrm>
        <a:prstGeom prst="leftCircularArrow">
          <a:avLst>
            <a:gd name="adj1" fmla="val 3753"/>
            <a:gd name="adj2" fmla="val 468537"/>
            <a:gd name="adj3" fmla="val 2244048"/>
            <a:gd name="adj4" fmla="val 9024489"/>
            <a:gd name="adj5" fmla="val 43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31F606-7FFC-4634-8D7A-2336BB1AA298}">
      <dsp:nvSpPr>
        <dsp:cNvPr id="0" name=""/>
        <dsp:cNvSpPr/>
      </dsp:nvSpPr>
      <dsp:spPr>
        <a:xfrm>
          <a:off x="4363579" y="1909774"/>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kern="1200" dirty="0">
              <a:latin typeface="Gill Sans MT" panose="020B0502020104020203"/>
            </a:rPr>
            <a:t>zażalenie pokrzywdzonego</a:t>
          </a:r>
          <a:r>
            <a:rPr lang="pl-PL" sz="900" kern="1200" dirty="0"/>
            <a:t> do prokuratora nadrzędnego</a:t>
          </a:r>
        </a:p>
      </dsp:txBody>
      <dsp:txXfrm>
        <a:off x="4363579" y="1909774"/>
        <a:ext cx="1353344" cy="538180"/>
      </dsp:txXfrm>
    </dsp:sp>
    <dsp:sp modelId="{BB88AFA8-D00C-4A93-BB3C-3C17C994D2AF}">
      <dsp:nvSpPr>
        <dsp:cNvPr id="0" name=""/>
        <dsp:cNvSpPr/>
      </dsp:nvSpPr>
      <dsp:spPr>
        <a:xfrm>
          <a:off x="6036286" y="923110"/>
          <a:ext cx="1522512" cy="12557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rtl="0">
            <a:lnSpc>
              <a:spcPct val="90000"/>
            </a:lnSpc>
            <a:spcBef>
              <a:spcPct val="0"/>
            </a:spcBef>
            <a:spcAft>
              <a:spcPct val="15000"/>
            </a:spcAft>
            <a:buChar char="••"/>
          </a:pPr>
          <a:r>
            <a:rPr lang="pl-PL" sz="1100" kern="1200" dirty="0">
              <a:latin typeface="Gill Sans MT" panose="020B0502020104020203"/>
            </a:rPr>
            <a:t>utrzymanie w mocy przez</a:t>
          </a:r>
          <a:r>
            <a:rPr lang="pl-PL" sz="1100" kern="1200" dirty="0"/>
            <a:t> prokuratora </a:t>
          </a:r>
          <a:r>
            <a:rPr lang="pl-PL" sz="1100" kern="1200" dirty="0">
              <a:latin typeface="Gill Sans MT" panose="020B0502020104020203"/>
            </a:rPr>
            <a:t>nadrzędnego zaskarżonego postanowienia </a:t>
          </a:r>
        </a:p>
      </dsp:txBody>
      <dsp:txXfrm>
        <a:off x="6036286" y="1192200"/>
        <a:ext cx="1522512" cy="986664"/>
      </dsp:txXfrm>
    </dsp:sp>
    <dsp:sp modelId="{2071A48A-3B6E-4AAE-9302-874D18253AC1}">
      <dsp:nvSpPr>
        <dsp:cNvPr id="0" name=""/>
        <dsp:cNvSpPr/>
      </dsp:nvSpPr>
      <dsp:spPr>
        <a:xfrm>
          <a:off x="6374622" y="654019"/>
          <a:ext cx="1353344" cy="538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pl-PL" sz="900" b="1" kern="1200" dirty="0">
              <a:latin typeface="Gill Sans MT" panose="020B0502020104020203"/>
            </a:rPr>
            <a:t>UPRAWNIENIE DO WNIESIENIA SUBSYDIARNEGO A/O</a:t>
          </a:r>
        </a:p>
      </dsp:txBody>
      <dsp:txXfrm>
        <a:off x="6374622" y="654019"/>
        <a:ext cx="1353344" cy="5381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268E68-E81F-40D5-B6C8-DC829D06C3B3}">
      <dsp:nvSpPr>
        <dsp:cNvPr id="0" name=""/>
        <dsp:cNvSpPr/>
      </dsp:nvSpPr>
      <dsp:spPr>
        <a:xfrm>
          <a:off x="1112"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kern="1200"/>
            <a:t>odmowa wszczęcia postępowania przygotowawczego</a:t>
          </a:r>
        </a:p>
      </dsp:txBody>
      <dsp:txXfrm>
        <a:off x="1112" y="1614118"/>
        <a:ext cx="1446786" cy="937589"/>
      </dsp:txXfrm>
    </dsp:sp>
    <dsp:sp modelId="{A31E4307-BFEB-43DB-81A6-E0FE07039B71}">
      <dsp:nvSpPr>
        <dsp:cNvPr id="0" name=""/>
        <dsp:cNvSpPr/>
      </dsp:nvSpPr>
      <dsp:spPr>
        <a:xfrm>
          <a:off x="793463" y="1823962"/>
          <a:ext cx="1705391" cy="1705391"/>
        </a:xfrm>
        <a:prstGeom prst="leftCircularArrow">
          <a:avLst>
            <a:gd name="adj1" fmla="val 3794"/>
            <a:gd name="adj2" fmla="val 474075"/>
            <a:gd name="adj3" fmla="val 2249586"/>
            <a:gd name="adj4" fmla="val 9024489"/>
            <a:gd name="adj5" fmla="val 4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C69C66-323F-490A-9464-69A975F70B46}">
      <dsp:nvSpPr>
        <dsp:cNvPr id="0" name=""/>
        <dsp:cNvSpPr/>
      </dsp:nvSpPr>
      <dsp:spPr>
        <a:xfrm>
          <a:off x="322620" y="2551708"/>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kern="1200">
              <a:latin typeface="Gill Sans MT" panose="020B0502020104020203"/>
            </a:rPr>
            <a:t>zażalenie pokrzywdzonego</a:t>
          </a:r>
          <a:r>
            <a:rPr lang="pl-PL" sz="800" kern="1200" dirty="0">
              <a:latin typeface="Gill Sans MT" panose="020B0502020104020203"/>
            </a:rPr>
            <a:t> do sądu</a:t>
          </a:r>
        </a:p>
      </dsp:txBody>
      <dsp:txXfrm>
        <a:off x="322620" y="2551708"/>
        <a:ext cx="1286032" cy="511412"/>
      </dsp:txXfrm>
    </dsp:sp>
    <dsp:sp modelId="{E1DE31AD-1F14-4DE1-B17D-8CDB7160E530}">
      <dsp:nvSpPr>
        <dsp:cNvPr id="0" name=""/>
        <dsp:cNvSpPr/>
      </dsp:nvSpPr>
      <dsp:spPr>
        <a:xfrm>
          <a:off x="1916759"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kern="1200" dirty="0">
              <a:latin typeface="Gill Sans MT" panose="020B0502020104020203"/>
            </a:rPr>
            <a:t>uwzględnienie zażalenia przez sąd - uchylenie postanowienia o odmowie wszczęcia postępowania </a:t>
          </a:r>
          <a:endParaRPr lang="pl-PL" sz="1000" kern="1200" dirty="0"/>
        </a:p>
      </dsp:txBody>
      <dsp:txXfrm>
        <a:off x="1916759" y="1869825"/>
        <a:ext cx="1446786" cy="937589"/>
      </dsp:txXfrm>
    </dsp:sp>
    <dsp:sp modelId="{176D2089-3E96-4D60-80FD-952B2B1FED39}">
      <dsp:nvSpPr>
        <dsp:cNvPr id="0" name=""/>
        <dsp:cNvSpPr/>
      </dsp:nvSpPr>
      <dsp:spPr>
        <a:xfrm>
          <a:off x="2697054" y="845391"/>
          <a:ext cx="1890258" cy="1890258"/>
        </a:xfrm>
        <a:prstGeom prst="circularArrow">
          <a:avLst>
            <a:gd name="adj1" fmla="val 3423"/>
            <a:gd name="adj2" fmla="val 423929"/>
            <a:gd name="adj3" fmla="val 19400560"/>
            <a:gd name="adj4" fmla="val 12575511"/>
            <a:gd name="adj5" fmla="val 399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4EBF66-D9D6-467B-847C-FA5A772EF342}">
      <dsp:nvSpPr>
        <dsp:cNvPr id="0" name=""/>
        <dsp:cNvSpPr/>
      </dsp:nvSpPr>
      <dsp:spPr>
        <a:xfrm>
          <a:off x="2238267" y="1358412"/>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kern="1200" dirty="0">
              <a:latin typeface="Gill Sans MT" panose="020B0502020104020203"/>
            </a:rPr>
            <a:t>przekazanie przez sąd sprawy prokuratorowi</a:t>
          </a:r>
          <a:endParaRPr lang="pl-PL" sz="800" kern="1200" dirty="0"/>
        </a:p>
      </dsp:txBody>
      <dsp:txXfrm>
        <a:off x="2238267" y="1358412"/>
        <a:ext cx="1286032" cy="511412"/>
      </dsp:txXfrm>
    </dsp:sp>
    <dsp:sp modelId="{202A3632-6730-49C7-9F1A-10B75BAFEFC3}">
      <dsp:nvSpPr>
        <dsp:cNvPr id="0" name=""/>
        <dsp:cNvSpPr/>
      </dsp:nvSpPr>
      <dsp:spPr>
        <a:xfrm>
          <a:off x="3832407"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kern="1200">
              <a:latin typeface="Gill Sans MT" panose="020B0502020104020203"/>
            </a:rPr>
            <a:t>wszczęcie i przeprowadzenie postępowania</a:t>
          </a:r>
          <a:r>
            <a:rPr lang="pl-PL" sz="1000" kern="1200"/>
            <a:t> przygotowawczego</a:t>
          </a:r>
          <a:r>
            <a:rPr lang="pl-PL" sz="1000" kern="1200">
              <a:latin typeface="Gill Sans MT" panose="020B0502020104020203"/>
            </a:rPr>
            <a:t>. </a:t>
          </a:r>
          <a:r>
            <a:rPr lang="pl-PL" sz="1000" b="1" kern="1200">
              <a:latin typeface="Gill Sans MT" panose="020B0502020104020203"/>
            </a:rPr>
            <a:t>umorzenie postępowania</a:t>
          </a:r>
          <a:endParaRPr lang="pl-PL" sz="1000" b="1" kern="1200"/>
        </a:p>
      </dsp:txBody>
      <dsp:txXfrm>
        <a:off x="3832407" y="1614118"/>
        <a:ext cx="1446786" cy="937589"/>
      </dsp:txXfrm>
    </dsp:sp>
    <dsp:sp modelId="{1FAC7C19-543D-45BB-94BF-4D76004C0368}">
      <dsp:nvSpPr>
        <dsp:cNvPr id="0" name=""/>
        <dsp:cNvSpPr/>
      </dsp:nvSpPr>
      <dsp:spPr>
        <a:xfrm>
          <a:off x="4624758" y="1823962"/>
          <a:ext cx="1705391" cy="1705391"/>
        </a:xfrm>
        <a:prstGeom prst="leftCircularArrow">
          <a:avLst>
            <a:gd name="adj1" fmla="val 3794"/>
            <a:gd name="adj2" fmla="val 474075"/>
            <a:gd name="adj3" fmla="val 2249586"/>
            <a:gd name="adj4" fmla="val 9024489"/>
            <a:gd name="adj5" fmla="val 4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31F606-7FFC-4634-8D7A-2336BB1AA298}">
      <dsp:nvSpPr>
        <dsp:cNvPr id="0" name=""/>
        <dsp:cNvSpPr/>
      </dsp:nvSpPr>
      <dsp:spPr>
        <a:xfrm>
          <a:off x="4153915" y="2551708"/>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kern="1200" dirty="0">
              <a:latin typeface="Gill Sans MT" panose="020B0502020104020203"/>
            </a:rPr>
            <a:t>zażalenie pokrzywdzonego</a:t>
          </a:r>
          <a:r>
            <a:rPr lang="pl-PL" sz="800" kern="1200" dirty="0"/>
            <a:t> do </a:t>
          </a:r>
          <a:r>
            <a:rPr lang="pl-PL" sz="800" kern="1200" dirty="0">
              <a:latin typeface="Gill Sans MT" panose="020B0502020104020203"/>
            </a:rPr>
            <a:t>sądu</a:t>
          </a:r>
          <a:endParaRPr lang="pl-PL" sz="800" kern="1200" dirty="0"/>
        </a:p>
      </dsp:txBody>
      <dsp:txXfrm>
        <a:off x="4153915" y="2551708"/>
        <a:ext cx="1286032" cy="511412"/>
      </dsp:txXfrm>
    </dsp:sp>
    <dsp:sp modelId="{BB88AFA8-D00C-4A93-BB3C-3C17C994D2AF}">
      <dsp:nvSpPr>
        <dsp:cNvPr id="0" name=""/>
        <dsp:cNvSpPr/>
      </dsp:nvSpPr>
      <dsp:spPr>
        <a:xfrm>
          <a:off x="5748054"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kern="1200" dirty="0"/>
            <a:t>uwzględnienie zażalenia przez sąd - uchylenie postanowienia o </a:t>
          </a:r>
          <a:r>
            <a:rPr lang="pl-PL" sz="1000" kern="1200" dirty="0">
              <a:latin typeface="Gill Sans MT" panose="020B0502020104020203"/>
            </a:rPr>
            <a:t>umorzeniu</a:t>
          </a:r>
          <a:r>
            <a:rPr lang="pl-PL" sz="1000" kern="1200" dirty="0"/>
            <a:t> postępowania</a:t>
          </a:r>
        </a:p>
      </dsp:txBody>
      <dsp:txXfrm>
        <a:off x="5748054" y="1869825"/>
        <a:ext cx="1446786" cy="937589"/>
      </dsp:txXfrm>
    </dsp:sp>
    <dsp:sp modelId="{62964EFD-D36F-4494-907B-F96B4A353632}">
      <dsp:nvSpPr>
        <dsp:cNvPr id="0" name=""/>
        <dsp:cNvSpPr/>
      </dsp:nvSpPr>
      <dsp:spPr>
        <a:xfrm>
          <a:off x="6528349" y="845391"/>
          <a:ext cx="1890258" cy="1890258"/>
        </a:xfrm>
        <a:prstGeom prst="circularArrow">
          <a:avLst>
            <a:gd name="adj1" fmla="val 3423"/>
            <a:gd name="adj2" fmla="val 423929"/>
            <a:gd name="adj3" fmla="val 19400560"/>
            <a:gd name="adj4" fmla="val 12575511"/>
            <a:gd name="adj5" fmla="val 399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71A48A-3B6E-4AAE-9302-874D18253AC1}">
      <dsp:nvSpPr>
        <dsp:cNvPr id="0" name=""/>
        <dsp:cNvSpPr/>
      </dsp:nvSpPr>
      <dsp:spPr>
        <a:xfrm>
          <a:off x="6069562" y="1358412"/>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b="0" kern="1200" dirty="0">
              <a:latin typeface="Gill Sans MT" panose="020B0502020104020203"/>
            </a:rPr>
            <a:t>przekazanie przez sąd sprawy prokuratorowi</a:t>
          </a:r>
        </a:p>
      </dsp:txBody>
      <dsp:txXfrm>
        <a:off x="6069562" y="1358412"/>
        <a:ext cx="1286032" cy="511412"/>
      </dsp:txXfrm>
    </dsp:sp>
    <dsp:sp modelId="{966A5B94-CB6C-4AE9-8D4E-7BD7AFCFA69C}">
      <dsp:nvSpPr>
        <dsp:cNvPr id="0" name=""/>
        <dsp:cNvSpPr/>
      </dsp:nvSpPr>
      <dsp:spPr>
        <a:xfrm>
          <a:off x="7663701"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b="1" kern="1200" dirty="0">
              <a:latin typeface="Gill Sans MT" panose="020B0502020104020203"/>
            </a:rPr>
            <a:t>ponowne umorzenie</a:t>
          </a:r>
          <a:r>
            <a:rPr lang="pl-PL" sz="1000" b="0" kern="1200" dirty="0">
              <a:latin typeface="Gill Sans MT" panose="020B0502020104020203"/>
            </a:rPr>
            <a:t> postępowania przygotowawczego przez prokuratora</a:t>
          </a:r>
          <a:endParaRPr lang="pl-PL" sz="1000" b="0" kern="1200" dirty="0"/>
        </a:p>
      </dsp:txBody>
      <dsp:txXfrm>
        <a:off x="7663701" y="1614118"/>
        <a:ext cx="1446786" cy="937589"/>
      </dsp:txXfrm>
    </dsp:sp>
    <dsp:sp modelId="{DF191709-EBB0-47AA-ADF7-3CEDFE6AC4F9}">
      <dsp:nvSpPr>
        <dsp:cNvPr id="0" name=""/>
        <dsp:cNvSpPr/>
      </dsp:nvSpPr>
      <dsp:spPr>
        <a:xfrm>
          <a:off x="8456053" y="1823962"/>
          <a:ext cx="1705391" cy="1705391"/>
        </a:xfrm>
        <a:prstGeom prst="leftCircularArrow">
          <a:avLst>
            <a:gd name="adj1" fmla="val 3794"/>
            <a:gd name="adj2" fmla="val 474075"/>
            <a:gd name="adj3" fmla="val 2249586"/>
            <a:gd name="adj4" fmla="val 9024489"/>
            <a:gd name="adj5" fmla="val 4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39A441-CD72-4B98-9A42-559BD787E3C7}">
      <dsp:nvSpPr>
        <dsp:cNvPr id="0" name=""/>
        <dsp:cNvSpPr/>
      </dsp:nvSpPr>
      <dsp:spPr>
        <a:xfrm>
          <a:off x="7985209" y="2551708"/>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b="0" kern="1200" dirty="0">
              <a:latin typeface="Gill Sans MT" panose="020B0502020104020203"/>
            </a:rPr>
            <a:t>zażalenie pokrzywdzonego do prokuratora nadrzędnego</a:t>
          </a:r>
        </a:p>
      </dsp:txBody>
      <dsp:txXfrm>
        <a:off x="7985209" y="2551708"/>
        <a:ext cx="1286032" cy="511412"/>
      </dsp:txXfrm>
    </dsp:sp>
    <dsp:sp modelId="{21BEB819-3AB9-4F4D-AEFE-596308435B33}">
      <dsp:nvSpPr>
        <dsp:cNvPr id="0" name=""/>
        <dsp:cNvSpPr/>
      </dsp:nvSpPr>
      <dsp:spPr>
        <a:xfrm>
          <a:off x="9579349" y="1614118"/>
          <a:ext cx="1446786" cy="1193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rtl="0">
            <a:lnSpc>
              <a:spcPct val="90000"/>
            </a:lnSpc>
            <a:spcBef>
              <a:spcPct val="0"/>
            </a:spcBef>
            <a:spcAft>
              <a:spcPct val="15000"/>
            </a:spcAft>
            <a:buChar char="••"/>
          </a:pPr>
          <a:r>
            <a:rPr lang="pl-PL" sz="1000" b="0" kern="1200" dirty="0"/>
            <a:t>utrzymanie w mocy przez prokuratora nadrzędnego zaskarżonego postanowienia</a:t>
          </a:r>
        </a:p>
      </dsp:txBody>
      <dsp:txXfrm>
        <a:off x="9579349" y="1869825"/>
        <a:ext cx="1446786" cy="937589"/>
      </dsp:txXfrm>
    </dsp:sp>
    <dsp:sp modelId="{F93649F6-B473-458B-A12D-650C64B42A70}">
      <dsp:nvSpPr>
        <dsp:cNvPr id="0" name=""/>
        <dsp:cNvSpPr/>
      </dsp:nvSpPr>
      <dsp:spPr>
        <a:xfrm>
          <a:off x="9900857" y="1358412"/>
          <a:ext cx="1286032" cy="511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pl-PL" sz="800" b="1" kern="1200" dirty="0">
              <a:latin typeface="Gill Sans MT" panose="020B0502020104020203"/>
            </a:rPr>
            <a:t>UPRAWNIENIE DO WNIESIENIA SUBSYDIARNEGO A/O</a:t>
          </a:r>
        </a:p>
      </dsp:txBody>
      <dsp:txXfrm>
        <a:off x="9900857" y="1358412"/>
        <a:ext cx="1286032" cy="5114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3/29/2021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pPr/>
              <a:t>3/29/2021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3/29/2021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3/29/2021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Podstawy</a:t>
            </a:r>
            <a:r>
              <a:rPr lang="en-US" dirty="0"/>
              <a:t> </a:t>
            </a:r>
            <a:r>
              <a:rPr lang="en-US" dirty="0" err="1"/>
              <a:t>procesu</a:t>
            </a:r>
            <a:r>
              <a:rPr lang="en-US" dirty="0"/>
              <a:t> </a:t>
            </a:r>
            <a:r>
              <a:rPr lang="en-US" dirty="0" err="1"/>
              <a:t>karnego</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err="1"/>
              <a:t>Zajęcia</a:t>
            </a:r>
            <a:r>
              <a:rPr lang="en-US" dirty="0"/>
              <a:t> </a:t>
            </a:r>
            <a:r>
              <a:rPr lang="en-US" dirty="0" err="1"/>
              <a:t>czwarte</a:t>
            </a:r>
          </a:p>
          <a:p>
            <a:r>
              <a:rPr lang="en-US" dirty="0"/>
              <a:t>22.03.2021</a:t>
            </a:r>
          </a:p>
        </p:txBody>
      </p:sp>
    </p:spTree>
    <p:extLst>
      <p:ext uri="{BB962C8B-B14F-4D97-AF65-F5344CB8AC3E}">
        <p14:creationId xmlns=""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130145C-E5A9-43E1-A59E-8155C15B2AFF}"/>
              </a:ext>
            </a:extLst>
          </p:cNvPr>
          <p:cNvSpPr>
            <a:spLocks noGrp="1"/>
          </p:cNvSpPr>
          <p:nvPr>
            <p:ph type="title"/>
          </p:nvPr>
        </p:nvSpPr>
        <p:spPr/>
        <p:txBody>
          <a:bodyPr/>
          <a:lstStyle/>
          <a:p>
            <a:r>
              <a:rPr lang="pl-PL"/>
              <a:t>Tryby konsensualne z art. 335 k.p.k.</a:t>
            </a:r>
          </a:p>
        </p:txBody>
      </p:sp>
      <p:sp>
        <p:nvSpPr>
          <p:cNvPr id="3" name="Symbol zastępczy zawartości 2">
            <a:extLst>
              <a:ext uri="{FF2B5EF4-FFF2-40B4-BE49-F238E27FC236}">
                <a16:creationId xmlns="" xmlns:a16="http://schemas.microsoft.com/office/drawing/2014/main" id="{EA5405B4-3619-4F39-BC1D-7DB514F53517}"/>
              </a:ext>
            </a:extLst>
          </p:cNvPr>
          <p:cNvSpPr>
            <a:spLocks noGrp="1"/>
          </p:cNvSpPr>
          <p:nvPr>
            <p:ph idx="1"/>
          </p:nvPr>
        </p:nvSpPr>
        <p:spPr/>
        <p:txBody>
          <a:bodyPr vert="horz" lIns="91440" tIns="45720" rIns="91440" bIns="45720" rtlCol="0" anchor="t">
            <a:normAutofit/>
          </a:bodyPr>
          <a:lstStyle/>
          <a:p>
            <a:pPr algn="just"/>
            <a:r>
              <a:rPr lang="pl-PL"/>
              <a:t>Sens ich istnienia polega na skróceniu postępowania karnego poprzez zaniechanie przeprowadzania rozprawy głównej - rozpoznanie sprawy na posiedzeniu w oparciu o materiał dowodowy zgromadzony w postępowaniu przygotowawczym</a:t>
            </a:r>
          </a:p>
          <a:p>
            <a:pPr marL="0" indent="0">
              <a:buNone/>
            </a:pPr>
            <a:endParaRPr lang="pl-PL" dirty="0"/>
          </a:p>
        </p:txBody>
      </p:sp>
    </p:spTree>
    <p:extLst>
      <p:ext uri="{BB962C8B-B14F-4D97-AF65-F5344CB8AC3E}">
        <p14:creationId xmlns="" xmlns:p14="http://schemas.microsoft.com/office/powerpoint/2010/main" val="419868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F184D6B-D9B2-4D9C-A112-5ACF47319C05}"/>
              </a:ext>
            </a:extLst>
          </p:cNvPr>
          <p:cNvSpPr>
            <a:spLocks noGrp="1"/>
          </p:cNvSpPr>
          <p:nvPr>
            <p:ph type="title"/>
          </p:nvPr>
        </p:nvSpPr>
        <p:spPr/>
        <p:txBody>
          <a:bodyPr/>
          <a:lstStyle/>
          <a:p>
            <a:r>
              <a:rPr lang="pl-PL"/>
              <a:t>Tryby konsensualne z art. 335 k.p.k.</a:t>
            </a:r>
            <a:endParaRPr lang="pl-PL" dirty="0"/>
          </a:p>
        </p:txBody>
      </p:sp>
      <p:graphicFrame>
        <p:nvGraphicFramePr>
          <p:cNvPr id="4" name="Diagram 4">
            <a:extLst>
              <a:ext uri="{FF2B5EF4-FFF2-40B4-BE49-F238E27FC236}">
                <a16:creationId xmlns="" xmlns:a16="http://schemas.microsoft.com/office/drawing/2014/main" id="{12F5F235-BDC0-4FD8-8AA8-3D3BD8163DD3}"/>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1295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6F09AB9-155C-4F3A-8565-8773B4D6BDC3}"/>
              </a:ext>
            </a:extLst>
          </p:cNvPr>
          <p:cNvSpPr>
            <a:spLocks noGrp="1"/>
          </p:cNvSpPr>
          <p:nvPr>
            <p:ph type="title"/>
          </p:nvPr>
        </p:nvSpPr>
        <p:spPr>
          <a:xfrm>
            <a:off x="2231136" y="467418"/>
            <a:ext cx="7729728" cy="1188720"/>
          </a:xfrm>
          <a:solidFill>
            <a:srgbClr val="FFFFFF"/>
          </a:solidFill>
        </p:spPr>
        <p:txBody>
          <a:bodyPr>
            <a:normAutofit/>
          </a:bodyPr>
          <a:lstStyle/>
          <a:p>
            <a:r>
              <a:rPr lang="pl-PL"/>
              <a:t>Art. 335 § 1 k.p.k.</a:t>
            </a:r>
            <a:r>
              <a:rPr lang="pl-PL" dirty="0"/>
              <a:t/>
            </a:r>
            <a:br>
              <a:rPr lang="pl-PL" dirty="0"/>
            </a:br>
            <a:r>
              <a:rPr lang="pl-PL"/>
              <a:t>Wniosek samoistny </a:t>
            </a:r>
          </a:p>
        </p:txBody>
      </p:sp>
      <p:sp>
        <p:nvSpPr>
          <p:cNvPr id="3" name="Symbol zastępczy zawartości 2">
            <a:extLst>
              <a:ext uri="{FF2B5EF4-FFF2-40B4-BE49-F238E27FC236}">
                <a16:creationId xmlns="" xmlns:a16="http://schemas.microsoft.com/office/drawing/2014/main" id="{93E053C4-DDD2-49D1-BB36-917BB99302DE}"/>
              </a:ext>
            </a:extLst>
          </p:cNvPr>
          <p:cNvSpPr>
            <a:spLocks noGrp="1"/>
          </p:cNvSpPr>
          <p:nvPr>
            <p:ph idx="1"/>
          </p:nvPr>
        </p:nvSpPr>
        <p:spPr>
          <a:xfrm>
            <a:off x="1706062" y="2291262"/>
            <a:ext cx="8779512" cy="2879256"/>
          </a:xfrm>
        </p:spPr>
        <p:txBody>
          <a:bodyPr vert="horz" lIns="91440" tIns="45720" rIns="91440" bIns="45720" rtlCol="0" anchor="t">
            <a:normAutofit fontScale="85000" lnSpcReduction="20000"/>
          </a:bodyPr>
          <a:lstStyle/>
          <a:p>
            <a:pPr algn="just"/>
            <a:r>
              <a:rPr lang="pl-PL">
                <a:ea typeface="+mn-lt"/>
                <a:cs typeface="+mn-lt"/>
              </a:rPr>
              <a:t>§  1.  Jeżeli </a:t>
            </a:r>
            <a:r>
              <a:rPr lang="pl-PL">
                <a:highlight>
                  <a:srgbClr val="00FF00"/>
                </a:highlight>
                <a:ea typeface="+mn-lt"/>
                <a:cs typeface="+mn-lt"/>
              </a:rPr>
              <a:t>oskarżony przyznaje się do winy</a:t>
            </a:r>
            <a:r>
              <a:rPr lang="pl-PL">
                <a:ea typeface="+mn-lt"/>
                <a:cs typeface="+mn-lt"/>
              </a:rPr>
              <a:t>, a </a:t>
            </a:r>
            <a:r>
              <a:rPr lang="pl-PL">
                <a:highlight>
                  <a:srgbClr val="FFFF00"/>
                </a:highlight>
                <a:ea typeface="+mn-lt"/>
                <a:cs typeface="+mn-lt"/>
              </a:rPr>
              <a:t>w świetle jego wyjaśnień okoliczności popełnienia przestępstwa i wina nie budzą wątpliwości</a:t>
            </a:r>
            <a:r>
              <a:rPr lang="pl-PL">
                <a:ea typeface="+mn-lt"/>
                <a:cs typeface="+mn-lt"/>
              </a:rPr>
              <a:t>, a </a:t>
            </a:r>
            <a:r>
              <a:rPr lang="pl-PL">
                <a:highlight>
                  <a:srgbClr val="00FFFF"/>
                </a:highlight>
                <a:ea typeface="+mn-lt"/>
                <a:cs typeface="+mn-lt"/>
              </a:rPr>
              <a:t>postawa oskarżonego wskazuje, że cele postępowania zostaną osiągnięte</a:t>
            </a:r>
            <a:r>
              <a:rPr lang="pl-PL">
                <a:ea typeface="+mn-lt"/>
                <a:cs typeface="+mn-lt"/>
              </a:rPr>
              <a:t>, </a:t>
            </a:r>
            <a:r>
              <a:rPr lang="pl-PL" u="sng">
                <a:ea typeface="+mn-lt"/>
                <a:cs typeface="+mn-lt"/>
              </a:rPr>
              <a:t>można zaniechać przeprowadzenia dalszych czynności</a:t>
            </a:r>
            <a:r>
              <a:rPr lang="pl-PL">
                <a:ea typeface="+mn-lt"/>
                <a:cs typeface="+mn-lt"/>
              </a:rPr>
              <a:t>. Jeżeli zachodzi potrzeba oceny wiarygodności złożonych wyjaśnień, czynności dowodowych dokonuje się jedynie w niezbędnym do tego zakresie. W każdym jednak wypadku, jeżeli jest to konieczne dla zabezpieczenia śladów i dowodów przestępstwa przed ich utratą, zniekształceniem lub zniszczeniem, należy przeprowadzić w niezbędnym zakresie czynności procesowe,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a:t>
            </a:r>
            <a:r>
              <a:rPr lang="pl-PL">
                <a:highlight>
                  <a:srgbClr val="FFFF00"/>
                </a:highlight>
                <a:ea typeface="+mn-lt"/>
                <a:cs typeface="+mn-lt"/>
              </a:rPr>
              <a:t>Prokurator, </a:t>
            </a:r>
            <a:r>
              <a:rPr lang="pl-PL" b="1" u="sng">
                <a:highlight>
                  <a:srgbClr val="FFFF00"/>
                </a:highlight>
                <a:ea typeface="+mn-lt"/>
                <a:cs typeface="+mn-lt"/>
              </a:rPr>
              <a:t>zamiast z aktem oskarżenia</a:t>
            </a:r>
            <a:r>
              <a:rPr lang="pl-PL">
                <a:highlight>
                  <a:srgbClr val="FFFF00"/>
                </a:highlight>
                <a:ea typeface="+mn-lt"/>
                <a:cs typeface="+mn-lt"/>
              </a:rPr>
              <a:t>, występuje do sądu z wnioskiem o wydanie na posiedzeniu </a:t>
            </a:r>
            <a:r>
              <a:rPr lang="pl-PL" b="1">
                <a:highlight>
                  <a:srgbClr val="FFFF00"/>
                </a:highlight>
                <a:ea typeface="+mn-lt"/>
                <a:cs typeface="+mn-lt"/>
              </a:rPr>
              <a:t>wyroku skazującego</a:t>
            </a:r>
            <a:r>
              <a:rPr lang="pl-PL">
                <a:highlight>
                  <a:srgbClr val="FFFF00"/>
                </a:highlight>
                <a:ea typeface="+mn-lt"/>
                <a:cs typeface="+mn-lt"/>
              </a:rPr>
              <a:t> i orzeczenie </a:t>
            </a:r>
            <a:r>
              <a:rPr lang="pl-PL" u="sng">
                <a:solidFill>
                  <a:schemeClr val="tx1"/>
                </a:solidFill>
                <a:highlight>
                  <a:srgbClr val="00FF00"/>
                </a:highlight>
                <a:ea typeface="+mn-lt"/>
                <a:cs typeface="+mn-lt"/>
              </a:rPr>
              <a:t>uzgodnionych z oskarżonym</a:t>
            </a:r>
            <a:r>
              <a:rPr lang="pl-PL" u="sng">
                <a:highlight>
                  <a:srgbClr val="FFFF00"/>
                </a:highlight>
                <a:ea typeface="+mn-lt"/>
                <a:cs typeface="+mn-lt"/>
              </a:rPr>
              <a:t> kar lub innych środków przewidzianych za zarzucany mu </a:t>
            </a:r>
            <a:r>
              <a:rPr lang="pl-PL" u="sng">
                <a:highlight>
                  <a:srgbClr val="00FFFF"/>
                </a:highlight>
                <a:ea typeface="+mn-lt"/>
                <a:cs typeface="+mn-lt"/>
              </a:rPr>
              <a:t>występek</a:t>
            </a:r>
            <a:r>
              <a:rPr lang="pl-PL">
                <a:ea typeface="+mn-lt"/>
                <a:cs typeface="+mn-lt"/>
              </a:rPr>
              <a:t>, </a:t>
            </a:r>
            <a:r>
              <a:rPr lang="pl-PL">
                <a:highlight>
                  <a:srgbClr val="00FF00"/>
                </a:highlight>
                <a:ea typeface="+mn-lt"/>
                <a:cs typeface="+mn-lt"/>
              </a:rPr>
              <a:t>uwzględniających również prawnie chronione interesy pokrzywdzonego.</a:t>
            </a:r>
            <a:r>
              <a:rPr lang="pl-PL">
                <a:ea typeface="+mn-lt"/>
                <a:cs typeface="+mn-lt"/>
              </a:rPr>
              <a:t> Uzgodnienie może obejmować także wydanie określonego rozstrzygnięcia w przedmiocie poniesienia kosztów procesu.</a:t>
            </a:r>
            <a:endParaRPr lang="pl-PL">
              <a:solidFill>
                <a:srgbClr val="404040"/>
              </a:solidFill>
            </a:endParaRPr>
          </a:p>
          <a:p>
            <a:pPr algn="just"/>
            <a:endParaRPr lang="pl-PL" dirty="0">
              <a:solidFill>
                <a:srgbClr val="404040"/>
              </a:solidFill>
            </a:endParaRPr>
          </a:p>
        </p:txBody>
      </p:sp>
    </p:spTree>
    <p:extLst>
      <p:ext uri="{BB962C8B-B14F-4D97-AF65-F5344CB8AC3E}">
        <p14:creationId xmlns="" xmlns:p14="http://schemas.microsoft.com/office/powerpoint/2010/main" val="420583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78A4C05A-112B-4925-AEF1-830F2EA5BA51}"/>
              </a:ext>
            </a:extLst>
          </p:cNvPr>
          <p:cNvSpPr>
            <a:spLocks noGrp="1"/>
          </p:cNvSpPr>
          <p:nvPr>
            <p:ph type="title"/>
          </p:nvPr>
        </p:nvSpPr>
        <p:spPr>
          <a:xfrm>
            <a:off x="2231136" y="467418"/>
            <a:ext cx="7729728" cy="1188720"/>
          </a:xfrm>
          <a:solidFill>
            <a:srgbClr val="FFFFFF"/>
          </a:solidFill>
        </p:spPr>
        <p:txBody>
          <a:bodyPr>
            <a:normAutofit/>
          </a:bodyPr>
          <a:lstStyle/>
          <a:p>
            <a:r>
              <a:rPr lang="pl-PL"/>
              <a:t>Art. 335</a:t>
            </a:r>
            <a:r>
              <a:rPr lang="pl-PL">
                <a:ea typeface="+mj-lt"/>
                <a:cs typeface="+mj-lt"/>
              </a:rPr>
              <a:t> §</a:t>
            </a:r>
            <a:r>
              <a:rPr lang="pl-PL"/>
              <a:t> 2 k.p.k.</a:t>
            </a:r>
            <a:r>
              <a:rPr lang="pl-PL" dirty="0"/>
              <a:t/>
            </a:r>
            <a:br>
              <a:rPr lang="pl-PL" dirty="0"/>
            </a:br>
            <a:r>
              <a:rPr lang="pl-PL"/>
              <a:t>Akt oskarżenia z wnioskiem</a:t>
            </a:r>
            <a:endParaRPr lang="pl-PL" dirty="0"/>
          </a:p>
        </p:txBody>
      </p:sp>
      <p:sp>
        <p:nvSpPr>
          <p:cNvPr id="3" name="Symbol zastępczy zawartości 2">
            <a:extLst>
              <a:ext uri="{FF2B5EF4-FFF2-40B4-BE49-F238E27FC236}">
                <a16:creationId xmlns="" xmlns:a16="http://schemas.microsoft.com/office/drawing/2014/main" id="{8B8AEE5A-FAB5-44AE-8D92-8B4C67E566D9}"/>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a:ea typeface="+mn-lt"/>
                <a:cs typeface="+mn-lt"/>
              </a:rPr>
              <a:t>§  2.  </a:t>
            </a:r>
            <a:r>
              <a:rPr lang="pl-PL" b="1">
                <a:ea typeface="+mn-lt"/>
                <a:cs typeface="+mn-lt"/>
              </a:rPr>
              <a:t>Prokurator</a:t>
            </a:r>
            <a:r>
              <a:rPr lang="pl-PL">
                <a:ea typeface="+mn-lt"/>
                <a:cs typeface="+mn-lt"/>
              </a:rPr>
              <a:t> może </a:t>
            </a:r>
            <a:r>
              <a:rPr lang="pl-PL" u="sng">
                <a:highlight>
                  <a:srgbClr val="FFFF00"/>
                </a:highlight>
                <a:ea typeface="+mn-lt"/>
                <a:cs typeface="+mn-lt"/>
              </a:rPr>
              <a:t>dołączyć do aktu oskarżenia</a:t>
            </a:r>
            <a:r>
              <a:rPr lang="pl-PL">
                <a:highlight>
                  <a:srgbClr val="FFFF00"/>
                </a:highlight>
                <a:ea typeface="+mn-lt"/>
                <a:cs typeface="+mn-lt"/>
              </a:rPr>
              <a:t> wniosek o wydanie na posiedzeniu wyroku skazującego i </a:t>
            </a:r>
            <a:r>
              <a:rPr lang="pl-PL">
                <a:highlight>
                  <a:srgbClr val="00FF00"/>
                </a:highlight>
                <a:ea typeface="+mn-lt"/>
                <a:cs typeface="+mn-lt"/>
              </a:rPr>
              <a:t>orzeczenie uzgodnionych z oskarżonym kar lub innych środków</a:t>
            </a:r>
            <a:r>
              <a:rPr lang="pl-PL" dirty="0">
                <a:highlight>
                  <a:srgbClr val="FFFF00"/>
                </a:highlight>
                <a:ea typeface="+mn-lt"/>
                <a:cs typeface="+mn-lt"/>
              </a:rPr>
              <a:t> </a:t>
            </a:r>
            <a:r>
              <a:rPr lang="pl-PL">
                <a:highlight>
                  <a:srgbClr val="FFFF00"/>
                </a:highlight>
                <a:ea typeface="+mn-lt"/>
                <a:cs typeface="+mn-lt"/>
              </a:rPr>
              <a:t>przewidzianych za zarzucany mu </a:t>
            </a:r>
            <a:r>
              <a:rPr lang="pl-PL">
                <a:highlight>
                  <a:srgbClr val="00FFFF"/>
                </a:highlight>
                <a:ea typeface="+mn-lt"/>
                <a:cs typeface="+mn-lt"/>
              </a:rPr>
              <a:t>występek</a:t>
            </a:r>
            <a:r>
              <a:rPr lang="pl-PL">
                <a:ea typeface="+mn-lt"/>
                <a:cs typeface="+mn-lt"/>
              </a:rPr>
              <a:t>, </a:t>
            </a:r>
            <a:r>
              <a:rPr lang="pl-PL" u="sng">
                <a:ea typeface="+mn-lt"/>
                <a:cs typeface="+mn-lt"/>
              </a:rPr>
              <a:t>uwzględniających też prawnie chronione interesy pokrzywdzonego</a:t>
            </a:r>
            <a:r>
              <a:rPr lang="pl-PL">
                <a:ea typeface="+mn-lt"/>
                <a:cs typeface="+mn-lt"/>
              </a:rPr>
              <a:t>, </a:t>
            </a:r>
            <a:r>
              <a:rPr lang="pl-PL">
                <a:highlight>
                  <a:srgbClr val="00FFFF"/>
                </a:highlight>
                <a:ea typeface="+mn-lt"/>
                <a:cs typeface="+mn-lt"/>
              </a:rPr>
              <a:t>jeżeli okoliczności popełnienia przestępstwa i wina oskarżonego nie budzą wątpliwości, oświadczenia dowodowe złożone przez oskarżonego </a:t>
            </a:r>
            <a:r>
              <a:rPr lang="pl-PL" b="1">
                <a:highlight>
                  <a:srgbClr val="00FFFF"/>
                </a:highlight>
                <a:ea typeface="+mn-lt"/>
                <a:cs typeface="+mn-lt"/>
              </a:rPr>
              <a:t>nie są sprzeczne</a:t>
            </a:r>
            <a:r>
              <a:rPr lang="pl-PL">
                <a:highlight>
                  <a:srgbClr val="00FFFF"/>
                </a:highlight>
                <a:ea typeface="+mn-lt"/>
                <a:cs typeface="+mn-lt"/>
              </a:rPr>
              <a:t> z dokonanymi ustaleniami, a postawa oskarżonego wskazuje, że cele postępowania zostaną osiągnięte</a:t>
            </a:r>
            <a:r>
              <a:rPr lang="pl-PL">
                <a:ea typeface="+mn-lt"/>
                <a:cs typeface="+mn-lt"/>
              </a:rPr>
              <a:t>. (…).</a:t>
            </a:r>
            <a:endParaRPr lang="pl-PL">
              <a:solidFill>
                <a:srgbClr val="262626"/>
              </a:solidFill>
            </a:endParaRPr>
          </a:p>
        </p:txBody>
      </p:sp>
    </p:spTree>
    <p:extLst>
      <p:ext uri="{BB962C8B-B14F-4D97-AF65-F5344CB8AC3E}">
        <p14:creationId xmlns="" xmlns:p14="http://schemas.microsoft.com/office/powerpoint/2010/main" val="426342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63C8831-0588-4319-A7BD-6BDF14A3E0BC}"/>
              </a:ext>
            </a:extLst>
          </p:cNvPr>
          <p:cNvSpPr>
            <a:spLocks noGrp="1"/>
          </p:cNvSpPr>
          <p:nvPr>
            <p:ph type="title"/>
          </p:nvPr>
        </p:nvSpPr>
        <p:spPr/>
        <p:txBody>
          <a:bodyPr>
            <a:normAutofit fontScale="90000"/>
          </a:bodyPr>
          <a:lstStyle/>
          <a:p>
            <a:r>
              <a:rPr lang="pl-PL" dirty="0"/>
              <a:t>Istotne zagadnienia związane ze stosowaniem trybów </a:t>
            </a:r>
            <a:r>
              <a:rPr lang="pl-PL"/>
              <a:t>konsensualnych z art. 335 k.p.k.</a:t>
            </a:r>
          </a:p>
        </p:txBody>
      </p:sp>
      <p:sp>
        <p:nvSpPr>
          <p:cNvPr id="3" name="Symbol zastępczy zawartości 2">
            <a:extLst>
              <a:ext uri="{FF2B5EF4-FFF2-40B4-BE49-F238E27FC236}">
                <a16:creationId xmlns="" xmlns:a16="http://schemas.microsoft.com/office/drawing/2014/main" id="{34AFD3D5-AE53-43C3-B25D-70B34BE9A136}"/>
              </a:ext>
            </a:extLst>
          </p:cNvPr>
          <p:cNvSpPr>
            <a:spLocks noGrp="1"/>
          </p:cNvSpPr>
          <p:nvPr>
            <p:ph idx="1"/>
          </p:nvPr>
        </p:nvSpPr>
        <p:spPr/>
        <p:txBody>
          <a:bodyPr vert="horz" lIns="91440" tIns="45720" rIns="91440" bIns="45720" rtlCol="0" anchor="t">
            <a:normAutofit lnSpcReduction="10000"/>
          </a:bodyPr>
          <a:lstStyle/>
          <a:p>
            <a:pPr algn="just"/>
            <a:r>
              <a:rPr lang="pl-PL" b="1">
                <a:ea typeface="+mn-lt"/>
                <a:cs typeface="+mn-lt"/>
              </a:rPr>
              <a:t>Podstawą apelacji nie mogą być zarzuty określone w art. 438 pkt 3</a:t>
            </a:r>
            <a:r>
              <a:rPr lang="pl-PL" dirty="0">
                <a:ea typeface="+mn-lt"/>
                <a:cs typeface="+mn-lt"/>
              </a:rPr>
              <a:t> </a:t>
            </a:r>
            <a:r>
              <a:rPr lang="pl-PL">
                <a:ea typeface="+mn-lt"/>
                <a:cs typeface="+mn-lt"/>
              </a:rPr>
              <a:t>(błąd w ustaleniach faktycznych przyjętych za podstawę orzeczenia, mający wpływ na jego treść)</a:t>
            </a:r>
            <a:r>
              <a:rPr lang="pl-PL" b="1">
                <a:ea typeface="+mn-lt"/>
                <a:cs typeface="+mn-lt"/>
              </a:rPr>
              <a:t> i 4</a:t>
            </a:r>
            <a:r>
              <a:rPr lang="pl-PL">
                <a:ea typeface="+mn-lt"/>
                <a:cs typeface="+mn-lt"/>
              </a:rPr>
              <a:t> (rażąca niewspółmierność kary lub innych środków), </a:t>
            </a:r>
            <a:r>
              <a:rPr lang="pl-PL" b="1">
                <a:ea typeface="+mn-lt"/>
                <a:cs typeface="+mn-lt"/>
              </a:rPr>
              <a:t>związane z treścią zawartego porozumienia.</a:t>
            </a:r>
          </a:p>
          <a:p>
            <a:pPr algn="just"/>
            <a:r>
              <a:rPr lang="pl-PL">
                <a:ea typeface="+mn-lt"/>
                <a:cs typeface="+mn-lt"/>
              </a:rPr>
              <a:t>Uwzględnienie wniosku jest możliwe tylko wówczas, jeżeli </a:t>
            </a:r>
            <a:r>
              <a:rPr lang="pl-PL">
                <a:highlight>
                  <a:srgbClr val="FFFF00"/>
                </a:highlight>
                <a:ea typeface="+mn-lt"/>
                <a:cs typeface="+mn-lt"/>
              </a:rPr>
              <a:t>nie sprzeciwi się temu pokrzywdzony</a:t>
            </a:r>
            <a:r>
              <a:rPr lang="pl-PL">
                <a:ea typeface="+mn-lt"/>
                <a:cs typeface="+mn-lt"/>
              </a:rPr>
              <a:t>, należycie powiadomiony o terminie posiedzenia.</a:t>
            </a:r>
          </a:p>
          <a:p>
            <a:pPr algn="just"/>
            <a:r>
              <a:rPr lang="pl-PL">
                <a:ea typeface="+mn-lt"/>
                <a:cs typeface="+mn-lt"/>
              </a:rPr>
              <a:t>Sąd może uzależnić uwzględnienie wniosku od dokonania w nim przez prokuratora wskazanej przez siebie zmiany, zaakceptowanej przez oskarżonego.</a:t>
            </a:r>
          </a:p>
          <a:p>
            <a:pPr algn="just"/>
            <a:r>
              <a:rPr lang="pl-PL">
                <a:ea typeface="+mn-lt"/>
                <a:cs typeface="+mn-lt"/>
              </a:rPr>
              <a:t>Sąd, uwzględniając wniosek, skazuje oskarżonego wyrokiem.</a:t>
            </a:r>
            <a:endParaRPr lang="pl-PL" dirty="0"/>
          </a:p>
        </p:txBody>
      </p:sp>
    </p:spTree>
    <p:extLst>
      <p:ext uri="{BB962C8B-B14F-4D97-AF65-F5344CB8AC3E}">
        <p14:creationId xmlns="" xmlns:p14="http://schemas.microsoft.com/office/powerpoint/2010/main" val="350411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3030103-7235-453B-B368-1B80A5149875}"/>
              </a:ext>
            </a:extLst>
          </p:cNvPr>
          <p:cNvSpPr>
            <a:spLocks noGrp="1"/>
          </p:cNvSpPr>
          <p:nvPr>
            <p:ph type="title"/>
          </p:nvPr>
        </p:nvSpPr>
        <p:spPr>
          <a:xfrm>
            <a:off x="2231136" y="467418"/>
            <a:ext cx="7729728" cy="1188720"/>
          </a:xfrm>
          <a:solidFill>
            <a:srgbClr val="FFFFFF"/>
          </a:solidFill>
        </p:spPr>
        <p:txBody>
          <a:bodyPr>
            <a:normAutofit/>
          </a:bodyPr>
          <a:lstStyle/>
          <a:p>
            <a:r>
              <a:rPr lang="pl-PL" dirty="0"/>
              <a:t>Subsydiarny akt oskarżenia</a:t>
            </a:r>
            <a:br>
              <a:rPr lang="pl-PL" dirty="0"/>
            </a:br>
            <a:r>
              <a:rPr lang="pl-PL"/>
              <a:t>pokrzywdzony jako oskarżyciel </a:t>
            </a:r>
          </a:p>
        </p:txBody>
      </p:sp>
      <p:sp>
        <p:nvSpPr>
          <p:cNvPr id="3" name="Symbol zastępczy zawartości 2">
            <a:extLst>
              <a:ext uri="{FF2B5EF4-FFF2-40B4-BE49-F238E27FC236}">
                <a16:creationId xmlns="" xmlns:a16="http://schemas.microsoft.com/office/drawing/2014/main" id="{AB7224D5-D041-413E-88BD-DE49F5F9C636}"/>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a:solidFill>
                  <a:srgbClr val="404040"/>
                </a:solidFill>
              </a:rPr>
              <a:t>Art. 53. </a:t>
            </a:r>
            <a:r>
              <a:rPr lang="pl-PL">
                <a:ea typeface="+mn-lt"/>
                <a:cs typeface="+mn-lt"/>
              </a:rPr>
              <a:t>W sprawach o przestępstwa ścigane z oskarżenia publicznego pokrzywdzony może działać jako </a:t>
            </a:r>
            <a:r>
              <a:rPr lang="pl-PL" b="1" u="sng">
                <a:ea typeface="+mn-lt"/>
                <a:cs typeface="+mn-lt"/>
              </a:rPr>
              <a:t>strona</a:t>
            </a:r>
            <a:r>
              <a:rPr lang="pl-PL">
                <a:ea typeface="+mn-lt"/>
                <a:cs typeface="+mn-lt"/>
              </a:rPr>
              <a:t> w charakterze </a:t>
            </a:r>
            <a:r>
              <a:rPr lang="pl-PL" b="1">
                <a:highlight>
                  <a:srgbClr val="00FFFF"/>
                </a:highlight>
                <a:ea typeface="+mn-lt"/>
                <a:cs typeface="+mn-lt"/>
              </a:rPr>
              <a:t>oskarżyciela posiłkowego</a:t>
            </a:r>
            <a:r>
              <a:rPr lang="pl-PL" dirty="0">
                <a:ea typeface="+mn-lt"/>
                <a:cs typeface="+mn-lt"/>
              </a:rPr>
              <a:t> </a:t>
            </a:r>
            <a:r>
              <a:rPr lang="pl-PL">
                <a:highlight>
                  <a:srgbClr val="FFFF00"/>
                </a:highlight>
                <a:ea typeface="+mn-lt"/>
                <a:cs typeface="+mn-lt"/>
              </a:rPr>
              <a:t>obok oskarżyciela publicznego</a:t>
            </a:r>
            <a:r>
              <a:rPr lang="pl-PL">
                <a:ea typeface="+mn-lt"/>
                <a:cs typeface="+mn-lt"/>
              </a:rPr>
              <a:t> lub </a:t>
            </a:r>
            <a:r>
              <a:rPr lang="pl-PL">
                <a:highlight>
                  <a:srgbClr val="FFFF00"/>
                </a:highlight>
                <a:ea typeface="+mn-lt"/>
                <a:cs typeface="+mn-lt"/>
              </a:rPr>
              <a:t>zamiast niego</a:t>
            </a:r>
            <a:r>
              <a:rPr lang="pl-PL">
                <a:ea typeface="+mn-lt"/>
                <a:cs typeface="+mn-lt"/>
              </a:rPr>
              <a:t>.</a:t>
            </a:r>
          </a:p>
          <a:p>
            <a:pPr algn="just"/>
            <a:r>
              <a:rPr lang="pl-PL" b="1">
                <a:solidFill>
                  <a:srgbClr val="262626"/>
                </a:solidFill>
              </a:rPr>
              <a:t>Oskarżyciel posiłkowy jest stroną w postępowaniu jurysdykcyjnym</a:t>
            </a:r>
            <a:r>
              <a:rPr lang="pl-PL">
                <a:solidFill>
                  <a:srgbClr val="262626"/>
                </a:solidFill>
              </a:rPr>
              <a:t>. W postępowaniu przygotowawczym stroną jest jako pokrzywdzony.</a:t>
            </a:r>
            <a:endParaRPr lang="pl-PL" b="1" dirty="0">
              <a:solidFill>
                <a:srgbClr val="262626"/>
              </a:solidFill>
            </a:endParaRPr>
          </a:p>
          <a:p>
            <a:pPr algn="just"/>
            <a:endParaRPr lang="pl-PL" dirty="0">
              <a:solidFill>
                <a:srgbClr val="262626"/>
              </a:solidFill>
            </a:endParaRPr>
          </a:p>
        </p:txBody>
      </p:sp>
    </p:spTree>
    <p:extLst>
      <p:ext uri="{BB962C8B-B14F-4D97-AF65-F5344CB8AC3E}">
        <p14:creationId xmlns="" xmlns:p14="http://schemas.microsoft.com/office/powerpoint/2010/main" val="2592512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FA25B08-9C26-4508-8E6A-8FA18D0ECEE3}"/>
              </a:ext>
            </a:extLst>
          </p:cNvPr>
          <p:cNvSpPr>
            <a:spLocks noGrp="1"/>
          </p:cNvSpPr>
          <p:nvPr>
            <p:ph type="title"/>
          </p:nvPr>
        </p:nvSpPr>
        <p:spPr/>
        <p:txBody>
          <a:bodyPr/>
          <a:lstStyle/>
          <a:p>
            <a:r>
              <a:rPr lang="pl-PL"/>
              <a:t>Oskarżyciel posiłkowy uboczny</a:t>
            </a:r>
          </a:p>
        </p:txBody>
      </p:sp>
      <p:sp>
        <p:nvSpPr>
          <p:cNvPr id="3" name="Symbol zastępczy zawartości 2">
            <a:extLst>
              <a:ext uri="{FF2B5EF4-FFF2-40B4-BE49-F238E27FC236}">
                <a16:creationId xmlns="" xmlns:a16="http://schemas.microsoft.com/office/drawing/2014/main" id="{FDFB46F9-BCC6-4098-B823-14936D956EBA}"/>
              </a:ext>
            </a:extLst>
          </p:cNvPr>
          <p:cNvSpPr>
            <a:spLocks noGrp="1"/>
          </p:cNvSpPr>
          <p:nvPr>
            <p:ph idx="1"/>
          </p:nvPr>
        </p:nvSpPr>
        <p:spPr/>
        <p:txBody>
          <a:bodyPr vert="horz" lIns="91440" tIns="45720" rIns="91440" bIns="45720" rtlCol="0" anchor="t">
            <a:normAutofit/>
          </a:bodyPr>
          <a:lstStyle/>
          <a:p>
            <a:pPr algn="just"/>
            <a:r>
              <a:rPr lang="pl-PL">
                <a:ea typeface="+mn-lt"/>
                <a:cs typeface="+mn-lt"/>
              </a:rPr>
              <a:t>Jeżeli </a:t>
            </a:r>
            <a:r>
              <a:rPr lang="pl-PL">
                <a:highlight>
                  <a:srgbClr val="00FFFF"/>
                </a:highlight>
                <a:ea typeface="+mn-lt"/>
                <a:cs typeface="+mn-lt"/>
              </a:rPr>
              <a:t>akt oskarżenia wniósł oskarżyciel publiczny</a:t>
            </a:r>
            <a:r>
              <a:rPr lang="pl-PL">
                <a:ea typeface="+mn-lt"/>
                <a:cs typeface="+mn-lt"/>
              </a:rPr>
              <a:t>, pokrzywdzony może aż do czasu rozpoczęcia przewodu sądowego na rozprawie głównej złożyć </a:t>
            </a:r>
            <a:r>
              <a:rPr lang="pl-PL" b="1">
                <a:ea typeface="+mn-lt"/>
                <a:cs typeface="+mn-lt"/>
              </a:rPr>
              <a:t>oświadczenie</a:t>
            </a:r>
            <a:r>
              <a:rPr lang="pl-PL">
                <a:ea typeface="+mn-lt"/>
                <a:cs typeface="+mn-lt"/>
              </a:rPr>
              <a:t>, że będzie działał w charakterze oskarżyciela posiłkowego.</a:t>
            </a:r>
          </a:p>
          <a:p>
            <a:pPr algn="just"/>
            <a:r>
              <a:rPr lang="pl-PL"/>
              <a:t>Oświadczenie ma charakter konstytutywny i niezależny od zgody organu procesowego. Sąd może jednak ograniczyć liczbę oskarżycieli posiłkowych ubocznych, jeżeli jest to konieczne dla zabezpieczenia prawidłowego toku postępowania.</a:t>
            </a:r>
            <a:endParaRPr lang="pl-PL" dirty="0"/>
          </a:p>
          <a:p>
            <a:pPr algn="just"/>
            <a:endParaRPr lang="pl-PL" dirty="0"/>
          </a:p>
        </p:txBody>
      </p:sp>
    </p:spTree>
    <p:extLst>
      <p:ext uri="{BB962C8B-B14F-4D97-AF65-F5344CB8AC3E}">
        <p14:creationId xmlns="" xmlns:p14="http://schemas.microsoft.com/office/powerpoint/2010/main" val="95100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3374628-2E6B-4324-8EDB-BDDECBE09F79}"/>
              </a:ext>
            </a:extLst>
          </p:cNvPr>
          <p:cNvSpPr>
            <a:spLocks noGrp="1"/>
          </p:cNvSpPr>
          <p:nvPr>
            <p:ph type="title"/>
          </p:nvPr>
        </p:nvSpPr>
        <p:spPr/>
        <p:txBody>
          <a:bodyPr/>
          <a:lstStyle/>
          <a:p>
            <a:r>
              <a:rPr lang="pl-PL"/>
              <a:t>Oskarżyciel posiłkowy subsydiarny</a:t>
            </a:r>
          </a:p>
        </p:txBody>
      </p:sp>
      <p:sp>
        <p:nvSpPr>
          <p:cNvPr id="3" name="Symbol zastępczy zawartości 2">
            <a:extLst>
              <a:ext uri="{FF2B5EF4-FFF2-40B4-BE49-F238E27FC236}">
                <a16:creationId xmlns="" xmlns:a16="http://schemas.microsoft.com/office/drawing/2014/main" id="{A01E9D1A-8409-4597-B2AA-62AB03FAC32F}"/>
              </a:ext>
            </a:extLst>
          </p:cNvPr>
          <p:cNvSpPr>
            <a:spLocks noGrp="1"/>
          </p:cNvSpPr>
          <p:nvPr>
            <p:ph idx="1"/>
          </p:nvPr>
        </p:nvSpPr>
        <p:spPr/>
        <p:txBody>
          <a:bodyPr vert="horz" lIns="91440" tIns="45720" rIns="91440" bIns="45720" rtlCol="0" anchor="t">
            <a:normAutofit fontScale="85000" lnSpcReduction="20000"/>
          </a:bodyPr>
          <a:lstStyle/>
          <a:p>
            <a:pPr algn="just"/>
            <a:r>
              <a:rPr lang="pl-PL">
                <a:ea typeface="+mn-lt"/>
                <a:cs typeface="+mn-lt"/>
              </a:rPr>
              <a:t>Art. 55 § 1. W razie </a:t>
            </a:r>
            <a:r>
              <a:rPr lang="pl-PL">
                <a:highlight>
                  <a:srgbClr val="00FFFF"/>
                </a:highlight>
                <a:ea typeface="+mn-lt"/>
                <a:cs typeface="+mn-lt"/>
              </a:rPr>
              <a:t>powtórnego</a:t>
            </a:r>
            <a:r>
              <a:rPr lang="pl-PL">
                <a:ea typeface="+mn-lt"/>
                <a:cs typeface="+mn-lt"/>
              </a:rPr>
              <a:t> wydania postanowienia </a:t>
            </a:r>
            <a:r>
              <a:rPr lang="pl-PL">
                <a:highlight>
                  <a:srgbClr val="FFFF00"/>
                </a:highlight>
                <a:ea typeface="+mn-lt"/>
                <a:cs typeface="+mn-lt"/>
              </a:rPr>
              <a:t>o odmowie wszczęcia</a:t>
            </a:r>
            <a:r>
              <a:rPr lang="pl-PL" dirty="0">
                <a:ea typeface="+mn-lt"/>
                <a:cs typeface="+mn-lt"/>
              </a:rPr>
              <a:t> </a:t>
            </a:r>
            <a:r>
              <a:rPr lang="pl-PL">
                <a:ea typeface="+mn-lt"/>
                <a:cs typeface="+mn-lt"/>
              </a:rPr>
              <a:t>lub o </a:t>
            </a:r>
            <a:r>
              <a:rPr lang="pl-PL">
                <a:highlight>
                  <a:srgbClr val="FFFF00"/>
                </a:highlight>
                <a:ea typeface="+mn-lt"/>
                <a:cs typeface="+mn-lt"/>
              </a:rPr>
              <a:t>umorzeniu</a:t>
            </a:r>
            <a:r>
              <a:rPr lang="pl-PL">
                <a:ea typeface="+mn-lt"/>
                <a:cs typeface="+mn-lt"/>
              </a:rPr>
              <a:t> postępowania w wypadku, o którym mowa w art. 330 § 2, pokrzywdzony może w terminie miesiąca od doręczenia mu zawiadomienia o postanowieniu prokuratora nadrzędnego o utrzymaniu w mocy zaskarżonego postanowienia wnieść akt oskarżenia do sądu</a:t>
            </a:r>
          </a:p>
          <a:p>
            <a:pPr algn="just"/>
            <a:r>
              <a:rPr lang="pl-PL"/>
              <a:t>Art. 330 </a:t>
            </a:r>
            <a:r>
              <a:rPr lang="pl-PL">
                <a:ea typeface="+mn-lt"/>
                <a:cs typeface="+mn-lt"/>
              </a:rPr>
              <a:t>§  1.  </a:t>
            </a:r>
            <a:r>
              <a:rPr lang="pl-PL">
                <a:highlight>
                  <a:srgbClr val="FFFF00"/>
                </a:highlight>
                <a:ea typeface="+mn-lt"/>
                <a:cs typeface="+mn-lt"/>
              </a:rPr>
              <a:t>Uchylając postanowienie o umorzeniu postępowania przygotowawczego lub odmowie jego wszczęcia</a:t>
            </a:r>
            <a:r>
              <a:rPr lang="pl-PL">
                <a:ea typeface="+mn-lt"/>
                <a:cs typeface="+mn-lt"/>
              </a:rPr>
              <a:t>, sąd wskazuje powody uchylenia, a w miarę potrzeby także okoliczności, które należy wyjaśnić, lub czynności, które należy przeprowadzić. Wskazania te są dla organu prowadzącego postępowanie przygotowawcze wiążące.</a:t>
            </a:r>
            <a:endParaRPr lang="pl-PL" dirty="0"/>
          </a:p>
          <a:p>
            <a:pPr algn="just"/>
            <a:r>
              <a:rPr lang="pl-PL">
                <a:ea typeface="+mn-lt"/>
                <a:cs typeface="+mn-lt"/>
              </a:rPr>
              <a:t>§  2.  </a:t>
            </a:r>
            <a:r>
              <a:rPr lang="pl-PL">
                <a:highlight>
                  <a:srgbClr val="FFFF00"/>
                </a:highlight>
                <a:ea typeface="+mn-lt"/>
                <a:cs typeface="+mn-lt"/>
              </a:rPr>
              <a:t>Jeżeli organ prowadzący postępowanie nadal nie znajduje podstaw do wniesienia aktu oskarżenia, wydaje ponownie postanowienie o umorzeniu postępowania lub odmowie jego wszczęcia.</a:t>
            </a:r>
            <a:r>
              <a:rPr lang="pl-PL" dirty="0">
                <a:ea typeface="+mn-lt"/>
                <a:cs typeface="+mn-lt"/>
              </a:rPr>
              <a:t> </a:t>
            </a:r>
            <a:r>
              <a:rPr lang="pl-PL">
                <a:highlight>
                  <a:srgbClr val="00FFFF"/>
                </a:highlight>
                <a:ea typeface="+mn-lt"/>
                <a:cs typeface="+mn-lt"/>
              </a:rPr>
              <a:t>Postanowienie to podlega zaskarżeniu tylko do prokuratora nadrzędnego.</a:t>
            </a:r>
            <a:r>
              <a:rPr lang="pl-PL" dirty="0">
                <a:ea typeface="+mn-lt"/>
                <a:cs typeface="+mn-lt"/>
              </a:rPr>
              <a:t> </a:t>
            </a:r>
            <a:r>
              <a:rPr lang="pl-PL">
                <a:highlight>
                  <a:srgbClr val="00FF00"/>
                </a:highlight>
                <a:ea typeface="+mn-lt"/>
                <a:cs typeface="+mn-lt"/>
              </a:rPr>
              <a:t>W razie utrzymania w mocy zaskarżonego postanowienia pokrzywdzony, który dwukrotnie wykorzystał uprawnienia przewidziane w art. 306 § 1 i 1a, może wnieść akt oskarżenia określony w art. 55 § 1</a:t>
            </a:r>
            <a:r>
              <a:rPr lang="pl-PL">
                <a:ea typeface="+mn-lt"/>
                <a:cs typeface="+mn-lt"/>
              </a:rPr>
              <a:t> - o czym należy go pouczyć.</a:t>
            </a:r>
            <a:endParaRPr lang="pl-PL"/>
          </a:p>
          <a:p>
            <a:pPr algn="just"/>
            <a:endParaRPr lang="pl-PL" dirty="0"/>
          </a:p>
        </p:txBody>
      </p:sp>
    </p:spTree>
    <p:extLst>
      <p:ext uri="{BB962C8B-B14F-4D97-AF65-F5344CB8AC3E}">
        <p14:creationId xmlns="" xmlns:p14="http://schemas.microsoft.com/office/powerpoint/2010/main" val="343312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997C5A4-FC40-4A73-9FD6-B7B0334CBEDB}"/>
              </a:ext>
            </a:extLst>
          </p:cNvPr>
          <p:cNvSpPr>
            <a:spLocks noGrp="1"/>
          </p:cNvSpPr>
          <p:nvPr>
            <p:ph type="title"/>
          </p:nvPr>
        </p:nvSpPr>
        <p:spPr/>
        <p:txBody>
          <a:bodyPr/>
          <a:lstStyle/>
          <a:p>
            <a:r>
              <a:rPr lang="pl-PL" dirty="0"/>
              <a:t>Oskarżyciel posiłkowy </a:t>
            </a:r>
            <a:r>
              <a:rPr lang="pl-PL"/>
              <a:t>subsydiarny</a:t>
            </a:r>
          </a:p>
        </p:txBody>
      </p:sp>
      <p:graphicFrame>
        <p:nvGraphicFramePr>
          <p:cNvPr id="193" name="Diagram 193">
            <a:extLst>
              <a:ext uri="{FF2B5EF4-FFF2-40B4-BE49-F238E27FC236}">
                <a16:creationId xmlns="" xmlns:a16="http://schemas.microsoft.com/office/drawing/2014/main" id="{EE4E3A38-45C1-4758-B81D-EC04886198DE}"/>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899093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2BA7709-FF12-49D1-B77C-0ADECE8D5DA4}"/>
              </a:ext>
            </a:extLst>
          </p:cNvPr>
          <p:cNvSpPr>
            <a:spLocks noGrp="1"/>
          </p:cNvSpPr>
          <p:nvPr>
            <p:ph type="title"/>
          </p:nvPr>
        </p:nvSpPr>
        <p:spPr/>
        <p:txBody>
          <a:bodyPr/>
          <a:lstStyle/>
          <a:p>
            <a:r>
              <a:rPr lang="pl-PL"/>
              <a:t>Oskarżyciel posiłkowy subsydiarny</a:t>
            </a:r>
          </a:p>
        </p:txBody>
      </p:sp>
      <p:sp>
        <p:nvSpPr>
          <p:cNvPr id="3" name="Symbol zastępczy zawartości 2">
            <a:extLst>
              <a:ext uri="{FF2B5EF4-FFF2-40B4-BE49-F238E27FC236}">
                <a16:creationId xmlns="" xmlns:a16="http://schemas.microsoft.com/office/drawing/2014/main" id="{ACC62AA9-0A30-4D34-96C7-71ECB94295BA}"/>
              </a:ext>
            </a:extLst>
          </p:cNvPr>
          <p:cNvSpPr>
            <a:spLocks noGrp="1"/>
          </p:cNvSpPr>
          <p:nvPr>
            <p:ph idx="1"/>
          </p:nvPr>
        </p:nvSpPr>
        <p:spPr/>
        <p:txBody>
          <a:bodyPr vert="horz" lIns="91440" tIns="45720" rIns="91440" bIns="45720" rtlCol="0" anchor="t">
            <a:normAutofit/>
          </a:bodyPr>
          <a:lstStyle/>
          <a:p>
            <a:pPr marL="0" indent="0">
              <a:buNone/>
            </a:pPr>
            <a:endParaRPr lang="pl-PL"/>
          </a:p>
        </p:txBody>
      </p:sp>
      <p:graphicFrame>
        <p:nvGraphicFramePr>
          <p:cNvPr id="5" name="Diagram 193">
            <a:extLst>
              <a:ext uri="{FF2B5EF4-FFF2-40B4-BE49-F238E27FC236}">
                <a16:creationId xmlns="" xmlns:a16="http://schemas.microsoft.com/office/drawing/2014/main" id="{8BCCD5F1-4C0D-4373-91CE-5DA651AA9269}"/>
              </a:ext>
            </a:extLst>
          </p:cNvPr>
          <p:cNvGraphicFramePr>
            <a:graphicFrameLocks/>
          </p:cNvGraphicFramePr>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8609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14763E5-4ECB-48FA-8685-4D511CEB01A7}"/>
              </a:ext>
            </a:extLst>
          </p:cNvPr>
          <p:cNvSpPr>
            <a:spLocks noGrp="1"/>
          </p:cNvSpPr>
          <p:nvPr>
            <p:ph type="title"/>
          </p:nvPr>
        </p:nvSpPr>
        <p:spPr>
          <a:xfrm>
            <a:off x="2231136" y="467418"/>
            <a:ext cx="7729728" cy="1188720"/>
          </a:xfrm>
          <a:solidFill>
            <a:srgbClr val="FFFFFF"/>
          </a:solidFill>
        </p:spPr>
        <p:txBody>
          <a:bodyPr>
            <a:normAutofit fontScale="90000"/>
          </a:bodyPr>
          <a:lstStyle/>
          <a:p>
            <a:r>
              <a:rPr lang="pl-PL" dirty="0"/>
              <a:t>Sposoby zakończenia postępowania przygotowawczego</a:t>
            </a:r>
          </a:p>
        </p:txBody>
      </p:sp>
      <p:graphicFrame>
        <p:nvGraphicFramePr>
          <p:cNvPr id="4" name="Diagram 4">
            <a:extLst>
              <a:ext uri="{FF2B5EF4-FFF2-40B4-BE49-F238E27FC236}">
                <a16:creationId xmlns="" xmlns:a16="http://schemas.microsoft.com/office/drawing/2014/main" id="{474F1934-5E58-4C82-A20D-0E74FFB551DF}"/>
              </a:ext>
            </a:extLst>
          </p:cNvPr>
          <p:cNvGraphicFramePr>
            <a:graphicFrameLocks noGrp="1"/>
          </p:cNvGraphicFramePr>
          <p:nvPr>
            <p:ph idx="1"/>
            <p:extLst>
              <p:ext uri="{D42A27DB-BD31-4B8C-83A1-F6EECF244321}">
                <p14:modId xmlns="" xmlns:p14="http://schemas.microsoft.com/office/powerpoint/2010/main" val="3558843228"/>
              </p:ext>
            </p:extLst>
          </p:nvPr>
        </p:nvGraphicFramePr>
        <p:xfrm>
          <a:off x="2230438" y="2099449"/>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53338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AF3D943-1132-46A1-AA46-6071C74810FD}"/>
              </a:ext>
            </a:extLst>
          </p:cNvPr>
          <p:cNvSpPr>
            <a:spLocks noGrp="1"/>
          </p:cNvSpPr>
          <p:nvPr>
            <p:ph type="title"/>
          </p:nvPr>
        </p:nvSpPr>
        <p:spPr/>
        <p:txBody>
          <a:bodyPr/>
          <a:lstStyle/>
          <a:p>
            <a:r>
              <a:rPr lang="pl-PL"/>
              <a:t>Oskarżyciel posiłkowy subsydiarny</a:t>
            </a:r>
          </a:p>
        </p:txBody>
      </p:sp>
      <p:sp>
        <p:nvSpPr>
          <p:cNvPr id="3" name="Symbol zastępczy zawartości 2">
            <a:extLst>
              <a:ext uri="{FF2B5EF4-FFF2-40B4-BE49-F238E27FC236}">
                <a16:creationId xmlns="" xmlns:a16="http://schemas.microsoft.com/office/drawing/2014/main" id="{82324BAB-D839-43C4-ADA8-1AC5E92BC1E0}"/>
              </a:ext>
            </a:extLst>
          </p:cNvPr>
          <p:cNvSpPr>
            <a:spLocks noGrp="1"/>
          </p:cNvSpPr>
          <p:nvPr>
            <p:ph idx="1"/>
          </p:nvPr>
        </p:nvSpPr>
        <p:spPr/>
        <p:txBody>
          <a:bodyPr vert="horz" lIns="91440" tIns="45720" rIns="91440" bIns="45720" rtlCol="0" anchor="t">
            <a:normAutofit/>
          </a:bodyPr>
          <a:lstStyle/>
          <a:p>
            <a:pPr marL="0" indent="0">
              <a:buNone/>
            </a:pPr>
            <a:endParaRPr lang="pl-PL"/>
          </a:p>
        </p:txBody>
      </p:sp>
      <p:graphicFrame>
        <p:nvGraphicFramePr>
          <p:cNvPr id="5" name="Diagram 193">
            <a:extLst>
              <a:ext uri="{FF2B5EF4-FFF2-40B4-BE49-F238E27FC236}">
                <a16:creationId xmlns="" xmlns:a16="http://schemas.microsoft.com/office/drawing/2014/main" id="{F8B1F8D1-F705-4DC1-AF35-C0B0B1A32AE6}"/>
              </a:ext>
            </a:extLst>
          </p:cNvPr>
          <p:cNvGraphicFramePr>
            <a:graphicFrameLocks/>
          </p:cNvGraphicFramePr>
          <p:nvPr>
            <p:extLst>
              <p:ext uri="{D42A27DB-BD31-4B8C-83A1-F6EECF244321}">
                <p14:modId xmlns="" xmlns:p14="http://schemas.microsoft.com/office/powerpoint/2010/main" val="2103026638"/>
              </p:ext>
            </p:extLst>
          </p:nvPr>
        </p:nvGraphicFramePr>
        <p:xfrm>
          <a:off x="687853" y="1978645"/>
          <a:ext cx="11188002" cy="4421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04416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A483D97-3173-4365-AFDD-FDF33295D8D3}"/>
              </a:ext>
            </a:extLst>
          </p:cNvPr>
          <p:cNvSpPr>
            <a:spLocks noGrp="1"/>
          </p:cNvSpPr>
          <p:nvPr>
            <p:ph type="title"/>
          </p:nvPr>
        </p:nvSpPr>
        <p:spPr/>
        <p:txBody>
          <a:bodyPr/>
          <a:lstStyle/>
          <a:p>
            <a:r>
              <a:rPr lang="pl-PL"/>
              <a:t>Oskarżyciel posiłkowy subsydiarny</a:t>
            </a:r>
          </a:p>
        </p:txBody>
      </p:sp>
      <p:sp>
        <p:nvSpPr>
          <p:cNvPr id="3" name="Symbol zastępczy zawartości 2">
            <a:extLst>
              <a:ext uri="{FF2B5EF4-FFF2-40B4-BE49-F238E27FC236}">
                <a16:creationId xmlns="" xmlns:a16="http://schemas.microsoft.com/office/drawing/2014/main" id="{D657ED53-A663-4CD7-85AD-D4DA16EF9B43}"/>
              </a:ext>
            </a:extLst>
          </p:cNvPr>
          <p:cNvSpPr>
            <a:spLocks noGrp="1"/>
          </p:cNvSpPr>
          <p:nvPr>
            <p:ph idx="1"/>
          </p:nvPr>
        </p:nvSpPr>
        <p:spPr/>
        <p:txBody>
          <a:bodyPr vert="horz" lIns="91440" tIns="45720" rIns="91440" bIns="45720" rtlCol="0" anchor="t">
            <a:normAutofit/>
          </a:bodyPr>
          <a:lstStyle/>
          <a:p>
            <a:pPr algn="just"/>
            <a:r>
              <a:rPr lang="pl-PL"/>
              <a:t>Prokurator może w każdym czasie wstąpić do postępowania wszczętego subsydiarnym aktem oskarżenia. Wtedy oskarżyciel posiłkowy subsydiarny zostaje ,,zepchnięty" do roli oskarżyciela posiłkowego ubocznego. Prokurator nie może jednak cofnąć subsydiarnego aktu oskarżenia. </a:t>
            </a:r>
          </a:p>
        </p:txBody>
      </p:sp>
    </p:spTree>
    <p:extLst>
      <p:ext uri="{BB962C8B-B14F-4D97-AF65-F5344CB8AC3E}">
        <p14:creationId xmlns="" xmlns:p14="http://schemas.microsoft.com/office/powerpoint/2010/main" val="1338413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671A3A6-449C-41D2-861B-7C5025C41FC8}"/>
              </a:ext>
            </a:extLst>
          </p:cNvPr>
          <p:cNvSpPr>
            <a:spLocks noGrp="1"/>
          </p:cNvSpPr>
          <p:nvPr>
            <p:ph type="title"/>
          </p:nvPr>
        </p:nvSpPr>
        <p:spPr/>
        <p:txBody>
          <a:bodyPr/>
          <a:lstStyle/>
          <a:p>
            <a:r>
              <a:rPr lang="pl-PL"/>
              <a:t>kazus</a:t>
            </a:r>
          </a:p>
        </p:txBody>
      </p:sp>
      <p:sp>
        <p:nvSpPr>
          <p:cNvPr id="3" name="Symbol zastępczy zawartości 2">
            <a:extLst>
              <a:ext uri="{FF2B5EF4-FFF2-40B4-BE49-F238E27FC236}">
                <a16:creationId xmlns="" xmlns:a16="http://schemas.microsoft.com/office/drawing/2014/main" id="{ACCCD154-BA3F-467B-8C61-3145567E6C8F}"/>
              </a:ext>
            </a:extLst>
          </p:cNvPr>
          <p:cNvSpPr>
            <a:spLocks noGrp="1"/>
          </p:cNvSpPr>
          <p:nvPr>
            <p:ph idx="1"/>
          </p:nvPr>
        </p:nvSpPr>
        <p:spPr/>
        <p:txBody>
          <a:bodyPr vert="horz" lIns="91440" tIns="45720" rIns="91440" bIns="45720" rtlCol="0" anchor="t">
            <a:normAutofit fontScale="92500"/>
          </a:bodyPr>
          <a:lstStyle/>
          <a:p>
            <a:pPr marL="0" indent="0" algn="just">
              <a:buNone/>
            </a:pPr>
            <a:r>
              <a:rPr lang="pl-PL" dirty="0"/>
              <a:t>Jan K. złożył zawiadomienie o popełnieniu na jego szkodę przestępstwa zniszczenia mienia. Z uwagi na fakt, że szkoda w ocenie prokuratora nie przekraczała 500 złotych, prokurator wydał postanowienie o odmowie wszczęcia dochodzenia. Jan K. wniósł w terminie zażalenie na to postanowienie argumentując, że prokurator niedoszacował poniesionej przez niego szkody. Sąd rozpoznający zażalenie uznał, że faktycznie okolicznośc ta wymaga rozstrzygnięcia w postępowaniu, wobec czego uchylił zaskarżone postanowienie i przekazał sprawę prokuratorowi. Prokurator po wykonaniu szeregu czynności procesowych uznał, że jego pierwotna ocena w tej kwestii była trafna, wobec czego umorzył dochodzenie. Jan K. kwestionując tę ocenę, sporządził subsydiarny </a:t>
            </a:r>
            <a:r>
              <a:rPr lang="pl-PL"/>
              <a:t>akt oskarżenia i wniósł go do sądu.</a:t>
            </a:r>
          </a:p>
          <a:p>
            <a:pPr marL="0" indent="0" algn="just">
              <a:buNone/>
            </a:pPr>
            <a:r>
              <a:rPr lang="pl-PL"/>
              <a:t>Czy Jan K. mógł w tej sytuacji wnieść subsydiarny AO?</a:t>
            </a:r>
            <a:endParaRPr lang="pl-PL" dirty="0"/>
          </a:p>
          <a:p>
            <a:pPr marL="0" indent="0" algn="just">
              <a:buNone/>
            </a:pPr>
            <a:endParaRPr lang="pl-PL" dirty="0"/>
          </a:p>
          <a:p>
            <a:pPr marL="0" indent="0" algn="just">
              <a:buNone/>
            </a:pPr>
            <a:endParaRPr lang="pl-PL" dirty="0"/>
          </a:p>
        </p:txBody>
      </p:sp>
    </p:spTree>
    <p:extLst>
      <p:ext uri="{BB962C8B-B14F-4D97-AF65-F5344CB8AC3E}">
        <p14:creationId xmlns="" xmlns:p14="http://schemas.microsoft.com/office/powerpoint/2010/main" val="130277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98FB142E-DEC2-4416-B683-099556A8CA34}"/>
              </a:ext>
            </a:extLst>
          </p:cNvPr>
          <p:cNvSpPr>
            <a:spLocks noGrp="1"/>
          </p:cNvSpPr>
          <p:nvPr>
            <p:ph type="title"/>
          </p:nvPr>
        </p:nvSpPr>
        <p:spPr>
          <a:xfrm>
            <a:off x="2231136" y="467418"/>
            <a:ext cx="7729728" cy="1188720"/>
          </a:xfrm>
          <a:solidFill>
            <a:srgbClr val="FFFFFF"/>
          </a:solidFill>
        </p:spPr>
        <p:txBody>
          <a:bodyPr>
            <a:normAutofit/>
          </a:bodyPr>
          <a:lstStyle/>
          <a:p>
            <a:r>
              <a:rPr lang="pl-PL"/>
              <a:t>Postępowanie międzyinstancyjne</a:t>
            </a:r>
            <a:r>
              <a:rPr lang="pl-PL" dirty="0"/>
              <a:t/>
            </a:r>
            <a:br>
              <a:rPr lang="pl-PL" dirty="0"/>
            </a:br>
            <a:r>
              <a:rPr lang="pl-PL"/>
              <a:t>kontrola formalna</a:t>
            </a:r>
            <a:endParaRPr lang="pl-PL" dirty="0"/>
          </a:p>
        </p:txBody>
      </p:sp>
      <p:sp>
        <p:nvSpPr>
          <p:cNvPr id="3" name="Symbol zastępczy zawartości 2">
            <a:extLst>
              <a:ext uri="{FF2B5EF4-FFF2-40B4-BE49-F238E27FC236}">
                <a16:creationId xmlns="" xmlns:a16="http://schemas.microsoft.com/office/drawing/2014/main" id="{AB47961A-931C-45E7-A7AA-F87E81E3CA44}"/>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Po wniesieniu skargi etapowej do sądu, prezes tego sądu, przewodniczący wydziału lub upoważniony sędzia dokonuje jej </a:t>
            </a:r>
            <a:r>
              <a:rPr lang="pl-PL" b="1" dirty="0">
                <a:solidFill>
                  <a:srgbClr val="404040"/>
                </a:solidFill>
              </a:rPr>
              <a:t>kontroli formalnej – </a:t>
            </a:r>
            <a:r>
              <a:rPr lang="pl-PL" dirty="0">
                <a:solidFill>
                  <a:srgbClr val="404040"/>
                </a:solidFill>
              </a:rPr>
              <a:t>czyli czy zawiera ona wszelkie ustawowo wymagane elementy, dołączono stosowną liczbę odpisów, załączono dowód opłaty (w wypadku subsydiarnego AO). W razie wystąpienia braków, skargę zwraca się </a:t>
            </a:r>
            <a:r>
              <a:rPr lang="pl-PL">
                <a:solidFill>
                  <a:srgbClr val="404040"/>
                </a:solidFill>
              </a:rPr>
              <a:t>oskarżycielowi w celu ich uzupełnienia w ciągu 7 dni. Kontrola nie dotyczy </a:t>
            </a:r>
            <a:r>
              <a:rPr lang="pl-PL" b="1" i="1">
                <a:solidFill>
                  <a:srgbClr val="404040"/>
                </a:solidFill>
              </a:rPr>
              <a:t>meritum </a:t>
            </a:r>
            <a:r>
              <a:rPr lang="pl-PL">
                <a:solidFill>
                  <a:srgbClr val="404040"/>
                </a:solidFill>
              </a:rPr>
              <a:t> sprawy. </a:t>
            </a:r>
          </a:p>
          <a:p>
            <a:pPr marL="0" indent="0" algn="just">
              <a:buNone/>
            </a:pPr>
            <a:r>
              <a:rPr lang="pl-PL" dirty="0">
                <a:solidFill>
                  <a:srgbClr val="404040"/>
                </a:solidFill>
              </a:rPr>
              <a:t>Jeżeli akt oskarżenia </a:t>
            </a:r>
            <a:r>
              <a:rPr lang="pl-PL" b="1" dirty="0">
                <a:solidFill>
                  <a:srgbClr val="404040"/>
                </a:solidFill>
              </a:rPr>
              <a:t>odpowiada wymogom formalnym, </a:t>
            </a:r>
            <a:r>
              <a:rPr lang="pl-PL" dirty="0">
                <a:solidFill>
                  <a:srgbClr val="404040"/>
                </a:solidFill>
              </a:rPr>
              <a:t>zarządza się doręczenie jego </a:t>
            </a:r>
            <a:r>
              <a:rPr lang="pl-PL">
                <a:solidFill>
                  <a:srgbClr val="404040"/>
                </a:solidFill>
              </a:rPr>
              <a:t>odpisu oskarżonemu, wzywając do składania wniosków dowodowych. </a:t>
            </a:r>
            <a:endParaRPr lang="pl-PL" b="1" dirty="0">
              <a:solidFill>
                <a:srgbClr val="404040"/>
              </a:solidFill>
            </a:endParaRPr>
          </a:p>
        </p:txBody>
      </p:sp>
    </p:spTree>
    <p:extLst>
      <p:ext uri="{BB962C8B-B14F-4D97-AF65-F5344CB8AC3E}">
        <p14:creationId xmlns="" xmlns:p14="http://schemas.microsoft.com/office/powerpoint/2010/main" val="1015356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E2EE177-CC18-4855-B21D-D688B5D19525}"/>
              </a:ext>
            </a:extLst>
          </p:cNvPr>
          <p:cNvSpPr>
            <a:spLocks noGrp="1"/>
          </p:cNvSpPr>
          <p:nvPr>
            <p:ph type="title"/>
          </p:nvPr>
        </p:nvSpPr>
        <p:spPr>
          <a:xfrm>
            <a:off x="2231136" y="467418"/>
            <a:ext cx="7729728" cy="1188720"/>
          </a:xfrm>
          <a:solidFill>
            <a:srgbClr val="FFFFFF"/>
          </a:solidFill>
        </p:spPr>
        <p:txBody>
          <a:bodyPr>
            <a:normAutofit/>
          </a:bodyPr>
          <a:lstStyle/>
          <a:p>
            <a:r>
              <a:rPr lang="pl-PL"/>
              <a:t>Postępowanie międzyinstancyjne</a:t>
            </a:r>
            <a:r>
              <a:rPr lang="pl-PL" dirty="0"/>
              <a:t/>
            </a:r>
            <a:br>
              <a:rPr lang="pl-PL" dirty="0"/>
            </a:br>
            <a:r>
              <a:rPr lang="pl-PL"/>
              <a:t>kontrola merytoryczna</a:t>
            </a:r>
            <a:endParaRPr lang="pl-PL" dirty="0"/>
          </a:p>
        </p:txBody>
      </p:sp>
      <p:sp>
        <p:nvSpPr>
          <p:cNvPr id="3" name="Symbol zastępczy zawartości 2">
            <a:extLst>
              <a:ext uri="{FF2B5EF4-FFF2-40B4-BE49-F238E27FC236}">
                <a16:creationId xmlns="" xmlns:a16="http://schemas.microsoft.com/office/drawing/2014/main" id="{524368E8-4E5E-4063-AA06-6202C908808D}"/>
              </a:ext>
            </a:extLst>
          </p:cNvPr>
          <p:cNvSpPr>
            <a:spLocks noGrp="1"/>
          </p:cNvSpPr>
          <p:nvPr>
            <p:ph idx="1"/>
          </p:nvPr>
        </p:nvSpPr>
        <p:spPr>
          <a:xfrm>
            <a:off x="1706062" y="2291262"/>
            <a:ext cx="8779512" cy="2879256"/>
          </a:xfrm>
        </p:spPr>
        <p:txBody>
          <a:bodyPr vert="horz" lIns="91440" tIns="45720" rIns="91440" bIns="45720" rtlCol="0">
            <a:normAutofit/>
          </a:bodyPr>
          <a:lstStyle/>
          <a:p>
            <a:pPr marL="0" indent="0">
              <a:buNone/>
            </a:pPr>
            <a:r>
              <a:rPr lang="pl-PL">
                <a:solidFill>
                  <a:srgbClr val="404040"/>
                </a:solidFill>
              </a:rPr>
              <a:t>Art. 339 k.p.k. przewiduje skierowanie sprawy na posiedzenie, gdy:</a:t>
            </a:r>
            <a:endParaRPr lang="pl-PL" b="1">
              <a:solidFill>
                <a:srgbClr val="404040"/>
              </a:solidFill>
            </a:endParaRPr>
          </a:p>
          <a:p>
            <a:pPr>
              <a:buNone/>
            </a:pPr>
            <a:r>
              <a:rPr lang="pl-PL">
                <a:solidFill>
                  <a:srgbClr val="404040"/>
                </a:solidFill>
                <a:ea typeface="+mn-lt"/>
                <a:cs typeface="+mn-lt"/>
              </a:rPr>
              <a:t>1) prokurator złożył wniosek o orzeczenie środków zabezpieczających;</a:t>
            </a:r>
            <a:endParaRPr lang="pl-PL">
              <a:solidFill>
                <a:srgbClr val="404040"/>
              </a:solidFill>
            </a:endParaRPr>
          </a:p>
          <a:p>
            <a:pPr>
              <a:buNone/>
            </a:pPr>
            <a:r>
              <a:rPr lang="pl-PL">
                <a:solidFill>
                  <a:srgbClr val="404040"/>
                </a:solidFill>
                <a:ea typeface="+mn-lt"/>
                <a:cs typeface="+mn-lt"/>
              </a:rPr>
              <a:t>2) zachodzi potrzeba rozważenia kwestii warunkowego umorzenia postępowania;</a:t>
            </a:r>
            <a:endParaRPr lang="pl-PL">
              <a:solidFill>
                <a:srgbClr val="404040"/>
              </a:solidFill>
            </a:endParaRPr>
          </a:p>
          <a:p>
            <a:pPr>
              <a:buNone/>
            </a:pPr>
            <a:r>
              <a:rPr lang="pl-PL">
                <a:solidFill>
                  <a:srgbClr val="404040"/>
                </a:solidFill>
                <a:ea typeface="+mn-lt"/>
                <a:cs typeface="+mn-lt"/>
              </a:rPr>
              <a:t>3) do aktu oskarżenia dołączono wniosek, o którym mowa w art. 335 § 2;</a:t>
            </a:r>
            <a:endParaRPr lang="pl-PL">
              <a:solidFill>
                <a:srgbClr val="404040"/>
              </a:solidFill>
            </a:endParaRPr>
          </a:p>
          <a:p>
            <a:pPr>
              <a:buNone/>
            </a:pPr>
            <a:r>
              <a:rPr lang="pl-PL">
                <a:solidFill>
                  <a:srgbClr val="404040"/>
                </a:solidFill>
                <a:ea typeface="+mn-lt"/>
                <a:cs typeface="+mn-lt"/>
              </a:rPr>
              <a:t>3a) prokurator złożył wniosek, o którym mowa w art. 335 § 1.</a:t>
            </a:r>
            <a:endParaRPr lang="pl-PL">
              <a:solidFill>
                <a:srgbClr val="404040"/>
              </a:solidFill>
            </a:endParaRPr>
          </a:p>
          <a:p>
            <a:pPr marL="0" indent="0">
              <a:buNone/>
            </a:pPr>
            <a:endParaRPr lang="pl-PL" b="1">
              <a:solidFill>
                <a:srgbClr val="404040"/>
              </a:solidFill>
            </a:endParaRPr>
          </a:p>
          <a:p>
            <a:pPr marL="0" indent="0">
              <a:buNone/>
            </a:pPr>
            <a:endParaRPr lang="pl-PL">
              <a:solidFill>
                <a:srgbClr val="404040"/>
              </a:solidFill>
            </a:endParaRPr>
          </a:p>
        </p:txBody>
      </p:sp>
    </p:spTree>
    <p:extLst>
      <p:ext uri="{BB962C8B-B14F-4D97-AF65-F5344CB8AC3E}">
        <p14:creationId xmlns="" xmlns:p14="http://schemas.microsoft.com/office/powerpoint/2010/main" val="1446020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7AA33EFB-4286-4791-B597-4AB1A5A321EC}"/>
              </a:ext>
            </a:extLst>
          </p:cNvPr>
          <p:cNvSpPr>
            <a:spLocks noGrp="1"/>
          </p:cNvSpPr>
          <p:nvPr>
            <p:ph type="title"/>
          </p:nvPr>
        </p:nvSpPr>
        <p:spPr>
          <a:xfrm>
            <a:off x="2231136" y="467418"/>
            <a:ext cx="7729728" cy="1188720"/>
          </a:xfrm>
          <a:solidFill>
            <a:srgbClr val="FFFFFF"/>
          </a:solidFill>
        </p:spPr>
        <p:txBody>
          <a:bodyPr>
            <a:normAutofit/>
          </a:bodyPr>
          <a:lstStyle/>
          <a:p>
            <a:r>
              <a:rPr lang="pl-PL"/>
              <a:t>Postępowanie międzyinstancyjne</a:t>
            </a:r>
            <a:r>
              <a:rPr lang="pl-PL" dirty="0"/>
              <a:t/>
            </a:r>
            <a:br>
              <a:rPr lang="pl-PL" dirty="0"/>
            </a:br>
            <a:r>
              <a:rPr lang="pl-PL"/>
              <a:t>kontrola merytoryczna</a:t>
            </a:r>
            <a:endParaRPr lang="pl-PL" dirty="0"/>
          </a:p>
        </p:txBody>
      </p:sp>
      <p:sp>
        <p:nvSpPr>
          <p:cNvPr id="3" name="Symbol zastępczy zawartości 2">
            <a:extLst>
              <a:ext uri="{FF2B5EF4-FFF2-40B4-BE49-F238E27FC236}">
                <a16:creationId xmlns="" xmlns:a16="http://schemas.microsoft.com/office/drawing/2014/main" id="{61D0C7F1-ACE8-423F-8E4E-972F887FD17F}"/>
              </a:ext>
            </a:extLst>
          </p:cNvPr>
          <p:cNvSpPr>
            <a:spLocks noGrp="1"/>
          </p:cNvSpPr>
          <p:nvPr>
            <p:ph idx="1"/>
          </p:nvPr>
        </p:nvSpPr>
        <p:spPr>
          <a:xfrm>
            <a:off x="1706062" y="2291262"/>
            <a:ext cx="8779512" cy="2879256"/>
          </a:xfrm>
        </p:spPr>
        <p:txBody>
          <a:bodyPr vert="horz" lIns="91440" tIns="45720" rIns="91440" bIns="45720" rtlCol="0" anchor="t">
            <a:normAutofit fontScale="62500" lnSpcReduction="20000"/>
          </a:bodyPr>
          <a:lstStyle/>
          <a:p>
            <a:pPr>
              <a:buNone/>
            </a:pPr>
            <a:r>
              <a:rPr lang="pl-PL">
                <a:ea typeface="+mn-lt"/>
                <a:cs typeface="+mn-lt"/>
              </a:rPr>
              <a:t>Prezes sądu kieruje sprawę na posiedzenie także wtedy, gdy zachodzi potrzeba innego rozstrzygnięcia przekraczającego jego uprawnienia, a zwłaszcza:</a:t>
            </a:r>
          </a:p>
          <a:p>
            <a:pPr>
              <a:buNone/>
            </a:pPr>
            <a:r>
              <a:rPr lang="pl-PL">
                <a:highlight>
                  <a:srgbClr val="00FFFF"/>
                </a:highlight>
                <a:ea typeface="+mn-lt"/>
                <a:cs typeface="+mn-lt"/>
              </a:rPr>
              <a:t>1) umorzenia postępowania na podstawie art. 17 § 1 pkt 2-11;</a:t>
            </a:r>
          </a:p>
          <a:p>
            <a:pPr>
              <a:buNone/>
            </a:pPr>
            <a:r>
              <a:rPr lang="pl-PL">
                <a:highlight>
                  <a:srgbClr val="00FFFF"/>
                </a:highlight>
                <a:ea typeface="+mn-lt"/>
                <a:cs typeface="+mn-lt"/>
              </a:rPr>
              <a:t>2) umorzenia postępowania z powodu oczywistego braku faktycznych podstaw oskarżenia;</a:t>
            </a:r>
          </a:p>
          <a:p>
            <a:pPr>
              <a:buNone/>
            </a:pPr>
            <a:r>
              <a:rPr lang="pl-PL">
                <a:ea typeface="+mn-lt"/>
                <a:cs typeface="+mn-lt"/>
              </a:rPr>
              <a:t>3) wydania postanowienia o niewłaściwości sądu;</a:t>
            </a:r>
          </a:p>
          <a:p>
            <a:pPr>
              <a:buNone/>
            </a:pPr>
            <a:r>
              <a:rPr lang="pl-PL">
                <a:ea typeface="+mn-lt"/>
                <a:cs typeface="+mn-lt"/>
              </a:rPr>
              <a:t>3a) zwrotu sprawy prokuratorowi w celu usunięcia istotnych braków postępowania przygotowawczego;</a:t>
            </a:r>
          </a:p>
          <a:p>
            <a:pPr>
              <a:buNone/>
            </a:pPr>
            <a:r>
              <a:rPr lang="pl-PL">
                <a:ea typeface="+mn-lt"/>
                <a:cs typeface="+mn-lt"/>
              </a:rPr>
              <a:t>4) (uchylony);</a:t>
            </a:r>
          </a:p>
          <a:p>
            <a:pPr>
              <a:buNone/>
            </a:pPr>
            <a:r>
              <a:rPr lang="pl-PL">
                <a:ea typeface="+mn-lt"/>
                <a:cs typeface="+mn-lt"/>
              </a:rPr>
              <a:t>5) wydania postanowienia o zawieszeniu postępowania;</a:t>
            </a:r>
          </a:p>
          <a:p>
            <a:pPr>
              <a:buNone/>
            </a:pPr>
            <a:r>
              <a:rPr lang="pl-PL">
                <a:ea typeface="+mn-lt"/>
                <a:cs typeface="+mn-lt"/>
              </a:rPr>
              <a:t>6) wydania postanowienia w przedmiocie tymczasowego aresztowania lub innego środka przymusu;</a:t>
            </a:r>
          </a:p>
          <a:p>
            <a:pPr>
              <a:buNone/>
            </a:pPr>
            <a:r>
              <a:rPr lang="pl-PL">
                <a:ea typeface="+mn-lt"/>
                <a:cs typeface="+mn-lt"/>
              </a:rPr>
              <a:t>7) wydania wyroku nakazowego.</a:t>
            </a:r>
          </a:p>
          <a:p>
            <a:pPr>
              <a:buNone/>
            </a:pPr>
            <a:endParaRPr lang="pl-PL" dirty="0">
              <a:solidFill>
                <a:srgbClr val="262626"/>
              </a:solidFill>
            </a:endParaRPr>
          </a:p>
          <a:p>
            <a:pPr>
              <a:buNone/>
            </a:pPr>
            <a:r>
              <a:rPr lang="pl-PL">
                <a:solidFill>
                  <a:srgbClr val="262626"/>
                </a:solidFill>
                <a:highlight>
                  <a:srgbClr val="00FFFF"/>
                </a:highlight>
              </a:rPr>
              <a:t>Merytoryczna kontrola aktu oskarżenia.</a:t>
            </a:r>
            <a:endParaRPr lang="pl-PL" dirty="0">
              <a:solidFill>
                <a:srgbClr val="262626"/>
              </a:solidFill>
              <a:highlight>
                <a:srgbClr val="00FFFF"/>
              </a:highlight>
            </a:endParaRPr>
          </a:p>
          <a:p>
            <a:pPr marL="0" indent="0">
              <a:buNone/>
            </a:pPr>
            <a:endParaRPr lang="pl-PL" dirty="0">
              <a:solidFill>
                <a:srgbClr val="404040"/>
              </a:solidFill>
            </a:endParaRPr>
          </a:p>
        </p:txBody>
      </p:sp>
    </p:spTree>
    <p:extLst>
      <p:ext uri="{BB962C8B-B14F-4D97-AF65-F5344CB8AC3E}">
        <p14:creationId xmlns="" xmlns:p14="http://schemas.microsoft.com/office/powerpoint/2010/main" val="862850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2C4A9BCD-0B56-4F01-BC6F-EFFDD8ADC219}"/>
              </a:ext>
            </a:extLst>
          </p:cNvPr>
          <p:cNvSpPr>
            <a:spLocks noGrp="1"/>
          </p:cNvSpPr>
          <p:nvPr>
            <p:ph type="title"/>
          </p:nvPr>
        </p:nvSpPr>
        <p:spPr>
          <a:xfrm>
            <a:off x="2231136" y="467418"/>
            <a:ext cx="7729728" cy="1188720"/>
          </a:xfrm>
          <a:solidFill>
            <a:srgbClr val="FFFFFF"/>
          </a:solidFill>
        </p:spPr>
        <p:txBody>
          <a:bodyPr>
            <a:normAutofit/>
          </a:bodyPr>
          <a:lstStyle/>
          <a:p>
            <a:r>
              <a:rPr lang="pl-PL"/>
              <a:t>Postepowanie międzyinstancyjne</a:t>
            </a:r>
            <a:r>
              <a:rPr lang="pl-PL" dirty="0"/>
              <a:t/>
            </a:r>
            <a:br>
              <a:rPr lang="pl-PL" dirty="0"/>
            </a:br>
            <a:r>
              <a:rPr lang="pl-PL"/>
              <a:t>kontrola merytoryczna</a:t>
            </a:r>
            <a:endParaRPr lang="pl-PL" dirty="0"/>
          </a:p>
        </p:txBody>
      </p:sp>
      <p:sp>
        <p:nvSpPr>
          <p:cNvPr id="3" name="Symbol zastępczy zawartości 2">
            <a:extLst>
              <a:ext uri="{FF2B5EF4-FFF2-40B4-BE49-F238E27FC236}">
                <a16:creationId xmlns="" xmlns:a16="http://schemas.microsoft.com/office/drawing/2014/main" id="{7966A4BF-DCD7-436F-A4B8-19F22E5E0789}"/>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a:solidFill>
                  <a:srgbClr val="404040"/>
                </a:solidFill>
              </a:rPr>
              <a:t>Art. 344a </a:t>
            </a:r>
            <a:r>
              <a:rPr lang="pl-PL">
                <a:ea typeface="+mn-lt"/>
                <a:cs typeface="+mn-lt"/>
              </a:rPr>
              <a:t>§  1.  Sąd przekazuje sprawę prokuratorowi w celu uzupełnienia śledztwa lub dochodzenia, jeżeli akta sprawy wskazują na istotne braki tego postępowania, zwłaszcza na potrzebę poszukiwania dowodów, zaś dokonanie niezbędnych czynności przez sąd powodowałoby znaczne trudności.</a:t>
            </a:r>
            <a:endParaRPr lang="pl-PL"/>
          </a:p>
          <a:p>
            <a:pPr algn="just">
              <a:buNone/>
            </a:pPr>
            <a:r>
              <a:rPr lang="pl-PL">
                <a:ea typeface="+mn-lt"/>
                <a:cs typeface="+mn-lt"/>
              </a:rPr>
              <a:t>§  2.  Przekazując sprawę prokuratorowi, sąd wskazuje kierunek uzupełnienia, a w razie potrzeby także odpowiednie czynności, jakie należy przedsięwziąć.</a:t>
            </a:r>
          </a:p>
          <a:p>
            <a:pPr marL="0" indent="0" algn="just">
              <a:buNone/>
            </a:pPr>
            <a:endParaRPr lang="pl-PL" dirty="0">
              <a:solidFill>
                <a:srgbClr val="404040"/>
              </a:solidFill>
            </a:endParaRPr>
          </a:p>
        </p:txBody>
      </p:sp>
    </p:spTree>
    <p:extLst>
      <p:ext uri="{BB962C8B-B14F-4D97-AF65-F5344CB8AC3E}">
        <p14:creationId xmlns="" xmlns:p14="http://schemas.microsoft.com/office/powerpoint/2010/main" val="211480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C628DB0-E289-4C00-8655-C5EFC995119E}"/>
              </a:ext>
            </a:extLst>
          </p:cNvPr>
          <p:cNvSpPr>
            <a:spLocks noGrp="1"/>
          </p:cNvSpPr>
          <p:nvPr>
            <p:ph type="title"/>
          </p:nvPr>
        </p:nvSpPr>
        <p:spPr/>
        <p:txBody>
          <a:bodyPr/>
          <a:lstStyle/>
          <a:p>
            <a:r>
              <a:rPr lang="pl-PL" dirty="0"/>
              <a:t>Strony postępowania sądowego</a:t>
            </a:r>
          </a:p>
        </p:txBody>
      </p:sp>
      <p:sp>
        <p:nvSpPr>
          <p:cNvPr id="3" name="Symbol zastępczy zawartości 2">
            <a:extLst>
              <a:ext uri="{FF2B5EF4-FFF2-40B4-BE49-F238E27FC236}">
                <a16:creationId xmlns="" xmlns:a16="http://schemas.microsoft.com/office/drawing/2014/main" id="{E894B866-F165-4CF2-9E40-20C0D26569E2}"/>
              </a:ext>
            </a:extLst>
          </p:cNvPr>
          <p:cNvSpPr>
            <a:spLocks noGrp="1"/>
          </p:cNvSpPr>
          <p:nvPr>
            <p:ph idx="1"/>
          </p:nvPr>
        </p:nvSpPr>
        <p:spPr/>
        <p:txBody>
          <a:bodyPr vert="horz" lIns="91440" tIns="45720" rIns="91440" bIns="45720" rtlCol="0" anchor="t">
            <a:normAutofit/>
          </a:bodyPr>
          <a:lstStyle/>
          <a:p>
            <a:r>
              <a:rPr lang="pl-PL" dirty="0"/>
              <a:t>Oskarżyciel publiczny</a:t>
            </a:r>
          </a:p>
          <a:p>
            <a:r>
              <a:rPr lang="pl-PL" dirty="0"/>
              <a:t>Oskarżyciel prywatny</a:t>
            </a:r>
          </a:p>
          <a:p>
            <a:r>
              <a:rPr lang="pl-PL" dirty="0"/>
              <a:t>Oskarżyciel posiłkowy uboczny</a:t>
            </a:r>
          </a:p>
          <a:p>
            <a:r>
              <a:rPr lang="pl-PL" dirty="0"/>
              <a:t>Oskarżyciel posiłkowy subsydiarny</a:t>
            </a:r>
          </a:p>
          <a:p>
            <a:r>
              <a:rPr lang="pl-PL" dirty="0"/>
              <a:t>Oskarżony</a:t>
            </a:r>
          </a:p>
          <a:p>
            <a:r>
              <a:rPr lang="pl-PL" dirty="0"/>
              <a:t>Podejrzany (?)</a:t>
            </a:r>
          </a:p>
        </p:txBody>
      </p:sp>
    </p:spTree>
    <p:extLst>
      <p:ext uri="{BB962C8B-B14F-4D97-AF65-F5344CB8AC3E}">
        <p14:creationId xmlns="" xmlns:p14="http://schemas.microsoft.com/office/powerpoint/2010/main" val="1155117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43E02DE-3D74-42BA-A7C1-F174D3F62F9D}"/>
              </a:ext>
            </a:extLst>
          </p:cNvPr>
          <p:cNvSpPr>
            <a:spLocks noGrp="1"/>
          </p:cNvSpPr>
          <p:nvPr>
            <p:ph type="title"/>
          </p:nvPr>
        </p:nvSpPr>
        <p:spPr/>
        <p:txBody>
          <a:bodyPr/>
          <a:lstStyle/>
          <a:p>
            <a:r>
              <a:rPr lang="pl-PL" dirty="0"/>
              <a:t>Kazus 2</a:t>
            </a:r>
          </a:p>
        </p:txBody>
      </p:sp>
      <p:sp>
        <p:nvSpPr>
          <p:cNvPr id="3" name="Symbol zastępczy zawartości 2">
            <a:extLst>
              <a:ext uri="{FF2B5EF4-FFF2-40B4-BE49-F238E27FC236}">
                <a16:creationId xmlns="" xmlns:a16="http://schemas.microsoft.com/office/drawing/2014/main" id="{2AEDA33F-C5A6-4704-9AE1-2CB72582C4CB}"/>
              </a:ext>
            </a:extLst>
          </p:cNvPr>
          <p:cNvSpPr>
            <a:spLocks noGrp="1"/>
          </p:cNvSpPr>
          <p:nvPr>
            <p:ph idx="1"/>
          </p:nvPr>
        </p:nvSpPr>
        <p:spPr/>
        <p:txBody>
          <a:bodyPr vert="horz" lIns="91440" tIns="45720" rIns="91440" bIns="45720" rtlCol="0" anchor="t">
            <a:normAutofit fontScale="92500"/>
          </a:bodyPr>
          <a:lstStyle/>
          <a:p>
            <a:pPr marL="0" indent="0" algn="just">
              <a:buNone/>
            </a:pPr>
            <a:r>
              <a:rPr lang="pl-PL" dirty="0"/>
              <a:t>Mateusz spotkał się ze swoim kolegą, Janem, który po okazyjnej cenie zaproponował mu kupno roweru miejskiego. Mateusz doskonale wiedział, że Jan utrzymuje się zasadniczo jedynie z kradzieży i drobnego handlu narkotykami. Jednak możliwość zakupu roweru miejskiego za 200 złotych, co stanowiło połowę jego wartości, skłoniła Mateusza do ryzyka. Kilka dni później do drzwi Mateusza zapukała Policja, zatrzymując ujawniony pod jego domem rower. Po sprawdzeniu nieudolnie zamazanego numeru nabitego na ramę okazało się, że rower ten pochodzi z kradzieży, której sprawcą był Jan. Funkcjonariusz Policji, po przeprowadzeniu dochodzenia, sporządził akt oskarżenia i przedłożył go prokuratorowi celem zatwierdzenia. </a:t>
            </a:r>
            <a:endParaRPr lang="pl-PL"/>
          </a:p>
          <a:p>
            <a:pPr marL="0" indent="0" algn="just">
              <a:buNone/>
            </a:pPr>
            <a:r>
              <a:rPr lang="pl-PL" dirty="0"/>
              <a:t>Co w tej sytuacji powinien zrobić prokurator?</a:t>
            </a:r>
            <a:br>
              <a:rPr lang="pl-PL" dirty="0"/>
            </a:br>
            <a:r>
              <a:rPr lang="pl-PL" dirty="0"/>
              <a:t>Pomocne przepisy: art. 291 k.k., art. 122 </a:t>
            </a:r>
            <a:r>
              <a:rPr lang="pl-PL" dirty="0" err="1"/>
              <a:t>k.w</a:t>
            </a:r>
            <a:r>
              <a:rPr lang="pl-PL" dirty="0"/>
              <a:t>.</a:t>
            </a:r>
          </a:p>
        </p:txBody>
      </p:sp>
    </p:spTree>
    <p:extLst>
      <p:ext uri="{BB962C8B-B14F-4D97-AF65-F5344CB8AC3E}">
        <p14:creationId xmlns="" xmlns:p14="http://schemas.microsoft.com/office/powerpoint/2010/main" val="2930493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07E4F2F-4405-4216-B7A6-03B32B1D3BC9}"/>
              </a:ext>
            </a:extLst>
          </p:cNvPr>
          <p:cNvSpPr>
            <a:spLocks noGrp="1"/>
          </p:cNvSpPr>
          <p:nvPr>
            <p:ph type="title"/>
          </p:nvPr>
        </p:nvSpPr>
        <p:spPr/>
        <p:txBody>
          <a:bodyPr/>
          <a:lstStyle/>
          <a:p>
            <a:r>
              <a:rPr lang="pl-PL" dirty="0"/>
              <a:t>Kazus 3</a:t>
            </a:r>
          </a:p>
        </p:txBody>
      </p:sp>
      <p:sp>
        <p:nvSpPr>
          <p:cNvPr id="3" name="Symbol zastępczy zawartości 2">
            <a:extLst>
              <a:ext uri="{FF2B5EF4-FFF2-40B4-BE49-F238E27FC236}">
                <a16:creationId xmlns="" xmlns:a16="http://schemas.microsoft.com/office/drawing/2014/main" id="{82585451-03E2-476B-B03C-F8398798FB3F}"/>
              </a:ext>
            </a:extLst>
          </p:cNvPr>
          <p:cNvSpPr>
            <a:spLocks noGrp="1"/>
          </p:cNvSpPr>
          <p:nvPr>
            <p:ph idx="1"/>
          </p:nvPr>
        </p:nvSpPr>
        <p:spPr/>
        <p:txBody>
          <a:bodyPr vert="horz" lIns="91440" tIns="45720" rIns="91440" bIns="45720" rtlCol="0" anchor="t">
            <a:normAutofit lnSpcReduction="10000"/>
          </a:bodyPr>
          <a:lstStyle/>
          <a:p>
            <a:pPr marL="0" indent="0" algn="just">
              <a:buNone/>
            </a:pPr>
            <a:r>
              <a:rPr lang="pl-PL" dirty="0"/>
              <a:t>Darek i Kamil byli przyjaciółmi w zasadzie od dziecka. Tym większe zdziwienie ogarnęło Kamila, kiedy okazało się, że Darek, korzystając pewnego razu z jego nieuwagi, ukradł z mieszkania Kamila należący do niego zegarek o wartości 1.000 złotych. Zirytowana tym faktem narzeczona Kamila, która nie przepadała za Darkiem, powiadomiła o tym fakcie Policję i do protokołu złożyła wniosek o ściganie. Wezwany na przesłuchanie Kamil potwierdził zaistnienie kradzieży. Powiedział jednak, że nie jest zainteresowany ściganiem Darka za to przestępstwo i sam załatwi </a:t>
            </a:r>
            <a:r>
              <a:rPr lang="pl-PL" dirty="0">
                <a:ea typeface="+mn-lt"/>
                <a:cs typeface="+mn-lt"/>
              </a:rPr>
              <a:t>z nim</a:t>
            </a:r>
            <a:r>
              <a:rPr lang="pl-PL" dirty="0"/>
              <a:t> tę sprawę. W świetle zeznań Kamila, prowadzący sprawę funkcjonariusz Policji uznał, że postępowanie stało się bezprzedmiotowe i sporządził postanowienie o jego umorzeniu, które przedłożył prokuratorowi.</a:t>
            </a:r>
          </a:p>
          <a:p>
            <a:pPr marL="0" indent="0" algn="just">
              <a:buNone/>
            </a:pPr>
            <a:r>
              <a:rPr lang="pl-PL" dirty="0"/>
              <a:t>Czy podjął trafną decyzję?</a:t>
            </a:r>
          </a:p>
        </p:txBody>
      </p:sp>
    </p:spTree>
    <p:extLst>
      <p:ext uri="{BB962C8B-B14F-4D97-AF65-F5344CB8AC3E}">
        <p14:creationId xmlns="" xmlns:p14="http://schemas.microsoft.com/office/powerpoint/2010/main" val="160301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FB92729-E3BA-4892-9D06-94037852DDD2}"/>
              </a:ext>
            </a:extLst>
          </p:cNvPr>
          <p:cNvSpPr>
            <a:spLocks noGrp="1"/>
          </p:cNvSpPr>
          <p:nvPr>
            <p:ph type="title"/>
          </p:nvPr>
        </p:nvSpPr>
        <p:spPr/>
        <p:txBody>
          <a:bodyPr/>
          <a:lstStyle/>
          <a:p>
            <a:r>
              <a:rPr lang="pl-PL" dirty="0"/>
              <a:t>Akt oskarżenia</a:t>
            </a:r>
          </a:p>
        </p:txBody>
      </p:sp>
      <p:sp>
        <p:nvSpPr>
          <p:cNvPr id="3" name="Symbol zastępczy zawartości 2">
            <a:extLst>
              <a:ext uri="{FF2B5EF4-FFF2-40B4-BE49-F238E27FC236}">
                <a16:creationId xmlns="" xmlns:a16="http://schemas.microsoft.com/office/drawing/2014/main" id="{C6B4DE90-92F1-4927-90E1-D8E3C4232E93}"/>
              </a:ext>
            </a:extLst>
          </p:cNvPr>
          <p:cNvSpPr>
            <a:spLocks noGrp="1"/>
          </p:cNvSpPr>
          <p:nvPr>
            <p:ph idx="1"/>
          </p:nvPr>
        </p:nvSpPr>
        <p:spPr/>
        <p:txBody>
          <a:bodyPr vert="horz" lIns="91440" tIns="45720" rIns="91440" bIns="45720" rtlCol="0" anchor="t">
            <a:normAutofit/>
          </a:bodyPr>
          <a:lstStyle/>
          <a:p>
            <a:r>
              <a:rPr lang="pl-PL" dirty="0"/>
              <a:t>Zasadnicza skarga etapowa – jego sporządzenie i wniesienie do sądu skutkuje przejściem z etapu postępowania przygotowawczego na etap postępowania jurysdykcyjnego</a:t>
            </a:r>
          </a:p>
          <a:p>
            <a:r>
              <a:rPr lang="pl-PL" dirty="0"/>
              <a:t>Wyznacza podmiotowe i przedmiotowe granice oskarżenia - w zakresie oskarżonego oraz zdarzenia faktycznego, którego będzie dotyczyło dalsze postępowanie</a:t>
            </a:r>
          </a:p>
          <a:p>
            <a:r>
              <a:rPr lang="pl-PL" dirty="0"/>
              <a:t>Sporządzony w dochodzeniu przez Policję, podlega prokuratorskiemu zatwierdzeniu</a:t>
            </a:r>
          </a:p>
        </p:txBody>
      </p:sp>
    </p:spTree>
    <p:extLst>
      <p:ext uri="{BB962C8B-B14F-4D97-AF65-F5344CB8AC3E}">
        <p14:creationId xmlns="" xmlns:p14="http://schemas.microsoft.com/office/powerpoint/2010/main" val="1653984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59BD6B3-A49C-4F4E-ABFA-EEB2EB07CFD9}"/>
              </a:ext>
            </a:extLst>
          </p:cNvPr>
          <p:cNvSpPr>
            <a:spLocks noGrp="1"/>
          </p:cNvSpPr>
          <p:nvPr>
            <p:ph type="title"/>
          </p:nvPr>
        </p:nvSpPr>
        <p:spPr/>
        <p:txBody>
          <a:bodyPr/>
          <a:lstStyle/>
          <a:p>
            <a:r>
              <a:rPr lang="pl-PL" dirty="0"/>
              <a:t>Kazus 4</a:t>
            </a:r>
          </a:p>
        </p:txBody>
      </p:sp>
      <p:sp>
        <p:nvSpPr>
          <p:cNvPr id="3" name="Symbol zastępczy zawartości 2">
            <a:extLst>
              <a:ext uri="{FF2B5EF4-FFF2-40B4-BE49-F238E27FC236}">
                <a16:creationId xmlns="" xmlns:a16="http://schemas.microsoft.com/office/drawing/2014/main" id="{DA0AAD7D-9A72-4F9E-BCC8-BA314E8606FC}"/>
              </a:ext>
            </a:extLst>
          </p:cNvPr>
          <p:cNvSpPr>
            <a:spLocks noGrp="1"/>
          </p:cNvSpPr>
          <p:nvPr>
            <p:ph idx="1"/>
          </p:nvPr>
        </p:nvSpPr>
        <p:spPr/>
        <p:txBody>
          <a:bodyPr vert="horz" lIns="91440" tIns="45720" rIns="91440" bIns="45720" rtlCol="0" anchor="t">
            <a:normAutofit/>
          </a:bodyPr>
          <a:lstStyle/>
          <a:p>
            <a:pPr marL="0" indent="0" algn="just">
              <a:buNone/>
            </a:pPr>
            <a:r>
              <a:rPr lang="pl-PL" dirty="0"/>
              <a:t>Anna cierpiała na schizofrenię. Podczas pewnego jednego z nawrotów choroby usiłowała zabić swojego partnera. Biegli lekarze psychiatrzy, których opinii zasięgnął w toku śledztwa prokurator kategorycznie stwierdzili, </a:t>
            </a:r>
            <a:r>
              <a:rPr lang="pl-PL" dirty="0" smtClean="0"/>
              <a:t>że Anna popełniła zarzucony jej czyn w warunkach całkowitej niepoczytalności oraz, że z jej </a:t>
            </a:r>
            <a:r>
              <a:rPr lang="pl-PL" smtClean="0"/>
              <a:t>strony nikomu </a:t>
            </a:r>
            <a:r>
              <a:rPr lang="pl-PL" dirty="0"/>
              <a:t>nie grozi w przyszłości żadne niebezpieczeństwo, bowiem ów eksces był wynikiem niefortunnego nawarstwienia się szeregu niezależnych od niej czynników, które nie powtórzą się już w przyszłości. W związku z tym uznali, że nie istnieją podstawy do stosowania jakiegokolwiek środka zabezpieczającego, o których mowa w art. 93a k.k. </a:t>
            </a:r>
          </a:p>
          <a:p>
            <a:pPr marL="0" indent="0" algn="just">
              <a:buNone/>
            </a:pPr>
            <a:r>
              <a:rPr lang="pl-PL" dirty="0"/>
              <a:t>Co w takiej sytuacji powinien zrobić prokurator?</a:t>
            </a:r>
          </a:p>
        </p:txBody>
      </p:sp>
    </p:spTree>
    <p:extLst>
      <p:ext uri="{BB962C8B-B14F-4D97-AF65-F5344CB8AC3E}">
        <p14:creationId xmlns="" xmlns:p14="http://schemas.microsoft.com/office/powerpoint/2010/main" val="3249677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0A17437-6AA0-4A72-A565-8390339E682A}"/>
              </a:ext>
            </a:extLst>
          </p:cNvPr>
          <p:cNvSpPr>
            <a:spLocks noGrp="1"/>
          </p:cNvSpPr>
          <p:nvPr>
            <p:ph type="title"/>
          </p:nvPr>
        </p:nvSpPr>
        <p:spPr/>
        <p:txBody>
          <a:bodyPr/>
          <a:lstStyle/>
          <a:p>
            <a:r>
              <a:rPr lang="pl-PL" dirty="0"/>
              <a:t>Kazus 5</a:t>
            </a:r>
          </a:p>
        </p:txBody>
      </p:sp>
      <p:sp>
        <p:nvSpPr>
          <p:cNvPr id="3" name="Symbol zastępczy zawartości 2">
            <a:extLst>
              <a:ext uri="{FF2B5EF4-FFF2-40B4-BE49-F238E27FC236}">
                <a16:creationId xmlns="" xmlns:a16="http://schemas.microsoft.com/office/drawing/2014/main" id="{5A4E990A-D344-4B7C-953B-5FCF75017C65}"/>
              </a:ext>
            </a:extLst>
          </p:cNvPr>
          <p:cNvSpPr>
            <a:spLocks noGrp="1"/>
          </p:cNvSpPr>
          <p:nvPr>
            <p:ph idx="1"/>
          </p:nvPr>
        </p:nvSpPr>
        <p:spPr/>
        <p:txBody>
          <a:bodyPr vert="horz" lIns="91440" tIns="45720" rIns="91440" bIns="45720" rtlCol="0" anchor="t">
            <a:normAutofit fontScale="85000" lnSpcReduction="10000"/>
          </a:bodyPr>
          <a:lstStyle/>
          <a:p>
            <a:pPr marL="0" indent="0" algn="just">
              <a:buNone/>
            </a:pPr>
            <a:r>
              <a:rPr lang="pl-PL" dirty="0"/>
              <a:t>W dniu 19 marca 2021 roku obywatel Gruzji </a:t>
            </a:r>
            <a:r>
              <a:rPr lang="pl-PL" dirty="0" err="1"/>
              <a:t>Giorgi</a:t>
            </a:r>
            <a:r>
              <a:rPr lang="pl-PL" dirty="0"/>
              <a:t> N. kierując w stanie nietrzeźwości samochodem osobowym, spowodował wypadek drogowy, w wyniku którego poważne obrażenia poniosła jedna osoba. Osoby postronne ujęły </a:t>
            </a:r>
            <a:r>
              <a:rPr lang="pl-PL" dirty="0" err="1"/>
              <a:t>Giorgiego</a:t>
            </a:r>
            <a:r>
              <a:rPr lang="pl-PL" dirty="0"/>
              <a:t> N., bowiem ten gdy wysiadł z pojazdu, zaczął oddalać się z miejsca zdarzenia. Była godzina 15:00. Wezwany patrol Policji przyjechał na miejsce o godz. 15:15 i zatrzymał sprawcę wypadku. Przewieziono do go pobliskiego szpitala, gdzie pobrano od niego krew. Następnie policjanci przewieźli zatrzymanego na komisariat, gdzie dopiero o godz. 17:00 sporządzili protokół zatrzymania, o czym poinformowano dyżurnego prokuratora. Z uwagi na rozpoczynający się weekend, prokurator dopiero o godz. 12:00 w niedzielę 21 marca 2021 roku wszczął śledztwo i odstępując (ze względu na kurczący się czas) od wydania postanowienia o przedstawieniu </a:t>
            </a:r>
            <a:r>
              <a:rPr lang="pl-PL" dirty="0" err="1"/>
              <a:t>Giorgiemu</a:t>
            </a:r>
            <a:r>
              <a:rPr lang="pl-PL" dirty="0"/>
              <a:t> N. zarzutów, sporządził wniosek o zastosowanie wobec niego tymczasowego aresztowania na okres sześciu miesięcy i przekazał go do dyspozycji sądu. Z uwagi na obywatelstwo zatrzymanego oraz obawę jego ucieczki z kraju, dla pewności zastosował wobec niego zakaz opuszczania kraju połączony z zatrzymaniem paszportu.</a:t>
            </a:r>
          </a:p>
          <a:p>
            <a:pPr marL="0" indent="0" algn="just">
              <a:buNone/>
            </a:pPr>
            <a:r>
              <a:rPr lang="pl-PL" dirty="0"/>
              <a:t>Jakich błędów dopuszczono się w tym postępowaniu?  </a:t>
            </a:r>
          </a:p>
        </p:txBody>
      </p:sp>
    </p:spTree>
    <p:extLst>
      <p:ext uri="{BB962C8B-B14F-4D97-AF65-F5344CB8AC3E}">
        <p14:creationId xmlns="" xmlns:p14="http://schemas.microsoft.com/office/powerpoint/2010/main" val="2837794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91423C6-D992-476C-87F4-FAA4469170D2}"/>
              </a:ext>
            </a:extLst>
          </p:cNvPr>
          <p:cNvSpPr>
            <a:spLocks noGrp="1"/>
          </p:cNvSpPr>
          <p:nvPr>
            <p:ph type="title"/>
          </p:nvPr>
        </p:nvSpPr>
        <p:spPr/>
        <p:txBody>
          <a:bodyPr/>
          <a:lstStyle/>
          <a:p>
            <a:r>
              <a:rPr lang="pl-PL" dirty="0"/>
              <a:t>Kazus 6</a:t>
            </a:r>
          </a:p>
        </p:txBody>
      </p:sp>
      <p:sp>
        <p:nvSpPr>
          <p:cNvPr id="3" name="Symbol zastępczy zawartości 2">
            <a:extLst>
              <a:ext uri="{FF2B5EF4-FFF2-40B4-BE49-F238E27FC236}">
                <a16:creationId xmlns="" xmlns:a16="http://schemas.microsoft.com/office/drawing/2014/main" id="{1773B78F-3A9A-4203-8E1D-6CF066257AAD}"/>
              </a:ext>
            </a:extLst>
          </p:cNvPr>
          <p:cNvSpPr>
            <a:spLocks noGrp="1"/>
          </p:cNvSpPr>
          <p:nvPr>
            <p:ph idx="1"/>
          </p:nvPr>
        </p:nvSpPr>
        <p:spPr/>
        <p:txBody>
          <a:bodyPr vert="horz" lIns="91440" tIns="45720" rIns="91440" bIns="45720" rtlCol="0" anchor="t">
            <a:normAutofit fontScale="85000" lnSpcReduction="10000"/>
          </a:bodyPr>
          <a:lstStyle/>
          <a:p>
            <a:pPr marL="0" indent="0" algn="just">
              <a:buNone/>
            </a:pPr>
            <a:r>
              <a:rPr lang="pl-PL" dirty="0"/>
              <a:t>Funkcjonariusze pionu kryminalnego Policji o godz. 23:30 zatrzymali Bartosza, przy którym ujawnili pół grama amfetaminy. Bartosz zapytany skąd wziął ten narkotyk powiedział, że dosłownie pół godziny temu zakupił go na Pasażu </a:t>
            </a:r>
            <a:r>
              <a:rPr lang="pl-PL" dirty="0" err="1"/>
              <a:t>Niepolda</a:t>
            </a:r>
            <a:r>
              <a:rPr lang="pl-PL" dirty="0"/>
              <a:t> od mężczyzny w niebieskiej kurtce. Policjanci pojechali tam wraz z Bartoszem, który wskazał im tę osobę. Policjanci zaprosili tego mężczyznę na pakę radiowozu i po okazaniu legitymacji służbowej kazali mu wyciągnąć wszystko z kieszeni. Jak się okazało, mężczyzna ten miał przy sobie kilka porcji białego proszku, który po użyciu </a:t>
            </a:r>
            <a:r>
              <a:rPr lang="pl-PL" dirty="0" smtClean="0"/>
              <a:t>testera </a:t>
            </a:r>
            <a:r>
              <a:rPr lang="pl-PL" dirty="0"/>
              <a:t>zabarwił go na kolor odpowiedni dla amfetaminy. Wobec tego zatrzymali mężczyznę i pojechali razem z nim do jego mieszkania, gdzie dokonali ponownego przeszukania. W mieszkaniu ujawnili kolejne porcje narkotyku. Następnego dnia do sprawy zgłosił się obrońca zatrzymanego mężczyzny, który podniósł, iż przeszukania były nielegalne, ponieważ prokurator nie wydał stosownego postanowienia oraz Policjanci wkroczyli do mieszkania dokonać przeszukania o godz. 00:30 – jak wynikało ze sporządzonego protokołu. Z uwagi na to obrońca stwierdził, że znalezione rzeczy nie mogą stanowić dowodu obciążającego jego klienta. </a:t>
            </a:r>
          </a:p>
          <a:p>
            <a:pPr marL="0" indent="0" algn="just">
              <a:buNone/>
            </a:pPr>
            <a:r>
              <a:rPr lang="pl-PL" dirty="0"/>
              <a:t>Czy obrońca ma w tej sytuacji rację? Co powinien zrobić prokurator?</a:t>
            </a:r>
          </a:p>
        </p:txBody>
      </p:sp>
    </p:spTree>
    <p:extLst>
      <p:ext uri="{BB962C8B-B14F-4D97-AF65-F5344CB8AC3E}">
        <p14:creationId xmlns="" xmlns:p14="http://schemas.microsoft.com/office/powerpoint/2010/main" val="3348565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BC1F867-7D22-496A-8768-40C53013D779}"/>
              </a:ext>
            </a:extLst>
          </p:cNvPr>
          <p:cNvSpPr>
            <a:spLocks noGrp="1"/>
          </p:cNvSpPr>
          <p:nvPr>
            <p:ph type="title"/>
          </p:nvPr>
        </p:nvSpPr>
        <p:spPr/>
        <p:txBody>
          <a:bodyPr/>
          <a:lstStyle/>
          <a:p>
            <a:r>
              <a:rPr lang="pl-PL" dirty="0"/>
              <a:t>Kazus 7</a:t>
            </a:r>
          </a:p>
        </p:txBody>
      </p:sp>
      <p:sp>
        <p:nvSpPr>
          <p:cNvPr id="3" name="Symbol zastępczy zawartości 2">
            <a:extLst>
              <a:ext uri="{FF2B5EF4-FFF2-40B4-BE49-F238E27FC236}">
                <a16:creationId xmlns="" xmlns:a16="http://schemas.microsoft.com/office/drawing/2014/main" id="{9B576430-6AAC-4E85-8175-15A9EB5153C9}"/>
              </a:ext>
            </a:extLst>
          </p:cNvPr>
          <p:cNvSpPr>
            <a:spLocks noGrp="1"/>
          </p:cNvSpPr>
          <p:nvPr>
            <p:ph idx="1"/>
          </p:nvPr>
        </p:nvSpPr>
        <p:spPr/>
        <p:txBody>
          <a:bodyPr vert="horz" lIns="91440" tIns="45720" rIns="91440" bIns="45720" rtlCol="0" anchor="t">
            <a:normAutofit fontScale="85000" lnSpcReduction="10000"/>
          </a:bodyPr>
          <a:lstStyle/>
          <a:p>
            <a:pPr marL="0" indent="0" algn="just">
              <a:buNone/>
            </a:pPr>
            <a:r>
              <a:rPr lang="pl-PL" dirty="0"/>
              <a:t>Marek został oskarżony o psychiczne znęcanie się nad swoją ówczesną małżonką Karoliną. Jego zachowanie polegało na ustawicznych krzykach, wszczynaniu awantur, wyzwiskach i poniżaniu pokrzywdzonej. Karolina, początkowo zdeterminowana w kwestii pociągnięcia Marka do odpowiedzialności za popełnione przestępstwo, pouczona o prawie z art. 182 k.p.k., złożyła w dochodzeniu obszerne zeznania. Jeszcze przed wniesieniem aktu oskarżenia, uprawomocniło się orzeczenie sądu cywilnego o ich rozwodzie. W toku rozprawy głównej, sąd rozpoznający sprawę znęcania, wezwał Karolinę na świadka, aby ją przesłuchać. Oświadczyła ona wtedy, że skoro uzyskała już rozwód, to etap życia związany z Markiem ma już za sobą i nie zależy jej na pociąganiu byłego męża do odpowiedzialności karnej, w związku z czym odmówiła składania zeznań powołując się na uprawnienie z art. 182 k.p.k. Z uwagi na fakt, że depozycje pokrzywdzonej były koronnym dowodem winy oskarżonego, sąd na zasadzie art. 391 k.p.k., odczytał jej zeznania złożone na etapie postępowania przygotowawczego.</a:t>
            </a:r>
          </a:p>
          <a:p>
            <a:pPr marL="0" indent="0" algn="just">
              <a:buNone/>
            </a:pPr>
            <a:r>
              <a:rPr lang="pl-PL" dirty="0"/>
              <a:t>Czy w powyższej sytuacji zeznania Karoliny mogą służyć za dowód?</a:t>
            </a:r>
          </a:p>
        </p:txBody>
      </p:sp>
    </p:spTree>
    <p:extLst>
      <p:ext uri="{BB962C8B-B14F-4D97-AF65-F5344CB8AC3E}">
        <p14:creationId xmlns="" xmlns:p14="http://schemas.microsoft.com/office/powerpoint/2010/main" val="112577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8A54876-61D8-4566-83CE-DAB853553E64}"/>
              </a:ext>
            </a:extLst>
          </p:cNvPr>
          <p:cNvSpPr>
            <a:spLocks noGrp="1"/>
          </p:cNvSpPr>
          <p:nvPr>
            <p:ph type="title"/>
          </p:nvPr>
        </p:nvSpPr>
        <p:spPr/>
        <p:txBody>
          <a:bodyPr/>
          <a:lstStyle/>
          <a:p>
            <a:r>
              <a:rPr lang="pl-PL" dirty="0"/>
              <a:t>Umorzenie postępowania</a:t>
            </a:r>
          </a:p>
        </p:txBody>
      </p:sp>
      <p:graphicFrame>
        <p:nvGraphicFramePr>
          <p:cNvPr id="4" name="Diagram 4">
            <a:extLst>
              <a:ext uri="{FF2B5EF4-FFF2-40B4-BE49-F238E27FC236}">
                <a16:creationId xmlns="" xmlns:a16="http://schemas.microsoft.com/office/drawing/2014/main" id="{0D3AD23A-895D-4BF1-B4CE-54F7D66A3DF1}"/>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232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A9D65CE-7E03-40AD-9B70-C00491E42E4B}"/>
              </a:ext>
            </a:extLst>
          </p:cNvPr>
          <p:cNvSpPr>
            <a:spLocks noGrp="1"/>
          </p:cNvSpPr>
          <p:nvPr>
            <p:ph type="title"/>
          </p:nvPr>
        </p:nvSpPr>
        <p:spPr>
          <a:xfrm>
            <a:off x="2231136" y="467418"/>
            <a:ext cx="7729728" cy="1188720"/>
          </a:xfrm>
          <a:solidFill>
            <a:srgbClr val="FFFFFF"/>
          </a:solidFill>
        </p:spPr>
        <p:txBody>
          <a:bodyPr>
            <a:normAutofit/>
          </a:bodyPr>
          <a:lstStyle/>
          <a:p>
            <a:r>
              <a:rPr lang="pl-PL" dirty="0">
                <a:ea typeface="+mj-lt"/>
                <a:cs typeface="+mj-lt"/>
              </a:rPr>
              <a:t>"zwykłe"</a:t>
            </a:r>
            <a:r>
              <a:rPr lang="pl-PL" dirty="0"/>
              <a:t> Umorzenie postępowania</a:t>
            </a:r>
          </a:p>
        </p:txBody>
      </p:sp>
      <p:sp>
        <p:nvSpPr>
          <p:cNvPr id="3" name="Symbol zastępczy zawartości 2">
            <a:extLst>
              <a:ext uri="{FF2B5EF4-FFF2-40B4-BE49-F238E27FC236}">
                <a16:creationId xmlns="" xmlns:a16="http://schemas.microsoft.com/office/drawing/2014/main" id="{5C3ECE15-0722-454F-9BB3-1EA7E27BF01D}"/>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17 </a:t>
            </a:r>
            <a:r>
              <a:rPr lang="pl-PL" dirty="0">
                <a:solidFill>
                  <a:srgbClr val="404040"/>
                </a:solidFill>
                <a:ea typeface="+mn-lt"/>
                <a:cs typeface="+mn-lt"/>
              </a:rPr>
              <a:t>§ 1 k.p.k. - okoliczności warunkujące wydanie postanowienia o umorzeniu postępowania po jego wszczęciu</a:t>
            </a:r>
          </a:p>
          <a:p>
            <a:r>
              <a:rPr lang="pl-PL" dirty="0">
                <a:solidFill>
                  <a:srgbClr val="404040"/>
                </a:solidFill>
                <a:ea typeface="+mn-lt"/>
                <a:cs typeface="+mn-lt"/>
              </a:rPr>
              <a:t>Art. 60 § 1 k.p.k. - brak interesu społecznego w kontynuowaniu ścigania z urzędu przestępstwa prywatnoskargowego</a:t>
            </a:r>
          </a:p>
          <a:p>
            <a:r>
              <a:rPr lang="pl-PL" dirty="0">
                <a:solidFill>
                  <a:srgbClr val="404040"/>
                </a:solidFill>
                <a:ea typeface="+mn-lt"/>
                <a:cs typeface="+mn-lt"/>
              </a:rPr>
              <a:t>Art. 322 § 1 k.p.k. - niewykrycie sprawcy przestępstwa</a:t>
            </a:r>
          </a:p>
          <a:p>
            <a:r>
              <a:rPr lang="pl-PL" dirty="0">
                <a:solidFill>
                  <a:srgbClr val="404040"/>
                </a:solidFill>
                <a:ea typeface="+mn-lt"/>
                <a:cs typeface="+mn-lt"/>
              </a:rPr>
              <a:t>Następuje </a:t>
            </a:r>
            <a:r>
              <a:rPr lang="pl-PL" b="1" dirty="0">
                <a:solidFill>
                  <a:srgbClr val="404040"/>
                </a:solidFill>
                <a:ea typeface="+mn-lt"/>
                <a:cs typeface="+mn-lt"/>
              </a:rPr>
              <a:t>postanowieniem</a:t>
            </a:r>
            <a:r>
              <a:rPr lang="pl-PL" dirty="0">
                <a:solidFill>
                  <a:srgbClr val="404040"/>
                </a:solidFill>
                <a:ea typeface="+mn-lt"/>
                <a:cs typeface="+mn-lt"/>
              </a:rPr>
              <a:t> wydanym przez prokuratora lub Policję (art. 305 § 3 k.p.k.) - postanowienie policyjne zatwierdza prokurator</a:t>
            </a:r>
          </a:p>
        </p:txBody>
      </p:sp>
    </p:spTree>
    <p:extLst>
      <p:ext uri="{BB962C8B-B14F-4D97-AF65-F5344CB8AC3E}">
        <p14:creationId xmlns="" xmlns:p14="http://schemas.microsoft.com/office/powerpoint/2010/main" val="199240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22562829-517B-43D1-AAC9-9472D58F65F3}"/>
              </a:ext>
            </a:extLst>
          </p:cNvPr>
          <p:cNvSpPr>
            <a:spLocks noGrp="1"/>
          </p:cNvSpPr>
          <p:nvPr>
            <p:ph type="title"/>
          </p:nvPr>
        </p:nvSpPr>
        <p:spPr>
          <a:xfrm>
            <a:off x="2231136" y="467418"/>
            <a:ext cx="7729728" cy="1188720"/>
          </a:xfrm>
          <a:solidFill>
            <a:srgbClr val="FFFFFF"/>
          </a:solidFill>
        </p:spPr>
        <p:txBody>
          <a:bodyPr>
            <a:normAutofit/>
          </a:bodyPr>
          <a:lstStyle/>
          <a:p>
            <a:r>
              <a:rPr lang="pl-PL" dirty="0"/>
              <a:t>Umorzenie absorpcyjne</a:t>
            </a:r>
          </a:p>
        </p:txBody>
      </p:sp>
      <p:sp>
        <p:nvSpPr>
          <p:cNvPr id="3" name="Symbol zastępczy zawartości 2">
            <a:extLst>
              <a:ext uri="{FF2B5EF4-FFF2-40B4-BE49-F238E27FC236}">
                <a16:creationId xmlns="" xmlns:a16="http://schemas.microsoft.com/office/drawing/2014/main" id="{D732033C-467C-4F98-A746-3FDAE2EE250B}"/>
              </a:ext>
            </a:extLst>
          </p:cNvPr>
          <p:cNvSpPr>
            <a:spLocks noGrp="1"/>
          </p:cNvSpPr>
          <p:nvPr>
            <p:ph idx="1"/>
          </p:nvPr>
        </p:nvSpPr>
        <p:spPr>
          <a:xfrm>
            <a:off x="1706062" y="2291262"/>
            <a:ext cx="8779512" cy="2879256"/>
          </a:xfrm>
        </p:spPr>
        <p:txBody>
          <a:bodyPr vert="horz" lIns="91440" tIns="45720" rIns="91440" bIns="45720" rtlCol="0" anchor="t">
            <a:normAutofit lnSpcReduction="10000"/>
          </a:bodyPr>
          <a:lstStyle/>
          <a:p>
            <a:pPr algn="just"/>
            <a:r>
              <a:rPr lang="pl-PL" dirty="0">
                <a:solidFill>
                  <a:srgbClr val="404040"/>
                </a:solidFill>
              </a:rPr>
              <a:t>Art. 11 </a:t>
            </a:r>
            <a:r>
              <a:rPr lang="pl-PL" dirty="0">
                <a:ea typeface="+mn-lt"/>
                <a:cs typeface="+mn-lt"/>
              </a:rPr>
              <a:t>§  1.  Postępowanie </a:t>
            </a:r>
            <a:r>
              <a:rPr lang="pl-PL" dirty="0">
                <a:highlight>
                  <a:srgbClr val="FFFF00"/>
                </a:highlight>
                <a:ea typeface="+mn-lt"/>
                <a:cs typeface="+mn-lt"/>
              </a:rPr>
              <a:t>w sprawie o występek</a:t>
            </a:r>
            <a:r>
              <a:rPr lang="pl-PL" dirty="0">
                <a:ea typeface="+mn-lt"/>
                <a:cs typeface="+mn-lt"/>
              </a:rPr>
              <a:t>, </a:t>
            </a:r>
            <a:r>
              <a:rPr lang="pl-PL" dirty="0">
                <a:highlight>
                  <a:srgbClr val="00FF00"/>
                </a:highlight>
                <a:ea typeface="+mn-lt"/>
                <a:cs typeface="+mn-lt"/>
              </a:rPr>
              <a:t>zagrożony karą pozbawienia wolności do lat 5</a:t>
            </a:r>
            <a:r>
              <a:rPr lang="pl-PL" dirty="0">
                <a:ea typeface="+mn-lt"/>
                <a:cs typeface="+mn-lt"/>
              </a:rPr>
              <a:t>, </a:t>
            </a:r>
            <a:r>
              <a:rPr lang="pl-PL" b="1" u="sng" dirty="0">
                <a:ea typeface="+mn-lt"/>
                <a:cs typeface="+mn-lt"/>
              </a:rPr>
              <a:t>można umorzyć</a:t>
            </a:r>
            <a:r>
              <a:rPr lang="pl-PL" dirty="0">
                <a:ea typeface="+mn-lt"/>
                <a:cs typeface="+mn-lt"/>
              </a:rPr>
              <a:t>, </a:t>
            </a:r>
            <a:r>
              <a:rPr lang="pl-PL" dirty="0">
                <a:highlight>
                  <a:srgbClr val="00FFFF"/>
                </a:highlight>
                <a:ea typeface="+mn-lt"/>
                <a:cs typeface="+mn-lt"/>
              </a:rPr>
              <a:t>jeżeli orzeczenie wobec oskarżonego kary byłoby </a:t>
            </a:r>
            <a:r>
              <a:rPr lang="pl-PL" b="1" dirty="0">
                <a:highlight>
                  <a:srgbClr val="00FFFF"/>
                </a:highlight>
                <a:ea typeface="+mn-lt"/>
                <a:cs typeface="+mn-lt"/>
              </a:rPr>
              <a:t>oczywiście niecelowe</a:t>
            </a:r>
            <a:r>
              <a:rPr lang="pl-PL" dirty="0">
                <a:highlight>
                  <a:srgbClr val="00FFFF"/>
                </a:highlight>
                <a:ea typeface="+mn-lt"/>
                <a:cs typeface="+mn-lt"/>
              </a:rPr>
              <a:t> ze względu na rodzaj i wysokość kary prawomocnie orzeczonej za inne przestępstwo, a </a:t>
            </a:r>
            <a:r>
              <a:rPr lang="pl-PL" b="1" dirty="0">
                <a:highlight>
                  <a:srgbClr val="00FFFF"/>
                </a:highlight>
                <a:ea typeface="+mn-lt"/>
                <a:cs typeface="+mn-lt"/>
              </a:rPr>
              <a:t>interes pokrzywdzonego temu się nie sprzeciwia</a:t>
            </a:r>
            <a:r>
              <a:rPr lang="pl-PL" b="1" dirty="0">
                <a:ea typeface="+mn-lt"/>
                <a:cs typeface="+mn-lt"/>
              </a:rPr>
              <a:t>.</a:t>
            </a:r>
            <a:endParaRPr lang="pl-PL" b="1"/>
          </a:p>
          <a:p>
            <a:pPr algn="just"/>
            <a:r>
              <a:rPr lang="pl-PL" dirty="0">
                <a:ea typeface="+mn-lt"/>
                <a:cs typeface="+mn-lt"/>
              </a:rPr>
              <a:t>§  2.  Jeżeli kara za inne przestępstwo nie została prawomocnie orzeczona, postępowanie można zawiesić. Zawieszone postępowanie należy umorzyć albo podjąć przed upływem 3 miesięcy od uprawomocnienia się orzeczenia w sprawie o inne przestępstwo, o którym mowa w § 1.</a:t>
            </a:r>
            <a:endParaRPr lang="pl-PL" dirty="0"/>
          </a:p>
          <a:p>
            <a:pPr algn="just"/>
            <a:r>
              <a:rPr lang="pl-PL" dirty="0">
                <a:ea typeface="+mn-lt"/>
                <a:cs typeface="+mn-lt"/>
              </a:rPr>
              <a:t>§  3.  Postępowanie umorzone na podstawie § 1 można wznowić w wypadku uchylenia lub istotnej zmiany treści prawomocnego wyroku, z powodu którego zostało ono umorzone.</a:t>
            </a:r>
            <a:endParaRPr lang="pl-PL" dirty="0"/>
          </a:p>
          <a:p>
            <a:pPr algn="just"/>
            <a:endParaRPr lang="pl-PL" dirty="0">
              <a:solidFill>
                <a:srgbClr val="404040"/>
              </a:solidFill>
            </a:endParaRPr>
          </a:p>
        </p:txBody>
      </p:sp>
    </p:spTree>
    <p:extLst>
      <p:ext uri="{BB962C8B-B14F-4D97-AF65-F5344CB8AC3E}">
        <p14:creationId xmlns="" xmlns:p14="http://schemas.microsoft.com/office/powerpoint/2010/main" val="134853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0AFDD768-080C-41E0-99BA-A576A067CA52}"/>
              </a:ext>
            </a:extLst>
          </p:cNvPr>
          <p:cNvSpPr>
            <a:spLocks noGrp="1"/>
          </p:cNvSpPr>
          <p:nvPr>
            <p:ph type="title"/>
          </p:nvPr>
        </p:nvSpPr>
        <p:spPr>
          <a:xfrm>
            <a:off x="2231136" y="467418"/>
            <a:ext cx="7729728" cy="1188720"/>
          </a:xfrm>
          <a:solidFill>
            <a:srgbClr val="FFFFFF"/>
          </a:solidFill>
        </p:spPr>
        <p:txBody>
          <a:bodyPr>
            <a:normAutofit/>
          </a:bodyPr>
          <a:lstStyle/>
          <a:p>
            <a:r>
              <a:rPr lang="pl-PL" dirty="0"/>
              <a:t>Umorzenie rejestrowe</a:t>
            </a:r>
            <a:br>
              <a:rPr lang="pl-PL" dirty="0"/>
            </a:br>
            <a:r>
              <a:rPr lang="pl-PL" dirty="0"/>
              <a:t>art. 325f k.p.k.</a:t>
            </a:r>
          </a:p>
        </p:txBody>
      </p:sp>
      <p:sp>
        <p:nvSpPr>
          <p:cNvPr id="3" name="Symbol zastępczy zawartości 2">
            <a:extLst>
              <a:ext uri="{FF2B5EF4-FFF2-40B4-BE49-F238E27FC236}">
                <a16:creationId xmlns="" xmlns:a16="http://schemas.microsoft.com/office/drawing/2014/main" id="{FB027441-4D67-45B9-871D-45EAE8EA4CC4}"/>
              </a:ext>
            </a:extLst>
          </p:cNvPr>
          <p:cNvSpPr>
            <a:spLocks noGrp="1"/>
          </p:cNvSpPr>
          <p:nvPr>
            <p:ph idx="1"/>
          </p:nvPr>
        </p:nvSpPr>
        <p:spPr>
          <a:xfrm>
            <a:off x="1706062" y="2291262"/>
            <a:ext cx="8779512" cy="2879256"/>
          </a:xfrm>
        </p:spPr>
        <p:txBody>
          <a:bodyPr vert="horz" lIns="91440" tIns="45720" rIns="91440" bIns="45720" rtlCol="0" anchor="t">
            <a:normAutofit fontScale="85000" lnSpcReduction="10000"/>
          </a:bodyPr>
          <a:lstStyle/>
          <a:p>
            <a:r>
              <a:rPr lang="pl-PL" dirty="0">
                <a:ea typeface="+mn-lt"/>
                <a:cs typeface="+mn-lt"/>
              </a:rPr>
              <a:t>§  1.  Jeżeli dane uzyskane w toku </a:t>
            </a:r>
            <a:r>
              <a:rPr lang="pl-PL" dirty="0">
                <a:highlight>
                  <a:srgbClr val="FFFF00"/>
                </a:highlight>
                <a:ea typeface="+mn-lt"/>
                <a:cs typeface="+mn-lt"/>
              </a:rPr>
              <a:t>czynności, o których mowa w art. 308 § 1</a:t>
            </a:r>
            <a:r>
              <a:rPr lang="pl-PL" dirty="0">
                <a:ea typeface="+mn-lt"/>
                <a:cs typeface="+mn-lt"/>
              </a:rPr>
              <a:t> (czynności w niezbędnym zakresie), lub </a:t>
            </a:r>
            <a:r>
              <a:rPr lang="pl-PL" dirty="0">
                <a:highlight>
                  <a:srgbClr val="FFFF00"/>
                </a:highlight>
                <a:ea typeface="+mn-lt"/>
                <a:cs typeface="+mn-lt"/>
              </a:rPr>
              <a:t>prowadzonego przez okres co najmniej 5 dni </a:t>
            </a:r>
            <a:r>
              <a:rPr lang="pl-PL" dirty="0">
                <a:highlight>
                  <a:srgbClr val="00FF00"/>
                </a:highlight>
                <a:ea typeface="+mn-lt"/>
                <a:cs typeface="+mn-lt"/>
              </a:rPr>
              <a:t>dochodzenia</a:t>
            </a:r>
            <a:r>
              <a:rPr lang="pl-PL" dirty="0">
                <a:ea typeface="+mn-lt"/>
                <a:cs typeface="+mn-lt"/>
              </a:rPr>
              <a:t> </a:t>
            </a:r>
            <a:r>
              <a:rPr lang="pl-PL" dirty="0">
                <a:highlight>
                  <a:srgbClr val="00FFFF"/>
                </a:highlight>
                <a:ea typeface="+mn-lt"/>
                <a:cs typeface="+mn-lt"/>
              </a:rPr>
              <a:t>nie stwarzają dostatecznych podstaw do wykrycia sprawcy w drodze dalszych czynności procesowych</a:t>
            </a:r>
            <a:r>
              <a:rPr lang="pl-PL" dirty="0">
                <a:ea typeface="+mn-lt"/>
                <a:cs typeface="+mn-lt"/>
              </a:rPr>
              <a:t>, można wydać postanowienie o umorzeniu dochodzenia i wpisaniu sprawy do rejestru przestępstw.</a:t>
            </a:r>
            <a:endParaRPr lang="pl-PL">
              <a:solidFill>
                <a:srgbClr val="404040"/>
              </a:solidFill>
            </a:endParaRPr>
          </a:p>
          <a:p>
            <a:r>
              <a:rPr lang="pl-PL" dirty="0">
                <a:ea typeface="+mn-lt"/>
                <a:cs typeface="+mn-lt"/>
              </a:rPr>
              <a:t>§  2.  Po wydaniu postanowienia, o którym mowa w § 1, Policja, na podstawie odrębnych przepisów, </a:t>
            </a:r>
            <a:r>
              <a:rPr lang="pl-PL" u="sng" dirty="0">
                <a:ea typeface="+mn-lt"/>
                <a:cs typeface="+mn-lt"/>
              </a:rPr>
              <a:t>prowadzi czynności w celu wykrycia sprawcy i uzyskania dowodów</a:t>
            </a:r>
            <a:r>
              <a:rPr lang="pl-PL" dirty="0">
                <a:ea typeface="+mn-lt"/>
                <a:cs typeface="+mn-lt"/>
              </a:rPr>
              <a:t>.</a:t>
            </a:r>
            <a:endParaRPr lang="pl-PL" dirty="0"/>
          </a:p>
          <a:p>
            <a:r>
              <a:rPr lang="pl-PL" dirty="0">
                <a:ea typeface="+mn-lt"/>
                <a:cs typeface="+mn-lt"/>
              </a:rPr>
              <a:t>§  3.  Jeżeli zostaną ujawnione dane pozwalające na wykrycie sprawcy, Policja wydaje postanowienie o podjęciu na nowo dochodzenia. (…).</a:t>
            </a:r>
            <a:endParaRPr lang="pl-PL" dirty="0"/>
          </a:p>
          <a:p>
            <a:r>
              <a:rPr lang="pl-PL" dirty="0">
                <a:solidFill>
                  <a:srgbClr val="262626"/>
                </a:solidFill>
              </a:rPr>
              <a:t>Cechą szczególną tego sposobu umorzenia postępowania jest brak prokuratorskiej kontroli poprzez jego zatwierdzenie. Prokurator rozpoznaje jedynie wniesione przez uprawnionego zażalenie. </a:t>
            </a:r>
          </a:p>
          <a:p>
            <a:endParaRPr lang="pl-PL" dirty="0">
              <a:solidFill>
                <a:srgbClr val="404040"/>
              </a:solidFill>
            </a:endParaRPr>
          </a:p>
        </p:txBody>
      </p:sp>
    </p:spTree>
    <p:extLst>
      <p:ext uri="{BB962C8B-B14F-4D97-AF65-F5344CB8AC3E}">
        <p14:creationId xmlns="" xmlns:p14="http://schemas.microsoft.com/office/powerpoint/2010/main" val="66340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C1254A8-28E2-4ADE-8DEA-56CD21702E96}"/>
              </a:ext>
            </a:extLst>
          </p:cNvPr>
          <p:cNvSpPr>
            <a:spLocks noGrp="1"/>
          </p:cNvSpPr>
          <p:nvPr>
            <p:ph type="title"/>
          </p:nvPr>
        </p:nvSpPr>
        <p:spPr/>
        <p:txBody>
          <a:bodyPr/>
          <a:lstStyle/>
          <a:p>
            <a:r>
              <a:rPr lang="pl-PL" dirty="0"/>
              <a:t>Wniosek o warunkowe umorzenie postępowania</a:t>
            </a:r>
          </a:p>
        </p:txBody>
      </p:sp>
      <p:sp>
        <p:nvSpPr>
          <p:cNvPr id="3" name="Symbol zastępczy zawartości 2">
            <a:extLst>
              <a:ext uri="{FF2B5EF4-FFF2-40B4-BE49-F238E27FC236}">
                <a16:creationId xmlns="" xmlns:a16="http://schemas.microsoft.com/office/drawing/2014/main" id="{47B4218D-9741-4F18-90D3-CC1886FF8306}"/>
              </a:ext>
            </a:extLst>
          </p:cNvPr>
          <p:cNvSpPr>
            <a:spLocks noGrp="1"/>
          </p:cNvSpPr>
          <p:nvPr>
            <p:ph idx="1"/>
          </p:nvPr>
        </p:nvSpPr>
        <p:spPr/>
        <p:txBody>
          <a:bodyPr vert="horz" lIns="91440" tIns="45720" rIns="91440" bIns="45720" rtlCol="0" anchor="t">
            <a:normAutofit fontScale="92500" lnSpcReduction="20000"/>
          </a:bodyPr>
          <a:lstStyle/>
          <a:p>
            <a:pPr algn="just"/>
            <a:r>
              <a:rPr lang="pl-PL" dirty="0"/>
              <a:t>Wniosek taki kieruje do sądu </a:t>
            </a:r>
            <a:r>
              <a:rPr lang="pl-PL" b="1" dirty="0"/>
              <a:t>prokurator</a:t>
            </a:r>
            <a:r>
              <a:rPr lang="pl-PL" dirty="0"/>
              <a:t>. </a:t>
            </a:r>
            <a:endParaRPr lang="pl-PL"/>
          </a:p>
          <a:p>
            <a:pPr algn="just"/>
            <a:r>
              <a:rPr lang="pl-PL" dirty="0"/>
              <a:t>Przesłanki skierowania takiego wniosku wynikają z art. 66 k.k.</a:t>
            </a:r>
          </a:p>
          <a:p>
            <a:pPr algn="just"/>
            <a:r>
              <a:rPr lang="pl-PL" dirty="0">
                <a:ea typeface="+mn-lt"/>
                <a:cs typeface="+mn-lt"/>
              </a:rPr>
              <a:t>Art. 66 § 1.  Sąd może warunkowo umorzyć postępowanie karne, jeżeli </a:t>
            </a:r>
            <a:r>
              <a:rPr lang="pl-PL" dirty="0">
                <a:highlight>
                  <a:srgbClr val="FFFF00"/>
                </a:highlight>
                <a:ea typeface="+mn-lt"/>
                <a:cs typeface="+mn-lt"/>
              </a:rPr>
              <a:t>wina i społeczna szkodliwość czynu nie są znaczne</a:t>
            </a:r>
            <a:r>
              <a:rPr lang="pl-PL" dirty="0">
                <a:ea typeface="+mn-lt"/>
                <a:cs typeface="+mn-lt"/>
              </a:rPr>
              <a:t>, </a:t>
            </a:r>
            <a:r>
              <a:rPr lang="pl-PL" dirty="0">
                <a:highlight>
                  <a:srgbClr val="00FFFF"/>
                </a:highlight>
                <a:ea typeface="+mn-lt"/>
                <a:cs typeface="+mn-lt"/>
              </a:rPr>
              <a:t>okoliczności jego popełnienia nie budzą wątpliwości</a:t>
            </a:r>
            <a:r>
              <a:rPr lang="pl-PL" dirty="0">
                <a:ea typeface="+mn-lt"/>
                <a:cs typeface="+mn-lt"/>
              </a:rPr>
              <a:t>, a </a:t>
            </a:r>
            <a:r>
              <a:rPr lang="pl-PL" dirty="0">
                <a:highlight>
                  <a:srgbClr val="00FF00"/>
                </a:highlight>
                <a:ea typeface="+mn-lt"/>
                <a:cs typeface="+mn-lt"/>
              </a:rPr>
              <a:t>postawa sprawcy </a:t>
            </a:r>
            <a:r>
              <a:rPr lang="pl-PL" b="1" dirty="0">
                <a:highlight>
                  <a:srgbClr val="00FF00"/>
                </a:highlight>
                <a:ea typeface="+mn-lt"/>
                <a:cs typeface="+mn-lt"/>
              </a:rPr>
              <a:t>niekaranego za przestępstwo umyślne</a:t>
            </a:r>
            <a:r>
              <a:rPr lang="pl-PL" dirty="0">
                <a:highlight>
                  <a:srgbClr val="00FF00"/>
                </a:highlight>
                <a:ea typeface="+mn-lt"/>
                <a:cs typeface="+mn-lt"/>
              </a:rPr>
              <a:t>, jego właściwości i warunki osobiste oraz dotychczasowy sposób życia uzasadniają przypuszczenie, że pomimo umorzenia postępowania będzie przestrzegał porządku prawnego, w szczególności nie popełni przestępstwa</a:t>
            </a:r>
            <a:r>
              <a:rPr lang="pl-PL" dirty="0">
                <a:ea typeface="+mn-lt"/>
                <a:cs typeface="+mn-lt"/>
              </a:rPr>
              <a:t>.</a:t>
            </a:r>
            <a:endParaRPr lang="pl-PL" dirty="0"/>
          </a:p>
          <a:p>
            <a:pPr algn="just"/>
            <a:r>
              <a:rPr lang="pl-PL" dirty="0">
                <a:ea typeface="+mn-lt"/>
                <a:cs typeface="+mn-lt"/>
              </a:rPr>
              <a:t>§  2.  Warunkowego umorzenia </a:t>
            </a:r>
            <a:r>
              <a:rPr lang="pl-PL" dirty="0">
                <a:solidFill>
                  <a:srgbClr val="FF0000"/>
                </a:solidFill>
                <a:ea typeface="+mn-lt"/>
                <a:cs typeface="+mn-lt"/>
              </a:rPr>
              <a:t>nie stosuje się do sprawcy przestępstwa zagrożonego karą przekraczającą 5 lat pozbawienia wolności</a:t>
            </a:r>
            <a:r>
              <a:rPr lang="pl-PL" dirty="0">
                <a:ea typeface="+mn-lt"/>
                <a:cs typeface="+mn-lt"/>
              </a:rPr>
              <a:t>.</a:t>
            </a:r>
            <a:endParaRPr lang="pl-PL" dirty="0"/>
          </a:p>
          <a:p>
            <a:pPr algn="just"/>
            <a:r>
              <a:rPr lang="pl-PL" dirty="0"/>
              <a:t>Art. 67 </a:t>
            </a:r>
            <a:r>
              <a:rPr lang="pl-PL" dirty="0">
                <a:ea typeface="+mn-lt"/>
                <a:cs typeface="+mn-lt"/>
              </a:rPr>
              <a:t>§  1.  Warunkowe umorzenie następuje na okres próby, który wynosi od roku do 3 lat i biegnie od uprawomocnienia się orzeczenia.</a:t>
            </a:r>
            <a:endParaRPr lang="pl-PL" dirty="0"/>
          </a:p>
          <a:p>
            <a:pPr algn="just"/>
            <a:endParaRPr lang="pl-PL" dirty="0"/>
          </a:p>
          <a:p>
            <a:pPr algn="just"/>
            <a:endParaRPr lang="pl-PL" dirty="0"/>
          </a:p>
        </p:txBody>
      </p:sp>
    </p:spTree>
    <p:extLst>
      <p:ext uri="{BB962C8B-B14F-4D97-AF65-F5344CB8AC3E}">
        <p14:creationId xmlns="" xmlns:p14="http://schemas.microsoft.com/office/powerpoint/2010/main" val="132354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9B971E45-5DCF-4CCE-8545-FC0E6AFEB08B}"/>
              </a:ext>
            </a:extLst>
          </p:cNvPr>
          <p:cNvSpPr>
            <a:spLocks noGrp="1"/>
          </p:cNvSpPr>
          <p:nvPr>
            <p:ph type="title"/>
          </p:nvPr>
        </p:nvSpPr>
        <p:spPr>
          <a:xfrm>
            <a:off x="2231136" y="467418"/>
            <a:ext cx="7729728" cy="1188720"/>
          </a:xfrm>
          <a:solidFill>
            <a:srgbClr val="FFFFFF"/>
          </a:solidFill>
        </p:spPr>
        <p:txBody>
          <a:bodyPr>
            <a:normAutofit fontScale="90000"/>
          </a:bodyPr>
          <a:lstStyle/>
          <a:p>
            <a:r>
              <a:rPr lang="pl-PL" dirty="0"/>
              <a:t>Wniosek o umorzenie postępowania i zastosowanie środków zabezpieczających</a:t>
            </a:r>
          </a:p>
        </p:txBody>
      </p:sp>
      <p:sp>
        <p:nvSpPr>
          <p:cNvPr id="3" name="Symbol zastępczy zawartości 2">
            <a:extLst>
              <a:ext uri="{FF2B5EF4-FFF2-40B4-BE49-F238E27FC236}">
                <a16:creationId xmlns="" xmlns:a16="http://schemas.microsoft.com/office/drawing/2014/main" id="{1CAFED03-0CB0-414E-B40C-AFD5BCA3F3D0}"/>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a:solidFill>
                  <a:srgbClr val="404040"/>
                </a:solidFill>
              </a:rPr>
              <a:t>Wniosek taki może złożyć wyłącznie </a:t>
            </a:r>
            <a:r>
              <a:rPr lang="pl-PL" b="1">
                <a:solidFill>
                  <a:srgbClr val="404040"/>
                </a:solidFill>
              </a:rPr>
              <a:t>prokurator</a:t>
            </a:r>
            <a:endParaRPr lang="pl-PL"/>
          </a:p>
          <a:p>
            <a:pPr algn="just"/>
            <a:r>
              <a:rPr lang="pl-PL">
                <a:solidFill>
                  <a:srgbClr val="404040"/>
                </a:solidFill>
              </a:rPr>
              <a:t>Przesłanki wystąpienia z takim wnioskiem określa art. 324 </a:t>
            </a:r>
            <a:r>
              <a:rPr lang="pl-PL">
                <a:ea typeface="+mn-lt"/>
                <a:cs typeface="+mn-lt"/>
              </a:rPr>
              <a:t>§ 1 k.p.k.</a:t>
            </a:r>
          </a:p>
          <a:p>
            <a:pPr algn="just"/>
            <a:r>
              <a:rPr lang="pl-PL">
                <a:ea typeface="+mn-lt"/>
                <a:cs typeface="+mn-lt"/>
              </a:rPr>
              <a:t>Jeżeli zostanie ustalone, że </a:t>
            </a:r>
            <a:r>
              <a:rPr lang="pl-PL" b="1">
                <a:highlight>
                  <a:srgbClr val="FFFF00"/>
                </a:highlight>
                <a:ea typeface="+mn-lt"/>
                <a:cs typeface="+mn-lt"/>
              </a:rPr>
              <a:t>podejrzany</a:t>
            </a:r>
            <a:r>
              <a:rPr lang="pl-PL">
                <a:highlight>
                  <a:srgbClr val="FFFF00"/>
                </a:highlight>
                <a:ea typeface="+mn-lt"/>
                <a:cs typeface="+mn-lt"/>
              </a:rPr>
              <a:t> dopuścił się czynu w stanie niepoczytalności</a:t>
            </a:r>
            <a:r>
              <a:rPr lang="pl-PL">
                <a:ea typeface="+mn-lt"/>
                <a:cs typeface="+mn-lt"/>
              </a:rPr>
              <a:t>, a </a:t>
            </a:r>
            <a:r>
              <a:rPr lang="pl-PL">
                <a:highlight>
                  <a:srgbClr val="00FF00"/>
                </a:highlight>
                <a:ea typeface="+mn-lt"/>
                <a:cs typeface="+mn-lt"/>
              </a:rPr>
              <a:t>istnieją podstawy do zastosowania środków zabezpieczających</a:t>
            </a:r>
            <a:r>
              <a:rPr lang="pl-PL">
                <a:ea typeface="+mn-lt"/>
                <a:cs typeface="+mn-lt"/>
              </a:rPr>
              <a:t>, prokurator po zamknięciu śledztwa kieruje sprawę do sądu z wnioskiem o umorzenie postępowania i zastosowanie środków zabezpieczających.</a:t>
            </a:r>
            <a:endParaRPr lang="pl-PL" dirty="0">
              <a:solidFill>
                <a:srgbClr val="262626"/>
              </a:solidFill>
            </a:endParaRPr>
          </a:p>
        </p:txBody>
      </p:sp>
    </p:spTree>
    <p:extLst>
      <p:ext uri="{BB962C8B-B14F-4D97-AF65-F5344CB8AC3E}">
        <p14:creationId xmlns="" xmlns:p14="http://schemas.microsoft.com/office/powerpoint/2010/main" val="17697883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76</TotalTime>
  <Words>1764</Words>
  <Application>Microsoft Office PowerPoint</Application>
  <PresentationFormat>Niestandardowy</PresentationFormat>
  <Paragraphs>151</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Parcel</vt:lpstr>
      <vt:lpstr>Podstawy procesu karnego</vt:lpstr>
      <vt:lpstr>Sposoby zakończenia postępowania przygotowawczego</vt:lpstr>
      <vt:lpstr>Akt oskarżenia</vt:lpstr>
      <vt:lpstr>Umorzenie postępowania</vt:lpstr>
      <vt:lpstr>"zwykłe" Umorzenie postępowania</vt:lpstr>
      <vt:lpstr>Umorzenie absorpcyjne</vt:lpstr>
      <vt:lpstr>Umorzenie rejestrowe art. 325f k.p.k.</vt:lpstr>
      <vt:lpstr>Wniosek o warunkowe umorzenie postępowania</vt:lpstr>
      <vt:lpstr>Wniosek o umorzenie postępowania i zastosowanie środków zabezpieczających</vt:lpstr>
      <vt:lpstr>Tryby konsensualne z art. 335 k.p.k.</vt:lpstr>
      <vt:lpstr>Tryby konsensualne z art. 335 k.p.k.</vt:lpstr>
      <vt:lpstr>Art. 335 § 1 k.p.k. Wniosek samoistny </vt:lpstr>
      <vt:lpstr>Art. 335 § 2 k.p.k. Akt oskarżenia z wnioskiem</vt:lpstr>
      <vt:lpstr>Istotne zagadnienia związane ze stosowaniem trybów konsensualnych z art. 335 k.p.k.</vt:lpstr>
      <vt:lpstr>Subsydiarny akt oskarżenia pokrzywdzony jako oskarżyciel </vt:lpstr>
      <vt:lpstr>Oskarżyciel posiłkowy uboczny</vt:lpstr>
      <vt:lpstr>Oskarżyciel posiłkowy subsydiarny</vt:lpstr>
      <vt:lpstr>Oskarżyciel posiłkowy subsydiarny</vt:lpstr>
      <vt:lpstr>Oskarżyciel posiłkowy subsydiarny</vt:lpstr>
      <vt:lpstr>Oskarżyciel posiłkowy subsydiarny</vt:lpstr>
      <vt:lpstr>Oskarżyciel posiłkowy subsydiarny</vt:lpstr>
      <vt:lpstr>kazus</vt:lpstr>
      <vt:lpstr>Postępowanie międzyinstancyjne kontrola formalna</vt:lpstr>
      <vt:lpstr>Postępowanie międzyinstancyjne kontrola merytoryczna</vt:lpstr>
      <vt:lpstr>Postępowanie międzyinstancyjne kontrola merytoryczna</vt:lpstr>
      <vt:lpstr>Postepowanie międzyinstancyjne kontrola merytoryczna</vt:lpstr>
      <vt:lpstr>Strony postępowania sądowego</vt:lpstr>
      <vt:lpstr>Kazus 2</vt:lpstr>
      <vt:lpstr>Kazus 3</vt:lpstr>
      <vt:lpstr>Kazus 4</vt:lpstr>
      <vt:lpstr>Kazus 5</vt:lpstr>
      <vt:lpstr>Kazus 6</vt:lpstr>
      <vt:lpstr>Kazus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kryst</cp:lastModifiedBy>
  <cp:revision>1052</cp:revision>
  <dcterms:created xsi:type="dcterms:W3CDTF">2021-03-20T10:42:56Z</dcterms:created>
  <dcterms:modified xsi:type="dcterms:W3CDTF">2021-03-29T14:28:43Z</dcterms:modified>
</cp:coreProperties>
</file>