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7" r:id="rId5"/>
    <p:sldId id="259" r:id="rId6"/>
    <p:sldId id="260" r:id="rId7"/>
    <p:sldId id="258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Mateusz Wojtanowski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Powtórka przed kolokwium</a:t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Wstęp do prawoznawstwa, SSP, I rok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93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Imperatywizm vs realizm prawniczy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Naturalizm vs antynaturalizm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Kognitywizm vs nonkognitywizm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Dystynkcje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412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System typ i system konkretny</a:t>
            </a:r>
          </a:p>
          <a:p>
            <a:endParaRPr lang="pl-PL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Common law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civil law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„System” prawa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396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Kwestia adresata</a:t>
            </a: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Jedna norma?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Norma kompetencyjna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042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Decyzja walidacyjna</a:t>
            </a:r>
          </a:p>
          <a:p>
            <a:pPr marL="514350" indent="-514350">
              <a:buAutoNum type="arabicPeriod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Decyzja interpretacyjna</a:t>
            </a:r>
          </a:p>
          <a:p>
            <a:pPr marL="514350" indent="-514350">
              <a:buAutoNum type="arabicPeriod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Ustalenie stanu faktycznego</a:t>
            </a:r>
          </a:p>
          <a:p>
            <a:pPr marL="514350" indent="-514350">
              <a:buAutoNum type="arabicPeriod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Subsumpcja </a:t>
            </a:r>
          </a:p>
          <a:p>
            <a:pPr marL="514350" indent="-514350">
              <a:buAutoNum type="arabicPeriod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Określenie konsekwencji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prawnych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Stosowanie prawa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727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Reguły interpretacyjne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Reguły kolizyjne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Reguły inferencyjne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Reguły egzegezy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59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Wariant antyinicjujący i antykontynuacyjny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Przełożenie na wykładnię w rozumieniu pragmatycznym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Przełożenie na wykładnię w rozumieniu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apragmatycznym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Clara non sunt interpretanda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029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Kondensacja norm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Rozczłonkowanie syntaktyczne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Rozczłonkowanie treściowe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Faza rekonstrukcyjna wykładni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70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40</TotalTime>
  <Words>87</Words>
  <Application>Microsoft Office PowerPoint</Application>
  <PresentationFormat>Pokaz na ekranie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BlackTie</vt:lpstr>
      <vt:lpstr>Powtórka przed kolokwium  Wstęp do prawoznawstwa, SSP, I rok</vt:lpstr>
      <vt:lpstr>Dystynkcje</vt:lpstr>
      <vt:lpstr>„System” prawa</vt:lpstr>
      <vt:lpstr>Norma kompetencyjna</vt:lpstr>
      <vt:lpstr>Stosowanie prawa</vt:lpstr>
      <vt:lpstr>Reguły egzegezy</vt:lpstr>
      <vt:lpstr>Clara non sunt interpretanda</vt:lpstr>
      <vt:lpstr>Faza rekonstrukcyjna wykładni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Powtórka przed kolokwium  Wstęp do prawoznawstwa, SSP, I rok</dc:title>
  <dc:creator>pc</dc:creator>
  <cp:lastModifiedBy>Kowalski Ryszard</cp:lastModifiedBy>
  <cp:revision>5</cp:revision>
  <dcterms:created xsi:type="dcterms:W3CDTF">2006-08-16T00:00:00Z</dcterms:created>
  <dcterms:modified xsi:type="dcterms:W3CDTF">2019-12-03T17:55:47Z</dcterms:modified>
</cp:coreProperties>
</file>