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1" r:id="rId16"/>
    <p:sldId id="274" r:id="rId17"/>
    <p:sldId id="270" r:id="rId18"/>
    <p:sldId id="273" r:id="rId19"/>
    <p:sldId id="275" r:id="rId20"/>
    <p:sldId id="276" r:id="rId21"/>
    <p:sldId id="277" r:id="rId22"/>
    <p:sldId id="278" r:id="rId23"/>
    <p:sldId id="279" r:id="rId24"/>
    <p:sldId id="268" r:id="rId25"/>
    <p:sldId id="269" r:id="rId26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9A3C8-4D67-4051-B00F-C874F71E49D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DDB5E9-51ED-48D3-8273-7440E3D575D0}">
      <dgm:prSet/>
      <dgm:spPr/>
      <dgm:t>
        <a:bodyPr/>
        <a:lstStyle/>
        <a:p>
          <a:r>
            <a:rPr lang="pl-PL" smtClean="0"/>
            <a:t>Konstytucja</a:t>
          </a:r>
          <a:endParaRPr lang="pl-PL"/>
        </a:p>
      </dgm:t>
    </dgm:pt>
    <dgm:pt modelId="{27364549-9B91-4769-B3BD-D2F526BC6770}" type="parTrans" cxnId="{8F9E814D-D74C-4B64-846B-CD30DEA2FD9F}">
      <dgm:prSet/>
      <dgm:spPr/>
      <dgm:t>
        <a:bodyPr/>
        <a:lstStyle/>
        <a:p>
          <a:endParaRPr lang="pl-PL"/>
        </a:p>
      </dgm:t>
    </dgm:pt>
    <dgm:pt modelId="{9768E595-C57A-4681-8D1D-427C534916AE}" type="sibTrans" cxnId="{8F9E814D-D74C-4B64-846B-CD30DEA2FD9F}">
      <dgm:prSet/>
      <dgm:spPr/>
      <dgm:t>
        <a:bodyPr/>
        <a:lstStyle/>
        <a:p>
          <a:endParaRPr lang="pl-PL"/>
        </a:p>
      </dgm:t>
    </dgm:pt>
    <dgm:pt modelId="{B231CB0D-9555-48BD-BB9E-B7901368EB52}">
      <dgm:prSet/>
      <dgm:spPr/>
      <dgm:t>
        <a:bodyPr/>
        <a:lstStyle/>
        <a:p>
          <a:r>
            <a:rPr lang="pl-PL" dirty="0" smtClean="0"/>
            <a:t>Umowa międzynarodowa ratyfikowana za uprzednią zgodą wyrażoną w ustawie</a:t>
          </a:r>
          <a:endParaRPr lang="pl-PL" dirty="0"/>
        </a:p>
      </dgm:t>
    </dgm:pt>
    <dgm:pt modelId="{3F49C634-340F-4A34-9FFC-85CBC86F15E5}" type="parTrans" cxnId="{846A881A-DFDA-4447-94A9-498EE18B441D}">
      <dgm:prSet/>
      <dgm:spPr/>
      <dgm:t>
        <a:bodyPr/>
        <a:lstStyle/>
        <a:p>
          <a:endParaRPr lang="pl-PL"/>
        </a:p>
      </dgm:t>
    </dgm:pt>
    <dgm:pt modelId="{4CCEDF86-A6D6-491E-B12F-0EB23DEBB9EC}" type="sibTrans" cxnId="{846A881A-DFDA-4447-94A9-498EE18B441D}">
      <dgm:prSet/>
      <dgm:spPr/>
      <dgm:t>
        <a:bodyPr/>
        <a:lstStyle/>
        <a:p>
          <a:endParaRPr lang="pl-PL"/>
        </a:p>
      </dgm:t>
    </dgm:pt>
    <dgm:pt modelId="{AABEB615-2D02-44EB-83E8-B15848E7D6FC}">
      <dgm:prSet/>
      <dgm:spPr/>
      <dgm:t>
        <a:bodyPr/>
        <a:lstStyle/>
        <a:p>
          <a:r>
            <a:rPr lang="pl-PL" dirty="0" smtClean="0"/>
            <a:t>Ustawa i rozporządzenie z mocą ustawy</a:t>
          </a:r>
          <a:endParaRPr lang="pl-PL" dirty="0"/>
        </a:p>
      </dgm:t>
    </dgm:pt>
    <dgm:pt modelId="{A277F7DC-A48B-4EE6-A574-6BEA1687F043}" type="parTrans" cxnId="{200FF95A-284E-4399-805C-2194479A4EB4}">
      <dgm:prSet/>
      <dgm:spPr/>
      <dgm:t>
        <a:bodyPr/>
        <a:lstStyle/>
        <a:p>
          <a:endParaRPr lang="pl-PL"/>
        </a:p>
      </dgm:t>
    </dgm:pt>
    <dgm:pt modelId="{24E126BF-A23F-42C9-8C4B-8FF1825C2112}" type="sibTrans" cxnId="{200FF95A-284E-4399-805C-2194479A4EB4}">
      <dgm:prSet/>
      <dgm:spPr/>
      <dgm:t>
        <a:bodyPr/>
        <a:lstStyle/>
        <a:p>
          <a:endParaRPr lang="pl-PL"/>
        </a:p>
      </dgm:t>
    </dgm:pt>
    <dgm:pt modelId="{AC99B996-704F-4AF5-9FF4-555D119B3E5E}">
      <dgm:prSet/>
      <dgm:spPr/>
      <dgm:t>
        <a:bodyPr/>
        <a:lstStyle/>
        <a:p>
          <a:r>
            <a:rPr lang="pl-PL" smtClean="0"/>
            <a:t>Rozporządzenie</a:t>
          </a:r>
          <a:endParaRPr lang="pl-PL"/>
        </a:p>
      </dgm:t>
    </dgm:pt>
    <dgm:pt modelId="{2AF2BBB7-4110-42E9-B47C-4E2415300E9E}" type="parTrans" cxnId="{9474DA5F-0D37-470C-972B-94FC6DC658C6}">
      <dgm:prSet/>
      <dgm:spPr/>
      <dgm:t>
        <a:bodyPr/>
        <a:lstStyle/>
        <a:p>
          <a:endParaRPr lang="pl-PL"/>
        </a:p>
      </dgm:t>
    </dgm:pt>
    <dgm:pt modelId="{19F37DE9-C436-4788-80CA-ED252C4EC62C}" type="sibTrans" cxnId="{9474DA5F-0D37-470C-972B-94FC6DC658C6}">
      <dgm:prSet/>
      <dgm:spPr/>
      <dgm:t>
        <a:bodyPr/>
        <a:lstStyle/>
        <a:p>
          <a:endParaRPr lang="pl-PL"/>
        </a:p>
      </dgm:t>
    </dgm:pt>
    <dgm:pt modelId="{8A9447E7-C6E8-411F-B8A6-82EC6BB02DBD}">
      <dgm:prSet/>
      <dgm:spPr/>
      <dgm:t>
        <a:bodyPr/>
        <a:lstStyle/>
        <a:p>
          <a:r>
            <a:rPr lang="pl-PL" smtClean="0"/>
            <a:t>Akty prawa miejscowego</a:t>
          </a:r>
          <a:endParaRPr lang="pl-PL"/>
        </a:p>
      </dgm:t>
    </dgm:pt>
    <dgm:pt modelId="{B055CE68-1B9A-4FC2-B4D6-44CFFA4A1F79}" type="parTrans" cxnId="{39CD2FC8-8573-4D35-9DE7-57093ABA8C55}">
      <dgm:prSet/>
      <dgm:spPr/>
      <dgm:t>
        <a:bodyPr/>
        <a:lstStyle/>
        <a:p>
          <a:endParaRPr lang="pl-PL"/>
        </a:p>
      </dgm:t>
    </dgm:pt>
    <dgm:pt modelId="{1D388CF8-4103-4E13-9B21-34F140E6BC16}" type="sibTrans" cxnId="{39CD2FC8-8573-4D35-9DE7-57093ABA8C55}">
      <dgm:prSet/>
      <dgm:spPr/>
      <dgm:t>
        <a:bodyPr/>
        <a:lstStyle/>
        <a:p>
          <a:endParaRPr lang="pl-PL"/>
        </a:p>
      </dgm:t>
    </dgm:pt>
    <dgm:pt modelId="{EEEB262D-99B4-43A0-9A7E-D7B3EDFD3B20}" type="pres">
      <dgm:prSet presAssocID="{59B9A3C8-4D67-4051-B00F-C874F71E49D4}" presName="compositeShape" presStyleCnt="0">
        <dgm:presLayoutVars>
          <dgm:dir/>
          <dgm:resizeHandles/>
        </dgm:presLayoutVars>
      </dgm:prSet>
      <dgm:spPr/>
    </dgm:pt>
    <dgm:pt modelId="{823A2EFB-CED0-4F87-A770-214B8DC0B799}" type="pres">
      <dgm:prSet presAssocID="{59B9A3C8-4D67-4051-B00F-C874F71E49D4}" presName="pyramid" presStyleLbl="node1" presStyleIdx="0" presStyleCnt="1"/>
      <dgm:spPr/>
    </dgm:pt>
    <dgm:pt modelId="{7B576014-3738-4E96-A181-05F3773B5877}" type="pres">
      <dgm:prSet presAssocID="{59B9A3C8-4D67-4051-B00F-C874F71E49D4}" presName="theList" presStyleCnt="0"/>
      <dgm:spPr/>
    </dgm:pt>
    <dgm:pt modelId="{B4961D0C-5B1A-4450-B560-82BA1B03F7F2}" type="pres">
      <dgm:prSet presAssocID="{BFDDB5E9-51ED-48D3-8273-7440E3D575D0}" presName="aNode" presStyleLbl="fgAcc1" presStyleIdx="0" presStyleCnt="5" custScaleX="145920">
        <dgm:presLayoutVars>
          <dgm:bulletEnabled val="1"/>
        </dgm:presLayoutVars>
      </dgm:prSet>
      <dgm:spPr/>
    </dgm:pt>
    <dgm:pt modelId="{2D9F238D-8A91-4BFA-BD36-B4E3A72AE0BD}" type="pres">
      <dgm:prSet presAssocID="{BFDDB5E9-51ED-48D3-8273-7440E3D575D0}" presName="aSpace" presStyleCnt="0"/>
      <dgm:spPr/>
    </dgm:pt>
    <dgm:pt modelId="{873DB636-F0D5-4883-A6F4-7C4B42211130}" type="pres">
      <dgm:prSet presAssocID="{B231CB0D-9555-48BD-BB9E-B7901368EB52}" presName="aNode" presStyleLbl="fgAcc1" presStyleIdx="1" presStyleCnt="5" custScaleX="146597">
        <dgm:presLayoutVars>
          <dgm:bulletEnabled val="1"/>
        </dgm:presLayoutVars>
      </dgm:prSet>
      <dgm:spPr/>
    </dgm:pt>
    <dgm:pt modelId="{7F47B032-335F-41D9-8376-FC04EAE591C1}" type="pres">
      <dgm:prSet presAssocID="{B231CB0D-9555-48BD-BB9E-B7901368EB52}" presName="aSpace" presStyleCnt="0"/>
      <dgm:spPr/>
    </dgm:pt>
    <dgm:pt modelId="{C116BC83-7151-4060-9B39-85029A40678C}" type="pres">
      <dgm:prSet presAssocID="{AABEB615-2D02-44EB-83E8-B15848E7D6FC}" presName="aNode" presStyleLbl="fgAcc1" presStyleIdx="2" presStyleCnt="5" custScaleX="146935">
        <dgm:presLayoutVars>
          <dgm:bulletEnabled val="1"/>
        </dgm:presLayoutVars>
      </dgm:prSet>
      <dgm:spPr/>
    </dgm:pt>
    <dgm:pt modelId="{926F31AE-A246-407F-9F7F-9B653F3FF3ED}" type="pres">
      <dgm:prSet presAssocID="{AABEB615-2D02-44EB-83E8-B15848E7D6FC}" presName="aSpace" presStyleCnt="0"/>
      <dgm:spPr/>
    </dgm:pt>
    <dgm:pt modelId="{2EAB4D47-2BEC-4909-ADEB-C6E6C696790D}" type="pres">
      <dgm:prSet presAssocID="{AC99B996-704F-4AF5-9FF4-555D119B3E5E}" presName="aNode" presStyleLbl="fgAcc1" presStyleIdx="3" presStyleCnt="5" custScaleX="141534">
        <dgm:presLayoutVars>
          <dgm:bulletEnabled val="1"/>
        </dgm:presLayoutVars>
      </dgm:prSet>
      <dgm:spPr/>
    </dgm:pt>
    <dgm:pt modelId="{2FDA9829-EBF4-4E84-A8BB-0CD7352BA28E}" type="pres">
      <dgm:prSet presAssocID="{AC99B996-704F-4AF5-9FF4-555D119B3E5E}" presName="aSpace" presStyleCnt="0"/>
      <dgm:spPr/>
    </dgm:pt>
    <dgm:pt modelId="{D1BCF68E-9290-4B5F-B8AD-EC8069BDC5A7}" type="pres">
      <dgm:prSet presAssocID="{8A9447E7-C6E8-411F-B8A6-82EC6BB02DBD}" presName="aNode" presStyleLbl="fgAcc1" presStyleIdx="4" presStyleCnt="5" custScaleX="141534">
        <dgm:presLayoutVars>
          <dgm:bulletEnabled val="1"/>
        </dgm:presLayoutVars>
      </dgm:prSet>
      <dgm:spPr/>
    </dgm:pt>
    <dgm:pt modelId="{568BE079-F18E-4B37-B82B-DAD6FFAC94AA}" type="pres">
      <dgm:prSet presAssocID="{8A9447E7-C6E8-411F-B8A6-82EC6BB02DBD}" presName="aSpace" presStyleCnt="0"/>
      <dgm:spPr/>
    </dgm:pt>
  </dgm:ptLst>
  <dgm:cxnLst>
    <dgm:cxn modelId="{2EEA00F7-0AAF-4D00-AD04-03EBD8C91CED}" type="presOf" srcId="{BFDDB5E9-51ED-48D3-8273-7440E3D575D0}" destId="{B4961D0C-5B1A-4450-B560-82BA1B03F7F2}" srcOrd="0" destOrd="0" presId="urn:microsoft.com/office/officeart/2005/8/layout/pyramid2"/>
    <dgm:cxn modelId="{9474DA5F-0D37-470C-972B-94FC6DC658C6}" srcId="{59B9A3C8-4D67-4051-B00F-C874F71E49D4}" destId="{AC99B996-704F-4AF5-9FF4-555D119B3E5E}" srcOrd="3" destOrd="0" parTransId="{2AF2BBB7-4110-42E9-B47C-4E2415300E9E}" sibTransId="{19F37DE9-C436-4788-80CA-ED252C4EC62C}"/>
    <dgm:cxn modelId="{846A881A-DFDA-4447-94A9-498EE18B441D}" srcId="{59B9A3C8-4D67-4051-B00F-C874F71E49D4}" destId="{B231CB0D-9555-48BD-BB9E-B7901368EB52}" srcOrd="1" destOrd="0" parTransId="{3F49C634-340F-4A34-9FFC-85CBC86F15E5}" sibTransId="{4CCEDF86-A6D6-491E-B12F-0EB23DEBB9EC}"/>
    <dgm:cxn modelId="{6B9E241E-4C4A-447B-A476-5BB7E81B78A9}" type="presOf" srcId="{AC99B996-704F-4AF5-9FF4-555D119B3E5E}" destId="{2EAB4D47-2BEC-4909-ADEB-C6E6C696790D}" srcOrd="0" destOrd="0" presId="urn:microsoft.com/office/officeart/2005/8/layout/pyramid2"/>
    <dgm:cxn modelId="{140F9021-448A-435F-A2E2-46FDBD6364E8}" type="presOf" srcId="{B231CB0D-9555-48BD-BB9E-B7901368EB52}" destId="{873DB636-F0D5-4883-A6F4-7C4B42211130}" srcOrd="0" destOrd="0" presId="urn:microsoft.com/office/officeart/2005/8/layout/pyramid2"/>
    <dgm:cxn modelId="{6F7BD2EE-69D3-4C08-957D-B54A2DC971B3}" type="presOf" srcId="{AABEB615-2D02-44EB-83E8-B15848E7D6FC}" destId="{C116BC83-7151-4060-9B39-85029A40678C}" srcOrd="0" destOrd="0" presId="urn:microsoft.com/office/officeart/2005/8/layout/pyramid2"/>
    <dgm:cxn modelId="{5DA6F38A-7F70-478B-9CC6-56CCB66CF9A5}" type="presOf" srcId="{59B9A3C8-4D67-4051-B00F-C874F71E49D4}" destId="{EEEB262D-99B4-43A0-9A7E-D7B3EDFD3B20}" srcOrd="0" destOrd="0" presId="urn:microsoft.com/office/officeart/2005/8/layout/pyramid2"/>
    <dgm:cxn modelId="{200FF95A-284E-4399-805C-2194479A4EB4}" srcId="{59B9A3C8-4D67-4051-B00F-C874F71E49D4}" destId="{AABEB615-2D02-44EB-83E8-B15848E7D6FC}" srcOrd="2" destOrd="0" parTransId="{A277F7DC-A48B-4EE6-A574-6BEA1687F043}" sibTransId="{24E126BF-A23F-42C9-8C4B-8FF1825C2112}"/>
    <dgm:cxn modelId="{8F9E814D-D74C-4B64-846B-CD30DEA2FD9F}" srcId="{59B9A3C8-4D67-4051-B00F-C874F71E49D4}" destId="{BFDDB5E9-51ED-48D3-8273-7440E3D575D0}" srcOrd="0" destOrd="0" parTransId="{27364549-9B91-4769-B3BD-D2F526BC6770}" sibTransId="{9768E595-C57A-4681-8D1D-427C534916AE}"/>
    <dgm:cxn modelId="{051D01A6-C7A9-4F13-8B32-7DF816AB04EA}" type="presOf" srcId="{8A9447E7-C6E8-411F-B8A6-82EC6BB02DBD}" destId="{D1BCF68E-9290-4B5F-B8AD-EC8069BDC5A7}" srcOrd="0" destOrd="0" presId="urn:microsoft.com/office/officeart/2005/8/layout/pyramid2"/>
    <dgm:cxn modelId="{39CD2FC8-8573-4D35-9DE7-57093ABA8C55}" srcId="{59B9A3C8-4D67-4051-B00F-C874F71E49D4}" destId="{8A9447E7-C6E8-411F-B8A6-82EC6BB02DBD}" srcOrd="4" destOrd="0" parTransId="{B055CE68-1B9A-4FC2-B4D6-44CFFA4A1F79}" sibTransId="{1D388CF8-4103-4E13-9B21-34F140E6BC16}"/>
    <dgm:cxn modelId="{E496A587-767C-431A-8476-4EC28F59F732}" type="presParOf" srcId="{EEEB262D-99B4-43A0-9A7E-D7B3EDFD3B20}" destId="{823A2EFB-CED0-4F87-A770-214B8DC0B799}" srcOrd="0" destOrd="0" presId="urn:microsoft.com/office/officeart/2005/8/layout/pyramid2"/>
    <dgm:cxn modelId="{63379F4C-0AE8-4B71-889E-EDDDCCC0B7CC}" type="presParOf" srcId="{EEEB262D-99B4-43A0-9A7E-D7B3EDFD3B20}" destId="{7B576014-3738-4E96-A181-05F3773B5877}" srcOrd="1" destOrd="0" presId="urn:microsoft.com/office/officeart/2005/8/layout/pyramid2"/>
    <dgm:cxn modelId="{37953E24-E830-4A20-821D-B9174F25EAA0}" type="presParOf" srcId="{7B576014-3738-4E96-A181-05F3773B5877}" destId="{B4961D0C-5B1A-4450-B560-82BA1B03F7F2}" srcOrd="0" destOrd="0" presId="urn:microsoft.com/office/officeart/2005/8/layout/pyramid2"/>
    <dgm:cxn modelId="{FA8562BE-6651-4773-83A9-1E43FEA65ACD}" type="presParOf" srcId="{7B576014-3738-4E96-A181-05F3773B5877}" destId="{2D9F238D-8A91-4BFA-BD36-B4E3A72AE0BD}" srcOrd="1" destOrd="0" presId="urn:microsoft.com/office/officeart/2005/8/layout/pyramid2"/>
    <dgm:cxn modelId="{9FF0ED8D-1C89-42ED-BE1F-A4E009B6140E}" type="presParOf" srcId="{7B576014-3738-4E96-A181-05F3773B5877}" destId="{873DB636-F0D5-4883-A6F4-7C4B42211130}" srcOrd="2" destOrd="0" presId="urn:microsoft.com/office/officeart/2005/8/layout/pyramid2"/>
    <dgm:cxn modelId="{BE95EDD5-AD41-4CF7-B392-FB8C37727CD4}" type="presParOf" srcId="{7B576014-3738-4E96-A181-05F3773B5877}" destId="{7F47B032-335F-41D9-8376-FC04EAE591C1}" srcOrd="3" destOrd="0" presId="urn:microsoft.com/office/officeart/2005/8/layout/pyramid2"/>
    <dgm:cxn modelId="{CB9CBD07-4D73-418D-992B-DEDA462CB97A}" type="presParOf" srcId="{7B576014-3738-4E96-A181-05F3773B5877}" destId="{C116BC83-7151-4060-9B39-85029A40678C}" srcOrd="4" destOrd="0" presId="urn:microsoft.com/office/officeart/2005/8/layout/pyramid2"/>
    <dgm:cxn modelId="{A66DF7EF-19AF-4179-AE30-A953D8DF04D8}" type="presParOf" srcId="{7B576014-3738-4E96-A181-05F3773B5877}" destId="{926F31AE-A246-407F-9F7F-9B653F3FF3ED}" srcOrd="5" destOrd="0" presId="urn:microsoft.com/office/officeart/2005/8/layout/pyramid2"/>
    <dgm:cxn modelId="{DEC8CEBD-CBF5-4E37-A84A-2A8D6430173C}" type="presParOf" srcId="{7B576014-3738-4E96-A181-05F3773B5877}" destId="{2EAB4D47-2BEC-4909-ADEB-C6E6C696790D}" srcOrd="6" destOrd="0" presId="urn:microsoft.com/office/officeart/2005/8/layout/pyramid2"/>
    <dgm:cxn modelId="{C466EE86-4B43-4CD7-8434-A96D72269773}" type="presParOf" srcId="{7B576014-3738-4E96-A181-05F3773B5877}" destId="{2FDA9829-EBF4-4E84-A8BB-0CD7352BA28E}" srcOrd="7" destOrd="0" presId="urn:microsoft.com/office/officeart/2005/8/layout/pyramid2"/>
    <dgm:cxn modelId="{0C501CEB-4984-4D4A-A168-A38EB7A1FAC9}" type="presParOf" srcId="{7B576014-3738-4E96-A181-05F3773B5877}" destId="{D1BCF68E-9290-4B5F-B8AD-EC8069BDC5A7}" srcOrd="8" destOrd="0" presId="urn:microsoft.com/office/officeart/2005/8/layout/pyramid2"/>
    <dgm:cxn modelId="{AEE48F01-43D1-47F1-A26B-CF30AFAB0FDF}" type="presParOf" srcId="{7B576014-3738-4E96-A181-05F3773B5877}" destId="{568BE079-F18E-4B37-B82B-DAD6FFAC94A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EDDFA-5DD3-4C8A-875D-2912EC2F2AD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720B92-4CBE-4824-A29C-A39F7C31AEBC}">
      <dgm:prSet/>
      <dgm:spPr/>
      <dgm:t>
        <a:bodyPr/>
        <a:lstStyle/>
        <a:p>
          <a:pPr rtl="0"/>
          <a:endParaRPr lang="pl-PL"/>
        </a:p>
      </dgm:t>
    </dgm:pt>
    <dgm:pt modelId="{CEABE9CD-A8A5-4F57-975B-DBDED94B4C79}" type="parTrans" cxnId="{B0337F7E-C527-4CE3-BAA4-27E2614CEB49}">
      <dgm:prSet/>
      <dgm:spPr/>
      <dgm:t>
        <a:bodyPr/>
        <a:lstStyle/>
        <a:p>
          <a:endParaRPr lang="pl-PL"/>
        </a:p>
      </dgm:t>
    </dgm:pt>
    <dgm:pt modelId="{C46D4FA2-F36B-43A9-A653-2AA3C6A40A8B}" type="sibTrans" cxnId="{B0337F7E-C527-4CE3-BAA4-27E2614CEB49}">
      <dgm:prSet/>
      <dgm:spPr/>
      <dgm:t>
        <a:bodyPr/>
        <a:lstStyle/>
        <a:p>
          <a:endParaRPr lang="pl-PL"/>
        </a:p>
      </dgm:t>
    </dgm:pt>
    <dgm:pt modelId="{854F48CB-3FEF-4254-8C53-CA6CAF0EC3D0}">
      <dgm:prSet/>
      <dgm:spPr/>
      <dgm:t>
        <a:bodyPr/>
        <a:lstStyle/>
        <a:p>
          <a:pPr rtl="0"/>
          <a:endParaRPr lang="pl-PL" dirty="0"/>
        </a:p>
      </dgm:t>
    </dgm:pt>
    <dgm:pt modelId="{8E9078E1-A325-464E-B95C-D1BA39CDBDEE}" type="parTrans" cxnId="{382AF723-4217-4E92-8E98-FCC3406F5992}">
      <dgm:prSet/>
      <dgm:spPr/>
      <dgm:t>
        <a:bodyPr/>
        <a:lstStyle/>
        <a:p>
          <a:endParaRPr lang="pl-PL"/>
        </a:p>
      </dgm:t>
    </dgm:pt>
    <dgm:pt modelId="{18CFBDD1-C81B-4E69-BAEE-4ED7736E656A}" type="sibTrans" cxnId="{382AF723-4217-4E92-8E98-FCC3406F5992}">
      <dgm:prSet/>
      <dgm:spPr/>
      <dgm:t>
        <a:bodyPr/>
        <a:lstStyle/>
        <a:p>
          <a:endParaRPr lang="pl-PL"/>
        </a:p>
      </dgm:t>
    </dgm:pt>
    <dgm:pt modelId="{8EA5A949-E2AC-4F53-AEA6-0F40BB79E4E8}">
      <dgm:prSet/>
      <dgm:spPr/>
      <dgm:t>
        <a:bodyPr/>
        <a:lstStyle/>
        <a:p>
          <a:r>
            <a:rPr lang="pl-PL" smtClean="0"/>
            <a:t>Umowy ratyfikowana za uprzednią zgodą wyrażoną w ustawie</a:t>
          </a:r>
          <a:endParaRPr lang="pl-PL"/>
        </a:p>
      </dgm:t>
    </dgm:pt>
    <dgm:pt modelId="{703124A6-81AF-4E22-85FC-1F16C2529815}" type="parTrans" cxnId="{AA918519-BDAD-4A6A-B857-0E1B0DE85CE0}">
      <dgm:prSet/>
      <dgm:spPr/>
      <dgm:t>
        <a:bodyPr/>
        <a:lstStyle/>
        <a:p>
          <a:endParaRPr lang="pl-PL"/>
        </a:p>
      </dgm:t>
    </dgm:pt>
    <dgm:pt modelId="{CD0A908D-B4DA-48D7-A566-51F45EAADB1A}" type="sibTrans" cxnId="{AA918519-BDAD-4A6A-B857-0E1B0DE85CE0}">
      <dgm:prSet/>
      <dgm:spPr/>
      <dgm:t>
        <a:bodyPr/>
        <a:lstStyle/>
        <a:p>
          <a:endParaRPr lang="pl-PL"/>
        </a:p>
      </dgm:t>
    </dgm:pt>
    <dgm:pt modelId="{13D9829F-89BB-4C50-948D-3AC50B433E78}">
      <dgm:prSet/>
      <dgm:spPr/>
      <dgm:t>
        <a:bodyPr/>
        <a:lstStyle/>
        <a:p>
          <a:endParaRPr lang="pl-PL"/>
        </a:p>
      </dgm:t>
    </dgm:pt>
    <dgm:pt modelId="{4DEDAB1E-08CD-4DF3-8F59-685B206B853F}" type="parTrans" cxnId="{A0F1A670-A912-427A-BBA3-2B20ADEC4EFC}">
      <dgm:prSet/>
      <dgm:spPr/>
      <dgm:t>
        <a:bodyPr/>
        <a:lstStyle/>
        <a:p>
          <a:endParaRPr lang="pl-PL"/>
        </a:p>
      </dgm:t>
    </dgm:pt>
    <dgm:pt modelId="{68B40820-B275-4A31-B50E-9A727DFD73C8}" type="sibTrans" cxnId="{A0F1A670-A912-427A-BBA3-2B20ADEC4EFC}">
      <dgm:prSet/>
      <dgm:spPr/>
      <dgm:t>
        <a:bodyPr/>
        <a:lstStyle/>
        <a:p>
          <a:endParaRPr lang="pl-PL"/>
        </a:p>
      </dgm:t>
    </dgm:pt>
    <dgm:pt modelId="{BFBF2B79-7D9D-4C13-B3DC-F89122C68892}">
      <dgm:prSet/>
      <dgm:spPr/>
      <dgm:t>
        <a:bodyPr/>
        <a:lstStyle/>
        <a:p>
          <a:r>
            <a:rPr lang="pl-PL" dirty="0" smtClean="0"/>
            <a:t>Umowy dla których ratyfikacji nie jest wymagana zgoda wyrażona w ustawie, a których zasady ogłaszania określa ustawa(art. 88 ust. 3)</a:t>
          </a:r>
          <a:endParaRPr lang="pl-PL" dirty="0"/>
        </a:p>
      </dgm:t>
    </dgm:pt>
    <dgm:pt modelId="{50C0AB06-DA13-481B-B124-344A8957E5C5}" type="parTrans" cxnId="{70587A3C-50ED-4489-8104-6B20E87F3C38}">
      <dgm:prSet/>
      <dgm:spPr/>
      <dgm:t>
        <a:bodyPr/>
        <a:lstStyle/>
        <a:p>
          <a:endParaRPr lang="pl-PL"/>
        </a:p>
      </dgm:t>
    </dgm:pt>
    <dgm:pt modelId="{7E600F18-4424-4C81-93E5-D26A3F8FEC08}" type="sibTrans" cxnId="{70587A3C-50ED-4489-8104-6B20E87F3C38}">
      <dgm:prSet/>
      <dgm:spPr/>
      <dgm:t>
        <a:bodyPr/>
        <a:lstStyle/>
        <a:p>
          <a:endParaRPr lang="pl-PL"/>
        </a:p>
      </dgm:t>
    </dgm:pt>
    <dgm:pt modelId="{C81BDEAD-1DBE-41B0-AAAB-8A93C389ED63}">
      <dgm:prSet/>
      <dgm:spPr/>
      <dgm:t>
        <a:bodyPr/>
        <a:lstStyle/>
        <a:p>
          <a:endParaRPr lang="pl-PL"/>
        </a:p>
      </dgm:t>
    </dgm:pt>
    <dgm:pt modelId="{1D4F58A2-A50E-4A1B-A6E3-CA4F73EEEC0F}" type="parTrans" cxnId="{6FFA1482-9828-42B7-8C07-33373A3EE0ED}">
      <dgm:prSet/>
      <dgm:spPr/>
      <dgm:t>
        <a:bodyPr/>
        <a:lstStyle/>
        <a:p>
          <a:endParaRPr lang="pl-PL"/>
        </a:p>
      </dgm:t>
    </dgm:pt>
    <dgm:pt modelId="{436ECC36-3392-4F70-AE83-2D22908AAB7F}" type="sibTrans" cxnId="{6FFA1482-9828-42B7-8C07-33373A3EE0ED}">
      <dgm:prSet/>
      <dgm:spPr/>
      <dgm:t>
        <a:bodyPr/>
        <a:lstStyle/>
        <a:p>
          <a:endParaRPr lang="pl-PL"/>
        </a:p>
      </dgm:t>
    </dgm:pt>
    <dgm:pt modelId="{C45CB85B-E47A-4424-9965-50A6D45C92A1}" type="pres">
      <dgm:prSet presAssocID="{801EDDFA-5DD3-4C8A-875D-2912EC2F2AD7}" presName="diagram" presStyleCnt="0">
        <dgm:presLayoutVars>
          <dgm:dir/>
          <dgm:animLvl val="lvl"/>
          <dgm:resizeHandles val="exact"/>
        </dgm:presLayoutVars>
      </dgm:prSet>
      <dgm:spPr/>
    </dgm:pt>
    <dgm:pt modelId="{0A729106-D92F-4F9C-86EA-166A74718899}" type="pres">
      <dgm:prSet presAssocID="{20720B92-4CBE-4824-A29C-A39F7C31AEBC}" presName="compNode" presStyleCnt="0"/>
      <dgm:spPr/>
    </dgm:pt>
    <dgm:pt modelId="{E585512F-764C-4D45-A27F-D300BE98D91D}" type="pres">
      <dgm:prSet presAssocID="{20720B92-4CBE-4824-A29C-A39F7C31AEBC}" presName="childRect" presStyleLbl="bgAcc1" presStyleIdx="0" presStyleCnt="2">
        <dgm:presLayoutVars>
          <dgm:bulletEnabled val="1"/>
        </dgm:presLayoutVars>
      </dgm:prSet>
      <dgm:spPr/>
    </dgm:pt>
    <dgm:pt modelId="{D5E99957-13D2-45B3-B85B-3BFD47ACF72C}" type="pres">
      <dgm:prSet presAssocID="{20720B92-4CBE-4824-A29C-A39F7C31AEB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42816D5-54ED-489E-B75A-B381F5CDC231}" type="pres">
      <dgm:prSet presAssocID="{20720B92-4CBE-4824-A29C-A39F7C31AEBC}" presName="parentRect" presStyleLbl="alignNode1" presStyleIdx="0" presStyleCnt="2"/>
      <dgm:spPr/>
    </dgm:pt>
    <dgm:pt modelId="{CBD7F2FE-65D9-49F9-AFE7-8FEEB0AB13C7}" type="pres">
      <dgm:prSet presAssocID="{20720B92-4CBE-4824-A29C-A39F7C31AEBC}" presName="adorn" presStyleLbl="fgAccFollowNode1" presStyleIdx="0" presStyleCnt="2"/>
      <dgm:spPr/>
    </dgm:pt>
    <dgm:pt modelId="{29637557-C4D2-4D46-BF7C-2E7E4D8523DD}" type="pres">
      <dgm:prSet presAssocID="{C46D4FA2-F36B-43A9-A653-2AA3C6A40A8B}" presName="sibTrans" presStyleLbl="sibTrans2D1" presStyleIdx="0" presStyleCnt="0"/>
      <dgm:spPr/>
    </dgm:pt>
    <dgm:pt modelId="{C20B6072-4261-4C7A-AEFB-6AF1EA00D175}" type="pres">
      <dgm:prSet presAssocID="{854F48CB-3FEF-4254-8C53-CA6CAF0EC3D0}" presName="compNode" presStyleCnt="0"/>
      <dgm:spPr/>
    </dgm:pt>
    <dgm:pt modelId="{A3E7670F-80A0-4F4D-AC08-3E9C0FF095B3}" type="pres">
      <dgm:prSet presAssocID="{854F48CB-3FEF-4254-8C53-CA6CAF0EC3D0}" presName="childRect" presStyleLbl="bgAcc1" presStyleIdx="1" presStyleCnt="2">
        <dgm:presLayoutVars>
          <dgm:bulletEnabled val="1"/>
        </dgm:presLayoutVars>
      </dgm:prSet>
      <dgm:spPr/>
    </dgm:pt>
    <dgm:pt modelId="{8845C0C7-420B-48E5-AF0F-C0312768144C}" type="pres">
      <dgm:prSet presAssocID="{854F48CB-3FEF-4254-8C53-CA6CAF0EC3D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7FE9DA-D035-4F19-B7F7-F44B4AC6BC29}" type="pres">
      <dgm:prSet presAssocID="{854F48CB-3FEF-4254-8C53-CA6CAF0EC3D0}" presName="parentRect" presStyleLbl="alignNode1" presStyleIdx="1" presStyleCnt="2"/>
      <dgm:spPr/>
      <dgm:t>
        <a:bodyPr/>
        <a:lstStyle/>
        <a:p>
          <a:endParaRPr lang="pl-PL"/>
        </a:p>
      </dgm:t>
    </dgm:pt>
    <dgm:pt modelId="{7AC904ED-D3BC-460D-BFF6-0FA7ECA85803}" type="pres">
      <dgm:prSet presAssocID="{854F48CB-3FEF-4254-8C53-CA6CAF0EC3D0}" presName="adorn" presStyleLbl="fgAccFollowNode1" presStyleIdx="1" presStyleCnt="2"/>
      <dgm:spPr/>
    </dgm:pt>
  </dgm:ptLst>
  <dgm:cxnLst>
    <dgm:cxn modelId="{62C12370-4C8B-4AA7-94D0-84E9556CD194}" type="presOf" srcId="{854F48CB-3FEF-4254-8C53-CA6CAF0EC3D0}" destId="{8845C0C7-420B-48E5-AF0F-C0312768144C}" srcOrd="0" destOrd="0" presId="urn:microsoft.com/office/officeart/2005/8/layout/bList2"/>
    <dgm:cxn modelId="{6FFA1482-9828-42B7-8C07-33373A3EE0ED}" srcId="{854F48CB-3FEF-4254-8C53-CA6CAF0EC3D0}" destId="{C81BDEAD-1DBE-41B0-AAAB-8A93C389ED63}" srcOrd="1" destOrd="0" parTransId="{1D4F58A2-A50E-4A1B-A6E3-CA4F73EEEC0F}" sibTransId="{436ECC36-3392-4F70-AE83-2D22908AAB7F}"/>
    <dgm:cxn modelId="{2DACD7FB-904A-48ED-B392-C4214491A490}" type="presOf" srcId="{C46D4FA2-F36B-43A9-A653-2AA3C6A40A8B}" destId="{29637557-C4D2-4D46-BF7C-2E7E4D8523DD}" srcOrd="0" destOrd="0" presId="urn:microsoft.com/office/officeart/2005/8/layout/bList2"/>
    <dgm:cxn modelId="{70587A3C-50ED-4489-8104-6B20E87F3C38}" srcId="{854F48CB-3FEF-4254-8C53-CA6CAF0EC3D0}" destId="{BFBF2B79-7D9D-4C13-B3DC-F89122C68892}" srcOrd="0" destOrd="0" parTransId="{50C0AB06-DA13-481B-B124-344A8957E5C5}" sibTransId="{7E600F18-4424-4C81-93E5-D26A3F8FEC08}"/>
    <dgm:cxn modelId="{F74B57F8-AF17-4E31-819F-B3CBBA2B01A6}" type="presOf" srcId="{20720B92-4CBE-4824-A29C-A39F7C31AEBC}" destId="{D5E99957-13D2-45B3-B85B-3BFD47ACF72C}" srcOrd="0" destOrd="0" presId="urn:microsoft.com/office/officeart/2005/8/layout/bList2"/>
    <dgm:cxn modelId="{8E64D78E-AC99-41E4-8AA6-7160659B1202}" type="presOf" srcId="{C81BDEAD-1DBE-41B0-AAAB-8A93C389ED63}" destId="{A3E7670F-80A0-4F4D-AC08-3E9C0FF095B3}" srcOrd="0" destOrd="1" presId="urn:microsoft.com/office/officeart/2005/8/layout/bList2"/>
    <dgm:cxn modelId="{B0337F7E-C527-4CE3-BAA4-27E2614CEB49}" srcId="{801EDDFA-5DD3-4C8A-875D-2912EC2F2AD7}" destId="{20720B92-4CBE-4824-A29C-A39F7C31AEBC}" srcOrd="0" destOrd="0" parTransId="{CEABE9CD-A8A5-4F57-975B-DBDED94B4C79}" sibTransId="{C46D4FA2-F36B-43A9-A653-2AA3C6A40A8B}"/>
    <dgm:cxn modelId="{1F5D9737-16C1-463C-9A20-F340E5D318AF}" type="presOf" srcId="{854F48CB-3FEF-4254-8C53-CA6CAF0EC3D0}" destId="{AA7FE9DA-D035-4F19-B7F7-F44B4AC6BC29}" srcOrd="1" destOrd="0" presId="urn:microsoft.com/office/officeart/2005/8/layout/bList2"/>
    <dgm:cxn modelId="{382AF723-4217-4E92-8E98-FCC3406F5992}" srcId="{801EDDFA-5DD3-4C8A-875D-2912EC2F2AD7}" destId="{854F48CB-3FEF-4254-8C53-CA6CAF0EC3D0}" srcOrd="1" destOrd="0" parTransId="{8E9078E1-A325-464E-B95C-D1BA39CDBDEE}" sibTransId="{18CFBDD1-C81B-4E69-BAEE-4ED7736E656A}"/>
    <dgm:cxn modelId="{A0F1A670-A912-427A-BBA3-2B20ADEC4EFC}" srcId="{20720B92-4CBE-4824-A29C-A39F7C31AEBC}" destId="{13D9829F-89BB-4C50-948D-3AC50B433E78}" srcOrd="1" destOrd="0" parTransId="{4DEDAB1E-08CD-4DF3-8F59-685B206B853F}" sibTransId="{68B40820-B275-4A31-B50E-9A727DFD73C8}"/>
    <dgm:cxn modelId="{81EBFF99-3A09-42E0-8E70-238EA27005B0}" type="presOf" srcId="{8EA5A949-E2AC-4F53-AEA6-0F40BB79E4E8}" destId="{E585512F-764C-4D45-A27F-D300BE98D91D}" srcOrd="0" destOrd="0" presId="urn:microsoft.com/office/officeart/2005/8/layout/bList2"/>
    <dgm:cxn modelId="{AA918519-BDAD-4A6A-B857-0E1B0DE85CE0}" srcId="{20720B92-4CBE-4824-A29C-A39F7C31AEBC}" destId="{8EA5A949-E2AC-4F53-AEA6-0F40BB79E4E8}" srcOrd="0" destOrd="0" parTransId="{703124A6-81AF-4E22-85FC-1F16C2529815}" sibTransId="{CD0A908D-B4DA-48D7-A566-51F45EAADB1A}"/>
    <dgm:cxn modelId="{179FB8DB-8FD9-462B-AA92-17FEB5CE7213}" type="presOf" srcId="{20720B92-4CBE-4824-A29C-A39F7C31AEBC}" destId="{F42816D5-54ED-489E-B75A-B381F5CDC231}" srcOrd="1" destOrd="0" presId="urn:microsoft.com/office/officeart/2005/8/layout/bList2"/>
    <dgm:cxn modelId="{F2DC2CDA-F7F6-400C-A72A-EC63BD217089}" type="presOf" srcId="{BFBF2B79-7D9D-4C13-B3DC-F89122C68892}" destId="{A3E7670F-80A0-4F4D-AC08-3E9C0FF095B3}" srcOrd="0" destOrd="0" presId="urn:microsoft.com/office/officeart/2005/8/layout/bList2"/>
    <dgm:cxn modelId="{BAF4BDBE-BEE8-4A67-8730-A560DB72419F}" type="presOf" srcId="{13D9829F-89BB-4C50-948D-3AC50B433E78}" destId="{E585512F-764C-4D45-A27F-D300BE98D91D}" srcOrd="0" destOrd="1" presId="urn:microsoft.com/office/officeart/2005/8/layout/bList2"/>
    <dgm:cxn modelId="{41CF7D02-E901-4E00-9FD1-1A6F9ECCCDA8}" type="presOf" srcId="{801EDDFA-5DD3-4C8A-875D-2912EC2F2AD7}" destId="{C45CB85B-E47A-4424-9965-50A6D45C92A1}" srcOrd="0" destOrd="0" presId="urn:microsoft.com/office/officeart/2005/8/layout/bList2"/>
    <dgm:cxn modelId="{E3AF12D9-2CAB-4A12-848E-BEAC75E04BB0}" type="presParOf" srcId="{C45CB85B-E47A-4424-9965-50A6D45C92A1}" destId="{0A729106-D92F-4F9C-86EA-166A74718899}" srcOrd="0" destOrd="0" presId="urn:microsoft.com/office/officeart/2005/8/layout/bList2"/>
    <dgm:cxn modelId="{B53D2CEC-28AA-4C61-876F-97D78AC25EC2}" type="presParOf" srcId="{0A729106-D92F-4F9C-86EA-166A74718899}" destId="{E585512F-764C-4D45-A27F-D300BE98D91D}" srcOrd="0" destOrd="0" presId="urn:microsoft.com/office/officeart/2005/8/layout/bList2"/>
    <dgm:cxn modelId="{38823F73-0E8C-403C-80C0-D02B59CF2540}" type="presParOf" srcId="{0A729106-D92F-4F9C-86EA-166A74718899}" destId="{D5E99957-13D2-45B3-B85B-3BFD47ACF72C}" srcOrd="1" destOrd="0" presId="urn:microsoft.com/office/officeart/2005/8/layout/bList2"/>
    <dgm:cxn modelId="{7B40C5E4-98EA-42D9-AECC-D8FF2FF4F6A3}" type="presParOf" srcId="{0A729106-D92F-4F9C-86EA-166A74718899}" destId="{F42816D5-54ED-489E-B75A-B381F5CDC231}" srcOrd="2" destOrd="0" presId="urn:microsoft.com/office/officeart/2005/8/layout/bList2"/>
    <dgm:cxn modelId="{62787B89-2EE4-48A2-B0F2-0A3378DD2887}" type="presParOf" srcId="{0A729106-D92F-4F9C-86EA-166A74718899}" destId="{CBD7F2FE-65D9-49F9-AFE7-8FEEB0AB13C7}" srcOrd="3" destOrd="0" presId="urn:microsoft.com/office/officeart/2005/8/layout/bList2"/>
    <dgm:cxn modelId="{EF97DB1B-4CFB-410B-A2E5-53E1F0BEF237}" type="presParOf" srcId="{C45CB85B-E47A-4424-9965-50A6D45C92A1}" destId="{29637557-C4D2-4D46-BF7C-2E7E4D8523DD}" srcOrd="1" destOrd="0" presId="urn:microsoft.com/office/officeart/2005/8/layout/bList2"/>
    <dgm:cxn modelId="{E59EC3D4-17FC-401B-88F6-8E7B8272B868}" type="presParOf" srcId="{C45CB85B-E47A-4424-9965-50A6D45C92A1}" destId="{C20B6072-4261-4C7A-AEFB-6AF1EA00D175}" srcOrd="2" destOrd="0" presId="urn:microsoft.com/office/officeart/2005/8/layout/bList2"/>
    <dgm:cxn modelId="{ECAC3568-D859-4A60-8E67-475FFB7DE76F}" type="presParOf" srcId="{C20B6072-4261-4C7A-AEFB-6AF1EA00D175}" destId="{A3E7670F-80A0-4F4D-AC08-3E9C0FF095B3}" srcOrd="0" destOrd="0" presId="urn:microsoft.com/office/officeart/2005/8/layout/bList2"/>
    <dgm:cxn modelId="{780AABE6-D083-43E5-ABD7-3FC6E1AF9B05}" type="presParOf" srcId="{C20B6072-4261-4C7A-AEFB-6AF1EA00D175}" destId="{8845C0C7-420B-48E5-AF0F-C0312768144C}" srcOrd="1" destOrd="0" presId="urn:microsoft.com/office/officeart/2005/8/layout/bList2"/>
    <dgm:cxn modelId="{0C0447DF-8FE4-4206-987E-A33A1CB97FA6}" type="presParOf" srcId="{C20B6072-4261-4C7A-AEFB-6AF1EA00D175}" destId="{AA7FE9DA-D035-4F19-B7F7-F44B4AC6BC29}" srcOrd="2" destOrd="0" presId="urn:microsoft.com/office/officeart/2005/8/layout/bList2"/>
    <dgm:cxn modelId="{C3CE9D6C-7C0F-45B2-B9CB-08ADC5F09CC3}" type="presParOf" srcId="{C20B6072-4261-4C7A-AEFB-6AF1EA00D175}" destId="{7AC904ED-D3BC-460D-BFF6-0FA7ECA858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4E1E9-166B-4742-821C-F4824F1064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B24DA5DF-73A7-4341-B6FD-57A5CAD57552}">
      <dgm:prSet/>
      <dgm:spPr/>
      <dgm:t>
        <a:bodyPr/>
        <a:lstStyle/>
        <a:p>
          <a:pPr rtl="0"/>
          <a:r>
            <a:rPr lang="pl-PL" b="0" i="0" baseline="0" smtClean="0"/>
            <a:t>Art. 89.   Ratyfikacja przez Rzeczpospolitą Polską umowy międzynarodowej i jej wypowiedzenie wymaga uprzedniej zgody wyrażonej w ustawie, jeżeli umowa dotyczy:</a:t>
          </a:r>
          <a:endParaRPr lang="pl-PL"/>
        </a:p>
      </dgm:t>
    </dgm:pt>
    <dgm:pt modelId="{9FC1E11D-ECB4-4591-8E53-94DFA3B58FED}" type="parTrans" cxnId="{273061F8-0458-4356-9D6E-AE2E08B068A6}">
      <dgm:prSet/>
      <dgm:spPr/>
      <dgm:t>
        <a:bodyPr/>
        <a:lstStyle/>
        <a:p>
          <a:endParaRPr lang="pl-PL"/>
        </a:p>
      </dgm:t>
    </dgm:pt>
    <dgm:pt modelId="{4F26C1B6-6B4A-4208-9B7D-AD257EF08242}" type="sibTrans" cxnId="{273061F8-0458-4356-9D6E-AE2E08B068A6}">
      <dgm:prSet/>
      <dgm:spPr/>
      <dgm:t>
        <a:bodyPr/>
        <a:lstStyle/>
        <a:p>
          <a:endParaRPr lang="pl-PL"/>
        </a:p>
      </dgm:t>
    </dgm:pt>
    <dgm:pt modelId="{7ABDF995-A76A-4ACB-AEFD-73AC8B67BF68}">
      <dgm:prSet/>
      <dgm:spPr/>
      <dgm:t>
        <a:bodyPr/>
        <a:lstStyle/>
        <a:p>
          <a:pPr rtl="0"/>
          <a:r>
            <a:rPr lang="pl-PL" b="0" i="0" baseline="0" smtClean="0"/>
            <a:t>pokoju, sojuszy, układów politycznych lub układów wojskowych,</a:t>
          </a:r>
          <a:endParaRPr lang="pl-PL"/>
        </a:p>
      </dgm:t>
    </dgm:pt>
    <dgm:pt modelId="{C4AAF236-A19C-44AE-9362-E145C27DBB52}" type="parTrans" cxnId="{C1AAD874-328E-4962-88CB-38CF01529E6F}">
      <dgm:prSet/>
      <dgm:spPr/>
      <dgm:t>
        <a:bodyPr/>
        <a:lstStyle/>
        <a:p>
          <a:endParaRPr lang="pl-PL"/>
        </a:p>
      </dgm:t>
    </dgm:pt>
    <dgm:pt modelId="{76D979EF-567B-44AD-BDEC-8F7D01C624DD}" type="sibTrans" cxnId="{C1AAD874-328E-4962-88CB-38CF01529E6F}">
      <dgm:prSet/>
      <dgm:spPr/>
      <dgm:t>
        <a:bodyPr/>
        <a:lstStyle/>
        <a:p>
          <a:endParaRPr lang="pl-PL"/>
        </a:p>
      </dgm:t>
    </dgm:pt>
    <dgm:pt modelId="{38936348-7AC9-4489-BB54-2CB63970B0B3}">
      <dgm:prSet/>
      <dgm:spPr/>
      <dgm:t>
        <a:bodyPr/>
        <a:lstStyle/>
        <a:p>
          <a:pPr rtl="0"/>
          <a:r>
            <a:rPr lang="pl-PL" b="0" i="0" baseline="0" smtClean="0"/>
            <a:t>wolności, praw lub obowiązków obywatelskich określonych w Konstytucji,</a:t>
          </a:r>
          <a:endParaRPr lang="pl-PL"/>
        </a:p>
      </dgm:t>
    </dgm:pt>
    <dgm:pt modelId="{89AB3C6B-57C8-4BC3-BD33-50D6AD2BF575}" type="parTrans" cxnId="{769CBB88-EDC3-454B-99B6-FB63A82F2CCE}">
      <dgm:prSet/>
      <dgm:spPr/>
      <dgm:t>
        <a:bodyPr/>
        <a:lstStyle/>
        <a:p>
          <a:endParaRPr lang="pl-PL"/>
        </a:p>
      </dgm:t>
    </dgm:pt>
    <dgm:pt modelId="{69BE0546-35BD-4C96-86E2-EC2798F8866F}" type="sibTrans" cxnId="{769CBB88-EDC3-454B-99B6-FB63A82F2CCE}">
      <dgm:prSet/>
      <dgm:spPr/>
      <dgm:t>
        <a:bodyPr/>
        <a:lstStyle/>
        <a:p>
          <a:endParaRPr lang="pl-PL"/>
        </a:p>
      </dgm:t>
    </dgm:pt>
    <dgm:pt modelId="{606185F8-F6EB-4888-AC56-7C42DE01090C}">
      <dgm:prSet/>
      <dgm:spPr/>
      <dgm:t>
        <a:bodyPr/>
        <a:lstStyle/>
        <a:p>
          <a:pPr rtl="0"/>
          <a:r>
            <a:rPr lang="pl-PL" b="0" i="0" baseline="0" smtClean="0"/>
            <a:t>członkostwa Rzeczypospolitej Polskiej w organizacji międzynarodowej,</a:t>
          </a:r>
          <a:endParaRPr lang="pl-PL"/>
        </a:p>
      </dgm:t>
    </dgm:pt>
    <dgm:pt modelId="{9D86BB42-ECE7-49FB-A3B1-30E5A8E25F39}" type="parTrans" cxnId="{18480AD9-92A9-4FA8-9346-02DD292F2EC3}">
      <dgm:prSet/>
      <dgm:spPr/>
      <dgm:t>
        <a:bodyPr/>
        <a:lstStyle/>
        <a:p>
          <a:endParaRPr lang="pl-PL"/>
        </a:p>
      </dgm:t>
    </dgm:pt>
    <dgm:pt modelId="{4F0CB5CB-4809-42F3-BE73-40BF180E6F4E}" type="sibTrans" cxnId="{18480AD9-92A9-4FA8-9346-02DD292F2EC3}">
      <dgm:prSet/>
      <dgm:spPr/>
      <dgm:t>
        <a:bodyPr/>
        <a:lstStyle/>
        <a:p>
          <a:endParaRPr lang="pl-PL"/>
        </a:p>
      </dgm:t>
    </dgm:pt>
    <dgm:pt modelId="{9C0324C3-BE04-4455-A147-DA41303EC65E}">
      <dgm:prSet/>
      <dgm:spPr/>
      <dgm:t>
        <a:bodyPr/>
        <a:lstStyle/>
        <a:p>
          <a:pPr rtl="0"/>
          <a:r>
            <a:rPr lang="pl-PL" b="0" i="0" baseline="0" smtClean="0"/>
            <a:t>znacznego obciążenia państwa pod względem finansowym,</a:t>
          </a:r>
          <a:endParaRPr lang="pl-PL"/>
        </a:p>
      </dgm:t>
    </dgm:pt>
    <dgm:pt modelId="{58D88CDB-4603-405A-8B5E-3A4A91A5839C}" type="parTrans" cxnId="{6BDCF971-84DC-46BD-9383-8931BAA4C3D1}">
      <dgm:prSet/>
      <dgm:spPr/>
      <dgm:t>
        <a:bodyPr/>
        <a:lstStyle/>
        <a:p>
          <a:endParaRPr lang="pl-PL"/>
        </a:p>
      </dgm:t>
    </dgm:pt>
    <dgm:pt modelId="{18C2353C-7F79-41DD-837D-62CD8C092094}" type="sibTrans" cxnId="{6BDCF971-84DC-46BD-9383-8931BAA4C3D1}">
      <dgm:prSet/>
      <dgm:spPr/>
      <dgm:t>
        <a:bodyPr/>
        <a:lstStyle/>
        <a:p>
          <a:endParaRPr lang="pl-PL"/>
        </a:p>
      </dgm:t>
    </dgm:pt>
    <dgm:pt modelId="{CAD20654-1309-4E43-91F4-E98B0448FDCC}">
      <dgm:prSet/>
      <dgm:spPr/>
      <dgm:t>
        <a:bodyPr/>
        <a:lstStyle/>
        <a:p>
          <a:pPr rtl="0"/>
          <a:r>
            <a:rPr lang="pl-PL" b="0" i="0" baseline="0" smtClean="0"/>
            <a:t>spraw uregulowanych w ustawie lub w których Konstytucja wymaga ustawy.</a:t>
          </a:r>
          <a:endParaRPr lang="pl-PL"/>
        </a:p>
      </dgm:t>
    </dgm:pt>
    <dgm:pt modelId="{308B2B7E-0E2D-4EE3-97E9-D7AD1EEEB067}" type="parTrans" cxnId="{29EC5AF6-8FC0-4170-AFD2-16B7D6A9CB22}">
      <dgm:prSet/>
      <dgm:spPr/>
      <dgm:t>
        <a:bodyPr/>
        <a:lstStyle/>
        <a:p>
          <a:endParaRPr lang="pl-PL"/>
        </a:p>
      </dgm:t>
    </dgm:pt>
    <dgm:pt modelId="{A3C7A6F1-E140-4946-8C97-F159D7D3DB9C}" type="sibTrans" cxnId="{29EC5AF6-8FC0-4170-AFD2-16B7D6A9CB22}">
      <dgm:prSet/>
      <dgm:spPr/>
      <dgm:t>
        <a:bodyPr/>
        <a:lstStyle/>
        <a:p>
          <a:endParaRPr lang="pl-PL"/>
        </a:p>
      </dgm:t>
    </dgm:pt>
    <dgm:pt modelId="{0408CA2A-78EC-4712-BE81-385CA451A717}" type="pres">
      <dgm:prSet presAssocID="{5774E1E9-166B-4742-821C-F4824F106448}" presName="Name0" presStyleCnt="0">
        <dgm:presLayoutVars>
          <dgm:dir/>
          <dgm:animLvl val="lvl"/>
          <dgm:resizeHandles val="exact"/>
        </dgm:presLayoutVars>
      </dgm:prSet>
      <dgm:spPr/>
    </dgm:pt>
    <dgm:pt modelId="{6532E092-A76C-4E9B-95AF-F6DC372DF031}" type="pres">
      <dgm:prSet presAssocID="{B24DA5DF-73A7-4341-B6FD-57A5CAD57552}" presName="linNode" presStyleCnt="0"/>
      <dgm:spPr/>
    </dgm:pt>
    <dgm:pt modelId="{02347FF6-1B28-42A5-BED4-4576E97479ED}" type="pres">
      <dgm:prSet presAssocID="{B24DA5DF-73A7-4341-B6FD-57A5CAD5755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B415874-A42F-43C9-BD73-A50C9939B627}" type="pres">
      <dgm:prSet presAssocID="{B24DA5DF-73A7-4341-B6FD-57A5CAD5755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F7ED250-EADA-4A91-A499-257F67FAB28F}" type="presOf" srcId="{5774E1E9-166B-4742-821C-F4824F106448}" destId="{0408CA2A-78EC-4712-BE81-385CA451A717}" srcOrd="0" destOrd="0" presId="urn:microsoft.com/office/officeart/2005/8/layout/vList5"/>
    <dgm:cxn modelId="{273061F8-0458-4356-9D6E-AE2E08B068A6}" srcId="{5774E1E9-166B-4742-821C-F4824F106448}" destId="{B24DA5DF-73A7-4341-B6FD-57A5CAD57552}" srcOrd="0" destOrd="0" parTransId="{9FC1E11D-ECB4-4591-8E53-94DFA3B58FED}" sibTransId="{4F26C1B6-6B4A-4208-9B7D-AD257EF08242}"/>
    <dgm:cxn modelId="{DFD82CC3-E4A7-4BCF-A920-F23E3BB615BB}" type="presOf" srcId="{606185F8-F6EB-4888-AC56-7C42DE01090C}" destId="{8B415874-A42F-43C9-BD73-A50C9939B627}" srcOrd="0" destOrd="2" presId="urn:microsoft.com/office/officeart/2005/8/layout/vList5"/>
    <dgm:cxn modelId="{8236046D-E602-4248-BC28-492BB30F254A}" type="presOf" srcId="{9C0324C3-BE04-4455-A147-DA41303EC65E}" destId="{8B415874-A42F-43C9-BD73-A50C9939B627}" srcOrd="0" destOrd="3" presId="urn:microsoft.com/office/officeart/2005/8/layout/vList5"/>
    <dgm:cxn modelId="{769CBB88-EDC3-454B-99B6-FB63A82F2CCE}" srcId="{B24DA5DF-73A7-4341-B6FD-57A5CAD57552}" destId="{38936348-7AC9-4489-BB54-2CB63970B0B3}" srcOrd="1" destOrd="0" parTransId="{89AB3C6B-57C8-4BC3-BD33-50D6AD2BF575}" sibTransId="{69BE0546-35BD-4C96-86E2-EC2798F8866F}"/>
    <dgm:cxn modelId="{18984A0F-A7A5-4584-87F5-65D805F2F830}" type="presOf" srcId="{CAD20654-1309-4E43-91F4-E98B0448FDCC}" destId="{8B415874-A42F-43C9-BD73-A50C9939B627}" srcOrd="0" destOrd="4" presId="urn:microsoft.com/office/officeart/2005/8/layout/vList5"/>
    <dgm:cxn modelId="{D948605D-25E9-4993-8038-6482225070E8}" type="presOf" srcId="{7ABDF995-A76A-4ACB-AEFD-73AC8B67BF68}" destId="{8B415874-A42F-43C9-BD73-A50C9939B627}" srcOrd="0" destOrd="0" presId="urn:microsoft.com/office/officeart/2005/8/layout/vList5"/>
    <dgm:cxn modelId="{C3617238-5B74-47E8-813A-15EF9E262D78}" type="presOf" srcId="{38936348-7AC9-4489-BB54-2CB63970B0B3}" destId="{8B415874-A42F-43C9-BD73-A50C9939B627}" srcOrd="0" destOrd="1" presId="urn:microsoft.com/office/officeart/2005/8/layout/vList5"/>
    <dgm:cxn modelId="{18480AD9-92A9-4FA8-9346-02DD292F2EC3}" srcId="{B24DA5DF-73A7-4341-B6FD-57A5CAD57552}" destId="{606185F8-F6EB-4888-AC56-7C42DE01090C}" srcOrd="2" destOrd="0" parTransId="{9D86BB42-ECE7-49FB-A3B1-30E5A8E25F39}" sibTransId="{4F0CB5CB-4809-42F3-BE73-40BF180E6F4E}"/>
    <dgm:cxn modelId="{C1AAD874-328E-4962-88CB-38CF01529E6F}" srcId="{B24DA5DF-73A7-4341-B6FD-57A5CAD57552}" destId="{7ABDF995-A76A-4ACB-AEFD-73AC8B67BF68}" srcOrd="0" destOrd="0" parTransId="{C4AAF236-A19C-44AE-9362-E145C27DBB52}" sibTransId="{76D979EF-567B-44AD-BDEC-8F7D01C624DD}"/>
    <dgm:cxn modelId="{6BDCF971-84DC-46BD-9383-8931BAA4C3D1}" srcId="{B24DA5DF-73A7-4341-B6FD-57A5CAD57552}" destId="{9C0324C3-BE04-4455-A147-DA41303EC65E}" srcOrd="3" destOrd="0" parTransId="{58D88CDB-4603-405A-8B5E-3A4A91A5839C}" sibTransId="{18C2353C-7F79-41DD-837D-62CD8C092094}"/>
    <dgm:cxn modelId="{29EC5AF6-8FC0-4170-AFD2-16B7D6A9CB22}" srcId="{B24DA5DF-73A7-4341-B6FD-57A5CAD57552}" destId="{CAD20654-1309-4E43-91F4-E98B0448FDCC}" srcOrd="4" destOrd="0" parTransId="{308B2B7E-0E2D-4EE3-97E9-D7AD1EEEB067}" sibTransId="{A3C7A6F1-E140-4946-8C97-F159D7D3DB9C}"/>
    <dgm:cxn modelId="{BF69771E-C3DC-4E3F-B1D2-E664CA66844C}" type="presOf" srcId="{B24DA5DF-73A7-4341-B6FD-57A5CAD57552}" destId="{02347FF6-1B28-42A5-BED4-4576E97479ED}" srcOrd="0" destOrd="0" presId="urn:microsoft.com/office/officeart/2005/8/layout/vList5"/>
    <dgm:cxn modelId="{5D5F518F-2BB1-4605-961C-FC4DE1E35DEF}" type="presParOf" srcId="{0408CA2A-78EC-4712-BE81-385CA451A717}" destId="{6532E092-A76C-4E9B-95AF-F6DC372DF031}" srcOrd="0" destOrd="0" presId="urn:microsoft.com/office/officeart/2005/8/layout/vList5"/>
    <dgm:cxn modelId="{FBF633A6-7FE1-4CBC-9BBC-B3CFBBF09FE4}" type="presParOf" srcId="{6532E092-A76C-4E9B-95AF-F6DC372DF031}" destId="{02347FF6-1B28-42A5-BED4-4576E97479ED}" srcOrd="0" destOrd="0" presId="urn:microsoft.com/office/officeart/2005/8/layout/vList5"/>
    <dgm:cxn modelId="{E89D43EE-D8B1-4ADA-9F37-9F60F71BD378}" type="presParOf" srcId="{6532E092-A76C-4E9B-95AF-F6DC372DF031}" destId="{8B415874-A42F-43C9-BD73-A50C9939B6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621A42-7C81-4790-90AE-0C8B4F20B9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04C8E57-6A57-4E8B-9299-6EF9C07A085D}">
      <dgm:prSet/>
      <dgm:spPr/>
      <dgm:t>
        <a:bodyPr/>
        <a:lstStyle/>
        <a:p>
          <a:pPr rtl="0"/>
          <a:r>
            <a:rPr lang="pl-PL" b="0" i="0" baseline="0" dirty="0" smtClean="0"/>
            <a:t>Art. 90. Rzeczpospolita Polska może na podstawie umowy międzynarodowej przekazać organizacji międzynarodowej lub organowi międzynarodowemu kompetencje organów władzy państwowej w niektórych sprawach.</a:t>
          </a:r>
          <a:endParaRPr lang="pl-PL" dirty="0"/>
        </a:p>
      </dgm:t>
    </dgm:pt>
    <dgm:pt modelId="{45F92E7A-AC7D-46AD-9503-C6F0937BC45B}" type="parTrans" cxnId="{A885132B-0F13-425D-A158-8C544A0C0A56}">
      <dgm:prSet/>
      <dgm:spPr/>
      <dgm:t>
        <a:bodyPr/>
        <a:lstStyle/>
        <a:p>
          <a:endParaRPr lang="pl-PL"/>
        </a:p>
      </dgm:t>
    </dgm:pt>
    <dgm:pt modelId="{7295B129-FAB1-4D44-84EE-1928CF1AF534}" type="sibTrans" cxnId="{A885132B-0F13-425D-A158-8C544A0C0A56}">
      <dgm:prSet/>
      <dgm:spPr/>
      <dgm:t>
        <a:bodyPr/>
        <a:lstStyle/>
        <a:p>
          <a:endParaRPr lang="pl-PL"/>
        </a:p>
      </dgm:t>
    </dgm:pt>
    <dgm:pt modelId="{E68DB54E-3229-4F0B-8ADE-5FAD68C15893}">
      <dgm:prSet/>
      <dgm:spPr/>
      <dgm:t>
        <a:bodyPr/>
        <a:lstStyle/>
        <a:p>
          <a:pPr rtl="0"/>
          <a:r>
            <a:rPr lang="pl-PL" b="1" i="0" baseline="0" dirty="0" smtClean="0"/>
            <a:t>Ustawa</a:t>
          </a:r>
          <a:r>
            <a:rPr lang="pl-PL" b="0" i="0" baseline="0" dirty="0" smtClean="0"/>
            <a:t>, wyrażająca zgodę na ratyfikację umowy międzynarodowej, o której mowa w ust. 1, jest uchwalana przez Sejm większością 2/3 głosów w obecności co najmniej połowy ustawowej liczby posłów oraz przez Senat większością 2/3 głosów w obecności co najmniej połowy ustawowej liczby senatorów.</a:t>
          </a:r>
          <a:endParaRPr lang="pl-PL" dirty="0"/>
        </a:p>
      </dgm:t>
    </dgm:pt>
    <dgm:pt modelId="{FA971149-2C60-48C5-A66F-95217702BAE5}" type="parTrans" cxnId="{AFC37690-2053-4801-A9FA-03BD1C074BCA}">
      <dgm:prSet/>
      <dgm:spPr/>
      <dgm:t>
        <a:bodyPr/>
        <a:lstStyle/>
        <a:p>
          <a:endParaRPr lang="pl-PL"/>
        </a:p>
      </dgm:t>
    </dgm:pt>
    <dgm:pt modelId="{187C0A41-5919-41B9-A693-A112E52DCD7C}" type="sibTrans" cxnId="{AFC37690-2053-4801-A9FA-03BD1C074BCA}">
      <dgm:prSet/>
      <dgm:spPr/>
      <dgm:t>
        <a:bodyPr/>
        <a:lstStyle/>
        <a:p>
          <a:endParaRPr lang="pl-PL"/>
        </a:p>
      </dgm:t>
    </dgm:pt>
    <dgm:pt modelId="{E6BC8329-3E0E-43C8-9708-D0F70DCA4664}">
      <dgm:prSet/>
      <dgm:spPr/>
      <dgm:t>
        <a:bodyPr/>
        <a:lstStyle/>
        <a:p>
          <a:pPr rtl="0"/>
          <a:r>
            <a:rPr lang="pl-PL" b="0" i="0" baseline="0" smtClean="0"/>
            <a:t>Wyrażenie zgody na ratyfikację takiej umowy może być uchwalone w </a:t>
          </a:r>
          <a:r>
            <a:rPr lang="pl-PL" b="1" i="0" baseline="0" smtClean="0"/>
            <a:t>referendum ogólnokrajowym </a:t>
          </a:r>
          <a:r>
            <a:rPr lang="pl-PL" b="0" i="0" baseline="0" smtClean="0"/>
            <a:t>zgodnie z przepisem art. 125.</a:t>
          </a:r>
          <a:endParaRPr lang="pl-PL"/>
        </a:p>
      </dgm:t>
    </dgm:pt>
    <dgm:pt modelId="{027EF038-2E65-441F-87B4-4CE740B4400B}" type="parTrans" cxnId="{5B82A160-C071-4313-A479-F6800FB1C8EE}">
      <dgm:prSet/>
      <dgm:spPr/>
      <dgm:t>
        <a:bodyPr/>
        <a:lstStyle/>
        <a:p>
          <a:endParaRPr lang="pl-PL"/>
        </a:p>
      </dgm:t>
    </dgm:pt>
    <dgm:pt modelId="{74C06C75-0725-49C7-B111-0366FE2E58CB}" type="sibTrans" cxnId="{5B82A160-C071-4313-A479-F6800FB1C8EE}">
      <dgm:prSet/>
      <dgm:spPr/>
      <dgm:t>
        <a:bodyPr/>
        <a:lstStyle/>
        <a:p>
          <a:endParaRPr lang="pl-PL"/>
        </a:p>
      </dgm:t>
    </dgm:pt>
    <dgm:pt modelId="{65809E0E-3B8E-4878-A483-3F87C172968C}" type="pres">
      <dgm:prSet presAssocID="{7C621A42-7C81-4790-90AE-0C8B4F20B93A}" presName="linear" presStyleCnt="0">
        <dgm:presLayoutVars>
          <dgm:animLvl val="lvl"/>
          <dgm:resizeHandles val="exact"/>
        </dgm:presLayoutVars>
      </dgm:prSet>
      <dgm:spPr/>
    </dgm:pt>
    <dgm:pt modelId="{FE76FB32-A0EA-4052-9FE6-4C3893D834AC}" type="pres">
      <dgm:prSet presAssocID="{D04C8E57-6A57-4E8B-9299-6EF9C07A08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5C148A-0706-45CD-A1BD-BC07C857CB88}" type="pres">
      <dgm:prSet presAssocID="{7295B129-FAB1-4D44-84EE-1928CF1AF534}" presName="spacer" presStyleCnt="0"/>
      <dgm:spPr/>
    </dgm:pt>
    <dgm:pt modelId="{D442B07D-109F-4126-88AC-36D93A53DBE6}" type="pres">
      <dgm:prSet presAssocID="{E68DB54E-3229-4F0B-8ADE-5FAD68C158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5B67E9-0FF8-4653-BEBA-0D1434E0A4F5}" type="pres">
      <dgm:prSet presAssocID="{187C0A41-5919-41B9-A693-A112E52DCD7C}" presName="spacer" presStyleCnt="0"/>
      <dgm:spPr/>
    </dgm:pt>
    <dgm:pt modelId="{8763DB53-1FAE-4922-835B-6F9B366666A4}" type="pres">
      <dgm:prSet presAssocID="{E6BC8329-3E0E-43C8-9708-D0F70DCA46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0ED7B7-69E7-49BE-A291-D5543858CD93}" type="presOf" srcId="{E68DB54E-3229-4F0B-8ADE-5FAD68C15893}" destId="{D442B07D-109F-4126-88AC-36D93A53DBE6}" srcOrd="0" destOrd="0" presId="urn:microsoft.com/office/officeart/2005/8/layout/vList2"/>
    <dgm:cxn modelId="{8DC3B249-D569-4B38-A7BD-212FC501C2F6}" type="presOf" srcId="{7C621A42-7C81-4790-90AE-0C8B4F20B93A}" destId="{65809E0E-3B8E-4878-A483-3F87C172968C}" srcOrd="0" destOrd="0" presId="urn:microsoft.com/office/officeart/2005/8/layout/vList2"/>
    <dgm:cxn modelId="{5B82A160-C071-4313-A479-F6800FB1C8EE}" srcId="{7C621A42-7C81-4790-90AE-0C8B4F20B93A}" destId="{E6BC8329-3E0E-43C8-9708-D0F70DCA4664}" srcOrd="2" destOrd="0" parTransId="{027EF038-2E65-441F-87B4-4CE740B4400B}" sibTransId="{74C06C75-0725-49C7-B111-0366FE2E58CB}"/>
    <dgm:cxn modelId="{AFC37690-2053-4801-A9FA-03BD1C074BCA}" srcId="{7C621A42-7C81-4790-90AE-0C8B4F20B93A}" destId="{E68DB54E-3229-4F0B-8ADE-5FAD68C15893}" srcOrd="1" destOrd="0" parTransId="{FA971149-2C60-48C5-A66F-95217702BAE5}" sibTransId="{187C0A41-5919-41B9-A693-A112E52DCD7C}"/>
    <dgm:cxn modelId="{EE8373B6-BAB5-4FB1-84C1-BD828E4C21B9}" type="presOf" srcId="{E6BC8329-3E0E-43C8-9708-D0F70DCA4664}" destId="{8763DB53-1FAE-4922-835B-6F9B366666A4}" srcOrd="0" destOrd="0" presId="urn:microsoft.com/office/officeart/2005/8/layout/vList2"/>
    <dgm:cxn modelId="{A885132B-0F13-425D-A158-8C544A0C0A56}" srcId="{7C621A42-7C81-4790-90AE-0C8B4F20B93A}" destId="{D04C8E57-6A57-4E8B-9299-6EF9C07A085D}" srcOrd="0" destOrd="0" parTransId="{45F92E7A-AC7D-46AD-9503-C6F0937BC45B}" sibTransId="{7295B129-FAB1-4D44-84EE-1928CF1AF534}"/>
    <dgm:cxn modelId="{1ADD1C77-5BAF-42AE-A4C8-60FBE42F57B7}" type="presOf" srcId="{D04C8E57-6A57-4E8B-9299-6EF9C07A085D}" destId="{FE76FB32-A0EA-4052-9FE6-4C3893D834AC}" srcOrd="0" destOrd="0" presId="urn:microsoft.com/office/officeart/2005/8/layout/vList2"/>
    <dgm:cxn modelId="{5C13612F-AB25-4207-97F9-DB653C639C23}" type="presParOf" srcId="{65809E0E-3B8E-4878-A483-3F87C172968C}" destId="{FE76FB32-A0EA-4052-9FE6-4C3893D834AC}" srcOrd="0" destOrd="0" presId="urn:microsoft.com/office/officeart/2005/8/layout/vList2"/>
    <dgm:cxn modelId="{6434CC1B-A98B-46B8-B8A3-505DA66A7446}" type="presParOf" srcId="{65809E0E-3B8E-4878-A483-3F87C172968C}" destId="{D55C148A-0706-45CD-A1BD-BC07C857CB88}" srcOrd="1" destOrd="0" presId="urn:microsoft.com/office/officeart/2005/8/layout/vList2"/>
    <dgm:cxn modelId="{05392CAF-2D75-4A04-8479-D99E7AD6184A}" type="presParOf" srcId="{65809E0E-3B8E-4878-A483-3F87C172968C}" destId="{D442B07D-109F-4126-88AC-36D93A53DBE6}" srcOrd="2" destOrd="0" presId="urn:microsoft.com/office/officeart/2005/8/layout/vList2"/>
    <dgm:cxn modelId="{8601AA64-5DC7-4844-9248-ED041A95EAB2}" type="presParOf" srcId="{65809E0E-3B8E-4878-A483-3F87C172968C}" destId="{705B67E9-0FF8-4653-BEBA-0D1434E0A4F5}" srcOrd="3" destOrd="0" presId="urn:microsoft.com/office/officeart/2005/8/layout/vList2"/>
    <dgm:cxn modelId="{C930CC96-8DE2-494E-BCB2-14302724E57C}" type="presParOf" srcId="{65809E0E-3B8E-4878-A483-3F87C172968C}" destId="{8763DB53-1FAE-4922-835B-6F9B366666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CF38B8-093A-4CC3-8E3A-839A49AAB9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BD99C8A6-00A8-4E81-886C-698066809B32}">
      <dgm:prSet/>
      <dgm:spPr/>
      <dgm:t>
        <a:bodyPr/>
        <a:lstStyle/>
        <a:p>
          <a:pPr rtl="0"/>
          <a:r>
            <a:rPr lang="pl-PL" b="0" i="0" baseline="0" smtClean="0"/>
            <a:t>Akt prawa powszechnie obowiązującego</a:t>
          </a:r>
          <a:endParaRPr lang="pl-PL"/>
        </a:p>
      </dgm:t>
    </dgm:pt>
    <dgm:pt modelId="{5A0B4469-5A86-4048-95EB-EE1BDA545C4B}" type="parTrans" cxnId="{DD6BBB1C-44B5-4F12-93B3-02205979C879}">
      <dgm:prSet/>
      <dgm:spPr/>
      <dgm:t>
        <a:bodyPr/>
        <a:lstStyle/>
        <a:p>
          <a:endParaRPr lang="pl-PL"/>
        </a:p>
      </dgm:t>
    </dgm:pt>
    <dgm:pt modelId="{2605729D-17DE-45B3-A78C-1E278F0CA63A}" type="sibTrans" cxnId="{DD6BBB1C-44B5-4F12-93B3-02205979C879}">
      <dgm:prSet/>
      <dgm:spPr/>
      <dgm:t>
        <a:bodyPr/>
        <a:lstStyle/>
        <a:p>
          <a:endParaRPr lang="pl-PL"/>
        </a:p>
      </dgm:t>
    </dgm:pt>
    <dgm:pt modelId="{D3A551B1-7060-4B4F-85CF-C7C727A686B3}">
      <dgm:prSet/>
      <dgm:spPr/>
      <dgm:t>
        <a:bodyPr/>
        <a:lstStyle/>
        <a:p>
          <a:pPr rtl="0"/>
          <a:r>
            <a:rPr lang="pl-PL" b="0" i="0" baseline="0" smtClean="0"/>
            <a:t>Wydawane na podstawie szczegółowego upoważnienia zawartego w ustawie</a:t>
          </a:r>
          <a:endParaRPr lang="pl-PL"/>
        </a:p>
      </dgm:t>
    </dgm:pt>
    <dgm:pt modelId="{1E3A3AF7-EB2A-47D4-8E7F-E45AB8B8BF36}" type="parTrans" cxnId="{442D6360-A4CA-46E9-A6CC-69D9D63B8043}">
      <dgm:prSet/>
      <dgm:spPr/>
      <dgm:t>
        <a:bodyPr/>
        <a:lstStyle/>
        <a:p>
          <a:endParaRPr lang="pl-PL"/>
        </a:p>
      </dgm:t>
    </dgm:pt>
    <dgm:pt modelId="{A20CDEC9-6EB6-4FA0-A1D1-59E4ADFB2D71}" type="sibTrans" cxnId="{442D6360-A4CA-46E9-A6CC-69D9D63B8043}">
      <dgm:prSet/>
      <dgm:spPr/>
      <dgm:t>
        <a:bodyPr/>
        <a:lstStyle/>
        <a:p>
          <a:endParaRPr lang="pl-PL"/>
        </a:p>
      </dgm:t>
    </dgm:pt>
    <dgm:pt modelId="{94ACE37D-69F2-4837-A344-26F2002C02AF}">
      <dgm:prSet/>
      <dgm:spPr/>
      <dgm:t>
        <a:bodyPr/>
        <a:lstStyle/>
        <a:p>
          <a:pPr rtl="0"/>
          <a:r>
            <a:rPr lang="pl-PL" b="0" i="0" baseline="0" smtClean="0"/>
            <a:t>Wykonawczy wobec ustaw charakter</a:t>
          </a:r>
          <a:endParaRPr lang="pl-PL"/>
        </a:p>
      </dgm:t>
    </dgm:pt>
    <dgm:pt modelId="{399D7B3D-6DD6-49DD-A189-278FD3224F70}" type="parTrans" cxnId="{41F8898F-A3F8-42ED-940C-1B711FFCAFF0}">
      <dgm:prSet/>
      <dgm:spPr/>
      <dgm:t>
        <a:bodyPr/>
        <a:lstStyle/>
        <a:p>
          <a:endParaRPr lang="pl-PL"/>
        </a:p>
      </dgm:t>
    </dgm:pt>
    <dgm:pt modelId="{D6F52201-937E-48D0-B85F-36D001600E46}" type="sibTrans" cxnId="{41F8898F-A3F8-42ED-940C-1B711FFCAFF0}">
      <dgm:prSet/>
      <dgm:spPr/>
      <dgm:t>
        <a:bodyPr/>
        <a:lstStyle/>
        <a:p>
          <a:endParaRPr lang="pl-PL"/>
        </a:p>
      </dgm:t>
    </dgm:pt>
    <dgm:pt modelId="{9CFEEE08-2253-445B-8EEA-2D8461E7E3D6}">
      <dgm:prSet/>
      <dgm:spPr/>
      <dgm:t>
        <a:bodyPr/>
        <a:lstStyle/>
        <a:p>
          <a:pPr rtl="0"/>
          <a:r>
            <a:rPr lang="pl-PL" b="0" i="0" baseline="0" smtClean="0"/>
            <a:t>Obowiązuje wszystkie jednostki</a:t>
          </a:r>
          <a:endParaRPr lang="pl-PL"/>
        </a:p>
      </dgm:t>
    </dgm:pt>
    <dgm:pt modelId="{C47FACBF-E8E1-4AEC-A9C1-FC9D885BBA4C}" type="parTrans" cxnId="{2F782CBC-016E-4E3B-A7B9-F397A479892B}">
      <dgm:prSet/>
      <dgm:spPr/>
      <dgm:t>
        <a:bodyPr/>
        <a:lstStyle/>
        <a:p>
          <a:endParaRPr lang="pl-PL"/>
        </a:p>
      </dgm:t>
    </dgm:pt>
    <dgm:pt modelId="{90543E7A-9D2D-4549-AB7F-2DD41AF01936}" type="sibTrans" cxnId="{2F782CBC-016E-4E3B-A7B9-F397A479892B}">
      <dgm:prSet/>
      <dgm:spPr/>
      <dgm:t>
        <a:bodyPr/>
        <a:lstStyle/>
        <a:p>
          <a:endParaRPr lang="pl-PL"/>
        </a:p>
      </dgm:t>
    </dgm:pt>
    <dgm:pt modelId="{7B92C10C-27BF-4666-9646-63C7A0F09BD7}">
      <dgm:prSet/>
      <dgm:spPr/>
      <dgm:t>
        <a:bodyPr/>
        <a:lstStyle/>
        <a:p>
          <a:pPr rtl="0"/>
          <a:r>
            <a:rPr lang="pl-PL" b="0" i="0" baseline="0" smtClean="0"/>
            <a:t>Ogłaszane w Dzienniku Ustaw</a:t>
          </a:r>
          <a:endParaRPr lang="pl-PL"/>
        </a:p>
      </dgm:t>
    </dgm:pt>
    <dgm:pt modelId="{54060F82-3317-4FC3-8616-6C97BB737E76}" type="parTrans" cxnId="{28C4DD93-2960-4E14-872D-EC2227727283}">
      <dgm:prSet/>
      <dgm:spPr/>
      <dgm:t>
        <a:bodyPr/>
        <a:lstStyle/>
        <a:p>
          <a:endParaRPr lang="pl-PL"/>
        </a:p>
      </dgm:t>
    </dgm:pt>
    <dgm:pt modelId="{656D583F-A950-4D59-A908-344308D9A1DF}" type="sibTrans" cxnId="{28C4DD93-2960-4E14-872D-EC2227727283}">
      <dgm:prSet/>
      <dgm:spPr/>
      <dgm:t>
        <a:bodyPr/>
        <a:lstStyle/>
        <a:p>
          <a:endParaRPr lang="pl-PL"/>
        </a:p>
      </dgm:t>
    </dgm:pt>
    <dgm:pt modelId="{0DBA595E-F250-4091-A3A9-E5D1A751385C}" type="pres">
      <dgm:prSet presAssocID="{76CF38B8-093A-4CC3-8E3A-839A49AAB9CB}" presName="linear" presStyleCnt="0">
        <dgm:presLayoutVars>
          <dgm:animLvl val="lvl"/>
          <dgm:resizeHandles val="exact"/>
        </dgm:presLayoutVars>
      </dgm:prSet>
      <dgm:spPr/>
    </dgm:pt>
    <dgm:pt modelId="{E61FB1EA-9F93-4F16-B2C5-DA6E079E6892}" type="pres">
      <dgm:prSet presAssocID="{BD99C8A6-00A8-4E81-886C-698066809B3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049F4D-B78D-4DB0-9FBB-00A416A81CFE}" type="pres">
      <dgm:prSet presAssocID="{2605729D-17DE-45B3-A78C-1E278F0CA63A}" presName="spacer" presStyleCnt="0"/>
      <dgm:spPr/>
    </dgm:pt>
    <dgm:pt modelId="{65DCF906-B2AA-4950-9E74-0FC05CC25AD2}" type="pres">
      <dgm:prSet presAssocID="{D3A551B1-7060-4B4F-85CF-C7C727A686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26E5EA-AEB4-4B44-8080-2C8D0817D232}" type="pres">
      <dgm:prSet presAssocID="{A20CDEC9-6EB6-4FA0-A1D1-59E4ADFB2D71}" presName="spacer" presStyleCnt="0"/>
      <dgm:spPr/>
    </dgm:pt>
    <dgm:pt modelId="{56397FCD-23C8-4AE6-9846-FDD3FFD70934}" type="pres">
      <dgm:prSet presAssocID="{94ACE37D-69F2-4837-A344-26F2002C02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D47192-5F1B-4338-9D19-E1B1DF194CE6}" type="pres">
      <dgm:prSet presAssocID="{D6F52201-937E-48D0-B85F-36D001600E46}" presName="spacer" presStyleCnt="0"/>
      <dgm:spPr/>
    </dgm:pt>
    <dgm:pt modelId="{E0599B7F-9A39-4A4C-8045-8853A19532F0}" type="pres">
      <dgm:prSet presAssocID="{9CFEEE08-2253-445B-8EEA-2D8461E7E3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744B2BB-CA69-4CBA-B3B3-D8C8CBD84D69}" type="pres">
      <dgm:prSet presAssocID="{90543E7A-9D2D-4549-AB7F-2DD41AF01936}" presName="spacer" presStyleCnt="0"/>
      <dgm:spPr/>
    </dgm:pt>
    <dgm:pt modelId="{760DA1D7-2579-458A-921F-B92DC40442B1}" type="pres">
      <dgm:prSet presAssocID="{7B92C10C-27BF-4666-9646-63C7A0F09BD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4A253E-BFEB-4C68-AD13-6E1C0B593E1C}" type="presOf" srcId="{76CF38B8-093A-4CC3-8E3A-839A49AAB9CB}" destId="{0DBA595E-F250-4091-A3A9-E5D1A751385C}" srcOrd="0" destOrd="0" presId="urn:microsoft.com/office/officeart/2005/8/layout/vList2"/>
    <dgm:cxn modelId="{3B5443E7-E90E-45B6-A547-885626997BF1}" type="presOf" srcId="{94ACE37D-69F2-4837-A344-26F2002C02AF}" destId="{56397FCD-23C8-4AE6-9846-FDD3FFD70934}" srcOrd="0" destOrd="0" presId="urn:microsoft.com/office/officeart/2005/8/layout/vList2"/>
    <dgm:cxn modelId="{442D6360-A4CA-46E9-A6CC-69D9D63B8043}" srcId="{76CF38B8-093A-4CC3-8E3A-839A49AAB9CB}" destId="{D3A551B1-7060-4B4F-85CF-C7C727A686B3}" srcOrd="1" destOrd="0" parTransId="{1E3A3AF7-EB2A-47D4-8E7F-E45AB8B8BF36}" sibTransId="{A20CDEC9-6EB6-4FA0-A1D1-59E4ADFB2D71}"/>
    <dgm:cxn modelId="{360742F6-24ED-4BE5-9C39-8C9E23C006E2}" type="presOf" srcId="{7B92C10C-27BF-4666-9646-63C7A0F09BD7}" destId="{760DA1D7-2579-458A-921F-B92DC40442B1}" srcOrd="0" destOrd="0" presId="urn:microsoft.com/office/officeart/2005/8/layout/vList2"/>
    <dgm:cxn modelId="{6E57A6EA-7FB1-45EE-BE77-7E3186EB31F0}" type="presOf" srcId="{BD99C8A6-00A8-4E81-886C-698066809B32}" destId="{E61FB1EA-9F93-4F16-B2C5-DA6E079E6892}" srcOrd="0" destOrd="0" presId="urn:microsoft.com/office/officeart/2005/8/layout/vList2"/>
    <dgm:cxn modelId="{5D824E6D-86E7-4964-8B7E-34F921DBF831}" type="presOf" srcId="{D3A551B1-7060-4B4F-85CF-C7C727A686B3}" destId="{65DCF906-B2AA-4950-9E74-0FC05CC25AD2}" srcOrd="0" destOrd="0" presId="urn:microsoft.com/office/officeart/2005/8/layout/vList2"/>
    <dgm:cxn modelId="{2F782CBC-016E-4E3B-A7B9-F397A479892B}" srcId="{76CF38B8-093A-4CC3-8E3A-839A49AAB9CB}" destId="{9CFEEE08-2253-445B-8EEA-2D8461E7E3D6}" srcOrd="3" destOrd="0" parTransId="{C47FACBF-E8E1-4AEC-A9C1-FC9D885BBA4C}" sibTransId="{90543E7A-9D2D-4549-AB7F-2DD41AF01936}"/>
    <dgm:cxn modelId="{D46704A4-B695-4062-A93D-E9B8053E1E47}" type="presOf" srcId="{9CFEEE08-2253-445B-8EEA-2D8461E7E3D6}" destId="{E0599B7F-9A39-4A4C-8045-8853A19532F0}" srcOrd="0" destOrd="0" presId="urn:microsoft.com/office/officeart/2005/8/layout/vList2"/>
    <dgm:cxn modelId="{DD6BBB1C-44B5-4F12-93B3-02205979C879}" srcId="{76CF38B8-093A-4CC3-8E3A-839A49AAB9CB}" destId="{BD99C8A6-00A8-4E81-886C-698066809B32}" srcOrd="0" destOrd="0" parTransId="{5A0B4469-5A86-4048-95EB-EE1BDA545C4B}" sibTransId="{2605729D-17DE-45B3-A78C-1E278F0CA63A}"/>
    <dgm:cxn modelId="{28C4DD93-2960-4E14-872D-EC2227727283}" srcId="{76CF38B8-093A-4CC3-8E3A-839A49AAB9CB}" destId="{7B92C10C-27BF-4666-9646-63C7A0F09BD7}" srcOrd="4" destOrd="0" parTransId="{54060F82-3317-4FC3-8616-6C97BB737E76}" sibTransId="{656D583F-A950-4D59-A908-344308D9A1DF}"/>
    <dgm:cxn modelId="{41F8898F-A3F8-42ED-940C-1B711FFCAFF0}" srcId="{76CF38B8-093A-4CC3-8E3A-839A49AAB9CB}" destId="{94ACE37D-69F2-4837-A344-26F2002C02AF}" srcOrd="2" destOrd="0" parTransId="{399D7B3D-6DD6-49DD-A189-278FD3224F70}" sibTransId="{D6F52201-937E-48D0-B85F-36D001600E46}"/>
    <dgm:cxn modelId="{DB78C942-DE0C-4EBB-8D10-79168ED268A1}" type="presParOf" srcId="{0DBA595E-F250-4091-A3A9-E5D1A751385C}" destId="{E61FB1EA-9F93-4F16-B2C5-DA6E079E6892}" srcOrd="0" destOrd="0" presId="urn:microsoft.com/office/officeart/2005/8/layout/vList2"/>
    <dgm:cxn modelId="{1664DC2B-7325-4FB7-9A05-E20467739F45}" type="presParOf" srcId="{0DBA595E-F250-4091-A3A9-E5D1A751385C}" destId="{52049F4D-B78D-4DB0-9FBB-00A416A81CFE}" srcOrd="1" destOrd="0" presId="urn:microsoft.com/office/officeart/2005/8/layout/vList2"/>
    <dgm:cxn modelId="{5F5ED9FF-8797-4D23-9280-B8E17592F5E5}" type="presParOf" srcId="{0DBA595E-F250-4091-A3A9-E5D1A751385C}" destId="{65DCF906-B2AA-4950-9E74-0FC05CC25AD2}" srcOrd="2" destOrd="0" presId="urn:microsoft.com/office/officeart/2005/8/layout/vList2"/>
    <dgm:cxn modelId="{ABFC50CA-05A1-41DD-BC47-D8735E9D822D}" type="presParOf" srcId="{0DBA595E-F250-4091-A3A9-E5D1A751385C}" destId="{F726E5EA-AEB4-4B44-8080-2C8D0817D232}" srcOrd="3" destOrd="0" presId="urn:microsoft.com/office/officeart/2005/8/layout/vList2"/>
    <dgm:cxn modelId="{EEE0F11A-9F2B-4ED6-B9E9-944237DF3654}" type="presParOf" srcId="{0DBA595E-F250-4091-A3A9-E5D1A751385C}" destId="{56397FCD-23C8-4AE6-9846-FDD3FFD70934}" srcOrd="4" destOrd="0" presId="urn:microsoft.com/office/officeart/2005/8/layout/vList2"/>
    <dgm:cxn modelId="{F034809F-9B05-445F-A5DD-4B8698EAF252}" type="presParOf" srcId="{0DBA595E-F250-4091-A3A9-E5D1A751385C}" destId="{24D47192-5F1B-4338-9D19-E1B1DF194CE6}" srcOrd="5" destOrd="0" presId="urn:microsoft.com/office/officeart/2005/8/layout/vList2"/>
    <dgm:cxn modelId="{CE948E0D-7893-45F7-B7C3-33BEEB74C5F3}" type="presParOf" srcId="{0DBA595E-F250-4091-A3A9-E5D1A751385C}" destId="{E0599B7F-9A39-4A4C-8045-8853A19532F0}" srcOrd="6" destOrd="0" presId="urn:microsoft.com/office/officeart/2005/8/layout/vList2"/>
    <dgm:cxn modelId="{1BC22D82-4062-42BD-98B7-CDF2F283ACB1}" type="presParOf" srcId="{0DBA595E-F250-4091-A3A9-E5D1A751385C}" destId="{6744B2BB-CA69-4CBA-B3B3-D8C8CBD84D69}" srcOrd="7" destOrd="0" presId="urn:microsoft.com/office/officeart/2005/8/layout/vList2"/>
    <dgm:cxn modelId="{EDBA71E7-05DB-4327-B5E1-230D2405EA61}" type="presParOf" srcId="{0DBA595E-F250-4091-A3A9-E5D1A751385C}" destId="{760DA1D7-2579-458A-921F-B92DC40442B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34C836-D4C2-494C-BE08-F5B75C3DEA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B647C35-97D3-4693-A197-FBA158842DC0}">
      <dgm:prSet/>
      <dgm:spPr/>
      <dgm:t>
        <a:bodyPr/>
        <a:lstStyle/>
        <a:p>
          <a:pPr rtl="0"/>
          <a:r>
            <a:rPr lang="pl-PL" b="0" i="0" baseline="0" smtClean="0"/>
            <a:t>Prezydent art.142 ust. 1</a:t>
          </a:r>
          <a:endParaRPr lang="pl-PL"/>
        </a:p>
      </dgm:t>
    </dgm:pt>
    <dgm:pt modelId="{F6132C25-D9CA-46CD-8195-096C3373F6CC}" type="parTrans" cxnId="{F263E51E-5C9F-4AF5-B601-F32D2B926FE9}">
      <dgm:prSet/>
      <dgm:spPr/>
      <dgm:t>
        <a:bodyPr/>
        <a:lstStyle/>
        <a:p>
          <a:endParaRPr lang="pl-PL"/>
        </a:p>
      </dgm:t>
    </dgm:pt>
    <dgm:pt modelId="{D57D47EF-555A-4739-8120-D150304A4D56}" type="sibTrans" cxnId="{F263E51E-5C9F-4AF5-B601-F32D2B926FE9}">
      <dgm:prSet/>
      <dgm:spPr/>
      <dgm:t>
        <a:bodyPr/>
        <a:lstStyle/>
        <a:p>
          <a:endParaRPr lang="pl-PL"/>
        </a:p>
      </dgm:t>
    </dgm:pt>
    <dgm:pt modelId="{EC8A7B5B-A3C1-4097-A19F-CC12B80A41FF}">
      <dgm:prSet/>
      <dgm:spPr/>
      <dgm:t>
        <a:bodyPr/>
        <a:lstStyle/>
        <a:p>
          <a:pPr rtl="0"/>
          <a:r>
            <a:rPr lang="pl-PL" b="0" i="0" baseline="0" smtClean="0"/>
            <a:t>Rada Ministrów art.146 ust 4 pkt 2 </a:t>
          </a:r>
          <a:endParaRPr lang="pl-PL"/>
        </a:p>
      </dgm:t>
    </dgm:pt>
    <dgm:pt modelId="{E7749E37-F23C-4F74-A879-12BF1002F8C9}" type="parTrans" cxnId="{F4166140-6000-4CA3-AEB4-50033E94F4C2}">
      <dgm:prSet/>
      <dgm:spPr/>
      <dgm:t>
        <a:bodyPr/>
        <a:lstStyle/>
        <a:p>
          <a:endParaRPr lang="pl-PL"/>
        </a:p>
      </dgm:t>
    </dgm:pt>
    <dgm:pt modelId="{9480F9E1-31D5-44A2-9505-5B8E77313D2B}" type="sibTrans" cxnId="{F4166140-6000-4CA3-AEB4-50033E94F4C2}">
      <dgm:prSet/>
      <dgm:spPr/>
      <dgm:t>
        <a:bodyPr/>
        <a:lstStyle/>
        <a:p>
          <a:endParaRPr lang="pl-PL"/>
        </a:p>
      </dgm:t>
    </dgm:pt>
    <dgm:pt modelId="{65C92620-CE80-4E4B-B31B-5E180C4A1753}">
      <dgm:prSet/>
      <dgm:spPr/>
      <dgm:t>
        <a:bodyPr/>
        <a:lstStyle/>
        <a:p>
          <a:pPr rtl="0"/>
          <a:r>
            <a:rPr lang="pl-PL" b="0" i="0" baseline="0" smtClean="0"/>
            <a:t>Prezes Rady Ministrów art.148 pkt 3 </a:t>
          </a:r>
          <a:endParaRPr lang="pl-PL"/>
        </a:p>
      </dgm:t>
    </dgm:pt>
    <dgm:pt modelId="{95B113C2-FBFB-4207-B491-5C85C041F670}" type="parTrans" cxnId="{9DA98375-5139-440B-93FB-F9100FC809F9}">
      <dgm:prSet/>
      <dgm:spPr/>
      <dgm:t>
        <a:bodyPr/>
        <a:lstStyle/>
        <a:p>
          <a:endParaRPr lang="pl-PL"/>
        </a:p>
      </dgm:t>
    </dgm:pt>
    <dgm:pt modelId="{7AC4AD68-2767-423B-8F62-742A08314E87}" type="sibTrans" cxnId="{9DA98375-5139-440B-93FB-F9100FC809F9}">
      <dgm:prSet/>
      <dgm:spPr/>
      <dgm:t>
        <a:bodyPr/>
        <a:lstStyle/>
        <a:p>
          <a:endParaRPr lang="pl-PL"/>
        </a:p>
      </dgm:t>
    </dgm:pt>
    <dgm:pt modelId="{52AADF92-993A-456B-951B-5899B4409384}">
      <dgm:prSet/>
      <dgm:spPr/>
      <dgm:t>
        <a:bodyPr/>
        <a:lstStyle/>
        <a:p>
          <a:pPr rtl="0"/>
          <a:r>
            <a:rPr lang="pl-PL" b="0" i="0" baseline="0" smtClean="0"/>
            <a:t>Przewodniczący komitetów określonych  w ustawie  art.149 ust.3</a:t>
          </a:r>
          <a:endParaRPr lang="pl-PL"/>
        </a:p>
      </dgm:t>
    </dgm:pt>
    <dgm:pt modelId="{8689392D-56A3-4DE4-9D69-A56BE78CD912}" type="parTrans" cxnId="{2AFA753E-49F1-4419-B4EB-E015242A211D}">
      <dgm:prSet/>
      <dgm:spPr/>
      <dgm:t>
        <a:bodyPr/>
        <a:lstStyle/>
        <a:p>
          <a:endParaRPr lang="pl-PL"/>
        </a:p>
      </dgm:t>
    </dgm:pt>
    <dgm:pt modelId="{DF7B92FF-668F-4651-91BE-E0ABA9FCF6C7}" type="sibTrans" cxnId="{2AFA753E-49F1-4419-B4EB-E015242A211D}">
      <dgm:prSet/>
      <dgm:spPr/>
      <dgm:t>
        <a:bodyPr/>
        <a:lstStyle/>
        <a:p>
          <a:endParaRPr lang="pl-PL"/>
        </a:p>
      </dgm:t>
    </dgm:pt>
    <dgm:pt modelId="{6564F8D7-C6D5-4975-B6B3-69C3E042E1A4}">
      <dgm:prSet/>
      <dgm:spPr/>
      <dgm:t>
        <a:bodyPr/>
        <a:lstStyle/>
        <a:p>
          <a:pPr rtl="0"/>
          <a:r>
            <a:rPr lang="pl-PL" b="0" i="0" baseline="0" smtClean="0"/>
            <a:t>Krajowa Rada Radiofonii i Telewizji art.213 ust.2</a:t>
          </a:r>
          <a:endParaRPr lang="pl-PL"/>
        </a:p>
      </dgm:t>
    </dgm:pt>
    <dgm:pt modelId="{CE6A2473-2B51-4500-BD78-87ABDDF315A4}" type="parTrans" cxnId="{FC56D068-B30C-4D62-B408-B5D58E204AAA}">
      <dgm:prSet/>
      <dgm:spPr/>
      <dgm:t>
        <a:bodyPr/>
        <a:lstStyle/>
        <a:p>
          <a:endParaRPr lang="pl-PL"/>
        </a:p>
      </dgm:t>
    </dgm:pt>
    <dgm:pt modelId="{0491E9B5-B4E6-4A8B-9C12-6E32649BD2E8}" type="sibTrans" cxnId="{FC56D068-B30C-4D62-B408-B5D58E204AAA}">
      <dgm:prSet/>
      <dgm:spPr/>
      <dgm:t>
        <a:bodyPr/>
        <a:lstStyle/>
        <a:p>
          <a:endParaRPr lang="pl-PL"/>
        </a:p>
      </dgm:t>
    </dgm:pt>
    <dgm:pt modelId="{D6916FC6-7AFE-44BF-846D-1B9CC52A1A2A}">
      <dgm:prSet/>
      <dgm:spPr/>
      <dgm:t>
        <a:bodyPr/>
        <a:lstStyle/>
        <a:p>
          <a:pPr rtl="0"/>
          <a:r>
            <a:rPr lang="pl-PL" b="0" i="0" baseline="0" smtClean="0"/>
            <a:t>Ministrowie art.149 ust.2</a:t>
          </a:r>
          <a:endParaRPr lang="pl-PL"/>
        </a:p>
      </dgm:t>
    </dgm:pt>
    <dgm:pt modelId="{2FA92DE9-9555-4A75-8C03-E7E6DFB7269F}" type="parTrans" cxnId="{FABC3A85-6340-4634-83E0-6A53FE733666}">
      <dgm:prSet/>
      <dgm:spPr/>
      <dgm:t>
        <a:bodyPr/>
        <a:lstStyle/>
        <a:p>
          <a:endParaRPr lang="pl-PL"/>
        </a:p>
      </dgm:t>
    </dgm:pt>
    <dgm:pt modelId="{7AB11BE3-4C77-480A-90D8-BDF50D30B660}" type="sibTrans" cxnId="{FABC3A85-6340-4634-83E0-6A53FE733666}">
      <dgm:prSet/>
      <dgm:spPr/>
      <dgm:t>
        <a:bodyPr/>
        <a:lstStyle/>
        <a:p>
          <a:endParaRPr lang="pl-PL"/>
        </a:p>
      </dgm:t>
    </dgm:pt>
    <dgm:pt modelId="{13BF978C-4987-4128-9032-AB9C52531399}" type="pres">
      <dgm:prSet presAssocID="{4B34C836-D4C2-494C-BE08-F5B75C3DEA01}" presName="linear" presStyleCnt="0">
        <dgm:presLayoutVars>
          <dgm:animLvl val="lvl"/>
          <dgm:resizeHandles val="exact"/>
        </dgm:presLayoutVars>
      </dgm:prSet>
      <dgm:spPr/>
    </dgm:pt>
    <dgm:pt modelId="{D58B633D-9CF8-4E15-96E7-C45939D234F1}" type="pres">
      <dgm:prSet presAssocID="{7B647C35-97D3-4693-A197-FBA158842DC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FF0EA5-94FD-4F3F-B042-E54998DE281B}" type="pres">
      <dgm:prSet presAssocID="{D57D47EF-555A-4739-8120-D150304A4D56}" presName="spacer" presStyleCnt="0"/>
      <dgm:spPr/>
    </dgm:pt>
    <dgm:pt modelId="{56D58303-8B3E-4040-B070-CE46482123F7}" type="pres">
      <dgm:prSet presAssocID="{EC8A7B5B-A3C1-4097-A19F-CC12B80A41F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45A3B11-972A-4E63-BA12-88F6EC20ACC9}" type="pres">
      <dgm:prSet presAssocID="{9480F9E1-31D5-44A2-9505-5B8E77313D2B}" presName="spacer" presStyleCnt="0"/>
      <dgm:spPr/>
    </dgm:pt>
    <dgm:pt modelId="{A4499137-7C83-489C-BF76-58B3BB5AF582}" type="pres">
      <dgm:prSet presAssocID="{65C92620-CE80-4E4B-B31B-5E180C4A175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1450F57-E703-4917-AE0F-DDB507F5E5D3}" type="pres">
      <dgm:prSet presAssocID="{7AC4AD68-2767-423B-8F62-742A08314E87}" presName="spacer" presStyleCnt="0"/>
      <dgm:spPr/>
    </dgm:pt>
    <dgm:pt modelId="{CDB4A094-73B8-4575-B706-AE1D377276E6}" type="pres">
      <dgm:prSet presAssocID="{52AADF92-993A-456B-951B-5899B440938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29015CC-5BB5-420D-92AD-C0ADA01CEDB6}" type="pres">
      <dgm:prSet presAssocID="{DF7B92FF-668F-4651-91BE-E0ABA9FCF6C7}" presName="spacer" presStyleCnt="0"/>
      <dgm:spPr/>
    </dgm:pt>
    <dgm:pt modelId="{6E1D16A3-7223-4C1D-8788-3C0B1722026B}" type="pres">
      <dgm:prSet presAssocID="{6564F8D7-C6D5-4975-B6B3-69C3E042E1A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E94551D-5C8B-4AC7-8AF4-C2B3AEEC57B4}" type="pres">
      <dgm:prSet presAssocID="{0491E9B5-B4E6-4A8B-9C12-6E32649BD2E8}" presName="spacer" presStyleCnt="0"/>
      <dgm:spPr/>
    </dgm:pt>
    <dgm:pt modelId="{740CFE1B-3A55-44F4-B0E5-8533C73805AE}" type="pres">
      <dgm:prSet presAssocID="{D6916FC6-7AFE-44BF-846D-1B9CC52A1A2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A98375-5139-440B-93FB-F9100FC809F9}" srcId="{4B34C836-D4C2-494C-BE08-F5B75C3DEA01}" destId="{65C92620-CE80-4E4B-B31B-5E180C4A1753}" srcOrd="2" destOrd="0" parTransId="{95B113C2-FBFB-4207-B491-5C85C041F670}" sibTransId="{7AC4AD68-2767-423B-8F62-742A08314E87}"/>
    <dgm:cxn modelId="{8633FCB1-DA2A-4B72-A357-F538B6BE535B}" type="presOf" srcId="{7B647C35-97D3-4693-A197-FBA158842DC0}" destId="{D58B633D-9CF8-4E15-96E7-C45939D234F1}" srcOrd="0" destOrd="0" presId="urn:microsoft.com/office/officeart/2005/8/layout/vList2"/>
    <dgm:cxn modelId="{F263E51E-5C9F-4AF5-B601-F32D2B926FE9}" srcId="{4B34C836-D4C2-494C-BE08-F5B75C3DEA01}" destId="{7B647C35-97D3-4693-A197-FBA158842DC0}" srcOrd="0" destOrd="0" parTransId="{F6132C25-D9CA-46CD-8195-096C3373F6CC}" sibTransId="{D57D47EF-555A-4739-8120-D150304A4D56}"/>
    <dgm:cxn modelId="{FABC3A85-6340-4634-83E0-6A53FE733666}" srcId="{4B34C836-D4C2-494C-BE08-F5B75C3DEA01}" destId="{D6916FC6-7AFE-44BF-846D-1B9CC52A1A2A}" srcOrd="5" destOrd="0" parTransId="{2FA92DE9-9555-4A75-8C03-E7E6DFB7269F}" sibTransId="{7AB11BE3-4C77-480A-90D8-BDF50D30B660}"/>
    <dgm:cxn modelId="{12F50533-0833-414B-8A2B-2D70F6D537E4}" type="presOf" srcId="{6564F8D7-C6D5-4975-B6B3-69C3E042E1A4}" destId="{6E1D16A3-7223-4C1D-8788-3C0B1722026B}" srcOrd="0" destOrd="0" presId="urn:microsoft.com/office/officeart/2005/8/layout/vList2"/>
    <dgm:cxn modelId="{B773D242-EA6A-4AA3-AB5D-0213D08A6EB1}" type="presOf" srcId="{52AADF92-993A-456B-951B-5899B4409384}" destId="{CDB4A094-73B8-4575-B706-AE1D377276E6}" srcOrd="0" destOrd="0" presId="urn:microsoft.com/office/officeart/2005/8/layout/vList2"/>
    <dgm:cxn modelId="{2AFA753E-49F1-4419-B4EB-E015242A211D}" srcId="{4B34C836-D4C2-494C-BE08-F5B75C3DEA01}" destId="{52AADF92-993A-456B-951B-5899B4409384}" srcOrd="3" destOrd="0" parTransId="{8689392D-56A3-4DE4-9D69-A56BE78CD912}" sibTransId="{DF7B92FF-668F-4651-91BE-E0ABA9FCF6C7}"/>
    <dgm:cxn modelId="{FBBC0450-D5B3-44FD-93FF-52485FDAA7C2}" type="presOf" srcId="{4B34C836-D4C2-494C-BE08-F5B75C3DEA01}" destId="{13BF978C-4987-4128-9032-AB9C52531399}" srcOrd="0" destOrd="0" presId="urn:microsoft.com/office/officeart/2005/8/layout/vList2"/>
    <dgm:cxn modelId="{23B829A5-B307-4B05-A22F-A21D63E56A68}" type="presOf" srcId="{D6916FC6-7AFE-44BF-846D-1B9CC52A1A2A}" destId="{740CFE1B-3A55-44F4-B0E5-8533C73805AE}" srcOrd="0" destOrd="0" presId="urn:microsoft.com/office/officeart/2005/8/layout/vList2"/>
    <dgm:cxn modelId="{F4166140-6000-4CA3-AEB4-50033E94F4C2}" srcId="{4B34C836-D4C2-494C-BE08-F5B75C3DEA01}" destId="{EC8A7B5B-A3C1-4097-A19F-CC12B80A41FF}" srcOrd="1" destOrd="0" parTransId="{E7749E37-F23C-4F74-A879-12BF1002F8C9}" sibTransId="{9480F9E1-31D5-44A2-9505-5B8E77313D2B}"/>
    <dgm:cxn modelId="{FC56D068-B30C-4D62-B408-B5D58E204AAA}" srcId="{4B34C836-D4C2-494C-BE08-F5B75C3DEA01}" destId="{6564F8D7-C6D5-4975-B6B3-69C3E042E1A4}" srcOrd="4" destOrd="0" parTransId="{CE6A2473-2B51-4500-BD78-87ABDDF315A4}" sibTransId="{0491E9B5-B4E6-4A8B-9C12-6E32649BD2E8}"/>
    <dgm:cxn modelId="{D07BD45A-E8B3-4AA2-B7B3-83A95046878D}" type="presOf" srcId="{65C92620-CE80-4E4B-B31B-5E180C4A1753}" destId="{A4499137-7C83-489C-BF76-58B3BB5AF582}" srcOrd="0" destOrd="0" presId="urn:microsoft.com/office/officeart/2005/8/layout/vList2"/>
    <dgm:cxn modelId="{6B57CE91-19D4-4818-966B-A51E94F56CB3}" type="presOf" srcId="{EC8A7B5B-A3C1-4097-A19F-CC12B80A41FF}" destId="{56D58303-8B3E-4040-B070-CE46482123F7}" srcOrd="0" destOrd="0" presId="urn:microsoft.com/office/officeart/2005/8/layout/vList2"/>
    <dgm:cxn modelId="{0B6641E3-340B-4CA1-AB9D-AFCCFA66E561}" type="presParOf" srcId="{13BF978C-4987-4128-9032-AB9C52531399}" destId="{D58B633D-9CF8-4E15-96E7-C45939D234F1}" srcOrd="0" destOrd="0" presId="urn:microsoft.com/office/officeart/2005/8/layout/vList2"/>
    <dgm:cxn modelId="{73A1B8A3-73E1-4EB8-AAE5-B0DDED25B5F6}" type="presParOf" srcId="{13BF978C-4987-4128-9032-AB9C52531399}" destId="{05FF0EA5-94FD-4F3F-B042-E54998DE281B}" srcOrd="1" destOrd="0" presId="urn:microsoft.com/office/officeart/2005/8/layout/vList2"/>
    <dgm:cxn modelId="{0EA0D65B-CCA0-4DBE-B388-2B3B2F5F6DBE}" type="presParOf" srcId="{13BF978C-4987-4128-9032-AB9C52531399}" destId="{56D58303-8B3E-4040-B070-CE46482123F7}" srcOrd="2" destOrd="0" presId="urn:microsoft.com/office/officeart/2005/8/layout/vList2"/>
    <dgm:cxn modelId="{066569C1-9D2B-4984-BB13-7F9FACE7ACC0}" type="presParOf" srcId="{13BF978C-4987-4128-9032-AB9C52531399}" destId="{F45A3B11-972A-4E63-BA12-88F6EC20ACC9}" srcOrd="3" destOrd="0" presId="urn:microsoft.com/office/officeart/2005/8/layout/vList2"/>
    <dgm:cxn modelId="{86839856-156F-4817-B72D-6A76530D167A}" type="presParOf" srcId="{13BF978C-4987-4128-9032-AB9C52531399}" destId="{A4499137-7C83-489C-BF76-58B3BB5AF582}" srcOrd="4" destOrd="0" presId="urn:microsoft.com/office/officeart/2005/8/layout/vList2"/>
    <dgm:cxn modelId="{2D1DAB09-5FA7-4C29-8F11-C311CEECFE86}" type="presParOf" srcId="{13BF978C-4987-4128-9032-AB9C52531399}" destId="{61450F57-E703-4917-AE0F-DDB507F5E5D3}" srcOrd="5" destOrd="0" presId="urn:microsoft.com/office/officeart/2005/8/layout/vList2"/>
    <dgm:cxn modelId="{695B2154-FB21-4C2B-8389-5FFC23F0AFBE}" type="presParOf" srcId="{13BF978C-4987-4128-9032-AB9C52531399}" destId="{CDB4A094-73B8-4575-B706-AE1D377276E6}" srcOrd="6" destOrd="0" presId="urn:microsoft.com/office/officeart/2005/8/layout/vList2"/>
    <dgm:cxn modelId="{71AFE86D-0158-43C9-824F-B7F353A9F114}" type="presParOf" srcId="{13BF978C-4987-4128-9032-AB9C52531399}" destId="{F29015CC-5BB5-420D-92AD-C0ADA01CEDB6}" srcOrd="7" destOrd="0" presId="urn:microsoft.com/office/officeart/2005/8/layout/vList2"/>
    <dgm:cxn modelId="{B1C5CD42-2973-43FD-A3EF-19F9F1A6085C}" type="presParOf" srcId="{13BF978C-4987-4128-9032-AB9C52531399}" destId="{6E1D16A3-7223-4C1D-8788-3C0B1722026B}" srcOrd="8" destOrd="0" presId="urn:microsoft.com/office/officeart/2005/8/layout/vList2"/>
    <dgm:cxn modelId="{D1932009-6489-4D03-9AE9-86B282155B21}" type="presParOf" srcId="{13BF978C-4987-4128-9032-AB9C52531399}" destId="{AE94551D-5C8B-4AC7-8AF4-C2B3AEEC57B4}" srcOrd="9" destOrd="0" presId="urn:microsoft.com/office/officeart/2005/8/layout/vList2"/>
    <dgm:cxn modelId="{C17B4BAA-EDB4-4AAA-A6CB-33A50A409A1F}" type="presParOf" srcId="{13BF978C-4987-4128-9032-AB9C52531399}" destId="{740CFE1B-3A55-44F4-B0E5-8533C73805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03373C-E958-4C44-B84B-8A259903B3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3464802-31DB-47DB-9219-6520F12CFD48}">
      <dgm:prSet/>
      <dgm:spPr/>
      <dgm:t>
        <a:bodyPr/>
        <a:lstStyle/>
        <a:p>
          <a:pPr rtl="0"/>
          <a:r>
            <a:rPr lang="pl-PL" b="0" i="0" baseline="0" smtClean="0"/>
            <a:t>Ustanowione przez organy samorządu terytorialnego oraz terenowe organy administracji rządowej</a:t>
          </a:r>
          <a:endParaRPr lang="pl-PL"/>
        </a:p>
      </dgm:t>
    </dgm:pt>
    <dgm:pt modelId="{5E5B30A0-6759-4BD1-B647-B49FF3D96DE3}" type="parTrans" cxnId="{D4F01781-6BA3-40B4-AA6D-64AF54B39629}">
      <dgm:prSet/>
      <dgm:spPr/>
      <dgm:t>
        <a:bodyPr/>
        <a:lstStyle/>
        <a:p>
          <a:endParaRPr lang="pl-PL"/>
        </a:p>
      </dgm:t>
    </dgm:pt>
    <dgm:pt modelId="{6BA91CC9-B0A8-4445-B572-C93C4F62EE07}" type="sibTrans" cxnId="{D4F01781-6BA3-40B4-AA6D-64AF54B39629}">
      <dgm:prSet/>
      <dgm:spPr/>
      <dgm:t>
        <a:bodyPr/>
        <a:lstStyle/>
        <a:p>
          <a:endParaRPr lang="pl-PL"/>
        </a:p>
      </dgm:t>
    </dgm:pt>
    <dgm:pt modelId="{7DE06291-9A42-4839-87D7-F2C26B026738}">
      <dgm:prSet/>
      <dgm:spPr/>
      <dgm:t>
        <a:bodyPr/>
        <a:lstStyle/>
        <a:p>
          <a:pPr rtl="0"/>
          <a:r>
            <a:rPr lang="pl-PL" b="0" i="0" baseline="0" smtClean="0"/>
            <a:t>Obowiązują na obszarze działania organów, które je ustanowiły</a:t>
          </a:r>
          <a:endParaRPr lang="pl-PL"/>
        </a:p>
      </dgm:t>
    </dgm:pt>
    <dgm:pt modelId="{04E81014-ACFF-4C2F-B04E-F5DA3A5C9B20}" type="parTrans" cxnId="{C447048A-E4FD-45B9-A147-F2FB7B6D37D4}">
      <dgm:prSet/>
      <dgm:spPr/>
      <dgm:t>
        <a:bodyPr/>
        <a:lstStyle/>
        <a:p>
          <a:endParaRPr lang="pl-PL"/>
        </a:p>
      </dgm:t>
    </dgm:pt>
    <dgm:pt modelId="{2A4EE454-AE68-4C6A-BC3F-473F1B34B919}" type="sibTrans" cxnId="{C447048A-E4FD-45B9-A147-F2FB7B6D37D4}">
      <dgm:prSet/>
      <dgm:spPr/>
      <dgm:t>
        <a:bodyPr/>
        <a:lstStyle/>
        <a:p>
          <a:endParaRPr lang="pl-PL"/>
        </a:p>
      </dgm:t>
    </dgm:pt>
    <dgm:pt modelId="{041BF4B4-2292-48F0-BB6A-52CA2972DC51}">
      <dgm:prSet/>
      <dgm:spPr/>
      <dgm:t>
        <a:bodyPr/>
        <a:lstStyle/>
        <a:p>
          <a:pPr rtl="0"/>
          <a:r>
            <a:rPr lang="pl-PL" b="0" i="0" baseline="0" smtClean="0"/>
            <a:t>Wydane na podstawie i w granicach upoważnień zawartych w ustawie</a:t>
          </a:r>
          <a:endParaRPr lang="pl-PL"/>
        </a:p>
      </dgm:t>
    </dgm:pt>
    <dgm:pt modelId="{8BB3DA38-0B72-4AE8-950F-F0E17645BA66}" type="parTrans" cxnId="{56288F8C-F95D-4313-A160-2240D3C03B49}">
      <dgm:prSet/>
      <dgm:spPr/>
      <dgm:t>
        <a:bodyPr/>
        <a:lstStyle/>
        <a:p>
          <a:endParaRPr lang="pl-PL"/>
        </a:p>
      </dgm:t>
    </dgm:pt>
    <dgm:pt modelId="{607CE721-0F34-4461-AB82-CF89A48AC0B9}" type="sibTrans" cxnId="{56288F8C-F95D-4313-A160-2240D3C03B49}">
      <dgm:prSet/>
      <dgm:spPr/>
      <dgm:t>
        <a:bodyPr/>
        <a:lstStyle/>
        <a:p>
          <a:endParaRPr lang="pl-PL"/>
        </a:p>
      </dgm:t>
    </dgm:pt>
    <dgm:pt modelId="{46F3C393-B54B-4D91-8497-6809950D3089}">
      <dgm:prSet/>
      <dgm:spPr/>
      <dgm:t>
        <a:bodyPr/>
        <a:lstStyle/>
        <a:p>
          <a:pPr rtl="0"/>
          <a:r>
            <a:rPr lang="pl-PL" b="0" i="0" baseline="0" smtClean="0"/>
            <a:t>Nie mogą być podstawą praw i obowiązków wszystkich jednostek</a:t>
          </a:r>
          <a:endParaRPr lang="pl-PL"/>
        </a:p>
      </dgm:t>
    </dgm:pt>
    <dgm:pt modelId="{42F67E7F-27E1-4183-8800-4309FC0F7577}" type="parTrans" cxnId="{4626ABCC-40F7-4485-9E0B-D0AA8B3300CC}">
      <dgm:prSet/>
      <dgm:spPr/>
      <dgm:t>
        <a:bodyPr/>
        <a:lstStyle/>
        <a:p>
          <a:endParaRPr lang="pl-PL"/>
        </a:p>
      </dgm:t>
    </dgm:pt>
    <dgm:pt modelId="{4D984217-CADA-43A6-A841-5C14E9C09353}" type="sibTrans" cxnId="{4626ABCC-40F7-4485-9E0B-D0AA8B3300CC}">
      <dgm:prSet/>
      <dgm:spPr/>
      <dgm:t>
        <a:bodyPr/>
        <a:lstStyle/>
        <a:p>
          <a:endParaRPr lang="pl-PL"/>
        </a:p>
      </dgm:t>
    </dgm:pt>
    <dgm:pt modelId="{B9AA9ABF-2B55-47E7-93F0-21174DCF3908}">
      <dgm:prSet/>
      <dgm:spPr/>
      <dgm:t>
        <a:bodyPr/>
        <a:lstStyle/>
        <a:p>
          <a:pPr rtl="0"/>
          <a:r>
            <a:rPr lang="pl-PL" b="0" i="0" baseline="0" smtClean="0"/>
            <a:t>Mogą być ogłaszane w dziennikach urzędowych</a:t>
          </a:r>
          <a:endParaRPr lang="pl-PL"/>
        </a:p>
      </dgm:t>
    </dgm:pt>
    <dgm:pt modelId="{853D4051-3E0A-4A4C-9957-864A36036995}" type="parTrans" cxnId="{94620D3A-14CB-4042-8C9C-87C51B362DA1}">
      <dgm:prSet/>
      <dgm:spPr/>
      <dgm:t>
        <a:bodyPr/>
        <a:lstStyle/>
        <a:p>
          <a:endParaRPr lang="pl-PL"/>
        </a:p>
      </dgm:t>
    </dgm:pt>
    <dgm:pt modelId="{FFFDE703-0F51-416B-BD15-02FA27AE6CA6}" type="sibTrans" cxnId="{94620D3A-14CB-4042-8C9C-87C51B362DA1}">
      <dgm:prSet/>
      <dgm:spPr/>
      <dgm:t>
        <a:bodyPr/>
        <a:lstStyle/>
        <a:p>
          <a:endParaRPr lang="pl-PL"/>
        </a:p>
      </dgm:t>
    </dgm:pt>
    <dgm:pt modelId="{FDDF9DC9-060E-4E03-910E-84A8923BE555}" type="pres">
      <dgm:prSet presAssocID="{6103373C-E958-4C44-B84B-8A259903B300}" presName="linear" presStyleCnt="0">
        <dgm:presLayoutVars>
          <dgm:animLvl val="lvl"/>
          <dgm:resizeHandles val="exact"/>
        </dgm:presLayoutVars>
      </dgm:prSet>
      <dgm:spPr/>
    </dgm:pt>
    <dgm:pt modelId="{2C102300-EF02-4F55-AD75-EBC6C280DDA2}" type="pres">
      <dgm:prSet presAssocID="{23464802-31DB-47DB-9219-6520F12CFD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B806D1-DF15-4EA0-B4A5-E20C077FE3A1}" type="pres">
      <dgm:prSet presAssocID="{6BA91CC9-B0A8-4445-B572-C93C4F62EE07}" presName="spacer" presStyleCnt="0"/>
      <dgm:spPr/>
    </dgm:pt>
    <dgm:pt modelId="{ABAB1F3B-95E6-48F4-9F74-819AF332E05D}" type="pres">
      <dgm:prSet presAssocID="{7DE06291-9A42-4839-87D7-F2C26B0267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8E56A06-65D6-4D20-B7CF-26382A8B2451}" type="pres">
      <dgm:prSet presAssocID="{2A4EE454-AE68-4C6A-BC3F-473F1B34B919}" presName="spacer" presStyleCnt="0"/>
      <dgm:spPr/>
    </dgm:pt>
    <dgm:pt modelId="{B111FAB1-C40E-45E3-885B-D54D371A4DFF}" type="pres">
      <dgm:prSet presAssocID="{041BF4B4-2292-48F0-BB6A-52CA2972DC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E17F6A-F724-4ADE-9977-1E13F411F51A}" type="pres">
      <dgm:prSet presAssocID="{607CE721-0F34-4461-AB82-CF89A48AC0B9}" presName="spacer" presStyleCnt="0"/>
      <dgm:spPr/>
    </dgm:pt>
    <dgm:pt modelId="{96026D32-44FB-4047-92E6-AF1252AB6E13}" type="pres">
      <dgm:prSet presAssocID="{46F3C393-B54B-4D91-8497-6809950D30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420A979-E0DB-44AA-B0FD-2B019CB5B50E}" type="pres">
      <dgm:prSet presAssocID="{4D984217-CADA-43A6-A841-5C14E9C09353}" presName="spacer" presStyleCnt="0"/>
      <dgm:spPr/>
    </dgm:pt>
    <dgm:pt modelId="{6EA5BD77-9485-4E40-9771-69DD67BAAC2D}" type="pres">
      <dgm:prSet presAssocID="{B9AA9ABF-2B55-47E7-93F0-21174DCF390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EB94EA0-D00E-4CC6-8673-2532D50EFF38}" type="presOf" srcId="{23464802-31DB-47DB-9219-6520F12CFD48}" destId="{2C102300-EF02-4F55-AD75-EBC6C280DDA2}" srcOrd="0" destOrd="0" presId="urn:microsoft.com/office/officeart/2005/8/layout/vList2"/>
    <dgm:cxn modelId="{94620D3A-14CB-4042-8C9C-87C51B362DA1}" srcId="{6103373C-E958-4C44-B84B-8A259903B300}" destId="{B9AA9ABF-2B55-47E7-93F0-21174DCF3908}" srcOrd="4" destOrd="0" parTransId="{853D4051-3E0A-4A4C-9957-864A36036995}" sibTransId="{FFFDE703-0F51-416B-BD15-02FA27AE6CA6}"/>
    <dgm:cxn modelId="{AC21F4F2-DBD6-41E9-B288-3A8DAE29BE1B}" type="presOf" srcId="{46F3C393-B54B-4D91-8497-6809950D3089}" destId="{96026D32-44FB-4047-92E6-AF1252AB6E13}" srcOrd="0" destOrd="0" presId="urn:microsoft.com/office/officeart/2005/8/layout/vList2"/>
    <dgm:cxn modelId="{C447048A-E4FD-45B9-A147-F2FB7B6D37D4}" srcId="{6103373C-E958-4C44-B84B-8A259903B300}" destId="{7DE06291-9A42-4839-87D7-F2C26B026738}" srcOrd="1" destOrd="0" parTransId="{04E81014-ACFF-4C2F-B04E-F5DA3A5C9B20}" sibTransId="{2A4EE454-AE68-4C6A-BC3F-473F1B34B919}"/>
    <dgm:cxn modelId="{AD0AE6F0-6E1D-4754-A72B-BFCE57AB0D32}" type="presOf" srcId="{B9AA9ABF-2B55-47E7-93F0-21174DCF3908}" destId="{6EA5BD77-9485-4E40-9771-69DD67BAAC2D}" srcOrd="0" destOrd="0" presId="urn:microsoft.com/office/officeart/2005/8/layout/vList2"/>
    <dgm:cxn modelId="{D4F01781-6BA3-40B4-AA6D-64AF54B39629}" srcId="{6103373C-E958-4C44-B84B-8A259903B300}" destId="{23464802-31DB-47DB-9219-6520F12CFD48}" srcOrd="0" destOrd="0" parTransId="{5E5B30A0-6759-4BD1-B647-B49FF3D96DE3}" sibTransId="{6BA91CC9-B0A8-4445-B572-C93C4F62EE07}"/>
    <dgm:cxn modelId="{4626ABCC-40F7-4485-9E0B-D0AA8B3300CC}" srcId="{6103373C-E958-4C44-B84B-8A259903B300}" destId="{46F3C393-B54B-4D91-8497-6809950D3089}" srcOrd="3" destOrd="0" parTransId="{42F67E7F-27E1-4183-8800-4309FC0F7577}" sibTransId="{4D984217-CADA-43A6-A841-5C14E9C09353}"/>
    <dgm:cxn modelId="{486B9E73-C6BA-48FC-9DA9-B6C98A295EA9}" type="presOf" srcId="{6103373C-E958-4C44-B84B-8A259903B300}" destId="{FDDF9DC9-060E-4E03-910E-84A8923BE555}" srcOrd="0" destOrd="0" presId="urn:microsoft.com/office/officeart/2005/8/layout/vList2"/>
    <dgm:cxn modelId="{8083E7B6-549F-417A-B887-518ABC7E4688}" type="presOf" srcId="{041BF4B4-2292-48F0-BB6A-52CA2972DC51}" destId="{B111FAB1-C40E-45E3-885B-D54D371A4DFF}" srcOrd="0" destOrd="0" presId="urn:microsoft.com/office/officeart/2005/8/layout/vList2"/>
    <dgm:cxn modelId="{B6D35884-7FE6-43D2-91ED-14C2DBC03438}" type="presOf" srcId="{7DE06291-9A42-4839-87D7-F2C26B026738}" destId="{ABAB1F3B-95E6-48F4-9F74-819AF332E05D}" srcOrd="0" destOrd="0" presId="urn:microsoft.com/office/officeart/2005/8/layout/vList2"/>
    <dgm:cxn modelId="{56288F8C-F95D-4313-A160-2240D3C03B49}" srcId="{6103373C-E958-4C44-B84B-8A259903B300}" destId="{041BF4B4-2292-48F0-BB6A-52CA2972DC51}" srcOrd="2" destOrd="0" parTransId="{8BB3DA38-0B72-4AE8-950F-F0E17645BA66}" sibTransId="{607CE721-0F34-4461-AB82-CF89A48AC0B9}"/>
    <dgm:cxn modelId="{C813D3FF-2592-4596-A021-505C78FC819F}" type="presParOf" srcId="{FDDF9DC9-060E-4E03-910E-84A8923BE555}" destId="{2C102300-EF02-4F55-AD75-EBC6C280DDA2}" srcOrd="0" destOrd="0" presId="urn:microsoft.com/office/officeart/2005/8/layout/vList2"/>
    <dgm:cxn modelId="{A84A7494-7403-41AD-8501-1DD4B7FA31F8}" type="presParOf" srcId="{FDDF9DC9-060E-4E03-910E-84A8923BE555}" destId="{5AB806D1-DF15-4EA0-B4A5-E20C077FE3A1}" srcOrd="1" destOrd="0" presId="urn:microsoft.com/office/officeart/2005/8/layout/vList2"/>
    <dgm:cxn modelId="{FCE2F18C-EF35-4970-B026-CAFD9E39ACEB}" type="presParOf" srcId="{FDDF9DC9-060E-4E03-910E-84A8923BE555}" destId="{ABAB1F3B-95E6-48F4-9F74-819AF332E05D}" srcOrd="2" destOrd="0" presId="urn:microsoft.com/office/officeart/2005/8/layout/vList2"/>
    <dgm:cxn modelId="{AD5EBD97-C844-43A9-89AA-2D3D4B2DF354}" type="presParOf" srcId="{FDDF9DC9-060E-4E03-910E-84A8923BE555}" destId="{F8E56A06-65D6-4D20-B7CF-26382A8B2451}" srcOrd="3" destOrd="0" presId="urn:microsoft.com/office/officeart/2005/8/layout/vList2"/>
    <dgm:cxn modelId="{07FC712E-C35E-4744-BBDD-CC57C9A60928}" type="presParOf" srcId="{FDDF9DC9-060E-4E03-910E-84A8923BE555}" destId="{B111FAB1-C40E-45E3-885B-D54D371A4DFF}" srcOrd="4" destOrd="0" presId="urn:microsoft.com/office/officeart/2005/8/layout/vList2"/>
    <dgm:cxn modelId="{F406DCD0-AC7C-47B0-81D9-6F59A0857F82}" type="presParOf" srcId="{FDDF9DC9-060E-4E03-910E-84A8923BE555}" destId="{7BE17F6A-F724-4ADE-9977-1E13F411F51A}" srcOrd="5" destOrd="0" presId="urn:microsoft.com/office/officeart/2005/8/layout/vList2"/>
    <dgm:cxn modelId="{591892B1-5A65-4E5F-A184-A12C60D3AB1C}" type="presParOf" srcId="{FDDF9DC9-060E-4E03-910E-84A8923BE555}" destId="{96026D32-44FB-4047-92E6-AF1252AB6E13}" srcOrd="6" destOrd="0" presId="urn:microsoft.com/office/officeart/2005/8/layout/vList2"/>
    <dgm:cxn modelId="{9072515F-1A05-4941-A434-542DBAD309B6}" type="presParOf" srcId="{FDDF9DC9-060E-4E03-910E-84A8923BE555}" destId="{1420A979-E0DB-44AA-B0FD-2B019CB5B50E}" srcOrd="7" destOrd="0" presId="urn:microsoft.com/office/officeart/2005/8/layout/vList2"/>
    <dgm:cxn modelId="{A0401852-8B3F-49C4-ACBB-86218A19EEFA}" type="presParOf" srcId="{FDDF9DC9-060E-4E03-910E-84A8923BE555}" destId="{6EA5BD77-9485-4E40-9771-69DD67BAAC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1242EC-4D60-415F-90B4-A2C48EFA1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5ACEC594-C8FF-4241-BAE5-B2D15CA3A77B}">
      <dgm:prSet/>
      <dgm:spPr/>
      <dgm:t>
        <a:bodyPr/>
        <a:lstStyle/>
        <a:p>
          <a:pPr rtl="0"/>
          <a:r>
            <a:rPr lang="pl-PL" b="0" i="0" baseline="0" smtClean="0"/>
            <a:t>Akt prawny o charakterze powszechnie obowiązującym</a:t>
          </a:r>
          <a:endParaRPr lang="pl-PL"/>
        </a:p>
      </dgm:t>
    </dgm:pt>
    <dgm:pt modelId="{1031C6BE-E78F-4033-89E6-D2605A7CFBBD}" type="parTrans" cxnId="{B8E4EBB5-CFBA-42BB-B71F-17D7893AAAB1}">
      <dgm:prSet/>
      <dgm:spPr/>
      <dgm:t>
        <a:bodyPr/>
        <a:lstStyle/>
        <a:p>
          <a:endParaRPr lang="pl-PL"/>
        </a:p>
      </dgm:t>
    </dgm:pt>
    <dgm:pt modelId="{4F933DDB-DD2D-4E7B-8CFD-5221E5D47F19}" type="sibTrans" cxnId="{B8E4EBB5-CFBA-42BB-B71F-17D7893AAAB1}">
      <dgm:prSet/>
      <dgm:spPr/>
      <dgm:t>
        <a:bodyPr/>
        <a:lstStyle/>
        <a:p>
          <a:endParaRPr lang="pl-PL"/>
        </a:p>
      </dgm:t>
    </dgm:pt>
    <dgm:pt modelId="{FDF3894A-F51C-4D26-AB31-9E0BEA0C75BA}">
      <dgm:prSet/>
      <dgm:spPr/>
      <dgm:t>
        <a:bodyPr/>
        <a:lstStyle/>
        <a:p>
          <a:pPr rtl="0"/>
          <a:r>
            <a:rPr lang="pl-PL" b="0" i="0" baseline="0" smtClean="0"/>
            <a:t>Uchwalanie przez Parlament</a:t>
          </a:r>
          <a:endParaRPr lang="pl-PL"/>
        </a:p>
      </dgm:t>
    </dgm:pt>
    <dgm:pt modelId="{DA294A7F-FDEF-4192-870B-0C6A90F22F0B}" type="parTrans" cxnId="{CA7389E6-4535-4466-973B-7E9287498F1D}">
      <dgm:prSet/>
      <dgm:spPr/>
      <dgm:t>
        <a:bodyPr/>
        <a:lstStyle/>
        <a:p>
          <a:endParaRPr lang="pl-PL"/>
        </a:p>
      </dgm:t>
    </dgm:pt>
    <dgm:pt modelId="{FE7AC093-72E3-45FC-9DB7-A6206AA85F78}" type="sibTrans" cxnId="{CA7389E6-4535-4466-973B-7E9287498F1D}">
      <dgm:prSet/>
      <dgm:spPr/>
      <dgm:t>
        <a:bodyPr/>
        <a:lstStyle/>
        <a:p>
          <a:endParaRPr lang="pl-PL"/>
        </a:p>
      </dgm:t>
    </dgm:pt>
    <dgm:pt modelId="{FB999A20-6B4D-4B17-BF9A-D64920EF0DAE}">
      <dgm:prSet/>
      <dgm:spPr/>
      <dgm:t>
        <a:bodyPr/>
        <a:lstStyle/>
        <a:p>
          <a:pPr rtl="0"/>
          <a:r>
            <a:rPr lang="pl-PL" b="0" i="0" baseline="0" smtClean="0"/>
            <a:t>Ogłasza się w Dzienniku Ustaw</a:t>
          </a:r>
          <a:endParaRPr lang="pl-PL"/>
        </a:p>
      </dgm:t>
    </dgm:pt>
    <dgm:pt modelId="{02A07D64-C049-4447-B3A5-5B811023E40F}" type="parTrans" cxnId="{44DC755E-B7DB-41C3-80FC-D4B52ABA1C8A}">
      <dgm:prSet/>
      <dgm:spPr/>
      <dgm:t>
        <a:bodyPr/>
        <a:lstStyle/>
        <a:p>
          <a:endParaRPr lang="pl-PL"/>
        </a:p>
      </dgm:t>
    </dgm:pt>
    <dgm:pt modelId="{DDCAE812-4350-4B52-90E5-6D25F747DACA}" type="sibTrans" cxnId="{44DC755E-B7DB-41C3-80FC-D4B52ABA1C8A}">
      <dgm:prSet/>
      <dgm:spPr/>
      <dgm:t>
        <a:bodyPr/>
        <a:lstStyle/>
        <a:p>
          <a:endParaRPr lang="pl-PL"/>
        </a:p>
      </dgm:t>
    </dgm:pt>
    <dgm:pt modelId="{C300BEC9-394E-4083-BFFF-6042A6084B77}">
      <dgm:prSet/>
      <dgm:spPr/>
      <dgm:t>
        <a:bodyPr/>
        <a:lstStyle/>
        <a:p>
          <a:pPr rtl="0"/>
          <a:r>
            <a:rPr lang="pl-PL" b="0" i="0" baseline="0" smtClean="0"/>
            <a:t>Podpisanie przez Prezydenta</a:t>
          </a:r>
          <a:endParaRPr lang="pl-PL"/>
        </a:p>
      </dgm:t>
    </dgm:pt>
    <dgm:pt modelId="{DC5626FF-1133-405E-896A-4A5A91D97BE9}" type="parTrans" cxnId="{8D73FB9E-3E5B-44C3-97A5-835C7A602462}">
      <dgm:prSet/>
      <dgm:spPr/>
      <dgm:t>
        <a:bodyPr/>
        <a:lstStyle/>
        <a:p>
          <a:endParaRPr lang="pl-PL"/>
        </a:p>
      </dgm:t>
    </dgm:pt>
    <dgm:pt modelId="{F831BDF3-F011-4304-A15C-2B9BD4EE47DC}" type="sibTrans" cxnId="{8D73FB9E-3E5B-44C3-97A5-835C7A602462}">
      <dgm:prSet/>
      <dgm:spPr/>
      <dgm:t>
        <a:bodyPr/>
        <a:lstStyle/>
        <a:p>
          <a:endParaRPr lang="pl-PL"/>
        </a:p>
      </dgm:t>
    </dgm:pt>
    <dgm:pt modelId="{9417B020-153B-4EFF-A0CE-456C3B4B899C}">
      <dgm:prSet/>
      <dgm:spPr/>
      <dgm:t>
        <a:bodyPr/>
        <a:lstStyle/>
        <a:p>
          <a:pPr rtl="0"/>
          <a:r>
            <a:rPr lang="pl-PL" b="0" i="0" baseline="0" smtClean="0"/>
            <a:t>Akty o charakterze ogólnym zawierają normy generalne i abstrakcyjne </a:t>
          </a:r>
          <a:endParaRPr lang="pl-PL"/>
        </a:p>
      </dgm:t>
    </dgm:pt>
    <dgm:pt modelId="{FF6E7F0D-FFFC-4071-895A-29FB3C310C79}" type="parTrans" cxnId="{3210EFAE-4FE3-41BF-9245-277CD96B8635}">
      <dgm:prSet/>
      <dgm:spPr/>
      <dgm:t>
        <a:bodyPr/>
        <a:lstStyle/>
        <a:p>
          <a:endParaRPr lang="pl-PL"/>
        </a:p>
      </dgm:t>
    </dgm:pt>
    <dgm:pt modelId="{037B15D5-A1E7-45E1-AB70-E1DF61373907}" type="sibTrans" cxnId="{3210EFAE-4FE3-41BF-9245-277CD96B8635}">
      <dgm:prSet/>
      <dgm:spPr/>
      <dgm:t>
        <a:bodyPr/>
        <a:lstStyle/>
        <a:p>
          <a:endParaRPr lang="pl-PL"/>
        </a:p>
      </dgm:t>
    </dgm:pt>
    <dgm:pt modelId="{AE8D63AB-D2C3-4275-88DE-879C1304BC31}" type="pres">
      <dgm:prSet presAssocID="{891242EC-4D60-415F-90B4-A2C48EFA1F55}" presName="linear" presStyleCnt="0">
        <dgm:presLayoutVars>
          <dgm:animLvl val="lvl"/>
          <dgm:resizeHandles val="exact"/>
        </dgm:presLayoutVars>
      </dgm:prSet>
      <dgm:spPr/>
    </dgm:pt>
    <dgm:pt modelId="{B581F87B-8466-40B4-BFEF-A6779BB907A0}" type="pres">
      <dgm:prSet presAssocID="{5ACEC594-C8FF-4241-BAE5-B2D15CA3A7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3EE9A2-7EDE-46A5-8A50-BE791F07F0DA}" type="pres">
      <dgm:prSet presAssocID="{4F933DDB-DD2D-4E7B-8CFD-5221E5D47F19}" presName="spacer" presStyleCnt="0"/>
      <dgm:spPr/>
    </dgm:pt>
    <dgm:pt modelId="{8E66FAF3-9C8B-49AB-89E5-5E9A671A297F}" type="pres">
      <dgm:prSet presAssocID="{FDF3894A-F51C-4D26-AB31-9E0BEA0C75B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B1F2F00-B6CD-4FFC-8FB3-2EA67C32DE27}" type="pres">
      <dgm:prSet presAssocID="{FE7AC093-72E3-45FC-9DB7-A6206AA85F78}" presName="spacer" presStyleCnt="0"/>
      <dgm:spPr/>
    </dgm:pt>
    <dgm:pt modelId="{81ECFD32-3FF3-425D-AE92-029A80084C17}" type="pres">
      <dgm:prSet presAssocID="{FB999A20-6B4D-4B17-BF9A-D64920EF0D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1A70C0-371C-469E-92A3-788820928D1A}" type="pres">
      <dgm:prSet presAssocID="{DDCAE812-4350-4B52-90E5-6D25F747DACA}" presName="spacer" presStyleCnt="0"/>
      <dgm:spPr/>
    </dgm:pt>
    <dgm:pt modelId="{D7F2A13E-BDD9-4FC1-8D96-BA4207868216}" type="pres">
      <dgm:prSet presAssocID="{C300BEC9-394E-4083-BFFF-6042A6084B7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605EDCB-BE64-4657-9785-0926FAA1C0D3}" type="pres">
      <dgm:prSet presAssocID="{F831BDF3-F011-4304-A15C-2B9BD4EE47DC}" presName="spacer" presStyleCnt="0"/>
      <dgm:spPr/>
    </dgm:pt>
    <dgm:pt modelId="{F388AB98-1FFB-4596-B4DB-46F711132E02}" type="pres">
      <dgm:prSet presAssocID="{9417B020-153B-4EFF-A0CE-456C3B4B899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A7389E6-4535-4466-973B-7E9287498F1D}" srcId="{891242EC-4D60-415F-90B4-A2C48EFA1F55}" destId="{FDF3894A-F51C-4D26-AB31-9E0BEA0C75BA}" srcOrd="1" destOrd="0" parTransId="{DA294A7F-FDEF-4192-870B-0C6A90F22F0B}" sibTransId="{FE7AC093-72E3-45FC-9DB7-A6206AA85F78}"/>
    <dgm:cxn modelId="{3210EFAE-4FE3-41BF-9245-277CD96B8635}" srcId="{891242EC-4D60-415F-90B4-A2C48EFA1F55}" destId="{9417B020-153B-4EFF-A0CE-456C3B4B899C}" srcOrd="4" destOrd="0" parTransId="{FF6E7F0D-FFFC-4071-895A-29FB3C310C79}" sibTransId="{037B15D5-A1E7-45E1-AB70-E1DF61373907}"/>
    <dgm:cxn modelId="{3BC9E27E-D7BD-4897-899E-64BFCD899349}" type="presOf" srcId="{891242EC-4D60-415F-90B4-A2C48EFA1F55}" destId="{AE8D63AB-D2C3-4275-88DE-879C1304BC31}" srcOrd="0" destOrd="0" presId="urn:microsoft.com/office/officeart/2005/8/layout/vList2"/>
    <dgm:cxn modelId="{F560187E-EF8F-441A-8603-612000B25816}" type="presOf" srcId="{5ACEC594-C8FF-4241-BAE5-B2D15CA3A77B}" destId="{B581F87B-8466-40B4-BFEF-A6779BB907A0}" srcOrd="0" destOrd="0" presId="urn:microsoft.com/office/officeart/2005/8/layout/vList2"/>
    <dgm:cxn modelId="{B8E4EBB5-CFBA-42BB-B71F-17D7893AAAB1}" srcId="{891242EC-4D60-415F-90B4-A2C48EFA1F55}" destId="{5ACEC594-C8FF-4241-BAE5-B2D15CA3A77B}" srcOrd="0" destOrd="0" parTransId="{1031C6BE-E78F-4033-89E6-D2605A7CFBBD}" sibTransId="{4F933DDB-DD2D-4E7B-8CFD-5221E5D47F19}"/>
    <dgm:cxn modelId="{BC9A49BC-65D6-4EBF-B5D0-5AB4D82712AA}" type="presOf" srcId="{FB999A20-6B4D-4B17-BF9A-D64920EF0DAE}" destId="{81ECFD32-3FF3-425D-AE92-029A80084C17}" srcOrd="0" destOrd="0" presId="urn:microsoft.com/office/officeart/2005/8/layout/vList2"/>
    <dgm:cxn modelId="{41266169-2E4E-4192-A6A8-C0C8C428467E}" type="presOf" srcId="{9417B020-153B-4EFF-A0CE-456C3B4B899C}" destId="{F388AB98-1FFB-4596-B4DB-46F711132E02}" srcOrd="0" destOrd="0" presId="urn:microsoft.com/office/officeart/2005/8/layout/vList2"/>
    <dgm:cxn modelId="{8D73FB9E-3E5B-44C3-97A5-835C7A602462}" srcId="{891242EC-4D60-415F-90B4-A2C48EFA1F55}" destId="{C300BEC9-394E-4083-BFFF-6042A6084B77}" srcOrd="3" destOrd="0" parTransId="{DC5626FF-1133-405E-896A-4A5A91D97BE9}" sibTransId="{F831BDF3-F011-4304-A15C-2B9BD4EE47DC}"/>
    <dgm:cxn modelId="{7F76361C-203C-425F-97BA-F1BC9F322DA5}" type="presOf" srcId="{FDF3894A-F51C-4D26-AB31-9E0BEA0C75BA}" destId="{8E66FAF3-9C8B-49AB-89E5-5E9A671A297F}" srcOrd="0" destOrd="0" presId="urn:microsoft.com/office/officeart/2005/8/layout/vList2"/>
    <dgm:cxn modelId="{44DC755E-B7DB-41C3-80FC-D4B52ABA1C8A}" srcId="{891242EC-4D60-415F-90B4-A2C48EFA1F55}" destId="{FB999A20-6B4D-4B17-BF9A-D64920EF0DAE}" srcOrd="2" destOrd="0" parTransId="{02A07D64-C049-4447-B3A5-5B811023E40F}" sibTransId="{DDCAE812-4350-4B52-90E5-6D25F747DACA}"/>
    <dgm:cxn modelId="{89794462-A803-4541-9756-FC853C42AF52}" type="presOf" srcId="{C300BEC9-394E-4083-BFFF-6042A6084B77}" destId="{D7F2A13E-BDD9-4FC1-8D96-BA4207868216}" srcOrd="0" destOrd="0" presId="urn:microsoft.com/office/officeart/2005/8/layout/vList2"/>
    <dgm:cxn modelId="{493972EE-1990-44AC-B51E-5258289EE1B0}" type="presParOf" srcId="{AE8D63AB-D2C3-4275-88DE-879C1304BC31}" destId="{B581F87B-8466-40B4-BFEF-A6779BB907A0}" srcOrd="0" destOrd="0" presId="urn:microsoft.com/office/officeart/2005/8/layout/vList2"/>
    <dgm:cxn modelId="{C2B882C3-B2AB-47E4-ACBC-E920274670A2}" type="presParOf" srcId="{AE8D63AB-D2C3-4275-88DE-879C1304BC31}" destId="{A53EE9A2-7EDE-46A5-8A50-BE791F07F0DA}" srcOrd="1" destOrd="0" presId="urn:microsoft.com/office/officeart/2005/8/layout/vList2"/>
    <dgm:cxn modelId="{C9D77214-C6BA-4AB4-B404-A6E79B1C10E2}" type="presParOf" srcId="{AE8D63AB-D2C3-4275-88DE-879C1304BC31}" destId="{8E66FAF3-9C8B-49AB-89E5-5E9A671A297F}" srcOrd="2" destOrd="0" presId="urn:microsoft.com/office/officeart/2005/8/layout/vList2"/>
    <dgm:cxn modelId="{72F52F0D-2A13-4928-AEEB-46C3769BD3D2}" type="presParOf" srcId="{AE8D63AB-D2C3-4275-88DE-879C1304BC31}" destId="{4B1F2F00-B6CD-4FFC-8FB3-2EA67C32DE27}" srcOrd="3" destOrd="0" presId="urn:microsoft.com/office/officeart/2005/8/layout/vList2"/>
    <dgm:cxn modelId="{55C29833-5BDE-46A7-BA69-99CF21646306}" type="presParOf" srcId="{AE8D63AB-D2C3-4275-88DE-879C1304BC31}" destId="{81ECFD32-3FF3-425D-AE92-029A80084C17}" srcOrd="4" destOrd="0" presId="urn:microsoft.com/office/officeart/2005/8/layout/vList2"/>
    <dgm:cxn modelId="{ED5E0A19-7FCD-4BA9-A980-01EAC8219A17}" type="presParOf" srcId="{AE8D63AB-D2C3-4275-88DE-879C1304BC31}" destId="{0B1A70C0-371C-469E-92A3-788820928D1A}" srcOrd="5" destOrd="0" presId="urn:microsoft.com/office/officeart/2005/8/layout/vList2"/>
    <dgm:cxn modelId="{F37BE5D9-CF01-486C-8FA3-77BA755913D6}" type="presParOf" srcId="{AE8D63AB-D2C3-4275-88DE-879C1304BC31}" destId="{D7F2A13E-BDD9-4FC1-8D96-BA4207868216}" srcOrd="6" destOrd="0" presId="urn:microsoft.com/office/officeart/2005/8/layout/vList2"/>
    <dgm:cxn modelId="{D4C51CA7-940A-4E94-8130-ECCDB0C46946}" type="presParOf" srcId="{AE8D63AB-D2C3-4275-88DE-879C1304BC31}" destId="{9605EDCB-BE64-4657-9785-0926FAA1C0D3}" srcOrd="7" destOrd="0" presId="urn:microsoft.com/office/officeart/2005/8/layout/vList2"/>
    <dgm:cxn modelId="{0854969A-C63E-4135-A52C-98CAE24B4A24}" type="presParOf" srcId="{AE8D63AB-D2C3-4275-88DE-879C1304BC31}" destId="{F388AB98-1FFB-4596-B4DB-46F711132E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A2EFB-CED0-4F87-A770-214B8DC0B799}">
      <dsp:nvSpPr>
        <dsp:cNvPr id="0" name=""/>
        <dsp:cNvSpPr/>
      </dsp:nvSpPr>
      <dsp:spPr>
        <a:xfrm>
          <a:off x="1524339" y="0"/>
          <a:ext cx="3977279" cy="39772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61D0C-5B1A-4450-B560-82BA1B03F7F2}">
      <dsp:nvSpPr>
        <dsp:cNvPr id="0" name=""/>
        <dsp:cNvSpPr/>
      </dsp:nvSpPr>
      <dsp:spPr>
        <a:xfrm>
          <a:off x="2919410" y="398116"/>
          <a:ext cx="3772369" cy="565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/>
            <a:t>Konstytucja</a:t>
          </a:r>
          <a:endParaRPr lang="pl-PL" sz="1400" kern="1200"/>
        </a:p>
      </dsp:txBody>
      <dsp:txXfrm>
        <a:off x="2947016" y="425722"/>
        <a:ext cx="3717157" cy="510307"/>
      </dsp:txXfrm>
    </dsp:sp>
    <dsp:sp modelId="{873DB636-F0D5-4883-A6F4-7C4B42211130}">
      <dsp:nvSpPr>
        <dsp:cNvPr id="0" name=""/>
        <dsp:cNvSpPr/>
      </dsp:nvSpPr>
      <dsp:spPr>
        <a:xfrm>
          <a:off x="2910659" y="1034325"/>
          <a:ext cx="3789871" cy="565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Umowa międzynarodowa ratyfikowana za uprzednią zgodą wyrażoną w ustawie</a:t>
          </a:r>
          <a:endParaRPr lang="pl-PL" sz="1400" kern="1200" dirty="0"/>
        </a:p>
      </dsp:txBody>
      <dsp:txXfrm>
        <a:off x="2938265" y="1061931"/>
        <a:ext cx="3734659" cy="510307"/>
      </dsp:txXfrm>
    </dsp:sp>
    <dsp:sp modelId="{C116BC83-7151-4060-9B39-85029A40678C}">
      <dsp:nvSpPr>
        <dsp:cNvPr id="0" name=""/>
        <dsp:cNvSpPr/>
      </dsp:nvSpPr>
      <dsp:spPr>
        <a:xfrm>
          <a:off x="2906290" y="1670534"/>
          <a:ext cx="3798609" cy="565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Ustawa i rozporządzenie z mocą ustawy</a:t>
          </a:r>
          <a:endParaRPr lang="pl-PL" sz="1400" kern="1200" dirty="0"/>
        </a:p>
      </dsp:txBody>
      <dsp:txXfrm>
        <a:off x="2933896" y="1698140"/>
        <a:ext cx="3743397" cy="510307"/>
      </dsp:txXfrm>
    </dsp:sp>
    <dsp:sp modelId="{2EAB4D47-2BEC-4909-ADEB-C6E6C696790D}">
      <dsp:nvSpPr>
        <dsp:cNvPr id="0" name=""/>
        <dsp:cNvSpPr/>
      </dsp:nvSpPr>
      <dsp:spPr>
        <a:xfrm>
          <a:off x="2976104" y="2306744"/>
          <a:ext cx="3658981" cy="565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/>
            <a:t>Rozporządzenie</a:t>
          </a:r>
          <a:endParaRPr lang="pl-PL" sz="1400" kern="1200"/>
        </a:p>
      </dsp:txBody>
      <dsp:txXfrm>
        <a:off x="3003710" y="2334350"/>
        <a:ext cx="3603769" cy="510307"/>
      </dsp:txXfrm>
    </dsp:sp>
    <dsp:sp modelId="{D1BCF68E-9290-4B5F-B8AD-EC8069BDC5A7}">
      <dsp:nvSpPr>
        <dsp:cNvPr id="0" name=""/>
        <dsp:cNvSpPr/>
      </dsp:nvSpPr>
      <dsp:spPr>
        <a:xfrm>
          <a:off x="2976104" y="2942953"/>
          <a:ext cx="3658981" cy="565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/>
            <a:t>Akty prawa miejscowego</a:t>
          </a:r>
          <a:endParaRPr lang="pl-PL" sz="1400" kern="1200"/>
        </a:p>
      </dsp:txBody>
      <dsp:txXfrm>
        <a:off x="3003710" y="2970559"/>
        <a:ext cx="3603769" cy="510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5512F-764C-4D45-A27F-D300BE98D91D}">
      <dsp:nvSpPr>
        <dsp:cNvPr id="0" name=""/>
        <dsp:cNvSpPr/>
      </dsp:nvSpPr>
      <dsp:spPr>
        <a:xfrm>
          <a:off x="216243" y="2063"/>
          <a:ext cx="3462548" cy="25847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smtClean="0"/>
            <a:t>Umowy ratyfikowana za uprzednią zgodą wyrażoną w ustawie</a:t>
          </a:r>
          <a:endParaRPr lang="pl-PL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100" kern="1200"/>
        </a:p>
      </dsp:txBody>
      <dsp:txXfrm>
        <a:off x="276806" y="62626"/>
        <a:ext cx="3341422" cy="2524156"/>
      </dsp:txXfrm>
    </dsp:sp>
    <dsp:sp modelId="{F42816D5-54ED-489E-B75A-B381F5CDC231}">
      <dsp:nvSpPr>
        <dsp:cNvPr id="0" name=""/>
        <dsp:cNvSpPr/>
      </dsp:nvSpPr>
      <dsp:spPr>
        <a:xfrm>
          <a:off x="216243" y="2586783"/>
          <a:ext cx="3462548" cy="1111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/>
        </a:p>
      </dsp:txBody>
      <dsp:txXfrm>
        <a:off x="216243" y="2586783"/>
        <a:ext cx="2438414" cy="1111429"/>
      </dsp:txXfrm>
    </dsp:sp>
    <dsp:sp modelId="{CBD7F2FE-65D9-49F9-AFE7-8FEEB0AB13C7}">
      <dsp:nvSpPr>
        <dsp:cNvPr id="0" name=""/>
        <dsp:cNvSpPr/>
      </dsp:nvSpPr>
      <dsp:spPr>
        <a:xfrm>
          <a:off x="2752608" y="2763323"/>
          <a:ext cx="1211892" cy="121189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7670F-80A0-4F4D-AC08-3E9C0FF095B3}">
      <dsp:nvSpPr>
        <dsp:cNvPr id="0" name=""/>
        <dsp:cNvSpPr/>
      </dsp:nvSpPr>
      <dsp:spPr>
        <a:xfrm>
          <a:off x="4264739" y="2063"/>
          <a:ext cx="3462548" cy="25847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Umowy dla których ratyfikacji nie jest wymagana zgoda wyrażona w ustawie, a których zasady ogłaszania określa ustawa(art. 88 ust. 3)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100" kern="1200"/>
        </a:p>
      </dsp:txBody>
      <dsp:txXfrm>
        <a:off x="4325302" y="62626"/>
        <a:ext cx="3341422" cy="2524156"/>
      </dsp:txXfrm>
    </dsp:sp>
    <dsp:sp modelId="{AA7FE9DA-D035-4F19-B7F7-F44B4AC6BC29}">
      <dsp:nvSpPr>
        <dsp:cNvPr id="0" name=""/>
        <dsp:cNvSpPr/>
      </dsp:nvSpPr>
      <dsp:spPr>
        <a:xfrm>
          <a:off x="4264739" y="2586783"/>
          <a:ext cx="3462548" cy="1111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4264739" y="2586783"/>
        <a:ext cx="2438414" cy="1111429"/>
      </dsp:txXfrm>
    </dsp:sp>
    <dsp:sp modelId="{7AC904ED-D3BC-460D-BFF6-0FA7ECA85803}">
      <dsp:nvSpPr>
        <dsp:cNvPr id="0" name=""/>
        <dsp:cNvSpPr/>
      </dsp:nvSpPr>
      <dsp:spPr>
        <a:xfrm>
          <a:off x="6801103" y="2763323"/>
          <a:ext cx="1211892" cy="121189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5874-A42F-43C9-BD73-A50C9939B627}">
      <dsp:nvSpPr>
        <dsp:cNvPr id="0" name=""/>
        <dsp:cNvSpPr/>
      </dsp:nvSpPr>
      <dsp:spPr>
        <a:xfrm rot="5400000">
          <a:off x="4004971" y="-644717"/>
          <a:ext cx="3181823" cy="526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baseline="0" smtClean="0"/>
            <a:t>pokoju, sojuszy, układów politycznych lub układów wojskowych,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baseline="0" smtClean="0"/>
            <a:t>wolności, praw lub obowiązków obywatelskich określonych w Konstytucji,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baseline="0" smtClean="0"/>
            <a:t>członkostwa Rzeczypospolitej Polskiej w organizacji międzynarodowej,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baseline="0" smtClean="0"/>
            <a:t>znacznego obciążenia państwa pod względem finansowym,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baseline="0" smtClean="0"/>
            <a:t>spraw uregulowanych w ustawie lub w których Konstytucja wymaga ustawy.</a:t>
          </a:r>
          <a:endParaRPr lang="pl-PL" sz="1800" kern="1200"/>
        </a:p>
      </dsp:txBody>
      <dsp:txXfrm rot="-5400000">
        <a:off x="2962526" y="553052"/>
        <a:ext cx="5111389" cy="2871175"/>
      </dsp:txXfrm>
    </dsp:sp>
    <dsp:sp modelId="{02347FF6-1B28-42A5-BED4-4576E97479ED}">
      <dsp:nvSpPr>
        <dsp:cNvPr id="0" name=""/>
        <dsp:cNvSpPr/>
      </dsp:nvSpPr>
      <dsp:spPr>
        <a:xfrm>
          <a:off x="0" y="0"/>
          <a:ext cx="2962526" cy="3977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baseline="0" smtClean="0"/>
            <a:t>Art. 89.   Ratyfikacja przez Rzeczpospolitą Polską umowy międzynarodowej i jej wypowiedzenie wymaga uprzedniej zgody wyrażonej w ustawie, jeżeli umowa dotyczy:</a:t>
          </a:r>
          <a:endParaRPr lang="pl-PL" sz="2400" kern="1200"/>
        </a:p>
      </dsp:txBody>
      <dsp:txXfrm>
        <a:off x="144619" y="144619"/>
        <a:ext cx="2673288" cy="3688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FB32-A0EA-4052-9FE6-4C3893D834AC}">
      <dsp:nvSpPr>
        <dsp:cNvPr id="0" name=""/>
        <dsp:cNvSpPr/>
      </dsp:nvSpPr>
      <dsp:spPr>
        <a:xfrm>
          <a:off x="0" y="34489"/>
          <a:ext cx="8229240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baseline="0" dirty="0" smtClean="0"/>
            <a:t>Art. 90. Rzeczpospolita Polska może na podstawie umowy międzynarodowej przekazać organizacji międzynarodowej lub organowi międzynarodowemu kompetencje organów władzy państwowej w niektórych sprawach.</a:t>
          </a:r>
          <a:endParaRPr lang="pl-PL" sz="1800" kern="1200" dirty="0"/>
        </a:p>
      </dsp:txBody>
      <dsp:txXfrm>
        <a:off x="61909" y="96398"/>
        <a:ext cx="8105422" cy="1144388"/>
      </dsp:txXfrm>
    </dsp:sp>
    <dsp:sp modelId="{D442B07D-109F-4126-88AC-36D93A53DBE6}">
      <dsp:nvSpPr>
        <dsp:cNvPr id="0" name=""/>
        <dsp:cNvSpPr/>
      </dsp:nvSpPr>
      <dsp:spPr>
        <a:xfrm>
          <a:off x="0" y="1354536"/>
          <a:ext cx="8229240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baseline="0" dirty="0" smtClean="0"/>
            <a:t>Ustawa</a:t>
          </a:r>
          <a:r>
            <a:rPr lang="pl-PL" sz="1800" b="0" i="0" kern="1200" baseline="0" dirty="0" smtClean="0"/>
            <a:t>, wyrażająca zgodę na ratyfikację umowy międzynarodowej, o której mowa w ust. 1, jest uchwalana przez Sejm większością 2/3 głosów w obecności co najmniej połowy ustawowej liczby posłów oraz przez Senat większością 2/3 głosów w obecności co najmniej połowy ustawowej liczby senatorów.</a:t>
          </a:r>
          <a:endParaRPr lang="pl-PL" sz="1800" kern="1200" dirty="0"/>
        </a:p>
      </dsp:txBody>
      <dsp:txXfrm>
        <a:off x="61909" y="1416445"/>
        <a:ext cx="8105422" cy="1144388"/>
      </dsp:txXfrm>
    </dsp:sp>
    <dsp:sp modelId="{8763DB53-1FAE-4922-835B-6F9B366666A4}">
      <dsp:nvSpPr>
        <dsp:cNvPr id="0" name=""/>
        <dsp:cNvSpPr/>
      </dsp:nvSpPr>
      <dsp:spPr>
        <a:xfrm>
          <a:off x="0" y="2674582"/>
          <a:ext cx="8229240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baseline="0" smtClean="0"/>
            <a:t>Wyrażenie zgody na ratyfikację takiej umowy może być uchwalone w </a:t>
          </a:r>
          <a:r>
            <a:rPr lang="pl-PL" sz="1800" b="1" i="0" kern="1200" baseline="0" smtClean="0"/>
            <a:t>referendum ogólnokrajowym </a:t>
          </a:r>
          <a:r>
            <a:rPr lang="pl-PL" sz="1800" b="0" i="0" kern="1200" baseline="0" smtClean="0"/>
            <a:t>zgodnie z przepisem art. 125.</a:t>
          </a:r>
          <a:endParaRPr lang="pl-PL" sz="1800" kern="1200"/>
        </a:p>
      </dsp:txBody>
      <dsp:txXfrm>
        <a:off x="61909" y="2736491"/>
        <a:ext cx="8105422" cy="1144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FB1EA-9F93-4F16-B2C5-DA6E079E6892}">
      <dsp:nvSpPr>
        <dsp:cNvPr id="0" name=""/>
        <dsp:cNvSpPr/>
      </dsp:nvSpPr>
      <dsp:spPr>
        <a:xfrm>
          <a:off x="0" y="674189"/>
          <a:ext cx="822924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kern="1200" baseline="0" smtClean="0"/>
            <a:t>Akt prawa powszechnie obowiązującego</a:t>
          </a:r>
          <a:endParaRPr lang="pl-PL" sz="2000" kern="1200"/>
        </a:p>
      </dsp:txBody>
      <dsp:txXfrm>
        <a:off x="23417" y="697606"/>
        <a:ext cx="8182406" cy="432866"/>
      </dsp:txXfrm>
    </dsp:sp>
    <dsp:sp modelId="{65DCF906-B2AA-4950-9E74-0FC05CC25AD2}">
      <dsp:nvSpPr>
        <dsp:cNvPr id="0" name=""/>
        <dsp:cNvSpPr/>
      </dsp:nvSpPr>
      <dsp:spPr>
        <a:xfrm>
          <a:off x="0" y="1211489"/>
          <a:ext cx="822924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kern="1200" baseline="0" smtClean="0"/>
            <a:t>Wydawane na podstawie szczegółowego upoważnienia zawartego w ustawie</a:t>
          </a:r>
          <a:endParaRPr lang="pl-PL" sz="2000" kern="1200"/>
        </a:p>
      </dsp:txBody>
      <dsp:txXfrm>
        <a:off x="23417" y="1234906"/>
        <a:ext cx="8182406" cy="432866"/>
      </dsp:txXfrm>
    </dsp:sp>
    <dsp:sp modelId="{56397FCD-23C8-4AE6-9846-FDD3FFD70934}">
      <dsp:nvSpPr>
        <dsp:cNvPr id="0" name=""/>
        <dsp:cNvSpPr/>
      </dsp:nvSpPr>
      <dsp:spPr>
        <a:xfrm>
          <a:off x="0" y="1748789"/>
          <a:ext cx="822924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kern="1200" baseline="0" smtClean="0"/>
            <a:t>Wykonawczy wobec ustaw charakter</a:t>
          </a:r>
          <a:endParaRPr lang="pl-PL" sz="2000" kern="1200"/>
        </a:p>
      </dsp:txBody>
      <dsp:txXfrm>
        <a:off x="23417" y="1772206"/>
        <a:ext cx="8182406" cy="432866"/>
      </dsp:txXfrm>
    </dsp:sp>
    <dsp:sp modelId="{E0599B7F-9A39-4A4C-8045-8853A19532F0}">
      <dsp:nvSpPr>
        <dsp:cNvPr id="0" name=""/>
        <dsp:cNvSpPr/>
      </dsp:nvSpPr>
      <dsp:spPr>
        <a:xfrm>
          <a:off x="0" y="2286089"/>
          <a:ext cx="822924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kern="1200" baseline="0" smtClean="0"/>
            <a:t>Obowiązuje wszystkie jednostki</a:t>
          </a:r>
          <a:endParaRPr lang="pl-PL" sz="2000" kern="1200"/>
        </a:p>
      </dsp:txBody>
      <dsp:txXfrm>
        <a:off x="23417" y="2309506"/>
        <a:ext cx="8182406" cy="432866"/>
      </dsp:txXfrm>
    </dsp:sp>
    <dsp:sp modelId="{760DA1D7-2579-458A-921F-B92DC40442B1}">
      <dsp:nvSpPr>
        <dsp:cNvPr id="0" name=""/>
        <dsp:cNvSpPr/>
      </dsp:nvSpPr>
      <dsp:spPr>
        <a:xfrm>
          <a:off x="0" y="2823389"/>
          <a:ext cx="822924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kern="1200" baseline="0" smtClean="0"/>
            <a:t>Ogłaszane w Dzienniku Ustaw</a:t>
          </a:r>
          <a:endParaRPr lang="pl-PL" sz="2000" kern="1200"/>
        </a:p>
      </dsp:txBody>
      <dsp:txXfrm>
        <a:off x="23417" y="2846806"/>
        <a:ext cx="8182406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B633D-9CF8-4E15-96E7-C45939D234F1}">
      <dsp:nvSpPr>
        <dsp:cNvPr id="0" name=""/>
        <dsp:cNvSpPr/>
      </dsp:nvSpPr>
      <dsp:spPr>
        <a:xfrm>
          <a:off x="0" y="168074"/>
          <a:ext cx="82292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0" i="0" kern="1200" baseline="0" smtClean="0"/>
            <a:t>Prezydent art.142 ust. 1</a:t>
          </a:r>
          <a:endParaRPr lang="pl-PL" sz="2300" kern="1200"/>
        </a:p>
      </dsp:txBody>
      <dsp:txXfrm>
        <a:off x="26930" y="195004"/>
        <a:ext cx="8175380" cy="497795"/>
      </dsp:txXfrm>
    </dsp:sp>
    <dsp:sp modelId="{56D58303-8B3E-4040-B070-CE46482123F7}">
      <dsp:nvSpPr>
        <dsp:cNvPr id="0" name=""/>
        <dsp:cNvSpPr/>
      </dsp:nvSpPr>
      <dsp:spPr>
        <a:xfrm>
          <a:off x="0" y="785969"/>
          <a:ext cx="82292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0" i="0" kern="1200" baseline="0" smtClean="0"/>
            <a:t>Rada Ministrów art.146 ust 4 pkt 2 </a:t>
          </a:r>
          <a:endParaRPr lang="pl-PL" sz="2300" kern="1200"/>
        </a:p>
      </dsp:txBody>
      <dsp:txXfrm>
        <a:off x="26930" y="812899"/>
        <a:ext cx="8175380" cy="497795"/>
      </dsp:txXfrm>
    </dsp:sp>
    <dsp:sp modelId="{A4499137-7C83-489C-BF76-58B3BB5AF582}">
      <dsp:nvSpPr>
        <dsp:cNvPr id="0" name=""/>
        <dsp:cNvSpPr/>
      </dsp:nvSpPr>
      <dsp:spPr>
        <a:xfrm>
          <a:off x="0" y="1403864"/>
          <a:ext cx="82292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0" i="0" kern="1200" baseline="0" smtClean="0"/>
            <a:t>Prezes Rady Ministrów art.148 pkt 3 </a:t>
          </a:r>
          <a:endParaRPr lang="pl-PL" sz="2300" kern="1200"/>
        </a:p>
      </dsp:txBody>
      <dsp:txXfrm>
        <a:off x="26930" y="1430794"/>
        <a:ext cx="8175380" cy="497795"/>
      </dsp:txXfrm>
    </dsp:sp>
    <dsp:sp modelId="{CDB4A094-73B8-4575-B706-AE1D377276E6}">
      <dsp:nvSpPr>
        <dsp:cNvPr id="0" name=""/>
        <dsp:cNvSpPr/>
      </dsp:nvSpPr>
      <dsp:spPr>
        <a:xfrm>
          <a:off x="0" y="2021759"/>
          <a:ext cx="82292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0" i="0" kern="1200" baseline="0" smtClean="0"/>
            <a:t>Przewodniczący komitetów określonych  w ustawie  art.149 ust.3</a:t>
          </a:r>
          <a:endParaRPr lang="pl-PL" sz="2300" kern="1200"/>
        </a:p>
      </dsp:txBody>
      <dsp:txXfrm>
        <a:off x="26930" y="2048689"/>
        <a:ext cx="8175380" cy="497795"/>
      </dsp:txXfrm>
    </dsp:sp>
    <dsp:sp modelId="{6E1D16A3-7223-4C1D-8788-3C0B1722026B}">
      <dsp:nvSpPr>
        <dsp:cNvPr id="0" name=""/>
        <dsp:cNvSpPr/>
      </dsp:nvSpPr>
      <dsp:spPr>
        <a:xfrm>
          <a:off x="0" y="2639654"/>
          <a:ext cx="82292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0" i="0" kern="1200" baseline="0" smtClean="0"/>
            <a:t>Krajowa Rada Radiofonii i Telewizji art.213 ust.2</a:t>
          </a:r>
          <a:endParaRPr lang="pl-PL" sz="2300" kern="1200"/>
        </a:p>
      </dsp:txBody>
      <dsp:txXfrm>
        <a:off x="26930" y="2666584"/>
        <a:ext cx="8175380" cy="497795"/>
      </dsp:txXfrm>
    </dsp:sp>
    <dsp:sp modelId="{740CFE1B-3A55-44F4-B0E5-8533C73805AE}">
      <dsp:nvSpPr>
        <dsp:cNvPr id="0" name=""/>
        <dsp:cNvSpPr/>
      </dsp:nvSpPr>
      <dsp:spPr>
        <a:xfrm>
          <a:off x="0" y="3257549"/>
          <a:ext cx="82292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0" i="0" kern="1200" baseline="0" smtClean="0"/>
            <a:t>Ministrowie art.149 ust.2</a:t>
          </a:r>
          <a:endParaRPr lang="pl-PL" sz="2300" kern="1200"/>
        </a:p>
      </dsp:txBody>
      <dsp:txXfrm>
        <a:off x="26930" y="3284479"/>
        <a:ext cx="8175380" cy="497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02300-EF02-4F55-AD75-EBC6C280DDA2}">
      <dsp:nvSpPr>
        <dsp:cNvPr id="0" name=""/>
        <dsp:cNvSpPr/>
      </dsp:nvSpPr>
      <dsp:spPr>
        <a:xfrm>
          <a:off x="0" y="94859"/>
          <a:ext cx="822924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baseline="0" smtClean="0"/>
            <a:t>Ustanowione przez organy samorządu terytorialnego oraz terenowe organy administracji rządowej</a:t>
          </a:r>
          <a:endParaRPr lang="pl-PL" sz="1800" kern="1200"/>
        </a:p>
      </dsp:txBody>
      <dsp:txXfrm>
        <a:off x="34954" y="129813"/>
        <a:ext cx="8159332" cy="646132"/>
      </dsp:txXfrm>
    </dsp:sp>
    <dsp:sp modelId="{ABAB1F3B-95E6-48F4-9F74-819AF332E05D}">
      <dsp:nvSpPr>
        <dsp:cNvPr id="0" name=""/>
        <dsp:cNvSpPr/>
      </dsp:nvSpPr>
      <dsp:spPr>
        <a:xfrm>
          <a:off x="0" y="862739"/>
          <a:ext cx="822924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baseline="0" smtClean="0"/>
            <a:t>Obowiązują na obszarze działania organów, które je ustanowiły</a:t>
          </a:r>
          <a:endParaRPr lang="pl-PL" sz="1800" kern="1200"/>
        </a:p>
      </dsp:txBody>
      <dsp:txXfrm>
        <a:off x="34954" y="897693"/>
        <a:ext cx="8159332" cy="646132"/>
      </dsp:txXfrm>
    </dsp:sp>
    <dsp:sp modelId="{B111FAB1-C40E-45E3-885B-D54D371A4DFF}">
      <dsp:nvSpPr>
        <dsp:cNvPr id="0" name=""/>
        <dsp:cNvSpPr/>
      </dsp:nvSpPr>
      <dsp:spPr>
        <a:xfrm>
          <a:off x="0" y="1630619"/>
          <a:ext cx="822924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baseline="0" smtClean="0"/>
            <a:t>Wydane na podstawie i w granicach upoważnień zawartych w ustawie</a:t>
          </a:r>
          <a:endParaRPr lang="pl-PL" sz="1800" kern="1200"/>
        </a:p>
      </dsp:txBody>
      <dsp:txXfrm>
        <a:off x="34954" y="1665573"/>
        <a:ext cx="8159332" cy="646132"/>
      </dsp:txXfrm>
    </dsp:sp>
    <dsp:sp modelId="{96026D32-44FB-4047-92E6-AF1252AB6E13}">
      <dsp:nvSpPr>
        <dsp:cNvPr id="0" name=""/>
        <dsp:cNvSpPr/>
      </dsp:nvSpPr>
      <dsp:spPr>
        <a:xfrm>
          <a:off x="0" y="2398499"/>
          <a:ext cx="822924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baseline="0" smtClean="0"/>
            <a:t>Nie mogą być podstawą praw i obowiązków wszystkich jednostek</a:t>
          </a:r>
          <a:endParaRPr lang="pl-PL" sz="1800" kern="1200"/>
        </a:p>
      </dsp:txBody>
      <dsp:txXfrm>
        <a:off x="34954" y="2433453"/>
        <a:ext cx="8159332" cy="646132"/>
      </dsp:txXfrm>
    </dsp:sp>
    <dsp:sp modelId="{6EA5BD77-9485-4E40-9771-69DD67BAAC2D}">
      <dsp:nvSpPr>
        <dsp:cNvPr id="0" name=""/>
        <dsp:cNvSpPr/>
      </dsp:nvSpPr>
      <dsp:spPr>
        <a:xfrm>
          <a:off x="0" y="3166379"/>
          <a:ext cx="822924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baseline="0" smtClean="0"/>
            <a:t>Mogą być ogłaszane w dziennikach urzędowych</a:t>
          </a:r>
          <a:endParaRPr lang="pl-PL" sz="1800" kern="1200"/>
        </a:p>
      </dsp:txBody>
      <dsp:txXfrm>
        <a:off x="34954" y="3201333"/>
        <a:ext cx="8159332" cy="6461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1F87B-8466-40B4-BFEF-A6779BB907A0}">
      <dsp:nvSpPr>
        <dsp:cNvPr id="0" name=""/>
        <dsp:cNvSpPr/>
      </dsp:nvSpPr>
      <dsp:spPr>
        <a:xfrm>
          <a:off x="0" y="542744"/>
          <a:ext cx="822924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baseline="0" smtClean="0"/>
            <a:t>Akt prawny o charakterze powszechnie obowiązującym</a:t>
          </a:r>
          <a:endParaRPr lang="pl-PL" sz="2200" kern="1200"/>
        </a:p>
      </dsp:txBody>
      <dsp:txXfrm>
        <a:off x="25759" y="568503"/>
        <a:ext cx="8177722" cy="476152"/>
      </dsp:txXfrm>
    </dsp:sp>
    <dsp:sp modelId="{8E66FAF3-9C8B-49AB-89E5-5E9A671A297F}">
      <dsp:nvSpPr>
        <dsp:cNvPr id="0" name=""/>
        <dsp:cNvSpPr/>
      </dsp:nvSpPr>
      <dsp:spPr>
        <a:xfrm>
          <a:off x="0" y="1133774"/>
          <a:ext cx="822924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baseline="0" smtClean="0"/>
            <a:t>Uchwalanie przez Parlament</a:t>
          </a:r>
          <a:endParaRPr lang="pl-PL" sz="2200" kern="1200"/>
        </a:p>
      </dsp:txBody>
      <dsp:txXfrm>
        <a:off x="25759" y="1159533"/>
        <a:ext cx="8177722" cy="476152"/>
      </dsp:txXfrm>
    </dsp:sp>
    <dsp:sp modelId="{81ECFD32-3FF3-425D-AE92-029A80084C17}">
      <dsp:nvSpPr>
        <dsp:cNvPr id="0" name=""/>
        <dsp:cNvSpPr/>
      </dsp:nvSpPr>
      <dsp:spPr>
        <a:xfrm>
          <a:off x="0" y="1724804"/>
          <a:ext cx="822924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baseline="0" smtClean="0"/>
            <a:t>Ogłasza się w Dzienniku Ustaw</a:t>
          </a:r>
          <a:endParaRPr lang="pl-PL" sz="2200" kern="1200"/>
        </a:p>
      </dsp:txBody>
      <dsp:txXfrm>
        <a:off x="25759" y="1750563"/>
        <a:ext cx="8177722" cy="476152"/>
      </dsp:txXfrm>
    </dsp:sp>
    <dsp:sp modelId="{D7F2A13E-BDD9-4FC1-8D96-BA4207868216}">
      <dsp:nvSpPr>
        <dsp:cNvPr id="0" name=""/>
        <dsp:cNvSpPr/>
      </dsp:nvSpPr>
      <dsp:spPr>
        <a:xfrm>
          <a:off x="0" y="2315834"/>
          <a:ext cx="822924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baseline="0" smtClean="0"/>
            <a:t>Podpisanie przez Prezydenta</a:t>
          </a:r>
          <a:endParaRPr lang="pl-PL" sz="2200" kern="1200"/>
        </a:p>
      </dsp:txBody>
      <dsp:txXfrm>
        <a:off x="25759" y="2341593"/>
        <a:ext cx="8177722" cy="476152"/>
      </dsp:txXfrm>
    </dsp:sp>
    <dsp:sp modelId="{F388AB98-1FFB-4596-B4DB-46F711132E02}">
      <dsp:nvSpPr>
        <dsp:cNvPr id="0" name=""/>
        <dsp:cNvSpPr/>
      </dsp:nvSpPr>
      <dsp:spPr>
        <a:xfrm>
          <a:off x="0" y="2906864"/>
          <a:ext cx="822924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baseline="0" smtClean="0"/>
            <a:t>Akty o charakterze ogólnym zawierają normy generalne i abstrakcyjne </a:t>
          </a:r>
          <a:endParaRPr lang="pl-PL" sz="2200" kern="1200"/>
        </a:p>
      </dsp:txBody>
      <dsp:txXfrm>
        <a:off x="25759" y="2932623"/>
        <a:ext cx="817772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E2C4E22-FD08-4678-BA9C-9555562D9878}" type="slidenum">
              <a:t>‹#›</a:t>
            </a:fld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173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FFB56F0-5700-47F3-8856-0CA937FD9FE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24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FFB56F0-5700-47F3-8856-0CA937FD9FE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339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28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55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8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37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21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1326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44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4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37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68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8847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77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8476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43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8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1527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82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6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34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1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9098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891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294967295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38600" cy="68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 cap="none" spc="0" baseline="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 cap="none" spc="0" baseline="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38600" cy="68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 spc="0" baseline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 cap="none" spc="0" baseline="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 cap="none" spc="0" baseline="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ZASADY  NACZELNE </a:t>
            </a:r>
            <a:br>
              <a:rPr lang="pl-PL" b="1" dirty="0" smtClean="0"/>
            </a:br>
            <a:r>
              <a:rPr lang="pl-PL" b="1" dirty="0" smtClean="0"/>
              <a:t>USTROJU   RP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4284984" y="3356992"/>
            <a:ext cx="1008112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2"/>
            <a:ext cx="91392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97" y="1916832"/>
            <a:ext cx="618807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9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Zasada podziału i równowagi władz (art.10 Konstytucji RP)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1. Ustrój Rzeczypospolitej Polskiej opiera się na podziale i równowadze </a:t>
            </a:r>
            <a:r>
              <a:rPr lang="pl-PL" sz="2800" b="1" dirty="0" smtClean="0"/>
              <a:t>władzy ustawodawczej, władzy wykonawczej i władzy sądowniczej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2. Władzę </a:t>
            </a:r>
            <a:r>
              <a:rPr lang="pl-PL" sz="2800" b="1" dirty="0" smtClean="0"/>
              <a:t>ustawodawczą</a:t>
            </a:r>
            <a:r>
              <a:rPr lang="pl-PL" sz="2800" dirty="0" smtClean="0"/>
              <a:t> sprawują </a:t>
            </a:r>
            <a:r>
              <a:rPr lang="pl-PL" sz="2800" u="sng" dirty="0" smtClean="0"/>
              <a:t>Sejm i Senat</a:t>
            </a:r>
            <a:r>
              <a:rPr lang="pl-PL" sz="2800" dirty="0" smtClean="0"/>
              <a:t>, władzę wykonawczą </a:t>
            </a:r>
            <a:r>
              <a:rPr lang="pl-PL" sz="2800" u="sng" dirty="0" smtClean="0"/>
              <a:t>Prezydent Rzeczypospolitej </a:t>
            </a:r>
            <a:r>
              <a:rPr lang="pl-PL" sz="2800" dirty="0" smtClean="0"/>
              <a:t>Polskiej i </a:t>
            </a:r>
            <a:r>
              <a:rPr lang="pl-PL" sz="2800" u="sng" dirty="0" smtClean="0"/>
              <a:t>Rada Ministrów</a:t>
            </a:r>
            <a:r>
              <a:rPr lang="pl-PL" sz="2800" dirty="0" smtClean="0"/>
              <a:t>, a władzę sądowniczą </a:t>
            </a:r>
            <a:r>
              <a:rPr lang="pl-PL" sz="2800" u="sng" dirty="0" smtClean="0"/>
              <a:t>sądy i trybunały.</a:t>
            </a:r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1697151" cy="19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K 11/93,orzeczenie z 9.11.1993 r. OTK 1993, Nr 2 , poz.37</a:t>
            </a:r>
          </a:p>
          <a:p>
            <a:r>
              <a:rPr lang="pl-PL" sz="2400" dirty="0" smtClean="0"/>
              <a:t>Z zasady podziału władzy wynika, iż władze:</a:t>
            </a:r>
          </a:p>
          <a:p>
            <a:r>
              <a:rPr lang="pl-PL" sz="2400" dirty="0" smtClean="0"/>
              <a:t>Ustawodawcza, wykonawcza i sądownicza są rozdzielone, a ponadto musi między nimi panować równowaga oraz że muszą one między sobą współpracować. Zasada  ta nie ma znaczenia czysto organizacyjnego. Celem zasady podziału władz jest </a:t>
            </a:r>
            <a:r>
              <a:rPr lang="pl-PL" sz="2400" dirty="0" err="1" smtClean="0"/>
              <a:t>m.i</a:t>
            </a:r>
            <a:r>
              <a:rPr lang="pl-PL" sz="2400" dirty="0" smtClean="0"/>
              <a:t>. ochrona prawa człowieka przez uniemożliwienie nadużywania władzy przez którekolwiek ze sprawujących ją organów.</a:t>
            </a:r>
          </a:p>
          <a:p>
            <a:endParaRPr lang="pl-PL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01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sz="3600" b="1" dirty="0" smtClean="0"/>
              <a:t>Źródła prawa 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Konstytucja z 2 kwietnia 1997 r. </a:t>
            </a:r>
          </a:p>
          <a:p>
            <a:r>
              <a:rPr lang="pl-PL" dirty="0" smtClean="0"/>
              <a:t>wyróżnia w rozdziale III dwie grupy źródeł prawa:</a:t>
            </a:r>
          </a:p>
          <a:p>
            <a:r>
              <a:rPr lang="pl-PL" dirty="0" smtClean="0"/>
              <a:t>1. Źródła prawa powszechnie obowiązującego (art. 87)</a:t>
            </a:r>
          </a:p>
          <a:p>
            <a:r>
              <a:rPr lang="pl-PL" dirty="0" smtClean="0"/>
              <a:t>Źródła prawa o charakterze wewnętrznym (art. 93)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3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prawa w Konstytucji RP: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6299" y="2097832"/>
            <a:ext cx="8229240" cy="3808983"/>
          </a:xfrm>
        </p:spPr>
        <p:txBody>
          <a:bodyPr/>
          <a:lstStyle/>
          <a:p>
            <a:pPr marL="108000" indent="0" algn="ctr">
              <a:buNone/>
            </a:pPr>
            <a:r>
              <a:rPr lang="pl-PL" sz="2400" dirty="0" smtClean="0"/>
              <a:t>„Art. 87. 1. Źródłami powszechnie obowiązującego prawa Rzeczypospolitej Polskiej są: </a:t>
            </a:r>
            <a:r>
              <a:rPr lang="pl-PL" sz="2400" b="1" dirty="0" smtClean="0"/>
              <a:t>Konstytucja, ustawy, ratyfikowane umowy międzynarodowe oraz rozporządzenia.</a:t>
            </a:r>
          </a:p>
          <a:p>
            <a:pPr algn="ctr"/>
            <a:r>
              <a:rPr lang="pl-PL" sz="2400" dirty="0" smtClean="0"/>
              <a:t>	2. Źródłami powszechnie obowiązującego prawa Rzeczypospolitej Polskiej są na obszarze działania organów, które je ustanowiły, </a:t>
            </a:r>
            <a:r>
              <a:rPr lang="pl-PL" sz="2400" b="1" dirty="0" smtClean="0"/>
              <a:t>akty prawa miejscowego.</a:t>
            </a:r>
            <a:r>
              <a:rPr lang="pl-PL" sz="2400" dirty="0" smtClean="0"/>
              <a:t>”</a:t>
            </a:r>
          </a:p>
          <a:p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24" y="116632"/>
            <a:ext cx="1700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6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Źródła prawa powszechnie obowiązującego (art. 87)</a:t>
            </a:r>
            <a:endParaRPr lang="pl-PL" sz="28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3249"/>
              </p:ext>
            </p:extLst>
          </p:nvPr>
        </p:nvGraphicFramePr>
        <p:xfrm>
          <a:off x="457200" y="1604520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4520"/>
            <a:ext cx="8229240" cy="4200744"/>
          </a:xfrm>
        </p:spPr>
        <p:txBody>
          <a:bodyPr/>
          <a:lstStyle/>
          <a:p>
            <a:endParaRPr lang="pl-PL" sz="2000" dirty="0" smtClean="0"/>
          </a:p>
          <a:p>
            <a:pPr algn="ctr"/>
            <a:r>
              <a:rPr lang="pl-PL" sz="2800" b="1" dirty="0" smtClean="0"/>
              <a:t>Art. 88. </a:t>
            </a:r>
          </a:p>
          <a:p>
            <a:pPr marL="108000" indent="0" algn="ctr">
              <a:buNone/>
            </a:pPr>
            <a:r>
              <a:rPr lang="pl-PL" sz="2000" dirty="0" smtClean="0"/>
              <a:t> </a:t>
            </a:r>
            <a:r>
              <a:rPr lang="pl-PL" sz="2400" dirty="0" smtClean="0"/>
              <a:t>Warunkiem wejścia w życie ustaw, rozporządzeń oraz aktów prawa miejscowego jest ich </a:t>
            </a:r>
            <a:r>
              <a:rPr lang="pl-PL" sz="2400" b="1" dirty="0" smtClean="0"/>
              <a:t>ogłoszenie.</a:t>
            </a:r>
          </a:p>
          <a:p>
            <a:pPr algn="ctr"/>
            <a:r>
              <a:rPr lang="pl-PL" sz="2400" dirty="0" smtClean="0"/>
              <a:t>    Zasady i tryb ogłaszania aktów normatywnych określa ustawa.</a:t>
            </a:r>
          </a:p>
          <a:p>
            <a:pPr algn="ctr"/>
            <a:r>
              <a:rPr lang="pl-PL" sz="2400" dirty="0" smtClean="0"/>
              <a:t>    Umowy międzynarodowe ratyfikowane za uprzednią zgodą wyrażoną w ustawie są ogłaszane w trybie wymaganym dla ustaw. Zasady ogłaszania innych umów międzynarodowych określa ustawa.</a:t>
            </a:r>
          </a:p>
          <a:p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6124792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26" y="22029"/>
            <a:ext cx="1700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1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Ratyfikowana umowa międzynarodowa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308508"/>
              </p:ext>
            </p:extLst>
          </p:nvPr>
        </p:nvGraphicFramePr>
        <p:xfrm>
          <a:off x="457200" y="1604520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0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u="sng" dirty="0" smtClean="0"/>
              <a:t>UMOWY RATYFIKOWANE ZA UPRZEDNIĄ ZGODĄ WYRAŻONĄ W USTAWIE</a:t>
            </a:r>
            <a:endParaRPr lang="pl-PL" sz="2400" u="sng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63871"/>
              </p:ext>
            </p:extLst>
          </p:nvPr>
        </p:nvGraphicFramePr>
        <p:xfrm>
          <a:off x="457200" y="1604520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2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UMOWY MIĘDZYNARODOWE RATYFIKOWANE ZA UPRZEDNIĄ ZGODĄ WYRAŻONĄ W USTAWIE ( TRYBY SPECJALNE)</a:t>
            </a:r>
            <a:endParaRPr lang="pl-PL" sz="20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217609"/>
              </p:ext>
            </p:extLst>
          </p:nvPr>
        </p:nvGraphicFramePr>
        <p:xfrm>
          <a:off x="457200" y="1604520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609708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5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Rozporządzenie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666645"/>
              </p:ext>
            </p:extLst>
          </p:nvPr>
        </p:nvGraphicFramePr>
        <p:xfrm>
          <a:off x="457200" y="1604520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7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Zasady naczelne ustroju RP</a:t>
            </a:r>
            <a:br>
              <a:rPr lang="pl-PL" sz="3200" b="1" dirty="0" smtClean="0"/>
            </a:br>
            <a:endParaRPr lang="pl-PL" sz="32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Zawierają idee przewodnie ustawy zasadniczej.</a:t>
            </a:r>
          </a:p>
          <a:p>
            <a:r>
              <a:rPr lang="pl-PL" sz="2400" dirty="0" smtClean="0"/>
              <a:t>Są to normy prawne zawarte w Konstytucji, których szczególna doniosłość charakteryzuje się w tym, że </a:t>
            </a:r>
          </a:p>
          <a:p>
            <a:pPr marL="108000" indent="0">
              <a:buNone/>
            </a:pPr>
            <a:r>
              <a:rPr lang="pl-PL" sz="2400" dirty="0" smtClean="0"/>
              <a:t>- z norm tych wynikają inne normy</a:t>
            </a:r>
          </a:p>
          <a:p>
            <a:pPr marL="108000" indent="0">
              <a:buNone/>
            </a:pPr>
            <a:r>
              <a:rPr lang="pl-PL" sz="2400" dirty="0" smtClean="0"/>
              <a:t>- określają cechy danej instytucji</a:t>
            </a:r>
          </a:p>
          <a:p>
            <a:pPr marL="108000" indent="0">
              <a:buNone/>
            </a:pPr>
            <a:r>
              <a:rPr lang="pl-PL" sz="2400" dirty="0" smtClean="0"/>
              <a:t>- wyrażają podstawowe wartości konstytucyjne , uznawane  </a:t>
            </a:r>
          </a:p>
          <a:p>
            <a:pPr marL="10800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w orzecznictwie i doktrynie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6132513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sz="2000" b="1" dirty="0" smtClean="0"/>
              <a:t>ORGANY UPOWAŻNIONE DO WYDAWANIA ROZPORZĄDZENIA  WG KONSTYTUCJI RP</a:t>
            </a:r>
            <a:endParaRPr lang="pl-PL" sz="20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503317"/>
              </p:ext>
            </p:extLst>
          </p:nvPr>
        </p:nvGraphicFramePr>
        <p:xfrm>
          <a:off x="457200" y="1604520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609708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49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sz="2800" b="1" dirty="0" smtClean="0"/>
              <a:t>AKTY PRAWA MIEJSCOWEGO</a:t>
            </a:r>
            <a:endParaRPr lang="pl-PL" sz="28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651382"/>
              </p:ext>
            </p:extLst>
          </p:nvPr>
        </p:nvGraphicFramePr>
        <p:xfrm>
          <a:off x="457200" y="1604520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7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sz="3200" b="1" dirty="0" smtClean="0"/>
              <a:t>USTAWA</a:t>
            </a:r>
            <a:endParaRPr lang="pl-PL" sz="32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748678"/>
              </p:ext>
            </p:extLst>
          </p:nvPr>
        </p:nvGraphicFramePr>
        <p:xfrm>
          <a:off x="323528" y="1484784"/>
          <a:ext cx="8229240" cy="397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08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200" b="1" dirty="0" smtClean="0"/>
              <a:t>Literatura 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-  Banaszak B., Prawo konstytucyjne, Warszawa 2012,</a:t>
            </a:r>
          </a:p>
          <a:p>
            <a:r>
              <a:rPr lang="pl-PL" sz="2400" dirty="0" smtClean="0"/>
              <a:t>- Garlicki L., Polskie prawo konstytucyjne, Warszawa 2012, </a:t>
            </a:r>
          </a:p>
          <a:p>
            <a:r>
              <a:rPr lang="pl-PL" sz="2400" dirty="0" smtClean="0"/>
              <a:t>- Jabłoński M., Jarosz-Żukowska S., Prawa człowieka i systemy ich ochrony. Zarys wykładu, Wrocław 2010, </a:t>
            </a:r>
          </a:p>
          <a:p>
            <a:r>
              <a:rPr lang="pl-PL" sz="2400" dirty="0" smtClean="0"/>
              <a:t>- Jabłoński M. (red.), Wolności i prawa jednostki w Konstytucji RP. Tom I. Idee i zasady przewodnie konstytucyjnej regulacji wolności i praw jednostki w RP, Warszawa 2010, </a:t>
            </a:r>
          </a:p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1162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9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sz="2800" b="1" dirty="0" smtClean="0"/>
              <a:t>mgr </a:t>
            </a:r>
            <a:r>
              <a:rPr lang="pl-PL" sz="2800" b="1" dirty="0" err="1" smtClean="0"/>
              <a:t>Mariia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Kostetska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Katedra Prawa Konstytucyjnego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81" y="1700334"/>
            <a:ext cx="4676037" cy="37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347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41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sz="3200" b="1" dirty="0" smtClean="0"/>
              <a:t>Zasady naczelne ustroju RP</a:t>
            </a:r>
            <a:endParaRPr lang="pl-PL" sz="32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23528" y="1604520"/>
            <a:ext cx="8362912" cy="4344760"/>
          </a:xfrm>
        </p:spPr>
        <p:txBody>
          <a:bodyPr/>
          <a:lstStyle/>
          <a:p>
            <a:r>
              <a:rPr lang="pl-PL" sz="2000" dirty="0" smtClean="0"/>
              <a:t>Zasada demokratycznego państwa prawnego (</a:t>
            </a:r>
            <a:r>
              <a:rPr lang="pl-PL" sz="2000" b="1" dirty="0" smtClean="0"/>
              <a:t>art.2. Konstytucji RP)</a:t>
            </a:r>
          </a:p>
          <a:p>
            <a:r>
              <a:rPr lang="pl-PL" sz="2000" dirty="0" smtClean="0"/>
              <a:t>Zasada zwierzchnictwa narodu  (</a:t>
            </a:r>
            <a:r>
              <a:rPr lang="pl-PL" sz="2000" b="1" dirty="0" smtClean="0"/>
              <a:t>art.4 Konstytucji RP)</a:t>
            </a:r>
          </a:p>
          <a:p>
            <a:r>
              <a:rPr lang="pl-PL" sz="2000" dirty="0" smtClean="0"/>
              <a:t>Zasada podziału i równowagi władz (</a:t>
            </a:r>
            <a:r>
              <a:rPr lang="pl-PL" sz="2000" b="1" dirty="0" smtClean="0"/>
              <a:t>art.10 Konstytucji RP)</a:t>
            </a:r>
          </a:p>
          <a:p>
            <a:r>
              <a:rPr lang="pl-PL" sz="2000" dirty="0" smtClean="0"/>
              <a:t>Zasada gwarancji praw i wolności jednostki</a:t>
            </a:r>
          </a:p>
          <a:p>
            <a:r>
              <a:rPr lang="pl-PL" sz="2000" dirty="0" smtClean="0"/>
              <a:t>Zasada społecznej gospodarki rynkowej</a:t>
            </a:r>
          </a:p>
          <a:p>
            <a:r>
              <a:rPr lang="pl-PL" sz="2000" dirty="0" smtClean="0"/>
              <a:t>Zasada prawidłowej legislacji</a:t>
            </a:r>
          </a:p>
          <a:p>
            <a:pPr>
              <a:buFontTx/>
              <a:buChar char="-"/>
            </a:pPr>
            <a:r>
              <a:rPr lang="pl-PL" sz="2000" dirty="0" smtClean="0"/>
              <a:t>zasada dostatecznej określoności</a:t>
            </a:r>
          </a:p>
          <a:p>
            <a:pPr>
              <a:buFontTx/>
              <a:buChar char="-"/>
            </a:pPr>
            <a:r>
              <a:rPr lang="pl-PL" sz="2000" dirty="0"/>
              <a:t>z</a:t>
            </a:r>
            <a:r>
              <a:rPr lang="pl-PL" sz="2000" dirty="0" smtClean="0"/>
              <a:t>asada odpowiedniego vacatio legis</a:t>
            </a:r>
          </a:p>
          <a:p>
            <a:pPr>
              <a:buFontTx/>
              <a:buChar char="-"/>
            </a:pPr>
            <a:r>
              <a:rPr lang="pl-PL" sz="2000" dirty="0" smtClean="0"/>
              <a:t>Zasada istnienie samorządu terytorialnego</a:t>
            </a:r>
          </a:p>
          <a:p>
            <a:pPr>
              <a:buFontTx/>
              <a:buChar char="-"/>
            </a:pPr>
            <a:endParaRPr lang="pl-PL" sz="2000" dirty="0" smtClean="0"/>
          </a:p>
          <a:p>
            <a:pPr marL="108000" indent="0">
              <a:buNone/>
            </a:pPr>
            <a:endParaRPr lang="pl-PL" sz="2000" dirty="0" smtClean="0"/>
          </a:p>
          <a:p>
            <a:pPr marL="108000" indent="0">
              <a:buNone/>
            </a:pPr>
            <a:endParaRPr lang="pl-PL" sz="2000" dirty="0" smtClean="0"/>
          </a:p>
          <a:p>
            <a:endParaRPr lang="pl-P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6103347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2"/>
            <a:ext cx="91392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6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240" cy="1229760"/>
          </a:xfrm>
        </p:spPr>
        <p:txBody>
          <a:bodyPr/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Zasada demokratycznego państwa prawnego </a:t>
            </a:r>
            <a:r>
              <a:rPr lang="pl-PL" sz="3200" b="1" dirty="0" smtClean="0"/>
              <a:t>(art.2. Konstytucji RP)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2162312" cy="26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67544" y="2492896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„Rzeczpospolita Polska jest demokratycznym państwem prawnym, urzeczywistniającym zasady sprawiedliwości społecznej.”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8269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None/>
            </a:pPr>
            <a:r>
              <a:rPr lang="pl-PL" sz="2800" b="1" dirty="0" smtClean="0"/>
              <a:t>TK  sformułował zasady stanowiące elementy </a:t>
            </a:r>
            <a:br>
              <a:rPr lang="pl-PL" sz="2800" b="1" dirty="0" smtClean="0"/>
            </a:br>
            <a:r>
              <a:rPr lang="pl-PL" sz="2800" b="1" dirty="0" smtClean="0"/>
              <a:t>,,demokratycznego państwa prawnego ”</a:t>
            </a:r>
            <a:endParaRPr lang="pl-PL" sz="28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Zasada ochrony życia ludzkiego w każdej fazie rozwoju</a:t>
            </a:r>
          </a:p>
          <a:p>
            <a:r>
              <a:rPr lang="pl-PL" sz="2400" dirty="0" smtClean="0"/>
              <a:t>Zasada zaufania obywateli do państwa</a:t>
            </a:r>
          </a:p>
          <a:p>
            <a:r>
              <a:rPr lang="pl-PL" sz="2400" dirty="0" smtClean="0"/>
              <a:t>Zasada niedziałania prawa wstecz</a:t>
            </a:r>
          </a:p>
          <a:p>
            <a:r>
              <a:rPr lang="pl-PL" sz="2400" dirty="0" smtClean="0"/>
              <a:t>Zasada ochrony praw nabytych</a:t>
            </a:r>
          </a:p>
          <a:p>
            <a:r>
              <a:rPr lang="pl-PL" sz="2400" dirty="0" smtClean="0"/>
              <a:t>Zasada dostatecznej określoności (dot. regulacji zezwalających na ingerencję państwa w strefę praw i wolności jednostki)</a:t>
            </a:r>
          </a:p>
          <a:p>
            <a:r>
              <a:rPr lang="pl-PL" sz="2400" dirty="0" smtClean="0"/>
              <a:t>Zasada proporcjonalności  ( w celu braku nadmiernej ingerencji państwa w strefę praw i wolności jednostki)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0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 41/02,wyrok TK z 20.11.2002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4520"/>
            <a:ext cx="8363272" cy="3977279"/>
          </a:xfrm>
        </p:spPr>
        <p:txBody>
          <a:bodyPr/>
          <a:lstStyle/>
          <a:p>
            <a:pPr algn="just"/>
            <a:r>
              <a:rPr lang="pl-PL" sz="2400" dirty="0" smtClean="0"/>
              <a:t>Z treści art. 2 w orzecznictwie konstytucyjnym i w nauce wyprowadza się daleko idące konsekwencje, zarówno gdy chodzi o same wymagania co do techniki legislacyjnej, czyli </a:t>
            </a:r>
            <a:r>
              <a:rPr lang="pl-PL" sz="2400" u="sng" dirty="0" smtClean="0"/>
              <a:t>zasada przyzwoitej legislacji, określoności przepisów</a:t>
            </a:r>
            <a:r>
              <a:rPr lang="pl-PL" sz="2400" dirty="0" smtClean="0"/>
              <a:t>, jak i do bezpieczeństwa prawnego, </a:t>
            </a:r>
            <a:r>
              <a:rPr lang="pl-PL" sz="2400" u="sng" dirty="0" smtClean="0"/>
              <a:t>czyli zasada ochrony zaufania do państwa i stanowionego przez nie prawa, zasada ochrony praw nabyty</a:t>
            </a:r>
          </a:p>
          <a:p>
            <a:pPr algn="just"/>
            <a:r>
              <a:rPr lang="pl-PL" sz="2400" u="sng" dirty="0" smtClean="0"/>
              <a:t>K 24/01,wyrok z 21.03.2001 r.</a:t>
            </a:r>
          </a:p>
          <a:p>
            <a:pPr algn="just"/>
            <a:r>
              <a:rPr lang="pl-PL" sz="2400" u="sng" dirty="0" smtClean="0"/>
              <a:t>K 28/97,wyrok z 9.06.1998 r.</a:t>
            </a:r>
            <a:endParaRPr lang="pl-PL" sz="24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842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1"/>
            <a:ext cx="1867807" cy="187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1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</p:spPr>
        <p:txBody>
          <a:bodyPr/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Zasada zwierzchnictwa narodu  </a:t>
            </a:r>
            <a:br>
              <a:rPr lang="pl-PL" sz="3200" dirty="0" smtClean="0"/>
            </a:br>
            <a:r>
              <a:rPr lang="pl-PL" sz="3200" dirty="0" smtClean="0"/>
              <a:t>(</a:t>
            </a:r>
            <a:r>
              <a:rPr lang="pl-PL" sz="3200" b="1" dirty="0" smtClean="0"/>
              <a:t>art.4 Konstytucji RP)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,,1. Władza zwierzchnia w Rzeczypospolitej Polskiej należy do Narodu.</a:t>
            </a:r>
          </a:p>
          <a:p>
            <a:pPr algn="ctr"/>
            <a:r>
              <a:rPr lang="pl-PL" sz="2800" dirty="0" smtClean="0"/>
              <a:t>2. Naród sprawuje władzę przez swoich przedstawicieli lub bezpośrednio</a:t>
            </a:r>
            <a:r>
              <a:rPr lang="pl-PL" dirty="0" smtClean="0"/>
              <a:t>.”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" y="6103347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30" y="3573016"/>
            <a:ext cx="2163763" cy="253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94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/>
              <a:t>Demokracja bezpośrednia:</a:t>
            </a:r>
          </a:p>
          <a:p>
            <a:r>
              <a:rPr lang="pl-PL" dirty="0" smtClean="0"/>
              <a:t>Inicjatywa ustawodawcza</a:t>
            </a:r>
          </a:p>
          <a:p>
            <a:r>
              <a:rPr lang="pl-PL" dirty="0" smtClean="0"/>
              <a:t>Weto ludowe</a:t>
            </a:r>
          </a:p>
          <a:p>
            <a:r>
              <a:rPr lang="pl-PL" dirty="0" smtClean="0"/>
              <a:t>Zgromadzenie ludowe </a:t>
            </a:r>
          </a:p>
          <a:p>
            <a:r>
              <a:rPr lang="pl-PL" dirty="0" smtClean="0"/>
              <a:t>Konsultacje ludowe , referendum</a:t>
            </a:r>
          </a:p>
          <a:p>
            <a:r>
              <a:rPr lang="pl-PL" b="1" i="1" dirty="0" smtClean="0"/>
              <a:t>Demokracja pośrednia- przedstawicielska </a:t>
            </a:r>
            <a:endParaRPr lang="pl-PL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132513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09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b="1" dirty="0" smtClean="0"/>
              <a:t>K 31/06,wyrok z 3.11.2006r . OTK ZU 20006, Nr 10 A, poz.147</a:t>
            </a:r>
          </a:p>
          <a:p>
            <a:pPr marL="108000" indent="0" algn="just">
              <a:buNone/>
            </a:pPr>
            <a:r>
              <a:rPr lang="pl-PL" sz="2400" dirty="0" smtClean="0"/>
              <a:t>Artykuł 4  Konstytucji dopuszcza obydwa sposoby sprawowania władzy przez Naród: przez przedstawicieli lub bezpośrednio.</a:t>
            </a:r>
          </a:p>
          <a:p>
            <a:pPr marL="108000" indent="0" algn="just">
              <a:buNone/>
            </a:pPr>
            <a:r>
              <a:rPr lang="pl-PL" sz="2400" dirty="0" smtClean="0"/>
              <a:t>Przy czym, nie ulega wątpliwości , że sprawowanie władzy przez przedstawicieli jest na tle obowiązującego systemu konstytucyjnego zasadą, a bezpośrednie sprawowanie władzy przez suwerena – referendum, inicjatywa ustawodawcza.</a:t>
            </a:r>
          </a:p>
          <a:p>
            <a:pPr marL="108000" indent="0">
              <a:buNone/>
            </a:pPr>
            <a:endParaRPr lang="pl-PL" sz="2400" dirty="0" smtClean="0"/>
          </a:p>
          <a:p>
            <a:pPr marL="108000" indent="0">
              <a:buNone/>
            </a:pPr>
            <a:endParaRPr lang="pl-PL" dirty="0" smtClean="0"/>
          </a:p>
          <a:p>
            <a:pPr marL="108000" indent="0"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6132513"/>
            <a:ext cx="9139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7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ank Slid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1059</Words>
  <Application>Microsoft Office PowerPoint</Application>
  <PresentationFormat>Pokaz na ekranie (4:3)</PresentationFormat>
  <Paragraphs>117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Blank Slide</vt:lpstr>
      <vt:lpstr>Domyślnie</vt:lpstr>
      <vt:lpstr>ZASADY  NACZELNE  USTROJU   RP</vt:lpstr>
      <vt:lpstr>  Zasady naczelne ustroju RP </vt:lpstr>
      <vt:lpstr>Zasady naczelne ustroju RP</vt:lpstr>
      <vt:lpstr> Zasada demokratycznego państwa prawnego (art.2. Konstytucji RP) </vt:lpstr>
      <vt:lpstr>TK  sformułował zasady stanowiące elementy  ,,demokratycznego państwa prawnego ”</vt:lpstr>
      <vt:lpstr>K 41/02,wyrok TK z 20.11.2002</vt:lpstr>
      <vt:lpstr> Zasada zwierzchnictwa narodu   (art.4 Konstytucji RP) </vt:lpstr>
      <vt:lpstr>Prezentacja programu PowerPoint</vt:lpstr>
      <vt:lpstr>Prezentacja programu PowerPoint</vt:lpstr>
      <vt:lpstr> Zasada podziału i równowagi władz (art.10 Konstytucji RP) </vt:lpstr>
      <vt:lpstr>Prezentacja programu PowerPoint</vt:lpstr>
      <vt:lpstr>Źródła prawa </vt:lpstr>
      <vt:lpstr>Źródła prawa w Konstytucji RP: </vt:lpstr>
      <vt:lpstr>Źródła prawa powszechnie obowiązującego (art. 87)</vt:lpstr>
      <vt:lpstr>Prezentacja programu PowerPoint</vt:lpstr>
      <vt:lpstr> Ratyfikowana umowa międzynarodowa </vt:lpstr>
      <vt:lpstr>UMOWY RATYFIKOWANE ZA UPRZEDNIĄ ZGODĄ WYRAŻONĄ W USTAWIE</vt:lpstr>
      <vt:lpstr>UMOWY MIĘDZYNARODOWE RATYFIKOWANE ZA UPRZEDNIĄ ZGODĄ WYRAŻONĄ W USTAWIE ( TRYBY SPECJALNE)</vt:lpstr>
      <vt:lpstr>Rozporządzenie</vt:lpstr>
      <vt:lpstr>ORGANY UPOWAŻNIONE DO WYDAWANIA ROZPORZĄDZENIA  WG KONSTYTUCJI RP</vt:lpstr>
      <vt:lpstr>AKTY PRAWA MIEJSCOWEGO</vt:lpstr>
      <vt:lpstr>USTAWA</vt:lpstr>
      <vt:lpstr>Literatura </vt:lpstr>
      <vt:lpstr> mgr Mariia Kostetska Katedra Prawa Konstytucyjnego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 NACZELNE  USTROJU   RP</dc:title>
  <dc:creator>Merry</dc:creator>
  <cp:lastModifiedBy>Merry</cp:lastModifiedBy>
  <cp:revision>19</cp:revision>
  <dcterms:modified xsi:type="dcterms:W3CDTF">2014-12-17T20:06:50Z</dcterms:modified>
</cp:coreProperties>
</file>