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AF12F8-122E-48F6-B952-CA9E9A637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7327E93-200C-4D06-8185-049EC7F7B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F39115-0111-482B-B6FC-037DC9CC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2139F2-8929-4010-9226-22D2C9BE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59AECE-B503-4486-BCF9-39484264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91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4EA70E-B589-4D44-996D-A09161662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BAD981-DACD-4E44-9C68-916810E8A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503749-25FF-46B0-B3F8-F701B5A9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733E6C-E58C-4282-B7A8-996CE8758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B030AB-004D-42B5-9ADC-E024D885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58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0C09DAC-3116-4D0D-BF92-3BDAF17C4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83ECD99-7DE1-4965-8608-67EB869CE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F37688-E058-4588-9070-251DABD9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8FE025-5AE9-437D-B6AA-0F40BD28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2F00E6-998E-4E76-8B52-7A822C78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27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CBDD57-B0ED-4937-88FE-5916F63D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8377BE-0958-4A77-953C-814BF3867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9446EB-D931-4F28-99F6-6CF217AA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5E8872-F62E-42AC-A21F-DEA29823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F462E4-2FA9-46FF-B40C-20678810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606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50669C-94B3-4E65-8753-423F0057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EE287F-8C10-4A10-B26F-269706FA5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B76BAC-AD3D-4785-B630-65462CDE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1C164F-F364-4A20-AAAE-C1A4D41E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F11A45-11DE-4F13-B5F2-292967BC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124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7F978A-A78B-499C-8F19-8EE59404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427D9B-6863-458C-A885-B5D805214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0E858A-1127-4FF9-845E-5C4754161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1B4387-49A3-4B9A-81EB-DDCFBB77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EC79EF-1BD5-4B39-9FCB-86C11706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DBDC73-BE3E-479A-84E6-042C2B34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95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2066F-1E46-4C4A-86D4-DC555AF7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D87A25E-A8B3-44C0-83AD-89FA711A7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D8115B-1E3A-4D53-A408-4B93C6860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68B6D64-4530-47E0-8351-1BDD0069B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C405348-3E52-47D7-9DAC-7A34565B4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96AF386-16B1-4130-9999-8A4C010E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07A98EA-DC35-4885-8B52-B9C4A9EE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3A857C4-6EF0-4A3E-B7A8-D54EB2FF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52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2DEE5A-62F3-4EB5-96A2-9B35760B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81E0606-F90E-4009-A6D6-6B24ED0C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4A080D4-F203-4EA6-8252-CCB46CDB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CF895C4-8F67-4D89-9F39-5AFA0CBC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01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8CCF60A-0E93-41BA-AC47-DC6C5C3B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62888CF-AD7E-4977-8940-BA3FFA61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C2E9728-8BA0-49DC-B210-57994F8D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3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B95D70-5962-428E-B36B-0EE64757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6BC70F-FE40-42A4-AF46-FE8C8B1B4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F4F2C4-219E-45CA-BAB9-47A76FDFD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7FDE99-2C56-493D-8CB5-0E3013C6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5C69826-8B10-454F-9C49-0FBAFB29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C32A42-62E7-4547-A1E3-940EC161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74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52BC1-2877-4793-BA87-78F01B03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88FEE86-B4AC-48C3-89DB-C4FE9A3CB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536C527-8B46-44D4-958C-EEA88EAEC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DD2F6C-C405-404B-AFD3-2AFE8D90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5B92D7-A519-40B9-9645-F9E13F6E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443CBB-0FF7-4461-A763-F27BFA11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675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1DE79D2-EB2A-48CD-A378-035B464D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8CD8F3-479D-465D-82FA-16BB1FABC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4312DB-D7EA-4664-AE68-3EBFF51C2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23B3-98F0-4F57-B7F2-10633F579467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A5C4F2-C92B-4DB3-8D81-3A0F96527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FA8364-AF1F-429A-89ED-486BEE0CC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4AD70-F410-416F-B160-F254CBB415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E72C13-A3E3-40CC-A79C-3B826A0C4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62050"/>
            <a:ext cx="9144000" cy="905220"/>
          </a:xfrm>
        </p:spPr>
        <p:txBody>
          <a:bodyPr>
            <a:normAutofit fontScale="90000"/>
          </a:bodyPr>
          <a:lstStyle/>
          <a:p>
            <a:r>
              <a:rPr lang="pl-PL" dirty="0"/>
              <a:t>Średniowieczny proces skargowy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5E89ED-C2BE-4A9F-ADFE-DE93A7D0F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9183" y="5742264"/>
            <a:ext cx="4426226" cy="427382"/>
          </a:xfrm>
        </p:spPr>
        <p:txBody>
          <a:bodyPr/>
          <a:lstStyle/>
          <a:p>
            <a:r>
              <a:rPr lang="pl-PL" dirty="0"/>
              <a:t>Zajęcia nr 7 – 21 listopada 2017 r.</a:t>
            </a:r>
          </a:p>
        </p:txBody>
      </p:sp>
    </p:spTree>
    <p:extLst>
      <p:ext uri="{BB962C8B-B14F-4D97-AF65-F5344CB8AC3E}">
        <p14:creationId xmlns:p14="http://schemas.microsoft.com/office/powerpoint/2010/main" val="322730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2EB28-04D9-4E99-8C97-8072CA555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Definicja procesu skargowego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EAF239-6193-45CC-AF37-A5A1F089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Proces skargowy to takie postępowanie prawne, </a:t>
            </a:r>
            <a:r>
              <a:rPr lang="pl-PL"/>
              <a:t>w którym </a:t>
            </a:r>
            <a:r>
              <a:rPr lang="pl-PL" dirty="0"/>
              <a:t>inicjatywa wszczęcia procesu przysługuje stronom toczącym spór przed sądem.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Proces skargowy można przeciwstawić procesowi inkwizycyjnemu.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Model proces skargowego jest elementem modelu procesu mieszanego.</a:t>
            </a:r>
          </a:p>
        </p:txBody>
      </p:sp>
    </p:spTree>
    <p:extLst>
      <p:ext uri="{BB962C8B-B14F-4D97-AF65-F5344CB8AC3E}">
        <p14:creationId xmlns:p14="http://schemas.microsoft.com/office/powerpoint/2010/main" val="40887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4C2963-8FB3-4AB2-841C-42039677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Historia procesu skargowego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AF093A-2CA8-4E45-87B2-4BF5620FA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Proces skargowy występował już w cywilizacjach starożytnych (pierwotnych) – np. w Państwie Babilońskim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Wzmianki o procesie skargowym można znaleźć w dawnym prawie greckim, tj. prawie ateńskim.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Obowiązywał także w okresie Republiki Rzymskiej (okres klasyczny)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Od schyłku Ces. Rzym. aż do rewolucji francuskiej dominował proces inkwizycyjny</a:t>
            </a:r>
          </a:p>
        </p:txBody>
      </p:sp>
    </p:spTree>
    <p:extLst>
      <p:ext uri="{BB962C8B-B14F-4D97-AF65-F5344CB8AC3E}">
        <p14:creationId xmlns:p14="http://schemas.microsoft.com/office/powerpoint/2010/main" val="426958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53758-A259-40CB-A95A-789C8B83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Proces skargowy - rozwój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21B142-34E5-498F-9F50-CF0C62A0E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Od wczesnego średniowiecza w prawie ludów dominowała germańska zasada dochodzenia roszczeń przez samego pokrzywdzonego lub jego ród. Brak efektywnej kontroli organów państwowych nad terytorium powodowało brak możliwości ścigania z urzędu, ani postępowania przed sądem państwowym.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139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131C34-188F-48C2-8CB4-BC673EB69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Istotna cecha modelu skargowego – brak rozróżnienia spraw cywilnych i karnych. Obie gałęzie prawa były traktowane identycznie. Początki dyferencjacji to dopiero wiek XIII, a ostatecznie czasy nowożytne.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Ośrodkiem, który zainicjował podział procesu na karny i cywilny był kościół rzymsko-katolicki i tworzone przez niego prawo kanoniczne.</a:t>
            </a:r>
          </a:p>
        </p:txBody>
      </p:sp>
    </p:spTree>
    <p:extLst>
      <p:ext uri="{BB962C8B-B14F-4D97-AF65-F5344CB8AC3E}">
        <p14:creationId xmlns:p14="http://schemas.microsoft.com/office/powerpoint/2010/main" val="362675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1CC006-0FF7-4AD5-BEA8-235A9E95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Cechy procesu skargowego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A7E5A0-29E6-418A-9D7F-B65A0ACB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/>
              <a:t>Zasada skargowości</a:t>
            </a:r>
          </a:p>
          <a:p>
            <a:pPr>
              <a:buFontTx/>
              <a:buChar char="-"/>
            </a:pPr>
            <a:r>
              <a:rPr lang="pl-PL" dirty="0"/>
              <a:t>Zasada kontradyktoryjności</a:t>
            </a:r>
          </a:p>
          <a:p>
            <a:pPr>
              <a:buFontTx/>
              <a:buChar char="-"/>
            </a:pPr>
            <a:r>
              <a:rPr lang="pl-PL" dirty="0"/>
              <a:t>Zasada jawności i ustności + zasada formalizmu procesowego</a:t>
            </a:r>
          </a:p>
          <a:p>
            <a:pPr>
              <a:buFontTx/>
              <a:buChar char="-"/>
            </a:pPr>
            <a:r>
              <a:rPr lang="pl-PL" dirty="0"/>
              <a:t>Legalna teoria dowodowa</a:t>
            </a:r>
          </a:p>
          <a:p>
            <a:pPr>
              <a:buFontTx/>
              <a:buChar char="-"/>
            </a:pPr>
            <a:r>
              <a:rPr lang="pl-PL" dirty="0"/>
              <a:t>Brak środków odwoławczych poza Naganą</a:t>
            </a:r>
          </a:p>
          <a:p>
            <a:pPr>
              <a:buFontTx/>
              <a:buChar char="-"/>
            </a:pPr>
            <a:r>
              <a:rPr lang="pl-PL" dirty="0"/>
              <a:t>Zasada stanowości</a:t>
            </a:r>
          </a:p>
          <a:p>
            <a:pPr>
              <a:buFontTx/>
              <a:buChar char="-"/>
            </a:pPr>
            <a:r>
              <a:rPr lang="pl-PL" dirty="0"/>
              <a:t>Brak zasady domniemania niewinności</a:t>
            </a:r>
          </a:p>
          <a:p>
            <a:pPr>
              <a:buFontTx/>
              <a:buChar char="-"/>
            </a:pPr>
            <a:r>
              <a:rPr lang="pl-PL" dirty="0"/>
              <a:t>Brak zasady in </a:t>
            </a:r>
            <a:r>
              <a:rPr lang="pl-PL" i="1" dirty="0"/>
              <a:t>dubio pro </a:t>
            </a:r>
            <a:r>
              <a:rPr lang="pl-PL" i="1" dirty="0" err="1"/>
              <a:t>reo</a:t>
            </a:r>
            <a:endParaRPr lang="pl-PL" i="1" dirty="0"/>
          </a:p>
          <a:p>
            <a:pPr>
              <a:buFontTx/>
              <a:buChar char="-"/>
            </a:pPr>
            <a:r>
              <a:rPr lang="pl-PL" dirty="0"/>
              <a:t>Brak prawa do obrony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79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8D21B3-6E6C-4819-B205-EC4A5D192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 powiązane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359DCD-6D46-4515-8E1B-B754694D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Przysięga</a:t>
            </a:r>
          </a:p>
          <a:p>
            <a:pPr marL="514350" indent="-514350">
              <a:buAutoNum type="arabicPeriod"/>
            </a:pPr>
            <a:r>
              <a:rPr lang="pl-PL" dirty="0"/>
              <a:t>Ordalia</a:t>
            </a:r>
          </a:p>
          <a:p>
            <a:pPr marL="514350" indent="-514350">
              <a:buAutoNum type="arabicPeriod"/>
            </a:pPr>
            <a:r>
              <a:rPr lang="pl-PL" dirty="0"/>
              <a:t>Bliższość dowodu</a:t>
            </a:r>
          </a:p>
          <a:p>
            <a:pPr marL="514350" indent="-514350">
              <a:buAutoNum type="arabicPeriod"/>
            </a:pPr>
            <a:r>
              <a:rPr lang="pl-PL" dirty="0"/>
              <a:t>Świadek</a:t>
            </a:r>
          </a:p>
          <a:p>
            <a:pPr marL="514350" indent="-514350">
              <a:buAutoNum type="arabicPeriod"/>
            </a:pPr>
            <a:r>
              <a:rPr lang="pl-PL"/>
              <a:t>Wyrok</a:t>
            </a:r>
          </a:p>
        </p:txBody>
      </p:sp>
    </p:spTree>
    <p:extLst>
      <p:ext uri="{BB962C8B-B14F-4D97-AF65-F5344CB8AC3E}">
        <p14:creationId xmlns:p14="http://schemas.microsoft.com/office/powerpoint/2010/main" val="17280006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248</Words>
  <Application>Microsoft Office PowerPoint</Application>
  <PresentationFormat>Panoramiczny</PresentationFormat>
  <Paragraphs>37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Średniowieczny proces skargowy</vt:lpstr>
      <vt:lpstr>Definicja procesu skargowego</vt:lpstr>
      <vt:lpstr>Historia procesu skargowego</vt:lpstr>
      <vt:lpstr>Proces skargowy - rozwój</vt:lpstr>
      <vt:lpstr>Prezentacja programu PowerPoint</vt:lpstr>
      <vt:lpstr>Cechy procesu skargowego</vt:lpstr>
      <vt:lpstr>Terminy powiązane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</dc:title>
  <dc:creator>Michał A. Piegzik</dc:creator>
  <cp:lastModifiedBy>Michał Piegzik</cp:lastModifiedBy>
  <cp:revision>5</cp:revision>
  <dcterms:created xsi:type="dcterms:W3CDTF">2017-10-10T13:40:15Z</dcterms:created>
  <dcterms:modified xsi:type="dcterms:W3CDTF">2017-12-14T18:49:43Z</dcterms:modified>
</cp:coreProperties>
</file>