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E54D11A-EBEC-4292-B7D8-E7688A9F64CC}" type="datetimeFigureOut">
              <a:rPr lang="pl-PL" smtClean="0"/>
              <a:t>2015-06-15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954BFF3-0FF1-445C-8831-A3A4B89EF18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54D11A-EBEC-4292-B7D8-E7688A9F64CC}" type="datetimeFigureOut">
              <a:rPr lang="pl-PL" smtClean="0"/>
              <a:t>2015-06-15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BFF3-0FF1-445C-8831-A3A4B89EF18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54D11A-EBEC-4292-B7D8-E7688A9F64CC}" type="datetimeFigureOut">
              <a:rPr lang="pl-PL" smtClean="0"/>
              <a:t>2015-06-15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BFF3-0FF1-445C-8831-A3A4B89EF18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54D11A-EBEC-4292-B7D8-E7688A9F64CC}" type="datetimeFigureOut">
              <a:rPr lang="pl-PL" smtClean="0"/>
              <a:t>2015-06-15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BFF3-0FF1-445C-8831-A3A4B89EF184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54D11A-EBEC-4292-B7D8-E7688A9F64CC}" type="datetimeFigureOut">
              <a:rPr lang="pl-PL" smtClean="0"/>
              <a:t>2015-06-15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BFF3-0FF1-445C-8831-A3A4B89EF184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54D11A-EBEC-4292-B7D8-E7688A9F64CC}" type="datetimeFigureOut">
              <a:rPr lang="pl-PL" smtClean="0"/>
              <a:t>2015-06-15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BFF3-0FF1-445C-8831-A3A4B89EF184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54D11A-EBEC-4292-B7D8-E7688A9F64CC}" type="datetimeFigureOut">
              <a:rPr lang="pl-PL" smtClean="0"/>
              <a:t>2015-06-15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BFF3-0FF1-445C-8831-A3A4B89EF184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54D11A-EBEC-4292-B7D8-E7688A9F64CC}" type="datetimeFigureOut">
              <a:rPr lang="pl-PL" smtClean="0"/>
              <a:t>2015-06-15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BFF3-0FF1-445C-8831-A3A4B89EF184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54D11A-EBEC-4292-B7D8-E7688A9F64CC}" type="datetimeFigureOut">
              <a:rPr lang="pl-PL" smtClean="0"/>
              <a:t>2015-06-15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BFF3-0FF1-445C-8831-A3A4B89EF18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E54D11A-EBEC-4292-B7D8-E7688A9F64CC}" type="datetimeFigureOut">
              <a:rPr lang="pl-PL" smtClean="0"/>
              <a:t>2015-06-15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954BFF3-0FF1-445C-8831-A3A4B89EF184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E54D11A-EBEC-4292-B7D8-E7688A9F64CC}" type="datetimeFigureOut">
              <a:rPr lang="pl-PL" smtClean="0"/>
              <a:t>2015-06-15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954BFF3-0FF1-445C-8831-A3A4B89EF184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E54D11A-EBEC-4292-B7D8-E7688A9F64CC}" type="datetimeFigureOut">
              <a:rPr lang="pl-PL" smtClean="0"/>
              <a:t>2015-06-15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954BFF3-0FF1-445C-8831-A3A4B89EF184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Projektowane zmiany w kodeksie pracy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Być może wkrótce…</a:t>
            </a: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endParaRPr lang="pl-PL" dirty="0" smtClean="0"/>
          </a:p>
          <a:p>
            <a:r>
              <a:rPr lang="pl-PL" dirty="0" smtClean="0"/>
              <a:t>Zmiany w zakresie regulowanym do tej pory przez art. 25 z ind. 1 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 smtClean="0"/>
              <a:t>Projektowane zmiany w kodeksie pracy</a:t>
            </a:r>
            <a:endParaRPr lang="pl-PL" sz="2400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b="1" u="sng" dirty="0" smtClean="0"/>
              <a:t>Zatrudnienie terminowe „po nowemu”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maksymalny okres zatrudnienia terminowego wynosi 33 miesiące</a:t>
            </a:r>
            <a:r>
              <a:rPr lang="pl-PL" dirty="0" smtClean="0"/>
              <a:t>.</a:t>
            </a:r>
          </a:p>
          <a:p>
            <a:r>
              <a:rPr lang="pl-PL" dirty="0" smtClean="0"/>
              <a:t>w </a:t>
            </a:r>
            <a:r>
              <a:rPr lang="pl-PL" dirty="0" smtClean="0"/>
              <a:t>tym czasie będzie można zawrzeć maksymalnie trzy </a:t>
            </a:r>
            <a:r>
              <a:rPr lang="pl-PL" dirty="0" smtClean="0"/>
              <a:t>umowy terminowe. </a:t>
            </a:r>
          </a:p>
          <a:p>
            <a:r>
              <a:rPr lang="pl-PL" dirty="0" smtClean="0"/>
              <a:t>czwarty kontrakt lub kontynuowanie pracy po upływie określonego terminu będzie traktowany już jako stałe zatrudnienie, czyli pracownik będzie traktowany jak zatrudniony na podstawie umowy o pracę na czas nieokreślony</a:t>
            </a:r>
            <a:br>
              <a:rPr lang="pl-PL" dirty="0" smtClean="0"/>
            </a:b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 smtClean="0"/>
              <a:t>Projektowane zmiany w kodeksie pracy</a:t>
            </a:r>
            <a:endParaRPr lang="pl-PL" sz="2400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u="sng" dirty="0" smtClean="0"/>
              <a:t>Zatrudnienie terminowe „po nowemu”</a:t>
            </a:r>
          </a:p>
          <a:p>
            <a:pPr algn="ctr">
              <a:buNone/>
            </a:pPr>
            <a:endParaRPr lang="pl-PL" b="1" u="sng" dirty="0" smtClean="0"/>
          </a:p>
          <a:p>
            <a:r>
              <a:rPr lang="pl-PL" dirty="0" smtClean="0"/>
              <a:t>długość okresu wypowiedzenia umowy o pracę zawartej na czas określony ma być uzależniona od okresu zatrudnienia u danego pracodawcy analogicznie, jak w przypadku umowy zawartej na czas nieokreślony</a:t>
            </a:r>
            <a:endParaRPr lang="pl-PL" b="1" u="sng" dirty="0" smtClean="0"/>
          </a:p>
          <a:p>
            <a:pPr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 smtClean="0"/>
              <a:t>Projektowane zmiany w kodeksie pracy</a:t>
            </a:r>
            <a:endParaRPr lang="pl-PL" sz="2400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pl-PL" b="1" u="sng" dirty="0" smtClean="0"/>
              <a:t>Zatrudnienie terminowe „po nowemu”</a:t>
            </a:r>
          </a:p>
          <a:p>
            <a:pPr algn="ctr">
              <a:buNone/>
            </a:pPr>
            <a:endParaRPr lang="pl-PL" b="1" u="sng" dirty="0" smtClean="0"/>
          </a:p>
          <a:p>
            <a:r>
              <a:rPr lang="pl-PL" dirty="0" smtClean="0"/>
              <a:t>Okresy wypowiedzenia umowy </a:t>
            </a:r>
            <a:r>
              <a:rPr lang="pl-PL" b="1" u="sng" dirty="0" smtClean="0"/>
              <a:t>na czas określony i na czas nieokreślony </a:t>
            </a:r>
            <a:r>
              <a:rPr lang="pl-PL" dirty="0" smtClean="0"/>
              <a:t>miałyby więc wynosić: </a:t>
            </a:r>
            <a:br>
              <a:rPr lang="pl-PL" dirty="0" smtClean="0"/>
            </a:br>
            <a:r>
              <a:rPr lang="pl-PL" dirty="0" smtClean="0"/>
              <a:t>- 2 tygodnie - w przypadku zatrudnienia u danego pracodawcy przez okres krótszy niż 6 miesięcy; </a:t>
            </a:r>
            <a:br>
              <a:rPr lang="pl-PL" dirty="0" smtClean="0"/>
            </a:br>
            <a:r>
              <a:rPr lang="pl-PL" dirty="0" smtClean="0"/>
              <a:t>- 1 miesiąc - w przypadku zatrudnienia przez okres co najmniej 6 miesięcy; </a:t>
            </a:r>
            <a:br>
              <a:rPr lang="pl-PL" dirty="0" smtClean="0"/>
            </a:br>
            <a:r>
              <a:rPr lang="pl-PL" dirty="0" smtClean="0"/>
              <a:t>- 3 miesiące - w przypadku zatrudnienia okresu co najmniej 3 lat.</a:t>
            </a:r>
          </a:p>
          <a:p>
            <a:pPr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 smtClean="0"/>
              <a:t>Projektowane zmiany w kodeksie pracy</a:t>
            </a:r>
            <a:endParaRPr lang="pl-PL" sz="2400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u="sng" dirty="0" smtClean="0"/>
              <a:t>Zatrudnienie terminowe „po nowemu”</a:t>
            </a:r>
          </a:p>
          <a:p>
            <a:pPr algn="ctr">
              <a:buNone/>
            </a:pPr>
            <a:endParaRPr lang="pl-PL" b="1" u="sng" dirty="0" smtClean="0"/>
          </a:p>
          <a:p>
            <a:r>
              <a:rPr lang="pl-PL" dirty="0" smtClean="0"/>
              <a:t>Być może zlikwidowana będzie umowa </a:t>
            </a:r>
            <a:r>
              <a:rPr lang="pl-PL" dirty="0" smtClean="0"/>
              <a:t>na czas wykonania określonej pracy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 smtClean="0"/>
              <a:t>Projektowane zmiany w kodeksie pracy</a:t>
            </a:r>
            <a:endParaRPr lang="pl-PL" sz="2400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pl-PL" b="1" u="sng" dirty="0" smtClean="0"/>
              <a:t>Zatrudnienie terminowe „po nowemu”</a:t>
            </a:r>
          </a:p>
          <a:p>
            <a:pPr algn="ctr">
              <a:buNone/>
            </a:pPr>
            <a:endParaRPr lang="pl-PL" dirty="0" smtClean="0"/>
          </a:p>
          <a:p>
            <a:r>
              <a:rPr lang="pl-PL" dirty="0" smtClean="0"/>
              <a:t>Nastąpić ma wyraźne </a:t>
            </a:r>
            <a:r>
              <a:rPr lang="pl-PL" dirty="0" smtClean="0"/>
              <a:t>określenie celu zatrudnienia pracownika na podstawie umowy o pracę na okres próbny, </a:t>
            </a:r>
            <a:endParaRPr lang="pl-PL" dirty="0" smtClean="0"/>
          </a:p>
          <a:p>
            <a:r>
              <a:rPr lang="pl-PL" dirty="0" smtClean="0"/>
              <a:t>Mogłaby </a:t>
            </a:r>
            <a:r>
              <a:rPr lang="pl-PL" dirty="0" smtClean="0"/>
              <a:t>być więc zawarta w celu sprawdzenia kwalifikacji pracownika i możliwości jego zatrudnienia do wykonywania pracy określonego rodzaju. </a:t>
            </a:r>
            <a:endParaRPr lang="pl-PL" dirty="0" smtClean="0"/>
          </a:p>
          <a:p>
            <a:r>
              <a:rPr lang="pl-PL" dirty="0" smtClean="0"/>
              <a:t>Co </a:t>
            </a:r>
            <a:r>
              <a:rPr lang="pl-PL" dirty="0" smtClean="0"/>
              <a:t>do zasady pracodawca będzie mógł zatrudnić pracownika na okres próbny tylko raz.</a:t>
            </a:r>
          </a:p>
          <a:p>
            <a:pPr algn="ctr">
              <a:buNone/>
            </a:pPr>
            <a:endParaRPr lang="pl-PL" b="1" u="sng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 smtClean="0"/>
              <a:t>Projektowane zmiany w kodeksie pracy</a:t>
            </a:r>
            <a:endParaRPr lang="pl-PL" sz="2400" u="sn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pl-PL" b="1" u="sng" dirty="0" smtClean="0"/>
              <a:t>Inne „nowości”</a:t>
            </a:r>
          </a:p>
          <a:p>
            <a:pPr algn="ctr">
              <a:buNone/>
            </a:pPr>
            <a:endParaRPr lang="pl-PL" dirty="0" smtClean="0"/>
          </a:p>
          <a:p>
            <a:r>
              <a:rPr lang="pl-PL" dirty="0" smtClean="0"/>
              <a:t>Pracodawca </a:t>
            </a:r>
            <a:r>
              <a:rPr lang="pl-PL" dirty="0" smtClean="0"/>
              <a:t>otrzymałby możliwość jednostronnego zwolnienia pracownika z obowiązku świadczenia pracy w okresie wypowiedzenia umowy o pracę, niezależnie od jej rodzaju. </a:t>
            </a:r>
            <a:endParaRPr lang="pl-PL" dirty="0" smtClean="0"/>
          </a:p>
          <a:p>
            <a:r>
              <a:rPr lang="pl-PL" dirty="0" smtClean="0"/>
              <a:t>Byłoby </a:t>
            </a:r>
            <a:r>
              <a:rPr lang="pl-PL" dirty="0" smtClean="0"/>
              <a:t>to więc możliwe zarówno w przypadku umowy na czas nieokreślony, jak i na czas określony czy na okres próbny. </a:t>
            </a:r>
            <a:endParaRPr lang="pl-PL" dirty="0" smtClean="0"/>
          </a:p>
          <a:p>
            <a:r>
              <a:rPr lang="pl-PL" dirty="0" smtClean="0"/>
              <a:t>Pracodawca </a:t>
            </a:r>
            <a:r>
              <a:rPr lang="pl-PL" dirty="0" smtClean="0"/>
              <a:t>musiałby przy tym wypłacić pracownikowi wynagrodzenie, jakie ten by otrzymał, gdyby pracował.</a:t>
            </a:r>
          </a:p>
          <a:p>
            <a:pPr algn="ctr">
              <a:buNone/>
            </a:pPr>
            <a:endParaRPr lang="pl-PL" b="1" u="sng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400" u="sng" dirty="0" smtClean="0"/>
              <a:t>Projektowane zmiany w kodeksie pracy</a:t>
            </a:r>
            <a:endParaRPr lang="pl-PL" sz="2400" u="sn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</TotalTime>
  <Words>306</Words>
  <Application>Microsoft Office PowerPoint</Application>
  <PresentationFormat>Pokaz na ekranie (4:3)</PresentationFormat>
  <Paragraphs>36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Hol</vt:lpstr>
      <vt:lpstr>Projektowane zmiany w kodeksie pracy</vt:lpstr>
      <vt:lpstr>Projektowane zmiany w kodeksie pracy</vt:lpstr>
      <vt:lpstr>Projektowane zmiany w kodeksie pracy</vt:lpstr>
      <vt:lpstr>Projektowane zmiany w kodeksie pracy</vt:lpstr>
      <vt:lpstr>Projektowane zmiany w kodeksie pracy</vt:lpstr>
      <vt:lpstr>Projektowane zmiany w kodeksie pracy</vt:lpstr>
      <vt:lpstr>Projektowane zmiany w kodeksie pracy</vt:lpstr>
      <vt:lpstr>Projektowane zmiany w kodeksie pracy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Projektowane zmiany w kodeksie pracy</dc:title>
  <dc:creator>borowicz</dc:creator>
  <cp:lastModifiedBy>borowicz</cp:lastModifiedBy>
  <cp:revision>1</cp:revision>
  <dcterms:created xsi:type="dcterms:W3CDTF">2015-06-15T11:19:26Z</dcterms:created>
  <dcterms:modified xsi:type="dcterms:W3CDTF">2015-06-15T11:29:11Z</dcterms:modified>
</cp:coreProperties>
</file>