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sldIdLst>
    <p:sldId id="258" r:id="rId2"/>
    <p:sldId id="274" r:id="rId3"/>
    <p:sldId id="290" r:id="rId4"/>
    <p:sldId id="292" r:id="rId5"/>
    <p:sldId id="273" r:id="rId6"/>
    <p:sldId id="293" r:id="rId7"/>
    <p:sldId id="291" r:id="rId8"/>
    <p:sldId id="294" r:id="rId9"/>
    <p:sldId id="275" r:id="rId10"/>
    <p:sldId id="276" r:id="rId11"/>
    <p:sldId id="272" r:id="rId12"/>
    <p:sldId id="277" r:id="rId13"/>
    <p:sldId id="278" r:id="rId14"/>
    <p:sldId id="279" r:id="rId15"/>
    <p:sldId id="280" r:id="rId16"/>
    <p:sldId id="281" r:id="rId17"/>
    <p:sldId id="282" r:id="rId18"/>
    <p:sldId id="283" r:id="rId19"/>
    <p:sldId id="284" r:id="rId20"/>
    <p:sldId id="289" r:id="rId21"/>
    <p:sldId id="285" r:id="rId22"/>
    <p:sldId id="286" r:id="rId23"/>
    <p:sldId id="287" r:id="rId24"/>
    <p:sldId id="288" r:id="rId25"/>
    <p:sldId id="271" r:id="rId26"/>
    <p:sldId id="259" r:id="rId27"/>
    <p:sldId id="260" r:id="rId28"/>
    <p:sldId id="261" r:id="rId29"/>
    <p:sldId id="262" r:id="rId30"/>
    <p:sldId id="263" r:id="rId31"/>
    <p:sldId id="264" r:id="rId32"/>
    <p:sldId id="265" r:id="rId33"/>
    <p:sldId id="266" r:id="rId34"/>
    <p:sldId id="267" r:id="rId35"/>
    <p:sldId id="268" r:id="rId36"/>
    <p:sldId id="269" r:id="rId37"/>
    <p:sldId id="270"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3C3334-E106-486D-96DF-D468CB332CD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pl-PL"/>
        </a:p>
      </dgm:t>
    </dgm:pt>
    <dgm:pt modelId="{26B99A38-8CAE-4A69-ADCC-A5571FDE3431}">
      <dgm:prSet phldrT="[Tekst]"/>
      <dgm:spPr/>
      <dgm:t>
        <a:bodyPr/>
        <a:lstStyle/>
        <a:p>
          <a:r>
            <a:rPr lang="pl-PL" dirty="0" smtClean="0">
              <a:latin typeface="Times New Roman" panose="02020603050405020304" pitchFamily="18" charset="0"/>
              <a:cs typeface="Times New Roman" panose="02020603050405020304" pitchFamily="18" charset="0"/>
            </a:rPr>
            <a:t>Pierwszeństwo wniosku restrukturyzacyjnego – art. 11 </a:t>
          </a:r>
          <a:r>
            <a:rPr lang="pl-PL" dirty="0" err="1" smtClean="0">
              <a:latin typeface="Times New Roman" panose="02020603050405020304" pitchFamily="18" charset="0"/>
              <a:cs typeface="Times New Roman" panose="02020603050405020304" pitchFamily="18" charset="0"/>
            </a:rPr>
            <a:t>PrRest</a:t>
          </a:r>
          <a:endParaRPr lang="pl-PL" dirty="0">
            <a:latin typeface="Times New Roman" panose="02020603050405020304" pitchFamily="18" charset="0"/>
            <a:cs typeface="Times New Roman" panose="02020603050405020304" pitchFamily="18" charset="0"/>
          </a:endParaRPr>
        </a:p>
      </dgm:t>
    </dgm:pt>
    <dgm:pt modelId="{DF83D38B-F041-4593-98D8-B6F6B4215AC6}" type="parTrans" cxnId="{19841040-7C2E-4291-AAFA-59DF0B0F122A}">
      <dgm:prSet/>
      <dgm:spPr/>
      <dgm:t>
        <a:bodyPr/>
        <a:lstStyle/>
        <a:p>
          <a:endParaRPr lang="pl-PL"/>
        </a:p>
      </dgm:t>
    </dgm:pt>
    <dgm:pt modelId="{0BC6D654-821E-43C4-9AB4-393342E5298D}" type="sibTrans" cxnId="{19841040-7C2E-4291-AAFA-59DF0B0F122A}">
      <dgm:prSet/>
      <dgm:spPr/>
      <dgm:t>
        <a:bodyPr/>
        <a:lstStyle/>
        <a:p>
          <a:endParaRPr lang="pl-PL"/>
        </a:p>
      </dgm:t>
    </dgm:pt>
    <dgm:pt modelId="{D17050CE-618C-492F-B901-EE28876A73C3}">
      <dgm:prSet phldrT="[Tekst]"/>
      <dgm:spPr/>
      <dgm:t>
        <a:bodyPr/>
        <a:lstStyle/>
        <a:p>
          <a:r>
            <a:rPr lang="pl-PL" dirty="0" smtClean="0">
              <a:latin typeface="Times New Roman" panose="02020603050405020304" pitchFamily="18" charset="0"/>
              <a:cs typeface="Times New Roman" panose="02020603050405020304" pitchFamily="18" charset="0"/>
            </a:rPr>
            <a:t>Sąd restrukturyzacyjny zawiadamia niezwłocznie sąd upadłościowy (art.12 ust.1PrRest), a ten wstrzymuje rozpoznanie wniosku o ogłoszenie upadłości (art.12 ust.2 </a:t>
          </a:r>
          <a:r>
            <a:rPr lang="pl-PL" dirty="0" err="1" smtClean="0">
              <a:latin typeface="Times New Roman" panose="02020603050405020304" pitchFamily="18" charset="0"/>
              <a:cs typeface="Times New Roman" panose="02020603050405020304" pitchFamily="18" charset="0"/>
            </a:rPr>
            <a:t>PrRest</a:t>
          </a:r>
          <a:r>
            <a:rPr lang="pl-PL" dirty="0" smtClean="0">
              <a:latin typeface="Times New Roman" panose="02020603050405020304" pitchFamily="18" charset="0"/>
              <a:cs typeface="Times New Roman" panose="02020603050405020304" pitchFamily="18" charset="0"/>
            </a:rPr>
            <a:t>), co </a:t>
          </a:r>
          <a:r>
            <a:rPr lang="pl-PL" b="1" dirty="0" smtClean="0">
              <a:latin typeface="Times New Roman" panose="02020603050405020304" pitchFamily="18" charset="0"/>
              <a:cs typeface="Times New Roman" panose="02020603050405020304" pitchFamily="18" charset="0"/>
            </a:rPr>
            <a:t>nie wyłącza możliwości zabezpieczenia majątku</a:t>
          </a:r>
          <a:endParaRPr lang="pl-PL" b="1" dirty="0">
            <a:latin typeface="Times New Roman" panose="02020603050405020304" pitchFamily="18" charset="0"/>
            <a:cs typeface="Times New Roman" panose="02020603050405020304" pitchFamily="18" charset="0"/>
          </a:endParaRPr>
        </a:p>
      </dgm:t>
    </dgm:pt>
    <dgm:pt modelId="{4B653904-D507-4331-95C0-5053B12F5872}" type="parTrans" cxnId="{83D19C31-6D01-4ABF-A469-6B52B5F3E167}">
      <dgm:prSet/>
      <dgm:spPr/>
      <dgm:t>
        <a:bodyPr/>
        <a:lstStyle/>
        <a:p>
          <a:endParaRPr lang="pl-PL"/>
        </a:p>
      </dgm:t>
    </dgm:pt>
    <dgm:pt modelId="{2EB8107F-78F5-4219-A6BB-85A361E83709}" type="sibTrans" cxnId="{83D19C31-6D01-4ABF-A469-6B52B5F3E167}">
      <dgm:prSet/>
      <dgm:spPr/>
      <dgm:t>
        <a:bodyPr/>
        <a:lstStyle/>
        <a:p>
          <a:endParaRPr lang="pl-PL"/>
        </a:p>
      </dgm:t>
    </dgm:pt>
    <dgm:pt modelId="{75B23547-2AA4-40E0-8A28-163F7D4C7DB8}">
      <dgm:prSet phldrT="[Tekst]"/>
      <dgm:spPr/>
      <dgm:t>
        <a:bodyPr/>
        <a:lstStyle/>
        <a:p>
          <a:pPr algn="just"/>
          <a:r>
            <a:rPr lang="pl-PL" dirty="0" smtClean="0">
              <a:latin typeface="Times New Roman" panose="02020603050405020304" pitchFamily="18" charset="0"/>
              <a:cs typeface="Times New Roman" panose="02020603050405020304" pitchFamily="18" charset="0"/>
            </a:rPr>
            <a:t>Jeżeli wspólne rozpoznanie wniosków prowadziłoby do znacznego opóźnienia ze szkodą dla wierzycieli, sąd rozpoznaje niosek o ogłoszenie upadłości i zawiadamia sąd restrukturyzacyjny </a:t>
          </a:r>
          <a:r>
            <a:rPr lang="pl-PL" smtClean="0">
              <a:latin typeface="Times New Roman" panose="02020603050405020304" pitchFamily="18" charset="0"/>
              <a:cs typeface="Times New Roman" panose="02020603050405020304" pitchFamily="18" charset="0"/>
            </a:rPr>
            <a:t>art.12 ust.</a:t>
          </a:r>
          <a:endParaRPr lang="pl-PL" dirty="0">
            <a:latin typeface="Times New Roman" panose="02020603050405020304" pitchFamily="18" charset="0"/>
            <a:cs typeface="Times New Roman" panose="02020603050405020304" pitchFamily="18" charset="0"/>
          </a:endParaRPr>
        </a:p>
      </dgm:t>
    </dgm:pt>
    <dgm:pt modelId="{69D5B49D-0BA9-4640-B15F-2B8FE4B28108}" type="parTrans" cxnId="{BC0A863B-5F5D-42D5-8F09-79E3A5BB7E8F}">
      <dgm:prSet/>
      <dgm:spPr/>
      <dgm:t>
        <a:bodyPr/>
        <a:lstStyle/>
        <a:p>
          <a:endParaRPr lang="pl-PL"/>
        </a:p>
      </dgm:t>
    </dgm:pt>
    <dgm:pt modelId="{3B1308E4-E82F-4800-AF4B-808C7375418A}" type="sibTrans" cxnId="{BC0A863B-5F5D-42D5-8F09-79E3A5BB7E8F}">
      <dgm:prSet/>
      <dgm:spPr/>
      <dgm:t>
        <a:bodyPr/>
        <a:lstStyle/>
        <a:p>
          <a:endParaRPr lang="pl-PL"/>
        </a:p>
      </dgm:t>
    </dgm:pt>
    <dgm:pt modelId="{FA389FA9-A23A-4935-8E8B-76EF491DDB72}">
      <dgm:prSet phldrT="[Tekst]"/>
      <dgm:spPr/>
      <dgm:t>
        <a:bodyPr/>
        <a:lstStyle/>
        <a:p>
          <a:r>
            <a:rPr lang="pl-PL" dirty="0" smtClean="0">
              <a:latin typeface="Times New Roman" panose="02020603050405020304" pitchFamily="18" charset="0"/>
              <a:cs typeface="Times New Roman" panose="02020603050405020304" pitchFamily="18" charset="0"/>
            </a:rPr>
            <a:t>Interes ogółu wierzycieli uzasadnia </a:t>
          </a:r>
          <a:r>
            <a:rPr lang="pl-PL" b="1" dirty="0" smtClean="0">
              <a:latin typeface="Times New Roman" panose="02020603050405020304" pitchFamily="18" charset="0"/>
              <a:cs typeface="Times New Roman" panose="02020603050405020304" pitchFamily="18" charset="0"/>
            </a:rPr>
            <a:t>wspólne</a:t>
          </a:r>
          <a:r>
            <a:rPr lang="pl-PL" dirty="0" smtClean="0">
              <a:latin typeface="Times New Roman" panose="02020603050405020304" pitchFamily="18" charset="0"/>
              <a:cs typeface="Times New Roman" panose="02020603050405020304" pitchFamily="18" charset="0"/>
            </a:rPr>
            <a:t> rozpoznanie wniosków (art.12 ust.3 </a:t>
          </a:r>
          <a:r>
            <a:rPr lang="pl-PL" dirty="0" err="1" smtClean="0">
              <a:latin typeface="Times New Roman" panose="02020603050405020304" pitchFamily="18" charset="0"/>
              <a:cs typeface="Times New Roman" panose="02020603050405020304" pitchFamily="18" charset="0"/>
            </a:rPr>
            <a:t>PrRest</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dgm:t>
    </dgm:pt>
    <dgm:pt modelId="{C791DFB0-524A-4A69-A75D-A2E66CE2DC0F}" type="parTrans" cxnId="{7D1F374F-9E5A-438E-AA05-7CAE47F0FF90}">
      <dgm:prSet/>
      <dgm:spPr/>
      <dgm:t>
        <a:bodyPr/>
        <a:lstStyle/>
        <a:p>
          <a:endParaRPr lang="pl-PL"/>
        </a:p>
      </dgm:t>
    </dgm:pt>
    <dgm:pt modelId="{2C363096-A38A-4839-A026-261650D93AD8}" type="sibTrans" cxnId="{7D1F374F-9E5A-438E-AA05-7CAE47F0FF90}">
      <dgm:prSet/>
      <dgm:spPr/>
      <dgm:t>
        <a:bodyPr/>
        <a:lstStyle/>
        <a:p>
          <a:endParaRPr lang="pl-PL"/>
        </a:p>
      </dgm:t>
    </dgm:pt>
    <dgm:pt modelId="{790F4732-DBA7-43AD-A1DE-F35F740B7004}">
      <dgm:prSet phldrT="[Tekst]" custT="1"/>
      <dgm:spPr/>
      <dgm:t>
        <a:bodyPr/>
        <a:lstStyle/>
        <a:p>
          <a:r>
            <a:rPr lang="pl-PL" sz="2000" dirty="0" smtClean="0">
              <a:latin typeface="Times New Roman" panose="02020603050405020304" pitchFamily="18" charset="0"/>
              <a:cs typeface="Times New Roman" panose="02020603050405020304" pitchFamily="18" charset="0"/>
            </a:rPr>
            <a:t>Jeżeli została ogłoszona upadłość sad </a:t>
          </a:r>
          <a:r>
            <a:rPr lang="pl-PL" sz="2000" dirty="0" err="1" smtClean="0">
              <a:latin typeface="Times New Roman" panose="02020603050405020304" pitchFamily="18" charset="0"/>
              <a:cs typeface="Times New Roman" panose="02020603050405020304" pitchFamily="18" charset="0"/>
            </a:rPr>
            <a:t>restr</a:t>
          </a:r>
          <a:r>
            <a:rPr lang="pl-PL" sz="2000" dirty="0" smtClean="0">
              <a:latin typeface="Times New Roman" panose="02020603050405020304" pitchFamily="18" charset="0"/>
              <a:cs typeface="Times New Roman" panose="02020603050405020304" pitchFamily="18" charset="0"/>
            </a:rPr>
            <a:t>. wstrzymuje rozpoznanie wniosku  do czasu uprawomocnienia się postanowienia o ogłoszeniu upadłości</a:t>
          </a:r>
          <a:endParaRPr lang="pl-PL" sz="2000" dirty="0">
            <a:latin typeface="Times New Roman" panose="02020603050405020304" pitchFamily="18" charset="0"/>
            <a:cs typeface="Times New Roman" panose="02020603050405020304" pitchFamily="18" charset="0"/>
          </a:endParaRPr>
        </a:p>
      </dgm:t>
    </dgm:pt>
    <dgm:pt modelId="{20DFC8D9-9278-4487-809B-D1CF34C3A7C5}" type="sibTrans" cxnId="{FF8D13BE-1621-4667-A576-B953AE6EDAD2}">
      <dgm:prSet/>
      <dgm:spPr/>
      <dgm:t>
        <a:bodyPr/>
        <a:lstStyle/>
        <a:p>
          <a:endParaRPr lang="pl-PL"/>
        </a:p>
      </dgm:t>
    </dgm:pt>
    <dgm:pt modelId="{2D89DF4B-5B0F-4AB4-9BDA-AF2796E2E36F}" type="parTrans" cxnId="{FF8D13BE-1621-4667-A576-B953AE6EDAD2}">
      <dgm:prSet/>
      <dgm:spPr/>
      <dgm:t>
        <a:bodyPr/>
        <a:lstStyle/>
        <a:p>
          <a:endParaRPr lang="pl-PL"/>
        </a:p>
      </dgm:t>
    </dgm:pt>
    <dgm:pt modelId="{6C01A6AC-58F1-4085-816B-16E84922EBA1}" type="pres">
      <dgm:prSet presAssocID="{D53C3334-E106-486D-96DF-D468CB332CD5}" presName="Name0" presStyleCnt="0">
        <dgm:presLayoutVars>
          <dgm:chPref val="1"/>
          <dgm:dir/>
          <dgm:animOne val="branch"/>
          <dgm:animLvl val="lvl"/>
          <dgm:resizeHandles/>
        </dgm:presLayoutVars>
      </dgm:prSet>
      <dgm:spPr/>
      <dgm:t>
        <a:bodyPr/>
        <a:lstStyle/>
        <a:p>
          <a:endParaRPr lang="pl-PL"/>
        </a:p>
      </dgm:t>
    </dgm:pt>
    <dgm:pt modelId="{BB858BA8-AA26-459C-A504-211486CFD966}" type="pres">
      <dgm:prSet presAssocID="{26B99A38-8CAE-4A69-ADCC-A5571FDE3431}" presName="vertOne" presStyleCnt="0"/>
      <dgm:spPr/>
    </dgm:pt>
    <dgm:pt modelId="{548482FA-BE49-4280-83DA-CA1330227938}" type="pres">
      <dgm:prSet presAssocID="{26B99A38-8CAE-4A69-ADCC-A5571FDE3431}" presName="txOne" presStyleLbl="node0" presStyleIdx="0" presStyleCnt="1">
        <dgm:presLayoutVars>
          <dgm:chPref val="3"/>
        </dgm:presLayoutVars>
      </dgm:prSet>
      <dgm:spPr/>
      <dgm:t>
        <a:bodyPr/>
        <a:lstStyle/>
        <a:p>
          <a:endParaRPr lang="pl-PL"/>
        </a:p>
      </dgm:t>
    </dgm:pt>
    <dgm:pt modelId="{12A02096-A3E6-4D29-945C-946F14C72398}" type="pres">
      <dgm:prSet presAssocID="{26B99A38-8CAE-4A69-ADCC-A5571FDE3431}" presName="parTransOne" presStyleCnt="0"/>
      <dgm:spPr/>
    </dgm:pt>
    <dgm:pt modelId="{AF302B31-132A-4536-B0AB-66579C466458}" type="pres">
      <dgm:prSet presAssocID="{26B99A38-8CAE-4A69-ADCC-A5571FDE3431}" presName="horzOne" presStyleCnt="0"/>
      <dgm:spPr/>
    </dgm:pt>
    <dgm:pt modelId="{29EB4CA4-84B2-41D4-B1AB-97522537C5AF}" type="pres">
      <dgm:prSet presAssocID="{D17050CE-618C-492F-B901-EE28876A73C3}" presName="vertTwo" presStyleCnt="0"/>
      <dgm:spPr/>
    </dgm:pt>
    <dgm:pt modelId="{FF854BCE-2F31-42B2-B256-0C65D6A4BC1C}" type="pres">
      <dgm:prSet presAssocID="{D17050CE-618C-492F-B901-EE28876A73C3}" presName="txTwo" presStyleLbl="node2" presStyleIdx="0" presStyleCnt="2">
        <dgm:presLayoutVars>
          <dgm:chPref val="3"/>
        </dgm:presLayoutVars>
      </dgm:prSet>
      <dgm:spPr/>
      <dgm:t>
        <a:bodyPr/>
        <a:lstStyle/>
        <a:p>
          <a:endParaRPr lang="pl-PL"/>
        </a:p>
      </dgm:t>
    </dgm:pt>
    <dgm:pt modelId="{97635E14-D91E-4C7F-ACF8-57C37EC43587}" type="pres">
      <dgm:prSet presAssocID="{D17050CE-618C-492F-B901-EE28876A73C3}" presName="parTransTwo" presStyleCnt="0"/>
      <dgm:spPr/>
    </dgm:pt>
    <dgm:pt modelId="{16B272ED-3AEF-46D1-B05E-41FFF3DEA359}" type="pres">
      <dgm:prSet presAssocID="{D17050CE-618C-492F-B901-EE28876A73C3}" presName="horzTwo" presStyleCnt="0"/>
      <dgm:spPr/>
    </dgm:pt>
    <dgm:pt modelId="{B8CCDF66-CC11-413B-BCD4-9BEB915F1EAC}" type="pres">
      <dgm:prSet presAssocID="{75B23547-2AA4-40E0-8A28-163F7D4C7DB8}" presName="vertThree" presStyleCnt="0"/>
      <dgm:spPr/>
    </dgm:pt>
    <dgm:pt modelId="{3D2BF189-8DDC-4A76-A9A9-47C5B8E4C9D2}" type="pres">
      <dgm:prSet presAssocID="{75B23547-2AA4-40E0-8A28-163F7D4C7DB8}" presName="txThree" presStyleLbl="node3" presStyleIdx="0" presStyleCnt="2">
        <dgm:presLayoutVars>
          <dgm:chPref val="3"/>
        </dgm:presLayoutVars>
      </dgm:prSet>
      <dgm:spPr/>
      <dgm:t>
        <a:bodyPr/>
        <a:lstStyle/>
        <a:p>
          <a:endParaRPr lang="pl-PL"/>
        </a:p>
      </dgm:t>
    </dgm:pt>
    <dgm:pt modelId="{5BA716D9-EABF-44FA-9D22-CBB259254DCD}" type="pres">
      <dgm:prSet presAssocID="{75B23547-2AA4-40E0-8A28-163F7D4C7DB8}" presName="horzThree" presStyleCnt="0"/>
      <dgm:spPr/>
    </dgm:pt>
    <dgm:pt modelId="{CD0198AF-1A86-4B8E-95E3-4F80F42F3874}" type="pres">
      <dgm:prSet presAssocID="{2EB8107F-78F5-4219-A6BB-85A361E83709}" presName="sibSpaceTwo" presStyleCnt="0"/>
      <dgm:spPr/>
    </dgm:pt>
    <dgm:pt modelId="{A8A705B5-5A2A-45A1-9C8C-4BC5C9DFCD55}" type="pres">
      <dgm:prSet presAssocID="{FA389FA9-A23A-4935-8E8B-76EF491DDB72}" presName="vertTwo" presStyleCnt="0"/>
      <dgm:spPr/>
    </dgm:pt>
    <dgm:pt modelId="{3865E46C-1BE6-4432-AEC0-DF0378D17B4B}" type="pres">
      <dgm:prSet presAssocID="{FA389FA9-A23A-4935-8E8B-76EF491DDB72}" presName="txTwo" presStyleLbl="node2" presStyleIdx="1" presStyleCnt="2">
        <dgm:presLayoutVars>
          <dgm:chPref val="3"/>
        </dgm:presLayoutVars>
      </dgm:prSet>
      <dgm:spPr/>
      <dgm:t>
        <a:bodyPr/>
        <a:lstStyle/>
        <a:p>
          <a:endParaRPr lang="pl-PL"/>
        </a:p>
      </dgm:t>
    </dgm:pt>
    <dgm:pt modelId="{A030D0B5-862A-4638-8235-C25B23BEEBD7}" type="pres">
      <dgm:prSet presAssocID="{FA389FA9-A23A-4935-8E8B-76EF491DDB72}" presName="parTransTwo" presStyleCnt="0"/>
      <dgm:spPr/>
    </dgm:pt>
    <dgm:pt modelId="{AF0C7387-45CB-4590-B0A3-EAEB59F42CD9}" type="pres">
      <dgm:prSet presAssocID="{FA389FA9-A23A-4935-8E8B-76EF491DDB72}" presName="horzTwo" presStyleCnt="0"/>
      <dgm:spPr/>
    </dgm:pt>
    <dgm:pt modelId="{57093017-2924-4FA5-A482-94C0685140B6}" type="pres">
      <dgm:prSet presAssocID="{790F4732-DBA7-43AD-A1DE-F35F740B7004}" presName="vertThree" presStyleCnt="0"/>
      <dgm:spPr/>
    </dgm:pt>
    <dgm:pt modelId="{090CE998-B12B-453D-A101-08303397992B}" type="pres">
      <dgm:prSet presAssocID="{790F4732-DBA7-43AD-A1DE-F35F740B7004}" presName="txThree" presStyleLbl="node3" presStyleIdx="1" presStyleCnt="2">
        <dgm:presLayoutVars>
          <dgm:chPref val="3"/>
        </dgm:presLayoutVars>
      </dgm:prSet>
      <dgm:spPr/>
      <dgm:t>
        <a:bodyPr/>
        <a:lstStyle/>
        <a:p>
          <a:endParaRPr lang="pl-PL"/>
        </a:p>
      </dgm:t>
    </dgm:pt>
    <dgm:pt modelId="{4B576C14-22C4-4EB9-ACDE-0DD69308C337}" type="pres">
      <dgm:prSet presAssocID="{790F4732-DBA7-43AD-A1DE-F35F740B7004}" presName="horzThree" presStyleCnt="0"/>
      <dgm:spPr/>
    </dgm:pt>
  </dgm:ptLst>
  <dgm:cxnLst>
    <dgm:cxn modelId="{05F12BED-BC6D-4214-953E-69163F5F89A6}" type="presOf" srcId="{FA389FA9-A23A-4935-8E8B-76EF491DDB72}" destId="{3865E46C-1BE6-4432-AEC0-DF0378D17B4B}" srcOrd="0" destOrd="0" presId="urn:microsoft.com/office/officeart/2005/8/layout/hierarchy4"/>
    <dgm:cxn modelId="{17A5CEC4-2D29-4392-981F-1E625E3D2ECD}" type="presOf" srcId="{D17050CE-618C-492F-B901-EE28876A73C3}" destId="{FF854BCE-2F31-42B2-B256-0C65D6A4BC1C}" srcOrd="0" destOrd="0" presId="urn:microsoft.com/office/officeart/2005/8/layout/hierarchy4"/>
    <dgm:cxn modelId="{BC0A863B-5F5D-42D5-8F09-79E3A5BB7E8F}" srcId="{D17050CE-618C-492F-B901-EE28876A73C3}" destId="{75B23547-2AA4-40E0-8A28-163F7D4C7DB8}" srcOrd="0" destOrd="0" parTransId="{69D5B49D-0BA9-4640-B15F-2B8FE4B28108}" sibTransId="{3B1308E4-E82F-4800-AF4B-808C7375418A}"/>
    <dgm:cxn modelId="{BD586220-3980-4D6E-989C-9A728C305F47}" type="presOf" srcId="{790F4732-DBA7-43AD-A1DE-F35F740B7004}" destId="{090CE998-B12B-453D-A101-08303397992B}" srcOrd="0" destOrd="0" presId="urn:microsoft.com/office/officeart/2005/8/layout/hierarchy4"/>
    <dgm:cxn modelId="{FF8D13BE-1621-4667-A576-B953AE6EDAD2}" srcId="{FA389FA9-A23A-4935-8E8B-76EF491DDB72}" destId="{790F4732-DBA7-43AD-A1DE-F35F740B7004}" srcOrd="0" destOrd="0" parTransId="{2D89DF4B-5B0F-4AB4-9BDA-AF2796E2E36F}" sibTransId="{20DFC8D9-9278-4487-809B-D1CF34C3A7C5}"/>
    <dgm:cxn modelId="{19841040-7C2E-4291-AAFA-59DF0B0F122A}" srcId="{D53C3334-E106-486D-96DF-D468CB332CD5}" destId="{26B99A38-8CAE-4A69-ADCC-A5571FDE3431}" srcOrd="0" destOrd="0" parTransId="{DF83D38B-F041-4593-98D8-B6F6B4215AC6}" sibTransId="{0BC6D654-821E-43C4-9AB4-393342E5298D}"/>
    <dgm:cxn modelId="{EEDB3AE3-0A66-42F8-BFA1-4245B1620A3C}" type="presOf" srcId="{26B99A38-8CAE-4A69-ADCC-A5571FDE3431}" destId="{548482FA-BE49-4280-83DA-CA1330227938}" srcOrd="0" destOrd="0" presId="urn:microsoft.com/office/officeart/2005/8/layout/hierarchy4"/>
    <dgm:cxn modelId="{9331D1E5-C6C1-46A8-AF13-74F88644A2A2}" type="presOf" srcId="{D53C3334-E106-486D-96DF-D468CB332CD5}" destId="{6C01A6AC-58F1-4085-816B-16E84922EBA1}" srcOrd="0" destOrd="0" presId="urn:microsoft.com/office/officeart/2005/8/layout/hierarchy4"/>
    <dgm:cxn modelId="{75130301-D261-4B33-B5C7-1D00965A2084}" type="presOf" srcId="{75B23547-2AA4-40E0-8A28-163F7D4C7DB8}" destId="{3D2BF189-8DDC-4A76-A9A9-47C5B8E4C9D2}" srcOrd="0" destOrd="0" presId="urn:microsoft.com/office/officeart/2005/8/layout/hierarchy4"/>
    <dgm:cxn modelId="{7D1F374F-9E5A-438E-AA05-7CAE47F0FF90}" srcId="{26B99A38-8CAE-4A69-ADCC-A5571FDE3431}" destId="{FA389FA9-A23A-4935-8E8B-76EF491DDB72}" srcOrd="1" destOrd="0" parTransId="{C791DFB0-524A-4A69-A75D-A2E66CE2DC0F}" sibTransId="{2C363096-A38A-4839-A026-261650D93AD8}"/>
    <dgm:cxn modelId="{83D19C31-6D01-4ABF-A469-6B52B5F3E167}" srcId="{26B99A38-8CAE-4A69-ADCC-A5571FDE3431}" destId="{D17050CE-618C-492F-B901-EE28876A73C3}" srcOrd="0" destOrd="0" parTransId="{4B653904-D507-4331-95C0-5053B12F5872}" sibTransId="{2EB8107F-78F5-4219-A6BB-85A361E83709}"/>
    <dgm:cxn modelId="{E55FBC61-A513-401F-A0E6-7FD666CD7143}" type="presParOf" srcId="{6C01A6AC-58F1-4085-816B-16E84922EBA1}" destId="{BB858BA8-AA26-459C-A504-211486CFD966}" srcOrd="0" destOrd="0" presId="urn:microsoft.com/office/officeart/2005/8/layout/hierarchy4"/>
    <dgm:cxn modelId="{33154F28-2609-4EB1-B6E7-59AB1195220D}" type="presParOf" srcId="{BB858BA8-AA26-459C-A504-211486CFD966}" destId="{548482FA-BE49-4280-83DA-CA1330227938}" srcOrd="0" destOrd="0" presId="urn:microsoft.com/office/officeart/2005/8/layout/hierarchy4"/>
    <dgm:cxn modelId="{8A790737-ACB8-46E2-A7A1-3AB9B097E47D}" type="presParOf" srcId="{BB858BA8-AA26-459C-A504-211486CFD966}" destId="{12A02096-A3E6-4D29-945C-946F14C72398}" srcOrd="1" destOrd="0" presId="urn:microsoft.com/office/officeart/2005/8/layout/hierarchy4"/>
    <dgm:cxn modelId="{F46EC4A0-2D7A-4295-91C5-8FC590936CF7}" type="presParOf" srcId="{BB858BA8-AA26-459C-A504-211486CFD966}" destId="{AF302B31-132A-4536-B0AB-66579C466458}" srcOrd="2" destOrd="0" presId="urn:microsoft.com/office/officeart/2005/8/layout/hierarchy4"/>
    <dgm:cxn modelId="{A8A75E93-0467-48F5-8302-523F62906E20}" type="presParOf" srcId="{AF302B31-132A-4536-B0AB-66579C466458}" destId="{29EB4CA4-84B2-41D4-B1AB-97522537C5AF}" srcOrd="0" destOrd="0" presId="urn:microsoft.com/office/officeart/2005/8/layout/hierarchy4"/>
    <dgm:cxn modelId="{244E233C-52E5-4D1E-AEDA-40C9B8594416}" type="presParOf" srcId="{29EB4CA4-84B2-41D4-B1AB-97522537C5AF}" destId="{FF854BCE-2F31-42B2-B256-0C65D6A4BC1C}" srcOrd="0" destOrd="0" presId="urn:microsoft.com/office/officeart/2005/8/layout/hierarchy4"/>
    <dgm:cxn modelId="{7DE66EB4-D61B-4944-AD2C-1EBF0485D49E}" type="presParOf" srcId="{29EB4CA4-84B2-41D4-B1AB-97522537C5AF}" destId="{97635E14-D91E-4C7F-ACF8-57C37EC43587}" srcOrd="1" destOrd="0" presId="urn:microsoft.com/office/officeart/2005/8/layout/hierarchy4"/>
    <dgm:cxn modelId="{1F5AC183-7C54-40B6-9F6A-293BFC9B59BC}" type="presParOf" srcId="{29EB4CA4-84B2-41D4-B1AB-97522537C5AF}" destId="{16B272ED-3AEF-46D1-B05E-41FFF3DEA359}" srcOrd="2" destOrd="0" presId="urn:microsoft.com/office/officeart/2005/8/layout/hierarchy4"/>
    <dgm:cxn modelId="{97226405-099F-4458-8BC1-9B4CE3CE0FB6}" type="presParOf" srcId="{16B272ED-3AEF-46D1-B05E-41FFF3DEA359}" destId="{B8CCDF66-CC11-413B-BCD4-9BEB915F1EAC}" srcOrd="0" destOrd="0" presId="urn:microsoft.com/office/officeart/2005/8/layout/hierarchy4"/>
    <dgm:cxn modelId="{65384DA1-5D7F-4F14-8602-EA9982DC3D5B}" type="presParOf" srcId="{B8CCDF66-CC11-413B-BCD4-9BEB915F1EAC}" destId="{3D2BF189-8DDC-4A76-A9A9-47C5B8E4C9D2}" srcOrd="0" destOrd="0" presId="urn:microsoft.com/office/officeart/2005/8/layout/hierarchy4"/>
    <dgm:cxn modelId="{B819A3AD-EEFD-44A0-BE07-C6E280F785D8}" type="presParOf" srcId="{B8CCDF66-CC11-413B-BCD4-9BEB915F1EAC}" destId="{5BA716D9-EABF-44FA-9D22-CBB259254DCD}" srcOrd="1" destOrd="0" presId="urn:microsoft.com/office/officeart/2005/8/layout/hierarchy4"/>
    <dgm:cxn modelId="{2D0CD248-97D0-4358-834F-16F4D5B890D3}" type="presParOf" srcId="{AF302B31-132A-4536-B0AB-66579C466458}" destId="{CD0198AF-1A86-4B8E-95E3-4F80F42F3874}" srcOrd="1" destOrd="0" presId="urn:microsoft.com/office/officeart/2005/8/layout/hierarchy4"/>
    <dgm:cxn modelId="{E46F4588-65D1-44B2-AA41-84FACF8A3E15}" type="presParOf" srcId="{AF302B31-132A-4536-B0AB-66579C466458}" destId="{A8A705B5-5A2A-45A1-9C8C-4BC5C9DFCD55}" srcOrd="2" destOrd="0" presId="urn:microsoft.com/office/officeart/2005/8/layout/hierarchy4"/>
    <dgm:cxn modelId="{AF03D93D-C7F4-434F-BD94-2A2118D9A5C7}" type="presParOf" srcId="{A8A705B5-5A2A-45A1-9C8C-4BC5C9DFCD55}" destId="{3865E46C-1BE6-4432-AEC0-DF0378D17B4B}" srcOrd="0" destOrd="0" presId="urn:microsoft.com/office/officeart/2005/8/layout/hierarchy4"/>
    <dgm:cxn modelId="{4E4C92FC-4551-4EF4-945F-49F2EED06D8D}" type="presParOf" srcId="{A8A705B5-5A2A-45A1-9C8C-4BC5C9DFCD55}" destId="{A030D0B5-862A-4638-8235-C25B23BEEBD7}" srcOrd="1" destOrd="0" presId="urn:microsoft.com/office/officeart/2005/8/layout/hierarchy4"/>
    <dgm:cxn modelId="{A22C5138-FBE8-4125-B12B-68680CB88CDF}" type="presParOf" srcId="{A8A705B5-5A2A-45A1-9C8C-4BC5C9DFCD55}" destId="{AF0C7387-45CB-4590-B0A3-EAEB59F42CD9}" srcOrd="2" destOrd="0" presId="urn:microsoft.com/office/officeart/2005/8/layout/hierarchy4"/>
    <dgm:cxn modelId="{AE59370C-81ED-4901-A214-6B1F389A9B36}" type="presParOf" srcId="{AF0C7387-45CB-4590-B0A3-EAEB59F42CD9}" destId="{57093017-2924-4FA5-A482-94C0685140B6}" srcOrd="0" destOrd="0" presId="urn:microsoft.com/office/officeart/2005/8/layout/hierarchy4"/>
    <dgm:cxn modelId="{681D6225-DA8C-4E2A-BA2C-BC684E1C5ABA}" type="presParOf" srcId="{57093017-2924-4FA5-A482-94C0685140B6}" destId="{090CE998-B12B-453D-A101-08303397992B}" srcOrd="0" destOrd="0" presId="urn:microsoft.com/office/officeart/2005/8/layout/hierarchy4"/>
    <dgm:cxn modelId="{21DF18E7-08B6-436D-81C8-BE1797C52749}" type="presParOf" srcId="{57093017-2924-4FA5-A482-94C0685140B6}" destId="{4B576C14-22C4-4EB9-ACDE-0DD69308C33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D3B6BAE-2BC6-4EDF-9550-E4710A53B20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CC38FEF5-CEA7-471E-B4C3-D641B55C4119}">
      <dgm:prSet phldrT="[Tekst]" custT="1"/>
      <dgm:spPr/>
      <dgm:t>
        <a:bodyPr/>
        <a:lstStyle/>
        <a:p>
          <a:pPr algn="l"/>
          <a:r>
            <a:rPr lang="pl-PL" sz="2400" dirty="0" smtClean="0"/>
            <a:t>Postanowienie o stwierdzeniu wykonania układu</a:t>
          </a:r>
          <a:endParaRPr lang="pl-PL" sz="2400" dirty="0"/>
        </a:p>
      </dgm:t>
    </dgm:pt>
    <dgm:pt modelId="{C13C200D-7A09-49AE-9AC7-593F5A7E7E82}" type="parTrans" cxnId="{E9194ED4-C1E3-4784-B4F9-77AD53D7C473}">
      <dgm:prSet/>
      <dgm:spPr/>
      <dgm:t>
        <a:bodyPr/>
        <a:lstStyle/>
        <a:p>
          <a:endParaRPr lang="pl-PL"/>
        </a:p>
      </dgm:t>
    </dgm:pt>
    <dgm:pt modelId="{B2F3D726-7CB7-4B11-86A5-7BB5DC587EF1}" type="sibTrans" cxnId="{E9194ED4-C1E3-4784-B4F9-77AD53D7C473}">
      <dgm:prSet/>
      <dgm:spPr/>
      <dgm:t>
        <a:bodyPr/>
        <a:lstStyle/>
        <a:p>
          <a:endParaRPr lang="pl-PL"/>
        </a:p>
      </dgm:t>
    </dgm:pt>
    <dgm:pt modelId="{B289C041-B546-4312-9C68-B718C10813CD}">
      <dgm:prSet phldrT="[Tekst]"/>
      <dgm:spPr/>
      <dgm:t>
        <a:bodyPr/>
        <a:lstStyle/>
        <a:p>
          <a:r>
            <a:rPr lang="pl-PL" dirty="0" smtClean="0"/>
            <a:t>Postanowienie o uchyleniu układu</a:t>
          </a:r>
          <a:endParaRPr lang="pl-PL" dirty="0"/>
        </a:p>
      </dgm:t>
    </dgm:pt>
    <dgm:pt modelId="{81181A88-2733-4A4E-99F7-1FB1D3275647}" type="parTrans" cxnId="{726AFE5C-9D53-44E9-ADC6-39D47944D9A5}">
      <dgm:prSet/>
      <dgm:spPr/>
      <dgm:t>
        <a:bodyPr/>
        <a:lstStyle/>
        <a:p>
          <a:endParaRPr lang="pl-PL"/>
        </a:p>
      </dgm:t>
    </dgm:pt>
    <dgm:pt modelId="{BEF05251-E204-49AE-A26E-04F5CD20364D}" type="sibTrans" cxnId="{726AFE5C-9D53-44E9-ADC6-39D47944D9A5}">
      <dgm:prSet/>
      <dgm:spPr/>
      <dgm:t>
        <a:bodyPr/>
        <a:lstStyle/>
        <a:p>
          <a:endParaRPr lang="pl-PL"/>
        </a:p>
      </dgm:t>
    </dgm:pt>
    <dgm:pt modelId="{F7F602F5-95BB-4F76-A4B6-214BD2A7A939}">
      <dgm:prSet phldrT="[Tekst]"/>
      <dgm:spPr/>
      <dgm:t>
        <a:bodyPr/>
        <a:lstStyle/>
        <a:p>
          <a:r>
            <a:rPr lang="pl-PL" dirty="0" smtClean="0"/>
            <a:t>Wygaśniecie układu z mocy prawa</a:t>
          </a:r>
          <a:endParaRPr lang="pl-PL" dirty="0"/>
        </a:p>
      </dgm:t>
    </dgm:pt>
    <dgm:pt modelId="{2934C7C4-5C24-4797-94DE-27C4C7610D45}" type="parTrans" cxnId="{EF2F27CA-C159-4A2A-BDC2-7783E01AD1C3}">
      <dgm:prSet/>
      <dgm:spPr/>
      <dgm:t>
        <a:bodyPr/>
        <a:lstStyle/>
        <a:p>
          <a:endParaRPr lang="pl-PL"/>
        </a:p>
      </dgm:t>
    </dgm:pt>
    <dgm:pt modelId="{A3F95D1E-77F4-468E-AF17-30CA890498E7}" type="sibTrans" cxnId="{EF2F27CA-C159-4A2A-BDC2-7783E01AD1C3}">
      <dgm:prSet/>
      <dgm:spPr/>
      <dgm:t>
        <a:bodyPr/>
        <a:lstStyle/>
        <a:p>
          <a:endParaRPr lang="pl-PL"/>
        </a:p>
      </dgm:t>
    </dgm:pt>
    <dgm:pt modelId="{F3BEAB32-EFF8-4630-ADE7-BFB840E6E4FC}" type="pres">
      <dgm:prSet presAssocID="{BD3B6BAE-2BC6-4EDF-9550-E4710A53B207}" presName="linear" presStyleCnt="0">
        <dgm:presLayoutVars>
          <dgm:dir/>
          <dgm:animLvl val="lvl"/>
          <dgm:resizeHandles val="exact"/>
        </dgm:presLayoutVars>
      </dgm:prSet>
      <dgm:spPr/>
      <dgm:t>
        <a:bodyPr/>
        <a:lstStyle/>
        <a:p>
          <a:endParaRPr lang="pl-PL"/>
        </a:p>
      </dgm:t>
    </dgm:pt>
    <dgm:pt modelId="{B52F0CE0-F466-4417-874A-B7EEF4FD4883}" type="pres">
      <dgm:prSet presAssocID="{CC38FEF5-CEA7-471E-B4C3-D641B55C4119}" presName="parentLin" presStyleCnt="0"/>
      <dgm:spPr/>
    </dgm:pt>
    <dgm:pt modelId="{94F4681A-4CA4-49DF-81EE-6D1AC1A68450}" type="pres">
      <dgm:prSet presAssocID="{CC38FEF5-CEA7-471E-B4C3-D641B55C4119}" presName="parentLeftMargin" presStyleLbl="node1" presStyleIdx="0" presStyleCnt="3"/>
      <dgm:spPr/>
      <dgm:t>
        <a:bodyPr/>
        <a:lstStyle/>
        <a:p>
          <a:endParaRPr lang="pl-PL"/>
        </a:p>
      </dgm:t>
    </dgm:pt>
    <dgm:pt modelId="{DFC63521-9B79-4808-8D4E-60819C81D30F}" type="pres">
      <dgm:prSet presAssocID="{CC38FEF5-CEA7-471E-B4C3-D641B55C4119}" presName="parentText" presStyleLbl="node1" presStyleIdx="0" presStyleCnt="3" custScaleX="97866" custScaleY="152833">
        <dgm:presLayoutVars>
          <dgm:chMax val="0"/>
          <dgm:bulletEnabled val="1"/>
        </dgm:presLayoutVars>
      </dgm:prSet>
      <dgm:spPr/>
      <dgm:t>
        <a:bodyPr/>
        <a:lstStyle/>
        <a:p>
          <a:endParaRPr lang="pl-PL"/>
        </a:p>
      </dgm:t>
    </dgm:pt>
    <dgm:pt modelId="{55504BB3-F625-4023-9D93-AF3F3CC0FC35}" type="pres">
      <dgm:prSet presAssocID="{CC38FEF5-CEA7-471E-B4C3-D641B55C4119}" presName="negativeSpace" presStyleCnt="0"/>
      <dgm:spPr/>
    </dgm:pt>
    <dgm:pt modelId="{A9CDA721-275E-477F-B697-A38A660D9522}" type="pres">
      <dgm:prSet presAssocID="{CC38FEF5-CEA7-471E-B4C3-D641B55C4119}" presName="childText" presStyleLbl="conFgAcc1" presStyleIdx="0" presStyleCnt="3">
        <dgm:presLayoutVars>
          <dgm:bulletEnabled val="1"/>
        </dgm:presLayoutVars>
      </dgm:prSet>
      <dgm:spPr/>
    </dgm:pt>
    <dgm:pt modelId="{55B3918F-CAB6-4B99-8B93-66A7C27F0E2F}" type="pres">
      <dgm:prSet presAssocID="{B2F3D726-7CB7-4B11-86A5-7BB5DC587EF1}" presName="spaceBetweenRectangles" presStyleCnt="0"/>
      <dgm:spPr/>
    </dgm:pt>
    <dgm:pt modelId="{5BC7BF83-EAF7-4029-9D43-49FCE836B966}" type="pres">
      <dgm:prSet presAssocID="{B289C041-B546-4312-9C68-B718C10813CD}" presName="parentLin" presStyleCnt="0"/>
      <dgm:spPr/>
    </dgm:pt>
    <dgm:pt modelId="{432802B9-CF9F-4D54-B549-594F4D8031E8}" type="pres">
      <dgm:prSet presAssocID="{B289C041-B546-4312-9C68-B718C10813CD}" presName="parentLeftMargin" presStyleLbl="node1" presStyleIdx="0" presStyleCnt="3"/>
      <dgm:spPr/>
      <dgm:t>
        <a:bodyPr/>
        <a:lstStyle/>
        <a:p>
          <a:endParaRPr lang="pl-PL"/>
        </a:p>
      </dgm:t>
    </dgm:pt>
    <dgm:pt modelId="{E2DCFA79-6A50-4D37-80EA-13CDD0C8B5CC}" type="pres">
      <dgm:prSet presAssocID="{B289C041-B546-4312-9C68-B718C10813CD}" presName="parentText" presStyleLbl="node1" presStyleIdx="1" presStyleCnt="3">
        <dgm:presLayoutVars>
          <dgm:chMax val="0"/>
          <dgm:bulletEnabled val="1"/>
        </dgm:presLayoutVars>
      </dgm:prSet>
      <dgm:spPr/>
      <dgm:t>
        <a:bodyPr/>
        <a:lstStyle/>
        <a:p>
          <a:endParaRPr lang="pl-PL"/>
        </a:p>
      </dgm:t>
    </dgm:pt>
    <dgm:pt modelId="{C88E4324-A833-4A00-898E-15D595FC32E1}" type="pres">
      <dgm:prSet presAssocID="{B289C041-B546-4312-9C68-B718C10813CD}" presName="negativeSpace" presStyleCnt="0"/>
      <dgm:spPr/>
    </dgm:pt>
    <dgm:pt modelId="{CE84F713-6CA8-4979-B037-10B8F1FEEEE5}" type="pres">
      <dgm:prSet presAssocID="{B289C041-B546-4312-9C68-B718C10813CD}" presName="childText" presStyleLbl="conFgAcc1" presStyleIdx="1" presStyleCnt="3">
        <dgm:presLayoutVars>
          <dgm:bulletEnabled val="1"/>
        </dgm:presLayoutVars>
      </dgm:prSet>
      <dgm:spPr/>
    </dgm:pt>
    <dgm:pt modelId="{66A0B77C-3AD1-4F21-BB2C-611F63EE3124}" type="pres">
      <dgm:prSet presAssocID="{BEF05251-E204-49AE-A26E-04F5CD20364D}" presName="spaceBetweenRectangles" presStyleCnt="0"/>
      <dgm:spPr/>
    </dgm:pt>
    <dgm:pt modelId="{CD8AD244-86E4-463E-B1E8-FF987358B9D8}" type="pres">
      <dgm:prSet presAssocID="{F7F602F5-95BB-4F76-A4B6-214BD2A7A939}" presName="parentLin" presStyleCnt="0"/>
      <dgm:spPr/>
    </dgm:pt>
    <dgm:pt modelId="{E5ED36A0-7B73-4B0C-8875-16A173494A89}" type="pres">
      <dgm:prSet presAssocID="{F7F602F5-95BB-4F76-A4B6-214BD2A7A939}" presName="parentLeftMargin" presStyleLbl="node1" presStyleIdx="1" presStyleCnt="3"/>
      <dgm:spPr/>
      <dgm:t>
        <a:bodyPr/>
        <a:lstStyle/>
        <a:p>
          <a:endParaRPr lang="pl-PL"/>
        </a:p>
      </dgm:t>
    </dgm:pt>
    <dgm:pt modelId="{D85CC4C8-85E4-4B2F-A13C-2F35218848D8}" type="pres">
      <dgm:prSet presAssocID="{F7F602F5-95BB-4F76-A4B6-214BD2A7A939}" presName="parentText" presStyleLbl="node1" presStyleIdx="2" presStyleCnt="3">
        <dgm:presLayoutVars>
          <dgm:chMax val="0"/>
          <dgm:bulletEnabled val="1"/>
        </dgm:presLayoutVars>
      </dgm:prSet>
      <dgm:spPr/>
      <dgm:t>
        <a:bodyPr/>
        <a:lstStyle/>
        <a:p>
          <a:endParaRPr lang="pl-PL"/>
        </a:p>
      </dgm:t>
    </dgm:pt>
    <dgm:pt modelId="{78A5812C-0F07-4E18-98DF-56B109AAD69E}" type="pres">
      <dgm:prSet presAssocID="{F7F602F5-95BB-4F76-A4B6-214BD2A7A939}" presName="negativeSpace" presStyleCnt="0"/>
      <dgm:spPr/>
    </dgm:pt>
    <dgm:pt modelId="{75A6CBBA-313F-49A5-8A49-A455A4E10D8E}" type="pres">
      <dgm:prSet presAssocID="{F7F602F5-95BB-4F76-A4B6-214BD2A7A939}" presName="childText" presStyleLbl="conFgAcc1" presStyleIdx="2" presStyleCnt="3">
        <dgm:presLayoutVars>
          <dgm:bulletEnabled val="1"/>
        </dgm:presLayoutVars>
      </dgm:prSet>
      <dgm:spPr/>
    </dgm:pt>
  </dgm:ptLst>
  <dgm:cxnLst>
    <dgm:cxn modelId="{A5A54723-3211-46F6-B53E-F88E62C98878}" type="presOf" srcId="{F7F602F5-95BB-4F76-A4B6-214BD2A7A939}" destId="{D85CC4C8-85E4-4B2F-A13C-2F35218848D8}" srcOrd="1" destOrd="0" presId="urn:microsoft.com/office/officeart/2005/8/layout/list1"/>
    <dgm:cxn modelId="{E9194ED4-C1E3-4784-B4F9-77AD53D7C473}" srcId="{BD3B6BAE-2BC6-4EDF-9550-E4710A53B207}" destId="{CC38FEF5-CEA7-471E-B4C3-D641B55C4119}" srcOrd="0" destOrd="0" parTransId="{C13C200D-7A09-49AE-9AC7-593F5A7E7E82}" sibTransId="{B2F3D726-7CB7-4B11-86A5-7BB5DC587EF1}"/>
    <dgm:cxn modelId="{B495592D-BDA9-4640-8E49-52AE97FB3B5C}" type="presOf" srcId="{F7F602F5-95BB-4F76-A4B6-214BD2A7A939}" destId="{E5ED36A0-7B73-4B0C-8875-16A173494A89}" srcOrd="0" destOrd="0" presId="urn:microsoft.com/office/officeart/2005/8/layout/list1"/>
    <dgm:cxn modelId="{3AB50418-5F0F-4B46-9938-AE65CD786A75}" type="presOf" srcId="{B289C041-B546-4312-9C68-B718C10813CD}" destId="{E2DCFA79-6A50-4D37-80EA-13CDD0C8B5CC}" srcOrd="1" destOrd="0" presId="urn:microsoft.com/office/officeart/2005/8/layout/list1"/>
    <dgm:cxn modelId="{6273E61F-90F3-49E5-86C5-EB961DCB55E5}" type="presOf" srcId="{BD3B6BAE-2BC6-4EDF-9550-E4710A53B207}" destId="{F3BEAB32-EFF8-4630-ADE7-BFB840E6E4FC}" srcOrd="0" destOrd="0" presId="urn:microsoft.com/office/officeart/2005/8/layout/list1"/>
    <dgm:cxn modelId="{B1E7C432-B9E2-4AC9-8CF9-EBC6C5ADF6FE}" type="presOf" srcId="{B289C041-B546-4312-9C68-B718C10813CD}" destId="{432802B9-CF9F-4D54-B549-594F4D8031E8}" srcOrd="0" destOrd="0" presId="urn:microsoft.com/office/officeart/2005/8/layout/list1"/>
    <dgm:cxn modelId="{33FCFB93-0C0B-4B11-B423-8B91EFCA7EED}" type="presOf" srcId="{CC38FEF5-CEA7-471E-B4C3-D641B55C4119}" destId="{DFC63521-9B79-4808-8D4E-60819C81D30F}" srcOrd="1" destOrd="0" presId="urn:microsoft.com/office/officeart/2005/8/layout/list1"/>
    <dgm:cxn modelId="{7E1D0549-21D9-47A2-9FE0-CD6EC6B96888}" type="presOf" srcId="{CC38FEF5-CEA7-471E-B4C3-D641B55C4119}" destId="{94F4681A-4CA4-49DF-81EE-6D1AC1A68450}" srcOrd="0" destOrd="0" presId="urn:microsoft.com/office/officeart/2005/8/layout/list1"/>
    <dgm:cxn modelId="{EF2F27CA-C159-4A2A-BDC2-7783E01AD1C3}" srcId="{BD3B6BAE-2BC6-4EDF-9550-E4710A53B207}" destId="{F7F602F5-95BB-4F76-A4B6-214BD2A7A939}" srcOrd="2" destOrd="0" parTransId="{2934C7C4-5C24-4797-94DE-27C4C7610D45}" sibTransId="{A3F95D1E-77F4-468E-AF17-30CA890498E7}"/>
    <dgm:cxn modelId="{726AFE5C-9D53-44E9-ADC6-39D47944D9A5}" srcId="{BD3B6BAE-2BC6-4EDF-9550-E4710A53B207}" destId="{B289C041-B546-4312-9C68-B718C10813CD}" srcOrd="1" destOrd="0" parTransId="{81181A88-2733-4A4E-99F7-1FB1D3275647}" sibTransId="{BEF05251-E204-49AE-A26E-04F5CD20364D}"/>
    <dgm:cxn modelId="{21736D3D-9F59-4E1D-A873-2FD7C032E82A}" type="presParOf" srcId="{F3BEAB32-EFF8-4630-ADE7-BFB840E6E4FC}" destId="{B52F0CE0-F466-4417-874A-B7EEF4FD4883}" srcOrd="0" destOrd="0" presId="urn:microsoft.com/office/officeart/2005/8/layout/list1"/>
    <dgm:cxn modelId="{60408F2A-22E4-4294-A0E7-F31ADAC51F7A}" type="presParOf" srcId="{B52F0CE0-F466-4417-874A-B7EEF4FD4883}" destId="{94F4681A-4CA4-49DF-81EE-6D1AC1A68450}" srcOrd="0" destOrd="0" presId="urn:microsoft.com/office/officeart/2005/8/layout/list1"/>
    <dgm:cxn modelId="{46FB1004-E18A-4691-AB1C-7127FBD0B624}" type="presParOf" srcId="{B52F0CE0-F466-4417-874A-B7EEF4FD4883}" destId="{DFC63521-9B79-4808-8D4E-60819C81D30F}" srcOrd="1" destOrd="0" presId="urn:microsoft.com/office/officeart/2005/8/layout/list1"/>
    <dgm:cxn modelId="{1E413CB3-816C-46A5-88EE-99AB7509E892}" type="presParOf" srcId="{F3BEAB32-EFF8-4630-ADE7-BFB840E6E4FC}" destId="{55504BB3-F625-4023-9D93-AF3F3CC0FC35}" srcOrd="1" destOrd="0" presId="urn:microsoft.com/office/officeart/2005/8/layout/list1"/>
    <dgm:cxn modelId="{444357DA-4A9E-431A-91DF-1B416C6EF37C}" type="presParOf" srcId="{F3BEAB32-EFF8-4630-ADE7-BFB840E6E4FC}" destId="{A9CDA721-275E-477F-B697-A38A660D9522}" srcOrd="2" destOrd="0" presId="urn:microsoft.com/office/officeart/2005/8/layout/list1"/>
    <dgm:cxn modelId="{522E803C-76B1-4234-BA23-EF6462D49361}" type="presParOf" srcId="{F3BEAB32-EFF8-4630-ADE7-BFB840E6E4FC}" destId="{55B3918F-CAB6-4B99-8B93-66A7C27F0E2F}" srcOrd="3" destOrd="0" presId="urn:microsoft.com/office/officeart/2005/8/layout/list1"/>
    <dgm:cxn modelId="{C37C2777-D704-412B-A365-C6EB40D2106B}" type="presParOf" srcId="{F3BEAB32-EFF8-4630-ADE7-BFB840E6E4FC}" destId="{5BC7BF83-EAF7-4029-9D43-49FCE836B966}" srcOrd="4" destOrd="0" presId="urn:microsoft.com/office/officeart/2005/8/layout/list1"/>
    <dgm:cxn modelId="{A468BF44-832F-4F9B-A061-B1AC7C4F366D}" type="presParOf" srcId="{5BC7BF83-EAF7-4029-9D43-49FCE836B966}" destId="{432802B9-CF9F-4D54-B549-594F4D8031E8}" srcOrd="0" destOrd="0" presId="urn:microsoft.com/office/officeart/2005/8/layout/list1"/>
    <dgm:cxn modelId="{F9F5C81B-87F0-47E3-A72C-EBBB7D199363}" type="presParOf" srcId="{5BC7BF83-EAF7-4029-9D43-49FCE836B966}" destId="{E2DCFA79-6A50-4D37-80EA-13CDD0C8B5CC}" srcOrd="1" destOrd="0" presId="urn:microsoft.com/office/officeart/2005/8/layout/list1"/>
    <dgm:cxn modelId="{E093BF84-F986-4DA1-ACA5-8D8A9BE63C78}" type="presParOf" srcId="{F3BEAB32-EFF8-4630-ADE7-BFB840E6E4FC}" destId="{C88E4324-A833-4A00-898E-15D595FC32E1}" srcOrd="5" destOrd="0" presId="urn:microsoft.com/office/officeart/2005/8/layout/list1"/>
    <dgm:cxn modelId="{A8B18DFB-F27B-4733-BFD7-5E072C169865}" type="presParOf" srcId="{F3BEAB32-EFF8-4630-ADE7-BFB840E6E4FC}" destId="{CE84F713-6CA8-4979-B037-10B8F1FEEEE5}" srcOrd="6" destOrd="0" presId="urn:microsoft.com/office/officeart/2005/8/layout/list1"/>
    <dgm:cxn modelId="{0C17A9FD-BDB8-4C9B-B004-CE9304259432}" type="presParOf" srcId="{F3BEAB32-EFF8-4630-ADE7-BFB840E6E4FC}" destId="{66A0B77C-3AD1-4F21-BB2C-611F63EE3124}" srcOrd="7" destOrd="0" presId="urn:microsoft.com/office/officeart/2005/8/layout/list1"/>
    <dgm:cxn modelId="{D6AD8BB2-E618-491D-8608-7720736FC9AC}" type="presParOf" srcId="{F3BEAB32-EFF8-4630-ADE7-BFB840E6E4FC}" destId="{CD8AD244-86E4-463E-B1E8-FF987358B9D8}" srcOrd="8" destOrd="0" presId="urn:microsoft.com/office/officeart/2005/8/layout/list1"/>
    <dgm:cxn modelId="{58707509-3652-4974-8A93-2D0871D0EA2C}" type="presParOf" srcId="{CD8AD244-86E4-463E-B1E8-FF987358B9D8}" destId="{E5ED36A0-7B73-4B0C-8875-16A173494A89}" srcOrd="0" destOrd="0" presId="urn:microsoft.com/office/officeart/2005/8/layout/list1"/>
    <dgm:cxn modelId="{2E10A5FE-2E0C-4458-8CE5-65A58F7E183B}" type="presParOf" srcId="{CD8AD244-86E4-463E-B1E8-FF987358B9D8}" destId="{D85CC4C8-85E4-4B2F-A13C-2F35218848D8}" srcOrd="1" destOrd="0" presId="urn:microsoft.com/office/officeart/2005/8/layout/list1"/>
    <dgm:cxn modelId="{70AE98EC-293C-42A4-AEA0-DBE063D1042B}" type="presParOf" srcId="{F3BEAB32-EFF8-4630-ADE7-BFB840E6E4FC}" destId="{78A5812C-0F07-4E18-98DF-56B109AAD69E}" srcOrd="9" destOrd="0" presId="urn:microsoft.com/office/officeart/2005/8/layout/list1"/>
    <dgm:cxn modelId="{E352DA5E-F839-4C91-8BE0-5C2170AD5986}" type="presParOf" srcId="{F3BEAB32-EFF8-4630-ADE7-BFB840E6E4FC}" destId="{75A6CBBA-313F-49A5-8A49-A455A4E10D8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5820F52-A292-4278-8D33-6868F89AD051}"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pl-PL"/>
        </a:p>
      </dgm:t>
    </dgm:pt>
    <dgm:pt modelId="{35233392-4D16-4D66-9491-848D3B7EF883}">
      <dgm:prSet phldrT="[Tekst]"/>
      <dgm:spPr/>
      <dgm:t>
        <a:bodyPr/>
        <a:lstStyle/>
        <a:p>
          <a:r>
            <a:rPr lang="pl-PL" dirty="0" smtClean="0"/>
            <a:t>sensu stricto</a:t>
          </a:r>
          <a:endParaRPr lang="pl-PL" dirty="0"/>
        </a:p>
      </dgm:t>
    </dgm:pt>
    <dgm:pt modelId="{50290878-D34A-4510-95BD-B7A63E201E30}" type="parTrans" cxnId="{7136B556-314A-48DC-A557-0D0C4E631321}">
      <dgm:prSet/>
      <dgm:spPr/>
      <dgm:t>
        <a:bodyPr/>
        <a:lstStyle/>
        <a:p>
          <a:endParaRPr lang="pl-PL"/>
        </a:p>
      </dgm:t>
    </dgm:pt>
    <dgm:pt modelId="{B6281B28-6FFB-45AA-AE5E-D6344C8A61EC}" type="sibTrans" cxnId="{7136B556-314A-48DC-A557-0D0C4E631321}">
      <dgm:prSet/>
      <dgm:spPr/>
      <dgm:t>
        <a:bodyPr/>
        <a:lstStyle/>
        <a:p>
          <a:endParaRPr lang="pl-PL"/>
        </a:p>
      </dgm:t>
    </dgm:pt>
    <dgm:pt modelId="{E704BCB0-E9F4-4883-9956-D539008909E1}">
      <dgm:prSet phldrT="[Tekst]"/>
      <dgm:spPr/>
      <dgm:t>
        <a:bodyPr/>
        <a:lstStyle/>
        <a:p>
          <a:r>
            <a:rPr lang="pl-PL" dirty="0" smtClean="0"/>
            <a:t>Rozpoczyna się złożeniem wniosku</a:t>
          </a:r>
          <a:endParaRPr lang="pl-PL" dirty="0"/>
        </a:p>
      </dgm:t>
    </dgm:pt>
    <dgm:pt modelId="{0AD2A853-D15E-49AC-BAFC-7E2167604CEC}" type="parTrans" cxnId="{C64CC4E3-6741-4EC4-A585-62DA31A0022C}">
      <dgm:prSet/>
      <dgm:spPr/>
      <dgm:t>
        <a:bodyPr/>
        <a:lstStyle/>
        <a:p>
          <a:endParaRPr lang="pl-PL"/>
        </a:p>
      </dgm:t>
    </dgm:pt>
    <dgm:pt modelId="{63928782-04B7-4E01-9B8F-921A74880310}" type="sibTrans" cxnId="{C64CC4E3-6741-4EC4-A585-62DA31A0022C}">
      <dgm:prSet/>
      <dgm:spPr/>
      <dgm:t>
        <a:bodyPr/>
        <a:lstStyle/>
        <a:p>
          <a:endParaRPr lang="pl-PL"/>
        </a:p>
      </dgm:t>
    </dgm:pt>
    <dgm:pt modelId="{C525C2C4-1915-49A1-A47E-549A062E502C}">
      <dgm:prSet phldrT="[Tekst]"/>
      <dgm:spPr/>
      <dgm:t>
        <a:bodyPr/>
        <a:lstStyle/>
        <a:p>
          <a:r>
            <a:rPr lang="pl-PL" dirty="0" smtClean="0"/>
            <a:t>Post. o zatwierdzeniu układu lub odmową (art. 324 ust.1 </a:t>
          </a:r>
          <a:r>
            <a:rPr lang="pl-PL" dirty="0" err="1" smtClean="0"/>
            <a:t>PrRest</a:t>
          </a:r>
          <a:r>
            <a:rPr lang="pl-PL" dirty="0" smtClean="0"/>
            <a:t>)</a:t>
          </a:r>
          <a:endParaRPr lang="pl-PL" dirty="0"/>
        </a:p>
      </dgm:t>
    </dgm:pt>
    <dgm:pt modelId="{62429A1A-89C4-45B8-928D-DE9C9A4641DA}" type="parTrans" cxnId="{4657EE6D-B6B4-4CB7-B57C-7B281CDD34DA}">
      <dgm:prSet/>
      <dgm:spPr/>
      <dgm:t>
        <a:bodyPr/>
        <a:lstStyle/>
        <a:p>
          <a:endParaRPr lang="pl-PL"/>
        </a:p>
      </dgm:t>
    </dgm:pt>
    <dgm:pt modelId="{CCE6C7F2-46BD-47A1-BA42-8C167302AC86}" type="sibTrans" cxnId="{4657EE6D-B6B4-4CB7-B57C-7B281CDD34DA}">
      <dgm:prSet/>
      <dgm:spPr/>
      <dgm:t>
        <a:bodyPr/>
        <a:lstStyle/>
        <a:p>
          <a:endParaRPr lang="pl-PL"/>
        </a:p>
      </dgm:t>
    </dgm:pt>
    <dgm:pt modelId="{A33404E6-2AB2-4EC8-9D93-4FEA982D1EF1}">
      <dgm:prSet phldrT="[Tekst]"/>
      <dgm:spPr/>
      <dgm:t>
        <a:bodyPr/>
        <a:lstStyle/>
        <a:p>
          <a:r>
            <a:rPr lang="pl-PL" dirty="0" smtClean="0"/>
            <a:t>Post. o umorzeniu (art. 324 i 326)</a:t>
          </a:r>
          <a:endParaRPr lang="pl-PL" dirty="0"/>
        </a:p>
      </dgm:t>
    </dgm:pt>
    <dgm:pt modelId="{59004FA4-DD13-4CB7-AAE6-B1AADC1F83DD}" type="parTrans" cxnId="{D1FF8928-42EB-4422-B52C-FF2CA25F6E9D}">
      <dgm:prSet/>
      <dgm:spPr/>
      <dgm:t>
        <a:bodyPr/>
        <a:lstStyle/>
        <a:p>
          <a:endParaRPr lang="pl-PL"/>
        </a:p>
      </dgm:t>
    </dgm:pt>
    <dgm:pt modelId="{206A9326-88B0-4DB3-8565-5C853719AE18}" type="sibTrans" cxnId="{D1FF8928-42EB-4422-B52C-FF2CA25F6E9D}">
      <dgm:prSet/>
      <dgm:spPr/>
      <dgm:t>
        <a:bodyPr/>
        <a:lstStyle/>
        <a:p>
          <a:endParaRPr lang="pl-PL"/>
        </a:p>
      </dgm:t>
    </dgm:pt>
    <dgm:pt modelId="{A803ACBD-F96F-4585-BF77-F23DC676D0D0}">
      <dgm:prSet phldrT="[Tekst]"/>
      <dgm:spPr/>
      <dgm:t>
        <a:bodyPr/>
        <a:lstStyle/>
        <a:p>
          <a:r>
            <a:rPr lang="pl-PL" dirty="0" smtClean="0"/>
            <a:t>sensu largo</a:t>
          </a:r>
          <a:endParaRPr lang="pl-PL" dirty="0"/>
        </a:p>
      </dgm:t>
    </dgm:pt>
    <dgm:pt modelId="{7F5FD5B5-2360-4D6D-83C4-39EA33F87C89}" type="parTrans" cxnId="{0802B8E0-0449-42F5-80A8-B34E992B4318}">
      <dgm:prSet/>
      <dgm:spPr/>
      <dgm:t>
        <a:bodyPr/>
        <a:lstStyle/>
        <a:p>
          <a:endParaRPr lang="pl-PL"/>
        </a:p>
      </dgm:t>
    </dgm:pt>
    <dgm:pt modelId="{F991A142-1F0A-484E-A00C-0D5DC4DDCF96}" type="sibTrans" cxnId="{0802B8E0-0449-42F5-80A8-B34E992B4318}">
      <dgm:prSet/>
      <dgm:spPr/>
      <dgm:t>
        <a:bodyPr/>
        <a:lstStyle/>
        <a:p>
          <a:endParaRPr lang="pl-PL"/>
        </a:p>
      </dgm:t>
    </dgm:pt>
    <dgm:pt modelId="{57680FE4-47BB-4FBB-B81D-EDE581AFDFE2}">
      <dgm:prSet phldrT="[Tekst]"/>
      <dgm:spPr/>
      <dgm:t>
        <a:bodyPr/>
        <a:lstStyle/>
        <a:p>
          <a:r>
            <a:rPr lang="pl-PL" dirty="0" smtClean="0"/>
            <a:t>Trwa aż do uprawomocnienia się post. o wykonaniu układu (art.172)</a:t>
          </a:r>
          <a:endParaRPr lang="pl-PL" dirty="0"/>
        </a:p>
      </dgm:t>
    </dgm:pt>
    <dgm:pt modelId="{3100DDB7-BAD2-485F-9A51-E0914285A7B1}" type="parTrans" cxnId="{D62AE87D-39E9-49CE-A195-879E5DC0E926}">
      <dgm:prSet/>
      <dgm:spPr/>
      <dgm:t>
        <a:bodyPr/>
        <a:lstStyle/>
        <a:p>
          <a:endParaRPr lang="pl-PL"/>
        </a:p>
      </dgm:t>
    </dgm:pt>
    <dgm:pt modelId="{7EA2E90C-B97C-4C4C-A92A-EC49006E77D1}" type="sibTrans" cxnId="{D62AE87D-39E9-49CE-A195-879E5DC0E926}">
      <dgm:prSet/>
      <dgm:spPr/>
      <dgm:t>
        <a:bodyPr/>
        <a:lstStyle/>
        <a:p>
          <a:endParaRPr lang="pl-PL"/>
        </a:p>
      </dgm:t>
    </dgm:pt>
    <dgm:pt modelId="{062182AC-2496-4EB0-9A94-6B065B8F1929}">
      <dgm:prSet phldrT="[Tekst]"/>
      <dgm:spPr/>
      <dgm:t>
        <a:bodyPr/>
        <a:lstStyle/>
        <a:p>
          <a:r>
            <a:rPr lang="pl-PL" dirty="0" smtClean="0"/>
            <a:t>Trwa do uprawomocnienia się post. O uchyleniu układu (art.176)</a:t>
          </a:r>
          <a:endParaRPr lang="pl-PL" dirty="0"/>
        </a:p>
      </dgm:t>
    </dgm:pt>
    <dgm:pt modelId="{D7522C4B-7E94-48D1-B499-200D661627A3}" type="parTrans" cxnId="{35606807-E60B-464C-82A5-FA2577CB4BAE}">
      <dgm:prSet/>
      <dgm:spPr/>
      <dgm:t>
        <a:bodyPr/>
        <a:lstStyle/>
        <a:p>
          <a:endParaRPr lang="pl-PL"/>
        </a:p>
      </dgm:t>
    </dgm:pt>
    <dgm:pt modelId="{7860498E-8689-46A9-A150-1646DB1D2CEB}" type="sibTrans" cxnId="{35606807-E60B-464C-82A5-FA2577CB4BAE}">
      <dgm:prSet/>
      <dgm:spPr/>
      <dgm:t>
        <a:bodyPr/>
        <a:lstStyle/>
        <a:p>
          <a:endParaRPr lang="pl-PL"/>
        </a:p>
      </dgm:t>
    </dgm:pt>
    <dgm:pt modelId="{63796FD0-AD21-412A-BF54-13A561DE68AC}">
      <dgm:prSet phldrT="[Tekst]"/>
      <dgm:spPr/>
      <dgm:t>
        <a:bodyPr/>
        <a:lstStyle/>
        <a:p>
          <a:r>
            <a:rPr lang="pl-PL" dirty="0" smtClean="0"/>
            <a:t>Trwa do wygaśnięcia z mocy prawa (art.178)</a:t>
          </a:r>
          <a:endParaRPr lang="pl-PL" dirty="0"/>
        </a:p>
      </dgm:t>
    </dgm:pt>
    <dgm:pt modelId="{540DA8AE-792C-476D-A124-E965A3EF5BAE}" type="parTrans" cxnId="{9E4F96F1-BA3C-4F54-B7B6-804FC9FCE002}">
      <dgm:prSet/>
      <dgm:spPr/>
      <dgm:t>
        <a:bodyPr/>
        <a:lstStyle/>
        <a:p>
          <a:endParaRPr lang="pl-PL"/>
        </a:p>
      </dgm:t>
    </dgm:pt>
    <dgm:pt modelId="{52EC30ED-A37D-44D4-9932-13A11E318F7A}" type="sibTrans" cxnId="{9E4F96F1-BA3C-4F54-B7B6-804FC9FCE002}">
      <dgm:prSet/>
      <dgm:spPr/>
      <dgm:t>
        <a:bodyPr/>
        <a:lstStyle/>
        <a:p>
          <a:endParaRPr lang="pl-PL"/>
        </a:p>
      </dgm:t>
    </dgm:pt>
    <dgm:pt modelId="{7598D811-236A-48A9-9DC7-B32527A23A39}" type="pres">
      <dgm:prSet presAssocID="{B5820F52-A292-4278-8D33-6868F89AD051}" presName="layout" presStyleCnt="0">
        <dgm:presLayoutVars>
          <dgm:chMax/>
          <dgm:chPref/>
          <dgm:dir/>
          <dgm:resizeHandles/>
        </dgm:presLayoutVars>
      </dgm:prSet>
      <dgm:spPr/>
      <dgm:t>
        <a:bodyPr/>
        <a:lstStyle/>
        <a:p>
          <a:endParaRPr lang="pl-PL"/>
        </a:p>
      </dgm:t>
    </dgm:pt>
    <dgm:pt modelId="{A4EA84EC-5DFF-4A64-8A37-F7751D9496DA}" type="pres">
      <dgm:prSet presAssocID="{35233392-4D16-4D66-9491-848D3B7EF883}" presName="root" presStyleCnt="0">
        <dgm:presLayoutVars>
          <dgm:chMax/>
          <dgm:chPref/>
        </dgm:presLayoutVars>
      </dgm:prSet>
      <dgm:spPr/>
    </dgm:pt>
    <dgm:pt modelId="{6DC5A524-56C4-4F84-B200-392EA0A01D1C}" type="pres">
      <dgm:prSet presAssocID="{35233392-4D16-4D66-9491-848D3B7EF883}" presName="rootComposite" presStyleCnt="0">
        <dgm:presLayoutVars/>
      </dgm:prSet>
      <dgm:spPr/>
    </dgm:pt>
    <dgm:pt modelId="{58644B53-EF00-4C63-90B5-4AB61BA715F4}" type="pres">
      <dgm:prSet presAssocID="{35233392-4D16-4D66-9491-848D3B7EF883}" presName="ParentAccent" presStyleLbl="alignNode1" presStyleIdx="0" presStyleCnt="2"/>
      <dgm:spPr/>
    </dgm:pt>
    <dgm:pt modelId="{9D1DCF3E-C364-4302-91A1-A90F596B2A89}" type="pres">
      <dgm:prSet presAssocID="{35233392-4D16-4D66-9491-848D3B7EF883}" presName="ParentSmallAccent" presStyleLbl="fgAcc1" presStyleIdx="0" presStyleCnt="2"/>
      <dgm:spPr/>
    </dgm:pt>
    <dgm:pt modelId="{A0A884D9-6E4A-42A4-AC08-E2D5EDA4C6B5}" type="pres">
      <dgm:prSet presAssocID="{35233392-4D16-4D66-9491-848D3B7EF883}" presName="Parent" presStyleLbl="revTx" presStyleIdx="0" presStyleCnt="8">
        <dgm:presLayoutVars>
          <dgm:chMax/>
          <dgm:chPref val="4"/>
          <dgm:bulletEnabled val="1"/>
        </dgm:presLayoutVars>
      </dgm:prSet>
      <dgm:spPr/>
      <dgm:t>
        <a:bodyPr/>
        <a:lstStyle/>
        <a:p>
          <a:endParaRPr lang="pl-PL"/>
        </a:p>
      </dgm:t>
    </dgm:pt>
    <dgm:pt modelId="{1DF0E616-DCB7-45DE-8852-D94DF417DAF5}" type="pres">
      <dgm:prSet presAssocID="{35233392-4D16-4D66-9491-848D3B7EF883}" presName="childShape" presStyleCnt="0">
        <dgm:presLayoutVars>
          <dgm:chMax val="0"/>
          <dgm:chPref val="0"/>
        </dgm:presLayoutVars>
      </dgm:prSet>
      <dgm:spPr/>
    </dgm:pt>
    <dgm:pt modelId="{9B10C52B-F15C-45AB-AF5C-98AFBD6DDBC5}" type="pres">
      <dgm:prSet presAssocID="{E704BCB0-E9F4-4883-9956-D539008909E1}" presName="childComposite" presStyleCnt="0">
        <dgm:presLayoutVars>
          <dgm:chMax val="0"/>
          <dgm:chPref val="0"/>
        </dgm:presLayoutVars>
      </dgm:prSet>
      <dgm:spPr/>
    </dgm:pt>
    <dgm:pt modelId="{AC4D6610-E01C-4C63-A949-362371969757}" type="pres">
      <dgm:prSet presAssocID="{E704BCB0-E9F4-4883-9956-D539008909E1}" presName="ChildAccent" presStyleLbl="solidFgAcc1" presStyleIdx="0" presStyleCnt="6"/>
      <dgm:spPr/>
    </dgm:pt>
    <dgm:pt modelId="{4FC5DCBE-41B2-4179-9BA5-C5F9491BDA6E}" type="pres">
      <dgm:prSet presAssocID="{E704BCB0-E9F4-4883-9956-D539008909E1}" presName="Child" presStyleLbl="revTx" presStyleIdx="1" presStyleCnt="8">
        <dgm:presLayoutVars>
          <dgm:chMax val="0"/>
          <dgm:chPref val="0"/>
          <dgm:bulletEnabled val="1"/>
        </dgm:presLayoutVars>
      </dgm:prSet>
      <dgm:spPr/>
      <dgm:t>
        <a:bodyPr/>
        <a:lstStyle/>
        <a:p>
          <a:endParaRPr lang="pl-PL"/>
        </a:p>
      </dgm:t>
    </dgm:pt>
    <dgm:pt modelId="{42DEAEC2-7169-474F-AEB8-B0883015A35E}" type="pres">
      <dgm:prSet presAssocID="{C525C2C4-1915-49A1-A47E-549A062E502C}" presName="childComposite" presStyleCnt="0">
        <dgm:presLayoutVars>
          <dgm:chMax val="0"/>
          <dgm:chPref val="0"/>
        </dgm:presLayoutVars>
      </dgm:prSet>
      <dgm:spPr/>
    </dgm:pt>
    <dgm:pt modelId="{02DF8354-0823-4067-87C9-998689D9DB69}" type="pres">
      <dgm:prSet presAssocID="{C525C2C4-1915-49A1-A47E-549A062E502C}" presName="ChildAccent" presStyleLbl="solidFgAcc1" presStyleIdx="1" presStyleCnt="6"/>
      <dgm:spPr/>
    </dgm:pt>
    <dgm:pt modelId="{E68C669C-6DCD-40CF-BAB6-13CB285DE35F}" type="pres">
      <dgm:prSet presAssocID="{C525C2C4-1915-49A1-A47E-549A062E502C}" presName="Child" presStyleLbl="revTx" presStyleIdx="2" presStyleCnt="8">
        <dgm:presLayoutVars>
          <dgm:chMax val="0"/>
          <dgm:chPref val="0"/>
          <dgm:bulletEnabled val="1"/>
        </dgm:presLayoutVars>
      </dgm:prSet>
      <dgm:spPr/>
      <dgm:t>
        <a:bodyPr/>
        <a:lstStyle/>
        <a:p>
          <a:endParaRPr lang="pl-PL"/>
        </a:p>
      </dgm:t>
    </dgm:pt>
    <dgm:pt modelId="{258C1529-2D24-4A8A-B9F0-314580905927}" type="pres">
      <dgm:prSet presAssocID="{A33404E6-2AB2-4EC8-9D93-4FEA982D1EF1}" presName="childComposite" presStyleCnt="0">
        <dgm:presLayoutVars>
          <dgm:chMax val="0"/>
          <dgm:chPref val="0"/>
        </dgm:presLayoutVars>
      </dgm:prSet>
      <dgm:spPr/>
    </dgm:pt>
    <dgm:pt modelId="{380F817E-033B-4F5A-B523-974C61217411}" type="pres">
      <dgm:prSet presAssocID="{A33404E6-2AB2-4EC8-9D93-4FEA982D1EF1}" presName="ChildAccent" presStyleLbl="solidFgAcc1" presStyleIdx="2" presStyleCnt="6"/>
      <dgm:spPr/>
    </dgm:pt>
    <dgm:pt modelId="{23139D26-51A2-46CB-AC09-E930E28C291E}" type="pres">
      <dgm:prSet presAssocID="{A33404E6-2AB2-4EC8-9D93-4FEA982D1EF1}" presName="Child" presStyleLbl="revTx" presStyleIdx="3" presStyleCnt="8">
        <dgm:presLayoutVars>
          <dgm:chMax val="0"/>
          <dgm:chPref val="0"/>
          <dgm:bulletEnabled val="1"/>
        </dgm:presLayoutVars>
      </dgm:prSet>
      <dgm:spPr/>
      <dgm:t>
        <a:bodyPr/>
        <a:lstStyle/>
        <a:p>
          <a:endParaRPr lang="pl-PL"/>
        </a:p>
      </dgm:t>
    </dgm:pt>
    <dgm:pt modelId="{83EE058C-8F69-49B4-836D-AC4E32CC6D69}" type="pres">
      <dgm:prSet presAssocID="{A803ACBD-F96F-4585-BF77-F23DC676D0D0}" presName="root" presStyleCnt="0">
        <dgm:presLayoutVars>
          <dgm:chMax/>
          <dgm:chPref/>
        </dgm:presLayoutVars>
      </dgm:prSet>
      <dgm:spPr/>
    </dgm:pt>
    <dgm:pt modelId="{6A2D5B7B-A99E-4415-9F99-3819695EAE58}" type="pres">
      <dgm:prSet presAssocID="{A803ACBD-F96F-4585-BF77-F23DC676D0D0}" presName="rootComposite" presStyleCnt="0">
        <dgm:presLayoutVars/>
      </dgm:prSet>
      <dgm:spPr/>
    </dgm:pt>
    <dgm:pt modelId="{7844551F-2854-4ADF-8F58-9C07A76FA104}" type="pres">
      <dgm:prSet presAssocID="{A803ACBD-F96F-4585-BF77-F23DC676D0D0}" presName="ParentAccent" presStyleLbl="alignNode1" presStyleIdx="1" presStyleCnt="2"/>
      <dgm:spPr/>
    </dgm:pt>
    <dgm:pt modelId="{F72FE583-67FC-467C-8534-6E64895F1D28}" type="pres">
      <dgm:prSet presAssocID="{A803ACBD-F96F-4585-BF77-F23DC676D0D0}" presName="ParentSmallAccent" presStyleLbl="fgAcc1" presStyleIdx="1" presStyleCnt="2"/>
      <dgm:spPr/>
    </dgm:pt>
    <dgm:pt modelId="{E63CFE8C-AF0B-4E7E-86A7-4A65F77F6252}" type="pres">
      <dgm:prSet presAssocID="{A803ACBD-F96F-4585-BF77-F23DC676D0D0}" presName="Parent" presStyleLbl="revTx" presStyleIdx="4" presStyleCnt="8">
        <dgm:presLayoutVars>
          <dgm:chMax/>
          <dgm:chPref val="4"/>
          <dgm:bulletEnabled val="1"/>
        </dgm:presLayoutVars>
      </dgm:prSet>
      <dgm:spPr/>
      <dgm:t>
        <a:bodyPr/>
        <a:lstStyle/>
        <a:p>
          <a:endParaRPr lang="pl-PL"/>
        </a:p>
      </dgm:t>
    </dgm:pt>
    <dgm:pt modelId="{3780FB3A-8129-4162-BDD0-CD08A043E76C}" type="pres">
      <dgm:prSet presAssocID="{A803ACBD-F96F-4585-BF77-F23DC676D0D0}" presName="childShape" presStyleCnt="0">
        <dgm:presLayoutVars>
          <dgm:chMax val="0"/>
          <dgm:chPref val="0"/>
        </dgm:presLayoutVars>
      </dgm:prSet>
      <dgm:spPr/>
    </dgm:pt>
    <dgm:pt modelId="{C068B713-50D3-4479-88D6-75B306779B01}" type="pres">
      <dgm:prSet presAssocID="{57680FE4-47BB-4FBB-B81D-EDE581AFDFE2}" presName="childComposite" presStyleCnt="0">
        <dgm:presLayoutVars>
          <dgm:chMax val="0"/>
          <dgm:chPref val="0"/>
        </dgm:presLayoutVars>
      </dgm:prSet>
      <dgm:spPr/>
    </dgm:pt>
    <dgm:pt modelId="{31B92B49-0B13-4F8C-B371-60201CB491EC}" type="pres">
      <dgm:prSet presAssocID="{57680FE4-47BB-4FBB-B81D-EDE581AFDFE2}" presName="ChildAccent" presStyleLbl="solidFgAcc1" presStyleIdx="3" presStyleCnt="6"/>
      <dgm:spPr/>
    </dgm:pt>
    <dgm:pt modelId="{F57E2BD9-C0E3-4A12-9A06-9A5CDF2726F0}" type="pres">
      <dgm:prSet presAssocID="{57680FE4-47BB-4FBB-B81D-EDE581AFDFE2}" presName="Child" presStyleLbl="revTx" presStyleIdx="5" presStyleCnt="8">
        <dgm:presLayoutVars>
          <dgm:chMax val="0"/>
          <dgm:chPref val="0"/>
          <dgm:bulletEnabled val="1"/>
        </dgm:presLayoutVars>
      </dgm:prSet>
      <dgm:spPr/>
      <dgm:t>
        <a:bodyPr/>
        <a:lstStyle/>
        <a:p>
          <a:endParaRPr lang="pl-PL"/>
        </a:p>
      </dgm:t>
    </dgm:pt>
    <dgm:pt modelId="{9F11E4E8-14C9-4078-AADE-5586BAEADCDB}" type="pres">
      <dgm:prSet presAssocID="{062182AC-2496-4EB0-9A94-6B065B8F1929}" presName="childComposite" presStyleCnt="0">
        <dgm:presLayoutVars>
          <dgm:chMax val="0"/>
          <dgm:chPref val="0"/>
        </dgm:presLayoutVars>
      </dgm:prSet>
      <dgm:spPr/>
    </dgm:pt>
    <dgm:pt modelId="{944BDCA3-137E-422A-A673-B0BE0E3155C3}" type="pres">
      <dgm:prSet presAssocID="{062182AC-2496-4EB0-9A94-6B065B8F1929}" presName="ChildAccent" presStyleLbl="solidFgAcc1" presStyleIdx="4" presStyleCnt="6"/>
      <dgm:spPr/>
    </dgm:pt>
    <dgm:pt modelId="{BA7EEE55-BC21-45FC-A433-9052DBFC5810}" type="pres">
      <dgm:prSet presAssocID="{062182AC-2496-4EB0-9A94-6B065B8F1929}" presName="Child" presStyleLbl="revTx" presStyleIdx="6" presStyleCnt="8">
        <dgm:presLayoutVars>
          <dgm:chMax val="0"/>
          <dgm:chPref val="0"/>
          <dgm:bulletEnabled val="1"/>
        </dgm:presLayoutVars>
      </dgm:prSet>
      <dgm:spPr/>
      <dgm:t>
        <a:bodyPr/>
        <a:lstStyle/>
        <a:p>
          <a:endParaRPr lang="pl-PL"/>
        </a:p>
      </dgm:t>
    </dgm:pt>
    <dgm:pt modelId="{C3FD2189-220F-4D0C-86F0-23EB2CF99A1B}" type="pres">
      <dgm:prSet presAssocID="{63796FD0-AD21-412A-BF54-13A561DE68AC}" presName="childComposite" presStyleCnt="0">
        <dgm:presLayoutVars>
          <dgm:chMax val="0"/>
          <dgm:chPref val="0"/>
        </dgm:presLayoutVars>
      </dgm:prSet>
      <dgm:spPr/>
    </dgm:pt>
    <dgm:pt modelId="{9DA5D781-E0BC-42BD-B9E1-F7C502459AEF}" type="pres">
      <dgm:prSet presAssocID="{63796FD0-AD21-412A-BF54-13A561DE68AC}" presName="ChildAccent" presStyleLbl="solidFgAcc1" presStyleIdx="5" presStyleCnt="6"/>
      <dgm:spPr/>
    </dgm:pt>
    <dgm:pt modelId="{727E9216-5025-42CC-A3F5-260008838105}" type="pres">
      <dgm:prSet presAssocID="{63796FD0-AD21-412A-BF54-13A561DE68AC}" presName="Child" presStyleLbl="revTx" presStyleIdx="7" presStyleCnt="8">
        <dgm:presLayoutVars>
          <dgm:chMax val="0"/>
          <dgm:chPref val="0"/>
          <dgm:bulletEnabled val="1"/>
        </dgm:presLayoutVars>
      </dgm:prSet>
      <dgm:spPr/>
      <dgm:t>
        <a:bodyPr/>
        <a:lstStyle/>
        <a:p>
          <a:endParaRPr lang="pl-PL"/>
        </a:p>
      </dgm:t>
    </dgm:pt>
  </dgm:ptLst>
  <dgm:cxnLst>
    <dgm:cxn modelId="{D1FF8928-42EB-4422-B52C-FF2CA25F6E9D}" srcId="{35233392-4D16-4D66-9491-848D3B7EF883}" destId="{A33404E6-2AB2-4EC8-9D93-4FEA982D1EF1}" srcOrd="2" destOrd="0" parTransId="{59004FA4-DD13-4CB7-AAE6-B1AADC1F83DD}" sibTransId="{206A9326-88B0-4DB3-8565-5C853719AE18}"/>
    <dgm:cxn modelId="{23EE2C39-35EA-4A2B-A650-A96ECB6AA72F}" type="presOf" srcId="{A33404E6-2AB2-4EC8-9D93-4FEA982D1EF1}" destId="{23139D26-51A2-46CB-AC09-E930E28C291E}" srcOrd="0" destOrd="0" presId="urn:microsoft.com/office/officeart/2008/layout/SquareAccentList"/>
    <dgm:cxn modelId="{24637DC9-1CC8-4D64-94D8-315888E91F81}" type="presOf" srcId="{A803ACBD-F96F-4585-BF77-F23DC676D0D0}" destId="{E63CFE8C-AF0B-4E7E-86A7-4A65F77F6252}" srcOrd="0" destOrd="0" presId="urn:microsoft.com/office/officeart/2008/layout/SquareAccentList"/>
    <dgm:cxn modelId="{23DC1C5B-25FD-4E4C-AEAD-F2887A296F39}" type="presOf" srcId="{062182AC-2496-4EB0-9A94-6B065B8F1929}" destId="{BA7EEE55-BC21-45FC-A433-9052DBFC5810}" srcOrd="0" destOrd="0" presId="urn:microsoft.com/office/officeart/2008/layout/SquareAccentList"/>
    <dgm:cxn modelId="{0802B8E0-0449-42F5-80A8-B34E992B4318}" srcId="{B5820F52-A292-4278-8D33-6868F89AD051}" destId="{A803ACBD-F96F-4585-BF77-F23DC676D0D0}" srcOrd="1" destOrd="0" parTransId="{7F5FD5B5-2360-4D6D-83C4-39EA33F87C89}" sibTransId="{F991A142-1F0A-484E-A00C-0D5DC4DDCF96}"/>
    <dgm:cxn modelId="{ABFF0D86-4D21-49EF-AD4A-930CA10AFD51}" type="presOf" srcId="{B5820F52-A292-4278-8D33-6868F89AD051}" destId="{7598D811-236A-48A9-9DC7-B32527A23A39}" srcOrd="0" destOrd="0" presId="urn:microsoft.com/office/officeart/2008/layout/SquareAccentList"/>
    <dgm:cxn modelId="{154B039E-3C2D-4868-84FB-4FAAD6853DAD}" type="presOf" srcId="{C525C2C4-1915-49A1-A47E-549A062E502C}" destId="{E68C669C-6DCD-40CF-BAB6-13CB285DE35F}" srcOrd="0" destOrd="0" presId="urn:microsoft.com/office/officeart/2008/layout/SquareAccentList"/>
    <dgm:cxn modelId="{7136B556-314A-48DC-A557-0D0C4E631321}" srcId="{B5820F52-A292-4278-8D33-6868F89AD051}" destId="{35233392-4D16-4D66-9491-848D3B7EF883}" srcOrd="0" destOrd="0" parTransId="{50290878-D34A-4510-95BD-B7A63E201E30}" sibTransId="{B6281B28-6FFB-45AA-AE5E-D6344C8A61EC}"/>
    <dgm:cxn modelId="{35606807-E60B-464C-82A5-FA2577CB4BAE}" srcId="{A803ACBD-F96F-4585-BF77-F23DC676D0D0}" destId="{062182AC-2496-4EB0-9A94-6B065B8F1929}" srcOrd="1" destOrd="0" parTransId="{D7522C4B-7E94-48D1-B499-200D661627A3}" sibTransId="{7860498E-8689-46A9-A150-1646DB1D2CEB}"/>
    <dgm:cxn modelId="{4657EE6D-B6B4-4CB7-B57C-7B281CDD34DA}" srcId="{35233392-4D16-4D66-9491-848D3B7EF883}" destId="{C525C2C4-1915-49A1-A47E-549A062E502C}" srcOrd="1" destOrd="0" parTransId="{62429A1A-89C4-45B8-928D-DE9C9A4641DA}" sibTransId="{CCE6C7F2-46BD-47A1-BA42-8C167302AC86}"/>
    <dgm:cxn modelId="{9E4F96F1-BA3C-4F54-B7B6-804FC9FCE002}" srcId="{A803ACBD-F96F-4585-BF77-F23DC676D0D0}" destId="{63796FD0-AD21-412A-BF54-13A561DE68AC}" srcOrd="2" destOrd="0" parTransId="{540DA8AE-792C-476D-A124-E965A3EF5BAE}" sibTransId="{52EC30ED-A37D-44D4-9932-13A11E318F7A}"/>
    <dgm:cxn modelId="{103E358A-93F0-43DB-A7EC-E541A00E7617}" type="presOf" srcId="{E704BCB0-E9F4-4883-9956-D539008909E1}" destId="{4FC5DCBE-41B2-4179-9BA5-C5F9491BDA6E}" srcOrd="0" destOrd="0" presId="urn:microsoft.com/office/officeart/2008/layout/SquareAccentList"/>
    <dgm:cxn modelId="{797A1E70-77A3-4C5E-9CF8-08E26C2FA2C2}" type="presOf" srcId="{57680FE4-47BB-4FBB-B81D-EDE581AFDFE2}" destId="{F57E2BD9-C0E3-4A12-9A06-9A5CDF2726F0}" srcOrd="0" destOrd="0" presId="urn:microsoft.com/office/officeart/2008/layout/SquareAccentList"/>
    <dgm:cxn modelId="{A847E9AB-1442-4BEE-9CE6-8174EC8A000B}" type="presOf" srcId="{63796FD0-AD21-412A-BF54-13A561DE68AC}" destId="{727E9216-5025-42CC-A3F5-260008838105}" srcOrd="0" destOrd="0" presId="urn:microsoft.com/office/officeart/2008/layout/SquareAccentList"/>
    <dgm:cxn modelId="{918094ED-06AB-47B6-A41E-41931F73C579}" type="presOf" srcId="{35233392-4D16-4D66-9491-848D3B7EF883}" destId="{A0A884D9-6E4A-42A4-AC08-E2D5EDA4C6B5}" srcOrd="0" destOrd="0" presId="urn:microsoft.com/office/officeart/2008/layout/SquareAccentList"/>
    <dgm:cxn modelId="{D62AE87D-39E9-49CE-A195-879E5DC0E926}" srcId="{A803ACBD-F96F-4585-BF77-F23DC676D0D0}" destId="{57680FE4-47BB-4FBB-B81D-EDE581AFDFE2}" srcOrd="0" destOrd="0" parTransId="{3100DDB7-BAD2-485F-9A51-E0914285A7B1}" sibTransId="{7EA2E90C-B97C-4C4C-A92A-EC49006E77D1}"/>
    <dgm:cxn modelId="{C64CC4E3-6741-4EC4-A585-62DA31A0022C}" srcId="{35233392-4D16-4D66-9491-848D3B7EF883}" destId="{E704BCB0-E9F4-4883-9956-D539008909E1}" srcOrd="0" destOrd="0" parTransId="{0AD2A853-D15E-49AC-BAFC-7E2167604CEC}" sibTransId="{63928782-04B7-4E01-9B8F-921A74880310}"/>
    <dgm:cxn modelId="{61B09A2D-D1D1-4BD1-9301-F0FD2955E851}" type="presParOf" srcId="{7598D811-236A-48A9-9DC7-B32527A23A39}" destId="{A4EA84EC-5DFF-4A64-8A37-F7751D9496DA}" srcOrd="0" destOrd="0" presId="urn:microsoft.com/office/officeart/2008/layout/SquareAccentList"/>
    <dgm:cxn modelId="{C907DD6B-7C8F-4EF6-B88C-3B367025596C}" type="presParOf" srcId="{A4EA84EC-5DFF-4A64-8A37-F7751D9496DA}" destId="{6DC5A524-56C4-4F84-B200-392EA0A01D1C}" srcOrd="0" destOrd="0" presId="urn:microsoft.com/office/officeart/2008/layout/SquareAccentList"/>
    <dgm:cxn modelId="{6792DD72-953A-4F2D-8AA9-9D7807D78E9A}" type="presParOf" srcId="{6DC5A524-56C4-4F84-B200-392EA0A01D1C}" destId="{58644B53-EF00-4C63-90B5-4AB61BA715F4}" srcOrd="0" destOrd="0" presId="urn:microsoft.com/office/officeart/2008/layout/SquareAccentList"/>
    <dgm:cxn modelId="{F52488D3-3DC3-4606-85EA-8D96515BF13A}" type="presParOf" srcId="{6DC5A524-56C4-4F84-B200-392EA0A01D1C}" destId="{9D1DCF3E-C364-4302-91A1-A90F596B2A89}" srcOrd="1" destOrd="0" presId="urn:microsoft.com/office/officeart/2008/layout/SquareAccentList"/>
    <dgm:cxn modelId="{1EEEB098-8204-4E50-A2F6-BE05CC76D0BF}" type="presParOf" srcId="{6DC5A524-56C4-4F84-B200-392EA0A01D1C}" destId="{A0A884D9-6E4A-42A4-AC08-E2D5EDA4C6B5}" srcOrd="2" destOrd="0" presId="urn:microsoft.com/office/officeart/2008/layout/SquareAccentList"/>
    <dgm:cxn modelId="{825FD6A3-8FEB-4254-B807-AF5EF2C89E20}" type="presParOf" srcId="{A4EA84EC-5DFF-4A64-8A37-F7751D9496DA}" destId="{1DF0E616-DCB7-45DE-8852-D94DF417DAF5}" srcOrd="1" destOrd="0" presId="urn:microsoft.com/office/officeart/2008/layout/SquareAccentList"/>
    <dgm:cxn modelId="{14E14863-1C0D-4F56-89BF-45F595876993}" type="presParOf" srcId="{1DF0E616-DCB7-45DE-8852-D94DF417DAF5}" destId="{9B10C52B-F15C-45AB-AF5C-98AFBD6DDBC5}" srcOrd="0" destOrd="0" presId="urn:microsoft.com/office/officeart/2008/layout/SquareAccentList"/>
    <dgm:cxn modelId="{D4A42F20-9B9E-4C94-AB36-F7F9E5F6F307}" type="presParOf" srcId="{9B10C52B-F15C-45AB-AF5C-98AFBD6DDBC5}" destId="{AC4D6610-E01C-4C63-A949-362371969757}" srcOrd="0" destOrd="0" presId="urn:microsoft.com/office/officeart/2008/layout/SquareAccentList"/>
    <dgm:cxn modelId="{E532B361-36EF-4529-AEF6-F2803E9F7B03}" type="presParOf" srcId="{9B10C52B-F15C-45AB-AF5C-98AFBD6DDBC5}" destId="{4FC5DCBE-41B2-4179-9BA5-C5F9491BDA6E}" srcOrd="1" destOrd="0" presId="urn:microsoft.com/office/officeart/2008/layout/SquareAccentList"/>
    <dgm:cxn modelId="{B3AB2038-2249-4A34-BADA-36142E102662}" type="presParOf" srcId="{1DF0E616-DCB7-45DE-8852-D94DF417DAF5}" destId="{42DEAEC2-7169-474F-AEB8-B0883015A35E}" srcOrd="1" destOrd="0" presId="urn:microsoft.com/office/officeart/2008/layout/SquareAccentList"/>
    <dgm:cxn modelId="{33D2B5C9-14B6-4C44-A2DB-BD12980042B3}" type="presParOf" srcId="{42DEAEC2-7169-474F-AEB8-B0883015A35E}" destId="{02DF8354-0823-4067-87C9-998689D9DB69}" srcOrd="0" destOrd="0" presId="urn:microsoft.com/office/officeart/2008/layout/SquareAccentList"/>
    <dgm:cxn modelId="{40BCD7B4-6AF8-4224-818D-E5EF8535AA94}" type="presParOf" srcId="{42DEAEC2-7169-474F-AEB8-B0883015A35E}" destId="{E68C669C-6DCD-40CF-BAB6-13CB285DE35F}" srcOrd="1" destOrd="0" presId="urn:microsoft.com/office/officeart/2008/layout/SquareAccentList"/>
    <dgm:cxn modelId="{EFBF3B3F-A7A2-46B6-8F97-FF00CE8DBDF9}" type="presParOf" srcId="{1DF0E616-DCB7-45DE-8852-D94DF417DAF5}" destId="{258C1529-2D24-4A8A-B9F0-314580905927}" srcOrd="2" destOrd="0" presId="urn:microsoft.com/office/officeart/2008/layout/SquareAccentList"/>
    <dgm:cxn modelId="{BAC5F08C-8F91-4F84-9C09-DD2D0DA045F2}" type="presParOf" srcId="{258C1529-2D24-4A8A-B9F0-314580905927}" destId="{380F817E-033B-4F5A-B523-974C61217411}" srcOrd="0" destOrd="0" presId="urn:microsoft.com/office/officeart/2008/layout/SquareAccentList"/>
    <dgm:cxn modelId="{6509DCC0-46C7-47C9-978E-D399C4C06DAC}" type="presParOf" srcId="{258C1529-2D24-4A8A-B9F0-314580905927}" destId="{23139D26-51A2-46CB-AC09-E930E28C291E}" srcOrd="1" destOrd="0" presId="urn:microsoft.com/office/officeart/2008/layout/SquareAccentList"/>
    <dgm:cxn modelId="{195805AF-5E40-49B4-A2B7-FEBC412897B0}" type="presParOf" srcId="{7598D811-236A-48A9-9DC7-B32527A23A39}" destId="{83EE058C-8F69-49B4-836D-AC4E32CC6D69}" srcOrd="1" destOrd="0" presId="urn:microsoft.com/office/officeart/2008/layout/SquareAccentList"/>
    <dgm:cxn modelId="{9F1313BC-A834-408C-B710-1E9961FA771A}" type="presParOf" srcId="{83EE058C-8F69-49B4-836D-AC4E32CC6D69}" destId="{6A2D5B7B-A99E-4415-9F99-3819695EAE58}" srcOrd="0" destOrd="0" presId="urn:microsoft.com/office/officeart/2008/layout/SquareAccentList"/>
    <dgm:cxn modelId="{3AE2FBF0-82E0-4ED7-826B-1F1C76ED92A9}" type="presParOf" srcId="{6A2D5B7B-A99E-4415-9F99-3819695EAE58}" destId="{7844551F-2854-4ADF-8F58-9C07A76FA104}" srcOrd="0" destOrd="0" presId="urn:microsoft.com/office/officeart/2008/layout/SquareAccentList"/>
    <dgm:cxn modelId="{4E3CBED2-8A9A-4070-96ED-B899A093835C}" type="presParOf" srcId="{6A2D5B7B-A99E-4415-9F99-3819695EAE58}" destId="{F72FE583-67FC-467C-8534-6E64895F1D28}" srcOrd="1" destOrd="0" presId="urn:microsoft.com/office/officeart/2008/layout/SquareAccentList"/>
    <dgm:cxn modelId="{FC913AA9-842A-4EC4-B24B-D877E9BBCB96}" type="presParOf" srcId="{6A2D5B7B-A99E-4415-9F99-3819695EAE58}" destId="{E63CFE8C-AF0B-4E7E-86A7-4A65F77F6252}" srcOrd="2" destOrd="0" presId="urn:microsoft.com/office/officeart/2008/layout/SquareAccentList"/>
    <dgm:cxn modelId="{EF43AE4A-710E-4574-910B-14C5217597C4}" type="presParOf" srcId="{83EE058C-8F69-49B4-836D-AC4E32CC6D69}" destId="{3780FB3A-8129-4162-BDD0-CD08A043E76C}" srcOrd="1" destOrd="0" presId="urn:microsoft.com/office/officeart/2008/layout/SquareAccentList"/>
    <dgm:cxn modelId="{B03F19C5-B5CD-4F8A-BBB4-E56D45255831}" type="presParOf" srcId="{3780FB3A-8129-4162-BDD0-CD08A043E76C}" destId="{C068B713-50D3-4479-88D6-75B306779B01}" srcOrd="0" destOrd="0" presId="urn:microsoft.com/office/officeart/2008/layout/SquareAccentList"/>
    <dgm:cxn modelId="{93AB86CB-CE3F-47F7-9D12-9C231E3DED81}" type="presParOf" srcId="{C068B713-50D3-4479-88D6-75B306779B01}" destId="{31B92B49-0B13-4F8C-B371-60201CB491EC}" srcOrd="0" destOrd="0" presId="urn:microsoft.com/office/officeart/2008/layout/SquareAccentList"/>
    <dgm:cxn modelId="{BBDA807C-C559-4EF8-BC1B-11E623CFC3F9}" type="presParOf" srcId="{C068B713-50D3-4479-88D6-75B306779B01}" destId="{F57E2BD9-C0E3-4A12-9A06-9A5CDF2726F0}" srcOrd="1" destOrd="0" presId="urn:microsoft.com/office/officeart/2008/layout/SquareAccentList"/>
    <dgm:cxn modelId="{22D80EEB-6FA4-43FA-B0C4-DC830BCEF553}" type="presParOf" srcId="{3780FB3A-8129-4162-BDD0-CD08A043E76C}" destId="{9F11E4E8-14C9-4078-AADE-5586BAEADCDB}" srcOrd="1" destOrd="0" presId="urn:microsoft.com/office/officeart/2008/layout/SquareAccentList"/>
    <dgm:cxn modelId="{DEA61B30-C65C-463F-973C-9337CBBA51A6}" type="presParOf" srcId="{9F11E4E8-14C9-4078-AADE-5586BAEADCDB}" destId="{944BDCA3-137E-422A-A673-B0BE0E3155C3}" srcOrd="0" destOrd="0" presId="urn:microsoft.com/office/officeart/2008/layout/SquareAccentList"/>
    <dgm:cxn modelId="{0B12CF77-DBEF-4B13-8BFE-5CA833E2C52D}" type="presParOf" srcId="{9F11E4E8-14C9-4078-AADE-5586BAEADCDB}" destId="{BA7EEE55-BC21-45FC-A433-9052DBFC5810}" srcOrd="1" destOrd="0" presId="urn:microsoft.com/office/officeart/2008/layout/SquareAccentList"/>
    <dgm:cxn modelId="{64EE6D03-E1AC-4854-93F3-0F0361800257}" type="presParOf" srcId="{3780FB3A-8129-4162-BDD0-CD08A043E76C}" destId="{C3FD2189-220F-4D0C-86F0-23EB2CF99A1B}" srcOrd="2" destOrd="0" presId="urn:microsoft.com/office/officeart/2008/layout/SquareAccentList"/>
    <dgm:cxn modelId="{5E73216F-08B2-4875-A744-BB2BC7450565}" type="presParOf" srcId="{C3FD2189-220F-4D0C-86F0-23EB2CF99A1B}" destId="{9DA5D781-E0BC-42BD-B9E1-F7C502459AEF}" srcOrd="0" destOrd="0" presId="urn:microsoft.com/office/officeart/2008/layout/SquareAccentList"/>
    <dgm:cxn modelId="{08FF88C3-8FFA-4B89-AA57-9A324C674AAA}" type="presParOf" srcId="{C3FD2189-220F-4D0C-86F0-23EB2CF99A1B}" destId="{727E9216-5025-42CC-A3F5-260008838105}"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FEE333A-F3F5-4FBA-A6B4-DAF1D2F41B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49B0F869-697A-4DE7-9ED2-79BC912B26D7}">
      <dgm:prSet phldrT="[Tekst]" custT="1"/>
      <dgm:spPr/>
      <dgm:t>
        <a:bodyPr/>
        <a:lstStyle/>
        <a:p>
          <a:pPr algn="l"/>
          <a:r>
            <a:rPr lang="pl-PL" sz="2800" dirty="0" smtClean="0"/>
            <a:t>Etap związany z otwarciem postępowania restrukturyzacyjnego</a:t>
          </a:r>
          <a:endParaRPr lang="pl-PL" sz="2800" dirty="0"/>
        </a:p>
      </dgm:t>
    </dgm:pt>
    <dgm:pt modelId="{3BAFC94A-BB4D-4D2D-B9EC-6C3D33F7CCB2}" type="parTrans" cxnId="{8161289A-F4A9-4B01-8F48-0649A3AF54AF}">
      <dgm:prSet/>
      <dgm:spPr/>
      <dgm:t>
        <a:bodyPr/>
        <a:lstStyle/>
        <a:p>
          <a:endParaRPr lang="pl-PL"/>
        </a:p>
      </dgm:t>
    </dgm:pt>
    <dgm:pt modelId="{F7C0E93F-CF70-471A-8D66-540304783203}" type="sibTrans" cxnId="{8161289A-F4A9-4B01-8F48-0649A3AF54AF}">
      <dgm:prSet/>
      <dgm:spPr/>
      <dgm:t>
        <a:bodyPr/>
        <a:lstStyle/>
        <a:p>
          <a:endParaRPr lang="pl-PL"/>
        </a:p>
      </dgm:t>
    </dgm:pt>
    <dgm:pt modelId="{1DB5567B-6207-4B73-8532-12E6C53600CB}">
      <dgm:prSet phldrT="[Tekst]" custT="1"/>
      <dgm:spPr/>
      <dgm:t>
        <a:bodyPr/>
        <a:lstStyle/>
        <a:p>
          <a:r>
            <a:rPr lang="pl-PL" sz="2800" dirty="0" smtClean="0"/>
            <a:t>Właściwe postępowanie restrukturyzacyjne</a:t>
          </a:r>
          <a:endParaRPr lang="pl-PL" sz="2800" dirty="0"/>
        </a:p>
      </dgm:t>
    </dgm:pt>
    <dgm:pt modelId="{20E32203-9310-49C8-8E9C-B72E30263860}" type="parTrans" cxnId="{EB2FDE1F-AE3A-442B-8811-16BCDFCA961D}">
      <dgm:prSet/>
      <dgm:spPr/>
      <dgm:t>
        <a:bodyPr/>
        <a:lstStyle/>
        <a:p>
          <a:endParaRPr lang="pl-PL"/>
        </a:p>
      </dgm:t>
    </dgm:pt>
    <dgm:pt modelId="{AF580BA7-B217-43D9-92A3-DC4AE1E8CA8A}" type="sibTrans" cxnId="{EB2FDE1F-AE3A-442B-8811-16BCDFCA961D}">
      <dgm:prSet/>
      <dgm:spPr/>
      <dgm:t>
        <a:bodyPr/>
        <a:lstStyle/>
        <a:p>
          <a:endParaRPr lang="pl-PL"/>
        </a:p>
      </dgm:t>
    </dgm:pt>
    <dgm:pt modelId="{49A1BD91-0A9F-4AEB-B8F9-26B931A1AA82}" type="pres">
      <dgm:prSet presAssocID="{0FEE333A-F3F5-4FBA-A6B4-DAF1D2F41BEF}" presName="linear" presStyleCnt="0">
        <dgm:presLayoutVars>
          <dgm:dir/>
          <dgm:animLvl val="lvl"/>
          <dgm:resizeHandles val="exact"/>
        </dgm:presLayoutVars>
      </dgm:prSet>
      <dgm:spPr/>
      <dgm:t>
        <a:bodyPr/>
        <a:lstStyle/>
        <a:p>
          <a:endParaRPr lang="pl-PL"/>
        </a:p>
      </dgm:t>
    </dgm:pt>
    <dgm:pt modelId="{B94539CE-FE88-4976-A792-B7EB0F05DDC2}" type="pres">
      <dgm:prSet presAssocID="{49B0F869-697A-4DE7-9ED2-79BC912B26D7}" presName="parentLin" presStyleCnt="0"/>
      <dgm:spPr/>
    </dgm:pt>
    <dgm:pt modelId="{246824A4-B135-4401-8F6C-57F5F12226F9}" type="pres">
      <dgm:prSet presAssocID="{49B0F869-697A-4DE7-9ED2-79BC912B26D7}" presName="parentLeftMargin" presStyleLbl="node1" presStyleIdx="0" presStyleCnt="2"/>
      <dgm:spPr/>
      <dgm:t>
        <a:bodyPr/>
        <a:lstStyle/>
        <a:p>
          <a:endParaRPr lang="pl-PL"/>
        </a:p>
      </dgm:t>
    </dgm:pt>
    <dgm:pt modelId="{3AF8F6CB-52B3-4468-8B06-9441DB87D706}" type="pres">
      <dgm:prSet presAssocID="{49B0F869-697A-4DE7-9ED2-79BC912B26D7}" presName="parentText" presStyleLbl="node1" presStyleIdx="0" presStyleCnt="2" custScaleX="80813" custScaleY="308480" custLinFactNeighborX="-14373" custLinFactNeighborY="-6638">
        <dgm:presLayoutVars>
          <dgm:chMax val="0"/>
          <dgm:bulletEnabled val="1"/>
        </dgm:presLayoutVars>
      </dgm:prSet>
      <dgm:spPr/>
      <dgm:t>
        <a:bodyPr/>
        <a:lstStyle/>
        <a:p>
          <a:endParaRPr lang="pl-PL"/>
        </a:p>
      </dgm:t>
    </dgm:pt>
    <dgm:pt modelId="{97A31CD5-03D4-4C67-A26C-5B523A38F8AA}" type="pres">
      <dgm:prSet presAssocID="{49B0F869-697A-4DE7-9ED2-79BC912B26D7}" presName="negativeSpace" presStyleCnt="0"/>
      <dgm:spPr/>
    </dgm:pt>
    <dgm:pt modelId="{52B07585-E0A0-45A8-910E-3134CB66CC2A}" type="pres">
      <dgm:prSet presAssocID="{49B0F869-697A-4DE7-9ED2-79BC912B26D7}" presName="childText" presStyleLbl="conFgAcc1" presStyleIdx="0" presStyleCnt="2">
        <dgm:presLayoutVars>
          <dgm:bulletEnabled val="1"/>
        </dgm:presLayoutVars>
      </dgm:prSet>
      <dgm:spPr/>
    </dgm:pt>
    <dgm:pt modelId="{AB128315-BAC7-43F2-96BF-4A88948BC0B9}" type="pres">
      <dgm:prSet presAssocID="{F7C0E93F-CF70-471A-8D66-540304783203}" presName="spaceBetweenRectangles" presStyleCnt="0"/>
      <dgm:spPr/>
    </dgm:pt>
    <dgm:pt modelId="{4CCEB66F-7092-4798-BDC3-19070B1FD7B8}" type="pres">
      <dgm:prSet presAssocID="{1DB5567B-6207-4B73-8532-12E6C53600CB}" presName="parentLin" presStyleCnt="0"/>
      <dgm:spPr/>
    </dgm:pt>
    <dgm:pt modelId="{28EA26F1-7B2A-4607-A41B-A25427213577}" type="pres">
      <dgm:prSet presAssocID="{1DB5567B-6207-4B73-8532-12E6C53600CB}" presName="parentLeftMargin" presStyleLbl="node1" presStyleIdx="0" presStyleCnt="2"/>
      <dgm:spPr/>
      <dgm:t>
        <a:bodyPr/>
        <a:lstStyle/>
        <a:p>
          <a:endParaRPr lang="pl-PL"/>
        </a:p>
      </dgm:t>
    </dgm:pt>
    <dgm:pt modelId="{F5437E03-81EB-472B-9FEE-728AD190B468}" type="pres">
      <dgm:prSet presAssocID="{1DB5567B-6207-4B73-8532-12E6C53600CB}" presName="parentText" presStyleLbl="node1" presStyleIdx="1" presStyleCnt="2" custScaleX="111308" custScaleY="362068" custLinFactNeighborX="4103" custLinFactNeighborY="8260">
        <dgm:presLayoutVars>
          <dgm:chMax val="0"/>
          <dgm:bulletEnabled val="1"/>
        </dgm:presLayoutVars>
      </dgm:prSet>
      <dgm:spPr/>
      <dgm:t>
        <a:bodyPr/>
        <a:lstStyle/>
        <a:p>
          <a:endParaRPr lang="pl-PL"/>
        </a:p>
      </dgm:t>
    </dgm:pt>
    <dgm:pt modelId="{987B5CD3-8DB6-4E39-BAA1-64E625AB6340}" type="pres">
      <dgm:prSet presAssocID="{1DB5567B-6207-4B73-8532-12E6C53600CB}" presName="negativeSpace" presStyleCnt="0"/>
      <dgm:spPr/>
    </dgm:pt>
    <dgm:pt modelId="{27FE8A7F-B825-47F7-85AC-BDD22C4B5F3F}" type="pres">
      <dgm:prSet presAssocID="{1DB5567B-6207-4B73-8532-12E6C53600CB}" presName="childText" presStyleLbl="conFgAcc1" presStyleIdx="1" presStyleCnt="2">
        <dgm:presLayoutVars>
          <dgm:bulletEnabled val="1"/>
        </dgm:presLayoutVars>
      </dgm:prSet>
      <dgm:spPr/>
    </dgm:pt>
  </dgm:ptLst>
  <dgm:cxnLst>
    <dgm:cxn modelId="{8161289A-F4A9-4B01-8F48-0649A3AF54AF}" srcId="{0FEE333A-F3F5-4FBA-A6B4-DAF1D2F41BEF}" destId="{49B0F869-697A-4DE7-9ED2-79BC912B26D7}" srcOrd="0" destOrd="0" parTransId="{3BAFC94A-BB4D-4D2D-B9EC-6C3D33F7CCB2}" sibTransId="{F7C0E93F-CF70-471A-8D66-540304783203}"/>
    <dgm:cxn modelId="{1FCE7A14-38B1-41FA-8A84-1343BE70A03A}" type="presOf" srcId="{49B0F869-697A-4DE7-9ED2-79BC912B26D7}" destId="{3AF8F6CB-52B3-4468-8B06-9441DB87D706}" srcOrd="1" destOrd="0" presId="urn:microsoft.com/office/officeart/2005/8/layout/list1"/>
    <dgm:cxn modelId="{9DC8A84E-7FBC-4B62-AD6B-061A00A64FDF}" type="presOf" srcId="{1DB5567B-6207-4B73-8532-12E6C53600CB}" destId="{F5437E03-81EB-472B-9FEE-728AD190B468}" srcOrd="1" destOrd="0" presId="urn:microsoft.com/office/officeart/2005/8/layout/list1"/>
    <dgm:cxn modelId="{EB2FDE1F-AE3A-442B-8811-16BCDFCA961D}" srcId="{0FEE333A-F3F5-4FBA-A6B4-DAF1D2F41BEF}" destId="{1DB5567B-6207-4B73-8532-12E6C53600CB}" srcOrd="1" destOrd="0" parTransId="{20E32203-9310-49C8-8E9C-B72E30263860}" sibTransId="{AF580BA7-B217-43D9-92A3-DC4AE1E8CA8A}"/>
    <dgm:cxn modelId="{9E8D9F09-A764-4D4B-A2C6-6601755A6F63}" type="presOf" srcId="{0FEE333A-F3F5-4FBA-A6B4-DAF1D2F41BEF}" destId="{49A1BD91-0A9F-4AEB-B8F9-26B931A1AA82}" srcOrd="0" destOrd="0" presId="urn:microsoft.com/office/officeart/2005/8/layout/list1"/>
    <dgm:cxn modelId="{758F3730-49BF-4026-A128-4E78997CDABD}" type="presOf" srcId="{49B0F869-697A-4DE7-9ED2-79BC912B26D7}" destId="{246824A4-B135-4401-8F6C-57F5F12226F9}" srcOrd="0" destOrd="0" presId="urn:microsoft.com/office/officeart/2005/8/layout/list1"/>
    <dgm:cxn modelId="{D12A4572-09D0-49FA-878D-5E84FDDE105E}" type="presOf" srcId="{1DB5567B-6207-4B73-8532-12E6C53600CB}" destId="{28EA26F1-7B2A-4607-A41B-A25427213577}" srcOrd="0" destOrd="0" presId="urn:microsoft.com/office/officeart/2005/8/layout/list1"/>
    <dgm:cxn modelId="{F73349FB-B2B9-4E67-A076-7AD3C31D99A3}" type="presParOf" srcId="{49A1BD91-0A9F-4AEB-B8F9-26B931A1AA82}" destId="{B94539CE-FE88-4976-A792-B7EB0F05DDC2}" srcOrd="0" destOrd="0" presId="urn:microsoft.com/office/officeart/2005/8/layout/list1"/>
    <dgm:cxn modelId="{A0E14894-23F9-4DAF-845B-55068ED41BDA}" type="presParOf" srcId="{B94539CE-FE88-4976-A792-B7EB0F05DDC2}" destId="{246824A4-B135-4401-8F6C-57F5F12226F9}" srcOrd="0" destOrd="0" presId="urn:microsoft.com/office/officeart/2005/8/layout/list1"/>
    <dgm:cxn modelId="{596EE8C3-CE5D-4C1A-826F-68EEEB2260A5}" type="presParOf" srcId="{B94539CE-FE88-4976-A792-B7EB0F05DDC2}" destId="{3AF8F6CB-52B3-4468-8B06-9441DB87D706}" srcOrd="1" destOrd="0" presId="urn:microsoft.com/office/officeart/2005/8/layout/list1"/>
    <dgm:cxn modelId="{6BE4FC3E-AD04-42E2-B9E1-3D39B05992EA}" type="presParOf" srcId="{49A1BD91-0A9F-4AEB-B8F9-26B931A1AA82}" destId="{97A31CD5-03D4-4C67-A26C-5B523A38F8AA}" srcOrd="1" destOrd="0" presId="urn:microsoft.com/office/officeart/2005/8/layout/list1"/>
    <dgm:cxn modelId="{C9863B1F-00BB-4969-A889-35AD0B18AF92}" type="presParOf" srcId="{49A1BD91-0A9F-4AEB-B8F9-26B931A1AA82}" destId="{52B07585-E0A0-45A8-910E-3134CB66CC2A}" srcOrd="2" destOrd="0" presId="urn:microsoft.com/office/officeart/2005/8/layout/list1"/>
    <dgm:cxn modelId="{2C584326-6181-4F8D-B457-E1FDF78FB51A}" type="presParOf" srcId="{49A1BD91-0A9F-4AEB-B8F9-26B931A1AA82}" destId="{AB128315-BAC7-43F2-96BF-4A88948BC0B9}" srcOrd="3" destOrd="0" presId="urn:microsoft.com/office/officeart/2005/8/layout/list1"/>
    <dgm:cxn modelId="{0DE6B75F-0091-4CFB-8B44-C80555489761}" type="presParOf" srcId="{49A1BD91-0A9F-4AEB-B8F9-26B931A1AA82}" destId="{4CCEB66F-7092-4798-BDC3-19070B1FD7B8}" srcOrd="4" destOrd="0" presId="urn:microsoft.com/office/officeart/2005/8/layout/list1"/>
    <dgm:cxn modelId="{1C822AFA-8A90-4505-BF7E-CB90CA5C5959}" type="presParOf" srcId="{4CCEB66F-7092-4798-BDC3-19070B1FD7B8}" destId="{28EA26F1-7B2A-4607-A41B-A25427213577}" srcOrd="0" destOrd="0" presId="urn:microsoft.com/office/officeart/2005/8/layout/list1"/>
    <dgm:cxn modelId="{C48DA800-9ADE-45CD-908F-51619B832063}" type="presParOf" srcId="{4CCEB66F-7092-4798-BDC3-19070B1FD7B8}" destId="{F5437E03-81EB-472B-9FEE-728AD190B468}" srcOrd="1" destOrd="0" presId="urn:microsoft.com/office/officeart/2005/8/layout/list1"/>
    <dgm:cxn modelId="{4438FECD-67BD-42F2-87C1-2DDC864C58F9}" type="presParOf" srcId="{49A1BD91-0A9F-4AEB-B8F9-26B931A1AA82}" destId="{987B5CD3-8DB6-4E39-BAA1-64E625AB6340}" srcOrd="5" destOrd="0" presId="urn:microsoft.com/office/officeart/2005/8/layout/list1"/>
    <dgm:cxn modelId="{699B549C-6854-4626-931E-6A66E9ACB3CD}" type="presParOf" srcId="{49A1BD91-0A9F-4AEB-B8F9-26B931A1AA82}" destId="{27FE8A7F-B825-47F7-85AC-BDD22C4B5F3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9B82CA5-E97E-4B91-8D59-AC87A83BAAE5}"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pl-PL"/>
        </a:p>
      </dgm:t>
    </dgm:pt>
    <dgm:pt modelId="{F8D38CC2-F055-4DF2-9B1B-836A52091333}">
      <dgm:prSet phldrT="[Tekst]"/>
      <dgm:spPr/>
      <dgm:t>
        <a:bodyPr/>
        <a:lstStyle/>
        <a:p>
          <a:r>
            <a:rPr lang="pl-PL" dirty="0" smtClean="0"/>
            <a:t>Postępowania prowadzone na podstawie decyzji sądu</a:t>
          </a:r>
          <a:endParaRPr lang="pl-PL" dirty="0"/>
        </a:p>
      </dgm:t>
    </dgm:pt>
    <dgm:pt modelId="{8A9E0A12-117B-45CA-824A-6F89BE4B6640}" type="parTrans" cxnId="{BF33C672-5340-48B3-B005-CF46506250F4}">
      <dgm:prSet/>
      <dgm:spPr/>
      <dgm:t>
        <a:bodyPr/>
        <a:lstStyle/>
        <a:p>
          <a:endParaRPr lang="pl-PL"/>
        </a:p>
      </dgm:t>
    </dgm:pt>
    <dgm:pt modelId="{D2B14BE1-53D9-4853-87E2-A0B4494BC652}" type="sibTrans" cxnId="{BF33C672-5340-48B3-B005-CF46506250F4}">
      <dgm:prSet/>
      <dgm:spPr/>
      <dgm:t>
        <a:bodyPr/>
        <a:lstStyle/>
        <a:p>
          <a:endParaRPr lang="pl-PL"/>
        </a:p>
      </dgm:t>
    </dgm:pt>
    <dgm:pt modelId="{0184ED6F-380F-406A-8CA9-DDE636E79F54}">
      <dgm:prSet phldrT="[Tekst]"/>
      <dgm:spPr/>
      <dgm:t>
        <a:bodyPr/>
        <a:lstStyle/>
        <a:p>
          <a:r>
            <a:rPr lang="pl-PL" dirty="0" smtClean="0"/>
            <a:t>Przyspieszone postępowanie układowe</a:t>
          </a:r>
          <a:endParaRPr lang="pl-PL" dirty="0"/>
        </a:p>
      </dgm:t>
    </dgm:pt>
    <dgm:pt modelId="{B0FC0EE7-6A4A-4CE2-81BD-744AF6F8A4B7}" type="parTrans" cxnId="{D66AE217-A787-493C-8505-DD6481EB91D0}">
      <dgm:prSet/>
      <dgm:spPr/>
      <dgm:t>
        <a:bodyPr/>
        <a:lstStyle/>
        <a:p>
          <a:endParaRPr lang="pl-PL"/>
        </a:p>
      </dgm:t>
    </dgm:pt>
    <dgm:pt modelId="{1CE66E67-9DCF-490F-982B-A832B4FD5B01}" type="sibTrans" cxnId="{D66AE217-A787-493C-8505-DD6481EB91D0}">
      <dgm:prSet/>
      <dgm:spPr/>
      <dgm:t>
        <a:bodyPr/>
        <a:lstStyle/>
        <a:p>
          <a:endParaRPr lang="pl-PL"/>
        </a:p>
      </dgm:t>
    </dgm:pt>
    <dgm:pt modelId="{B22FA817-BEFC-4B5A-806C-AEBAE5E3E7D1}">
      <dgm:prSet phldrT="[Tekst]"/>
      <dgm:spPr/>
      <dgm:t>
        <a:bodyPr/>
        <a:lstStyle/>
        <a:p>
          <a:r>
            <a:rPr lang="pl-PL" dirty="0" smtClean="0"/>
            <a:t>Postępowanie sanacyjne</a:t>
          </a:r>
          <a:endParaRPr lang="pl-PL" dirty="0"/>
        </a:p>
      </dgm:t>
    </dgm:pt>
    <dgm:pt modelId="{E74900D6-73DD-40E9-B89C-DB082F84E7DF}" type="parTrans" cxnId="{12D31D21-2060-478B-9F68-B61FFCE63C0B}">
      <dgm:prSet/>
      <dgm:spPr/>
      <dgm:t>
        <a:bodyPr/>
        <a:lstStyle/>
        <a:p>
          <a:endParaRPr lang="pl-PL"/>
        </a:p>
      </dgm:t>
    </dgm:pt>
    <dgm:pt modelId="{BFE79183-8AA0-48B3-84BF-F63F2F914A4C}" type="sibTrans" cxnId="{12D31D21-2060-478B-9F68-B61FFCE63C0B}">
      <dgm:prSet/>
      <dgm:spPr/>
      <dgm:t>
        <a:bodyPr/>
        <a:lstStyle/>
        <a:p>
          <a:endParaRPr lang="pl-PL"/>
        </a:p>
      </dgm:t>
    </dgm:pt>
    <dgm:pt modelId="{19663403-81BB-4478-A34C-020ECFC3E2AA}">
      <dgm:prSet phldrT="[Tekst]"/>
      <dgm:spPr/>
      <dgm:t>
        <a:bodyPr/>
        <a:lstStyle/>
        <a:p>
          <a:r>
            <a:rPr lang="pl-PL" dirty="0" smtClean="0"/>
            <a:t>Postępowania prowadzone w przeważającej części bez udziału sądu</a:t>
          </a:r>
          <a:endParaRPr lang="pl-PL" dirty="0"/>
        </a:p>
      </dgm:t>
    </dgm:pt>
    <dgm:pt modelId="{E7D9DD43-0DDC-4F23-ABCD-577502285F5D}" type="parTrans" cxnId="{3390E78F-30DB-4D0C-BBFF-D3E95F009DA6}">
      <dgm:prSet/>
      <dgm:spPr/>
      <dgm:t>
        <a:bodyPr/>
        <a:lstStyle/>
        <a:p>
          <a:endParaRPr lang="pl-PL"/>
        </a:p>
      </dgm:t>
    </dgm:pt>
    <dgm:pt modelId="{8ABAAED0-F0E2-482D-851F-DF86A0CE6C34}" type="sibTrans" cxnId="{3390E78F-30DB-4D0C-BBFF-D3E95F009DA6}">
      <dgm:prSet/>
      <dgm:spPr/>
      <dgm:t>
        <a:bodyPr/>
        <a:lstStyle/>
        <a:p>
          <a:endParaRPr lang="pl-PL"/>
        </a:p>
      </dgm:t>
    </dgm:pt>
    <dgm:pt modelId="{DF0CCA70-3729-4E6F-B0CD-F6C53245AD1E}">
      <dgm:prSet phldrT="[Tekst]" custT="1"/>
      <dgm:spPr/>
      <dgm:t>
        <a:bodyPr/>
        <a:lstStyle/>
        <a:p>
          <a:r>
            <a:rPr lang="pl-PL" sz="1600" dirty="0" smtClean="0"/>
            <a:t>Postępowanie o zatwierdzenie układu</a:t>
          </a:r>
          <a:endParaRPr lang="pl-PL" sz="1600" dirty="0"/>
        </a:p>
      </dgm:t>
    </dgm:pt>
    <dgm:pt modelId="{4CEC3A8E-152D-4FEF-9FD9-76C35360E029}" type="parTrans" cxnId="{5275D93B-DE45-4E58-9888-EEFBFD786CF2}">
      <dgm:prSet/>
      <dgm:spPr/>
      <dgm:t>
        <a:bodyPr/>
        <a:lstStyle/>
        <a:p>
          <a:endParaRPr lang="pl-PL"/>
        </a:p>
      </dgm:t>
    </dgm:pt>
    <dgm:pt modelId="{936D8D12-8DEA-4AB4-8380-9974A6C69416}" type="sibTrans" cxnId="{5275D93B-DE45-4E58-9888-EEFBFD786CF2}">
      <dgm:prSet/>
      <dgm:spPr/>
      <dgm:t>
        <a:bodyPr/>
        <a:lstStyle/>
        <a:p>
          <a:endParaRPr lang="pl-PL"/>
        </a:p>
      </dgm:t>
    </dgm:pt>
    <dgm:pt modelId="{BD29D111-7211-4213-9957-0A495CB2E94C}">
      <dgm:prSet/>
      <dgm:spPr/>
      <dgm:t>
        <a:bodyPr/>
        <a:lstStyle/>
        <a:p>
          <a:r>
            <a:rPr lang="pl-PL" dirty="0" smtClean="0"/>
            <a:t>Postępowanie układowe</a:t>
          </a:r>
          <a:endParaRPr lang="pl-PL" dirty="0"/>
        </a:p>
      </dgm:t>
    </dgm:pt>
    <dgm:pt modelId="{9232A99A-AF5F-4EE6-BAD1-8B184209D58B}" type="parTrans" cxnId="{4B260D34-48D0-42A1-B8F1-9159AC14CCD7}">
      <dgm:prSet/>
      <dgm:spPr/>
      <dgm:t>
        <a:bodyPr/>
        <a:lstStyle/>
        <a:p>
          <a:endParaRPr lang="pl-PL"/>
        </a:p>
      </dgm:t>
    </dgm:pt>
    <dgm:pt modelId="{FBD02C22-703E-4E82-B110-090AEC9A940E}" type="sibTrans" cxnId="{4B260D34-48D0-42A1-B8F1-9159AC14CCD7}">
      <dgm:prSet/>
      <dgm:spPr/>
      <dgm:t>
        <a:bodyPr/>
        <a:lstStyle/>
        <a:p>
          <a:endParaRPr lang="pl-PL"/>
        </a:p>
      </dgm:t>
    </dgm:pt>
    <dgm:pt modelId="{992FE41F-1EB8-420B-94DA-D6BDCF8D498B}" type="pres">
      <dgm:prSet presAssocID="{09B82CA5-E97E-4B91-8D59-AC87A83BAAE5}" presName="list" presStyleCnt="0">
        <dgm:presLayoutVars>
          <dgm:dir/>
          <dgm:animLvl val="lvl"/>
        </dgm:presLayoutVars>
      </dgm:prSet>
      <dgm:spPr/>
      <dgm:t>
        <a:bodyPr/>
        <a:lstStyle/>
        <a:p>
          <a:endParaRPr lang="pl-PL"/>
        </a:p>
      </dgm:t>
    </dgm:pt>
    <dgm:pt modelId="{E5803424-698E-4CF2-AE41-78D59615481D}" type="pres">
      <dgm:prSet presAssocID="{F8D38CC2-F055-4DF2-9B1B-836A52091333}" presName="posSpace" presStyleCnt="0"/>
      <dgm:spPr/>
    </dgm:pt>
    <dgm:pt modelId="{4AA0AD13-F150-474C-A978-0630504F9578}" type="pres">
      <dgm:prSet presAssocID="{F8D38CC2-F055-4DF2-9B1B-836A52091333}" presName="vertFlow" presStyleCnt="0"/>
      <dgm:spPr/>
    </dgm:pt>
    <dgm:pt modelId="{E78DD307-8A6E-4423-A365-5654E37EC7D1}" type="pres">
      <dgm:prSet presAssocID="{F8D38CC2-F055-4DF2-9B1B-836A52091333}" presName="topSpace" presStyleCnt="0"/>
      <dgm:spPr/>
    </dgm:pt>
    <dgm:pt modelId="{FF18E5DC-8A43-49AC-A5CF-AC055DA1084F}" type="pres">
      <dgm:prSet presAssocID="{F8D38CC2-F055-4DF2-9B1B-836A52091333}" presName="firstComp" presStyleCnt="0"/>
      <dgm:spPr/>
    </dgm:pt>
    <dgm:pt modelId="{37DB452A-16B3-4FE5-8AC5-912BC6B12401}" type="pres">
      <dgm:prSet presAssocID="{F8D38CC2-F055-4DF2-9B1B-836A52091333}" presName="firstChild" presStyleLbl="bgAccFollowNode1" presStyleIdx="0" presStyleCnt="4"/>
      <dgm:spPr/>
      <dgm:t>
        <a:bodyPr/>
        <a:lstStyle/>
        <a:p>
          <a:endParaRPr lang="pl-PL"/>
        </a:p>
      </dgm:t>
    </dgm:pt>
    <dgm:pt modelId="{448519D8-0D5C-4371-9681-B0122BA6FA56}" type="pres">
      <dgm:prSet presAssocID="{F8D38CC2-F055-4DF2-9B1B-836A52091333}" presName="firstChildTx" presStyleLbl="bgAccFollowNode1" presStyleIdx="0" presStyleCnt="4">
        <dgm:presLayoutVars>
          <dgm:bulletEnabled val="1"/>
        </dgm:presLayoutVars>
      </dgm:prSet>
      <dgm:spPr/>
      <dgm:t>
        <a:bodyPr/>
        <a:lstStyle/>
        <a:p>
          <a:endParaRPr lang="pl-PL"/>
        </a:p>
      </dgm:t>
    </dgm:pt>
    <dgm:pt modelId="{2CACD08E-7976-4E5F-A1F8-2F499C6627AC}" type="pres">
      <dgm:prSet presAssocID="{BD29D111-7211-4213-9957-0A495CB2E94C}" presName="comp" presStyleCnt="0"/>
      <dgm:spPr/>
    </dgm:pt>
    <dgm:pt modelId="{852F5A12-EE8E-47E5-9DD4-116FDFA9FC47}" type="pres">
      <dgm:prSet presAssocID="{BD29D111-7211-4213-9957-0A495CB2E94C}" presName="child" presStyleLbl="bgAccFollowNode1" presStyleIdx="1" presStyleCnt="4"/>
      <dgm:spPr/>
      <dgm:t>
        <a:bodyPr/>
        <a:lstStyle/>
        <a:p>
          <a:endParaRPr lang="pl-PL"/>
        </a:p>
      </dgm:t>
    </dgm:pt>
    <dgm:pt modelId="{EA808628-25B1-4CEB-8185-61A2857E1900}" type="pres">
      <dgm:prSet presAssocID="{BD29D111-7211-4213-9957-0A495CB2E94C}" presName="childTx" presStyleLbl="bgAccFollowNode1" presStyleIdx="1" presStyleCnt="4">
        <dgm:presLayoutVars>
          <dgm:bulletEnabled val="1"/>
        </dgm:presLayoutVars>
      </dgm:prSet>
      <dgm:spPr/>
      <dgm:t>
        <a:bodyPr/>
        <a:lstStyle/>
        <a:p>
          <a:endParaRPr lang="pl-PL"/>
        </a:p>
      </dgm:t>
    </dgm:pt>
    <dgm:pt modelId="{68CE4E89-7AC9-4BFF-A324-7BDA610D7500}" type="pres">
      <dgm:prSet presAssocID="{B22FA817-BEFC-4B5A-806C-AEBAE5E3E7D1}" presName="comp" presStyleCnt="0"/>
      <dgm:spPr/>
    </dgm:pt>
    <dgm:pt modelId="{7DD45E50-7B41-4F78-986C-630D3996559E}" type="pres">
      <dgm:prSet presAssocID="{B22FA817-BEFC-4B5A-806C-AEBAE5E3E7D1}" presName="child" presStyleLbl="bgAccFollowNode1" presStyleIdx="2" presStyleCnt="4"/>
      <dgm:spPr/>
      <dgm:t>
        <a:bodyPr/>
        <a:lstStyle/>
        <a:p>
          <a:endParaRPr lang="pl-PL"/>
        </a:p>
      </dgm:t>
    </dgm:pt>
    <dgm:pt modelId="{E2DF93A2-315C-45A6-AE5B-FE04017BD78C}" type="pres">
      <dgm:prSet presAssocID="{B22FA817-BEFC-4B5A-806C-AEBAE5E3E7D1}" presName="childTx" presStyleLbl="bgAccFollowNode1" presStyleIdx="2" presStyleCnt="4">
        <dgm:presLayoutVars>
          <dgm:bulletEnabled val="1"/>
        </dgm:presLayoutVars>
      </dgm:prSet>
      <dgm:spPr/>
      <dgm:t>
        <a:bodyPr/>
        <a:lstStyle/>
        <a:p>
          <a:endParaRPr lang="pl-PL"/>
        </a:p>
      </dgm:t>
    </dgm:pt>
    <dgm:pt modelId="{6DF9DD81-1A33-4363-B393-F7AD555479CB}" type="pres">
      <dgm:prSet presAssocID="{F8D38CC2-F055-4DF2-9B1B-836A52091333}" presName="negSpace" presStyleCnt="0"/>
      <dgm:spPr/>
    </dgm:pt>
    <dgm:pt modelId="{DF3547DE-8143-42D3-95F8-16855256F8A3}" type="pres">
      <dgm:prSet presAssocID="{F8D38CC2-F055-4DF2-9B1B-836A52091333}" presName="circle" presStyleLbl="node1" presStyleIdx="0" presStyleCnt="2"/>
      <dgm:spPr/>
      <dgm:t>
        <a:bodyPr/>
        <a:lstStyle/>
        <a:p>
          <a:endParaRPr lang="pl-PL"/>
        </a:p>
      </dgm:t>
    </dgm:pt>
    <dgm:pt modelId="{8687F36E-58C0-4583-AC52-736B296EFFBA}" type="pres">
      <dgm:prSet presAssocID="{D2B14BE1-53D9-4853-87E2-A0B4494BC652}" presName="transSpace" presStyleCnt="0"/>
      <dgm:spPr/>
    </dgm:pt>
    <dgm:pt modelId="{29C8D3CF-5DFA-40A3-8F99-DEE9438DFA11}" type="pres">
      <dgm:prSet presAssocID="{19663403-81BB-4478-A34C-020ECFC3E2AA}" presName="posSpace" presStyleCnt="0"/>
      <dgm:spPr/>
    </dgm:pt>
    <dgm:pt modelId="{FB5C6B87-F276-44E5-8DB7-C8BDD61D4D0B}" type="pres">
      <dgm:prSet presAssocID="{19663403-81BB-4478-A34C-020ECFC3E2AA}" presName="vertFlow" presStyleCnt="0"/>
      <dgm:spPr/>
    </dgm:pt>
    <dgm:pt modelId="{C79EAC8E-7B01-45CA-A1BC-4BBE6426CBB3}" type="pres">
      <dgm:prSet presAssocID="{19663403-81BB-4478-A34C-020ECFC3E2AA}" presName="topSpace" presStyleCnt="0"/>
      <dgm:spPr/>
    </dgm:pt>
    <dgm:pt modelId="{B5D44B57-3574-42EC-9A94-2DCCD537E080}" type="pres">
      <dgm:prSet presAssocID="{19663403-81BB-4478-A34C-020ECFC3E2AA}" presName="firstComp" presStyleCnt="0"/>
      <dgm:spPr/>
    </dgm:pt>
    <dgm:pt modelId="{6C4225F7-BE86-49F8-B091-1F0DD111C026}" type="pres">
      <dgm:prSet presAssocID="{19663403-81BB-4478-A34C-020ECFC3E2AA}" presName="firstChild" presStyleLbl="bgAccFollowNode1" presStyleIdx="3" presStyleCnt="4" custScaleX="91553" custScaleY="160766" custLinFactNeighborX="-5312"/>
      <dgm:spPr/>
      <dgm:t>
        <a:bodyPr/>
        <a:lstStyle/>
        <a:p>
          <a:endParaRPr lang="pl-PL"/>
        </a:p>
      </dgm:t>
    </dgm:pt>
    <dgm:pt modelId="{B74CF950-2364-4A79-8FCF-EEF2EC9344BD}" type="pres">
      <dgm:prSet presAssocID="{19663403-81BB-4478-A34C-020ECFC3E2AA}" presName="firstChildTx" presStyleLbl="bgAccFollowNode1" presStyleIdx="3" presStyleCnt="4">
        <dgm:presLayoutVars>
          <dgm:bulletEnabled val="1"/>
        </dgm:presLayoutVars>
      </dgm:prSet>
      <dgm:spPr/>
      <dgm:t>
        <a:bodyPr/>
        <a:lstStyle/>
        <a:p>
          <a:endParaRPr lang="pl-PL"/>
        </a:p>
      </dgm:t>
    </dgm:pt>
    <dgm:pt modelId="{061A2BAE-5470-4915-9195-CC1C763D6356}" type="pres">
      <dgm:prSet presAssocID="{19663403-81BB-4478-A34C-020ECFC3E2AA}" presName="negSpace" presStyleCnt="0"/>
      <dgm:spPr/>
    </dgm:pt>
    <dgm:pt modelId="{F840C1F4-90C7-42EC-93D7-29B848CCEC82}" type="pres">
      <dgm:prSet presAssocID="{19663403-81BB-4478-A34C-020ECFC3E2AA}" presName="circle" presStyleLbl="node1" presStyleIdx="1" presStyleCnt="2"/>
      <dgm:spPr/>
      <dgm:t>
        <a:bodyPr/>
        <a:lstStyle/>
        <a:p>
          <a:endParaRPr lang="pl-PL"/>
        </a:p>
      </dgm:t>
    </dgm:pt>
  </dgm:ptLst>
  <dgm:cxnLst>
    <dgm:cxn modelId="{2C08AB3C-D0B1-4C6F-B379-3523734BAB41}" type="presOf" srcId="{19663403-81BB-4478-A34C-020ECFC3E2AA}" destId="{F840C1F4-90C7-42EC-93D7-29B848CCEC82}" srcOrd="0" destOrd="0" presId="urn:microsoft.com/office/officeart/2005/8/layout/hList9"/>
    <dgm:cxn modelId="{D66AE217-A787-493C-8505-DD6481EB91D0}" srcId="{F8D38CC2-F055-4DF2-9B1B-836A52091333}" destId="{0184ED6F-380F-406A-8CA9-DDE636E79F54}" srcOrd="0" destOrd="0" parTransId="{B0FC0EE7-6A4A-4CE2-81BD-744AF6F8A4B7}" sibTransId="{1CE66E67-9DCF-490F-982B-A832B4FD5B01}"/>
    <dgm:cxn modelId="{46609F72-5184-4473-932F-B109AAF20899}" type="presOf" srcId="{0184ED6F-380F-406A-8CA9-DDE636E79F54}" destId="{37DB452A-16B3-4FE5-8AC5-912BC6B12401}" srcOrd="0" destOrd="0" presId="urn:microsoft.com/office/officeart/2005/8/layout/hList9"/>
    <dgm:cxn modelId="{4B260D34-48D0-42A1-B8F1-9159AC14CCD7}" srcId="{F8D38CC2-F055-4DF2-9B1B-836A52091333}" destId="{BD29D111-7211-4213-9957-0A495CB2E94C}" srcOrd="1" destOrd="0" parTransId="{9232A99A-AF5F-4EE6-BAD1-8B184209D58B}" sibTransId="{FBD02C22-703E-4E82-B110-090AEC9A940E}"/>
    <dgm:cxn modelId="{580340E3-883F-4DE8-9061-CD07EDEFA7C5}" type="presOf" srcId="{B22FA817-BEFC-4B5A-806C-AEBAE5E3E7D1}" destId="{E2DF93A2-315C-45A6-AE5B-FE04017BD78C}" srcOrd="1" destOrd="0" presId="urn:microsoft.com/office/officeart/2005/8/layout/hList9"/>
    <dgm:cxn modelId="{9EA24CB0-C7BB-4578-BA0B-84A43A4182BB}" type="presOf" srcId="{BD29D111-7211-4213-9957-0A495CB2E94C}" destId="{EA808628-25B1-4CEB-8185-61A2857E1900}" srcOrd="1" destOrd="0" presId="urn:microsoft.com/office/officeart/2005/8/layout/hList9"/>
    <dgm:cxn modelId="{684F1D70-890E-4C52-B9DC-CDBBABDBB142}" type="presOf" srcId="{BD29D111-7211-4213-9957-0A495CB2E94C}" destId="{852F5A12-EE8E-47E5-9DD4-116FDFA9FC47}" srcOrd="0" destOrd="0" presId="urn:microsoft.com/office/officeart/2005/8/layout/hList9"/>
    <dgm:cxn modelId="{3390E78F-30DB-4D0C-BBFF-D3E95F009DA6}" srcId="{09B82CA5-E97E-4B91-8D59-AC87A83BAAE5}" destId="{19663403-81BB-4478-A34C-020ECFC3E2AA}" srcOrd="1" destOrd="0" parTransId="{E7D9DD43-0DDC-4F23-ABCD-577502285F5D}" sibTransId="{8ABAAED0-F0E2-482D-851F-DF86A0CE6C34}"/>
    <dgm:cxn modelId="{0709D149-06EE-4CB9-8C2F-189334EB7D98}" type="presOf" srcId="{F8D38CC2-F055-4DF2-9B1B-836A52091333}" destId="{DF3547DE-8143-42D3-95F8-16855256F8A3}" srcOrd="0" destOrd="0" presId="urn:microsoft.com/office/officeart/2005/8/layout/hList9"/>
    <dgm:cxn modelId="{2536EE14-D769-4AF5-9993-DA91AE1E8889}" type="presOf" srcId="{DF0CCA70-3729-4E6F-B0CD-F6C53245AD1E}" destId="{6C4225F7-BE86-49F8-B091-1F0DD111C026}" srcOrd="0" destOrd="0" presId="urn:microsoft.com/office/officeart/2005/8/layout/hList9"/>
    <dgm:cxn modelId="{FC3C06B3-50F6-4EE3-9F58-885184ECF531}" type="presOf" srcId="{DF0CCA70-3729-4E6F-B0CD-F6C53245AD1E}" destId="{B74CF950-2364-4A79-8FCF-EEF2EC9344BD}" srcOrd="1" destOrd="0" presId="urn:microsoft.com/office/officeart/2005/8/layout/hList9"/>
    <dgm:cxn modelId="{BF33C672-5340-48B3-B005-CF46506250F4}" srcId="{09B82CA5-E97E-4B91-8D59-AC87A83BAAE5}" destId="{F8D38CC2-F055-4DF2-9B1B-836A52091333}" srcOrd="0" destOrd="0" parTransId="{8A9E0A12-117B-45CA-824A-6F89BE4B6640}" sibTransId="{D2B14BE1-53D9-4853-87E2-A0B4494BC652}"/>
    <dgm:cxn modelId="{C76EE98E-8A73-4CE0-9613-773BE5691AA5}" type="presOf" srcId="{0184ED6F-380F-406A-8CA9-DDE636E79F54}" destId="{448519D8-0D5C-4371-9681-B0122BA6FA56}" srcOrd="1" destOrd="0" presId="urn:microsoft.com/office/officeart/2005/8/layout/hList9"/>
    <dgm:cxn modelId="{12D31D21-2060-478B-9F68-B61FFCE63C0B}" srcId="{F8D38CC2-F055-4DF2-9B1B-836A52091333}" destId="{B22FA817-BEFC-4B5A-806C-AEBAE5E3E7D1}" srcOrd="2" destOrd="0" parTransId="{E74900D6-73DD-40E9-B89C-DB082F84E7DF}" sibTransId="{BFE79183-8AA0-48B3-84BF-F63F2F914A4C}"/>
    <dgm:cxn modelId="{C86E10C3-D890-4B02-B966-C9EB17370BD5}" type="presOf" srcId="{B22FA817-BEFC-4B5A-806C-AEBAE5E3E7D1}" destId="{7DD45E50-7B41-4F78-986C-630D3996559E}" srcOrd="0" destOrd="0" presId="urn:microsoft.com/office/officeart/2005/8/layout/hList9"/>
    <dgm:cxn modelId="{3ED58247-C1EF-4621-9325-062020FAF789}" type="presOf" srcId="{09B82CA5-E97E-4B91-8D59-AC87A83BAAE5}" destId="{992FE41F-1EB8-420B-94DA-D6BDCF8D498B}" srcOrd="0" destOrd="0" presId="urn:microsoft.com/office/officeart/2005/8/layout/hList9"/>
    <dgm:cxn modelId="{5275D93B-DE45-4E58-9888-EEFBFD786CF2}" srcId="{19663403-81BB-4478-A34C-020ECFC3E2AA}" destId="{DF0CCA70-3729-4E6F-B0CD-F6C53245AD1E}" srcOrd="0" destOrd="0" parTransId="{4CEC3A8E-152D-4FEF-9FD9-76C35360E029}" sibTransId="{936D8D12-8DEA-4AB4-8380-9974A6C69416}"/>
    <dgm:cxn modelId="{5373314B-3CEE-44BD-BA24-8C1AEE0A7CA2}" type="presParOf" srcId="{992FE41F-1EB8-420B-94DA-D6BDCF8D498B}" destId="{E5803424-698E-4CF2-AE41-78D59615481D}" srcOrd="0" destOrd="0" presId="urn:microsoft.com/office/officeart/2005/8/layout/hList9"/>
    <dgm:cxn modelId="{E96D84E3-0352-4DDE-9E1B-F60986189C43}" type="presParOf" srcId="{992FE41F-1EB8-420B-94DA-D6BDCF8D498B}" destId="{4AA0AD13-F150-474C-A978-0630504F9578}" srcOrd="1" destOrd="0" presId="urn:microsoft.com/office/officeart/2005/8/layout/hList9"/>
    <dgm:cxn modelId="{001764D3-EDA8-4295-8280-FDB471D73FDB}" type="presParOf" srcId="{4AA0AD13-F150-474C-A978-0630504F9578}" destId="{E78DD307-8A6E-4423-A365-5654E37EC7D1}" srcOrd="0" destOrd="0" presId="urn:microsoft.com/office/officeart/2005/8/layout/hList9"/>
    <dgm:cxn modelId="{74D68409-5E00-43D1-9023-0EF8288ED659}" type="presParOf" srcId="{4AA0AD13-F150-474C-A978-0630504F9578}" destId="{FF18E5DC-8A43-49AC-A5CF-AC055DA1084F}" srcOrd="1" destOrd="0" presId="urn:microsoft.com/office/officeart/2005/8/layout/hList9"/>
    <dgm:cxn modelId="{82AFC324-7854-472E-80BA-EC618634892D}" type="presParOf" srcId="{FF18E5DC-8A43-49AC-A5CF-AC055DA1084F}" destId="{37DB452A-16B3-4FE5-8AC5-912BC6B12401}" srcOrd="0" destOrd="0" presId="urn:microsoft.com/office/officeart/2005/8/layout/hList9"/>
    <dgm:cxn modelId="{0E7CBE46-7156-4C39-9BB8-6A2DAACFCDB9}" type="presParOf" srcId="{FF18E5DC-8A43-49AC-A5CF-AC055DA1084F}" destId="{448519D8-0D5C-4371-9681-B0122BA6FA56}" srcOrd="1" destOrd="0" presId="urn:microsoft.com/office/officeart/2005/8/layout/hList9"/>
    <dgm:cxn modelId="{2514804E-3A3E-4E67-9786-74F9FA22C254}" type="presParOf" srcId="{4AA0AD13-F150-474C-A978-0630504F9578}" destId="{2CACD08E-7976-4E5F-A1F8-2F499C6627AC}" srcOrd="2" destOrd="0" presId="urn:microsoft.com/office/officeart/2005/8/layout/hList9"/>
    <dgm:cxn modelId="{D55282FA-C8AF-471D-9D52-D999078FB7A1}" type="presParOf" srcId="{2CACD08E-7976-4E5F-A1F8-2F499C6627AC}" destId="{852F5A12-EE8E-47E5-9DD4-116FDFA9FC47}" srcOrd="0" destOrd="0" presId="urn:microsoft.com/office/officeart/2005/8/layout/hList9"/>
    <dgm:cxn modelId="{AB038F06-AC72-4551-B705-DF5F42D6FD67}" type="presParOf" srcId="{2CACD08E-7976-4E5F-A1F8-2F499C6627AC}" destId="{EA808628-25B1-4CEB-8185-61A2857E1900}" srcOrd="1" destOrd="0" presId="urn:microsoft.com/office/officeart/2005/8/layout/hList9"/>
    <dgm:cxn modelId="{26BFD74A-A0C6-4F9C-90E7-A084EC92846B}" type="presParOf" srcId="{4AA0AD13-F150-474C-A978-0630504F9578}" destId="{68CE4E89-7AC9-4BFF-A324-7BDA610D7500}" srcOrd="3" destOrd="0" presId="urn:microsoft.com/office/officeart/2005/8/layout/hList9"/>
    <dgm:cxn modelId="{0FF7809F-D3A1-4C6D-B11D-5D223D43BB2D}" type="presParOf" srcId="{68CE4E89-7AC9-4BFF-A324-7BDA610D7500}" destId="{7DD45E50-7B41-4F78-986C-630D3996559E}" srcOrd="0" destOrd="0" presId="urn:microsoft.com/office/officeart/2005/8/layout/hList9"/>
    <dgm:cxn modelId="{1D6D325C-4997-4CDB-9404-AB4A8EE7A6EA}" type="presParOf" srcId="{68CE4E89-7AC9-4BFF-A324-7BDA610D7500}" destId="{E2DF93A2-315C-45A6-AE5B-FE04017BD78C}" srcOrd="1" destOrd="0" presId="urn:microsoft.com/office/officeart/2005/8/layout/hList9"/>
    <dgm:cxn modelId="{6535FD65-763C-45F9-A904-77104B3EFA5B}" type="presParOf" srcId="{992FE41F-1EB8-420B-94DA-D6BDCF8D498B}" destId="{6DF9DD81-1A33-4363-B393-F7AD555479CB}" srcOrd="2" destOrd="0" presId="urn:microsoft.com/office/officeart/2005/8/layout/hList9"/>
    <dgm:cxn modelId="{3F558AD4-73DF-4314-A30B-A09D977C0CFA}" type="presParOf" srcId="{992FE41F-1EB8-420B-94DA-D6BDCF8D498B}" destId="{DF3547DE-8143-42D3-95F8-16855256F8A3}" srcOrd="3" destOrd="0" presId="urn:microsoft.com/office/officeart/2005/8/layout/hList9"/>
    <dgm:cxn modelId="{1FCEF0CB-E5C2-49EF-8037-46CB7C43F213}" type="presParOf" srcId="{992FE41F-1EB8-420B-94DA-D6BDCF8D498B}" destId="{8687F36E-58C0-4583-AC52-736B296EFFBA}" srcOrd="4" destOrd="0" presId="urn:microsoft.com/office/officeart/2005/8/layout/hList9"/>
    <dgm:cxn modelId="{6198F8DF-F804-46F8-900E-2E31E1D9DA60}" type="presParOf" srcId="{992FE41F-1EB8-420B-94DA-D6BDCF8D498B}" destId="{29C8D3CF-5DFA-40A3-8F99-DEE9438DFA11}" srcOrd="5" destOrd="0" presId="urn:microsoft.com/office/officeart/2005/8/layout/hList9"/>
    <dgm:cxn modelId="{9A1EEA6E-97ED-49BA-970D-72A3F897414F}" type="presParOf" srcId="{992FE41F-1EB8-420B-94DA-D6BDCF8D498B}" destId="{FB5C6B87-F276-44E5-8DB7-C8BDD61D4D0B}" srcOrd="6" destOrd="0" presId="urn:microsoft.com/office/officeart/2005/8/layout/hList9"/>
    <dgm:cxn modelId="{BB441F91-DF1F-41ED-A969-8657CFED24B7}" type="presParOf" srcId="{FB5C6B87-F276-44E5-8DB7-C8BDD61D4D0B}" destId="{C79EAC8E-7B01-45CA-A1BC-4BBE6426CBB3}" srcOrd="0" destOrd="0" presId="urn:microsoft.com/office/officeart/2005/8/layout/hList9"/>
    <dgm:cxn modelId="{869978DB-A7C0-4177-8F4E-FF6F2D260CDD}" type="presParOf" srcId="{FB5C6B87-F276-44E5-8DB7-C8BDD61D4D0B}" destId="{B5D44B57-3574-42EC-9A94-2DCCD537E080}" srcOrd="1" destOrd="0" presId="urn:microsoft.com/office/officeart/2005/8/layout/hList9"/>
    <dgm:cxn modelId="{D61AD603-111D-4685-9BC5-E58963A49D95}" type="presParOf" srcId="{B5D44B57-3574-42EC-9A94-2DCCD537E080}" destId="{6C4225F7-BE86-49F8-B091-1F0DD111C026}" srcOrd="0" destOrd="0" presId="urn:microsoft.com/office/officeart/2005/8/layout/hList9"/>
    <dgm:cxn modelId="{B85C40D3-5E97-466E-B695-DBE92ED65529}" type="presParOf" srcId="{B5D44B57-3574-42EC-9A94-2DCCD537E080}" destId="{B74CF950-2364-4A79-8FCF-EEF2EC9344BD}" srcOrd="1" destOrd="0" presId="urn:microsoft.com/office/officeart/2005/8/layout/hList9"/>
    <dgm:cxn modelId="{6273F8B5-B4B7-4242-8310-D69F949F52FF}" type="presParOf" srcId="{992FE41F-1EB8-420B-94DA-D6BDCF8D498B}" destId="{061A2BAE-5470-4915-9195-CC1C763D6356}" srcOrd="7" destOrd="0" presId="urn:microsoft.com/office/officeart/2005/8/layout/hList9"/>
    <dgm:cxn modelId="{F2F69E89-4875-4BB4-A382-D97E6106BA2B}" type="presParOf" srcId="{992FE41F-1EB8-420B-94DA-D6BDCF8D498B}" destId="{F840C1F4-90C7-42EC-93D7-29B848CCEC82}"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2D7B612-99FE-4450-B95E-2FE0875B6D1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pl-PL"/>
        </a:p>
      </dgm:t>
    </dgm:pt>
    <dgm:pt modelId="{53E7B1BF-59D3-4027-8C2F-DF851C5BEE79}">
      <dgm:prSet phldrT="[Tekst]"/>
      <dgm:spPr/>
      <dgm:t>
        <a:bodyPr/>
        <a:lstStyle/>
        <a:p>
          <a:r>
            <a:rPr lang="pl-PL" dirty="0" smtClean="0"/>
            <a:t>organy</a:t>
          </a:r>
        </a:p>
        <a:p>
          <a:r>
            <a:rPr lang="pl-PL" dirty="0" smtClean="0"/>
            <a:t>(dział II)</a:t>
          </a:r>
          <a:endParaRPr lang="pl-PL" dirty="0"/>
        </a:p>
      </dgm:t>
    </dgm:pt>
    <dgm:pt modelId="{43C7209D-0077-4AF4-8B5B-FF7E67DA8363}" type="parTrans" cxnId="{9B4AA9F5-DB7C-48D6-A126-C86F52757BA7}">
      <dgm:prSet/>
      <dgm:spPr/>
      <dgm:t>
        <a:bodyPr/>
        <a:lstStyle/>
        <a:p>
          <a:endParaRPr lang="pl-PL"/>
        </a:p>
      </dgm:t>
    </dgm:pt>
    <dgm:pt modelId="{92979BC1-20AA-4D5E-99BE-05CC5597FCD5}" type="sibTrans" cxnId="{9B4AA9F5-DB7C-48D6-A126-C86F52757BA7}">
      <dgm:prSet/>
      <dgm:spPr/>
      <dgm:t>
        <a:bodyPr/>
        <a:lstStyle/>
        <a:p>
          <a:endParaRPr lang="pl-PL"/>
        </a:p>
      </dgm:t>
    </dgm:pt>
    <dgm:pt modelId="{0DA55EBF-EA83-4FE6-BA75-F3A767F5E16F}">
      <dgm:prSet phldrT="[Tekst]" custT="1"/>
      <dgm:spPr/>
      <dgm:t>
        <a:bodyPr/>
        <a:lstStyle/>
        <a:p>
          <a:r>
            <a:rPr lang="pl-PL" sz="1800" dirty="0" smtClean="0"/>
            <a:t>Sąd restrukturyzacyjny</a:t>
          </a:r>
          <a:endParaRPr lang="pl-PL" sz="1800" dirty="0"/>
        </a:p>
      </dgm:t>
    </dgm:pt>
    <dgm:pt modelId="{29618A00-AAEA-4D2E-BB36-7D317E2DF4D5}" type="parTrans" cxnId="{CA5311D5-9BF5-4408-B0F4-3D2F4A79D0DE}">
      <dgm:prSet/>
      <dgm:spPr/>
      <dgm:t>
        <a:bodyPr/>
        <a:lstStyle/>
        <a:p>
          <a:endParaRPr lang="pl-PL"/>
        </a:p>
      </dgm:t>
    </dgm:pt>
    <dgm:pt modelId="{0A0E1763-6DF6-4B40-8D10-5BB1DC3F23AF}" type="sibTrans" cxnId="{CA5311D5-9BF5-4408-B0F4-3D2F4A79D0DE}">
      <dgm:prSet/>
      <dgm:spPr/>
      <dgm:t>
        <a:bodyPr/>
        <a:lstStyle/>
        <a:p>
          <a:endParaRPr lang="pl-PL"/>
        </a:p>
      </dgm:t>
    </dgm:pt>
    <dgm:pt modelId="{7570EC58-D44C-4684-9823-325CEC78A11C}">
      <dgm:prSet phldrT="[Tekst]"/>
      <dgm:spPr/>
      <dgm:t>
        <a:bodyPr/>
        <a:lstStyle/>
        <a:p>
          <a:r>
            <a:rPr lang="pl-PL" dirty="0" smtClean="0"/>
            <a:t>nadzorca i zarządca</a:t>
          </a:r>
        </a:p>
        <a:p>
          <a:r>
            <a:rPr lang="pl-PL" dirty="0" smtClean="0"/>
            <a:t>(dział III)</a:t>
          </a:r>
          <a:endParaRPr lang="pl-PL" dirty="0"/>
        </a:p>
      </dgm:t>
    </dgm:pt>
    <dgm:pt modelId="{FF46BF69-5D1A-4DEC-8C6F-1EB6E17A502B}" type="parTrans" cxnId="{C2650991-7560-40E1-93CB-EE2EEE58C7DE}">
      <dgm:prSet/>
      <dgm:spPr/>
      <dgm:t>
        <a:bodyPr/>
        <a:lstStyle/>
        <a:p>
          <a:endParaRPr lang="pl-PL"/>
        </a:p>
      </dgm:t>
    </dgm:pt>
    <dgm:pt modelId="{F8E648C0-3659-41B7-B010-8D1A4B071AF9}" type="sibTrans" cxnId="{C2650991-7560-40E1-93CB-EE2EEE58C7DE}">
      <dgm:prSet/>
      <dgm:spPr/>
      <dgm:t>
        <a:bodyPr/>
        <a:lstStyle/>
        <a:p>
          <a:endParaRPr lang="pl-PL"/>
        </a:p>
      </dgm:t>
    </dgm:pt>
    <dgm:pt modelId="{08BE33AA-61F6-45DE-8C25-BE57AF23B99C}">
      <dgm:prSet phldrT="[Tekst]" custT="1"/>
      <dgm:spPr/>
      <dgm:t>
        <a:bodyPr/>
        <a:lstStyle/>
        <a:p>
          <a:r>
            <a:rPr lang="pl-PL" sz="2000" dirty="0" smtClean="0"/>
            <a:t>Nadzorca układu</a:t>
          </a:r>
          <a:endParaRPr lang="pl-PL" sz="2000" dirty="0"/>
        </a:p>
      </dgm:t>
    </dgm:pt>
    <dgm:pt modelId="{4CEE7B74-7225-44EF-8443-95AECA77CAE5}" type="parTrans" cxnId="{EEBD3512-373D-4A8B-A7DE-E7C6D31348C7}">
      <dgm:prSet/>
      <dgm:spPr/>
      <dgm:t>
        <a:bodyPr/>
        <a:lstStyle/>
        <a:p>
          <a:endParaRPr lang="pl-PL"/>
        </a:p>
      </dgm:t>
    </dgm:pt>
    <dgm:pt modelId="{D8585FE5-7C2E-4DEB-A645-5E36C2691B28}" type="sibTrans" cxnId="{EEBD3512-373D-4A8B-A7DE-E7C6D31348C7}">
      <dgm:prSet/>
      <dgm:spPr/>
      <dgm:t>
        <a:bodyPr/>
        <a:lstStyle/>
        <a:p>
          <a:endParaRPr lang="pl-PL"/>
        </a:p>
      </dgm:t>
    </dgm:pt>
    <dgm:pt modelId="{082CD47C-E154-4106-B5A0-6C7BA792259D}">
      <dgm:prSet phldrT="[Tekst]"/>
      <dgm:spPr/>
      <dgm:t>
        <a:bodyPr/>
        <a:lstStyle/>
        <a:p>
          <a:r>
            <a:rPr lang="pl-PL" dirty="0" smtClean="0"/>
            <a:t>uczestnicy postepowania (dział IV)</a:t>
          </a:r>
          <a:endParaRPr lang="pl-PL" dirty="0"/>
        </a:p>
      </dgm:t>
    </dgm:pt>
    <dgm:pt modelId="{5EFBF700-2034-4C7C-8ADA-34EC6F5384A7}" type="parTrans" cxnId="{B4762C26-3B2A-42A2-AB54-2FAF30373C87}">
      <dgm:prSet/>
      <dgm:spPr/>
      <dgm:t>
        <a:bodyPr/>
        <a:lstStyle/>
        <a:p>
          <a:endParaRPr lang="pl-PL"/>
        </a:p>
      </dgm:t>
    </dgm:pt>
    <dgm:pt modelId="{35308D89-614A-405F-B891-564C169068E4}" type="sibTrans" cxnId="{B4762C26-3B2A-42A2-AB54-2FAF30373C87}">
      <dgm:prSet/>
      <dgm:spPr/>
      <dgm:t>
        <a:bodyPr/>
        <a:lstStyle/>
        <a:p>
          <a:endParaRPr lang="pl-PL"/>
        </a:p>
      </dgm:t>
    </dgm:pt>
    <dgm:pt modelId="{34B53DA9-156C-43EC-9AD9-BAD467BC5B32}">
      <dgm:prSet phldrT="[Tekst]" custT="1"/>
      <dgm:spPr/>
      <dgm:t>
        <a:bodyPr/>
        <a:lstStyle/>
        <a:p>
          <a:r>
            <a:rPr lang="pl-PL" sz="1100" dirty="0" smtClean="0"/>
            <a:t>Dłużnik</a:t>
          </a:r>
          <a:endParaRPr lang="pl-PL" sz="1100" dirty="0"/>
        </a:p>
      </dgm:t>
    </dgm:pt>
    <dgm:pt modelId="{9CBD4926-2B6D-4F4C-AF10-E1CD3C31D8C8}" type="parTrans" cxnId="{1A479E33-03A4-4520-8D38-FEB2C2BD62BA}">
      <dgm:prSet/>
      <dgm:spPr/>
      <dgm:t>
        <a:bodyPr/>
        <a:lstStyle/>
        <a:p>
          <a:endParaRPr lang="pl-PL"/>
        </a:p>
      </dgm:t>
    </dgm:pt>
    <dgm:pt modelId="{6A348DF3-185C-499E-8720-620D328BEC89}" type="sibTrans" cxnId="{1A479E33-03A4-4520-8D38-FEB2C2BD62BA}">
      <dgm:prSet/>
      <dgm:spPr/>
      <dgm:t>
        <a:bodyPr/>
        <a:lstStyle/>
        <a:p>
          <a:endParaRPr lang="pl-PL"/>
        </a:p>
      </dgm:t>
    </dgm:pt>
    <dgm:pt modelId="{5599B903-5F17-4642-91F5-6D434A2ADE56}">
      <dgm:prSet phldrT="[Tekst]" custT="1"/>
      <dgm:spPr/>
      <dgm:t>
        <a:bodyPr/>
        <a:lstStyle/>
        <a:p>
          <a:r>
            <a:rPr lang="pl-PL" sz="1800" dirty="0" smtClean="0"/>
            <a:t>Sędzia - komisarz</a:t>
          </a:r>
          <a:endParaRPr lang="pl-PL" sz="1800" dirty="0"/>
        </a:p>
      </dgm:t>
    </dgm:pt>
    <dgm:pt modelId="{9178A226-9A7F-4CAB-9480-D4D34859B45E}" type="parTrans" cxnId="{AA3E576F-EFE4-4EE7-99AC-EE6977E33FE1}">
      <dgm:prSet/>
      <dgm:spPr/>
      <dgm:t>
        <a:bodyPr/>
        <a:lstStyle/>
        <a:p>
          <a:endParaRPr lang="pl-PL"/>
        </a:p>
      </dgm:t>
    </dgm:pt>
    <dgm:pt modelId="{2E10927C-44A7-4EE6-A600-FB2C61DF9BDE}" type="sibTrans" cxnId="{AA3E576F-EFE4-4EE7-99AC-EE6977E33FE1}">
      <dgm:prSet/>
      <dgm:spPr/>
      <dgm:t>
        <a:bodyPr/>
        <a:lstStyle/>
        <a:p>
          <a:endParaRPr lang="pl-PL"/>
        </a:p>
      </dgm:t>
    </dgm:pt>
    <dgm:pt modelId="{62981968-EA38-4895-8256-116D6DDAA035}">
      <dgm:prSet phldrT="[Tekst]" custT="1"/>
      <dgm:spPr/>
      <dgm:t>
        <a:bodyPr/>
        <a:lstStyle/>
        <a:p>
          <a:r>
            <a:rPr lang="pl-PL" sz="2000" dirty="0" smtClean="0"/>
            <a:t>Nadzorca sądowy</a:t>
          </a:r>
          <a:endParaRPr lang="pl-PL" sz="2000" dirty="0"/>
        </a:p>
      </dgm:t>
    </dgm:pt>
    <dgm:pt modelId="{9946C365-F2D8-435A-BD8D-729A441698C0}" type="parTrans" cxnId="{42310136-C0D1-40EC-836F-7A327DB106E4}">
      <dgm:prSet/>
      <dgm:spPr/>
      <dgm:t>
        <a:bodyPr/>
        <a:lstStyle/>
        <a:p>
          <a:endParaRPr lang="pl-PL"/>
        </a:p>
      </dgm:t>
    </dgm:pt>
    <dgm:pt modelId="{BA20FB69-5941-4D23-80F6-954630489606}" type="sibTrans" cxnId="{42310136-C0D1-40EC-836F-7A327DB106E4}">
      <dgm:prSet/>
      <dgm:spPr/>
      <dgm:t>
        <a:bodyPr/>
        <a:lstStyle/>
        <a:p>
          <a:endParaRPr lang="pl-PL"/>
        </a:p>
      </dgm:t>
    </dgm:pt>
    <dgm:pt modelId="{3BDAEFF8-D7E9-44AE-AC3A-469C64DF971F}">
      <dgm:prSet phldrT="[Tekst]"/>
      <dgm:spPr/>
      <dgm:t>
        <a:bodyPr/>
        <a:lstStyle/>
        <a:p>
          <a:endParaRPr lang="pl-PL" sz="1200" dirty="0"/>
        </a:p>
      </dgm:t>
    </dgm:pt>
    <dgm:pt modelId="{8E68C0D9-EAC3-4C24-8D9B-5392F807C5D6}" type="parTrans" cxnId="{137D38C3-ED70-4639-95CE-B5B10C615FBD}">
      <dgm:prSet/>
      <dgm:spPr/>
      <dgm:t>
        <a:bodyPr/>
        <a:lstStyle/>
        <a:p>
          <a:endParaRPr lang="pl-PL"/>
        </a:p>
      </dgm:t>
    </dgm:pt>
    <dgm:pt modelId="{5A1499AB-9F55-4A9F-BBD8-3B03CBAA3DCD}" type="sibTrans" cxnId="{137D38C3-ED70-4639-95CE-B5B10C615FBD}">
      <dgm:prSet/>
      <dgm:spPr/>
      <dgm:t>
        <a:bodyPr/>
        <a:lstStyle/>
        <a:p>
          <a:endParaRPr lang="pl-PL"/>
        </a:p>
      </dgm:t>
    </dgm:pt>
    <dgm:pt modelId="{5084A3FD-F4E3-46A7-A97F-547B1877A1D7}">
      <dgm:prSet phldrT="[Tekst]" custT="1"/>
      <dgm:spPr/>
      <dgm:t>
        <a:bodyPr/>
        <a:lstStyle/>
        <a:p>
          <a:r>
            <a:rPr lang="pl-PL" sz="2000" dirty="0" smtClean="0"/>
            <a:t>Zarządca</a:t>
          </a:r>
          <a:endParaRPr lang="pl-PL" sz="2000" dirty="0"/>
        </a:p>
      </dgm:t>
    </dgm:pt>
    <dgm:pt modelId="{B671077B-9417-434D-A092-A974DA92AC42}" type="parTrans" cxnId="{739FC588-CB9F-4B5C-A456-310A75B1AAA5}">
      <dgm:prSet/>
      <dgm:spPr/>
      <dgm:t>
        <a:bodyPr/>
        <a:lstStyle/>
        <a:p>
          <a:endParaRPr lang="pl-PL"/>
        </a:p>
      </dgm:t>
    </dgm:pt>
    <dgm:pt modelId="{8FD8F00D-BC92-44C2-9B70-DC62EDD36E87}" type="sibTrans" cxnId="{739FC588-CB9F-4B5C-A456-310A75B1AAA5}">
      <dgm:prSet/>
      <dgm:spPr/>
      <dgm:t>
        <a:bodyPr/>
        <a:lstStyle/>
        <a:p>
          <a:endParaRPr lang="pl-PL"/>
        </a:p>
      </dgm:t>
    </dgm:pt>
    <dgm:pt modelId="{DD7DE619-6911-4F26-9AB5-8549F634F9DC}">
      <dgm:prSet phldrT="[Tekst]" custT="1"/>
      <dgm:spPr/>
      <dgm:t>
        <a:bodyPr/>
        <a:lstStyle/>
        <a:p>
          <a:r>
            <a:rPr lang="pl-PL" sz="1100" dirty="0" smtClean="0"/>
            <a:t>Wierzyciel osobisty dłużnika, któremu przysługuje wierzytelność bezsporna</a:t>
          </a:r>
          <a:endParaRPr lang="pl-PL" sz="1100" dirty="0"/>
        </a:p>
      </dgm:t>
    </dgm:pt>
    <dgm:pt modelId="{0459A36C-A2A2-44D9-AC28-898377552627}" type="parTrans" cxnId="{5B2BC9DE-D753-4B7E-A823-EB7780DF7397}">
      <dgm:prSet/>
      <dgm:spPr/>
      <dgm:t>
        <a:bodyPr/>
        <a:lstStyle/>
        <a:p>
          <a:endParaRPr lang="pl-PL"/>
        </a:p>
      </dgm:t>
    </dgm:pt>
    <dgm:pt modelId="{E5099F2A-E7FF-4494-83D1-331723C03EDB}" type="sibTrans" cxnId="{5B2BC9DE-D753-4B7E-A823-EB7780DF7397}">
      <dgm:prSet/>
      <dgm:spPr/>
      <dgm:t>
        <a:bodyPr/>
        <a:lstStyle/>
        <a:p>
          <a:endParaRPr lang="pl-PL"/>
        </a:p>
      </dgm:t>
    </dgm:pt>
    <dgm:pt modelId="{4C57FDE8-3703-44BD-BDEE-6CFF014B5BF3}">
      <dgm:prSet phldrT="[Tekst]" custT="1"/>
      <dgm:spPr/>
      <dgm:t>
        <a:bodyPr/>
        <a:lstStyle/>
        <a:p>
          <a:r>
            <a:rPr lang="pl-PL" sz="1100" dirty="0" smtClean="0"/>
            <a:t>Wierzyciel osobisty, któremu przysługuje wierzytelność bezsporna i uprawdopodobnił swoją wierzytelność</a:t>
          </a:r>
          <a:endParaRPr lang="pl-PL" sz="1100" dirty="0"/>
        </a:p>
      </dgm:t>
    </dgm:pt>
    <dgm:pt modelId="{420600CA-83D6-42AF-BB42-A40C4B6A40A4}" type="parTrans" cxnId="{6CF84469-5E10-4D74-826D-8900AF09A6D0}">
      <dgm:prSet/>
      <dgm:spPr/>
      <dgm:t>
        <a:bodyPr/>
        <a:lstStyle/>
        <a:p>
          <a:endParaRPr lang="pl-PL"/>
        </a:p>
      </dgm:t>
    </dgm:pt>
    <dgm:pt modelId="{4128E7F4-CFD2-4076-8B11-7C0E43F47086}" type="sibTrans" cxnId="{6CF84469-5E10-4D74-826D-8900AF09A6D0}">
      <dgm:prSet/>
      <dgm:spPr/>
      <dgm:t>
        <a:bodyPr/>
        <a:lstStyle/>
        <a:p>
          <a:endParaRPr lang="pl-PL"/>
        </a:p>
      </dgm:t>
    </dgm:pt>
    <dgm:pt modelId="{2BDE927E-B9C7-490C-8A9D-22CF688B2917}" type="pres">
      <dgm:prSet presAssocID="{92D7B612-99FE-4450-B95E-2FE0875B6D11}" presName="rootnode" presStyleCnt="0">
        <dgm:presLayoutVars>
          <dgm:chMax/>
          <dgm:chPref/>
          <dgm:dir/>
          <dgm:animLvl val="lvl"/>
        </dgm:presLayoutVars>
      </dgm:prSet>
      <dgm:spPr/>
      <dgm:t>
        <a:bodyPr/>
        <a:lstStyle/>
        <a:p>
          <a:endParaRPr lang="pl-PL"/>
        </a:p>
      </dgm:t>
    </dgm:pt>
    <dgm:pt modelId="{64EE52D2-ADBC-4C2E-98E7-2BF64918B039}" type="pres">
      <dgm:prSet presAssocID="{53E7B1BF-59D3-4027-8C2F-DF851C5BEE79}" presName="composite" presStyleCnt="0"/>
      <dgm:spPr/>
    </dgm:pt>
    <dgm:pt modelId="{75CB1923-9643-47B1-8B39-CC5DE3E36CDA}" type="pres">
      <dgm:prSet presAssocID="{53E7B1BF-59D3-4027-8C2F-DF851C5BEE79}" presName="bentUpArrow1" presStyleLbl="alignImgPlace1" presStyleIdx="0" presStyleCnt="2"/>
      <dgm:spPr/>
    </dgm:pt>
    <dgm:pt modelId="{C6A8694B-972B-47A0-8C8D-BF6523F1B779}" type="pres">
      <dgm:prSet presAssocID="{53E7B1BF-59D3-4027-8C2F-DF851C5BEE79}" presName="ParentText" presStyleLbl="node1" presStyleIdx="0" presStyleCnt="3" custLinFactNeighborX="-813" custLinFactNeighborY="-1866">
        <dgm:presLayoutVars>
          <dgm:chMax val="1"/>
          <dgm:chPref val="1"/>
          <dgm:bulletEnabled val="1"/>
        </dgm:presLayoutVars>
      </dgm:prSet>
      <dgm:spPr/>
      <dgm:t>
        <a:bodyPr/>
        <a:lstStyle/>
        <a:p>
          <a:endParaRPr lang="pl-PL"/>
        </a:p>
      </dgm:t>
    </dgm:pt>
    <dgm:pt modelId="{98E3A939-7E8E-45D8-A354-4EE54B82E76F}" type="pres">
      <dgm:prSet presAssocID="{53E7B1BF-59D3-4027-8C2F-DF851C5BEE79}" presName="ChildText" presStyleLbl="revTx" presStyleIdx="0" presStyleCnt="3">
        <dgm:presLayoutVars>
          <dgm:chMax val="0"/>
          <dgm:chPref val="0"/>
          <dgm:bulletEnabled val="1"/>
        </dgm:presLayoutVars>
      </dgm:prSet>
      <dgm:spPr/>
      <dgm:t>
        <a:bodyPr/>
        <a:lstStyle/>
        <a:p>
          <a:endParaRPr lang="pl-PL"/>
        </a:p>
      </dgm:t>
    </dgm:pt>
    <dgm:pt modelId="{06F03B9A-4748-484C-BEA1-2A5E2472CDA9}" type="pres">
      <dgm:prSet presAssocID="{92979BC1-20AA-4D5E-99BE-05CC5597FCD5}" presName="sibTrans" presStyleCnt="0"/>
      <dgm:spPr/>
    </dgm:pt>
    <dgm:pt modelId="{182E53F6-EDBA-4D94-9535-E96D8E9BEA1C}" type="pres">
      <dgm:prSet presAssocID="{7570EC58-D44C-4684-9823-325CEC78A11C}" presName="composite" presStyleCnt="0"/>
      <dgm:spPr/>
    </dgm:pt>
    <dgm:pt modelId="{8372011C-6ADE-4A02-9974-34A4DC0F1F59}" type="pres">
      <dgm:prSet presAssocID="{7570EC58-D44C-4684-9823-325CEC78A11C}" presName="bentUpArrow1" presStyleLbl="alignImgPlace1" presStyleIdx="1" presStyleCnt="2"/>
      <dgm:spPr/>
    </dgm:pt>
    <dgm:pt modelId="{2117CAB9-B947-43B3-BC89-8A650F9B327E}" type="pres">
      <dgm:prSet presAssocID="{7570EC58-D44C-4684-9823-325CEC78A11C}" presName="ParentText" presStyleLbl="node1" presStyleIdx="1" presStyleCnt="3">
        <dgm:presLayoutVars>
          <dgm:chMax val="1"/>
          <dgm:chPref val="1"/>
          <dgm:bulletEnabled val="1"/>
        </dgm:presLayoutVars>
      </dgm:prSet>
      <dgm:spPr/>
      <dgm:t>
        <a:bodyPr/>
        <a:lstStyle/>
        <a:p>
          <a:endParaRPr lang="pl-PL"/>
        </a:p>
      </dgm:t>
    </dgm:pt>
    <dgm:pt modelId="{05DF5475-2D8F-4B6D-869C-6C4D2690B8C2}" type="pres">
      <dgm:prSet presAssocID="{7570EC58-D44C-4684-9823-325CEC78A11C}" presName="ChildText" presStyleLbl="revTx" presStyleIdx="1" presStyleCnt="3" custScaleX="122274" custScaleY="130795">
        <dgm:presLayoutVars>
          <dgm:chMax val="0"/>
          <dgm:chPref val="0"/>
          <dgm:bulletEnabled val="1"/>
        </dgm:presLayoutVars>
      </dgm:prSet>
      <dgm:spPr/>
      <dgm:t>
        <a:bodyPr/>
        <a:lstStyle/>
        <a:p>
          <a:endParaRPr lang="pl-PL"/>
        </a:p>
      </dgm:t>
    </dgm:pt>
    <dgm:pt modelId="{49EA433A-19FC-403C-9E4D-716BF0BF7935}" type="pres">
      <dgm:prSet presAssocID="{F8E648C0-3659-41B7-B010-8D1A4B071AF9}" presName="sibTrans" presStyleCnt="0"/>
      <dgm:spPr/>
    </dgm:pt>
    <dgm:pt modelId="{20B97CF3-785D-4B38-8BEA-6DDAE5647E25}" type="pres">
      <dgm:prSet presAssocID="{082CD47C-E154-4106-B5A0-6C7BA792259D}" presName="composite" presStyleCnt="0"/>
      <dgm:spPr/>
    </dgm:pt>
    <dgm:pt modelId="{29EEC632-BCD3-4FA9-89CB-1B7642320EC8}" type="pres">
      <dgm:prSet presAssocID="{082CD47C-E154-4106-B5A0-6C7BA792259D}" presName="ParentText" presStyleLbl="node1" presStyleIdx="2" presStyleCnt="3">
        <dgm:presLayoutVars>
          <dgm:chMax val="1"/>
          <dgm:chPref val="1"/>
          <dgm:bulletEnabled val="1"/>
        </dgm:presLayoutVars>
      </dgm:prSet>
      <dgm:spPr/>
      <dgm:t>
        <a:bodyPr/>
        <a:lstStyle/>
        <a:p>
          <a:endParaRPr lang="pl-PL"/>
        </a:p>
      </dgm:t>
    </dgm:pt>
    <dgm:pt modelId="{619492D6-F0DC-42CF-805A-34FB48CCBEEB}" type="pres">
      <dgm:prSet presAssocID="{082CD47C-E154-4106-B5A0-6C7BA792259D}" presName="FinalChildText" presStyleLbl="revTx" presStyleIdx="2" presStyleCnt="3">
        <dgm:presLayoutVars>
          <dgm:chMax val="0"/>
          <dgm:chPref val="0"/>
          <dgm:bulletEnabled val="1"/>
        </dgm:presLayoutVars>
      </dgm:prSet>
      <dgm:spPr/>
      <dgm:t>
        <a:bodyPr/>
        <a:lstStyle/>
        <a:p>
          <a:endParaRPr lang="pl-PL"/>
        </a:p>
      </dgm:t>
    </dgm:pt>
  </dgm:ptLst>
  <dgm:cxnLst>
    <dgm:cxn modelId="{B0F55ADD-2278-4A95-A708-B3AF7FC32D8F}" type="presOf" srcId="{62981968-EA38-4895-8256-116D6DDAA035}" destId="{05DF5475-2D8F-4B6D-869C-6C4D2690B8C2}" srcOrd="0" destOrd="1" presId="urn:microsoft.com/office/officeart/2005/8/layout/StepDownProcess"/>
    <dgm:cxn modelId="{137D38C3-ED70-4639-95CE-B5B10C615FBD}" srcId="{7570EC58-D44C-4684-9823-325CEC78A11C}" destId="{3BDAEFF8-D7E9-44AE-AC3A-469C64DF971F}" srcOrd="3" destOrd="0" parTransId="{8E68C0D9-EAC3-4C24-8D9B-5392F807C5D6}" sibTransId="{5A1499AB-9F55-4A9F-BBD8-3B03CBAA3DCD}"/>
    <dgm:cxn modelId="{466C4BC4-F526-41FC-A2BD-7D9002F9DD85}" type="presOf" srcId="{082CD47C-E154-4106-B5A0-6C7BA792259D}" destId="{29EEC632-BCD3-4FA9-89CB-1B7642320EC8}" srcOrd="0" destOrd="0" presId="urn:microsoft.com/office/officeart/2005/8/layout/StepDownProcess"/>
    <dgm:cxn modelId="{585A7598-88DF-4612-9B26-302D3B832CE5}" type="presOf" srcId="{3BDAEFF8-D7E9-44AE-AC3A-469C64DF971F}" destId="{05DF5475-2D8F-4B6D-869C-6C4D2690B8C2}" srcOrd="0" destOrd="3" presId="urn:microsoft.com/office/officeart/2005/8/layout/StepDownProcess"/>
    <dgm:cxn modelId="{6FADBFF4-6B3A-4CC7-9988-4B86281DFCDB}" type="presOf" srcId="{DD7DE619-6911-4F26-9AB5-8549F634F9DC}" destId="{619492D6-F0DC-42CF-805A-34FB48CCBEEB}" srcOrd="0" destOrd="1" presId="urn:microsoft.com/office/officeart/2005/8/layout/StepDownProcess"/>
    <dgm:cxn modelId="{3C0258E4-9FDC-4B5D-8A74-B6199D2DC816}" type="presOf" srcId="{0DA55EBF-EA83-4FE6-BA75-F3A767F5E16F}" destId="{98E3A939-7E8E-45D8-A354-4EE54B82E76F}" srcOrd="0" destOrd="0" presId="urn:microsoft.com/office/officeart/2005/8/layout/StepDownProcess"/>
    <dgm:cxn modelId="{6CF84469-5E10-4D74-826D-8900AF09A6D0}" srcId="{082CD47C-E154-4106-B5A0-6C7BA792259D}" destId="{4C57FDE8-3703-44BD-BDEE-6CFF014B5BF3}" srcOrd="2" destOrd="0" parTransId="{420600CA-83D6-42AF-BB42-A40C4B6A40A4}" sibTransId="{4128E7F4-CFD2-4076-8B11-7C0E43F47086}"/>
    <dgm:cxn modelId="{EEBD3512-373D-4A8B-A7DE-E7C6D31348C7}" srcId="{7570EC58-D44C-4684-9823-325CEC78A11C}" destId="{08BE33AA-61F6-45DE-8C25-BE57AF23B99C}" srcOrd="0" destOrd="0" parTransId="{4CEE7B74-7225-44EF-8443-95AECA77CAE5}" sibTransId="{D8585FE5-7C2E-4DEB-A645-5E36C2691B28}"/>
    <dgm:cxn modelId="{C2650991-7560-40E1-93CB-EE2EEE58C7DE}" srcId="{92D7B612-99FE-4450-B95E-2FE0875B6D11}" destId="{7570EC58-D44C-4684-9823-325CEC78A11C}" srcOrd="1" destOrd="0" parTransId="{FF46BF69-5D1A-4DEC-8C6F-1EB6E17A502B}" sibTransId="{F8E648C0-3659-41B7-B010-8D1A4B071AF9}"/>
    <dgm:cxn modelId="{CA5311D5-9BF5-4408-B0F4-3D2F4A79D0DE}" srcId="{53E7B1BF-59D3-4027-8C2F-DF851C5BEE79}" destId="{0DA55EBF-EA83-4FE6-BA75-F3A767F5E16F}" srcOrd="0" destOrd="0" parTransId="{29618A00-AAEA-4D2E-BB36-7D317E2DF4D5}" sibTransId="{0A0E1763-6DF6-4B40-8D10-5BB1DC3F23AF}"/>
    <dgm:cxn modelId="{B8436353-400D-4A2B-B44C-AC5083D41FB3}" type="presOf" srcId="{5084A3FD-F4E3-46A7-A97F-547B1877A1D7}" destId="{05DF5475-2D8F-4B6D-869C-6C4D2690B8C2}" srcOrd="0" destOrd="2" presId="urn:microsoft.com/office/officeart/2005/8/layout/StepDownProcess"/>
    <dgm:cxn modelId="{A22E555C-AF60-4FE5-9AB6-4CC75F85A793}" type="presOf" srcId="{53E7B1BF-59D3-4027-8C2F-DF851C5BEE79}" destId="{C6A8694B-972B-47A0-8C8D-BF6523F1B779}" srcOrd="0" destOrd="0" presId="urn:microsoft.com/office/officeart/2005/8/layout/StepDownProcess"/>
    <dgm:cxn modelId="{B4762C26-3B2A-42A2-AB54-2FAF30373C87}" srcId="{92D7B612-99FE-4450-B95E-2FE0875B6D11}" destId="{082CD47C-E154-4106-B5A0-6C7BA792259D}" srcOrd="2" destOrd="0" parTransId="{5EFBF700-2034-4C7C-8ADA-34EC6F5384A7}" sibTransId="{35308D89-614A-405F-B891-564C169068E4}"/>
    <dgm:cxn modelId="{D5386C4E-1C01-4195-A672-001AF3D975D7}" type="presOf" srcId="{5599B903-5F17-4642-91F5-6D434A2ADE56}" destId="{98E3A939-7E8E-45D8-A354-4EE54B82E76F}" srcOrd="0" destOrd="1" presId="urn:microsoft.com/office/officeart/2005/8/layout/StepDownProcess"/>
    <dgm:cxn modelId="{6789954B-A243-41EE-9314-697746912BEA}" type="presOf" srcId="{4C57FDE8-3703-44BD-BDEE-6CFF014B5BF3}" destId="{619492D6-F0DC-42CF-805A-34FB48CCBEEB}" srcOrd="0" destOrd="2" presId="urn:microsoft.com/office/officeart/2005/8/layout/StepDownProcess"/>
    <dgm:cxn modelId="{9995A61F-EF70-4F12-9B8F-68452C097029}" type="presOf" srcId="{34B53DA9-156C-43EC-9AD9-BAD467BC5B32}" destId="{619492D6-F0DC-42CF-805A-34FB48CCBEEB}" srcOrd="0" destOrd="0" presId="urn:microsoft.com/office/officeart/2005/8/layout/StepDownProcess"/>
    <dgm:cxn modelId="{739FC588-CB9F-4B5C-A456-310A75B1AAA5}" srcId="{7570EC58-D44C-4684-9823-325CEC78A11C}" destId="{5084A3FD-F4E3-46A7-A97F-547B1877A1D7}" srcOrd="2" destOrd="0" parTransId="{B671077B-9417-434D-A092-A974DA92AC42}" sibTransId="{8FD8F00D-BC92-44C2-9B70-DC62EDD36E87}"/>
    <dgm:cxn modelId="{1A13724D-05C2-4D58-98D2-86E09D47FA81}" type="presOf" srcId="{92D7B612-99FE-4450-B95E-2FE0875B6D11}" destId="{2BDE927E-B9C7-490C-8A9D-22CF688B2917}" srcOrd="0" destOrd="0" presId="urn:microsoft.com/office/officeart/2005/8/layout/StepDownProcess"/>
    <dgm:cxn modelId="{42310136-C0D1-40EC-836F-7A327DB106E4}" srcId="{7570EC58-D44C-4684-9823-325CEC78A11C}" destId="{62981968-EA38-4895-8256-116D6DDAA035}" srcOrd="1" destOrd="0" parTransId="{9946C365-F2D8-435A-BD8D-729A441698C0}" sibTransId="{BA20FB69-5941-4D23-80F6-954630489606}"/>
    <dgm:cxn modelId="{1A479E33-03A4-4520-8D38-FEB2C2BD62BA}" srcId="{082CD47C-E154-4106-B5A0-6C7BA792259D}" destId="{34B53DA9-156C-43EC-9AD9-BAD467BC5B32}" srcOrd="0" destOrd="0" parTransId="{9CBD4926-2B6D-4F4C-AF10-E1CD3C31D8C8}" sibTransId="{6A348DF3-185C-499E-8720-620D328BEC89}"/>
    <dgm:cxn modelId="{AA3E576F-EFE4-4EE7-99AC-EE6977E33FE1}" srcId="{53E7B1BF-59D3-4027-8C2F-DF851C5BEE79}" destId="{5599B903-5F17-4642-91F5-6D434A2ADE56}" srcOrd="1" destOrd="0" parTransId="{9178A226-9A7F-4CAB-9480-D4D34859B45E}" sibTransId="{2E10927C-44A7-4EE6-A600-FB2C61DF9BDE}"/>
    <dgm:cxn modelId="{7BD96355-A815-41D5-A19C-8AD1813E4ADC}" type="presOf" srcId="{7570EC58-D44C-4684-9823-325CEC78A11C}" destId="{2117CAB9-B947-43B3-BC89-8A650F9B327E}" srcOrd="0" destOrd="0" presId="urn:microsoft.com/office/officeart/2005/8/layout/StepDownProcess"/>
    <dgm:cxn modelId="{39D5C8FE-A6AD-452E-BEA5-E112A2F56EF0}" type="presOf" srcId="{08BE33AA-61F6-45DE-8C25-BE57AF23B99C}" destId="{05DF5475-2D8F-4B6D-869C-6C4D2690B8C2}" srcOrd="0" destOrd="0" presId="urn:microsoft.com/office/officeart/2005/8/layout/StepDownProcess"/>
    <dgm:cxn modelId="{9B4AA9F5-DB7C-48D6-A126-C86F52757BA7}" srcId="{92D7B612-99FE-4450-B95E-2FE0875B6D11}" destId="{53E7B1BF-59D3-4027-8C2F-DF851C5BEE79}" srcOrd="0" destOrd="0" parTransId="{43C7209D-0077-4AF4-8B5B-FF7E67DA8363}" sibTransId="{92979BC1-20AA-4D5E-99BE-05CC5597FCD5}"/>
    <dgm:cxn modelId="{5B2BC9DE-D753-4B7E-A823-EB7780DF7397}" srcId="{082CD47C-E154-4106-B5A0-6C7BA792259D}" destId="{DD7DE619-6911-4F26-9AB5-8549F634F9DC}" srcOrd="1" destOrd="0" parTransId="{0459A36C-A2A2-44D9-AC28-898377552627}" sibTransId="{E5099F2A-E7FF-4494-83D1-331723C03EDB}"/>
    <dgm:cxn modelId="{17B4421C-7C15-49D6-B770-80699A79F854}" type="presParOf" srcId="{2BDE927E-B9C7-490C-8A9D-22CF688B2917}" destId="{64EE52D2-ADBC-4C2E-98E7-2BF64918B039}" srcOrd="0" destOrd="0" presId="urn:microsoft.com/office/officeart/2005/8/layout/StepDownProcess"/>
    <dgm:cxn modelId="{050DD326-1D88-442F-9BC9-0DF2EDF83E3B}" type="presParOf" srcId="{64EE52D2-ADBC-4C2E-98E7-2BF64918B039}" destId="{75CB1923-9643-47B1-8B39-CC5DE3E36CDA}" srcOrd="0" destOrd="0" presId="urn:microsoft.com/office/officeart/2005/8/layout/StepDownProcess"/>
    <dgm:cxn modelId="{D4F249B0-8F3E-44B3-892C-ABDEE044AFCB}" type="presParOf" srcId="{64EE52D2-ADBC-4C2E-98E7-2BF64918B039}" destId="{C6A8694B-972B-47A0-8C8D-BF6523F1B779}" srcOrd="1" destOrd="0" presId="urn:microsoft.com/office/officeart/2005/8/layout/StepDownProcess"/>
    <dgm:cxn modelId="{D3E7F348-0949-495E-90A4-515131B2DED1}" type="presParOf" srcId="{64EE52D2-ADBC-4C2E-98E7-2BF64918B039}" destId="{98E3A939-7E8E-45D8-A354-4EE54B82E76F}" srcOrd="2" destOrd="0" presId="urn:microsoft.com/office/officeart/2005/8/layout/StepDownProcess"/>
    <dgm:cxn modelId="{B9053555-8826-48DC-A7CC-466653870500}" type="presParOf" srcId="{2BDE927E-B9C7-490C-8A9D-22CF688B2917}" destId="{06F03B9A-4748-484C-BEA1-2A5E2472CDA9}" srcOrd="1" destOrd="0" presId="urn:microsoft.com/office/officeart/2005/8/layout/StepDownProcess"/>
    <dgm:cxn modelId="{C953A912-969E-44E1-BB25-29B2E8B6FA33}" type="presParOf" srcId="{2BDE927E-B9C7-490C-8A9D-22CF688B2917}" destId="{182E53F6-EDBA-4D94-9535-E96D8E9BEA1C}" srcOrd="2" destOrd="0" presId="urn:microsoft.com/office/officeart/2005/8/layout/StepDownProcess"/>
    <dgm:cxn modelId="{D0212AC1-8DBA-446C-A106-006E10425EF5}" type="presParOf" srcId="{182E53F6-EDBA-4D94-9535-E96D8E9BEA1C}" destId="{8372011C-6ADE-4A02-9974-34A4DC0F1F59}" srcOrd="0" destOrd="0" presId="urn:microsoft.com/office/officeart/2005/8/layout/StepDownProcess"/>
    <dgm:cxn modelId="{73563C6E-1DC0-4DBA-ABBD-86016F370BAA}" type="presParOf" srcId="{182E53F6-EDBA-4D94-9535-E96D8E9BEA1C}" destId="{2117CAB9-B947-43B3-BC89-8A650F9B327E}" srcOrd="1" destOrd="0" presId="urn:microsoft.com/office/officeart/2005/8/layout/StepDownProcess"/>
    <dgm:cxn modelId="{E45142CA-AA5C-4156-9BF1-AF42C7F70E75}" type="presParOf" srcId="{182E53F6-EDBA-4D94-9535-E96D8E9BEA1C}" destId="{05DF5475-2D8F-4B6D-869C-6C4D2690B8C2}" srcOrd="2" destOrd="0" presId="urn:microsoft.com/office/officeart/2005/8/layout/StepDownProcess"/>
    <dgm:cxn modelId="{6FA823CE-CCC2-41DD-8BF5-8FADA4392EDE}" type="presParOf" srcId="{2BDE927E-B9C7-490C-8A9D-22CF688B2917}" destId="{49EA433A-19FC-403C-9E4D-716BF0BF7935}" srcOrd="3" destOrd="0" presId="urn:microsoft.com/office/officeart/2005/8/layout/StepDownProcess"/>
    <dgm:cxn modelId="{4FB18E65-49C5-488B-860E-E97DC93EF5B3}" type="presParOf" srcId="{2BDE927E-B9C7-490C-8A9D-22CF688B2917}" destId="{20B97CF3-785D-4B38-8BEA-6DDAE5647E25}" srcOrd="4" destOrd="0" presId="urn:microsoft.com/office/officeart/2005/8/layout/StepDownProcess"/>
    <dgm:cxn modelId="{CBAB5D9B-5F28-48D6-B9B9-E00CD6B8F5C6}" type="presParOf" srcId="{20B97CF3-785D-4B38-8BEA-6DDAE5647E25}" destId="{29EEC632-BCD3-4FA9-89CB-1B7642320EC8}" srcOrd="0" destOrd="0" presId="urn:microsoft.com/office/officeart/2005/8/layout/StepDownProcess"/>
    <dgm:cxn modelId="{02F9598E-1BB5-4AC2-B0C2-924048821092}" type="presParOf" srcId="{20B97CF3-785D-4B38-8BEA-6DDAE5647E25}" destId="{619492D6-F0DC-42CF-805A-34FB48CCBEE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31A8568-24D2-4350-991A-9FA9C3CFB29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pl-PL"/>
        </a:p>
      </dgm:t>
    </dgm:pt>
    <dgm:pt modelId="{CAD3605A-41A7-4639-8D5E-960D562F2A52}">
      <dgm:prSet phldrT="[Tekst]"/>
      <dgm:spPr/>
      <dgm:t>
        <a:bodyPr/>
        <a:lstStyle/>
        <a:p>
          <a:r>
            <a:rPr lang="pl-PL" dirty="0"/>
            <a:t>sposób na skuteczny przebieg postępowań restrukturyzacyjnych</a:t>
          </a:r>
        </a:p>
      </dgm:t>
    </dgm:pt>
    <dgm:pt modelId="{A9F33E0C-0074-4B14-B41A-E5BD0FB66FAA}" type="parTrans" cxnId="{F7CD3422-8835-4909-AC5D-78303AE969DA}">
      <dgm:prSet/>
      <dgm:spPr/>
      <dgm:t>
        <a:bodyPr/>
        <a:lstStyle/>
        <a:p>
          <a:endParaRPr lang="pl-PL"/>
        </a:p>
      </dgm:t>
    </dgm:pt>
    <dgm:pt modelId="{EA0AF0B8-4F61-42CD-87AA-A49AD6B542D9}" type="sibTrans" cxnId="{F7CD3422-8835-4909-AC5D-78303AE969DA}">
      <dgm:prSet/>
      <dgm:spPr/>
      <dgm:t>
        <a:bodyPr/>
        <a:lstStyle/>
        <a:p>
          <a:endParaRPr lang="pl-PL"/>
        </a:p>
      </dgm:t>
    </dgm:pt>
    <dgm:pt modelId="{51C4C77A-9944-42A5-8911-D5853CCF3243}">
      <dgm:prSet phldrT="[Tekst]"/>
      <dgm:spPr/>
      <dgm:t>
        <a:bodyPr/>
        <a:lstStyle/>
        <a:p>
          <a:r>
            <a:rPr lang="pl-PL"/>
            <a:t>właściwy wybór doradcy</a:t>
          </a:r>
        </a:p>
      </dgm:t>
    </dgm:pt>
    <dgm:pt modelId="{3008DCD3-7E35-4600-B322-C375336D7B77}" type="parTrans" cxnId="{845CD5AC-CAF9-4E1B-B33E-1B8CF797C100}">
      <dgm:prSet/>
      <dgm:spPr/>
      <dgm:t>
        <a:bodyPr/>
        <a:lstStyle/>
        <a:p>
          <a:endParaRPr lang="pl-PL"/>
        </a:p>
      </dgm:t>
    </dgm:pt>
    <dgm:pt modelId="{8D78ECB4-6B5F-4E16-A2A0-FA916E40D5C4}" type="sibTrans" cxnId="{845CD5AC-CAF9-4E1B-B33E-1B8CF797C100}">
      <dgm:prSet/>
      <dgm:spPr/>
      <dgm:t>
        <a:bodyPr/>
        <a:lstStyle/>
        <a:p>
          <a:endParaRPr lang="pl-PL"/>
        </a:p>
      </dgm:t>
    </dgm:pt>
    <dgm:pt modelId="{26453F38-EF14-4873-A368-3E512FC0C7B6}">
      <dgm:prSet phldrT="[Tekst]"/>
      <dgm:spPr/>
      <dgm:t>
        <a:bodyPr/>
        <a:lstStyle/>
        <a:p>
          <a:r>
            <a:rPr lang="pl-PL"/>
            <a:t>możliwość zmiany doradcy w trakcie postępowania</a:t>
          </a:r>
        </a:p>
      </dgm:t>
    </dgm:pt>
    <dgm:pt modelId="{8F590C26-7DF7-41E7-85CB-35DC5B645305}" type="parTrans" cxnId="{A81C72F1-8393-4C0C-85E4-58E7761EA7B6}">
      <dgm:prSet/>
      <dgm:spPr/>
      <dgm:t>
        <a:bodyPr/>
        <a:lstStyle/>
        <a:p>
          <a:endParaRPr lang="pl-PL"/>
        </a:p>
      </dgm:t>
    </dgm:pt>
    <dgm:pt modelId="{FF89D278-031D-4297-88C3-01E2A68B4C78}" type="sibTrans" cxnId="{A81C72F1-8393-4C0C-85E4-58E7761EA7B6}">
      <dgm:prSet/>
      <dgm:spPr/>
      <dgm:t>
        <a:bodyPr/>
        <a:lstStyle/>
        <a:p>
          <a:endParaRPr lang="pl-PL"/>
        </a:p>
      </dgm:t>
    </dgm:pt>
    <dgm:pt modelId="{8A18A260-E980-4F0D-85A8-0B69099D852C}">
      <dgm:prSet phldrT="[Tekst]"/>
      <dgm:spPr/>
      <dgm:t>
        <a:bodyPr/>
        <a:lstStyle/>
        <a:p>
          <a:r>
            <a:rPr lang="pl-PL"/>
            <a:t>nadzór nad czynnościami doradcy </a:t>
          </a:r>
        </a:p>
      </dgm:t>
    </dgm:pt>
    <dgm:pt modelId="{1E030FB9-B552-4A15-8849-EFF776FCC2BD}" type="parTrans" cxnId="{3E7D7690-959B-4CB1-8D8E-47BBEE1207CC}">
      <dgm:prSet/>
      <dgm:spPr/>
      <dgm:t>
        <a:bodyPr/>
        <a:lstStyle/>
        <a:p>
          <a:endParaRPr lang="pl-PL"/>
        </a:p>
      </dgm:t>
    </dgm:pt>
    <dgm:pt modelId="{3CE0EFF8-DE53-4495-AC83-863094C0B29A}" type="sibTrans" cxnId="{3E7D7690-959B-4CB1-8D8E-47BBEE1207CC}">
      <dgm:prSet/>
      <dgm:spPr/>
      <dgm:t>
        <a:bodyPr/>
        <a:lstStyle/>
        <a:p>
          <a:endParaRPr lang="pl-PL"/>
        </a:p>
      </dgm:t>
    </dgm:pt>
    <dgm:pt modelId="{28E48A96-A43C-4620-9B4E-0B720D78D126}" type="pres">
      <dgm:prSet presAssocID="{831A8568-24D2-4350-991A-9FA9C3CFB298}" presName="Name0" presStyleCnt="0">
        <dgm:presLayoutVars>
          <dgm:chPref val="1"/>
          <dgm:dir/>
          <dgm:animOne val="branch"/>
          <dgm:animLvl val="lvl"/>
          <dgm:resizeHandles val="exact"/>
        </dgm:presLayoutVars>
      </dgm:prSet>
      <dgm:spPr/>
      <dgm:t>
        <a:bodyPr/>
        <a:lstStyle/>
        <a:p>
          <a:endParaRPr lang="pl-PL"/>
        </a:p>
      </dgm:t>
    </dgm:pt>
    <dgm:pt modelId="{F32906C4-79F9-4362-8119-81255CF8AAB3}" type="pres">
      <dgm:prSet presAssocID="{CAD3605A-41A7-4639-8D5E-960D562F2A52}" presName="root1" presStyleCnt="0"/>
      <dgm:spPr/>
    </dgm:pt>
    <dgm:pt modelId="{F9B0BC0E-347C-4EC1-BAFD-AB55EC59D94A}" type="pres">
      <dgm:prSet presAssocID="{CAD3605A-41A7-4639-8D5E-960D562F2A52}" presName="LevelOneTextNode" presStyleLbl="node0" presStyleIdx="0" presStyleCnt="1">
        <dgm:presLayoutVars>
          <dgm:chPref val="3"/>
        </dgm:presLayoutVars>
      </dgm:prSet>
      <dgm:spPr/>
      <dgm:t>
        <a:bodyPr/>
        <a:lstStyle/>
        <a:p>
          <a:endParaRPr lang="pl-PL"/>
        </a:p>
      </dgm:t>
    </dgm:pt>
    <dgm:pt modelId="{83E7F25C-D477-4DFF-876A-BFBDA4FDD3C9}" type="pres">
      <dgm:prSet presAssocID="{CAD3605A-41A7-4639-8D5E-960D562F2A52}" presName="level2hierChild" presStyleCnt="0"/>
      <dgm:spPr/>
    </dgm:pt>
    <dgm:pt modelId="{F8319178-78DE-4137-99E5-F75E33FFC0F2}" type="pres">
      <dgm:prSet presAssocID="{3008DCD3-7E35-4600-B322-C375336D7B77}" presName="conn2-1" presStyleLbl="parChTrans1D2" presStyleIdx="0" presStyleCnt="3"/>
      <dgm:spPr/>
      <dgm:t>
        <a:bodyPr/>
        <a:lstStyle/>
        <a:p>
          <a:endParaRPr lang="pl-PL"/>
        </a:p>
      </dgm:t>
    </dgm:pt>
    <dgm:pt modelId="{1791F87F-DF14-4E0A-AF58-7A215D7B791C}" type="pres">
      <dgm:prSet presAssocID="{3008DCD3-7E35-4600-B322-C375336D7B77}" presName="connTx" presStyleLbl="parChTrans1D2" presStyleIdx="0" presStyleCnt="3"/>
      <dgm:spPr/>
      <dgm:t>
        <a:bodyPr/>
        <a:lstStyle/>
        <a:p>
          <a:endParaRPr lang="pl-PL"/>
        </a:p>
      </dgm:t>
    </dgm:pt>
    <dgm:pt modelId="{3F8F1C77-368A-4A38-ADBD-14DD2F19A3B8}" type="pres">
      <dgm:prSet presAssocID="{51C4C77A-9944-42A5-8911-D5853CCF3243}" presName="root2" presStyleCnt="0"/>
      <dgm:spPr/>
    </dgm:pt>
    <dgm:pt modelId="{DA98769C-E20A-45C2-871A-D53E982A1B63}" type="pres">
      <dgm:prSet presAssocID="{51C4C77A-9944-42A5-8911-D5853CCF3243}" presName="LevelTwoTextNode" presStyleLbl="node2" presStyleIdx="0" presStyleCnt="3">
        <dgm:presLayoutVars>
          <dgm:chPref val="3"/>
        </dgm:presLayoutVars>
      </dgm:prSet>
      <dgm:spPr/>
      <dgm:t>
        <a:bodyPr/>
        <a:lstStyle/>
        <a:p>
          <a:endParaRPr lang="pl-PL"/>
        </a:p>
      </dgm:t>
    </dgm:pt>
    <dgm:pt modelId="{5A849BAB-66FE-4B4C-8E6B-67A15605240B}" type="pres">
      <dgm:prSet presAssocID="{51C4C77A-9944-42A5-8911-D5853CCF3243}" presName="level3hierChild" presStyleCnt="0"/>
      <dgm:spPr/>
    </dgm:pt>
    <dgm:pt modelId="{BFAC6B70-023F-45A0-8E7D-A58252C77BF9}" type="pres">
      <dgm:prSet presAssocID="{8F590C26-7DF7-41E7-85CB-35DC5B645305}" presName="conn2-1" presStyleLbl="parChTrans1D2" presStyleIdx="1" presStyleCnt="3"/>
      <dgm:spPr/>
      <dgm:t>
        <a:bodyPr/>
        <a:lstStyle/>
        <a:p>
          <a:endParaRPr lang="pl-PL"/>
        </a:p>
      </dgm:t>
    </dgm:pt>
    <dgm:pt modelId="{74B070BB-A484-49B6-867C-D3F4CD3C7D58}" type="pres">
      <dgm:prSet presAssocID="{8F590C26-7DF7-41E7-85CB-35DC5B645305}" presName="connTx" presStyleLbl="parChTrans1D2" presStyleIdx="1" presStyleCnt="3"/>
      <dgm:spPr/>
      <dgm:t>
        <a:bodyPr/>
        <a:lstStyle/>
        <a:p>
          <a:endParaRPr lang="pl-PL"/>
        </a:p>
      </dgm:t>
    </dgm:pt>
    <dgm:pt modelId="{2EC87973-E4DA-496E-8CE8-A2652087B2A2}" type="pres">
      <dgm:prSet presAssocID="{26453F38-EF14-4873-A368-3E512FC0C7B6}" presName="root2" presStyleCnt="0"/>
      <dgm:spPr/>
    </dgm:pt>
    <dgm:pt modelId="{7C6BB139-6A83-4705-B60A-90BCE3EA8D68}" type="pres">
      <dgm:prSet presAssocID="{26453F38-EF14-4873-A368-3E512FC0C7B6}" presName="LevelTwoTextNode" presStyleLbl="node2" presStyleIdx="1" presStyleCnt="3">
        <dgm:presLayoutVars>
          <dgm:chPref val="3"/>
        </dgm:presLayoutVars>
      </dgm:prSet>
      <dgm:spPr/>
      <dgm:t>
        <a:bodyPr/>
        <a:lstStyle/>
        <a:p>
          <a:endParaRPr lang="pl-PL"/>
        </a:p>
      </dgm:t>
    </dgm:pt>
    <dgm:pt modelId="{B8E81D7C-9601-4217-A895-A52ED8FE7EFA}" type="pres">
      <dgm:prSet presAssocID="{26453F38-EF14-4873-A368-3E512FC0C7B6}" presName="level3hierChild" presStyleCnt="0"/>
      <dgm:spPr/>
    </dgm:pt>
    <dgm:pt modelId="{49FD4042-957A-4DD9-AA40-C82B1E428344}" type="pres">
      <dgm:prSet presAssocID="{1E030FB9-B552-4A15-8849-EFF776FCC2BD}" presName="conn2-1" presStyleLbl="parChTrans1D2" presStyleIdx="2" presStyleCnt="3"/>
      <dgm:spPr/>
      <dgm:t>
        <a:bodyPr/>
        <a:lstStyle/>
        <a:p>
          <a:endParaRPr lang="pl-PL"/>
        </a:p>
      </dgm:t>
    </dgm:pt>
    <dgm:pt modelId="{B5FDCC32-B52E-4B27-BC16-F8C481BC3676}" type="pres">
      <dgm:prSet presAssocID="{1E030FB9-B552-4A15-8849-EFF776FCC2BD}" presName="connTx" presStyleLbl="parChTrans1D2" presStyleIdx="2" presStyleCnt="3"/>
      <dgm:spPr/>
      <dgm:t>
        <a:bodyPr/>
        <a:lstStyle/>
        <a:p>
          <a:endParaRPr lang="pl-PL"/>
        </a:p>
      </dgm:t>
    </dgm:pt>
    <dgm:pt modelId="{6F921F05-D113-461C-A5A2-761A1966F430}" type="pres">
      <dgm:prSet presAssocID="{8A18A260-E980-4F0D-85A8-0B69099D852C}" presName="root2" presStyleCnt="0"/>
      <dgm:spPr/>
    </dgm:pt>
    <dgm:pt modelId="{08CC381A-61B7-4465-BC7E-67FCD17DB0C0}" type="pres">
      <dgm:prSet presAssocID="{8A18A260-E980-4F0D-85A8-0B69099D852C}" presName="LevelTwoTextNode" presStyleLbl="node2" presStyleIdx="2" presStyleCnt="3">
        <dgm:presLayoutVars>
          <dgm:chPref val="3"/>
        </dgm:presLayoutVars>
      </dgm:prSet>
      <dgm:spPr/>
      <dgm:t>
        <a:bodyPr/>
        <a:lstStyle/>
        <a:p>
          <a:endParaRPr lang="pl-PL"/>
        </a:p>
      </dgm:t>
    </dgm:pt>
    <dgm:pt modelId="{76CFCDB3-4D77-4368-AFF5-4C56BAFDB394}" type="pres">
      <dgm:prSet presAssocID="{8A18A260-E980-4F0D-85A8-0B69099D852C}" presName="level3hierChild" presStyleCnt="0"/>
      <dgm:spPr/>
    </dgm:pt>
  </dgm:ptLst>
  <dgm:cxnLst>
    <dgm:cxn modelId="{44038F2C-2FE3-4632-A9F7-5D72A2EC7119}" type="presOf" srcId="{3008DCD3-7E35-4600-B322-C375336D7B77}" destId="{1791F87F-DF14-4E0A-AF58-7A215D7B791C}" srcOrd="1" destOrd="0" presId="urn:microsoft.com/office/officeart/2008/layout/HorizontalMultiLevelHierarchy"/>
    <dgm:cxn modelId="{845CD5AC-CAF9-4E1B-B33E-1B8CF797C100}" srcId="{CAD3605A-41A7-4639-8D5E-960D562F2A52}" destId="{51C4C77A-9944-42A5-8911-D5853CCF3243}" srcOrd="0" destOrd="0" parTransId="{3008DCD3-7E35-4600-B322-C375336D7B77}" sibTransId="{8D78ECB4-6B5F-4E16-A2A0-FA916E40D5C4}"/>
    <dgm:cxn modelId="{FBB4AC31-72B8-4755-8C72-4199715D9FEE}" type="presOf" srcId="{8F590C26-7DF7-41E7-85CB-35DC5B645305}" destId="{74B070BB-A484-49B6-867C-D3F4CD3C7D58}" srcOrd="1" destOrd="0" presId="urn:microsoft.com/office/officeart/2008/layout/HorizontalMultiLevelHierarchy"/>
    <dgm:cxn modelId="{F7CD3422-8835-4909-AC5D-78303AE969DA}" srcId="{831A8568-24D2-4350-991A-9FA9C3CFB298}" destId="{CAD3605A-41A7-4639-8D5E-960D562F2A52}" srcOrd="0" destOrd="0" parTransId="{A9F33E0C-0074-4B14-B41A-E5BD0FB66FAA}" sibTransId="{EA0AF0B8-4F61-42CD-87AA-A49AD6B542D9}"/>
    <dgm:cxn modelId="{F6B7B347-AB22-4D4B-B1ED-0E5922DAC217}" type="presOf" srcId="{3008DCD3-7E35-4600-B322-C375336D7B77}" destId="{F8319178-78DE-4137-99E5-F75E33FFC0F2}" srcOrd="0" destOrd="0" presId="urn:microsoft.com/office/officeart/2008/layout/HorizontalMultiLevelHierarchy"/>
    <dgm:cxn modelId="{A81C72F1-8393-4C0C-85E4-58E7761EA7B6}" srcId="{CAD3605A-41A7-4639-8D5E-960D562F2A52}" destId="{26453F38-EF14-4873-A368-3E512FC0C7B6}" srcOrd="1" destOrd="0" parTransId="{8F590C26-7DF7-41E7-85CB-35DC5B645305}" sibTransId="{FF89D278-031D-4297-88C3-01E2A68B4C78}"/>
    <dgm:cxn modelId="{9F029DE7-4ADF-405E-97A7-76BB80A9DDF2}" type="presOf" srcId="{CAD3605A-41A7-4639-8D5E-960D562F2A52}" destId="{F9B0BC0E-347C-4EC1-BAFD-AB55EC59D94A}" srcOrd="0" destOrd="0" presId="urn:microsoft.com/office/officeart/2008/layout/HorizontalMultiLevelHierarchy"/>
    <dgm:cxn modelId="{EF7CC8D3-15A9-4EF6-9F9E-389DBFB52938}" type="presOf" srcId="{1E030FB9-B552-4A15-8849-EFF776FCC2BD}" destId="{B5FDCC32-B52E-4B27-BC16-F8C481BC3676}" srcOrd="1" destOrd="0" presId="urn:microsoft.com/office/officeart/2008/layout/HorizontalMultiLevelHierarchy"/>
    <dgm:cxn modelId="{7992B0FA-E288-4FC8-931B-F044DD95AD92}" type="presOf" srcId="{1E030FB9-B552-4A15-8849-EFF776FCC2BD}" destId="{49FD4042-957A-4DD9-AA40-C82B1E428344}" srcOrd="0" destOrd="0" presId="urn:microsoft.com/office/officeart/2008/layout/HorizontalMultiLevelHierarchy"/>
    <dgm:cxn modelId="{EAC3005D-ED0B-4348-88B8-A95DE8D86F00}" type="presOf" srcId="{831A8568-24D2-4350-991A-9FA9C3CFB298}" destId="{28E48A96-A43C-4620-9B4E-0B720D78D126}" srcOrd="0" destOrd="0" presId="urn:microsoft.com/office/officeart/2008/layout/HorizontalMultiLevelHierarchy"/>
    <dgm:cxn modelId="{11B8E369-A576-494C-94C6-CDDF6AEB0E4A}" type="presOf" srcId="{51C4C77A-9944-42A5-8911-D5853CCF3243}" destId="{DA98769C-E20A-45C2-871A-D53E982A1B63}" srcOrd="0" destOrd="0" presId="urn:microsoft.com/office/officeart/2008/layout/HorizontalMultiLevelHierarchy"/>
    <dgm:cxn modelId="{A3199AD8-12F2-4D6C-867B-CB2E6789867B}" type="presOf" srcId="{8F590C26-7DF7-41E7-85CB-35DC5B645305}" destId="{BFAC6B70-023F-45A0-8E7D-A58252C77BF9}" srcOrd="0" destOrd="0" presId="urn:microsoft.com/office/officeart/2008/layout/HorizontalMultiLevelHierarchy"/>
    <dgm:cxn modelId="{3E7D7690-959B-4CB1-8D8E-47BBEE1207CC}" srcId="{CAD3605A-41A7-4639-8D5E-960D562F2A52}" destId="{8A18A260-E980-4F0D-85A8-0B69099D852C}" srcOrd="2" destOrd="0" parTransId="{1E030FB9-B552-4A15-8849-EFF776FCC2BD}" sibTransId="{3CE0EFF8-DE53-4495-AC83-863094C0B29A}"/>
    <dgm:cxn modelId="{A4A2AC93-AA6E-4BB0-A9CA-42B49241E35A}" type="presOf" srcId="{8A18A260-E980-4F0D-85A8-0B69099D852C}" destId="{08CC381A-61B7-4465-BC7E-67FCD17DB0C0}" srcOrd="0" destOrd="0" presId="urn:microsoft.com/office/officeart/2008/layout/HorizontalMultiLevelHierarchy"/>
    <dgm:cxn modelId="{437BDE64-A833-4A4C-A16F-EA067A52A4C2}" type="presOf" srcId="{26453F38-EF14-4873-A368-3E512FC0C7B6}" destId="{7C6BB139-6A83-4705-B60A-90BCE3EA8D68}" srcOrd="0" destOrd="0" presId="urn:microsoft.com/office/officeart/2008/layout/HorizontalMultiLevelHierarchy"/>
    <dgm:cxn modelId="{F03963C2-9F86-422D-8D31-7EA4D6CE2788}" type="presParOf" srcId="{28E48A96-A43C-4620-9B4E-0B720D78D126}" destId="{F32906C4-79F9-4362-8119-81255CF8AAB3}" srcOrd="0" destOrd="0" presId="urn:microsoft.com/office/officeart/2008/layout/HorizontalMultiLevelHierarchy"/>
    <dgm:cxn modelId="{8FEEE4C1-3240-44AB-83C1-475192EA0D48}" type="presParOf" srcId="{F32906C4-79F9-4362-8119-81255CF8AAB3}" destId="{F9B0BC0E-347C-4EC1-BAFD-AB55EC59D94A}" srcOrd="0" destOrd="0" presId="urn:microsoft.com/office/officeart/2008/layout/HorizontalMultiLevelHierarchy"/>
    <dgm:cxn modelId="{0B8F2B54-963E-4271-85BB-5F7D9D288B8C}" type="presParOf" srcId="{F32906C4-79F9-4362-8119-81255CF8AAB3}" destId="{83E7F25C-D477-4DFF-876A-BFBDA4FDD3C9}" srcOrd="1" destOrd="0" presId="urn:microsoft.com/office/officeart/2008/layout/HorizontalMultiLevelHierarchy"/>
    <dgm:cxn modelId="{64F206EA-13DC-404E-BC41-49F9D742D5E7}" type="presParOf" srcId="{83E7F25C-D477-4DFF-876A-BFBDA4FDD3C9}" destId="{F8319178-78DE-4137-99E5-F75E33FFC0F2}" srcOrd="0" destOrd="0" presId="urn:microsoft.com/office/officeart/2008/layout/HorizontalMultiLevelHierarchy"/>
    <dgm:cxn modelId="{681289EE-D6AF-45D2-9E20-4A7EBB1FE0C5}" type="presParOf" srcId="{F8319178-78DE-4137-99E5-F75E33FFC0F2}" destId="{1791F87F-DF14-4E0A-AF58-7A215D7B791C}" srcOrd="0" destOrd="0" presId="urn:microsoft.com/office/officeart/2008/layout/HorizontalMultiLevelHierarchy"/>
    <dgm:cxn modelId="{A2E6E804-5D10-4508-AD35-46101F35C79C}" type="presParOf" srcId="{83E7F25C-D477-4DFF-876A-BFBDA4FDD3C9}" destId="{3F8F1C77-368A-4A38-ADBD-14DD2F19A3B8}" srcOrd="1" destOrd="0" presId="urn:microsoft.com/office/officeart/2008/layout/HorizontalMultiLevelHierarchy"/>
    <dgm:cxn modelId="{487848E8-07EC-40CA-9319-1858603A3FBF}" type="presParOf" srcId="{3F8F1C77-368A-4A38-ADBD-14DD2F19A3B8}" destId="{DA98769C-E20A-45C2-871A-D53E982A1B63}" srcOrd="0" destOrd="0" presId="urn:microsoft.com/office/officeart/2008/layout/HorizontalMultiLevelHierarchy"/>
    <dgm:cxn modelId="{517511B3-E66F-43BE-BC95-75800152FA3E}" type="presParOf" srcId="{3F8F1C77-368A-4A38-ADBD-14DD2F19A3B8}" destId="{5A849BAB-66FE-4B4C-8E6B-67A15605240B}" srcOrd="1" destOrd="0" presId="urn:microsoft.com/office/officeart/2008/layout/HorizontalMultiLevelHierarchy"/>
    <dgm:cxn modelId="{57CA58AA-FF17-4CA2-BBAE-796AE6815C03}" type="presParOf" srcId="{83E7F25C-D477-4DFF-876A-BFBDA4FDD3C9}" destId="{BFAC6B70-023F-45A0-8E7D-A58252C77BF9}" srcOrd="2" destOrd="0" presId="urn:microsoft.com/office/officeart/2008/layout/HorizontalMultiLevelHierarchy"/>
    <dgm:cxn modelId="{1D19C3B9-2AA9-4A52-8200-7BBD1CDD9297}" type="presParOf" srcId="{BFAC6B70-023F-45A0-8E7D-A58252C77BF9}" destId="{74B070BB-A484-49B6-867C-D3F4CD3C7D58}" srcOrd="0" destOrd="0" presId="urn:microsoft.com/office/officeart/2008/layout/HorizontalMultiLevelHierarchy"/>
    <dgm:cxn modelId="{A7C63DD2-01D0-4696-8B2E-9002751142CF}" type="presParOf" srcId="{83E7F25C-D477-4DFF-876A-BFBDA4FDD3C9}" destId="{2EC87973-E4DA-496E-8CE8-A2652087B2A2}" srcOrd="3" destOrd="0" presId="urn:microsoft.com/office/officeart/2008/layout/HorizontalMultiLevelHierarchy"/>
    <dgm:cxn modelId="{35AB70C6-B947-44FF-9F65-FE5E269370A7}" type="presParOf" srcId="{2EC87973-E4DA-496E-8CE8-A2652087B2A2}" destId="{7C6BB139-6A83-4705-B60A-90BCE3EA8D68}" srcOrd="0" destOrd="0" presId="urn:microsoft.com/office/officeart/2008/layout/HorizontalMultiLevelHierarchy"/>
    <dgm:cxn modelId="{7CF9666C-FE4E-489D-9FE1-16C540FA6925}" type="presParOf" srcId="{2EC87973-E4DA-496E-8CE8-A2652087B2A2}" destId="{B8E81D7C-9601-4217-A895-A52ED8FE7EFA}" srcOrd="1" destOrd="0" presId="urn:microsoft.com/office/officeart/2008/layout/HorizontalMultiLevelHierarchy"/>
    <dgm:cxn modelId="{2108F721-DFB2-420B-9EC9-62D1F0DDE437}" type="presParOf" srcId="{83E7F25C-D477-4DFF-876A-BFBDA4FDD3C9}" destId="{49FD4042-957A-4DD9-AA40-C82B1E428344}" srcOrd="4" destOrd="0" presId="urn:microsoft.com/office/officeart/2008/layout/HorizontalMultiLevelHierarchy"/>
    <dgm:cxn modelId="{1DB18953-726E-47C5-812F-F4014EC43BBC}" type="presParOf" srcId="{49FD4042-957A-4DD9-AA40-C82B1E428344}" destId="{B5FDCC32-B52E-4B27-BC16-F8C481BC3676}" srcOrd="0" destOrd="0" presId="urn:microsoft.com/office/officeart/2008/layout/HorizontalMultiLevelHierarchy"/>
    <dgm:cxn modelId="{5BC21161-C716-43AD-8181-B2F57BA63206}" type="presParOf" srcId="{83E7F25C-D477-4DFF-876A-BFBDA4FDD3C9}" destId="{6F921F05-D113-461C-A5A2-761A1966F430}" srcOrd="5" destOrd="0" presId="urn:microsoft.com/office/officeart/2008/layout/HorizontalMultiLevelHierarchy"/>
    <dgm:cxn modelId="{03B948C5-F6B9-4B2C-84A3-95E8C8EBEF60}" type="presParOf" srcId="{6F921F05-D113-461C-A5A2-761A1966F430}" destId="{08CC381A-61B7-4465-BC7E-67FCD17DB0C0}" srcOrd="0" destOrd="0" presId="urn:microsoft.com/office/officeart/2008/layout/HorizontalMultiLevelHierarchy"/>
    <dgm:cxn modelId="{D0312963-0B40-4EF2-9000-E30609B3A3BC}" type="presParOf" srcId="{6F921F05-D113-461C-A5A2-761A1966F430}" destId="{76CFCDB3-4D77-4368-AFF5-4C56BAFDB39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E97F1EB-5A82-4964-8AE1-8AB9C857E39E}" type="doc">
      <dgm:prSet loTypeId="urn:microsoft.com/office/officeart/2005/8/layout/hList3" loCatId="list" qsTypeId="urn:microsoft.com/office/officeart/2005/8/quickstyle/simple5" qsCatId="simple" csTypeId="urn:microsoft.com/office/officeart/2005/8/colors/accent1_2" csCatId="accent1" phldr="1"/>
      <dgm:spPr/>
      <dgm:t>
        <a:bodyPr/>
        <a:lstStyle/>
        <a:p>
          <a:endParaRPr lang="pl-PL"/>
        </a:p>
      </dgm:t>
    </dgm:pt>
    <dgm:pt modelId="{2144E289-21B0-472B-9E16-57C1C5DC12A7}">
      <dgm:prSet phldrT="[Tekst]"/>
      <dgm:spPr/>
      <dgm:t>
        <a:bodyPr/>
        <a:lstStyle/>
        <a:p>
          <a:r>
            <a:rPr lang="pl-PL"/>
            <a:t>Licencja doradcy restrukturyzacyjnego uprawnia do wykonywania czynności:</a:t>
          </a:r>
        </a:p>
      </dgm:t>
    </dgm:pt>
    <dgm:pt modelId="{83BA5FDC-E107-40D5-A2D2-4801C5035C94}" type="parTrans" cxnId="{F961881C-B4DD-4308-A342-C10F11A9F09A}">
      <dgm:prSet/>
      <dgm:spPr/>
      <dgm:t>
        <a:bodyPr/>
        <a:lstStyle/>
        <a:p>
          <a:endParaRPr lang="pl-PL"/>
        </a:p>
      </dgm:t>
    </dgm:pt>
    <dgm:pt modelId="{95F3EACC-40C6-429C-B036-F8A6F79AFA1B}" type="sibTrans" cxnId="{F961881C-B4DD-4308-A342-C10F11A9F09A}">
      <dgm:prSet/>
      <dgm:spPr/>
      <dgm:t>
        <a:bodyPr/>
        <a:lstStyle/>
        <a:p>
          <a:endParaRPr lang="pl-PL"/>
        </a:p>
      </dgm:t>
    </dgm:pt>
    <dgm:pt modelId="{62446217-2B0D-46ED-B81E-09F8273A24EF}">
      <dgm:prSet custT="1"/>
      <dgm:spPr/>
      <dgm:t>
        <a:bodyPr/>
        <a:lstStyle/>
        <a:p>
          <a:r>
            <a:rPr lang="pl-PL" sz="1800" dirty="0" smtClean="0"/>
            <a:t>Doradztwa restrukturyzacyjnego</a:t>
          </a:r>
          <a:endParaRPr lang="pl-PL" sz="1800" dirty="0"/>
        </a:p>
      </dgm:t>
    </dgm:pt>
    <dgm:pt modelId="{F90649B8-5BC0-4B68-B30A-3678ECB2E01F}" type="parTrans" cxnId="{E08503EB-D6A8-4E28-80D3-072ACAD32D99}">
      <dgm:prSet/>
      <dgm:spPr/>
      <dgm:t>
        <a:bodyPr/>
        <a:lstStyle/>
        <a:p>
          <a:endParaRPr lang="pl-PL"/>
        </a:p>
      </dgm:t>
    </dgm:pt>
    <dgm:pt modelId="{C81EE690-4E7C-426E-955D-08E8B9404D49}" type="sibTrans" cxnId="{E08503EB-D6A8-4E28-80D3-072ACAD32D99}">
      <dgm:prSet/>
      <dgm:spPr/>
      <dgm:t>
        <a:bodyPr/>
        <a:lstStyle/>
        <a:p>
          <a:endParaRPr lang="pl-PL"/>
        </a:p>
      </dgm:t>
    </dgm:pt>
    <dgm:pt modelId="{66B384A1-697E-4ADD-A45E-95A92AAC6CD9}">
      <dgm:prSet custT="1"/>
      <dgm:spPr/>
      <dgm:t>
        <a:bodyPr/>
        <a:lstStyle/>
        <a:p>
          <a:pPr algn="l"/>
          <a:r>
            <a:rPr lang="pl-PL" sz="1800" dirty="0"/>
            <a:t>syndyka na podstawie ustawy z dnia 28 lutego 2003 r. - Prawo upadłościowe (Dz. U. z 2015 r. poz. 233 i 978))</a:t>
          </a:r>
        </a:p>
      </dgm:t>
    </dgm:pt>
    <dgm:pt modelId="{03B5B05B-7375-41FF-A100-8EC92728BEBF}" type="parTrans" cxnId="{846B007B-5E46-4C87-A6C5-A2101F87A9B2}">
      <dgm:prSet/>
      <dgm:spPr/>
      <dgm:t>
        <a:bodyPr/>
        <a:lstStyle/>
        <a:p>
          <a:endParaRPr lang="pl-PL"/>
        </a:p>
      </dgm:t>
    </dgm:pt>
    <dgm:pt modelId="{E9612D87-84F2-496B-92DE-72DE4FF0586E}" type="sibTrans" cxnId="{846B007B-5E46-4C87-A6C5-A2101F87A9B2}">
      <dgm:prSet/>
      <dgm:spPr/>
      <dgm:t>
        <a:bodyPr/>
        <a:lstStyle/>
        <a:p>
          <a:endParaRPr lang="pl-PL"/>
        </a:p>
      </dgm:t>
    </dgm:pt>
    <dgm:pt modelId="{3759CC28-4692-4BCE-AF6C-D1F6AFD2070B}">
      <dgm:prSet custT="1"/>
      <dgm:spPr/>
      <dgm:t>
        <a:bodyPr/>
        <a:lstStyle/>
        <a:p>
          <a:r>
            <a:rPr lang="pl-PL" sz="1400" dirty="0"/>
            <a:t>nadzorcy i zarządcy na podstawie ustawy z dnia 15 maja 2015 r. - Prawo restrukturyzacyjne (Dz. U. poz. 978</a:t>
          </a:r>
        </a:p>
      </dgm:t>
    </dgm:pt>
    <dgm:pt modelId="{C23615BF-7E21-4DE4-81E3-60BFE5C52A08}" type="parTrans" cxnId="{0B9A5328-A0CB-4DA6-BA07-DAC1E442C301}">
      <dgm:prSet/>
      <dgm:spPr/>
      <dgm:t>
        <a:bodyPr/>
        <a:lstStyle/>
        <a:p>
          <a:endParaRPr lang="pl-PL"/>
        </a:p>
      </dgm:t>
    </dgm:pt>
    <dgm:pt modelId="{8EFE9F8C-F494-44E7-A595-604A9D176394}" type="sibTrans" cxnId="{0B9A5328-A0CB-4DA6-BA07-DAC1E442C301}">
      <dgm:prSet/>
      <dgm:spPr/>
      <dgm:t>
        <a:bodyPr/>
        <a:lstStyle/>
        <a:p>
          <a:endParaRPr lang="pl-PL"/>
        </a:p>
      </dgm:t>
    </dgm:pt>
    <dgm:pt modelId="{D60846FD-17B0-41C9-8175-49D893A48019}">
      <dgm:prSet/>
      <dgm:spPr/>
      <dgm:t>
        <a:bodyPr/>
        <a:lstStyle/>
        <a:p>
          <a:r>
            <a:rPr lang="pl-PL" dirty="0"/>
            <a:t>z zakresu udzielania porad, opinii i wyjaśnień oraz świadczenie innych usług z zakresu restrukturyzacji i upadłości</a:t>
          </a:r>
        </a:p>
      </dgm:t>
    </dgm:pt>
    <dgm:pt modelId="{0C97A2CD-5338-406C-B10C-E8F4717D7A3D}" type="parTrans" cxnId="{2F0073A8-35A8-4D1D-AC94-3B7460677F4D}">
      <dgm:prSet/>
      <dgm:spPr/>
      <dgm:t>
        <a:bodyPr/>
        <a:lstStyle/>
        <a:p>
          <a:endParaRPr lang="pl-PL"/>
        </a:p>
      </dgm:t>
    </dgm:pt>
    <dgm:pt modelId="{895FBD71-9D91-4091-A38C-89464434B5F5}" type="sibTrans" cxnId="{2F0073A8-35A8-4D1D-AC94-3B7460677F4D}">
      <dgm:prSet/>
      <dgm:spPr/>
      <dgm:t>
        <a:bodyPr/>
        <a:lstStyle/>
        <a:p>
          <a:endParaRPr lang="pl-PL"/>
        </a:p>
      </dgm:t>
    </dgm:pt>
    <dgm:pt modelId="{BD0B4FB5-DAF6-4CF6-8F7C-DAC69A77B23C}">
      <dgm:prSet/>
      <dgm:spPr/>
      <dgm:t>
        <a:bodyPr/>
        <a:lstStyle/>
        <a:p>
          <a:r>
            <a:rPr lang="pl-PL" dirty="0" smtClean="0"/>
            <a:t>zarządcy w egzekucji przez zarząd przymusowy na podstawie Kodeksu postępowania cywilnego</a:t>
          </a:r>
          <a:endParaRPr lang="pl-PL" dirty="0"/>
        </a:p>
      </dgm:t>
    </dgm:pt>
    <dgm:pt modelId="{CAF2247B-BB74-424C-862D-F1EC0A07342E}" type="parTrans" cxnId="{F93D59DE-4853-4E1E-81B6-101249578383}">
      <dgm:prSet/>
      <dgm:spPr/>
      <dgm:t>
        <a:bodyPr/>
        <a:lstStyle/>
        <a:p>
          <a:endParaRPr lang="pl-PL"/>
        </a:p>
      </dgm:t>
    </dgm:pt>
    <dgm:pt modelId="{560FDA96-6F62-4F77-A61A-62786358D0FE}" type="sibTrans" cxnId="{F93D59DE-4853-4E1E-81B6-101249578383}">
      <dgm:prSet/>
      <dgm:spPr/>
      <dgm:t>
        <a:bodyPr/>
        <a:lstStyle/>
        <a:p>
          <a:endParaRPr lang="pl-PL"/>
        </a:p>
      </dgm:t>
    </dgm:pt>
    <dgm:pt modelId="{2E9746D1-E76D-4D29-8A77-5308E38F1434}" type="pres">
      <dgm:prSet presAssocID="{9E97F1EB-5A82-4964-8AE1-8AB9C857E39E}" presName="composite" presStyleCnt="0">
        <dgm:presLayoutVars>
          <dgm:chMax val="1"/>
          <dgm:dir/>
          <dgm:resizeHandles val="exact"/>
        </dgm:presLayoutVars>
      </dgm:prSet>
      <dgm:spPr/>
      <dgm:t>
        <a:bodyPr/>
        <a:lstStyle/>
        <a:p>
          <a:endParaRPr lang="pl-PL"/>
        </a:p>
      </dgm:t>
    </dgm:pt>
    <dgm:pt modelId="{E9B59ED3-6151-489A-B537-5EF623519C86}" type="pres">
      <dgm:prSet presAssocID="{2144E289-21B0-472B-9E16-57C1C5DC12A7}" presName="roof" presStyleLbl="dkBgShp" presStyleIdx="0" presStyleCnt="2" custLinFactY="-41942" custLinFactNeighborX="-1500" custLinFactNeighborY="-100000"/>
      <dgm:spPr/>
      <dgm:t>
        <a:bodyPr/>
        <a:lstStyle/>
        <a:p>
          <a:endParaRPr lang="pl-PL"/>
        </a:p>
      </dgm:t>
    </dgm:pt>
    <dgm:pt modelId="{D97F8990-ADAD-4BAF-85F4-A4320EBACDBE}" type="pres">
      <dgm:prSet presAssocID="{2144E289-21B0-472B-9E16-57C1C5DC12A7}" presName="pillars" presStyleCnt="0"/>
      <dgm:spPr/>
      <dgm:t>
        <a:bodyPr/>
        <a:lstStyle/>
        <a:p>
          <a:endParaRPr lang="pl-PL"/>
        </a:p>
      </dgm:t>
    </dgm:pt>
    <dgm:pt modelId="{C778A9AD-28EB-4CD0-8EB7-A09AFAFFAC61}" type="pres">
      <dgm:prSet presAssocID="{2144E289-21B0-472B-9E16-57C1C5DC12A7}" presName="pillar1" presStyleLbl="node1" presStyleIdx="0" presStyleCnt="5">
        <dgm:presLayoutVars>
          <dgm:bulletEnabled val="1"/>
        </dgm:presLayoutVars>
      </dgm:prSet>
      <dgm:spPr/>
      <dgm:t>
        <a:bodyPr/>
        <a:lstStyle/>
        <a:p>
          <a:endParaRPr lang="pl-PL"/>
        </a:p>
      </dgm:t>
    </dgm:pt>
    <dgm:pt modelId="{631D9FB6-9F2F-4A0F-8545-4DFE20A944DA}" type="pres">
      <dgm:prSet presAssocID="{3759CC28-4692-4BCE-AF6C-D1F6AFD2070B}" presName="pillarX" presStyleLbl="node1" presStyleIdx="1" presStyleCnt="5">
        <dgm:presLayoutVars>
          <dgm:bulletEnabled val="1"/>
        </dgm:presLayoutVars>
      </dgm:prSet>
      <dgm:spPr/>
      <dgm:t>
        <a:bodyPr/>
        <a:lstStyle/>
        <a:p>
          <a:endParaRPr lang="pl-PL"/>
        </a:p>
      </dgm:t>
    </dgm:pt>
    <dgm:pt modelId="{DDDC7F37-88E2-428E-9439-338EE7A45A1A}" type="pres">
      <dgm:prSet presAssocID="{BD0B4FB5-DAF6-4CF6-8F7C-DAC69A77B23C}" presName="pillarX" presStyleLbl="node1" presStyleIdx="2" presStyleCnt="5">
        <dgm:presLayoutVars>
          <dgm:bulletEnabled val="1"/>
        </dgm:presLayoutVars>
      </dgm:prSet>
      <dgm:spPr/>
      <dgm:t>
        <a:bodyPr/>
        <a:lstStyle/>
        <a:p>
          <a:endParaRPr lang="pl-PL"/>
        </a:p>
      </dgm:t>
    </dgm:pt>
    <dgm:pt modelId="{B738377A-BA38-4FCD-8B9E-E3EFF17AF274}" type="pres">
      <dgm:prSet presAssocID="{62446217-2B0D-46ED-B81E-09F8273A24EF}" presName="pillarX" presStyleLbl="node1" presStyleIdx="3" presStyleCnt="5">
        <dgm:presLayoutVars>
          <dgm:bulletEnabled val="1"/>
        </dgm:presLayoutVars>
      </dgm:prSet>
      <dgm:spPr/>
      <dgm:t>
        <a:bodyPr/>
        <a:lstStyle/>
        <a:p>
          <a:endParaRPr lang="pl-PL"/>
        </a:p>
      </dgm:t>
    </dgm:pt>
    <dgm:pt modelId="{250AE7FE-2A1A-4936-89D6-4808011E4243}" type="pres">
      <dgm:prSet presAssocID="{D60846FD-17B0-41C9-8175-49D893A48019}" presName="pillarX" presStyleLbl="node1" presStyleIdx="4" presStyleCnt="5">
        <dgm:presLayoutVars>
          <dgm:bulletEnabled val="1"/>
        </dgm:presLayoutVars>
      </dgm:prSet>
      <dgm:spPr/>
      <dgm:t>
        <a:bodyPr/>
        <a:lstStyle/>
        <a:p>
          <a:endParaRPr lang="pl-PL"/>
        </a:p>
      </dgm:t>
    </dgm:pt>
    <dgm:pt modelId="{44F6C3DA-9D36-4433-A226-5217B285D573}" type="pres">
      <dgm:prSet presAssocID="{2144E289-21B0-472B-9E16-57C1C5DC12A7}" presName="base" presStyleLbl="dkBgShp" presStyleIdx="1" presStyleCnt="2"/>
      <dgm:spPr/>
      <dgm:t>
        <a:bodyPr/>
        <a:lstStyle/>
        <a:p>
          <a:endParaRPr lang="pl-PL"/>
        </a:p>
      </dgm:t>
    </dgm:pt>
  </dgm:ptLst>
  <dgm:cxnLst>
    <dgm:cxn modelId="{E08503EB-D6A8-4E28-80D3-072ACAD32D99}" srcId="{2144E289-21B0-472B-9E16-57C1C5DC12A7}" destId="{62446217-2B0D-46ED-B81E-09F8273A24EF}" srcOrd="3" destOrd="0" parTransId="{F90649B8-5BC0-4B68-B30A-3678ECB2E01F}" sibTransId="{C81EE690-4E7C-426E-955D-08E8B9404D49}"/>
    <dgm:cxn modelId="{F961881C-B4DD-4308-A342-C10F11A9F09A}" srcId="{9E97F1EB-5A82-4964-8AE1-8AB9C857E39E}" destId="{2144E289-21B0-472B-9E16-57C1C5DC12A7}" srcOrd="0" destOrd="0" parTransId="{83BA5FDC-E107-40D5-A2D2-4801C5035C94}" sibTransId="{95F3EACC-40C6-429C-B036-F8A6F79AFA1B}"/>
    <dgm:cxn modelId="{0B860CB6-B752-47D4-B33B-D4EB44CA4821}" type="presOf" srcId="{9E97F1EB-5A82-4964-8AE1-8AB9C857E39E}" destId="{2E9746D1-E76D-4D29-8A77-5308E38F1434}" srcOrd="0" destOrd="0" presId="urn:microsoft.com/office/officeart/2005/8/layout/hList3"/>
    <dgm:cxn modelId="{71AC9BE5-0219-419D-A8CB-0D67534E10E8}" type="presOf" srcId="{62446217-2B0D-46ED-B81E-09F8273A24EF}" destId="{B738377A-BA38-4FCD-8B9E-E3EFF17AF274}" srcOrd="0" destOrd="0" presId="urn:microsoft.com/office/officeart/2005/8/layout/hList3"/>
    <dgm:cxn modelId="{846B007B-5E46-4C87-A6C5-A2101F87A9B2}" srcId="{2144E289-21B0-472B-9E16-57C1C5DC12A7}" destId="{66B384A1-697E-4ADD-A45E-95A92AAC6CD9}" srcOrd="0" destOrd="0" parTransId="{03B5B05B-7375-41FF-A100-8EC92728BEBF}" sibTransId="{E9612D87-84F2-496B-92DE-72DE4FF0586E}"/>
    <dgm:cxn modelId="{0B9A5328-A0CB-4DA6-BA07-DAC1E442C301}" srcId="{2144E289-21B0-472B-9E16-57C1C5DC12A7}" destId="{3759CC28-4692-4BCE-AF6C-D1F6AFD2070B}" srcOrd="1" destOrd="0" parTransId="{C23615BF-7E21-4DE4-81E3-60BFE5C52A08}" sibTransId="{8EFE9F8C-F494-44E7-A595-604A9D176394}"/>
    <dgm:cxn modelId="{6D01B7D9-8942-4D9D-9F3C-D40BB426C226}" type="presOf" srcId="{2144E289-21B0-472B-9E16-57C1C5DC12A7}" destId="{E9B59ED3-6151-489A-B537-5EF623519C86}" srcOrd="0" destOrd="0" presId="urn:microsoft.com/office/officeart/2005/8/layout/hList3"/>
    <dgm:cxn modelId="{F93D59DE-4853-4E1E-81B6-101249578383}" srcId="{2144E289-21B0-472B-9E16-57C1C5DC12A7}" destId="{BD0B4FB5-DAF6-4CF6-8F7C-DAC69A77B23C}" srcOrd="2" destOrd="0" parTransId="{CAF2247B-BB74-424C-862D-F1EC0A07342E}" sibTransId="{560FDA96-6F62-4F77-A61A-62786358D0FE}"/>
    <dgm:cxn modelId="{FD4FCB98-0E9E-4103-AE13-E495EF558F8A}" type="presOf" srcId="{66B384A1-697E-4ADD-A45E-95A92AAC6CD9}" destId="{C778A9AD-28EB-4CD0-8EB7-A09AFAFFAC61}" srcOrd="0" destOrd="0" presId="urn:microsoft.com/office/officeart/2005/8/layout/hList3"/>
    <dgm:cxn modelId="{FBD760F5-BDC4-470B-BBAA-71A2E7736480}" type="presOf" srcId="{D60846FD-17B0-41C9-8175-49D893A48019}" destId="{250AE7FE-2A1A-4936-89D6-4808011E4243}" srcOrd="0" destOrd="0" presId="urn:microsoft.com/office/officeart/2005/8/layout/hList3"/>
    <dgm:cxn modelId="{33AC8E1E-9E42-4C12-A855-2AF861067AB9}" type="presOf" srcId="{BD0B4FB5-DAF6-4CF6-8F7C-DAC69A77B23C}" destId="{DDDC7F37-88E2-428E-9439-338EE7A45A1A}" srcOrd="0" destOrd="0" presId="urn:microsoft.com/office/officeart/2005/8/layout/hList3"/>
    <dgm:cxn modelId="{2F0073A8-35A8-4D1D-AC94-3B7460677F4D}" srcId="{2144E289-21B0-472B-9E16-57C1C5DC12A7}" destId="{D60846FD-17B0-41C9-8175-49D893A48019}" srcOrd="4" destOrd="0" parTransId="{0C97A2CD-5338-406C-B10C-E8F4717D7A3D}" sibTransId="{895FBD71-9D91-4091-A38C-89464434B5F5}"/>
    <dgm:cxn modelId="{FA687D70-ED10-4EB6-B236-10281CE70E61}" type="presOf" srcId="{3759CC28-4692-4BCE-AF6C-D1F6AFD2070B}" destId="{631D9FB6-9F2F-4A0F-8545-4DFE20A944DA}" srcOrd="0" destOrd="0" presId="urn:microsoft.com/office/officeart/2005/8/layout/hList3"/>
    <dgm:cxn modelId="{2071D954-A59E-4B23-8CD0-7331AC77C6CD}" type="presParOf" srcId="{2E9746D1-E76D-4D29-8A77-5308E38F1434}" destId="{E9B59ED3-6151-489A-B537-5EF623519C86}" srcOrd="0" destOrd="0" presId="urn:microsoft.com/office/officeart/2005/8/layout/hList3"/>
    <dgm:cxn modelId="{1A704BE4-3C28-4F15-864D-693672EF9478}" type="presParOf" srcId="{2E9746D1-E76D-4D29-8A77-5308E38F1434}" destId="{D97F8990-ADAD-4BAF-85F4-A4320EBACDBE}" srcOrd="1" destOrd="0" presId="urn:microsoft.com/office/officeart/2005/8/layout/hList3"/>
    <dgm:cxn modelId="{74FA2E25-D3B7-4ABB-A90F-51DCDBBC95ED}" type="presParOf" srcId="{D97F8990-ADAD-4BAF-85F4-A4320EBACDBE}" destId="{C778A9AD-28EB-4CD0-8EB7-A09AFAFFAC61}" srcOrd="0" destOrd="0" presId="urn:microsoft.com/office/officeart/2005/8/layout/hList3"/>
    <dgm:cxn modelId="{EE71EC2A-AA24-4189-9FC8-516677381E73}" type="presParOf" srcId="{D97F8990-ADAD-4BAF-85F4-A4320EBACDBE}" destId="{631D9FB6-9F2F-4A0F-8545-4DFE20A944DA}" srcOrd="1" destOrd="0" presId="urn:microsoft.com/office/officeart/2005/8/layout/hList3"/>
    <dgm:cxn modelId="{4DAE4663-491D-4C3E-8768-10A013F1B2BC}" type="presParOf" srcId="{D97F8990-ADAD-4BAF-85F4-A4320EBACDBE}" destId="{DDDC7F37-88E2-428E-9439-338EE7A45A1A}" srcOrd="2" destOrd="0" presId="urn:microsoft.com/office/officeart/2005/8/layout/hList3"/>
    <dgm:cxn modelId="{7F704BE6-592B-4D6C-ABC3-7AECEE551F89}" type="presParOf" srcId="{D97F8990-ADAD-4BAF-85F4-A4320EBACDBE}" destId="{B738377A-BA38-4FCD-8B9E-E3EFF17AF274}" srcOrd="3" destOrd="0" presId="urn:microsoft.com/office/officeart/2005/8/layout/hList3"/>
    <dgm:cxn modelId="{E26F4004-CA3B-455D-8FAA-D8C6ECAA6CF1}" type="presParOf" srcId="{D97F8990-ADAD-4BAF-85F4-A4320EBACDBE}" destId="{250AE7FE-2A1A-4936-89D6-4808011E4243}" srcOrd="4" destOrd="0" presId="urn:microsoft.com/office/officeart/2005/8/layout/hList3"/>
    <dgm:cxn modelId="{0D49D8BC-72E9-4654-B088-2381F02CA501}" type="presParOf" srcId="{2E9746D1-E76D-4D29-8A77-5308E38F1434}" destId="{44F6C3DA-9D36-4433-A226-5217B285D57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EC78E32-18E5-4FF2-9443-E0AF38836DA1}"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pl-PL"/>
        </a:p>
      </dgm:t>
    </dgm:pt>
    <dgm:pt modelId="{CAE21E22-9FDE-4522-A316-9E58A628CF83}">
      <dgm:prSet phldrT="[Tekst]"/>
      <dgm:spPr/>
      <dgm:t>
        <a:bodyPr/>
        <a:lstStyle/>
        <a:p>
          <a:r>
            <a:rPr lang="pl-PL" dirty="0"/>
            <a:t>Osoba fizyczna posiadająca licencję doradcy restrukturyzacyjnego, prowadząca pozarolniczą działalność gospodarczą powołana do pełnienia funkcji w postępowaniu restrukturyzacyjnym, upadłościowym lub egzekucyjnym </a:t>
          </a:r>
          <a:r>
            <a:rPr lang="pl-PL" b="1" dirty="0"/>
            <a:t>wykonuje czynności w ramach działalności gospodarczej</a:t>
          </a:r>
        </a:p>
      </dgm:t>
    </dgm:pt>
    <dgm:pt modelId="{EC7EEEF5-4249-42E8-8169-C79EF3852D0A}" type="parTrans" cxnId="{40FAB7BE-105D-4BE3-B8E5-87F327F7D7D3}">
      <dgm:prSet/>
      <dgm:spPr/>
      <dgm:t>
        <a:bodyPr/>
        <a:lstStyle/>
        <a:p>
          <a:endParaRPr lang="pl-PL"/>
        </a:p>
      </dgm:t>
    </dgm:pt>
    <dgm:pt modelId="{FC1E781B-3D01-4D00-907B-41AB88BC407A}" type="sibTrans" cxnId="{40FAB7BE-105D-4BE3-B8E5-87F327F7D7D3}">
      <dgm:prSet/>
      <dgm:spPr/>
      <dgm:t>
        <a:bodyPr/>
        <a:lstStyle/>
        <a:p>
          <a:endParaRPr lang="pl-PL"/>
        </a:p>
      </dgm:t>
    </dgm:pt>
    <dgm:pt modelId="{804B59F5-BECA-4836-A68A-C88CCDEA32BD}">
      <dgm:prSet phldrT="[Tekst]"/>
      <dgm:spPr/>
      <dgm:t>
        <a:bodyPr/>
        <a:lstStyle/>
        <a:p>
          <a:r>
            <a:rPr lang="pl-PL" dirty="0"/>
            <a:t>Osoba fizyczna posiadająca licencję doradcy restrukturyzacyjnego jest </a:t>
          </a:r>
          <a:r>
            <a:rPr lang="pl-PL" b="1" dirty="0"/>
            <a:t>obowiązana do kształcenia ustawicznego</a:t>
          </a:r>
          <a:r>
            <a:rPr lang="pl-PL" dirty="0"/>
            <a:t> w celu podnoszenia kwalifikacji i umiejętności zawodowych</a:t>
          </a:r>
        </a:p>
      </dgm:t>
    </dgm:pt>
    <dgm:pt modelId="{11AE9623-7856-4DFF-B8A4-FDD784E75B99}" type="parTrans" cxnId="{C5AA5886-683C-46C3-9D56-668A42934183}">
      <dgm:prSet/>
      <dgm:spPr/>
      <dgm:t>
        <a:bodyPr/>
        <a:lstStyle/>
        <a:p>
          <a:endParaRPr lang="pl-PL"/>
        </a:p>
      </dgm:t>
    </dgm:pt>
    <dgm:pt modelId="{E65DC3D3-5D43-41FB-9E34-54F55BBE547E}" type="sibTrans" cxnId="{C5AA5886-683C-46C3-9D56-668A42934183}">
      <dgm:prSet/>
      <dgm:spPr/>
      <dgm:t>
        <a:bodyPr/>
        <a:lstStyle/>
        <a:p>
          <a:endParaRPr lang="pl-PL"/>
        </a:p>
      </dgm:t>
    </dgm:pt>
    <dgm:pt modelId="{CE0C586E-A776-4E29-8C73-AFB25AD08EF2}" type="pres">
      <dgm:prSet presAssocID="{8EC78E32-18E5-4FF2-9443-E0AF38836DA1}" presName="compositeShape" presStyleCnt="0">
        <dgm:presLayoutVars>
          <dgm:chMax val="2"/>
          <dgm:dir/>
          <dgm:resizeHandles val="exact"/>
        </dgm:presLayoutVars>
      </dgm:prSet>
      <dgm:spPr/>
      <dgm:t>
        <a:bodyPr/>
        <a:lstStyle/>
        <a:p>
          <a:endParaRPr lang="pl-PL"/>
        </a:p>
      </dgm:t>
    </dgm:pt>
    <dgm:pt modelId="{12B6C85E-EC67-4736-ADCD-A991D565FBD9}" type="pres">
      <dgm:prSet presAssocID="{CAE21E22-9FDE-4522-A316-9E58A628CF83}" presName="upArrow" presStyleLbl="node1" presStyleIdx="0" presStyleCnt="2"/>
      <dgm:spPr/>
    </dgm:pt>
    <dgm:pt modelId="{3F2AAB9D-6810-4CDB-B60B-0118996D025D}" type="pres">
      <dgm:prSet presAssocID="{CAE21E22-9FDE-4522-A316-9E58A628CF83}" presName="upArrowText" presStyleLbl="revTx" presStyleIdx="0" presStyleCnt="2">
        <dgm:presLayoutVars>
          <dgm:chMax val="0"/>
          <dgm:bulletEnabled val="1"/>
        </dgm:presLayoutVars>
      </dgm:prSet>
      <dgm:spPr/>
      <dgm:t>
        <a:bodyPr/>
        <a:lstStyle/>
        <a:p>
          <a:endParaRPr lang="pl-PL"/>
        </a:p>
      </dgm:t>
    </dgm:pt>
    <dgm:pt modelId="{A0F22953-B8D2-4F0E-8CEB-6DD367F91C15}" type="pres">
      <dgm:prSet presAssocID="{804B59F5-BECA-4836-A68A-C88CCDEA32BD}" presName="downArrow" presStyleLbl="node1" presStyleIdx="1" presStyleCnt="2"/>
      <dgm:spPr/>
    </dgm:pt>
    <dgm:pt modelId="{2D72294C-6B99-46B3-B78D-500E6F9230C7}" type="pres">
      <dgm:prSet presAssocID="{804B59F5-BECA-4836-A68A-C88CCDEA32BD}" presName="downArrowText" presStyleLbl="revTx" presStyleIdx="1" presStyleCnt="2">
        <dgm:presLayoutVars>
          <dgm:chMax val="0"/>
          <dgm:bulletEnabled val="1"/>
        </dgm:presLayoutVars>
      </dgm:prSet>
      <dgm:spPr/>
      <dgm:t>
        <a:bodyPr/>
        <a:lstStyle/>
        <a:p>
          <a:endParaRPr lang="pl-PL"/>
        </a:p>
      </dgm:t>
    </dgm:pt>
  </dgm:ptLst>
  <dgm:cxnLst>
    <dgm:cxn modelId="{C5AA5886-683C-46C3-9D56-668A42934183}" srcId="{8EC78E32-18E5-4FF2-9443-E0AF38836DA1}" destId="{804B59F5-BECA-4836-A68A-C88CCDEA32BD}" srcOrd="1" destOrd="0" parTransId="{11AE9623-7856-4DFF-B8A4-FDD784E75B99}" sibTransId="{E65DC3D3-5D43-41FB-9E34-54F55BBE547E}"/>
    <dgm:cxn modelId="{40FAB7BE-105D-4BE3-B8E5-87F327F7D7D3}" srcId="{8EC78E32-18E5-4FF2-9443-E0AF38836DA1}" destId="{CAE21E22-9FDE-4522-A316-9E58A628CF83}" srcOrd="0" destOrd="0" parTransId="{EC7EEEF5-4249-42E8-8169-C79EF3852D0A}" sibTransId="{FC1E781B-3D01-4D00-907B-41AB88BC407A}"/>
    <dgm:cxn modelId="{C5DE8C85-7E75-433F-9FFD-436D3951FFB5}" type="presOf" srcId="{CAE21E22-9FDE-4522-A316-9E58A628CF83}" destId="{3F2AAB9D-6810-4CDB-B60B-0118996D025D}" srcOrd="0" destOrd="0" presId="urn:microsoft.com/office/officeart/2005/8/layout/arrow4"/>
    <dgm:cxn modelId="{C7A4CE37-9083-4CC6-A9F0-910D129D6502}" type="presOf" srcId="{8EC78E32-18E5-4FF2-9443-E0AF38836DA1}" destId="{CE0C586E-A776-4E29-8C73-AFB25AD08EF2}" srcOrd="0" destOrd="0" presId="urn:microsoft.com/office/officeart/2005/8/layout/arrow4"/>
    <dgm:cxn modelId="{B27BA5A8-09AE-4812-972E-B34EACC4BC14}" type="presOf" srcId="{804B59F5-BECA-4836-A68A-C88CCDEA32BD}" destId="{2D72294C-6B99-46B3-B78D-500E6F9230C7}" srcOrd="0" destOrd="0" presId="urn:microsoft.com/office/officeart/2005/8/layout/arrow4"/>
    <dgm:cxn modelId="{30E147BE-1C07-40F7-890A-2291D885A757}" type="presParOf" srcId="{CE0C586E-A776-4E29-8C73-AFB25AD08EF2}" destId="{12B6C85E-EC67-4736-ADCD-A991D565FBD9}" srcOrd="0" destOrd="0" presId="urn:microsoft.com/office/officeart/2005/8/layout/arrow4"/>
    <dgm:cxn modelId="{6C378DC6-66E2-46E9-A323-A9214B81443F}" type="presParOf" srcId="{CE0C586E-A776-4E29-8C73-AFB25AD08EF2}" destId="{3F2AAB9D-6810-4CDB-B60B-0118996D025D}" srcOrd="1" destOrd="0" presId="urn:microsoft.com/office/officeart/2005/8/layout/arrow4"/>
    <dgm:cxn modelId="{D47E50DB-53C3-4811-A307-50D22B26874A}" type="presParOf" srcId="{CE0C586E-A776-4E29-8C73-AFB25AD08EF2}" destId="{A0F22953-B8D2-4F0E-8CEB-6DD367F91C15}" srcOrd="2" destOrd="0" presId="urn:microsoft.com/office/officeart/2005/8/layout/arrow4"/>
    <dgm:cxn modelId="{543F7277-7C99-4578-AAD3-0DF29244F175}" type="presParOf" srcId="{CE0C586E-A776-4E29-8C73-AFB25AD08EF2}" destId="{2D72294C-6B99-46B3-B78D-500E6F9230C7}"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D34039A-1A3B-49D2-B82B-66005AF8CEA5}"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pl-PL"/>
        </a:p>
      </dgm:t>
    </dgm:pt>
    <dgm:pt modelId="{3A4659D7-1390-4C2A-BF20-A55965A6BF28}">
      <dgm:prSet phldrT="[Tekst]"/>
      <dgm:spPr/>
      <dgm:t>
        <a:bodyPr/>
        <a:lstStyle/>
        <a:p>
          <a:r>
            <a:rPr lang="pl-PL"/>
            <a:t>kryteria wyboru doradcy restrukturyzacyjnego</a:t>
          </a:r>
        </a:p>
      </dgm:t>
    </dgm:pt>
    <dgm:pt modelId="{081D13AD-E85D-4A11-B5D4-9776681D3A32}" type="parTrans" cxnId="{6D9BD10D-C6E5-4F95-9428-DC186AB4ADFA}">
      <dgm:prSet/>
      <dgm:spPr/>
      <dgm:t>
        <a:bodyPr/>
        <a:lstStyle/>
        <a:p>
          <a:endParaRPr lang="pl-PL"/>
        </a:p>
      </dgm:t>
    </dgm:pt>
    <dgm:pt modelId="{FEE3EC6B-6F9E-48D4-B13A-D346D7E16AD4}" type="sibTrans" cxnId="{6D9BD10D-C6E5-4F95-9428-DC186AB4ADFA}">
      <dgm:prSet/>
      <dgm:spPr/>
      <dgm:t>
        <a:bodyPr/>
        <a:lstStyle/>
        <a:p>
          <a:endParaRPr lang="pl-PL"/>
        </a:p>
      </dgm:t>
    </dgm:pt>
    <dgm:pt modelId="{D817F6B4-6957-4981-A050-5D6E00E7A404}">
      <dgm:prSet phldrT="[Tekst]"/>
      <dgm:spPr/>
      <dgm:t>
        <a:bodyPr/>
        <a:lstStyle/>
        <a:p>
          <a:r>
            <a:rPr lang="pl-PL" dirty="0"/>
            <a:t>wysokość posiadanego ubezpieczenia od odpowiedzialności cywilnej za wyrządzoną szkodę </a:t>
          </a:r>
        </a:p>
      </dgm:t>
    </dgm:pt>
    <dgm:pt modelId="{2257BA1C-8BBD-4376-B03B-A877CE50F9B3}" type="parTrans" cxnId="{60F5F1B0-E809-4F50-9695-FBE80D0DFB75}">
      <dgm:prSet/>
      <dgm:spPr/>
      <dgm:t>
        <a:bodyPr/>
        <a:lstStyle/>
        <a:p>
          <a:endParaRPr lang="pl-PL"/>
        </a:p>
      </dgm:t>
    </dgm:pt>
    <dgm:pt modelId="{8AF912E3-DD84-465F-A5D8-CC2A2ADC97A0}" type="sibTrans" cxnId="{60F5F1B0-E809-4F50-9695-FBE80D0DFB75}">
      <dgm:prSet/>
      <dgm:spPr/>
      <dgm:t>
        <a:bodyPr/>
        <a:lstStyle/>
        <a:p>
          <a:endParaRPr lang="pl-PL"/>
        </a:p>
      </dgm:t>
    </dgm:pt>
    <dgm:pt modelId="{EB63908D-D57B-4ABE-84BB-413DD7D17CD5}">
      <dgm:prSet phldrT="[Tekst]"/>
      <dgm:spPr/>
      <dgm:t>
        <a:bodyPr/>
        <a:lstStyle/>
        <a:p>
          <a:r>
            <a:rPr lang="pl-PL"/>
            <a:t>forma prowadzenia działalności   </a:t>
          </a:r>
        </a:p>
      </dgm:t>
    </dgm:pt>
    <dgm:pt modelId="{04A3624F-997C-4466-AB58-6E71FFB7DE4B}" type="parTrans" cxnId="{9F1D24D3-720C-42CE-95D6-A9AB5A7DDA16}">
      <dgm:prSet/>
      <dgm:spPr/>
      <dgm:t>
        <a:bodyPr/>
        <a:lstStyle/>
        <a:p>
          <a:endParaRPr lang="pl-PL"/>
        </a:p>
      </dgm:t>
    </dgm:pt>
    <dgm:pt modelId="{5F9B1DB3-34AD-43E7-9822-0A5CCE20D104}" type="sibTrans" cxnId="{9F1D24D3-720C-42CE-95D6-A9AB5A7DDA16}">
      <dgm:prSet/>
      <dgm:spPr/>
      <dgm:t>
        <a:bodyPr/>
        <a:lstStyle/>
        <a:p>
          <a:endParaRPr lang="pl-PL"/>
        </a:p>
      </dgm:t>
    </dgm:pt>
    <dgm:pt modelId="{EA2146D6-4E95-485E-92C8-AC7600A9F776}">
      <dgm:prSet phldrT="[Tekst]"/>
      <dgm:spPr/>
      <dgm:t>
        <a:bodyPr/>
        <a:lstStyle/>
        <a:p>
          <a:r>
            <a:rPr lang="pl-PL"/>
            <a:t>doświadczenie </a:t>
          </a:r>
        </a:p>
      </dgm:t>
    </dgm:pt>
    <dgm:pt modelId="{AAC018DC-94B1-438A-9A30-88E8A4C66308}" type="parTrans" cxnId="{0A5C6EF0-1E96-4249-88AF-1E37DC34FCB2}">
      <dgm:prSet/>
      <dgm:spPr/>
      <dgm:t>
        <a:bodyPr/>
        <a:lstStyle/>
        <a:p>
          <a:endParaRPr lang="pl-PL"/>
        </a:p>
      </dgm:t>
    </dgm:pt>
    <dgm:pt modelId="{697FB51C-B42F-4893-B87F-BADAEF21FD56}" type="sibTrans" cxnId="{0A5C6EF0-1E96-4249-88AF-1E37DC34FCB2}">
      <dgm:prSet/>
      <dgm:spPr/>
      <dgm:t>
        <a:bodyPr/>
        <a:lstStyle/>
        <a:p>
          <a:endParaRPr lang="pl-PL"/>
        </a:p>
      </dgm:t>
    </dgm:pt>
    <dgm:pt modelId="{473DC3F9-680B-431A-AC84-112EB9C1F0D4}" type="pres">
      <dgm:prSet presAssocID="{7D34039A-1A3B-49D2-B82B-66005AF8CEA5}" presName="Name0" presStyleCnt="0">
        <dgm:presLayoutVars>
          <dgm:chMax val="1"/>
          <dgm:chPref val="1"/>
          <dgm:dir/>
          <dgm:animOne val="branch"/>
          <dgm:animLvl val="lvl"/>
        </dgm:presLayoutVars>
      </dgm:prSet>
      <dgm:spPr/>
      <dgm:t>
        <a:bodyPr/>
        <a:lstStyle/>
        <a:p>
          <a:endParaRPr lang="pl-PL"/>
        </a:p>
      </dgm:t>
    </dgm:pt>
    <dgm:pt modelId="{B1F62D19-15C6-42F3-B83C-211B68164493}" type="pres">
      <dgm:prSet presAssocID="{3A4659D7-1390-4C2A-BF20-A55965A6BF28}" presName="singleCycle" presStyleCnt="0"/>
      <dgm:spPr/>
    </dgm:pt>
    <dgm:pt modelId="{0BEAF295-9D9A-4FA6-B6D1-F19E3D006209}" type="pres">
      <dgm:prSet presAssocID="{3A4659D7-1390-4C2A-BF20-A55965A6BF28}" presName="singleCenter" presStyleLbl="node1" presStyleIdx="0" presStyleCnt="4" custScaleX="332191" custScaleY="104891" custLinFactNeighborX="248" custLinFactNeighborY="-13389">
        <dgm:presLayoutVars>
          <dgm:chMax val="7"/>
          <dgm:chPref val="7"/>
        </dgm:presLayoutVars>
      </dgm:prSet>
      <dgm:spPr/>
      <dgm:t>
        <a:bodyPr/>
        <a:lstStyle/>
        <a:p>
          <a:endParaRPr lang="pl-PL"/>
        </a:p>
      </dgm:t>
    </dgm:pt>
    <dgm:pt modelId="{13CF19F5-2435-461A-8756-70C55FA0668A}" type="pres">
      <dgm:prSet presAssocID="{2257BA1C-8BBD-4376-B03B-A877CE50F9B3}" presName="Name56" presStyleLbl="parChTrans1D2" presStyleIdx="0" presStyleCnt="3"/>
      <dgm:spPr/>
      <dgm:t>
        <a:bodyPr/>
        <a:lstStyle/>
        <a:p>
          <a:endParaRPr lang="pl-PL"/>
        </a:p>
      </dgm:t>
    </dgm:pt>
    <dgm:pt modelId="{83F85A0A-E7F6-4F01-8CDD-EF4189412A4B}" type="pres">
      <dgm:prSet presAssocID="{D817F6B4-6957-4981-A050-5D6E00E7A404}" presName="text0" presStyleLbl="node1" presStyleIdx="1" presStyleCnt="4" custScaleX="779555">
        <dgm:presLayoutVars>
          <dgm:bulletEnabled val="1"/>
        </dgm:presLayoutVars>
      </dgm:prSet>
      <dgm:spPr/>
      <dgm:t>
        <a:bodyPr/>
        <a:lstStyle/>
        <a:p>
          <a:endParaRPr lang="pl-PL"/>
        </a:p>
      </dgm:t>
    </dgm:pt>
    <dgm:pt modelId="{943604BE-16AE-4041-ABB7-1CF2F1460A1B}" type="pres">
      <dgm:prSet presAssocID="{04A3624F-997C-4466-AB58-6E71FFB7DE4B}" presName="Name56" presStyleLbl="parChTrans1D2" presStyleIdx="1" presStyleCnt="3"/>
      <dgm:spPr/>
      <dgm:t>
        <a:bodyPr/>
        <a:lstStyle/>
        <a:p>
          <a:endParaRPr lang="pl-PL"/>
        </a:p>
      </dgm:t>
    </dgm:pt>
    <dgm:pt modelId="{BAF6D3C3-8D5E-4916-B3B8-350227A9EED5}" type="pres">
      <dgm:prSet presAssocID="{EB63908D-D57B-4ABE-84BB-413DD7D17CD5}" presName="text0" presStyleLbl="node1" presStyleIdx="2" presStyleCnt="4" custScaleX="455681">
        <dgm:presLayoutVars>
          <dgm:bulletEnabled val="1"/>
        </dgm:presLayoutVars>
      </dgm:prSet>
      <dgm:spPr/>
      <dgm:t>
        <a:bodyPr/>
        <a:lstStyle/>
        <a:p>
          <a:endParaRPr lang="pl-PL"/>
        </a:p>
      </dgm:t>
    </dgm:pt>
    <dgm:pt modelId="{C09CD40D-BC3F-48F8-BF98-D0108706F757}" type="pres">
      <dgm:prSet presAssocID="{AAC018DC-94B1-438A-9A30-88E8A4C66308}" presName="Name56" presStyleLbl="parChTrans1D2" presStyleIdx="2" presStyleCnt="3"/>
      <dgm:spPr/>
      <dgm:t>
        <a:bodyPr/>
        <a:lstStyle/>
        <a:p>
          <a:endParaRPr lang="pl-PL"/>
        </a:p>
      </dgm:t>
    </dgm:pt>
    <dgm:pt modelId="{6C5625A8-E4E8-45F6-B983-03E4434397F6}" type="pres">
      <dgm:prSet presAssocID="{EA2146D6-4E95-485E-92C8-AC7600A9F776}" presName="text0" presStyleLbl="node1" presStyleIdx="3" presStyleCnt="4" custScaleX="343054" custRadScaleRad="128629" custRadScaleInc="13468">
        <dgm:presLayoutVars>
          <dgm:bulletEnabled val="1"/>
        </dgm:presLayoutVars>
      </dgm:prSet>
      <dgm:spPr/>
      <dgm:t>
        <a:bodyPr/>
        <a:lstStyle/>
        <a:p>
          <a:endParaRPr lang="pl-PL"/>
        </a:p>
      </dgm:t>
    </dgm:pt>
  </dgm:ptLst>
  <dgm:cxnLst>
    <dgm:cxn modelId="{ECFCEA0F-1060-4C73-A992-67C62965BC3D}" type="presOf" srcId="{D817F6B4-6957-4981-A050-5D6E00E7A404}" destId="{83F85A0A-E7F6-4F01-8CDD-EF4189412A4B}" srcOrd="0" destOrd="0" presId="urn:microsoft.com/office/officeart/2008/layout/RadialCluster"/>
    <dgm:cxn modelId="{2DB71973-14A8-4C21-B501-1E12801B0ED9}" type="presOf" srcId="{2257BA1C-8BBD-4376-B03B-A877CE50F9B3}" destId="{13CF19F5-2435-461A-8756-70C55FA0668A}" srcOrd="0" destOrd="0" presId="urn:microsoft.com/office/officeart/2008/layout/RadialCluster"/>
    <dgm:cxn modelId="{0A5C6EF0-1E96-4249-88AF-1E37DC34FCB2}" srcId="{3A4659D7-1390-4C2A-BF20-A55965A6BF28}" destId="{EA2146D6-4E95-485E-92C8-AC7600A9F776}" srcOrd="2" destOrd="0" parTransId="{AAC018DC-94B1-438A-9A30-88E8A4C66308}" sibTransId="{697FB51C-B42F-4893-B87F-BADAEF21FD56}"/>
    <dgm:cxn modelId="{7165D6F9-313C-4D8E-9067-8830F7F8104E}" type="presOf" srcId="{EB63908D-D57B-4ABE-84BB-413DD7D17CD5}" destId="{BAF6D3C3-8D5E-4916-B3B8-350227A9EED5}" srcOrd="0" destOrd="0" presId="urn:microsoft.com/office/officeart/2008/layout/RadialCluster"/>
    <dgm:cxn modelId="{EB3679F1-B1E1-42FE-8811-266883B24A34}" type="presOf" srcId="{EA2146D6-4E95-485E-92C8-AC7600A9F776}" destId="{6C5625A8-E4E8-45F6-B983-03E4434397F6}" srcOrd="0" destOrd="0" presId="urn:microsoft.com/office/officeart/2008/layout/RadialCluster"/>
    <dgm:cxn modelId="{EC76550A-1750-4DD5-9E9B-84D9D63B1291}" type="presOf" srcId="{AAC018DC-94B1-438A-9A30-88E8A4C66308}" destId="{C09CD40D-BC3F-48F8-BF98-D0108706F757}" srcOrd="0" destOrd="0" presId="urn:microsoft.com/office/officeart/2008/layout/RadialCluster"/>
    <dgm:cxn modelId="{9F1D24D3-720C-42CE-95D6-A9AB5A7DDA16}" srcId="{3A4659D7-1390-4C2A-BF20-A55965A6BF28}" destId="{EB63908D-D57B-4ABE-84BB-413DD7D17CD5}" srcOrd="1" destOrd="0" parTransId="{04A3624F-997C-4466-AB58-6E71FFB7DE4B}" sibTransId="{5F9B1DB3-34AD-43E7-9822-0A5CCE20D104}"/>
    <dgm:cxn modelId="{4554C116-E7E2-4B21-9159-64DF4430E625}" type="presOf" srcId="{7D34039A-1A3B-49D2-B82B-66005AF8CEA5}" destId="{473DC3F9-680B-431A-AC84-112EB9C1F0D4}" srcOrd="0" destOrd="0" presId="urn:microsoft.com/office/officeart/2008/layout/RadialCluster"/>
    <dgm:cxn modelId="{9E797F43-1172-45C9-B55A-8A5F54A7129E}" type="presOf" srcId="{04A3624F-997C-4466-AB58-6E71FFB7DE4B}" destId="{943604BE-16AE-4041-ABB7-1CF2F1460A1B}" srcOrd="0" destOrd="0" presId="urn:microsoft.com/office/officeart/2008/layout/RadialCluster"/>
    <dgm:cxn modelId="{6D9BD10D-C6E5-4F95-9428-DC186AB4ADFA}" srcId="{7D34039A-1A3B-49D2-B82B-66005AF8CEA5}" destId="{3A4659D7-1390-4C2A-BF20-A55965A6BF28}" srcOrd="0" destOrd="0" parTransId="{081D13AD-E85D-4A11-B5D4-9776681D3A32}" sibTransId="{FEE3EC6B-6F9E-48D4-B13A-D346D7E16AD4}"/>
    <dgm:cxn modelId="{60F5F1B0-E809-4F50-9695-FBE80D0DFB75}" srcId="{3A4659D7-1390-4C2A-BF20-A55965A6BF28}" destId="{D817F6B4-6957-4981-A050-5D6E00E7A404}" srcOrd="0" destOrd="0" parTransId="{2257BA1C-8BBD-4376-B03B-A877CE50F9B3}" sibTransId="{8AF912E3-DD84-465F-A5D8-CC2A2ADC97A0}"/>
    <dgm:cxn modelId="{4F58851B-0D7D-41F9-B2FF-B0453144CE6F}" type="presOf" srcId="{3A4659D7-1390-4C2A-BF20-A55965A6BF28}" destId="{0BEAF295-9D9A-4FA6-B6D1-F19E3D006209}" srcOrd="0" destOrd="0" presId="urn:microsoft.com/office/officeart/2008/layout/RadialCluster"/>
    <dgm:cxn modelId="{A3976706-02E1-4805-823F-4B3EA114F63A}" type="presParOf" srcId="{473DC3F9-680B-431A-AC84-112EB9C1F0D4}" destId="{B1F62D19-15C6-42F3-B83C-211B68164493}" srcOrd="0" destOrd="0" presId="urn:microsoft.com/office/officeart/2008/layout/RadialCluster"/>
    <dgm:cxn modelId="{C0721E32-7735-41A9-B501-70F4978B356C}" type="presParOf" srcId="{B1F62D19-15C6-42F3-B83C-211B68164493}" destId="{0BEAF295-9D9A-4FA6-B6D1-F19E3D006209}" srcOrd="0" destOrd="0" presId="urn:microsoft.com/office/officeart/2008/layout/RadialCluster"/>
    <dgm:cxn modelId="{23576590-FE23-4D65-8CFE-E99FA6786D44}" type="presParOf" srcId="{B1F62D19-15C6-42F3-B83C-211B68164493}" destId="{13CF19F5-2435-461A-8756-70C55FA0668A}" srcOrd="1" destOrd="0" presId="urn:microsoft.com/office/officeart/2008/layout/RadialCluster"/>
    <dgm:cxn modelId="{E2278A27-C1BA-45A0-8156-318787BED88C}" type="presParOf" srcId="{B1F62D19-15C6-42F3-B83C-211B68164493}" destId="{83F85A0A-E7F6-4F01-8CDD-EF4189412A4B}" srcOrd="2" destOrd="0" presId="urn:microsoft.com/office/officeart/2008/layout/RadialCluster"/>
    <dgm:cxn modelId="{F14396EB-426D-42AE-BF37-D050C8124B66}" type="presParOf" srcId="{B1F62D19-15C6-42F3-B83C-211B68164493}" destId="{943604BE-16AE-4041-ABB7-1CF2F1460A1B}" srcOrd="3" destOrd="0" presId="urn:microsoft.com/office/officeart/2008/layout/RadialCluster"/>
    <dgm:cxn modelId="{9AEF77B1-F034-4069-AB07-8719601ACE37}" type="presParOf" srcId="{B1F62D19-15C6-42F3-B83C-211B68164493}" destId="{BAF6D3C3-8D5E-4916-B3B8-350227A9EED5}" srcOrd="4" destOrd="0" presId="urn:microsoft.com/office/officeart/2008/layout/RadialCluster"/>
    <dgm:cxn modelId="{BF2714E5-14D5-4882-8DAD-3753ECBCD0C8}" type="presParOf" srcId="{B1F62D19-15C6-42F3-B83C-211B68164493}" destId="{C09CD40D-BC3F-48F8-BF98-D0108706F757}" srcOrd="5" destOrd="0" presId="urn:microsoft.com/office/officeart/2008/layout/RadialCluster"/>
    <dgm:cxn modelId="{E2B82F95-3B21-4491-97EF-9CDF585A4E38}" type="presParOf" srcId="{B1F62D19-15C6-42F3-B83C-211B68164493}" destId="{6C5625A8-E4E8-45F6-B983-03E4434397F6}"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16EC83D-A173-468A-BE4E-62544AC5EBE6}" type="doc">
      <dgm:prSet loTypeId="urn:microsoft.com/office/officeart/2005/8/layout/equation2" loCatId="process" qsTypeId="urn:microsoft.com/office/officeart/2005/8/quickstyle/simple1" qsCatId="simple" csTypeId="urn:microsoft.com/office/officeart/2005/8/colors/accent1_2" csCatId="accent1" phldr="1"/>
      <dgm:spPr/>
    </dgm:pt>
    <dgm:pt modelId="{410C7A76-1C85-4E8E-99E2-616FFDC4B3C1}" type="pres">
      <dgm:prSet presAssocID="{716EC83D-A173-468A-BE4E-62544AC5EBE6}" presName="Name0" presStyleCnt="0">
        <dgm:presLayoutVars>
          <dgm:dir/>
          <dgm:resizeHandles val="exact"/>
        </dgm:presLayoutVars>
      </dgm:prSet>
      <dgm:spPr/>
    </dgm:pt>
  </dgm:ptLst>
  <dgm:cxnLst>
    <dgm:cxn modelId="{38620A74-C3ED-4836-9C51-73D7D600A485}" type="presOf" srcId="{716EC83D-A173-468A-BE4E-62544AC5EBE6}" destId="{410C7A76-1C85-4E8E-99E2-616FFDC4B3C1}" srcOrd="0" destOrd="0" presId="urn:microsoft.com/office/officeart/2005/8/layout/equati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AA91AC-F77D-4F92-9375-6E16CD71B79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l-PL"/>
        </a:p>
      </dgm:t>
    </dgm:pt>
    <dgm:pt modelId="{0F0B3235-6549-4BCC-A305-3F0B0F5B3291}">
      <dgm:prSet phldrT="[Tekst]" custT="1"/>
      <dgm:spPr/>
      <dgm:t>
        <a:bodyPr/>
        <a:lstStyle/>
        <a:p>
          <a:pPr algn="just"/>
          <a:r>
            <a:rPr lang="pl-PL" sz="2400" dirty="0" smtClean="0">
              <a:latin typeface="Times New Roman" panose="02020603050405020304" pitchFamily="18" charset="0"/>
              <a:ea typeface="Tahoma" panose="020B0604030504040204" pitchFamily="34" charset="0"/>
              <a:cs typeface="Times New Roman" panose="02020603050405020304" pitchFamily="18" charset="0"/>
            </a:rPr>
            <a:t>To zespół norm prawnych określających prawa i obowiązki podmiotów tego postępowania w celu uregulowania relacji pomiędzy niewypłacalnym lub zagrożonym niewypłacalnością dłużnikiem a wierzycielami (bez względu na źródło powstania zobowiązań).</a:t>
          </a:r>
          <a:endParaRPr lang="pl-PL" sz="2400" dirty="0">
            <a:latin typeface="Times New Roman" panose="02020603050405020304" pitchFamily="18" charset="0"/>
            <a:ea typeface="Tahoma" panose="020B0604030504040204" pitchFamily="34" charset="0"/>
            <a:cs typeface="Times New Roman" panose="02020603050405020304" pitchFamily="18" charset="0"/>
          </a:endParaRPr>
        </a:p>
      </dgm:t>
    </dgm:pt>
    <dgm:pt modelId="{F1136F53-4FD4-4E15-B427-D2B64DDD54CE}" type="parTrans" cxnId="{8A27B447-6E4B-4C2E-9BF8-140BC3B99D71}">
      <dgm:prSet/>
      <dgm:spPr/>
      <dgm:t>
        <a:bodyPr/>
        <a:lstStyle/>
        <a:p>
          <a:endParaRPr lang="pl-PL"/>
        </a:p>
      </dgm:t>
    </dgm:pt>
    <dgm:pt modelId="{FC7456F1-ED91-47BA-ABA5-E4EDFE400586}" type="sibTrans" cxnId="{8A27B447-6E4B-4C2E-9BF8-140BC3B99D71}">
      <dgm:prSet/>
      <dgm:spPr/>
      <dgm:t>
        <a:bodyPr/>
        <a:lstStyle/>
        <a:p>
          <a:endParaRPr lang="pl-PL"/>
        </a:p>
      </dgm:t>
    </dgm:pt>
    <dgm:pt modelId="{C7D3280F-CF13-4F60-ABC2-66FAEFA3ABB1}">
      <dgm:prSet phldrT="[Tekst]" custT="1"/>
      <dgm:spPr/>
      <dgm:t>
        <a:bodyPr/>
        <a:lstStyle/>
        <a:p>
          <a:pPr algn="just"/>
          <a:r>
            <a:rPr lang="pl-PL" sz="2000" dirty="0" smtClean="0">
              <a:latin typeface="Times New Roman" panose="02020603050405020304" pitchFamily="18" charset="0"/>
              <a:cs typeface="Times New Roman" panose="02020603050405020304" pitchFamily="18" charset="0"/>
            </a:rPr>
            <a:t>Normy te należą do gałęzi prawa cywilnego (prywatnego), ale również do prawa publicznego (z zakresu kompetencji organów, pomocy publicznej, odpowiedzialności karnej). </a:t>
          </a:r>
          <a:endParaRPr lang="pl-PL" sz="2000" dirty="0">
            <a:latin typeface="Times New Roman" panose="02020603050405020304" pitchFamily="18" charset="0"/>
            <a:cs typeface="Times New Roman" panose="02020603050405020304" pitchFamily="18" charset="0"/>
          </a:endParaRPr>
        </a:p>
      </dgm:t>
    </dgm:pt>
    <dgm:pt modelId="{7C6BAC4D-720F-45DB-815F-22C46BC640C1}" type="parTrans" cxnId="{ADCC9F05-06B8-43BD-9F9C-F987ECA53C14}">
      <dgm:prSet/>
      <dgm:spPr/>
      <dgm:t>
        <a:bodyPr/>
        <a:lstStyle/>
        <a:p>
          <a:endParaRPr lang="pl-PL"/>
        </a:p>
      </dgm:t>
    </dgm:pt>
    <dgm:pt modelId="{43E10531-A579-45E8-B329-1FEBACABCE6B}" type="sibTrans" cxnId="{ADCC9F05-06B8-43BD-9F9C-F987ECA53C14}">
      <dgm:prSet/>
      <dgm:spPr/>
      <dgm:t>
        <a:bodyPr/>
        <a:lstStyle/>
        <a:p>
          <a:endParaRPr lang="pl-PL"/>
        </a:p>
      </dgm:t>
    </dgm:pt>
    <dgm:pt modelId="{3ADE6466-E047-436D-9AC4-D90DEAE8A964}" type="pres">
      <dgm:prSet presAssocID="{26AA91AC-F77D-4F92-9375-6E16CD71B791}" presName="outerComposite" presStyleCnt="0">
        <dgm:presLayoutVars>
          <dgm:chMax val="5"/>
          <dgm:dir/>
          <dgm:resizeHandles val="exact"/>
        </dgm:presLayoutVars>
      </dgm:prSet>
      <dgm:spPr/>
      <dgm:t>
        <a:bodyPr/>
        <a:lstStyle/>
        <a:p>
          <a:endParaRPr lang="pl-PL"/>
        </a:p>
      </dgm:t>
    </dgm:pt>
    <dgm:pt modelId="{EA767875-9A31-49F2-9950-405F63484D29}" type="pres">
      <dgm:prSet presAssocID="{26AA91AC-F77D-4F92-9375-6E16CD71B791}" presName="dummyMaxCanvas" presStyleCnt="0">
        <dgm:presLayoutVars/>
      </dgm:prSet>
      <dgm:spPr/>
    </dgm:pt>
    <dgm:pt modelId="{25D7B50D-C1A1-4C0C-8B27-37C4D98AC12D}" type="pres">
      <dgm:prSet presAssocID="{26AA91AC-F77D-4F92-9375-6E16CD71B791}" presName="TwoNodes_1" presStyleLbl="node1" presStyleIdx="0" presStyleCnt="2">
        <dgm:presLayoutVars>
          <dgm:bulletEnabled val="1"/>
        </dgm:presLayoutVars>
      </dgm:prSet>
      <dgm:spPr/>
      <dgm:t>
        <a:bodyPr/>
        <a:lstStyle/>
        <a:p>
          <a:endParaRPr lang="pl-PL"/>
        </a:p>
      </dgm:t>
    </dgm:pt>
    <dgm:pt modelId="{4824A299-DE02-4C7D-8AF0-4A272AA8727D}" type="pres">
      <dgm:prSet presAssocID="{26AA91AC-F77D-4F92-9375-6E16CD71B791}" presName="TwoNodes_2" presStyleLbl="node1" presStyleIdx="1" presStyleCnt="2" custScaleY="47937">
        <dgm:presLayoutVars>
          <dgm:bulletEnabled val="1"/>
        </dgm:presLayoutVars>
      </dgm:prSet>
      <dgm:spPr/>
      <dgm:t>
        <a:bodyPr/>
        <a:lstStyle/>
        <a:p>
          <a:endParaRPr lang="pl-PL"/>
        </a:p>
      </dgm:t>
    </dgm:pt>
    <dgm:pt modelId="{A7B1AA45-82D9-461B-AC2D-30F18222B90A}" type="pres">
      <dgm:prSet presAssocID="{26AA91AC-F77D-4F92-9375-6E16CD71B791}" presName="TwoConn_1-2" presStyleLbl="fgAccFollowNode1" presStyleIdx="0" presStyleCnt="1">
        <dgm:presLayoutVars>
          <dgm:bulletEnabled val="1"/>
        </dgm:presLayoutVars>
      </dgm:prSet>
      <dgm:spPr/>
      <dgm:t>
        <a:bodyPr/>
        <a:lstStyle/>
        <a:p>
          <a:endParaRPr lang="pl-PL"/>
        </a:p>
      </dgm:t>
    </dgm:pt>
    <dgm:pt modelId="{DC308BF2-152A-47B1-AF60-F9BA0A968A6F}" type="pres">
      <dgm:prSet presAssocID="{26AA91AC-F77D-4F92-9375-6E16CD71B791}" presName="TwoNodes_1_text" presStyleLbl="node1" presStyleIdx="1" presStyleCnt="2">
        <dgm:presLayoutVars>
          <dgm:bulletEnabled val="1"/>
        </dgm:presLayoutVars>
      </dgm:prSet>
      <dgm:spPr/>
      <dgm:t>
        <a:bodyPr/>
        <a:lstStyle/>
        <a:p>
          <a:endParaRPr lang="pl-PL"/>
        </a:p>
      </dgm:t>
    </dgm:pt>
    <dgm:pt modelId="{6D5E6F80-3437-49FF-BD8E-12A8DFA720FC}" type="pres">
      <dgm:prSet presAssocID="{26AA91AC-F77D-4F92-9375-6E16CD71B791}" presName="TwoNodes_2_text" presStyleLbl="node1" presStyleIdx="1" presStyleCnt="2">
        <dgm:presLayoutVars>
          <dgm:bulletEnabled val="1"/>
        </dgm:presLayoutVars>
      </dgm:prSet>
      <dgm:spPr/>
      <dgm:t>
        <a:bodyPr/>
        <a:lstStyle/>
        <a:p>
          <a:endParaRPr lang="pl-PL"/>
        </a:p>
      </dgm:t>
    </dgm:pt>
  </dgm:ptLst>
  <dgm:cxnLst>
    <dgm:cxn modelId="{4556CC2D-B983-4413-9E2E-6024851C2718}" type="presOf" srcId="{0F0B3235-6549-4BCC-A305-3F0B0F5B3291}" destId="{DC308BF2-152A-47B1-AF60-F9BA0A968A6F}" srcOrd="1" destOrd="0" presId="urn:microsoft.com/office/officeart/2005/8/layout/vProcess5"/>
    <dgm:cxn modelId="{8A27B447-6E4B-4C2E-9BF8-140BC3B99D71}" srcId="{26AA91AC-F77D-4F92-9375-6E16CD71B791}" destId="{0F0B3235-6549-4BCC-A305-3F0B0F5B3291}" srcOrd="0" destOrd="0" parTransId="{F1136F53-4FD4-4E15-B427-D2B64DDD54CE}" sibTransId="{FC7456F1-ED91-47BA-ABA5-E4EDFE400586}"/>
    <dgm:cxn modelId="{16880B32-B325-4093-94FC-6FFF7DBA8156}" type="presOf" srcId="{C7D3280F-CF13-4F60-ABC2-66FAEFA3ABB1}" destId="{6D5E6F80-3437-49FF-BD8E-12A8DFA720FC}" srcOrd="1" destOrd="0" presId="urn:microsoft.com/office/officeart/2005/8/layout/vProcess5"/>
    <dgm:cxn modelId="{14740ECA-391B-4D20-9052-80C17AF9ED06}" type="presOf" srcId="{0F0B3235-6549-4BCC-A305-3F0B0F5B3291}" destId="{25D7B50D-C1A1-4C0C-8B27-37C4D98AC12D}" srcOrd="0" destOrd="0" presId="urn:microsoft.com/office/officeart/2005/8/layout/vProcess5"/>
    <dgm:cxn modelId="{735A248D-CC6E-4DEE-B0DA-6B30AFE5AA94}" type="presOf" srcId="{FC7456F1-ED91-47BA-ABA5-E4EDFE400586}" destId="{A7B1AA45-82D9-461B-AC2D-30F18222B90A}" srcOrd="0" destOrd="0" presId="urn:microsoft.com/office/officeart/2005/8/layout/vProcess5"/>
    <dgm:cxn modelId="{582B4554-384B-480B-9800-90EE9E08124D}" type="presOf" srcId="{26AA91AC-F77D-4F92-9375-6E16CD71B791}" destId="{3ADE6466-E047-436D-9AC4-D90DEAE8A964}" srcOrd="0" destOrd="0" presId="urn:microsoft.com/office/officeart/2005/8/layout/vProcess5"/>
    <dgm:cxn modelId="{14FDEE56-30E8-4B68-B1E3-BC10F8924206}" type="presOf" srcId="{C7D3280F-CF13-4F60-ABC2-66FAEFA3ABB1}" destId="{4824A299-DE02-4C7D-8AF0-4A272AA8727D}" srcOrd="0" destOrd="0" presId="urn:microsoft.com/office/officeart/2005/8/layout/vProcess5"/>
    <dgm:cxn modelId="{ADCC9F05-06B8-43BD-9F9C-F987ECA53C14}" srcId="{26AA91AC-F77D-4F92-9375-6E16CD71B791}" destId="{C7D3280F-CF13-4F60-ABC2-66FAEFA3ABB1}" srcOrd="1" destOrd="0" parTransId="{7C6BAC4D-720F-45DB-815F-22C46BC640C1}" sibTransId="{43E10531-A579-45E8-B329-1FEBACABCE6B}"/>
    <dgm:cxn modelId="{515F449B-0FE5-445A-AE45-4AC9F5F9654A}" type="presParOf" srcId="{3ADE6466-E047-436D-9AC4-D90DEAE8A964}" destId="{EA767875-9A31-49F2-9950-405F63484D29}" srcOrd="0" destOrd="0" presId="urn:microsoft.com/office/officeart/2005/8/layout/vProcess5"/>
    <dgm:cxn modelId="{40441ED0-8242-47BE-BE70-62F9C168A9E3}" type="presParOf" srcId="{3ADE6466-E047-436D-9AC4-D90DEAE8A964}" destId="{25D7B50D-C1A1-4C0C-8B27-37C4D98AC12D}" srcOrd="1" destOrd="0" presId="urn:microsoft.com/office/officeart/2005/8/layout/vProcess5"/>
    <dgm:cxn modelId="{8287C654-5375-40A3-AEBC-5B20A14A17E2}" type="presParOf" srcId="{3ADE6466-E047-436D-9AC4-D90DEAE8A964}" destId="{4824A299-DE02-4C7D-8AF0-4A272AA8727D}" srcOrd="2" destOrd="0" presId="urn:microsoft.com/office/officeart/2005/8/layout/vProcess5"/>
    <dgm:cxn modelId="{F17F9B92-CE89-43D5-BD78-AABBD513F035}" type="presParOf" srcId="{3ADE6466-E047-436D-9AC4-D90DEAE8A964}" destId="{A7B1AA45-82D9-461B-AC2D-30F18222B90A}" srcOrd="3" destOrd="0" presId="urn:microsoft.com/office/officeart/2005/8/layout/vProcess5"/>
    <dgm:cxn modelId="{EEDD633E-7445-4FBB-9588-E31F49D14292}" type="presParOf" srcId="{3ADE6466-E047-436D-9AC4-D90DEAE8A964}" destId="{DC308BF2-152A-47B1-AF60-F9BA0A968A6F}" srcOrd="4" destOrd="0" presId="urn:microsoft.com/office/officeart/2005/8/layout/vProcess5"/>
    <dgm:cxn modelId="{EBDE7348-5014-473C-9E71-E11B00AFC021}" type="presParOf" srcId="{3ADE6466-E047-436D-9AC4-D90DEAE8A964}" destId="{6D5E6F80-3437-49FF-BD8E-12A8DFA720FC}"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CC6127E-0B48-46A5-BCE2-7A95708406B0}"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pl-PL"/>
        </a:p>
      </dgm:t>
    </dgm:pt>
    <dgm:pt modelId="{1D8CB7A6-E393-48C7-A667-42D3254B5754}">
      <dgm:prSet phldrT="[Tekst]"/>
      <dgm:spPr/>
      <dgm:t>
        <a:bodyPr/>
        <a:lstStyle/>
        <a:p>
          <a:r>
            <a:rPr lang="pl-PL" dirty="0" smtClean="0"/>
            <a:t>stanowi drugi obok zgromadzenia wierzycieli organ reprezentujący interesy wierzycieli</a:t>
          </a:r>
          <a:endParaRPr lang="pl-PL" dirty="0"/>
        </a:p>
      </dgm:t>
    </dgm:pt>
    <dgm:pt modelId="{B3E0B05E-19F1-4F47-989C-BB03EAE013B1}" type="parTrans" cxnId="{F2A487C3-AADC-41AE-99BD-212D40779BE9}">
      <dgm:prSet/>
      <dgm:spPr/>
      <dgm:t>
        <a:bodyPr/>
        <a:lstStyle/>
        <a:p>
          <a:endParaRPr lang="pl-PL"/>
        </a:p>
      </dgm:t>
    </dgm:pt>
    <dgm:pt modelId="{B3944FD1-FA41-4E5F-87E8-F7D5AC5BD52E}" type="sibTrans" cxnId="{F2A487C3-AADC-41AE-99BD-212D40779BE9}">
      <dgm:prSet/>
      <dgm:spPr/>
      <dgm:t>
        <a:bodyPr/>
        <a:lstStyle/>
        <a:p>
          <a:endParaRPr lang="pl-PL"/>
        </a:p>
      </dgm:t>
    </dgm:pt>
    <dgm:pt modelId="{BE4324E4-B95B-49F4-B9E2-0AF514014012}">
      <dgm:prSet phldrT="[Tekst]"/>
      <dgm:spPr/>
      <dgm:t>
        <a:bodyPr/>
        <a:lstStyle/>
        <a:p>
          <a:r>
            <a:rPr lang="pl-PL" dirty="0" smtClean="0"/>
            <a:t>ma działać w interesie ogółu wierzycieli</a:t>
          </a:r>
          <a:endParaRPr lang="pl-PL" dirty="0"/>
        </a:p>
      </dgm:t>
    </dgm:pt>
    <dgm:pt modelId="{4F8A5597-8177-4B85-938E-9DB7448DC98A}" type="parTrans" cxnId="{148E18F2-C7B5-4CC6-B402-9E20A4D65D9C}">
      <dgm:prSet/>
      <dgm:spPr/>
      <dgm:t>
        <a:bodyPr/>
        <a:lstStyle/>
        <a:p>
          <a:endParaRPr lang="pl-PL"/>
        </a:p>
      </dgm:t>
    </dgm:pt>
    <dgm:pt modelId="{6F54B669-E44E-492A-A16B-D5F7C529BEA4}" type="sibTrans" cxnId="{148E18F2-C7B5-4CC6-B402-9E20A4D65D9C}">
      <dgm:prSet/>
      <dgm:spPr/>
      <dgm:t>
        <a:bodyPr/>
        <a:lstStyle/>
        <a:p>
          <a:endParaRPr lang="pl-PL"/>
        </a:p>
      </dgm:t>
    </dgm:pt>
    <dgm:pt modelId="{55938CE4-2005-4EFB-AFDB-FCFB48066428}">
      <dgm:prSet phldrT="[Tekst]"/>
      <dgm:spPr/>
      <dgm:t>
        <a:bodyPr/>
        <a:lstStyle/>
        <a:p>
          <a:r>
            <a:rPr lang="pl-PL" dirty="0" smtClean="0"/>
            <a:t>Art.121 do 139 </a:t>
          </a:r>
          <a:r>
            <a:rPr lang="pl-PL" dirty="0" err="1" smtClean="0"/>
            <a:t>PrRest</a:t>
          </a:r>
          <a:endParaRPr lang="pl-PL" dirty="0"/>
        </a:p>
      </dgm:t>
    </dgm:pt>
    <dgm:pt modelId="{B7995BF7-9FDB-481D-A241-D792C166ED5A}" type="parTrans" cxnId="{1A540CB2-4771-4E99-8DF4-85B4791A1AAD}">
      <dgm:prSet/>
      <dgm:spPr/>
      <dgm:t>
        <a:bodyPr/>
        <a:lstStyle/>
        <a:p>
          <a:endParaRPr lang="pl-PL"/>
        </a:p>
      </dgm:t>
    </dgm:pt>
    <dgm:pt modelId="{D02E5F3A-7DBF-4BE2-B89D-AF4510410A4A}" type="sibTrans" cxnId="{1A540CB2-4771-4E99-8DF4-85B4791A1AAD}">
      <dgm:prSet/>
      <dgm:spPr/>
      <dgm:t>
        <a:bodyPr/>
        <a:lstStyle/>
        <a:p>
          <a:endParaRPr lang="pl-PL"/>
        </a:p>
      </dgm:t>
    </dgm:pt>
    <dgm:pt modelId="{03B2A75B-14BC-45DC-B9E2-2247A6E7985B}">
      <dgm:prSet phldrT="[Tekst]"/>
      <dgm:spPr/>
      <dgm:t>
        <a:bodyPr/>
        <a:lstStyle/>
        <a:p>
          <a:r>
            <a:rPr lang="pl-PL" smtClean="0"/>
            <a:t>organ </a:t>
          </a:r>
          <a:r>
            <a:rPr lang="pl-PL" dirty="0" smtClean="0"/>
            <a:t>kolegialny</a:t>
          </a:r>
          <a:endParaRPr lang="pl-PL" dirty="0"/>
        </a:p>
      </dgm:t>
    </dgm:pt>
    <dgm:pt modelId="{1003187A-11D9-433F-A954-4AB637B55043}" type="parTrans" cxnId="{E11559D8-B033-4A12-97A5-CE56834B9419}">
      <dgm:prSet/>
      <dgm:spPr/>
      <dgm:t>
        <a:bodyPr/>
        <a:lstStyle/>
        <a:p>
          <a:endParaRPr lang="pl-PL"/>
        </a:p>
      </dgm:t>
    </dgm:pt>
    <dgm:pt modelId="{D3219F0A-C66C-4B08-A48D-7591001400D7}" type="sibTrans" cxnId="{E11559D8-B033-4A12-97A5-CE56834B9419}">
      <dgm:prSet/>
      <dgm:spPr/>
      <dgm:t>
        <a:bodyPr/>
        <a:lstStyle/>
        <a:p>
          <a:endParaRPr lang="pl-PL"/>
        </a:p>
      </dgm:t>
    </dgm:pt>
    <dgm:pt modelId="{5960E7CB-6DC4-4400-8C3C-B373D8687056}" type="pres">
      <dgm:prSet presAssocID="{CCC6127E-0B48-46A5-BCE2-7A95708406B0}" presName="Name0" presStyleCnt="0">
        <dgm:presLayoutVars>
          <dgm:chPref val="1"/>
          <dgm:dir/>
          <dgm:animOne val="branch"/>
          <dgm:animLvl val="lvl"/>
          <dgm:resizeHandles/>
        </dgm:presLayoutVars>
      </dgm:prSet>
      <dgm:spPr/>
      <dgm:t>
        <a:bodyPr/>
        <a:lstStyle/>
        <a:p>
          <a:endParaRPr lang="pl-PL"/>
        </a:p>
      </dgm:t>
    </dgm:pt>
    <dgm:pt modelId="{613A9A51-A9E7-428A-8F02-C9A9DD861A39}" type="pres">
      <dgm:prSet presAssocID="{1D8CB7A6-E393-48C7-A667-42D3254B5754}" presName="vertOne" presStyleCnt="0"/>
      <dgm:spPr/>
    </dgm:pt>
    <dgm:pt modelId="{79EF3A56-FA92-4987-A2FC-6705B12F8556}" type="pres">
      <dgm:prSet presAssocID="{1D8CB7A6-E393-48C7-A667-42D3254B5754}" presName="txOne" presStyleLbl="node0" presStyleIdx="0" presStyleCnt="1">
        <dgm:presLayoutVars>
          <dgm:chPref val="3"/>
        </dgm:presLayoutVars>
      </dgm:prSet>
      <dgm:spPr/>
      <dgm:t>
        <a:bodyPr/>
        <a:lstStyle/>
        <a:p>
          <a:endParaRPr lang="pl-PL"/>
        </a:p>
      </dgm:t>
    </dgm:pt>
    <dgm:pt modelId="{10E68AB7-4161-4F43-886F-408F12E51BD8}" type="pres">
      <dgm:prSet presAssocID="{1D8CB7A6-E393-48C7-A667-42D3254B5754}" presName="parTransOne" presStyleCnt="0"/>
      <dgm:spPr/>
    </dgm:pt>
    <dgm:pt modelId="{891ABBF4-C334-46B5-8373-9D2226798A67}" type="pres">
      <dgm:prSet presAssocID="{1D8CB7A6-E393-48C7-A667-42D3254B5754}" presName="horzOne" presStyleCnt="0"/>
      <dgm:spPr/>
    </dgm:pt>
    <dgm:pt modelId="{F0AEB7D1-D2B2-47F4-BAFE-4AB179841CE2}" type="pres">
      <dgm:prSet presAssocID="{BE4324E4-B95B-49F4-B9E2-0AF514014012}" presName="vertTwo" presStyleCnt="0"/>
      <dgm:spPr/>
    </dgm:pt>
    <dgm:pt modelId="{0EB077DB-9078-48C1-A074-86D0CDA4071E}" type="pres">
      <dgm:prSet presAssocID="{BE4324E4-B95B-49F4-B9E2-0AF514014012}" presName="txTwo" presStyleLbl="node2" presStyleIdx="0" presStyleCnt="1">
        <dgm:presLayoutVars>
          <dgm:chPref val="3"/>
        </dgm:presLayoutVars>
      </dgm:prSet>
      <dgm:spPr/>
      <dgm:t>
        <a:bodyPr/>
        <a:lstStyle/>
        <a:p>
          <a:endParaRPr lang="pl-PL"/>
        </a:p>
      </dgm:t>
    </dgm:pt>
    <dgm:pt modelId="{025EC784-B88E-474D-BC20-24EA0BBE6795}" type="pres">
      <dgm:prSet presAssocID="{BE4324E4-B95B-49F4-B9E2-0AF514014012}" presName="parTransTwo" presStyleCnt="0"/>
      <dgm:spPr/>
    </dgm:pt>
    <dgm:pt modelId="{C7ACCB31-D4F0-420D-B670-BA216C952C63}" type="pres">
      <dgm:prSet presAssocID="{BE4324E4-B95B-49F4-B9E2-0AF514014012}" presName="horzTwo" presStyleCnt="0"/>
      <dgm:spPr/>
    </dgm:pt>
    <dgm:pt modelId="{BED94060-DBC2-4102-A4EF-C49A7243B712}" type="pres">
      <dgm:prSet presAssocID="{55938CE4-2005-4EFB-AFDB-FCFB48066428}" presName="vertThree" presStyleCnt="0"/>
      <dgm:spPr/>
    </dgm:pt>
    <dgm:pt modelId="{F3D0DCA7-572A-429D-8FA2-CCB915D8AAB9}" type="pres">
      <dgm:prSet presAssocID="{55938CE4-2005-4EFB-AFDB-FCFB48066428}" presName="txThree" presStyleLbl="node3" presStyleIdx="0" presStyleCnt="2">
        <dgm:presLayoutVars>
          <dgm:chPref val="3"/>
        </dgm:presLayoutVars>
      </dgm:prSet>
      <dgm:spPr/>
      <dgm:t>
        <a:bodyPr/>
        <a:lstStyle/>
        <a:p>
          <a:endParaRPr lang="pl-PL"/>
        </a:p>
      </dgm:t>
    </dgm:pt>
    <dgm:pt modelId="{14738DD6-6EE3-44BF-8990-482FBDB69394}" type="pres">
      <dgm:prSet presAssocID="{55938CE4-2005-4EFB-AFDB-FCFB48066428}" presName="horzThree" presStyleCnt="0"/>
      <dgm:spPr/>
    </dgm:pt>
    <dgm:pt modelId="{A1CF45ED-E377-4B61-B412-8EC05340B3A5}" type="pres">
      <dgm:prSet presAssocID="{D02E5F3A-7DBF-4BE2-B89D-AF4510410A4A}" presName="sibSpaceThree" presStyleCnt="0"/>
      <dgm:spPr/>
    </dgm:pt>
    <dgm:pt modelId="{DC428879-055B-47FE-8CDD-2C6A49CD8884}" type="pres">
      <dgm:prSet presAssocID="{03B2A75B-14BC-45DC-B9E2-2247A6E7985B}" presName="vertThree" presStyleCnt="0"/>
      <dgm:spPr/>
    </dgm:pt>
    <dgm:pt modelId="{FBC0DF06-C8F9-4000-8CD1-42BFFB49AF89}" type="pres">
      <dgm:prSet presAssocID="{03B2A75B-14BC-45DC-B9E2-2247A6E7985B}" presName="txThree" presStyleLbl="node3" presStyleIdx="1" presStyleCnt="2">
        <dgm:presLayoutVars>
          <dgm:chPref val="3"/>
        </dgm:presLayoutVars>
      </dgm:prSet>
      <dgm:spPr/>
      <dgm:t>
        <a:bodyPr/>
        <a:lstStyle/>
        <a:p>
          <a:endParaRPr lang="pl-PL"/>
        </a:p>
      </dgm:t>
    </dgm:pt>
    <dgm:pt modelId="{0F4CCF45-EDBE-414F-872C-93901FCC6038}" type="pres">
      <dgm:prSet presAssocID="{03B2A75B-14BC-45DC-B9E2-2247A6E7985B}" presName="horzThree" presStyleCnt="0"/>
      <dgm:spPr/>
    </dgm:pt>
  </dgm:ptLst>
  <dgm:cxnLst>
    <dgm:cxn modelId="{148E18F2-C7B5-4CC6-B402-9E20A4D65D9C}" srcId="{1D8CB7A6-E393-48C7-A667-42D3254B5754}" destId="{BE4324E4-B95B-49F4-B9E2-0AF514014012}" srcOrd="0" destOrd="0" parTransId="{4F8A5597-8177-4B85-938E-9DB7448DC98A}" sibTransId="{6F54B669-E44E-492A-A16B-D5F7C529BEA4}"/>
    <dgm:cxn modelId="{704160B8-D73D-4913-BE14-2952D19F738E}" type="presOf" srcId="{03B2A75B-14BC-45DC-B9E2-2247A6E7985B}" destId="{FBC0DF06-C8F9-4000-8CD1-42BFFB49AF89}" srcOrd="0" destOrd="0" presId="urn:microsoft.com/office/officeart/2005/8/layout/hierarchy4"/>
    <dgm:cxn modelId="{D00C2E88-9CEA-4287-AEB1-7A2E15728346}" type="presOf" srcId="{55938CE4-2005-4EFB-AFDB-FCFB48066428}" destId="{F3D0DCA7-572A-429D-8FA2-CCB915D8AAB9}" srcOrd="0" destOrd="0" presId="urn:microsoft.com/office/officeart/2005/8/layout/hierarchy4"/>
    <dgm:cxn modelId="{4D12063B-45EB-4213-A345-40CBEA09CC09}" type="presOf" srcId="{CCC6127E-0B48-46A5-BCE2-7A95708406B0}" destId="{5960E7CB-6DC4-4400-8C3C-B373D8687056}" srcOrd="0" destOrd="0" presId="urn:microsoft.com/office/officeart/2005/8/layout/hierarchy4"/>
    <dgm:cxn modelId="{F2A487C3-AADC-41AE-99BD-212D40779BE9}" srcId="{CCC6127E-0B48-46A5-BCE2-7A95708406B0}" destId="{1D8CB7A6-E393-48C7-A667-42D3254B5754}" srcOrd="0" destOrd="0" parTransId="{B3E0B05E-19F1-4F47-989C-BB03EAE013B1}" sibTransId="{B3944FD1-FA41-4E5F-87E8-F7D5AC5BD52E}"/>
    <dgm:cxn modelId="{A7AF614E-26FF-4C9C-9E02-ADC5DFF6819B}" type="presOf" srcId="{1D8CB7A6-E393-48C7-A667-42D3254B5754}" destId="{79EF3A56-FA92-4987-A2FC-6705B12F8556}" srcOrd="0" destOrd="0" presId="urn:microsoft.com/office/officeart/2005/8/layout/hierarchy4"/>
    <dgm:cxn modelId="{1A540CB2-4771-4E99-8DF4-85B4791A1AAD}" srcId="{BE4324E4-B95B-49F4-B9E2-0AF514014012}" destId="{55938CE4-2005-4EFB-AFDB-FCFB48066428}" srcOrd="0" destOrd="0" parTransId="{B7995BF7-9FDB-481D-A241-D792C166ED5A}" sibTransId="{D02E5F3A-7DBF-4BE2-B89D-AF4510410A4A}"/>
    <dgm:cxn modelId="{92334EF8-265A-4EE0-86E2-91B8D8AAA5D7}" type="presOf" srcId="{BE4324E4-B95B-49F4-B9E2-0AF514014012}" destId="{0EB077DB-9078-48C1-A074-86D0CDA4071E}" srcOrd="0" destOrd="0" presId="urn:microsoft.com/office/officeart/2005/8/layout/hierarchy4"/>
    <dgm:cxn modelId="{E11559D8-B033-4A12-97A5-CE56834B9419}" srcId="{BE4324E4-B95B-49F4-B9E2-0AF514014012}" destId="{03B2A75B-14BC-45DC-B9E2-2247A6E7985B}" srcOrd="1" destOrd="0" parTransId="{1003187A-11D9-433F-A954-4AB637B55043}" sibTransId="{D3219F0A-C66C-4B08-A48D-7591001400D7}"/>
    <dgm:cxn modelId="{FF0631A1-5726-4981-BEF8-F22B82708EEE}" type="presParOf" srcId="{5960E7CB-6DC4-4400-8C3C-B373D8687056}" destId="{613A9A51-A9E7-428A-8F02-C9A9DD861A39}" srcOrd="0" destOrd="0" presId="urn:microsoft.com/office/officeart/2005/8/layout/hierarchy4"/>
    <dgm:cxn modelId="{DB6E3109-0942-4089-9872-EB05EB0024AC}" type="presParOf" srcId="{613A9A51-A9E7-428A-8F02-C9A9DD861A39}" destId="{79EF3A56-FA92-4987-A2FC-6705B12F8556}" srcOrd="0" destOrd="0" presId="urn:microsoft.com/office/officeart/2005/8/layout/hierarchy4"/>
    <dgm:cxn modelId="{09DE0CA8-995D-4416-80D9-2C33C6FB55F1}" type="presParOf" srcId="{613A9A51-A9E7-428A-8F02-C9A9DD861A39}" destId="{10E68AB7-4161-4F43-886F-408F12E51BD8}" srcOrd="1" destOrd="0" presId="urn:microsoft.com/office/officeart/2005/8/layout/hierarchy4"/>
    <dgm:cxn modelId="{59594838-50E2-440D-A79C-D911A72E61B7}" type="presParOf" srcId="{613A9A51-A9E7-428A-8F02-C9A9DD861A39}" destId="{891ABBF4-C334-46B5-8373-9D2226798A67}" srcOrd="2" destOrd="0" presId="urn:microsoft.com/office/officeart/2005/8/layout/hierarchy4"/>
    <dgm:cxn modelId="{86E7B209-37B0-4D2A-A385-690B56D191BC}" type="presParOf" srcId="{891ABBF4-C334-46B5-8373-9D2226798A67}" destId="{F0AEB7D1-D2B2-47F4-BAFE-4AB179841CE2}" srcOrd="0" destOrd="0" presId="urn:microsoft.com/office/officeart/2005/8/layout/hierarchy4"/>
    <dgm:cxn modelId="{EADB4267-E531-404D-85CD-87089C767B47}" type="presParOf" srcId="{F0AEB7D1-D2B2-47F4-BAFE-4AB179841CE2}" destId="{0EB077DB-9078-48C1-A074-86D0CDA4071E}" srcOrd="0" destOrd="0" presId="urn:microsoft.com/office/officeart/2005/8/layout/hierarchy4"/>
    <dgm:cxn modelId="{BC9CA96E-58C6-4F07-B13A-A81CE3246708}" type="presParOf" srcId="{F0AEB7D1-D2B2-47F4-BAFE-4AB179841CE2}" destId="{025EC784-B88E-474D-BC20-24EA0BBE6795}" srcOrd="1" destOrd="0" presId="urn:microsoft.com/office/officeart/2005/8/layout/hierarchy4"/>
    <dgm:cxn modelId="{85E883FB-45DE-4EEF-9A24-8C36CA4BD64F}" type="presParOf" srcId="{F0AEB7D1-D2B2-47F4-BAFE-4AB179841CE2}" destId="{C7ACCB31-D4F0-420D-B670-BA216C952C63}" srcOrd="2" destOrd="0" presId="urn:microsoft.com/office/officeart/2005/8/layout/hierarchy4"/>
    <dgm:cxn modelId="{70488282-0054-4831-A7AD-886F676511A0}" type="presParOf" srcId="{C7ACCB31-D4F0-420D-B670-BA216C952C63}" destId="{BED94060-DBC2-4102-A4EF-C49A7243B712}" srcOrd="0" destOrd="0" presId="urn:microsoft.com/office/officeart/2005/8/layout/hierarchy4"/>
    <dgm:cxn modelId="{28287E04-6B87-402D-965C-F624AD1EB895}" type="presParOf" srcId="{BED94060-DBC2-4102-A4EF-C49A7243B712}" destId="{F3D0DCA7-572A-429D-8FA2-CCB915D8AAB9}" srcOrd="0" destOrd="0" presId="urn:microsoft.com/office/officeart/2005/8/layout/hierarchy4"/>
    <dgm:cxn modelId="{0582AC4E-0FCE-4EF1-A07E-16AF9E54387B}" type="presParOf" srcId="{BED94060-DBC2-4102-A4EF-C49A7243B712}" destId="{14738DD6-6EE3-44BF-8990-482FBDB69394}" srcOrd="1" destOrd="0" presId="urn:microsoft.com/office/officeart/2005/8/layout/hierarchy4"/>
    <dgm:cxn modelId="{519616CE-E517-4BA3-8CEE-AC281F070755}" type="presParOf" srcId="{C7ACCB31-D4F0-420D-B670-BA216C952C63}" destId="{A1CF45ED-E377-4B61-B412-8EC05340B3A5}" srcOrd="1" destOrd="0" presId="urn:microsoft.com/office/officeart/2005/8/layout/hierarchy4"/>
    <dgm:cxn modelId="{91C84F45-4424-4DB8-8435-C71AC1296B50}" type="presParOf" srcId="{C7ACCB31-D4F0-420D-B670-BA216C952C63}" destId="{DC428879-055B-47FE-8CDD-2C6A49CD8884}" srcOrd="2" destOrd="0" presId="urn:microsoft.com/office/officeart/2005/8/layout/hierarchy4"/>
    <dgm:cxn modelId="{E3AF4465-E488-4555-936B-6B19DFC6A285}" type="presParOf" srcId="{DC428879-055B-47FE-8CDD-2C6A49CD8884}" destId="{FBC0DF06-C8F9-4000-8CD1-42BFFB49AF89}" srcOrd="0" destOrd="0" presId="urn:microsoft.com/office/officeart/2005/8/layout/hierarchy4"/>
    <dgm:cxn modelId="{94B89FBB-5316-4808-AC62-62EB999C5EFA}" type="presParOf" srcId="{DC428879-055B-47FE-8CDD-2C6A49CD8884}" destId="{0F4CCF45-EDBE-414F-872C-93901FCC603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CC3EEE3-BBFE-472C-A8E9-382044F8D83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0FB3AE52-F09E-4250-A3E8-6DB1B012EDCA}">
      <dgm:prSet phldrT="[Tekst]"/>
      <dgm:spPr/>
      <dgm:t>
        <a:bodyPr/>
        <a:lstStyle/>
        <a:p>
          <a:r>
            <a:rPr lang="pl-PL" dirty="0" smtClean="0"/>
            <a:t>SĘDZIA-KOMISARZ</a:t>
          </a:r>
          <a:endParaRPr lang="pl-PL" dirty="0"/>
        </a:p>
      </dgm:t>
    </dgm:pt>
    <dgm:pt modelId="{F5C48F25-BFE7-48CB-B6AE-5FE6B1536CC4}" type="parTrans" cxnId="{7C04EDDF-F264-464C-95B9-830538D18808}">
      <dgm:prSet/>
      <dgm:spPr/>
      <dgm:t>
        <a:bodyPr/>
        <a:lstStyle/>
        <a:p>
          <a:endParaRPr lang="pl-PL"/>
        </a:p>
      </dgm:t>
    </dgm:pt>
    <dgm:pt modelId="{64D60031-3AB2-47D8-A866-26500752255C}" type="sibTrans" cxnId="{7C04EDDF-F264-464C-95B9-830538D18808}">
      <dgm:prSet/>
      <dgm:spPr/>
      <dgm:t>
        <a:bodyPr/>
        <a:lstStyle/>
        <a:p>
          <a:endParaRPr lang="pl-PL"/>
        </a:p>
      </dgm:t>
    </dgm:pt>
    <dgm:pt modelId="{E37D4D12-3D38-4D69-A550-4496E1F632E2}">
      <dgm:prSet phldrT="[Tekst]"/>
      <dgm:spPr/>
      <dgm:t>
        <a:bodyPr/>
        <a:lstStyle/>
        <a:p>
          <a:pPr algn="ctr"/>
          <a:r>
            <a:rPr lang="pl-PL" dirty="0" smtClean="0">
              <a:solidFill>
                <a:schemeClr val="bg1"/>
              </a:solidFill>
            </a:rPr>
            <a:t>Jeżeli rada wierzycieli nie została ustanowiona, wykonuje czynności zastrzeżone dla rady wierzycieli.</a:t>
          </a:r>
          <a:endParaRPr lang="pl-PL" dirty="0">
            <a:solidFill>
              <a:schemeClr val="bg1"/>
            </a:solidFill>
          </a:endParaRPr>
        </a:p>
      </dgm:t>
    </dgm:pt>
    <dgm:pt modelId="{BD30BD11-BEF8-4810-BB5B-CEC8550D5E33}" type="parTrans" cxnId="{8ECF337E-CE49-4E43-8668-D463B2580A94}">
      <dgm:prSet/>
      <dgm:spPr/>
      <dgm:t>
        <a:bodyPr/>
        <a:lstStyle/>
        <a:p>
          <a:endParaRPr lang="pl-PL"/>
        </a:p>
      </dgm:t>
    </dgm:pt>
    <dgm:pt modelId="{05163852-A7B6-4896-972A-57D48C484DCD}" type="sibTrans" cxnId="{8ECF337E-CE49-4E43-8668-D463B2580A94}">
      <dgm:prSet/>
      <dgm:spPr/>
      <dgm:t>
        <a:bodyPr/>
        <a:lstStyle/>
        <a:p>
          <a:endParaRPr lang="pl-PL"/>
        </a:p>
      </dgm:t>
    </dgm:pt>
    <dgm:pt modelId="{7DE3167E-93D6-4599-B550-8EB9617C6B02}">
      <dgm:prSet phldrT="[Tekst]"/>
      <dgm:spPr/>
      <dgm:t>
        <a:bodyPr/>
        <a:lstStyle/>
        <a:p>
          <a:r>
            <a:rPr lang="pl-PL" b="0" dirty="0" smtClean="0">
              <a:solidFill>
                <a:schemeClr val="bg1"/>
              </a:solidFill>
            </a:rPr>
            <a:t>Jeżeli rada nie wykona czynności w terminie wyznaczonym przez sędziego-komisarza, wykonuje te czynności</a:t>
          </a:r>
          <a:endParaRPr lang="pl-PL" b="0" dirty="0">
            <a:solidFill>
              <a:schemeClr val="bg1"/>
            </a:solidFill>
          </a:endParaRPr>
        </a:p>
      </dgm:t>
    </dgm:pt>
    <dgm:pt modelId="{E44C2981-CF15-44E7-8A70-D77271AC3460}" type="parTrans" cxnId="{264123B7-6B23-4BAD-828A-17846B2760C9}">
      <dgm:prSet/>
      <dgm:spPr/>
      <dgm:t>
        <a:bodyPr/>
        <a:lstStyle/>
        <a:p>
          <a:endParaRPr lang="pl-PL"/>
        </a:p>
      </dgm:t>
    </dgm:pt>
    <dgm:pt modelId="{5EF3299C-36B9-4F65-971C-BEE617388E13}" type="sibTrans" cxnId="{264123B7-6B23-4BAD-828A-17846B2760C9}">
      <dgm:prSet/>
      <dgm:spPr/>
      <dgm:t>
        <a:bodyPr/>
        <a:lstStyle/>
        <a:p>
          <a:endParaRPr lang="pl-PL"/>
        </a:p>
      </dgm:t>
    </dgm:pt>
    <dgm:pt modelId="{A05F57F8-E752-488B-A219-9C34377A596C}" type="pres">
      <dgm:prSet presAssocID="{2CC3EEE3-BBFE-472C-A8E9-382044F8D83C}" presName="composite" presStyleCnt="0">
        <dgm:presLayoutVars>
          <dgm:chMax val="1"/>
          <dgm:dir/>
          <dgm:resizeHandles val="exact"/>
        </dgm:presLayoutVars>
      </dgm:prSet>
      <dgm:spPr/>
      <dgm:t>
        <a:bodyPr/>
        <a:lstStyle/>
        <a:p>
          <a:endParaRPr lang="pl-PL"/>
        </a:p>
      </dgm:t>
    </dgm:pt>
    <dgm:pt modelId="{95DC99E1-E0A1-4530-B200-DA12373211CA}" type="pres">
      <dgm:prSet presAssocID="{0FB3AE52-F09E-4250-A3E8-6DB1B012EDCA}" presName="roof" presStyleLbl="dkBgShp" presStyleIdx="0" presStyleCnt="2"/>
      <dgm:spPr/>
      <dgm:t>
        <a:bodyPr/>
        <a:lstStyle/>
        <a:p>
          <a:endParaRPr lang="pl-PL"/>
        </a:p>
      </dgm:t>
    </dgm:pt>
    <dgm:pt modelId="{0D8DE6D4-A0B3-4892-8551-312A39F1338B}" type="pres">
      <dgm:prSet presAssocID="{0FB3AE52-F09E-4250-A3E8-6DB1B012EDCA}" presName="pillars" presStyleCnt="0"/>
      <dgm:spPr/>
    </dgm:pt>
    <dgm:pt modelId="{2D89071B-3E56-4A79-A2F4-E7125618A067}" type="pres">
      <dgm:prSet presAssocID="{0FB3AE52-F09E-4250-A3E8-6DB1B012EDCA}" presName="pillar1" presStyleLbl="node1" presStyleIdx="0" presStyleCnt="2">
        <dgm:presLayoutVars>
          <dgm:bulletEnabled val="1"/>
        </dgm:presLayoutVars>
      </dgm:prSet>
      <dgm:spPr/>
      <dgm:t>
        <a:bodyPr/>
        <a:lstStyle/>
        <a:p>
          <a:endParaRPr lang="pl-PL"/>
        </a:p>
      </dgm:t>
    </dgm:pt>
    <dgm:pt modelId="{2A391AA2-E0B0-47EC-92E6-D7DD92CF02EB}" type="pres">
      <dgm:prSet presAssocID="{7DE3167E-93D6-4599-B550-8EB9617C6B02}" presName="pillarX" presStyleLbl="node1" presStyleIdx="1" presStyleCnt="2">
        <dgm:presLayoutVars>
          <dgm:bulletEnabled val="1"/>
        </dgm:presLayoutVars>
      </dgm:prSet>
      <dgm:spPr/>
      <dgm:t>
        <a:bodyPr/>
        <a:lstStyle/>
        <a:p>
          <a:endParaRPr lang="pl-PL"/>
        </a:p>
      </dgm:t>
    </dgm:pt>
    <dgm:pt modelId="{D7D3DD28-8B22-45D7-A5E2-E1D345AD02D2}" type="pres">
      <dgm:prSet presAssocID="{0FB3AE52-F09E-4250-A3E8-6DB1B012EDCA}" presName="base" presStyleLbl="dkBgShp" presStyleIdx="1" presStyleCnt="2"/>
      <dgm:spPr/>
    </dgm:pt>
  </dgm:ptLst>
  <dgm:cxnLst>
    <dgm:cxn modelId="{F6459462-D2D6-42B8-BB3F-C986143C26F3}" type="presOf" srcId="{2CC3EEE3-BBFE-472C-A8E9-382044F8D83C}" destId="{A05F57F8-E752-488B-A219-9C34377A596C}" srcOrd="0" destOrd="0" presId="urn:microsoft.com/office/officeart/2005/8/layout/hList3"/>
    <dgm:cxn modelId="{6C4B115B-0C4B-4FC1-8477-55DD1D4584D3}" type="presOf" srcId="{0FB3AE52-F09E-4250-A3E8-6DB1B012EDCA}" destId="{95DC99E1-E0A1-4530-B200-DA12373211CA}" srcOrd="0" destOrd="0" presId="urn:microsoft.com/office/officeart/2005/8/layout/hList3"/>
    <dgm:cxn modelId="{5873D0F4-CA9C-4E36-834A-7F315DFB3377}" type="presOf" srcId="{7DE3167E-93D6-4599-B550-8EB9617C6B02}" destId="{2A391AA2-E0B0-47EC-92E6-D7DD92CF02EB}" srcOrd="0" destOrd="0" presId="urn:microsoft.com/office/officeart/2005/8/layout/hList3"/>
    <dgm:cxn modelId="{32F5959E-8253-4307-8DBB-B4A4B3A64C8C}" type="presOf" srcId="{E37D4D12-3D38-4D69-A550-4496E1F632E2}" destId="{2D89071B-3E56-4A79-A2F4-E7125618A067}" srcOrd="0" destOrd="0" presId="urn:microsoft.com/office/officeart/2005/8/layout/hList3"/>
    <dgm:cxn modelId="{264123B7-6B23-4BAD-828A-17846B2760C9}" srcId="{0FB3AE52-F09E-4250-A3E8-6DB1B012EDCA}" destId="{7DE3167E-93D6-4599-B550-8EB9617C6B02}" srcOrd="1" destOrd="0" parTransId="{E44C2981-CF15-44E7-8A70-D77271AC3460}" sibTransId="{5EF3299C-36B9-4F65-971C-BEE617388E13}"/>
    <dgm:cxn modelId="{7C04EDDF-F264-464C-95B9-830538D18808}" srcId="{2CC3EEE3-BBFE-472C-A8E9-382044F8D83C}" destId="{0FB3AE52-F09E-4250-A3E8-6DB1B012EDCA}" srcOrd="0" destOrd="0" parTransId="{F5C48F25-BFE7-48CB-B6AE-5FE6B1536CC4}" sibTransId="{64D60031-3AB2-47D8-A866-26500752255C}"/>
    <dgm:cxn modelId="{8ECF337E-CE49-4E43-8668-D463B2580A94}" srcId="{0FB3AE52-F09E-4250-A3E8-6DB1B012EDCA}" destId="{E37D4D12-3D38-4D69-A550-4496E1F632E2}" srcOrd="0" destOrd="0" parTransId="{BD30BD11-BEF8-4810-BB5B-CEC8550D5E33}" sibTransId="{05163852-A7B6-4896-972A-57D48C484DCD}"/>
    <dgm:cxn modelId="{3C1A65D3-C624-4DBE-9D5C-0F5A86A0AFDC}" type="presParOf" srcId="{A05F57F8-E752-488B-A219-9C34377A596C}" destId="{95DC99E1-E0A1-4530-B200-DA12373211CA}" srcOrd="0" destOrd="0" presId="urn:microsoft.com/office/officeart/2005/8/layout/hList3"/>
    <dgm:cxn modelId="{FB2973B5-9F4E-42F3-8C76-03A5385FF772}" type="presParOf" srcId="{A05F57F8-E752-488B-A219-9C34377A596C}" destId="{0D8DE6D4-A0B3-4892-8551-312A39F1338B}" srcOrd="1" destOrd="0" presId="urn:microsoft.com/office/officeart/2005/8/layout/hList3"/>
    <dgm:cxn modelId="{4DDD8E95-E345-4C74-9334-050FDFD7C1BD}" type="presParOf" srcId="{0D8DE6D4-A0B3-4892-8551-312A39F1338B}" destId="{2D89071B-3E56-4A79-A2F4-E7125618A067}" srcOrd="0" destOrd="0" presId="urn:microsoft.com/office/officeart/2005/8/layout/hList3"/>
    <dgm:cxn modelId="{D1504666-FF8C-408B-B761-E086589C92A7}" type="presParOf" srcId="{0D8DE6D4-A0B3-4892-8551-312A39F1338B}" destId="{2A391AA2-E0B0-47EC-92E6-D7DD92CF02EB}" srcOrd="1" destOrd="0" presId="urn:microsoft.com/office/officeart/2005/8/layout/hList3"/>
    <dgm:cxn modelId="{53588DF4-67FE-4F54-83F4-6208E7AC7472}" type="presParOf" srcId="{A05F57F8-E752-488B-A219-9C34377A596C}" destId="{D7D3DD28-8B22-45D7-A5E2-E1D345AD02D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90B93F3-D021-46CF-A5C2-6F0104513A4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05852A60-B04C-4374-B566-6F7EF7601291}">
      <dgm:prSet phldrT="[Tekst]"/>
      <dgm:spPr/>
      <dgm:t>
        <a:bodyPr/>
        <a:lstStyle/>
        <a:p>
          <a:r>
            <a:rPr lang="pl-PL" b="1" dirty="0" smtClean="0"/>
            <a:t>Sędzia – komisarz </a:t>
          </a:r>
          <a:r>
            <a:rPr lang="pl-PL" dirty="0" smtClean="0"/>
            <a:t>ustanawia , powołuje i odwołuje  RW</a:t>
          </a:r>
          <a:endParaRPr lang="pl-PL" dirty="0"/>
        </a:p>
      </dgm:t>
    </dgm:pt>
    <dgm:pt modelId="{9057709F-7636-4C2D-98B6-DFFDCFC9B58F}" type="parTrans" cxnId="{DE872B5D-B8A0-4785-B1CE-C8856954DA06}">
      <dgm:prSet/>
      <dgm:spPr/>
      <dgm:t>
        <a:bodyPr/>
        <a:lstStyle/>
        <a:p>
          <a:endParaRPr lang="pl-PL"/>
        </a:p>
      </dgm:t>
    </dgm:pt>
    <dgm:pt modelId="{E19C509A-6DFC-4994-ACBB-3CF8D44FC0E1}" type="sibTrans" cxnId="{DE872B5D-B8A0-4785-B1CE-C8856954DA06}">
      <dgm:prSet/>
      <dgm:spPr/>
      <dgm:t>
        <a:bodyPr/>
        <a:lstStyle/>
        <a:p>
          <a:endParaRPr lang="pl-PL"/>
        </a:p>
      </dgm:t>
    </dgm:pt>
    <dgm:pt modelId="{345D992A-418E-4C20-902E-B3149E1A28AF}">
      <dgm:prSet phldrT="[Tekst]"/>
      <dgm:spPr/>
      <dgm:t>
        <a:bodyPr/>
        <a:lstStyle/>
        <a:p>
          <a:r>
            <a:rPr lang="pl-PL" dirty="0" smtClean="0"/>
            <a:t>na wniosek</a:t>
          </a:r>
          <a:endParaRPr lang="pl-PL" dirty="0"/>
        </a:p>
      </dgm:t>
    </dgm:pt>
    <dgm:pt modelId="{E7B0AE32-EC6F-4F7C-BDE1-606D3C931BA9}" type="parTrans" cxnId="{EB506319-881E-43C1-BC6C-660AC29AF077}">
      <dgm:prSet/>
      <dgm:spPr/>
      <dgm:t>
        <a:bodyPr/>
        <a:lstStyle/>
        <a:p>
          <a:endParaRPr lang="pl-PL"/>
        </a:p>
      </dgm:t>
    </dgm:pt>
    <dgm:pt modelId="{5E7E43BD-71B5-428E-B40B-3E672C6C3AA0}" type="sibTrans" cxnId="{EB506319-881E-43C1-BC6C-660AC29AF077}">
      <dgm:prSet/>
      <dgm:spPr/>
      <dgm:t>
        <a:bodyPr/>
        <a:lstStyle/>
        <a:p>
          <a:endParaRPr lang="pl-PL"/>
        </a:p>
      </dgm:t>
    </dgm:pt>
    <dgm:pt modelId="{48053787-131D-48E0-B98C-5991EAE5A229}">
      <dgm:prSet phldrT="[Tekst]"/>
      <dgm:spPr/>
      <dgm:t>
        <a:bodyPr/>
        <a:lstStyle/>
        <a:p>
          <a:r>
            <a:rPr lang="pl-PL" dirty="0" smtClean="0"/>
            <a:t>dłużnika</a:t>
          </a:r>
          <a:endParaRPr lang="pl-PL" dirty="0"/>
        </a:p>
      </dgm:t>
    </dgm:pt>
    <dgm:pt modelId="{F3725CD7-32C2-42DC-AA74-2C38FA3BCB48}" type="parTrans" cxnId="{94C493BE-2764-41BB-B678-B134CD216136}">
      <dgm:prSet/>
      <dgm:spPr/>
      <dgm:t>
        <a:bodyPr/>
        <a:lstStyle/>
        <a:p>
          <a:endParaRPr lang="pl-PL"/>
        </a:p>
      </dgm:t>
    </dgm:pt>
    <dgm:pt modelId="{FF7C9B8E-B183-4448-95B3-52B64544B03B}" type="sibTrans" cxnId="{94C493BE-2764-41BB-B678-B134CD216136}">
      <dgm:prSet/>
      <dgm:spPr/>
      <dgm:t>
        <a:bodyPr/>
        <a:lstStyle/>
        <a:p>
          <a:endParaRPr lang="pl-PL"/>
        </a:p>
      </dgm:t>
    </dgm:pt>
    <dgm:pt modelId="{75627F21-EB3B-428D-B789-2B9736915F7A}">
      <dgm:prSet phldrT="[Tekst]"/>
      <dgm:spPr/>
      <dgm:t>
        <a:bodyPr/>
        <a:lstStyle/>
        <a:p>
          <a:r>
            <a:rPr lang="pl-PL" dirty="0" smtClean="0"/>
            <a:t>wierzyciela</a:t>
          </a:r>
          <a:endParaRPr lang="pl-PL" dirty="0"/>
        </a:p>
      </dgm:t>
    </dgm:pt>
    <dgm:pt modelId="{6EB15562-D601-4AE8-8C37-5B9481E18E04}" type="parTrans" cxnId="{670EB2A3-C6E9-4BB6-8288-8CB87C253044}">
      <dgm:prSet/>
      <dgm:spPr/>
      <dgm:t>
        <a:bodyPr/>
        <a:lstStyle/>
        <a:p>
          <a:endParaRPr lang="pl-PL"/>
        </a:p>
      </dgm:t>
    </dgm:pt>
    <dgm:pt modelId="{4FB979D4-9B4F-4F1D-96A2-13E220FE33B8}" type="sibTrans" cxnId="{670EB2A3-C6E9-4BB6-8288-8CB87C253044}">
      <dgm:prSet/>
      <dgm:spPr/>
      <dgm:t>
        <a:bodyPr/>
        <a:lstStyle/>
        <a:p>
          <a:endParaRPr lang="pl-PL"/>
        </a:p>
      </dgm:t>
    </dgm:pt>
    <dgm:pt modelId="{6E4B8BBE-304C-4786-B197-674E5577D611}">
      <dgm:prSet phldrT="[Tekst]"/>
      <dgm:spPr/>
      <dgm:t>
        <a:bodyPr/>
        <a:lstStyle/>
        <a:p>
          <a:r>
            <a:rPr lang="pl-PL" dirty="0" smtClean="0"/>
            <a:t>z urzędu</a:t>
          </a:r>
          <a:endParaRPr lang="pl-PL" dirty="0"/>
        </a:p>
      </dgm:t>
    </dgm:pt>
    <dgm:pt modelId="{21430A44-C6A4-458B-9DAB-DAF6C7441E4D}" type="parTrans" cxnId="{368086EE-D88B-4D66-B68A-4DAECD7B71A7}">
      <dgm:prSet/>
      <dgm:spPr/>
      <dgm:t>
        <a:bodyPr/>
        <a:lstStyle/>
        <a:p>
          <a:endParaRPr lang="pl-PL"/>
        </a:p>
      </dgm:t>
    </dgm:pt>
    <dgm:pt modelId="{0A85FF3E-48EA-4DD8-87D7-B2989ACC48DC}" type="sibTrans" cxnId="{368086EE-D88B-4D66-B68A-4DAECD7B71A7}">
      <dgm:prSet/>
      <dgm:spPr/>
      <dgm:t>
        <a:bodyPr/>
        <a:lstStyle/>
        <a:p>
          <a:endParaRPr lang="pl-PL"/>
        </a:p>
      </dgm:t>
    </dgm:pt>
    <dgm:pt modelId="{C10CCB9A-006C-47BE-91B9-0A1035B51871}">
      <dgm:prSet/>
      <dgm:spPr/>
      <dgm:t>
        <a:bodyPr/>
        <a:lstStyle/>
        <a:p>
          <a:r>
            <a:rPr lang="pl-PL" dirty="0" smtClean="0"/>
            <a:t>co najmniej trzech wierzycieli </a:t>
          </a:r>
          <a:endParaRPr lang="pl-PL" dirty="0"/>
        </a:p>
      </dgm:t>
    </dgm:pt>
    <dgm:pt modelId="{B2E19567-2873-41A1-BCA2-BCD73EBD3148}" type="parTrans" cxnId="{B9D7C5A3-1EBD-47E2-83F7-91D3E0022923}">
      <dgm:prSet/>
      <dgm:spPr/>
      <dgm:t>
        <a:bodyPr/>
        <a:lstStyle/>
        <a:p>
          <a:endParaRPr lang="pl-PL"/>
        </a:p>
      </dgm:t>
    </dgm:pt>
    <dgm:pt modelId="{EEBE16E2-FDFA-4192-B413-866083FA6AB2}" type="sibTrans" cxnId="{B9D7C5A3-1EBD-47E2-83F7-91D3E0022923}">
      <dgm:prSet/>
      <dgm:spPr/>
      <dgm:t>
        <a:bodyPr/>
        <a:lstStyle/>
        <a:p>
          <a:endParaRPr lang="pl-PL"/>
        </a:p>
      </dgm:t>
    </dgm:pt>
    <dgm:pt modelId="{FEE626FC-9167-476E-BF46-145186312A44}">
      <dgm:prSet/>
      <dgm:spPr/>
      <dgm:t>
        <a:bodyPr/>
        <a:lstStyle/>
        <a:p>
          <a:r>
            <a:rPr lang="pl-PL" dirty="0" smtClean="0"/>
            <a:t>wierzycieli mających łącznie co najmniej piątą część sumy wierzytelności</a:t>
          </a:r>
          <a:endParaRPr lang="pl-PL" dirty="0"/>
        </a:p>
      </dgm:t>
    </dgm:pt>
    <dgm:pt modelId="{32C3B2EA-FC5E-4B9F-AECA-66D8AE5DBF50}" type="parTrans" cxnId="{7A126EF2-398A-48D5-952B-2ECBACC77F60}">
      <dgm:prSet/>
      <dgm:spPr/>
      <dgm:t>
        <a:bodyPr/>
        <a:lstStyle/>
        <a:p>
          <a:endParaRPr lang="pl-PL"/>
        </a:p>
      </dgm:t>
    </dgm:pt>
    <dgm:pt modelId="{CE39AA97-BE66-4D0B-BC7A-58726A515CB8}" type="sibTrans" cxnId="{7A126EF2-398A-48D5-952B-2ECBACC77F60}">
      <dgm:prSet/>
      <dgm:spPr/>
      <dgm:t>
        <a:bodyPr/>
        <a:lstStyle/>
        <a:p>
          <a:endParaRPr lang="pl-PL"/>
        </a:p>
      </dgm:t>
    </dgm:pt>
    <dgm:pt modelId="{0222B1C5-7CE6-4A6B-8B08-27F00C5E6B69}" type="pres">
      <dgm:prSet presAssocID="{690B93F3-D021-46CF-A5C2-6F0104513A4A}" presName="hierChild1" presStyleCnt="0">
        <dgm:presLayoutVars>
          <dgm:chPref val="1"/>
          <dgm:dir/>
          <dgm:animOne val="branch"/>
          <dgm:animLvl val="lvl"/>
          <dgm:resizeHandles/>
        </dgm:presLayoutVars>
      </dgm:prSet>
      <dgm:spPr/>
      <dgm:t>
        <a:bodyPr/>
        <a:lstStyle/>
        <a:p>
          <a:endParaRPr lang="pl-PL"/>
        </a:p>
      </dgm:t>
    </dgm:pt>
    <dgm:pt modelId="{754E4A8C-B2D6-425A-B552-E398D0AC0139}" type="pres">
      <dgm:prSet presAssocID="{05852A60-B04C-4374-B566-6F7EF7601291}" presName="hierRoot1" presStyleCnt="0"/>
      <dgm:spPr/>
    </dgm:pt>
    <dgm:pt modelId="{F2373B63-ECA6-4173-B93D-692BC61F8F6B}" type="pres">
      <dgm:prSet presAssocID="{05852A60-B04C-4374-B566-6F7EF7601291}" presName="composite" presStyleCnt="0"/>
      <dgm:spPr/>
    </dgm:pt>
    <dgm:pt modelId="{D451BB00-E30F-4C17-986F-90B49B7396F6}" type="pres">
      <dgm:prSet presAssocID="{05852A60-B04C-4374-B566-6F7EF7601291}" presName="background" presStyleLbl="node0" presStyleIdx="0" presStyleCnt="1"/>
      <dgm:spPr/>
    </dgm:pt>
    <dgm:pt modelId="{76DCBF70-E446-494B-B05C-DBA61279FECC}" type="pres">
      <dgm:prSet presAssocID="{05852A60-B04C-4374-B566-6F7EF7601291}" presName="text" presStyleLbl="fgAcc0" presStyleIdx="0" presStyleCnt="1">
        <dgm:presLayoutVars>
          <dgm:chPref val="3"/>
        </dgm:presLayoutVars>
      </dgm:prSet>
      <dgm:spPr/>
      <dgm:t>
        <a:bodyPr/>
        <a:lstStyle/>
        <a:p>
          <a:endParaRPr lang="pl-PL"/>
        </a:p>
      </dgm:t>
    </dgm:pt>
    <dgm:pt modelId="{BC7AC385-BD09-4EDD-9F6F-F26A6A86E622}" type="pres">
      <dgm:prSet presAssocID="{05852A60-B04C-4374-B566-6F7EF7601291}" presName="hierChild2" presStyleCnt="0"/>
      <dgm:spPr/>
    </dgm:pt>
    <dgm:pt modelId="{21BA4624-041E-4DED-A94E-345024772CF9}" type="pres">
      <dgm:prSet presAssocID="{E7B0AE32-EC6F-4F7C-BDE1-606D3C931BA9}" presName="Name10" presStyleLbl="parChTrans1D2" presStyleIdx="0" presStyleCnt="2"/>
      <dgm:spPr/>
      <dgm:t>
        <a:bodyPr/>
        <a:lstStyle/>
        <a:p>
          <a:endParaRPr lang="pl-PL"/>
        </a:p>
      </dgm:t>
    </dgm:pt>
    <dgm:pt modelId="{538C864E-6ED2-4774-93D3-422ED072A533}" type="pres">
      <dgm:prSet presAssocID="{345D992A-418E-4C20-902E-B3149E1A28AF}" presName="hierRoot2" presStyleCnt="0"/>
      <dgm:spPr/>
    </dgm:pt>
    <dgm:pt modelId="{03C18BE7-D192-4944-8967-D33230D0F47E}" type="pres">
      <dgm:prSet presAssocID="{345D992A-418E-4C20-902E-B3149E1A28AF}" presName="composite2" presStyleCnt="0"/>
      <dgm:spPr/>
    </dgm:pt>
    <dgm:pt modelId="{2FFD67C4-04A4-4869-94FF-5D35F3595607}" type="pres">
      <dgm:prSet presAssocID="{345D992A-418E-4C20-902E-B3149E1A28AF}" presName="background2" presStyleLbl="node2" presStyleIdx="0" presStyleCnt="2"/>
      <dgm:spPr/>
    </dgm:pt>
    <dgm:pt modelId="{A7DE796B-AB44-4308-8C9A-AC398DAD1677}" type="pres">
      <dgm:prSet presAssocID="{345D992A-418E-4C20-902E-B3149E1A28AF}" presName="text2" presStyleLbl="fgAcc2" presStyleIdx="0" presStyleCnt="2">
        <dgm:presLayoutVars>
          <dgm:chPref val="3"/>
        </dgm:presLayoutVars>
      </dgm:prSet>
      <dgm:spPr/>
      <dgm:t>
        <a:bodyPr/>
        <a:lstStyle/>
        <a:p>
          <a:endParaRPr lang="pl-PL"/>
        </a:p>
      </dgm:t>
    </dgm:pt>
    <dgm:pt modelId="{483BA0A1-1512-4DE2-99D4-7F34EC3D827E}" type="pres">
      <dgm:prSet presAssocID="{345D992A-418E-4C20-902E-B3149E1A28AF}" presName="hierChild3" presStyleCnt="0"/>
      <dgm:spPr/>
    </dgm:pt>
    <dgm:pt modelId="{EA4923C5-FD89-42F1-8391-1E4283170FB9}" type="pres">
      <dgm:prSet presAssocID="{F3725CD7-32C2-42DC-AA74-2C38FA3BCB48}" presName="Name17" presStyleLbl="parChTrans1D3" presStyleIdx="0" presStyleCnt="2"/>
      <dgm:spPr/>
      <dgm:t>
        <a:bodyPr/>
        <a:lstStyle/>
        <a:p>
          <a:endParaRPr lang="pl-PL"/>
        </a:p>
      </dgm:t>
    </dgm:pt>
    <dgm:pt modelId="{7B9D7468-6C52-4263-9CC7-07BACC1A055D}" type="pres">
      <dgm:prSet presAssocID="{48053787-131D-48E0-B98C-5991EAE5A229}" presName="hierRoot3" presStyleCnt="0"/>
      <dgm:spPr/>
    </dgm:pt>
    <dgm:pt modelId="{9AD7BD0E-239D-4408-A252-C557EB4D5025}" type="pres">
      <dgm:prSet presAssocID="{48053787-131D-48E0-B98C-5991EAE5A229}" presName="composite3" presStyleCnt="0"/>
      <dgm:spPr/>
    </dgm:pt>
    <dgm:pt modelId="{8E39DA44-BE1D-47D3-B34A-F3BE7A8D6171}" type="pres">
      <dgm:prSet presAssocID="{48053787-131D-48E0-B98C-5991EAE5A229}" presName="background3" presStyleLbl="node3" presStyleIdx="0" presStyleCnt="2"/>
      <dgm:spPr/>
    </dgm:pt>
    <dgm:pt modelId="{F5F46062-B344-4DCB-BFC9-D4422415E124}" type="pres">
      <dgm:prSet presAssocID="{48053787-131D-48E0-B98C-5991EAE5A229}" presName="text3" presStyleLbl="fgAcc3" presStyleIdx="0" presStyleCnt="2">
        <dgm:presLayoutVars>
          <dgm:chPref val="3"/>
        </dgm:presLayoutVars>
      </dgm:prSet>
      <dgm:spPr/>
      <dgm:t>
        <a:bodyPr/>
        <a:lstStyle/>
        <a:p>
          <a:endParaRPr lang="pl-PL"/>
        </a:p>
      </dgm:t>
    </dgm:pt>
    <dgm:pt modelId="{2918F6DB-D4EF-4E5A-B2C4-493E7D1AA027}" type="pres">
      <dgm:prSet presAssocID="{48053787-131D-48E0-B98C-5991EAE5A229}" presName="hierChild4" presStyleCnt="0"/>
      <dgm:spPr/>
    </dgm:pt>
    <dgm:pt modelId="{183EBCEC-C6B6-4702-8865-848452D3C7D2}" type="pres">
      <dgm:prSet presAssocID="{6EB15562-D601-4AE8-8C37-5B9481E18E04}" presName="Name17" presStyleLbl="parChTrans1D3" presStyleIdx="1" presStyleCnt="2"/>
      <dgm:spPr/>
      <dgm:t>
        <a:bodyPr/>
        <a:lstStyle/>
        <a:p>
          <a:endParaRPr lang="pl-PL"/>
        </a:p>
      </dgm:t>
    </dgm:pt>
    <dgm:pt modelId="{39D28604-D4F9-4FF8-9986-056BA931F577}" type="pres">
      <dgm:prSet presAssocID="{75627F21-EB3B-428D-B789-2B9736915F7A}" presName="hierRoot3" presStyleCnt="0"/>
      <dgm:spPr/>
    </dgm:pt>
    <dgm:pt modelId="{4CAEA6BE-6E9B-4E4B-B152-1F1242E01F82}" type="pres">
      <dgm:prSet presAssocID="{75627F21-EB3B-428D-B789-2B9736915F7A}" presName="composite3" presStyleCnt="0"/>
      <dgm:spPr/>
    </dgm:pt>
    <dgm:pt modelId="{DB4383E4-238D-4E09-821A-FF58B5FA4369}" type="pres">
      <dgm:prSet presAssocID="{75627F21-EB3B-428D-B789-2B9736915F7A}" presName="background3" presStyleLbl="node3" presStyleIdx="1" presStyleCnt="2"/>
      <dgm:spPr/>
    </dgm:pt>
    <dgm:pt modelId="{88588B65-B609-49BE-BA3C-5A680D08E9E6}" type="pres">
      <dgm:prSet presAssocID="{75627F21-EB3B-428D-B789-2B9736915F7A}" presName="text3" presStyleLbl="fgAcc3" presStyleIdx="1" presStyleCnt="2">
        <dgm:presLayoutVars>
          <dgm:chPref val="3"/>
        </dgm:presLayoutVars>
      </dgm:prSet>
      <dgm:spPr/>
      <dgm:t>
        <a:bodyPr/>
        <a:lstStyle/>
        <a:p>
          <a:endParaRPr lang="pl-PL"/>
        </a:p>
      </dgm:t>
    </dgm:pt>
    <dgm:pt modelId="{60B21C9B-EEAD-441B-B2DC-8365523606CB}" type="pres">
      <dgm:prSet presAssocID="{75627F21-EB3B-428D-B789-2B9736915F7A}" presName="hierChild4" presStyleCnt="0"/>
      <dgm:spPr/>
    </dgm:pt>
    <dgm:pt modelId="{B04A373C-B955-40EF-A862-DC16AE60A389}" type="pres">
      <dgm:prSet presAssocID="{B2E19567-2873-41A1-BCA2-BCD73EBD3148}" presName="Name23" presStyleLbl="parChTrans1D4" presStyleIdx="0" presStyleCnt="2"/>
      <dgm:spPr/>
      <dgm:t>
        <a:bodyPr/>
        <a:lstStyle/>
        <a:p>
          <a:endParaRPr lang="pl-PL"/>
        </a:p>
      </dgm:t>
    </dgm:pt>
    <dgm:pt modelId="{9A2D1459-6806-4D49-BCBB-33AE67EA756A}" type="pres">
      <dgm:prSet presAssocID="{C10CCB9A-006C-47BE-91B9-0A1035B51871}" presName="hierRoot4" presStyleCnt="0"/>
      <dgm:spPr/>
    </dgm:pt>
    <dgm:pt modelId="{4F32DC3C-E437-459A-B62C-D04035138A5B}" type="pres">
      <dgm:prSet presAssocID="{C10CCB9A-006C-47BE-91B9-0A1035B51871}" presName="composite4" presStyleCnt="0"/>
      <dgm:spPr/>
    </dgm:pt>
    <dgm:pt modelId="{E0B31BA7-097A-47D0-9109-C5EF06E504E1}" type="pres">
      <dgm:prSet presAssocID="{C10CCB9A-006C-47BE-91B9-0A1035B51871}" presName="background4" presStyleLbl="node4" presStyleIdx="0" presStyleCnt="2"/>
      <dgm:spPr/>
    </dgm:pt>
    <dgm:pt modelId="{B72DF66A-3E0A-4994-B20C-543BAC6CC52B}" type="pres">
      <dgm:prSet presAssocID="{C10CCB9A-006C-47BE-91B9-0A1035B51871}" presName="text4" presStyleLbl="fgAcc4" presStyleIdx="0" presStyleCnt="2">
        <dgm:presLayoutVars>
          <dgm:chPref val="3"/>
        </dgm:presLayoutVars>
      </dgm:prSet>
      <dgm:spPr/>
      <dgm:t>
        <a:bodyPr/>
        <a:lstStyle/>
        <a:p>
          <a:endParaRPr lang="pl-PL"/>
        </a:p>
      </dgm:t>
    </dgm:pt>
    <dgm:pt modelId="{B368E022-F1E5-48E6-8151-B059456E6823}" type="pres">
      <dgm:prSet presAssocID="{C10CCB9A-006C-47BE-91B9-0A1035B51871}" presName="hierChild5" presStyleCnt="0"/>
      <dgm:spPr/>
    </dgm:pt>
    <dgm:pt modelId="{65FD707C-3A9B-4158-A79E-0E3F56269E6F}" type="pres">
      <dgm:prSet presAssocID="{32C3B2EA-FC5E-4B9F-AECA-66D8AE5DBF50}" presName="Name23" presStyleLbl="parChTrans1D4" presStyleIdx="1" presStyleCnt="2"/>
      <dgm:spPr/>
      <dgm:t>
        <a:bodyPr/>
        <a:lstStyle/>
        <a:p>
          <a:endParaRPr lang="pl-PL"/>
        </a:p>
      </dgm:t>
    </dgm:pt>
    <dgm:pt modelId="{2C3E06FC-0670-4F23-BA6D-6CA8F3865511}" type="pres">
      <dgm:prSet presAssocID="{FEE626FC-9167-476E-BF46-145186312A44}" presName="hierRoot4" presStyleCnt="0"/>
      <dgm:spPr/>
    </dgm:pt>
    <dgm:pt modelId="{3558B775-A807-44B5-87DB-7788321783EC}" type="pres">
      <dgm:prSet presAssocID="{FEE626FC-9167-476E-BF46-145186312A44}" presName="composite4" presStyleCnt="0"/>
      <dgm:spPr/>
    </dgm:pt>
    <dgm:pt modelId="{22CE501B-70FB-45BE-A49A-38F2A6219047}" type="pres">
      <dgm:prSet presAssocID="{FEE626FC-9167-476E-BF46-145186312A44}" presName="background4" presStyleLbl="node4" presStyleIdx="1" presStyleCnt="2"/>
      <dgm:spPr/>
    </dgm:pt>
    <dgm:pt modelId="{203033A7-D76A-43BB-9FF3-AD0BC23D4D1A}" type="pres">
      <dgm:prSet presAssocID="{FEE626FC-9167-476E-BF46-145186312A44}" presName="text4" presStyleLbl="fgAcc4" presStyleIdx="1" presStyleCnt="2">
        <dgm:presLayoutVars>
          <dgm:chPref val="3"/>
        </dgm:presLayoutVars>
      </dgm:prSet>
      <dgm:spPr/>
      <dgm:t>
        <a:bodyPr/>
        <a:lstStyle/>
        <a:p>
          <a:endParaRPr lang="pl-PL"/>
        </a:p>
      </dgm:t>
    </dgm:pt>
    <dgm:pt modelId="{6802DA5F-AC9D-4931-97A9-839407E39F38}" type="pres">
      <dgm:prSet presAssocID="{FEE626FC-9167-476E-BF46-145186312A44}" presName="hierChild5" presStyleCnt="0"/>
      <dgm:spPr/>
    </dgm:pt>
    <dgm:pt modelId="{7454C0B0-9368-4F39-B750-642DB1E07A83}" type="pres">
      <dgm:prSet presAssocID="{21430A44-C6A4-458B-9DAB-DAF6C7441E4D}" presName="Name10" presStyleLbl="parChTrans1D2" presStyleIdx="1" presStyleCnt="2"/>
      <dgm:spPr/>
      <dgm:t>
        <a:bodyPr/>
        <a:lstStyle/>
        <a:p>
          <a:endParaRPr lang="pl-PL"/>
        </a:p>
      </dgm:t>
    </dgm:pt>
    <dgm:pt modelId="{36FC540C-73AD-4653-9B3B-4B3BCB1F01BA}" type="pres">
      <dgm:prSet presAssocID="{6E4B8BBE-304C-4786-B197-674E5577D611}" presName="hierRoot2" presStyleCnt="0"/>
      <dgm:spPr/>
    </dgm:pt>
    <dgm:pt modelId="{FC135D6A-6356-475A-88A6-D2D7AB4AA26B}" type="pres">
      <dgm:prSet presAssocID="{6E4B8BBE-304C-4786-B197-674E5577D611}" presName="composite2" presStyleCnt="0"/>
      <dgm:spPr/>
    </dgm:pt>
    <dgm:pt modelId="{6037851C-B166-42B7-972A-DF36411395AF}" type="pres">
      <dgm:prSet presAssocID="{6E4B8BBE-304C-4786-B197-674E5577D611}" presName="background2" presStyleLbl="node2" presStyleIdx="1" presStyleCnt="2"/>
      <dgm:spPr/>
    </dgm:pt>
    <dgm:pt modelId="{B7D401BC-5631-4A00-8CBB-FD17C8FA94CF}" type="pres">
      <dgm:prSet presAssocID="{6E4B8BBE-304C-4786-B197-674E5577D611}" presName="text2" presStyleLbl="fgAcc2" presStyleIdx="1" presStyleCnt="2">
        <dgm:presLayoutVars>
          <dgm:chPref val="3"/>
        </dgm:presLayoutVars>
      </dgm:prSet>
      <dgm:spPr/>
      <dgm:t>
        <a:bodyPr/>
        <a:lstStyle/>
        <a:p>
          <a:endParaRPr lang="pl-PL"/>
        </a:p>
      </dgm:t>
    </dgm:pt>
    <dgm:pt modelId="{05B11D39-AC98-43C8-BCE3-F1C76D6967DF}" type="pres">
      <dgm:prSet presAssocID="{6E4B8BBE-304C-4786-B197-674E5577D611}" presName="hierChild3" presStyleCnt="0"/>
      <dgm:spPr/>
    </dgm:pt>
  </dgm:ptLst>
  <dgm:cxnLst>
    <dgm:cxn modelId="{D657C8B3-0367-4DF4-87ED-8064635DD32A}" type="presOf" srcId="{05852A60-B04C-4374-B566-6F7EF7601291}" destId="{76DCBF70-E446-494B-B05C-DBA61279FECC}" srcOrd="0" destOrd="0" presId="urn:microsoft.com/office/officeart/2005/8/layout/hierarchy1"/>
    <dgm:cxn modelId="{EB506319-881E-43C1-BC6C-660AC29AF077}" srcId="{05852A60-B04C-4374-B566-6F7EF7601291}" destId="{345D992A-418E-4C20-902E-B3149E1A28AF}" srcOrd="0" destOrd="0" parTransId="{E7B0AE32-EC6F-4F7C-BDE1-606D3C931BA9}" sibTransId="{5E7E43BD-71B5-428E-B40B-3E672C6C3AA0}"/>
    <dgm:cxn modelId="{DE872B5D-B8A0-4785-B1CE-C8856954DA06}" srcId="{690B93F3-D021-46CF-A5C2-6F0104513A4A}" destId="{05852A60-B04C-4374-B566-6F7EF7601291}" srcOrd="0" destOrd="0" parTransId="{9057709F-7636-4C2D-98B6-DFFDCFC9B58F}" sibTransId="{E19C509A-6DFC-4994-ACBB-3CF8D44FC0E1}"/>
    <dgm:cxn modelId="{B9D7C5A3-1EBD-47E2-83F7-91D3E0022923}" srcId="{75627F21-EB3B-428D-B789-2B9736915F7A}" destId="{C10CCB9A-006C-47BE-91B9-0A1035B51871}" srcOrd="0" destOrd="0" parTransId="{B2E19567-2873-41A1-BCA2-BCD73EBD3148}" sibTransId="{EEBE16E2-FDFA-4192-B413-866083FA6AB2}"/>
    <dgm:cxn modelId="{7A126EF2-398A-48D5-952B-2ECBACC77F60}" srcId="{75627F21-EB3B-428D-B789-2B9736915F7A}" destId="{FEE626FC-9167-476E-BF46-145186312A44}" srcOrd="1" destOrd="0" parTransId="{32C3B2EA-FC5E-4B9F-AECA-66D8AE5DBF50}" sibTransId="{CE39AA97-BE66-4D0B-BC7A-58726A515CB8}"/>
    <dgm:cxn modelId="{94C493BE-2764-41BB-B678-B134CD216136}" srcId="{345D992A-418E-4C20-902E-B3149E1A28AF}" destId="{48053787-131D-48E0-B98C-5991EAE5A229}" srcOrd="0" destOrd="0" parTransId="{F3725CD7-32C2-42DC-AA74-2C38FA3BCB48}" sibTransId="{FF7C9B8E-B183-4448-95B3-52B64544B03B}"/>
    <dgm:cxn modelId="{451FC433-F925-4A2D-943C-E93B7E188190}" type="presOf" srcId="{6EB15562-D601-4AE8-8C37-5B9481E18E04}" destId="{183EBCEC-C6B6-4702-8865-848452D3C7D2}" srcOrd="0" destOrd="0" presId="urn:microsoft.com/office/officeart/2005/8/layout/hierarchy1"/>
    <dgm:cxn modelId="{A7E1C1B6-D252-4144-8670-A82482CFA83C}" type="presOf" srcId="{6E4B8BBE-304C-4786-B197-674E5577D611}" destId="{B7D401BC-5631-4A00-8CBB-FD17C8FA94CF}" srcOrd="0" destOrd="0" presId="urn:microsoft.com/office/officeart/2005/8/layout/hierarchy1"/>
    <dgm:cxn modelId="{3CF5FD7C-5EC4-47C5-91E4-BBCD176F4CDE}" type="presOf" srcId="{690B93F3-D021-46CF-A5C2-6F0104513A4A}" destId="{0222B1C5-7CE6-4A6B-8B08-27F00C5E6B69}" srcOrd="0" destOrd="0" presId="urn:microsoft.com/office/officeart/2005/8/layout/hierarchy1"/>
    <dgm:cxn modelId="{C77DA3B2-E5FD-4F4D-B5B4-6EDF35B184CF}" type="presOf" srcId="{48053787-131D-48E0-B98C-5991EAE5A229}" destId="{F5F46062-B344-4DCB-BFC9-D4422415E124}" srcOrd="0" destOrd="0" presId="urn:microsoft.com/office/officeart/2005/8/layout/hierarchy1"/>
    <dgm:cxn modelId="{12022891-719E-4C41-B37E-0F1C2D46D9BB}" type="presOf" srcId="{75627F21-EB3B-428D-B789-2B9736915F7A}" destId="{88588B65-B609-49BE-BA3C-5A680D08E9E6}" srcOrd="0" destOrd="0" presId="urn:microsoft.com/office/officeart/2005/8/layout/hierarchy1"/>
    <dgm:cxn modelId="{81064B90-3A94-440F-9BA7-B39CCBDD5D8E}" type="presOf" srcId="{B2E19567-2873-41A1-BCA2-BCD73EBD3148}" destId="{B04A373C-B955-40EF-A862-DC16AE60A389}" srcOrd="0" destOrd="0" presId="urn:microsoft.com/office/officeart/2005/8/layout/hierarchy1"/>
    <dgm:cxn modelId="{9BC3C927-F708-423B-A743-9810FA1F9EFC}" type="presOf" srcId="{345D992A-418E-4C20-902E-B3149E1A28AF}" destId="{A7DE796B-AB44-4308-8C9A-AC398DAD1677}" srcOrd="0" destOrd="0" presId="urn:microsoft.com/office/officeart/2005/8/layout/hierarchy1"/>
    <dgm:cxn modelId="{B8D2EDC2-1F0F-49E0-A0E4-1FBD1952A201}" type="presOf" srcId="{21430A44-C6A4-458B-9DAB-DAF6C7441E4D}" destId="{7454C0B0-9368-4F39-B750-642DB1E07A83}" srcOrd="0" destOrd="0" presId="urn:microsoft.com/office/officeart/2005/8/layout/hierarchy1"/>
    <dgm:cxn modelId="{368086EE-D88B-4D66-B68A-4DAECD7B71A7}" srcId="{05852A60-B04C-4374-B566-6F7EF7601291}" destId="{6E4B8BBE-304C-4786-B197-674E5577D611}" srcOrd="1" destOrd="0" parTransId="{21430A44-C6A4-458B-9DAB-DAF6C7441E4D}" sibTransId="{0A85FF3E-48EA-4DD8-87D7-B2989ACC48DC}"/>
    <dgm:cxn modelId="{670EB2A3-C6E9-4BB6-8288-8CB87C253044}" srcId="{345D992A-418E-4C20-902E-B3149E1A28AF}" destId="{75627F21-EB3B-428D-B789-2B9736915F7A}" srcOrd="1" destOrd="0" parTransId="{6EB15562-D601-4AE8-8C37-5B9481E18E04}" sibTransId="{4FB979D4-9B4F-4F1D-96A2-13E220FE33B8}"/>
    <dgm:cxn modelId="{A400F5DE-6627-43D6-8A68-E95723A0FC01}" type="presOf" srcId="{C10CCB9A-006C-47BE-91B9-0A1035B51871}" destId="{B72DF66A-3E0A-4994-B20C-543BAC6CC52B}" srcOrd="0" destOrd="0" presId="urn:microsoft.com/office/officeart/2005/8/layout/hierarchy1"/>
    <dgm:cxn modelId="{C5D2C446-982F-48AB-9F09-12BCDE1A82CD}" type="presOf" srcId="{F3725CD7-32C2-42DC-AA74-2C38FA3BCB48}" destId="{EA4923C5-FD89-42F1-8391-1E4283170FB9}" srcOrd="0" destOrd="0" presId="urn:microsoft.com/office/officeart/2005/8/layout/hierarchy1"/>
    <dgm:cxn modelId="{F1CA0338-4C4C-44CF-A2E6-4E388BFA232D}" type="presOf" srcId="{32C3B2EA-FC5E-4B9F-AECA-66D8AE5DBF50}" destId="{65FD707C-3A9B-4158-A79E-0E3F56269E6F}" srcOrd="0" destOrd="0" presId="urn:microsoft.com/office/officeart/2005/8/layout/hierarchy1"/>
    <dgm:cxn modelId="{B550DB31-5C9D-4D66-BDD7-6126B00A8FB7}" type="presOf" srcId="{E7B0AE32-EC6F-4F7C-BDE1-606D3C931BA9}" destId="{21BA4624-041E-4DED-A94E-345024772CF9}" srcOrd="0" destOrd="0" presId="urn:microsoft.com/office/officeart/2005/8/layout/hierarchy1"/>
    <dgm:cxn modelId="{DA6C4FE6-E3F5-4FEA-B0B1-6264646CE084}" type="presOf" srcId="{FEE626FC-9167-476E-BF46-145186312A44}" destId="{203033A7-D76A-43BB-9FF3-AD0BC23D4D1A}" srcOrd="0" destOrd="0" presId="urn:microsoft.com/office/officeart/2005/8/layout/hierarchy1"/>
    <dgm:cxn modelId="{7DDB7CCB-9D51-45A7-A2A8-0B273D7276BF}" type="presParOf" srcId="{0222B1C5-7CE6-4A6B-8B08-27F00C5E6B69}" destId="{754E4A8C-B2D6-425A-B552-E398D0AC0139}" srcOrd="0" destOrd="0" presId="urn:microsoft.com/office/officeart/2005/8/layout/hierarchy1"/>
    <dgm:cxn modelId="{80550B12-8EB2-4EAF-AB53-0FAA17710933}" type="presParOf" srcId="{754E4A8C-B2D6-425A-B552-E398D0AC0139}" destId="{F2373B63-ECA6-4173-B93D-692BC61F8F6B}" srcOrd="0" destOrd="0" presId="urn:microsoft.com/office/officeart/2005/8/layout/hierarchy1"/>
    <dgm:cxn modelId="{85A5D04F-5FAB-4EAE-9EAA-D008EE60FF2F}" type="presParOf" srcId="{F2373B63-ECA6-4173-B93D-692BC61F8F6B}" destId="{D451BB00-E30F-4C17-986F-90B49B7396F6}" srcOrd="0" destOrd="0" presId="urn:microsoft.com/office/officeart/2005/8/layout/hierarchy1"/>
    <dgm:cxn modelId="{5417959C-5EB8-4F48-A010-F3F97220D1C7}" type="presParOf" srcId="{F2373B63-ECA6-4173-B93D-692BC61F8F6B}" destId="{76DCBF70-E446-494B-B05C-DBA61279FECC}" srcOrd="1" destOrd="0" presId="urn:microsoft.com/office/officeart/2005/8/layout/hierarchy1"/>
    <dgm:cxn modelId="{47F10977-1AF2-419C-8D27-87CFF8B1271A}" type="presParOf" srcId="{754E4A8C-B2D6-425A-B552-E398D0AC0139}" destId="{BC7AC385-BD09-4EDD-9F6F-F26A6A86E622}" srcOrd="1" destOrd="0" presId="urn:microsoft.com/office/officeart/2005/8/layout/hierarchy1"/>
    <dgm:cxn modelId="{C1CEE7FB-5698-4608-A028-5415F05797BC}" type="presParOf" srcId="{BC7AC385-BD09-4EDD-9F6F-F26A6A86E622}" destId="{21BA4624-041E-4DED-A94E-345024772CF9}" srcOrd="0" destOrd="0" presId="urn:microsoft.com/office/officeart/2005/8/layout/hierarchy1"/>
    <dgm:cxn modelId="{F840D1DC-BB83-40F2-B387-DBA752CDE13C}" type="presParOf" srcId="{BC7AC385-BD09-4EDD-9F6F-F26A6A86E622}" destId="{538C864E-6ED2-4774-93D3-422ED072A533}" srcOrd="1" destOrd="0" presId="urn:microsoft.com/office/officeart/2005/8/layout/hierarchy1"/>
    <dgm:cxn modelId="{E99621EF-09FA-4E26-89F4-81A47511373E}" type="presParOf" srcId="{538C864E-6ED2-4774-93D3-422ED072A533}" destId="{03C18BE7-D192-4944-8967-D33230D0F47E}" srcOrd="0" destOrd="0" presId="urn:microsoft.com/office/officeart/2005/8/layout/hierarchy1"/>
    <dgm:cxn modelId="{20C8FCBB-15E5-4576-9B62-273CBEA96BC6}" type="presParOf" srcId="{03C18BE7-D192-4944-8967-D33230D0F47E}" destId="{2FFD67C4-04A4-4869-94FF-5D35F3595607}" srcOrd="0" destOrd="0" presId="urn:microsoft.com/office/officeart/2005/8/layout/hierarchy1"/>
    <dgm:cxn modelId="{C755E958-D0EC-4D60-B1CB-59F7AA123D93}" type="presParOf" srcId="{03C18BE7-D192-4944-8967-D33230D0F47E}" destId="{A7DE796B-AB44-4308-8C9A-AC398DAD1677}" srcOrd="1" destOrd="0" presId="urn:microsoft.com/office/officeart/2005/8/layout/hierarchy1"/>
    <dgm:cxn modelId="{385AE379-2E88-4D86-96D7-D176D4E28B1C}" type="presParOf" srcId="{538C864E-6ED2-4774-93D3-422ED072A533}" destId="{483BA0A1-1512-4DE2-99D4-7F34EC3D827E}" srcOrd="1" destOrd="0" presId="urn:microsoft.com/office/officeart/2005/8/layout/hierarchy1"/>
    <dgm:cxn modelId="{D56C414D-2473-4A2A-A0C8-0CB7C78A4F8D}" type="presParOf" srcId="{483BA0A1-1512-4DE2-99D4-7F34EC3D827E}" destId="{EA4923C5-FD89-42F1-8391-1E4283170FB9}" srcOrd="0" destOrd="0" presId="urn:microsoft.com/office/officeart/2005/8/layout/hierarchy1"/>
    <dgm:cxn modelId="{7CAB0575-CA7F-4BC3-98F8-22A19DCB5B2E}" type="presParOf" srcId="{483BA0A1-1512-4DE2-99D4-7F34EC3D827E}" destId="{7B9D7468-6C52-4263-9CC7-07BACC1A055D}" srcOrd="1" destOrd="0" presId="urn:microsoft.com/office/officeart/2005/8/layout/hierarchy1"/>
    <dgm:cxn modelId="{40AB4D91-6336-4147-BAD0-9783632BEC24}" type="presParOf" srcId="{7B9D7468-6C52-4263-9CC7-07BACC1A055D}" destId="{9AD7BD0E-239D-4408-A252-C557EB4D5025}" srcOrd="0" destOrd="0" presId="urn:microsoft.com/office/officeart/2005/8/layout/hierarchy1"/>
    <dgm:cxn modelId="{5297E31E-8A78-4E9C-B9CE-335BD2A41022}" type="presParOf" srcId="{9AD7BD0E-239D-4408-A252-C557EB4D5025}" destId="{8E39DA44-BE1D-47D3-B34A-F3BE7A8D6171}" srcOrd="0" destOrd="0" presId="urn:microsoft.com/office/officeart/2005/8/layout/hierarchy1"/>
    <dgm:cxn modelId="{2EB7DD6B-6209-45FE-8506-67A216600296}" type="presParOf" srcId="{9AD7BD0E-239D-4408-A252-C557EB4D5025}" destId="{F5F46062-B344-4DCB-BFC9-D4422415E124}" srcOrd="1" destOrd="0" presId="urn:microsoft.com/office/officeart/2005/8/layout/hierarchy1"/>
    <dgm:cxn modelId="{8965E837-4F9B-4E09-9E2F-B64368E34753}" type="presParOf" srcId="{7B9D7468-6C52-4263-9CC7-07BACC1A055D}" destId="{2918F6DB-D4EF-4E5A-B2C4-493E7D1AA027}" srcOrd="1" destOrd="0" presId="urn:microsoft.com/office/officeart/2005/8/layout/hierarchy1"/>
    <dgm:cxn modelId="{8E678A25-473E-4EF4-A490-368120DF7CE1}" type="presParOf" srcId="{483BA0A1-1512-4DE2-99D4-7F34EC3D827E}" destId="{183EBCEC-C6B6-4702-8865-848452D3C7D2}" srcOrd="2" destOrd="0" presId="urn:microsoft.com/office/officeart/2005/8/layout/hierarchy1"/>
    <dgm:cxn modelId="{694824ED-7B57-42C2-8A75-E59715CC658D}" type="presParOf" srcId="{483BA0A1-1512-4DE2-99D4-7F34EC3D827E}" destId="{39D28604-D4F9-4FF8-9986-056BA931F577}" srcOrd="3" destOrd="0" presId="urn:microsoft.com/office/officeart/2005/8/layout/hierarchy1"/>
    <dgm:cxn modelId="{26D3368F-0619-433F-9620-949727AFA936}" type="presParOf" srcId="{39D28604-D4F9-4FF8-9986-056BA931F577}" destId="{4CAEA6BE-6E9B-4E4B-B152-1F1242E01F82}" srcOrd="0" destOrd="0" presId="urn:microsoft.com/office/officeart/2005/8/layout/hierarchy1"/>
    <dgm:cxn modelId="{3051E889-FBB8-4884-B7E6-01467EF93E4C}" type="presParOf" srcId="{4CAEA6BE-6E9B-4E4B-B152-1F1242E01F82}" destId="{DB4383E4-238D-4E09-821A-FF58B5FA4369}" srcOrd="0" destOrd="0" presId="urn:microsoft.com/office/officeart/2005/8/layout/hierarchy1"/>
    <dgm:cxn modelId="{AEC77CF9-E645-4021-8BEC-034605C4A2E9}" type="presParOf" srcId="{4CAEA6BE-6E9B-4E4B-B152-1F1242E01F82}" destId="{88588B65-B609-49BE-BA3C-5A680D08E9E6}" srcOrd="1" destOrd="0" presId="urn:microsoft.com/office/officeart/2005/8/layout/hierarchy1"/>
    <dgm:cxn modelId="{FE48F64A-14DA-41CD-B8A7-4C91F94BC423}" type="presParOf" srcId="{39D28604-D4F9-4FF8-9986-056BA931F577}" destId="{60B21C9B-EEAD-441B-B2DC-8365523606CB}" srcOrd="1" destOrd="0" presId="urn:microsoft.com/office/officeart/2005/8/layout/hierarchy1"/>
    <dgm:cxn modelId="{619BA896-83C9-4C04-88A2-3330CA18481B}" type="presParOf" srcId="{60B21C9B-EEAD-441B-B2DC-8365523606CB}" destId="{B04A373C-B955-40EF-A862-DC16AE60A389}" srcOrd="0" destOrd="0" presId="urn:microsoft.com/office/officeart/2005/8/layout/hierarchy1"/>
    <dgm:cxn modelId="{46283158-C71C-4F5F-A477-7CA4C19AE463}" type="presParOf" srcId="{60B21C9B-EEAD-441B-B2DC-8365523606CB}" destId="{9A2D1459-6806-4D49-BCBB-33AE67EA756A}" srcOrd="1" destOrd="0" presId="urn:microsoft.com/office/officeart/2005/8/layout/hierarchy1"/>
    <dgm:cxn modelId="{76CFD274-0658-4B43-900B-00248AF08326}" type="presParOf" srcId="{9A2D1459-6806-4D49-BCBB-33AE67EA756A}" destId="{4F32DC3C-E437-459A-B62C-D04035138A5B}" srcOrd="0" destOrd="0" presId="urn:microsoft.com/office/officeart/2005/8/layout/hierarchy1"/>
    <dgm:cxn modelId="{F5FACB8B-C836-46C2-9600-4441742E4E2B}" type="presParOf" srcId="{4F32DC3C-E437-459A-B62C-D04035138A5B}" destId="{E0B31BA7-097A-47D0-9109-C5EF06E504E1}" srcOrd="0" destOrd="0" presId="urn:microsoft.com/office/officeart/2005/8/layout/hierarchy1"/>
    <dgm:cxn modelId="{EC9487FE-DBF6-4652-B3E3-21686F3DE0CD}" type="presParOf" srcId="{4F32DC3C-E437-459A-B62C-D04035138A5B}" destId="{B72DF66A-3E0A-4994-B20C-543BAC6CC52B}" srcOrd="1" destOrd="0" presId="urn:microsoft.com/office/officeart/2005/8/layout/hierarchy1"/>
    <dgm:cxn modelId="{BB5F8CE6-766C-46BD-AA79-250364D4D4EF}" type="presParOf" srcId="{9A2D1459-6806-4D49-BCBB-33AE67EA756A}" destId="{B368E022-F1E5-48E6-8151-B059456E6823}" srcOrd="1" destOrd="0" presId="urn:microsoft.com/office/officeart/2005/8/layout/hierarchy1"/>
    <dgm:cxn modelId="{1210881E-B68F-496C-A4F0-59ACEAB69657}" type="presParOf" srcId="{60B21C9B-EEAD-441B-B2DC-8365523606CB}" destId="{65FD707C-3A9B-4158-A79E-0E3F56269E6F}" srcOrd="2" destOrd="0" presId="urn:microsoft.com/office/officeart/2005/8/layout/hierarchy1"/>
    <dgm:cxn modelId="{571960AE-598D-495B-8180-48568C5A5EFA}" type="presParOf" srcId="{60B21C9B-EEAD-441B-B2DC-8365523606CB}" destId="{2C3E06FC-0670-4F23-BA6D-6CA8F3865511}" srcOrd="3" destOrd="0" presId="urn:microsoft.com/office/officeart/2005/8/layout/hierarchy1"/>
    <dgm:cxn modelId="{FC7BC847-BA6F-40B9-B7DB-D25A11A1A2C8}" type="presParOf" srcId="{2C3E06FC-0670-4F23-BA6D-6CA8F3865511}" destId="{3558B775-A807-44B5-87DB-7788321783EC}" srcOrd="0" destOrd="0" presId="urn:microsoft.com/office/officeart/2005/8/layout/hierarchy1"/>
    <dgm:cxn modelId="{C8926A78-2B52-475A-BE47-BCEFDDDEAF49}" type="presParOf" srcId="{3558B775-A807-44B5-87DB-7788321783EC}" destId="{22CE501B-70FB-45BE-A49A-38F2A6219047}" srcOrd="0" destOrd="0" presId="urn:microsoft.com/office/officeart/2005/8/layout/hierarchy1"/>
    <dgm:cxn modelId="{BE136653-1904-463F-A859-7DC25532FEF9}" type="presParOf" srcId="{3558B775-A807-44B5-87DB-7788321783EC}" destId="{203033A7-D76A-43BB-9FF3-AD0BC23D4D1A}" srcOrd="1" destOrd="0" presId="urn:microsoft.com/office/officeart/2005/8/layout/hierarchy1"/>
    <dgm:cxn modelId="{D6ABD10F-4A61-4B66-950E-5593D51663E8}" type="presParOf" srcId="{2C3E06FC-0670-4F23-BA6D-6CA8F3865511}" destId="{6802DA5F-AC9D-4931-97A9-839407E39F38}" srcOrd="1" destOrd="0" presId="urn:microsoft.com/office/officeart/2005/8/layout/hierarchy1"/>
    <dgm:cxn modelId="{1D52B39C-9E6E-4A23-858B-F42C1982F633}" type="presParOf" srcId="{BC7AC385-BD09-4EDD-9F6F-F26A6A86E622}" destId="{7454C0B0-9368-4F39-B750-642DB1E07A83}" srcOrd="2" destOrd="0" presId="urn:microsoft.com/office/officeart/2005/8/layout/hierarchy1"/>
    <dgm:cxn modelId="{CE7523D1-AE50-4EA1-9937-6392FC00045C}" type="presParOf" srcId="{BC7AC385-BD09-4EDD-9F6F-F26A6A86E622}" destId="{36FC540C-73AD-4653-9B3B-4B3BCB1F01BA}" srcOrd="3" destOrd="0" presId="urn:microsoft.com/office/officeart/2005/8/layout/hierarchy1"/>
    <dgm:cxn modelId="{D0D44A15-E1BD-4774-9452-F11D09891AFF}" type="presParOf" srcId="{36FC540C-73AD-4653-9B3B-4B3BCB1F01BA}" destId="{FC135D6A-6356-475A-88A6-D2D7AB4AA26B}" srcOrd="0" destOrd="0" presId="urn:microsoft.com/office/officeart/2005/8/layout/hierarchy1"/>
    <dgm:cxn modelId="{245DA8F3-92A6-4308-85EE-D05614AFD59E}" type="presParOf" srcId="{FC135D6A-6356-475A-88A6-D2D7AB4AA26B}" destId="{6037851C-B166-42B7-972A-DF36411395AF}" srcOrd="0" destOrd="0" presId="urn:microsoft.com/office/officeart/2005/8/layout/hierarchy1"/>
    <dgm:cxn modelId="{A6A3D3B2-0181-49AE-AD5F-A5132275D3C8}" type="presParOf" srcId="{FC135D6A-6356-475A-88A6-D2D7AB4AA26B}" destId="{B7D401BC-5631-4A00-8CBB-FD17C8FA94CF}" srcOrd="1" destOrd="0" presId="urn:microsoft.com/office/officeart/2005/8/layout/hierarchy1"/>
    <dgm:cxn modelId="{50D05847-1F86-4C6D-BFA2-14CD3D69F796}" type="presParOf" srcId="{36FC540C-73AD-4653-9B3B-4B3BCB1F01BA}" destId="{05B11D39-AC98-43C8-BCE3-F1C76D6967D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2DA7DF9-4FD3-423F-AAB6-2039231BAF6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pl-PL"/>
        </a:p>
      </dgm:t>
    </dgm:pt>
    <dgm:pt modelId="{6DA63F1A-2C10-4C44-B660-99CA664D4D8D}">
      <dgm:prSet phldrT="[Tekst]"/>
      <dgm:spPr/>
      <dgm:t>
        <a:bodyPr/>
        <a:lstStyle/>
        <a:p>
          <a:pPr algn="just"/>
          <a:r>
            <a:rPr lang="pl-PL" dirty="0" smtClean="0">
              <a:solidFill>
                <a:schemeClr val="bg1"/>
              </a:solidFill>
            </a:rPr>
            <a:t>Rada wierzycieli </a:t>
          </a:r>
          <a:r>
            <a:rPr lang="pl-PL" b="1" dirty="0" smtClean="0">
              <a:solidFill>
                <a:schemeClr val="bg1"/>
              </a:solidFill>
            </a:rPr>
            <a:t>składa się z pięciu członków </a:t>
          </a:r>
          <a:r>
            <a:rPr lang="pl-PL" dirty="0" smtClean="0">
              <a:solidFill>
                <a:schemeClr val="bg1"/>
              </a:solidFill>
            </a:rPr>
            <a:t>oraz </a:t>
          </a:r>
        </a:p>
        <a:p>
          <a:pPr algn="just"/>
          <a:r>
            <a:rPr lang="pl-PL" dirty="0" smtClean="0">
              <a:solidFill>
                <a:schemeClr val="bg1"/>
              </a:solidFill>
            </a:rPr>
            <a:t>dwóch zastępców powoływanych spośród wierzycieli dłużnika będących uczestnikami postępowania.</a:t>
          </a:r>
          <a:endParaRPr lang="pl-PL" dirty="0">
            <a:solidFill>
              <a:schemeClr val="bg1"/>
            </a:solidFill>
          </a:endParaRPr>
        </a:p>
      </dgm:t>
    </dgm:pt>
    <dgm:pt modelId="{988C7065-E312-48B1-ABDC-EAB3DFEC7399}" type="parTrans" cxnId="{3BCB0172-25E0-490A-A980-635F32FB2427}">
      <dgm:prSet/>
      <dgm:spPr/>
      <dgm:t>
        <a:bodyPr/>
        <a:lstStyle/>
        <a:p>
          <a:endParaRPr lang="pl-PL"/>
        </a:p>
      </dgm:t>
    </dgm:pt>
    <dgm:pt modelId="{02ABBA2A-4621-4F7F-8ACB-AFBFDE8E50F4}" type="sibTrans" cxnId="{3BCB0172-25E0-490A-A980-635F32FB2427}">
      <dgm:prSet/>
      <dgm:spPr/>
      <dgm:t>
        <a:bodyPr/>
        <a:lstStyle/>
        <a:p>
          <a:endParaRPr lang="pl-PL"/>
        </a:p>
      </dgm:t>
    </dgm:pt>
    <dgm:pt modelId="{FD16648A-3424-4FAE-B985-492E4107476A}">
      <dgm:prSet phldrT="[Tekst]"/>
      <dgm:spPr/>
      <dgm:t>
        <a:bodyPr/>
        <a:lstStyle/>
        <a:p>
          <a:pPr algn="just"/>
          <a:r>
            <a:rPr lang="pl-PL" dirty="0" smtClean="0">
              <a:solidFill>
                <a:schemeClr val="bg1"/>
              </a:solidFill>
            </a:rPr>
            <a:t>Rada wierzycieli </a:t>
          </a:r>
          <a:r>
            <a:rPr lang="pl-PL" b="1" dirty="0" smtClean="0">
              <a:solidFill>
                <a:schemeClr val="bg1"/>
              </a:solidFill>
            </a:rPr>
            <a:t>może </a:t>
          </a:r>
          <a:r>
            <a:rPr lang="pl-PL" dirty="0" smtClean="0">
              <a:solidFill>
                <a:schemeClr val="bg1"/>
              </a:solidFill>
            </a:rPr>
            <a:t>składać się z trzech członków, jeżeli liczba wierzycieli dłużnika będących uczestnikami postępowania jest mniejsza niż siedem.</a:t>
          </a:r>
          <a:endParaRPr lang="pl-PL" dirty="0">
            <a:solidFill>
              <a:schemeClr val="bg1"/>
            </a:solidFill>
          </a:endParaRPr>
        </a:p>
      </dgm:t>
    </dgm:pt>
    <dgm:pt modelId="{A0A39EBF-EA23-46F7-B474-66361238DB3B}" type="parTrans" cxnId="{6CB73A0A-DA14-4DCE-AB95-2C36A37E8865}">
      <dgm:prSet/>
      <dgm:spPr/>
      <dgm:t>
        <a:bodyPr/>
        <a:lstStyle/>
        <a:p>
          <a:endParaRPr lang="pl-PL"/>
        </a:p>
      </dgm:t>
    </dgm:pt>
    <dgm:pt modelId="{9EEBC9A0-2745-40BF-8190-4C8E7716809D}" type="sibTrans" cxnId="{6CB73A0A-DA14-4DCE-AB95-2C36A37E8865}">
      <dgm:prSet/>
      <dgm:spPr/>
      <dgm:t>
        <a:bodyPr/>
        <a:lstStyle/>
        <a:p>
          <a:endParaRPr lang="pl-PL"/>
        </a:p>
      </dgm:t>
    </dgm:pt>
    <dgm:pt modelId="{56439598-25B6-451E-B005-1ACB5255C005}" type="pres">
      <dgm:prSet presAssocID="{02DA7DF9-4FD3-423F-AAB6-2039231BAF6C}" presName="Name0" presStyleCnt="0">
        <dgm:presLayoutVars>
          <dgm:chMax val="7"/>
          <dgm:chPref val="7"/>
          <dgm:dir/>
        </dgm:presLayoutVars>
      </dgm:prSet>
      <dgm:spPr/>
      <dgm:t>
        <a:bodyPr/>
        <a:lstStyle/>
        <a:p>
          <a:endParaRPr lang="pl-PL"/>
        </a:p>
      </dgm:t>
    </dgm:pt>
    <dgm:pt modelId="{EE8C4BF2-5744-405B-B8E5-D4E5133B4289}" type="pres">
      <dgm:prSet presAssocID="{02DA7DF9-4FD3-423F-AAB6-2039231BAF6C}" presName="Name1" presStyleCnt="0"/>
      <dgm:spPr/>
    </dgm:pt>
    <dgm:pt modelId="{855A8816-EA0B-4F7B-A1A3-26079E23A0DC}" type="pres">
      <dgm:prSet presAssocID="{02DA7DF9-4FD3-423F-AAB6-2039231BAF6C}" presName="cycle" presStyleCnt="0"/>
      <dgm:spPr/>
    </dgm:pt>
    <dgm:pt modelId="{8041B769-1405-4A35-9578-DC825C1C4E41}" type="pres">
      <dgm:prSet presAssocID="{02DA7DF9-4FD3-423F-AAB6-2039231BAF6C}" presName="srcNode" presStyleLbl="node1" presStyleIdx="0" presStyleCnt="2"/>
      <dgm:spPr/>
    </dgm:pt>
    <dgm:pt modelId="{FFFB6786-6429-40E4-AC39-D8DDBD1233AB}" type="pres">
      <dgm:prSet presAssocID="{02DA7DF9-4FD3-423F-AAB6-2039231BAF6C}" presName="conn" presStyleLbl="parChTrans1D2" presStyleIdx="0" presStyleCnt="1"/>
      <dgm:spPr/>
      <dgm:t>
        <a:bodyPr/>
        <a:lstStyle/>
        <a:p>
          <a:endParaRPr lang="pl-PL"/>
        </a:p>
      </dgm:t>
    </dgm:pt>
    <dgm:pt modelId="{41602809-E74B-4B90-AE9A-11BC02F4834C}" type="pres">
      <dgm:prSet presAssocID="{02DA7DF9-4FD3-423F-AAB6-2039231BAF6C}" presName="extraNode" presStyleLbl="node1" presStyleIdx="0" presStyleCnt="2"/>
      <dgm:spPr/>
    </dgm:pt>
    <dgm:pt modelId="{1F15E07F-6197-49EA-8F6B-5EF47A2C49C3}" type="pres">
      <dgm:prSet presAssocID="{02DA7DF9-4FD3-423F-AAB6-2039231BAF6C}" presName="dstNode" presStyleLbl="node1" presStyleIdx="0" presStyleCnt="2"/>
      <dgm:spPr/>
    </dgm:pt>
    <dgm:pt modelId="{90C71A98-22F2-4E8E-B730-B5DF14E5C4AF}" type="pres">
      <dgm:prSet presAssocID="{6DA63F1A-2C10-4C44-B660-99CA664D4D8D}" presName="text_1" presStyleLbl="node1" presStyleIdx="0" presStyleCnt="2" custLinFactNeighborX="121" custLinFactNeighborY="298">
        <dgm:presLayoutVars>
          <dgm:bulletEnabled val="1"/>
        </dgm:presLayoutVars>
      </dgm:prSet>
      <dgm:spPr/>
      <dgm:t>
        <a:bodyPr/>
        <a:lstStyle/>
        <a:p>
          <a:endParaRPr lang="pl-PL"/>
        </a:p>
      </dgm:t>
    </dgm:pt>
    <dgm:pt modelId="{A2E3CD22-C285-4D22-AAC5-08B93B3CF364}" type="pres">
      <dgm:prSet presAssocID="{6DA63F1A-2C10-4C44-B660-99CA664D4D8D}" presName="accent_1" presStyleCnt="0"/>
      <dgm:spPr/>
    </dgm:pt>
    <dgm:pt modelId="{3110695D-F49B-4960-920A-76C7322CEA34}" type="pres">
      <dgm:prSet presAssocID="{6DA63F1A-2C10-4C44-B660-99CA664D4D8D}" presName="accentRepeatNode" presStyleLbl="solidFgAcc1" presStyleIdx="0" presStyleCnt="2"/>
      <dgm:spPr/>
      <dgm:t>
        <a:bodyPr/>
        <a:lstStyle/>
        <a:p>
          <a:endParaRPr lang="pl-PL"/>
        </a:p>
      </dgm:t>
    </dgm:pt>
    <dgm:pt modelId="{863FD1E1-DE2C-479F-9B64-00902EE667AA}" type="pres">
      <dgm:prSet presAssocID="{FD16648A-3424-4FAE-B985-492E4107476A}" presName="text_2" presStyleLbl="node1" presStyleIdx="1" presStyleCnt="2">
        <dgm:presLayoutVars>
          <dgm:bulletEnabled val="1"/>
        </dgm:presLayoutVars>
      </dgm:prSet>
      <dgm:spPr/>
      <dgm:t>
        <a:bodyPr/>
        <a:lstStyle/>
        <a:p>
          <a:endParaRPr lang="pl-PL"/>
        </a:p>
      </dgm:t>
    </dgm:pt>
    <dgm:pt modelId="{B26DAED4-D531-4FF4-B574-8B3A8AF3F651}" type="pres">
      <dgm:prSet presAssocID="{FD16648A-3424-4FAE-B985-492E4107476A}" presName="accent_2" presStyleCnt="0"/>
      <dgm:spPr/>
    </dgm:pt>
    <dgm:pt modelId="{4D071B0C-C5EA-4B8E-A5EC-C244A829B157}" type="pres">
      <dgm:prSet presAssocID="{FD16648A-3424-4FAE-B985-492E4107476A}" presName="accentRepeatNode" presStyleLbl="solidFgAcc1" presStyleIdx="1" presStyleCnt="2"/>
      <dgm:spPr/>
    </dgm:pt>
  </dgm:ptLst>
  <dgm:cxnLst>
    <dgm:cxn modelId="{7AF4F345-D7F4-4A8F-BA0E-F052D01B909B}" type="presOf" srcId="{6DA63F1A-2C10-4C44-B660-99CA664D4D8D}" destId="{90C71A98-22F2-4E8E-B730-B5DF14E5C4AF}" srcOrd="0" destOrd="0" presId="urn:microsoft.com/office/officeart/2008/layout/VerticalCurvedList"/>
    <dgm:cxn modelId="{B24C0296-1753-40E6-8CCC-B6A648A0A611}" type="presOf" srcId="{FD16648A-3424-4FAE-B985-492E4107476A}" destId="{863FD1E1-DE2C-479F-9B64-00902EE667AA}" srcOrd="0" destOrd="0" presId="urn:microsoft.com/office/officeart/2008/layout/VerticalCurvedList"/>
    <dgm:cxn modelId="{EE0572C0-4A99-4CD1-BA3C-544E457F3556}" type="presOf" srcId="{02ABBA2A-4621-4F7F-8ACB-AFBFDE8E50F4}" destId="{FFFB6786-6429-40E4-AC39-D8DDBD1233AB}" srcOrd="0" destOrd="0" presId="urn:microsoft.com/office/officeart/2008/layout/VerticalCurvedList"/>
    <dgm:cxn modelId="{8AE26650-F6B1-4BD5-9A8A-CA497E79633F}" type="presOf" srcId="{02DA7DF9-4FD3-423F-AAB6-2039231BAF6C}" destId="{56439598-25B6-451E-B005-1ACB5255C005}" srcOrd="0" destOrd="0" presId="urn:microsoft.com/office/officeart/2008/layout/VerticalCurvedList"/>
    <dgm:cxn modelId="{6CB73A0A-DA14-4DCE-AB95-2C36A37E8865}" srcId="{02DA7DF9-4FD3-423F-AAB6-2039231BAF6C}" destId="{FD16648A-3424-4FAE-B985-492E4107476A}" srcOrd="1" destOrd="0" parTransId="{A0A39EBF-EA23-46F7-B474-66361238DB3B}" sibTransId="{9EEBC9A0-2745-40BF-8190-4C8E7716809D}"/>
    <dgm:cxn modelId="{3BCB0172-25E0-490A-A980-635F32FB2427}" srcId="{02DA7DF9-4FD3-423F-AAB6-2039231BAF6C}" destId="{6DA63F1A-2C10-4C44-B660-99CA664D4D8D}" srcOrd="0" destOrd="0" parTransId="{988C7065-E312-48B1-ABDC-EAB3DFEC7399}" sibTransId="{02ABBA2A-4621-4F7F-8ACB-AFBFDE8E50F4}"/>
    <dgm:cxn modelId="{488392B6-AAB6-4FAB-9FF7-FD79907C1409}" type="presParOf" srcId="{56439598-25B6-451E-B005-1ACB5255C005}" destId="{EE8C4BF2-5744-405B-B8E5-D4E5133B4289}" srcOrd="0" destOrd="0" presId="urn:microsoft.com/office/officeart/2008/layout/VerticalCurvedList"/>
    <dgm:cxn modelId="{51BD30C3-52E9-4361-8507-D3AF3937DE3E}" type="presParOf" srcId="{EE8C4BF2-5744-405B-B8E5-D4E5133B4289}" destId="{855A8816-EA0B-4F7B-A1A3-26079E23A0DC}" srcOrd="0" destOrd="0" presId="urn:microsoft.com/office/officeart/2008/layout/VerticalCurvedList"/>
    <dgm:cxn modelId="{8D6F2A8E-C6B9-4C4B-A5C9-569F828F9DC7}" type="presParOf" srcId="{855A8816-EA0B-4F7B-A1A3-26079E23A0DC}" destId="{8041B769-1405-4A35-9578-DC825C1C4E41}" srcOrd="0" destOrd="0" presId="urn:microsoft.com/office/officeart/2008/layout/VerticalCurvedList"/>
    <dgm:cxn modelId="{FE791F67-FB45-4DE3-9D30-CA5D766EBC21}" type="presParOf" srcId="{855A8816-EA0B-4F7B-A1A3-26079E23A0DC}" destId="{FFFB6786-6429-40E4-AC39-D8DDBD1233AB}" srcOrd="1" destOrd="0" presId="urn:microsoft.com/office/officeart/2008/layout/VerticalCurvedList"/>
    <dgm:cxn modelId="{B514A7C2-0217-4F02-9E18-5CA523938194}" type="presParOf" srcId="{855A8816-EA0B-4F7B-A1A3-26079E23A0DC}" destId="{41602809-E74B-4B90-AE9A-11BC02F4834C}" srcOrd="2" destOrd="0" presId="urn:microsoft.com/office/officeart/2008/layout/VerticalCurvedList"/>
    <dgm:cxn modelId="{13E3C318-F37E-4E67-9B9C-6BA10324CBBE}" type="presParOf" srcId="{855A8816-EA0B-4F7B-A1A3-26079E23A0DC}" destId="{1F15E07F-6197-49EA-8F6B-5EF47A2C49C3}" srcOrd="3" destOrd="0" presId="urn:microsoft.com/office/officeart/2008/layout/VerticalCurvedList"/>
    <dgm:cxn modelId="{C0141F3E-1350-4819-A9DD-34B0079CA35A}" type="presParOf" srcId="{EE8C4BF2-5744-405B-B8E5-D4E5133B4289}" destId="{90C71A98-22F2-4E8E-B730-B5DF14E5C4AF}" srcOrd="1" destOrd="0" presId="urn:microsoft.com/office/officeart/2008/layout/VerticalCurvedList"/>
    <dgm:cxn modelId="{D1FC86BA-1C1F-4C3D-8A74-C1207A1CEB0A}" type="presParOf" srcId="{EE8C4BF2-5744-405B-B8E5-D4E5133B4289}" destId="{A2E3CD22-C285-4D22-AAC5-08B93B3CF364}" srcOrd="2" destOrd="0" presId="urn:microsoft.com/office/officeart/2008/layout/VerticalCurvedList"/>
    <dgm:cxn modelId="{CE1C91AB-3F29-45A2-87E2-BEB72110CA9A}" type="presParOf" srcId="{A2E3CD22-C285-4D22-AAC5-08B93B3CF364}" destId="{3110695D-F49B-4960-920A-76C7322CEA34}" srcOrd="0" destOrd="0" presId="urn:microsoft.com/office/officeart/2008/layout/VerticalCurvedList"/>
    <dgm:cxn modelId="{E217537F-D161-4404-B29C-77CC7375119D}" type="presParOf" srcId="{EE8C4BF2-5744-405B-B8E5-D4E5133B4289}" destId="{863FD1E1-DE2C-479F-9B64-00902EE667AA}" srcOrd="3" destOrd="0" presId="urn:microsoft.com/office/officeart/2008/layout/VerticalCurvedList"/>
    <dgm:cxn modelId="{7FA30520-865D-4102-B948-9562E590B834}" type="presParOf" srcId="{EE8C4BF2-5744-405B-B8E5-D4E5133B4289}" destId="{B26DAED4-D531-4FF4-B574-8B3A8AF3F651}" srcOrd="4" destOrd="0" presId="urn:microsoft.com/office/officeart/2008/layout/VerticalCurvedList"/>
    <dgm:cxn modelId="{BEC711A1-647F-4403-ADE3-CE3C30A92EE7}" type="presParOf" srcId="{B26DAED4-D531-4FF4-B574-8B3A8AF3F651}" destId="{4D071B0C-C5EA-4B8E-A5EC-C244A829B15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CDBADAB-3E9E-4016-8C42-8B4AFF2006FE}"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pl-PL"/>
        </a:p>
      </dgm:t>
    </dgm:pt>
    <dgm:pt modelId="{21D6F6CF-70B7-45D8-8703-B7ADCA93E0A2}">
      <dgm:prSet phldrT="[Tekst]"/>
      <dgm:spPr/>
      <dgm:t>
        <a:bodyPr/>
        <a:lstStyle/>
        <a:p>
          <a:pPr algn="just"/>
          <a:r>
            <a:rPr lang="pl-PL" dirty="0" smtClean="0">
              <a:solidFill>
                <a:schemeClr val="bg1"/>
              </a:solidFill>
            </a:rPr>
            <a:t>Sędzia-komisarz </a:t>
          </a:r>
          <a:r>
            <a:rPr lang="pl-PL" b="1" dirty="0" smtClean="0">
              <a:solidFill>
                <a:schemeClr val="bg1"/>
              </a:solidFill>
            </a:rPr>
            <a:t>może </a:t>
          </a:r>
          <a:r>
            <a:rPr lang="pl-PL" dirty="0" smtClean="0">
              <a:solidFill>
                <a:schemeClr val="bg1"/>
              </a:solidFill>
            </a:rPr>
            <a:t>wydać postanowienie o odwołaniu członków rady wierzycieli, którzy nie pełnią należycie obowiązków, i powołać innych. Na postanowienie takie przysługuje </a:t>
          </a:r>
          <a:r>
            <a:rPr lang="pl-PL" b="1" dirty="0" smtClean="0">
              <a:solidFill>
                <a:schemeClr val="bg1"/>
              </a:solidFill>
            </a:rPr>
            <a:t>zażalenie.</a:t>
          </a:r>
          <a:endParaRPr lang="pl-PL" b="1" dirty="0">
            <a:solidFill>
              <a:schemeClr val="bg1"/>
            </a:solidFill>
          </a:endParaRPr>
        </a:p>
      </dgm:t>
    </dgm:pt>
    <dgm:pt modelId="{603CE34D-F71D-4A86-B107-67E9E0F41E0A}" type="parTrans" cxnId="{549C4C83-B899-4B3D-9226-18BAF7905B5F}">
      <dgm:prSet/>
      <dgm:spPr/>
      <dgm:t>
        <a:bodyPr/>
        <a:lstStyle/>
        <a:p>
          <a:endParaRPr lang="pl-PL"/>
        </a:p>
      </dgm:t>
    </dgm:pt>
    <dgm:pt modelId="{3EB4618F-AAC1-4016-B741-8E5404A26B62}" type="sibTrans" cxnId="{549C4C83-B899-4B3D-9226-18BAF7905B5F}">
      <dgm:prSet/>
      <dgm:spPr/>
      <dgm:t>
        <a:bodyPr/>
        <a:lstStyle/>
        <a:p>
          <a:endParaRPr lang="pl-PL"/>
        </a:p>
      </dgm:t>
    </dgm:pt>
    <dgm:pt modelId="{3F33A282-A8B2-471B-99F0-5173BF1DF830}">
      <dgm:prSet/>
      <dgm:spPr/>
      <dgm:t>
        <a:bodyPr/>
        <a:lstStyle/>
        <a:p>
          <a:pPr algn="just"/>
          <a:r>
            <a:rPr lang="pl-PL" dirty="0" smtClean="0">
              <a:solidFill>
                <a:schemeClr val="bg1"/>
              </a:solidFill>
            </a:rPr>
            <a:t>Sędzia-komisarz </a:t>
          </a:r>
          <a:r>
            <a:rPr lang="pl-PL" b="1" dirty="0" smtClean="0">
              <a:solidFill>
                <a:schemeClr val="bg1"/>
              </a:solidFill>
            </a:rPr>
            <a:t>odwołuje</a:t>
          </a:r>
          <a:r>
            <a:rPr lang="pl-PL" dirty="0" smtClean="0">
              <a:solidFill>
                <a:schemeClr val="bg1"/>
              </a:solidFill>
            </a:rPr>
            <a:t> członka rady wierzycieli na jego wniosek.</a:t>
          </a:r>
          <a:endParaRPr lang="pl-PL" dirty="0">
            <a:solidFill>
              <a:schemeClr val="bg1"/>
            </a:solidFill>
          </a:endParaRPr>
        </a:p>
      </dgm:t>
    </dgm:pt>
    <dgm:pt modelId="{5DAF7411-1DA5-46B2-809B-5C69F6753A75}" type="parTrans" cxnId="{272C31A8-3660-49AA-8C6B-F6FC2220A400}">
      <dgm:prSet/>
      <dgm:spPr/>
      <dgm:t>
        <a:bodyPr/>
        <a:lstStyle/>
        <a:p>
          <a:endParaRPr lang="pl-PL"/>
        </a:p>
      </dgm:t>
    </dgm:pt>
    <dgm:pt modelId="{006246B5-9CB2-457F-8AF7-21081C2B337A}" type="sibTrans" cxnId="{272C31A8-3660-49AA-8C6B-F6FC2220A400}">
      <dgm:prSet/>
      <dgm:spPr/>
      <dgm:t>
        <a:bodyPr/>
        <a:lstStyle/>
        <a:p>
          <a:endParaRPr lang="pl-PL"/>
        </a:p>
      </dgm:t>
    </dgm:pt>
    <dgm:pt modelId="{7041B816-4C0C-400A-8C44-0FE18D838A8D}">
      <dgm:prSet/>
      <dgm:spPr/>
      <dgm:t>
        <a:bodyPr/>
        <a:lstStyle/>
        <a:p>
          <a:pPr algn="just"/>
          <a:r>
            <a:rPr lang="pl-PL" dirty="0" smtClean="0">
              <a:solidFill>
                <a:schemeClr val="bg1"/>
              </a:solidFill>
            </a:rPr>
            <a:t>Na wniosek wierzyciela lub wierzycieli mających co najmniej piątą część sumy wierzytelności, sędzia-komisarz </a:t>
          </a:r>
          <a:r>
            <a:rPr lang="pl-PL" b="1" dirty="0" smtClean="0">
              <a:solidFill>
                <a:schemeClr val="bg1"/>
              </a:solidFill>
            </a:rPr>
            <a:t>zmienia skład rady</a:t>
          </a:r>
          <a:r>
            <a:rPr lang="pl-PL" dirty="0" smtClean="0">
              <a:solidFill>
                <a:schemeClr val="bg1"/>
              </a:solidFill>
            </a:rPr>
            <a:t> wierzycieli, powołując na członka rady wierzycieli wierzyciela wskazanego przez wnioskodawcę, chyba że zachodzi uzasadnione przypuszczenie, że wskazany wierzyciel nie będzie należycie pełnił obowiązków członka rady wierzycieli</a:t>
          </a:r>
          <a:endParaRPr lang="pl-PL" dirty="0">
            <a:solidFill>
              <a:schemeClr val="bg1"/>
            </a:solidFill>
          </a:endParaRPr>
        </a:p>
      </dgm:t>
    </dgm:pt>
    <dgm:pt modelId="{97A48DBB-86AD-4DEF-A895-2C39B58DE778}" type="parTrans" cxnId="{B2414F95-9ADC-4505-A048-C5766F045CE9}">
      <dgm:prSet/>
      <dgm:spPr/>
      <dgm:t>
        <a:bodyPr/>
        <a:lstStyle/>
        <a:p>
          <a:endParaRPr lang="pl-PL"/>
        </a:p>
      </dgm:t>
    </dgm:pt>
    <dgm:pt modelId="{93317D88-F75E-4DA4-923D-21EEA768CEB3}" type="sibTrans" cxnId="{B2414F95-9ADC-4505-A048-C5766F045CE9}">
      <dgm:prSet/>
      <dgm:spPr/>
      <dgm:t>
        <a:bodyPr/>
        <a:lstStyle/>
        <a:p>
          <a:endParaRPr lang="pl-PL"/>
        </a:p>
      </dgm:t>
    </dgm:pt>
    <dgm:pt modelId="{EA4F77DA-463D-4264-B902-296B4CEB042A}" type="pres">
      <dgm:prSet presAssocID="{9CDBADAB-3E9E-4016-8C42-8B4AFF2006FE}" presName="outerComposite" presStyleCnt="0">
        <dgm:presLayoutVars>
          <dgm:chMax val="5"/>
          <dgm:dir/>
          <dgm:resizeHandles val="exact"/>
        </dgm:presLayoutVars>
      </dgm:prSet>
      <dgm:spPr/>
      <dgm:t>
        <a:bodyPr/>
        <a:lstStyle/>
        <a:p>
          <a:endParaRPr lang="pl-PL"/>
        </a:p>
      </dgm:t>
    </dgm:pt>
    <dgm:pt modelId="{FC5955C6-CF86-41DB-8C09-67CDB2B6C094}" type="pres">
      <dgm:prSet presAssocID="{9CDBADAB-3E9E-4016-8C42-8B4AFF2006FE}" presName="dummyMaxCanvas" presStyleCnt="0">
        <dgm:presLayoutVars/>
      </dgm:prSet>
      <dgm:spPr/>
    </dgm:pt>
    <dgm:pt modelId="{0861320B-7702-4EE8-8197-31AC618E74A7}" type="pres">
      <dgm:prSet presAssocID="{9CDBADAB-3E9E-4016-8C42-8B4AFF2006FE}" presName="ThreeNodes_1" presStyleLbl="node1" presStyleIdx="0" presStyleCnt="3">
        <dgm:presLayoutVars>
          <dgm:bulletEnabled val="1"/>
        </dgm:presLayoutVars>
      </dgm:prSet>
      <dgm:spPr/>
      <dgm:t>
        <a:bodyPr/>
        <a:lstStyle/>
        <a:p>
          <a:endParaRPr lang="pl-PL"/>
        </a:p>
      </dgm:t>
    </dgm:pt>
    <dgm:pt modelId="{3B6146D1-4FA7-4B90-8A62-061B31D5BC23}" type="pres">
      <dgm:prSet presAssocID="{9CDBADAB-3E9E-4016-8C42-8B4AFF2006FE}" presName="ThreeNodes_2" presStyleLbl="node1" presStyleIdx="1" presStyleCnt="3">
        <dgm:presLayoutVars>
          <dgm:bulletEnabled val="1"/>
        </dgm:presLayoutVars>
      </dgm:prSet>
      <dgm:spPr/>
      <dgm:t>
        <a:bodyPr/>
        <a:lstStyle/>
        <a:p>
          <a:endParaRPr lang="pl-PL"/>
        </a:p>
      </dgm:t>
    </dgm:pt>
    <dgm:pt modelId="{41C4C8FA-F0C6-4363-AD4E-134F68CC2FBA}" type="pres">
      <dgm:prSet presAssocID="{9CDBADAB-3E9E-4016-8C42-8B4AFF2006FE}" presName="ThreeNodes_3" presStyleLbl="node1" presStyleIdx="2" presStyleCnt="3">
        <dgm:presLayoutVars>
          <dgm:bulletEnabled val="1"/>
        </dgm:presLayoutVars>
      </dgm:prSet>
      <dgm:spPr/>
      <dgm:t>
        <a:bodyPr/>
        <a:lstStyle/>
        <a:p>
          <a:endParaRPr lang="pl-PL"/>
        </a:p>
      </dgm:t>
    </dgm:pt>
    <dgm:pt modelId="{4EFD6219-4854-4A2F-A666-9759D5CF3341}" type="pres">
      <dgm:prSet presAssocID="{9CDBADAB-3E9E-4016-8C42-8B4AFF2006FE}" presName="ThreeConn_1-2" presStyleLbl="fgAccFollowNode1" presStyleIdx="0" presStyleCnt="2">
        <dgm:presLayoutVars>
          <dgm:bulletEnabled val="1"/>
        </dgm:presLayoutVars>
      </dgm:prSet>
      <dgm:spPr/>
      <dgm:t>
        <a:bodyPr/>
        <a:lstStyle/>
        <a:p>
          <a:endParaRPr lang="pl-PL"/>
        </a:p>
      </dgm:t>
    </dgm:pt>
    <dgm:pt modelId="{CC7B3D9D-D486-4FA4-A9AE-03228C5BB601}" type="pres">
      <dgm:prSet presAssocID="{9CDBADAB-3E9E-4016-8C42-8B4AFF2006FE}" presName="ThreeConn_2-3" presStyleLbl="fgAccFollowNode1" presStyleIdx="1" presStyleCnt="2">
        <dgm:presLayoutVars>
          <dgm:bulletEnabled val="1"/>
        </dgm:presLayoutVars>
      </dgm:prSet>
      <dgm:spPr/>
      <dgm:t>
        <a:bodyPr/>
        <a:lstStyle/>
        <a:p>
          <a:endParaRPr lang="pl-PL"/>
        </a:p>
      </dgm:t>
    </dgm:pt>
    <dgm:pt modelId="{8A619A19-9C0E-4213-A1A3-68B238EFFFF2}" type="pres">
      <dgm:prSet presAssocID="{9CDBADAB-3E9E-4016-8C42-8B4AFF2006FE}" presName="ThreeNodes_1_text" presStyleLbl="node1" presStyleIdx="2" presStyleCnt="3">
        <dgm:presLayoutVars>
          <dgm:bulletEnabled val="1"/>
        </dgm:presLayoutVars>
      </dgm:prSet>
      <dgm:spPr/>
      <dgm:t>
        <a:bodyPr/>
        <a:lstStyle/>
        <a:p>
          <a:endParaRPr lang="pl-PL"/>
        </a:p>
      </dgm:t>
    </dgm:pt>
    <dgm:pt modelId="{8F708CEA-223E-4688-9919-361D87B7F5BE}" type="pres">
      <dgm:prSet presAssocID="{9CDBADAB-3E9E-4016-8C42-8B4AFF2006FE}" presName="ThreeNodes_2_text" presStyleLbl="node1" presStyleIdx="2" presStyleCnt="3">
        <dgm:presLayoutVars>
          <dgm:bulletEnabled val="1"/>
        </dgm:presLayoutVars>
      </dgm:prSet>
      <dgm:spPr/>
      <dgm:t>
        <a:bodyPr/>
        <a:lstStyle/>
        <a:p>
          <a:endParaRPr lang="pl-PL"/>
        </a:p>
      </dgm:t>
    </dgm:pt>
    <dgm:pt modelId="{924FF85B-8811-48CE-9B2B-4A311FB59A56}" type="pres">
      <dgm:prSet presAssocID="{9CDBADAB-3E9E-4016-8C42-8B4AFF2006FE}" presName="ThreeNodes_3_text" presStyleLbl="node1" presStyleIdx="2" presStyleCnt="3">
        <dgm:presLayoutVars>
          <dgm:bulletEnabled val="1"/>
        </dgm:presLayoutVars>
      </dgm:prSet>
      <dgm:spPr/>
      <dgm:t>
        <a:bodyPr/>
        <a:lstStyle/>
        <a:p>
          <a:endParaRPr lang="pl-PL"/>
        </a:p>
      </dgm:t>
    </dgm:pt>
  </dgm:ptLst>
  <dgm:cxnLst>
    <dgm:cxn modelId="{6735FB7D-E073-4AA1-98E4-349B11B59684}" type="presOf" srcId="{3EB4618F-AAC1-4016-B741-8E5404A26B62}" destId="{4EFD6219-4854-4A2F-A666-9759D5CF3341}" srcOrd="0" destOrd="0" presId="urn:microsoft.com/office/officeart/2005/8/layout/vProcess5"/>
    <dgm:cxn modelId="{0AEEA3E8-F453-4AEC-914B-9CABB872E1AF}" type="presOf" srcId="{9CDBADAB-3E9E-4016-8C42-8B4AFF2006FE}" destId="{EA4F77DA-463D-4264-B902-296B4CEB042A}" srcOrd="0" destOrd="0" presId="urn:microsoft.com/office/officeart/2005/8/layout/vProcess5"/>
    <dgm:cxn modelId="{F924BD53-35FE-4079-8441-DF14BCBDB58C}" type="presOf" srcId="{006246B5-9CB2-457F-8AF7-21081C2B337A}" destId="{CC7B3D9D-D486-4FA4-A9AE-03228C5BB601}" srcOrd="0" destOrd="0" presId="urn:microsoft.com/office/officeart/2005/8/layout/vProcess5"/>
    <dgm:cxn modelId="{BDA8F6B2-0DB5-4A21-A18A-EB18B54FDF0F}" type="presOf" srcId="{7041B816-4C0C-400A-8C44-0FE18D838A8D}" destId="{41C4C8FA-F0C6-4363-AD4E-134F68CC2FBA}" srcOrd="0" destOrd="0" presId="urn:microsoft.com/office/officeart/2005/8/layout/vProcess5"/>
    <dgm:cxn modelId="{48338A35-46A7-4475-A5A2-9E2B69B79A36}" type="presOf" srcId="{21D6F6CF-70B7-45D8-8703-B7ADCA93E0A2}" destId="{0861320B-7702-4EE8-8197-31AC618E74A7}" srcOrd="0" destOrd="0" presId="urn:microsoft.com/office/officeart/2005/8/layout/vProcess5"/>
    <dgm:cxn modelId="{2E38B684-6B14-408D-A28B-3F05CA22194C}" type="presOf" srcId="{3F33A282-A8B2-471B-99F0-5173BF1DF830}" destId="{3B6146D1-4FA7-4B90-8A62-061B31D5BC23}" srcOrd="0" destOrd="0" presId="urn:microsoft.com/office/officeart/2005/8/layout/vProcess5"/>
    <dgm:cxn modelId="{549C4C83-B899-4B3D-9226-18BAF7905B5F}" srcId="{9CDBADAB-3E9E-4016-8C42-8B4AFF2006FE}" destId="{21D6F6CF-70B7-45D8-8703-B7ADCA93E0A2}" srcOrd="0" destOrd="0" parTransId="{603CE34D-F71D-4A86-B107-67E9E0F41E0A}" sibTransId="{3EB4618F-AAC1-4016-B741-8E5404A26B62}"/>
    <dgm:cxn modelId="{272C31A8-3660-49AA-8C6B-F6FC2220A400}" srcId="{9CDBADAB-3E9E-4016-8C42-8B4AFF2006FE}" destId="{3F33A282-A8B2-471B-99F0-5173BF1DF830}" srcOrd="1" destOrd="0" parTransId="{5DAF7411-1DA5-46B2-809B-5C69F6753A75}" sibTransId="{006246B5-9CB2-457F-8AF7-21081C2B337A}"/>
    <dgm:cxn modelId="{731CD0B1-FE70-43E1-944A-810BF1EA7F98}" type="presOf" srcId="{7041B816-4C0C-400A-8C44-0FE18D838A8D}" destId="{924FF85B-8811-48CE-9B2B-4A311FB59A56}" srcOrd="1" destOrd="0" presId="urn:microsoft.com/office/officeart/2005/8/layout/vProcess5"/>
    <dgm:cxn modelId="{B2414F95-9ADC-4505-A048-C5766F045CE9}" srcId="{9CDBADAB-3E9E-4016-8C42-8B4AFF2006FE}" destId="{7041B816-4C0C-400A-8C44-0FE18D838A8D}" srcOrd="2" destOrd="0" parTransId="{97A48DBB-86AD-4DEF-A895-2C39B58DE778}" sibTransId="{93317D88-F75E-4DA4-923D-21EEA768CEB3}"/>
    <dgm:cxn modelId="{179D93B8-B3C5-4773-852A-4EA70E74773C}" type="presOf" srcId="{21D6F6CF-70B7-45D8-8703-B7ADCA93E0A2}" destId="{8A619A19-9C0E-4213-A1A3-68B238EFFFF2}" srcOrd="1" destOrd="0" presId="urn:microsoft.com/office/officeart/2005/8/layout/vProcess5"/>
    <dgm:cxn modelId="{4BE1CDC1-1C52-4B9A-9458-2FF8857ED0A5}" type="presOf" srcId="{3F33A282-A8B2-471B-99F0-5173BF1DF830}" destId="{8F708CEA-223E-4688-9919-361D87B7F5BE}" srcOrd="1" destOrd="0" presId="urn:microsoft.com/office/officeart/2005/8/layout/vProcess5"/>
    <dgm:cxn modelId="{A47AF20B-6DC7-48E1-AB82-EC1C47639359}" type="presParOf" srcId="{EA4F77DA-463D-4264-B902-296B4CEB042A}" destId="{FC5955C6-CF86-41DB-8C09-67CDB2B6C094}" srcOrd="0" destOrd="0" presId="urn:microsoft.com/office/officeart/2005/8/layout/vProcess5"/>
    <dgm:cxn modelId="{9D514ABD-F423-447D-A858-13D838E445A6}" type="presParOf" srcId="{EA4F77DA-463D-4264-B902-296B4CEB042A}" destId="{0861320B-7702-4EE8-8197-31AC618E74A7}" srcOrd="1" destOrd="0" presId="urn:microsoft.com/office/officeart/2005/8/layout/vProcess5"/>
    <dgm:cxn modelId="{4339DC68-7EAD-4D4A-89F4-24E62FB9C7B9}" type="presParOf" srcId="{EA4F77DA-463D-4264-B902-296B4CEB042A}" destId="{3B6146D1-4FA7-4B90-8A62-061B31D5BC23}" srcOrd="2" destOrd="0" presId="urn:microsoft.com/office/officeart/2005/8/layout/vProcess5"/>
    <dgm:cxn modelId="{DE9ADF01-57B8-4A68-82DD-73BDEB0C4A87}" type="presParOf" srcId="{EA4F77DA-463D-4264-B902-296B4CEB042A}" destId="{41C4C8FA-F0C6-4363-AD4E-134F68CC2FBA}" srcOrd="3" destOrd="0" presId="urn:microsoft.com/office/officeart/2005/8/layout/vProcess5"/>
    <dgm:cxn modelId="{58F10488-A616-4D0F-B658-4D393C925028}" type="presParOf" srcId="{EA4F77DA-463D-4264-B902-296B4CEB042A}" destId="{4EFD6219-4854-4A2F-A666-9759D5CF3341}" srcOrd="4" destOrd="0" presId="urn:microsoft.com/office/officeart/2005/8/layout/vProcess5"/>
    <dgm:cxn modelId="{E65095D5-E6D8-4C8F-802E-4DD14D1B4D4B}" type="presParOf" srcId="{EA4F77DA-463D-4264-B902-296B4CEB042A}" destId="{CC7B3D9D-D486-4FA4-A9AE-03228C5BB601}" srcOrd="5" destOrd="0" presId="urn:microsoft.com/office/officeart/2005/8/layout/vProcess5"/>
    <dgm:cxn modelId="{C4458DD3-D8F5-485D-9B6D-8626C45CABC4}" type="presParOf" srcId="{EA4F77DA-463D-4264-B902-296B4CEB042A}" destId="{8A619A19-9C0E-4213-A1A3-68B238EFFFF2}" srcOrd="6" destOrd="0" presId="urn:microsoft.com/office/officeart/2005/8/layout/vProcess5"/>
    <dgm:cxn modelId="{F8640128-3A8C-4B99-A122-95573A209DA0}" type="presParOf" srcId="{EA4F77DA-463D-4264-B902-296B4CEB042A}" destId="{8F708CEA-223E-4688-9919-361D87B7F5BE}" srcOrd="7" destOrd="0" presId="urn:microsoft.com/office/officeart/2005/8/layout/vProcess5"/>
    <dgm:cxn modelId="{9B088564-B156-4271-8724-7B0EF4CB6D91}" type="presParOf" srcId="{EA4F77DA-463D-4264-B902-296B4CEB042A}" destId="{924FF85B-8811-48CE-9B2B-4A311FB59A5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65E9AC9-1678-425E-B254-500FFEFD17F3}" type="doc">
      <dgm:prSet loTypeId="urn:microsoft.com/office/officeart/2005/8/layout/cycle8" loCatId="cycle" qsTypeId="urn:microsoft.com/office/officeart/2005/8/quickstyle/simple1" qsCatId="simple" csTypeId="urn:microsoft.com/office/officeart/2005/8/colors/accent1_2" csCatId="accent1" phldr="1"/>
      <dgm:spPr/>
    </dgm:pt>
    <dgm:pt modelId="{44F705FF-F781-447C-A015-0EB6A1A59D23}">
      <dgm:prSet phldrT="[Tekst]"/>
      <dgm:spPr/>
      <dgm:t>
        <a:bodyPr/>
        <a:lstStyle/>
        <a:p>
          <a:r>
            <a:rPr lang="pl-PL" dirty="0" smtClean="0">
              <a:solidFill>
                <a:schemeClr val="bg1"/>
              </a:solidFill>
            </a:rPr>
            <a:t>kontrolowanie czynności nadzorcy sądowego albo zarządcy </a:t>
          </a:r>
          <a:endParaRPr lang="pl-PL" dirty="0">
            <a:solidFill>
              <a:schemeClr val="bg1"/>
            </a:solidFill>
          </a:endParaRPr>
        </a:p>
      </dgm:t>
    </dgm:pt>
    <dgm:pt modelId="{B7AF04EC-71BB-474A-A4A4-FE012EAC6770}" type="parTrans" cxnId="{CC789A5D-9DC4-4712-9EC9-7190A3DAE152}">
      <dgm:prSet/>
      <dgm:spPr/>
      <dgm:t>
        <a:bodyPr/>
        <a:lstStyle/>
        <a:p>
          <a:endParaRPr lang="pl-PL"/>
        </a:p>
      </dgm:t>
    </dgm:pt>
    <dgm:pt modelId="{816B0F97-129A-426D-9B96-1A154D4092AA}" type="sibTrans" cxnId="{CC789A5D-9DC4-4712-9EC9-7190A3DAE152}">
      <dgm:prSet/>
      <dgm:spPr/>
      <dgm:t>
        <a:bodyPr/>
        <a:lstStyle/>
        <a:p>
          <a:endParaRPr lang="pl-PL"/>
        </a:p>
      </dgm:t>
    </dgm:pt>
    <dgm:pt modelId="{12CCF913-6841-4594-8A4B-E70869B04509}">
      <dgm:prSet phldrT="[Tekst]"/>
      <dgm:spPr/>
      <dgm:t>
        <a:bodyPr/>
        <a:lstStyle/>
        <a:p>
          <a:r>
            <a:rPr lang="pl-PL" dirty="0" smtClean="0">
              <a:solidFill>
                <a:schemeClr val="bg1"/>
              </a:solidFill>
            </a:rPr>
            <a:t>badanie ksiąg i dokumentów przedsiębiorstwa dłużnika </a:t>
          </a:r>
          <a:endParaRPr lang="pl-PL" dirty="0">
            <a:solidFill>
              <a:schemeClr val="bg1"/>
            </a:solidFill>
          </a:endParaRPr>
        </a:p>
      </dgm:t>
    </dgm:pt>
    <dgm:pt modelId="{49D16DBB-E781-4C28-8D96-41C9B4499026}" type="parTrans" cxnId="{ACE8D7D0-F70D-4E4B-B8D4-0A76852AF232}">
      <dgm:prSet/>
      <dgm:spPr/>
      <dgm:t>
        <a:bodyPr/>
        <a:lstStyle/>
        <a:p>
          <a:endParaRPr lang="pl-PL"/>
        </a:p>
      </dgm:t>
    </dgm:pt>
    <dgm:pt modelId="{463A6839-36A4-4380-A6DE-5D6BEC5CD1AD}" type="sibTrans" cxnId="{ACE8D7D0-F70D-4E4B-B8D4-0A76852AF232}">
      <dgm:prSet/>
      <dgm:spPr/>
      <dgm:t>
        <a:bodyPr/>
        <a:lstStyle/>
        <a:p>
          <a:endParaRPr lang="pl-PL"/>
        </a:p>
      </dgm:t>
    </dgm:pt>
    <dgm:pt modelId="{EDCFB0C9-DC83-4FCB-B875-3D0C0CE52E85}">
      <dgm:prSet phldrT="[Tekst]"/>
      <dgm:spPr/>
      <dgm:t>
        <a:bodyPr/>
        <a:lstStyle/>
        <a:p>
          <a:r>
            <a:rPr lang="pl-PL" dirty="0" smtClean="0">
              <a:solidFill>
                <a:schemeClr val="bg1"/>
              </a:solidFill>
            </a:rPr>
            <a:t>podejmowanie uchwał na posiedzeniach, chyba że regulamin stanowi inaczej</a:t>
          </a:r>
          <a:endParaRPr lang="pl-PL" dirty="0">
            <a:solidFill>
              <a:schemeClr val="bg1"/>
            </a:solidFill>
          </a:endParaRPr>
        </a:p>
      </dgm:t>
    </dgm:pt>
    <dgm:pt modelId="{790ECFAC-E9D9-45A0-8072-BBFFC1912109}" type="parTrans" cxnId="{E1946B73-BD85-464C-B01A-5C1E783C9EC2}">
      <dgm:prSet/>
      <dgm:spPr/>
      <dgm:t>
        <a:bodyPr/>
        <a:lstStyle/>
        <a:p>
          <a:endParaRPr lang="pl-PL"/>
        </a:p>
      </dgm:t>
    </dgm:pt>
    <dgm:pt modelId="{E0E2AEED-222E-46CB-A26A-5B135D7B94EE}" type="sibTrans" cxnId="{E1946B73-BD85-464C-B01A-5C1E783C9EC2}">
      <dgm:prSet/>
      <dgm:spPr/>
      <dgm:t>
        <a:bodyPr/>
        <a:lstStyle/>
        <a:p>
          <a:endParaRPr lang="pl-PL"/>
        </a:p>
      </dgm:t>
    </dgm:pt>
    <dgm:pt modelId="{7FB6678B-D540-4F5D-8E5E-96D9ACC78D6D}" type="pres">
      <dgm:prSet presAssocID="{165E9AC9-1678-425E-B254-500FFEFD17F3}" presName="compositeShape" presStyleCnt="0">
        <dgm:presLayoutVars>
          <dgm:chMax val="7"/>
          <dgm:dir/>
          <dgm:resizeHandles val="exact"/>
        </dgm:presLayoutVars>
      </dgm:prSet>
      <dgm:spPr/>
    </dgm:pt>
    <dgm:pt modelId="{F0AADAC3-04C7-4E48-B18D-158483BC4EB9}" type="pres">
      <dgm:prSet presAssocID="{165E9AC9-1678-425E-B254-500FFEFD17F3}" presName="wedge1" presStyleLbl="node1" presStyleIdx="0" presStyleCnt="3"/>
      <dgm:spPr/>
      <dgm:t>
        <a:bodyPr/>
        <a:lstStyle/>
        <a:p>
          <a:endParaRPr lang="pl-PL"/>
        </a:p>
      </dgm:t>
    </dgm:pt>
    <dgm:pt modelId="{CD449E0D-C7F5-44F1-A361-EB38AF22307E}" type="pres">
      <dgm:prSet presAssocID="{165E9AC9-1678-425E-B254-500FFEFD17F3}" presName="dummy1a" presStyleCnt="0"/>
      <dgm:spPr/>
    </dgm:pt>
    <dgm:pt modelId="{C43E32CF-5804-4064-9C86-B422D6BCC91D}" type="pres">
      <dgm:prSet presAssocID="{165E9AC9-1678-425E-B254-500FFEFD17F3}" presName="dummy1b" presStyleCnt="0"/>
      <dgm:spPr/>
    </dgm:pt>
    <dgm:pt modelId="{77A61757-9187-45DE-88E5-7FDA92E3C180}" type="pres">
      <dgm:prSet presAssocID="{165E9AC9-1678-425E-B254-500FFEFD17F3}" presName="wedge1Tx" presStyleLbl="node1" presStyleIdx="0" presStyleCnt="3">
        <dgm:presLayoutVars>
          <dgm:chMax val="0"/>
          <dgm:chPref val="0"/>
          <dgm:bulletEnabled val="1"/>
        </dgm:presLayoutVars>
      </dgm:prSet>
      <dgm:spPr/>
      <dgm:t>
        <a:bodyPr/>
        <a:lstStyle/>
        <a:p>
          <a:endParaRPr lang="pl-PL"/>
        </a:p>
      </dgm:t>
    </dgm:pt>
    <dgm:pt modelId="{62D9B0B0-9577-4BE1-8CA8-9595854FE1E2}" type="pres">
      <dgm:prSet presAssocID="{165E9AC9-1678-425E-B254-500FFEFD17F3}" presName="wedge2" presStyleLbl="node1" presStyleIdx="1" presStyleCnt="3"/>
      <dgm:spPr/>
      <dgm:t>
        <a:bodyPr/>
        <a:lstStyle/>
        <a:p>
          <a:endParaRPr lang="pl-PL"/>
        </a:p>
      </dgm:t>
    </dgm:pt>
    <dgm:pt modelId="{9F235BA4-A344-4625-B4FE-6BE4E5026985}" type="pres">
      <dgm:prSet presAssocID="{165E9AC9-1678-425E-B254-500FFEFD17F3}" presName="dummy2a" presStyleCnt="0"/>
      <dgm:spPr/>
    </dgm:pt>
    <dgm:pt modelId="{7C041006-5A9E-4D97-8945-DCEE545240C1}" type="pres">
      <dgm:prSet presAssocID="{165E9AC9-1678-425E-B254-500FFEFD17F3}" presName="dummy2b" presStyleCnt="0"/>
      <dgm:spPr/>
    </dgm:pt>
    <dgm:pt modelId="{FCA5B22F-E0B2-4251-BEEB-C57CF428D680}" type="pres">
      <dgm:prSet presAssocID="{165E9AC9-1678-425E-B254-500FFEFD17F3}" presName="wedge2Tx" presStyleLbl="node1" presStyleIdx="1" presStyleCnt="3">
        <dgm:presLayoutVars>
          <dgm:chMax val="0"/>
          <dgm:chPref val="0"/>
          <dgm:bulletEnabled val="1"/>
        </dgm:presLayoutVars>
      </dgm:prSet>
      <dgm:spPr/>
      <dgm:t>
        <a:bodyPr/>
        <a:lstStyle/>
        <a:p>
          <a:endParaRPr lang="pl-PL"/>
        </a:p>
      </dgm:t>
    </dgm:pt>
    <dgm:pt modelId="{9BFE4A89-AA63-4FB5-80CA-59A64FC78394}" type="pres">
      <dgm:prSet presAssocID="{165E9AC9-1678-425E-B254-500FFEFD17F3}" presName="wedge3" presStyleLbl="node1" presStyleIdx="2" presStyleCnt="3"/>
      <dgm:spPr/>
      <dgm:t>
        <a:bodyPr/>
        <a:lstStyle/>
        <a:p>
          <a:endParaRPr lang="pl-PL"/>
        </a:p>
      </dgm:t>
    </dgm:pt>
    <dgm:pt modelId="{83912047-AAF9-4280-B3D9-73026B9A9204}" type="pres">
      <dgm:prSet presAssocID="{165E9AC9-1678-425E-B254-500FFEFD17F3}" presName="dummy3a" presStyleCnt="0"/>
      <dgm:spPr/>
    </dgm:pt>
    <dgm:pt modelId="{FC0E4C35-A653-4DC8-8A45-DD2A4C176F04}" type="pres">
      <dgm:prSet presAssocID="{165E9AC9-1678-425E-B254-500FFEFD17F3}" presName="dummy3b" presStyleCnt="0"/>
      <dgm:spPr/>
    </dgm:pt>
    <dgm:pt modelId="{0E12C3A0-E981-47D3-99AE-44C739B1E034}" type="pres">
      <dgm:prSet presAssocID="{165E9AC9-1678-425E-B254-500FFEFD17F3}" presName="wedge3Tx" presStyleLbl="node1" presStyleIdx="2" presStyleCnt="3">
        <dgm:presLayoutVars>
          <dgm:chMax val="0"/>
          <dgm:chPref val="0"/>
          <dgm:bulletEnabled val="1"/>
        </dgm:presLayoutVars>
      </dgm:prSet>
      <dgm:spPr/>
      <dgm:t>
        <a:bodyPr/>
        <a:lstStyle/>
        <a:p>
          <a:endParaRPr lang="pl-PL"/>
        </a:p>
      </dgm:t>
    </dgm:pt>
    <dgm:pt modelId="{9AFEE0C6-C79C-4673-A111-C7D46A1208AA}" type="pres">
      <dgm:prSet presAssocID="{816B0F97-129A-426D-9B96-1A154D4092AA}" presName="arrowWedge1" presStyleLbl="fgSibTrans2D1" presStyleIdx="0" presStyleCnt="3"/>
      <dgm:spPr/>
    </dgm:pt>
    <dgm:pt modelId="{156C455F-2D5D-4FA5-9E05-A42708AB1170}" type="pres">
      <dgm:prSet presAssocID="{463A6839-36A4-4380-A6DE-5D6BEC5CD1AD}" presName="arrowWedge2" presStyleLbl="fgSibTrans2D1" presStyleIdx="1" presStyleCnt="3"/>
      <dgm:spPr/>
    </dgm:pt>
    <dgm:pt modelId="{90A76A24-A3A1-498E-88C5-E6B3AFCA4A7A}" type="pres">
      <dgm:prSet presAssocID="{E0E2AEED-222E-46CB-A26A-5B135D7B94EE}" presName="arrowWedge3" presStyleLbl="fgSibTrans2D1" presStyleIdx="2" presStyleCnt="3"/>
      <dgm:spPr/>
    </dgm:pt>
  </dgm:ptLst>
  <dgm:cxnLst>
    <dgm:cxn modelId="{6DEE39F9-B5BC-4B22-9566-11FB51195753}" type="presOf" srcId="{EDCFB0C9-DC83-4FCB-B875-3D0C0CE52E85}" destId="{9BFE4A89-AA63-4FB5-80CA-59A64FC78394}" srcOrd="0" destOrd="0" presId="urn:microsoft.com/office/officeart/2005/8/layout/cycle8"/>
    <dgm:cxn modelId="{070F4EC4-E3CC-4ED0-AC8B-20BAFCFC35F0}" type="presOf" srcId="{EDCFB0C9-DC83-4FCB-B875-3D0C0CE52E85}" destId="{0E12C3A0-E981-47D3-99AE-44C739B1E034}" srcOrd="1" destOrd="0" presId="urn:microsoft.com/office/officeart/2005/8/layout/cycle8"/>
    <dgm:cxn modelId="{1C40E451-9250-463E-A1B2-603A7D976C0D}" type="presOf" srcId="{44F705FF-F781-447C-A015-0EB6A1A59D23}" destId="{77A61757-9187-45DE-88E5-7FDA92E3C180}" srcOrd="1" destOrd="0" presId="urn:microsoft.com/office/officeart/2005/8/layout/cycle8"/>
    <dgm:cxn modelId="{CC789A5D-9DC4-4712-9EC9-7190A3DAE152}" srcId="{165E9AC9-1678-425E-B254-500FFEFD17F3}" destId="{44F705FF-F781-447C-A015-0EB6A1A59D23}" srcOrd="0" destOrd="0" parTransId="{B7AF04EC-71BB-474A-A4A4-FE012EAC6770}" sibTransId="{816B0F97-129A-426D-9B96-1A154D4092AA}"/>
    <dgm:cxn modelId="{402734DC-C342-4C13-9E53-A63D4A189514}" type="presOf" srcId="{44F705FF-F781-447C-A015-0EB6A1A59D23}" destId="{F0AADAC3-04C7-4E48-B18D-158483BC4EB9}" srcOrd="0" destOrd="0" presId="urn:microsoft.com/office/officeart/2005/8/layout/cycle8"/>
    <dgm:cxn modelId="{ACE8D7D0-F70D-4E4B-B8D4-0A76852AF232}" srcId="{165E9AC9-1678-425E-B254-500FFEFD17F3}" destId="{12CCF913-6841-4594-8A4B-E70869B04509}" srcOrd="1" destOrd="0" parTransId="{49D16DBB-E781-4C28-8D96-41C9B4499026}" sibTransId="{463A6839-36A4-4380-A6DE-5D6BEC5CD1AD}"/>
    <dgm:cxn modelId="{92C148B2-3B34-4024-BF77-36542D2949B5}" type="presOf" srcId="{12CCF913-6841-4594-8A4B-E70869B04509}" destId="{FCA5B22F-E0B2-4251-BEEB-C57CF428D680}" srcOrd="1" destOrd="0" presId="urn:microsoft.com/office/officeart/2005/8/layout/cycle8"/>
    <dgm:cxn modelId="{E1946B73-BD85-464C-B01A-5C1E783C9EC2}" srcId="{165E9AC9-1678-425E-B254-500FFEFD17F3}" destId="{EDCFB0C9-DC83-4FCB-B875-3D0C0CE52E85}" srcOrd="2" destOrd="0" parTransId="{790ECFAC-E9D9-45A0-8072-BBFFC1912109}" sibTransId="{E0E2AEED-222E-46CB-A26A-5B135D7B94EE}"/>
    <dgm:cxn modelId="{46034E08-B6C6-4E48-88E9-4BC5FF3A96D9}" type="presOf" srcId="{12CCF913-6841-4594-8A4B-E70869B04509}" destId="{62D9B0B0-9577-4BE1-8CA8-9595854FE1E2}" srcOrd="0" destOrd="0" presId="urn:microsoft.com/office/officeart/2005/8/layout/cycle8"/>
    <dgm:cxn modelId="{CFF35349-0DB2-4662-9484-6204EEABBE27}" type="presOf" srcId="{165E9AC9-1678-425E-B254-500FFEFD17F3}" destId="{7FB6678B-D540-4F5D-8E5E-96D9ACC78D6D}" srcOrd="0" destOrd="0" presId="urn:microsoft.com/office/officeart/2005/8/layout/cycle8"/>
    <dgm:cxn modelId="{C98F7382-19C9-4490-9AF3-7195FC899AC8}" type="presParOf" srcId="{7FB6678B-D540-4F5D-8E5E-96D9ACC78D6D}" destId="{F0AADAC3-04C7-4E48-B18D-158483BC4EB9}" srcOrd="0" destOrd="0" presId="urn:microsoft.com/office/officeart/2005/8/layout/cycle8"/>
    <dgm:cxn modelId="{A0C08688-96C4-4A59-BC15-F4284D2CF74D}" type="presParOf" srcId="{7FB6678B-D540-4F5D-8E5E-96D9ACC78D6D}" destId="{CD449E0D-C7F5-44F1-A361-EB38AF22307E}" srcOrd="1" destOrd="0" presId="urn:microsoft.com/office/officeart/2005/8/layout/cycle8"/>
    <dgm:cxn modelId="{3A7AE6BD-95A1-4EAC-B072-F8503DD146B9}" type="presParOf" srcId="{7FB6678B-D540-4F5D-8E5E-96D9ACC78D6D}" destId="{C43E32CF-5804-4064-9C86-B422D6BCC91D}" srcOrd="2" destOrd="0" presId="urn:microsoft.com/office/officeart/2005/8/layout/cycle8"/>
    <dgm:cxn modelId="{D25BB0B0-39AC-46C8-96AB-D1D68889579F}" type="presParOf" srcId="{7FB6678B-D540-4F5D-8E5E-96D9ACC78D6D}" destId="{77A61757-9187-45DE-88E5-7FDA92E3C180}" srcOrd="3" destOrd="0" presId="urn:microsoft.com/office/officeart/2005/8/layout/cycle8"/>
    <dgm:cxn modelId="{C56D95A5-F317-4F77-9593-48B337743773}" type="presParOf" srcId="{7FB6678B-D540-4F5D-8E5E-96D9ACC78D6D}" destId="{62D9B0B0-9577-4BE1-8CA8-9595854FE1E2}" srcOrd="4" destOrd="0" presId="urn:microsoft.com/office/officeart/2005/8/layout/cycle8"/>
    <dgm:cxn modelId="{F23E8440-5CAD-4F32-A805-9B384F70EACD}" type="presParOf" srcId="{7FB6678B-D540-4F5D-8E5E-96D9ACC78D6D}" destId="{9F235BA4-A344-4625-B4FE-6BE4E5026985}" srcOrd="5" destOrd="0" presId="urn:microsoft.com/office/officeart/2005/8/layout/cycle8"/>
    <dgm:cxn modelId="{8D671FAD-E40F-45C8-B5E6-A6A7CDED9B7F}" type="presParOf" srcId="{7FB6678B-D540-4F5D-8E5E-96D9ACC78D6D}" destId="{7C041006-5A9E-4D97-8945-DCEE545240C1}" srcOrd="6" destOrd="0" presId="urn:microsoft.com/office/officeart/2005/8/layout/cycle8"/>
    <dgm:cxn modelId="{1A318A8A-F7F6-47BC-8BC1-831764C4A857}" type="presParOf" srcId="{7FB6678B-D540-4F5D-8E5E-96D9ACC78D6D}" destId="{FCA5B22F-E0B2-4251-BEEB-C57CF428D680}" srcOrd="7" destOrd="0" presId="urn:microsoft.com/office/officeart/2005/8/layout/cycle8"/>
    <dgm:cxn modelId="{A9898F62-E275-43A0-B6D9-648540999CDC}" type="presParOf" srcId="{7FB6678B-D540-4F5D-8E5E-96D9ACC78D6D}" destId="{9BFE4A89-AA63-4FB5-80CA-59A64FC78394}" srcOrd="8" destOrd="0" presId="urn:microsoft.com/office/officeart/2005/8/layout/cycle8"/>
    <dgm:cxn modelId="{FA7FF7ED-567E-404F-8D31-A332CDFA871F}" type="presParOf" srcId="{7FB6678B-D540-4F5D-8E5E-96D9ACC78D6D}" destId="{83912047-AAF9-4280-B3D9-73026B9A9204}" srcOrd="9" destOrd="0" presId="urn:microsoft.com/office/officeart/2005/8/layout/cycle8"/>
    <dgm:cxn modelId="{609105A7-F6AF-4368-833D-8FFB572039F5}" type="presParOf" srcId="{7FB6678B-D540-4F5D-8E5E-96D9ACC78D6D}" destId="{FC0E4C35-A653-4DC8-8A45-DD2A4C176F04}" srcOrd="10" destOrd="0" presId="urn:microsoft.com/office/officeart/2005/8/layout/cycle8"/>
    <dgm:cxn modelId="{18BB9E0A-624D-47E0-9F2F-BE1556EF6E7E}" type="presParOf" srcId="{7FB6678B-D540-4F5D-8E5E-96D9ACC78D6D}" destId="{0E12C3A0-E981-47D3-99AE-44C739B1E034}" srcOrd="11" destOrd="0" presId="urn:microsoft.com/office/officeart/2005/8/layout/cycle8"/>
    <dgm:cxn modelId="{6B8644C0-AD84-4610-9BCA-9F87F274C447}" type="presParOf" srcId="{7FB6678B-D540-4F5D-8E5E-96D9ACC78D6D}" destId="{9AFEE0C6-C79C-4673-A111-C7D46A1208AA}" srcOrd="12" destOrd="0" presId="urn:microsoft.com/office/officeart/2005/8/layout/cycle8"/>
    <dgm:cxn modelId="{09A2028F-08A9-48DA-ABA2-717E7F6B80F3}" type="presParOf" srcId="{7FB6678B-D540-4F5D-8E5E-96D9ACC78D6D}" destId="{156C455F-2D5D-4FA5-9E05-A42708AB1170}" srcOrd="13" destOrd="0" presId="urn:microsoft.com/office/officeart/2005/8/layout/cycle8"/>
    <dgm:cxn modelId="{C1258C38-6E53-4427-B679-91C3EFE716BA}" type="presParOf" srcId="{7FB6678B-D540-4F5D-8E5E-96D9ACC78D6D}" destId="{90A76A24-A3A1-498E-88C5-E6B3AFCA4A7A}"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D240211-1EE9-4184-9038-B025A87040B7}"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pl-PL"/>
        </a:p>
      </dgm:t>
    </dgm:pt>
    <dgm:pt modelId="{89FF3D64-A136-4656-9EBA-2DFC3D92FC08}">
      <dgm:prSet phldrT="[Tekst]"/>
      <dgm:spPr/>
      <dgm:t>
        <a:bodyPr/>
        <a:lstStyle/>
        <a:p>
          <a:r>
            <a:rPr lang="pl-PL" dirty="0" smtClean="0">
              <a:solidFill>
                <a:schemeClr val="bg1"/>
              </a:solidFill>
            </a:rPr>
            <a:t>Jeżeli uchwała nie jest podejmowana na posiedzeniu, do jej podjęcia konieczne jest oddanie głosów przez wszystkich członków rady wierzycieli. </a:t>
          </a:r>
          <a:endParaRPr lang="pl-PL" dirty="0">
            <a:solidFill>
              <a:schemeClr val="bg1"/>
            </a:solidFill>
          </a:endParaRPr>
        </a:p>
      </dgm:t>
    </dgm:pt>
    <dgm:pt modelId="{0B8C61BF-5D6E-4CC1-A1F0-D787ACFD0691}" type="parTrans" cxnId="{3BD54037-AEBA-429D-9F74-AE3D94456C18}">
      <dgm:prSet/>
      <dgm:spPr/>
      <dgm:t>
        <a:bodyPr/>
        <a:lstStyle/>
        <a:p>
          <a:endParaRPr lang="pl-PL"/>
        </a:p>
      </dgm:t>
    </dgm:pt>
    <dgm:pt modelId="{515777F0-0515-47F1-B376-4F7DA4B167C1}" type="sibTrans" cxnId="{3BD54037-AEBA-429D-9F74-AE3D94456C18}">
      <dgm:prSet/>
      <dgm:spPr/>
      <dgm:t>
        <a:bodyPr/>
        <a:lstStyle/>
        <a:p>
          <a:endParaRPr lang="pl-PL"/>
        </a:p>
      </dgm:t>
    </dgm:pt>
    <dgm:pt modelId="{34D57808-AC53-4EA8-8444-DBF1BD931D6E}">
      <dgm:prSet phldrT="[Tekst]"/>
      <dgm:spPr/>
      <dgm:t>
        <a:bodyPr/>
        <a:lstStyle/>
        <a:p>
          <a:r>
            <a:rPr lang="pl-PL" dirty="0" smtClean="0">
              <a:solidFill>
                <a:schemeClr val="bg1"/>
              </a:solidFill>
            </a:rPr>
            <a:t>Podejmowane są w terminie dwóch tygodni od dnia złożenia wniosku do rady.</a:t>
          </a:r>
          <a:endParaRPr lang="pl-PL" dirty="0">
            <a:solidFill>
              <a:schemeClr val="bg1"/>
            </a:solidFill>
          </a:endParaRPr>
        </a:p>
      </dgm:t>
    </dgm:pt>
    <dgm:pt modelId="{55DA5686-89CB-4D15-934C-61905DD9644C}" type="parTrans" cxnId="{2BACC6B7-CAFA-424D-A171-0B0D2036BCF4}">
      <dgm:prSet/>
      <dgm:spPr/>
      <dgm:t>
        <a:bodyPr/>
        <a:lstStyle/>
        <a:p>
          <a:endParaRPr lang="pl-PL"/>
        </a:p>
      </dgm:t>
    </dgm:pt>
    <dgm:pt modelId="{0B060F55-ABEB-4244-9411-6393C5B587DE}" type="sibTrans" cxnId="{2BACC6B7-CAFA-424D-A171-0B0D2036BCF4}">
      <dgm:prSet/>
      <dgm:spPr/>
      <dgm:t>
        <a:bodyPr/>
        <a:lstStyle/>
        <a:p>
          <a:endParaRPr lang="pl-PL"/>
        </a:p>
      </dgm:t>
    </dgm:pt>
    <dgm:pt modelId="{7561D001-F413-4B7E-AAC4-19C0B559FA86}">
      <dgm:prSet phldrT="[Tekst]"/>
      <dgm:spPr/>
      <dgm:t>
        <a:bodyPr/>
        <a:lstStyle/>
        <a:p>
          <a:r>
            <a:rPr lang="pl-PL" b="1" dirty="0" smtClean="0">
              <a:solidFill>
                <a:schemeClr val="bg1"/>
              </a:solidFill>
            </a:rPr>
            <a:t>Podejmuje się większością głosów, jeżeli ustawa nie stanowi inaczej.</a:t>
          </a:r>
          <a:endParaRPr lang="pl-PL" b="1" dirty="0">
            <a:solidFill>
              <a:schemeClr val="bg1"/>
            </a:solidFill>
          </a:endParaRPr>
        </a:p>
      </dgm:t>
    </dgm:pt>
    <dgm:pt modelId="{7D413045-349A-4872-B343-128F958138C4}" type="parTrans" cxnId="{E94B2A35-0A8B-49B7-9714-2F3D773830B1}">
      <dgm:prSet/>
      <dgm:spPr/>
      <dgm:t>
        <a:bodyPr/>
        <a:lstStyle/>
        <a:p>
          <a:endParaRPr lang="pl-PL"/>
        </a:p>
      </dgm:t>
    </dgm:pt>
    <dgm:pt modelId="{B04CE748-9453-441A-8F0A-DD2AB79787F3}" type="sibTrans" cxnId="{E94B2A35-0A8B-49B7-9714-2F3D773830B1}">
      <dgm:prSet/>
      <dgm:spPr/>
      <dgm:t>
        <a:bodyPr/>
        <a:lstStyle/>
        <a:p>
          <a:endParaRPr lang="pl-PL"/>
        </a:p>
      </dgm:t>
    </dgm:pt>
    <dgm:pt modelId="{C30C0B21-C2B4-4C2B-A8EC-2917F49590B2}">
      <dgm:prSet phldrT="[Tekst]"/>
      <dgm:spPr/>
      <dgm:t>
        <a:bodyPr/>
        <a:lstStyle/>
        <a:p>
          <a:r>
            <a:rPr lang="pl-PL" dirty="0" smtClean="0">
              <a:solidFill>
                <a:schemeClr val="bg1"/>
              </a:solidFill>
            </a:rPr>
            <a:t>Wykonanie uchwały nie może nastąpić wcześniej niż po upływie dwóch tygodni od dnia jej zamieszczenia w Rejestrze</a:t>
          </a:r>
          <a:r>
            <a:rPr lang="pl-PL" dirty="0" smtClean="0"/>
            <a:t>. </a:t>
          </a:r>
          <a:endParaRPr lang="pl-PL" dirty="0"/>
        </a:p>
      </dgm:t>
    </dgm:pt>
    <dgm:pt modelId="{A2844E65-672C-4BBB-8CE5-CB3CF6B3F00B}" type="parTrans" cxnId="{ED5B1FBA-3E9B-4A3C-90B9-D188425A9EE2}">
      <dgm:prSet/>
      <dgm:spPr/>
      <dgm:t>
        <a:bodyPr/>
        <a:lstStyle/>
        <a:p>
          <a:endParaRPr lang="pl-PL"/>
        </a:p>
      </dgm:t>
    </dgm:pt>
    <dgm:pt modelId="{359C23C5-44B6-4B64-A025-CA394132CD18}" type="sibTrans" cxnId="{ED5B1FBA-3E9B-4A3C-90B9-D188425A9EE2}">
      <dgm:prSet/>
      <dgm:spPr/>
      <dgm:t>
        <a:bodyPr/>
        <a:lstStyle/>
        <a:p>
          <a:endParaRPr lang="pl-PL"/>
        </a:p>
      </dgm:t>
    </dgm:pt>
    <dgm:pt modelId="{75C073BE-705D-45D4-8A08-D7E2AE8300D3}">
      <dgm:prSet/>
      <dgm:spPr/>
      <dgm:t>
        <a:bodyPr/>
        <a:lstStyle/>
        <a:p>
          <a:r>
            <a:rPr lang="pl-PL" dirty="0" smtClean="0"/>
            <a:t> </a:t>
          </a:r>
          <a:r>
            <a:rPr lang="pl-PL" dirty="0" smtClean="0">
              <a:solidFill>
                <a:schemeClr val="bg1"/>
              </a:solidFill>
            </a:rPr>
            <a:t>Jeżeli rada wierzycieli składa się z trzech członków, uchwały, o których mowa w art. 133 ust. 1 i 2 </a:t>
          </a:r>
          <a:r>
            <a:rPr lang="pl-PL" dirty="0" err="1" smtClean="0">
              <a:solidFill>
                <a:schemeClr val="bg1"/>
              </a:solidFill>
            </a:rPr>
            <a:t>pr.r</a:t>
          </a:r>
          <a:r>
            <a:rPr lang="pl-PL" dirty="0" smtClean="0">
              <a:solidFill>
                <a:schemeClr val="bg1"/>
              </a:solidFill>
            </a:rPr>
            <a:t>., podejmuje się jednomyślnie.</a:t>
          </a:r>
          <a:endParaRPr lang="pl-PL" dirty="0">
            <a:solidFill>
              <a:schemeClr val="bg1"/>
            </a:solidFill>
          </a:endParaRPr>
        </a:p>
      </dgm:t>
    </dgm:pt>
    <dgm:pt modelId="{1E2C517D-94C9-4628-8198-6CB7120C79B3}" type="parTrans" cxnId="{D40FA1C2-2D0A-447C-9758-40B7199E558C}">
      <dgm:prSet/>
      <dgm:spPr/>
      <dgm:t>
        <a:bodyPr/>
        <a:lstStyle/>
        <a:p>
          <a:endParaRPr lang="pl-PL"/>
        </a:p>
      </dgm:t>
    </dgm:pt>
    <dgm:pt modelId="{CC8CC273-A75A-48B4-AA4B-2D91AB1ACA43}" type="sibTrans" cxnId="{D40FA1C2-2D0A-447C-9758-40B7199E558C}">
      <dgm:prSet/>
      <dgm:spPr/>
      <dgm:t>
        <a:bodyPr/>
        <a:lstStyle/>
        <a:p>
          <a:endParaRPr lang="pl-PL"/>
        </a:p>
      </dgm:t>
    </dgm:pt>
    <dgm:pt modelId="{54C29A79-6ABC-4FF7-B97E-00F6013AF02A}">
      <dgm:prSet custT="1"/>
      <dgm:spPr/>
      <dgm:t>
        <a:bodyPr/>
        <a:lstStyle/>
        <a:p>
          <a:r>
            <a:rPr lang="pl-PL" sz="1800" b="1" dirty="0" smtClean="0">
              <a:solidFill>
                <a:schemeClr val="bg1"/>
              </a:solidFill>
            </a:rPr>
            <a:t>Zamieszcza się w Rejestrze</a:t>
          </a:r>
          <a:endParaRPr lang="pl-PL" sz="1800" b="1" dirty="0">
            <a:solidFill>
              <a:schemeClr val="bg1"/>
            </a:solidFill>
          </a:endParaRPr>
        </a:p>
      </dgm:t>
    </dgm:pt>
    <dgm:pt modelId="{EB89CC5F-58AC-491D-9FB4-729124CB9AB9}" type="parTrans" cxnId="{4ED83DBF-47B1-43C0-A2F4-1B0626D832FF}">
      <dgm:prSet/>
      <dgm:spPr/>
      <dgm:t>
        <a:bodyPr/>
        <a:lstStyle/>
        <a:p>
          <a:endParaRPr lang="pl-PL"/>
        </a:p>
      </dgm:t>
    </dgm:pt>
    <dgm:pt modelId="{457871E1-3C5C-4667-88FC-7ADD6231BFCA}" type="sibTrans" cxnId="{4ED83DBF-47B1-43C0-A2F4-1B0626D832FF}">
      <dgm:prSet/>
      <dgm:spPr/>
      <dgm:t>
        <a:bodyPr/>
        <a:lstStyle/>
        <a:p>
          <a:endParaRPr lang="pl-PL"/>
        </a:p>
      </dgm:t>
    </dgm:pt>
    <dgm:pt modelId="{1771EAC7-1A65-4CEE-9FE2-16546F6244CA}">
      <dgm:prSet/>
      <dgm:spPr/>
      <dgm:t>
        <a:bodyPr/>
        <a:lstStyle/>
        <a:p>
          <a:r>
            <a:rPr lang="pl-PL" dirty="0" smtClean="0">
              <a:solidFill>
                <a:schemeClr val="bg1"/>
              </a:solidFill>
            </a:rPr>
            <a:t>W terminie tygodnia od dnia zamieszczenia uchwały rady wierzycieli w Rejestrze uczestnik postępowania oraz zarządca albo nadzorca sądowy mogą wnieść zarzuty przeciwko uchwale.</a:t>
          </a:r>
          <a:endParaRPr lang="pl-PL" dirty="0">
            <a:solidFill>
              <a:schemeClr val="bg1"/>
            </a:solidFill>
          </a:endParaRPr>
        </a:p>
      </dgm:t>
    </dgm:pt>
    <dgm:pt modelId="{9429A890-8842-4490-B2C4-02B2E8B26C94}" type="parTrans" cxnId="{8223B0CD-ED43-4BAF-9B0A-C4D27B353BA4}">
      <dgm:prSet/>
      <dgm:spPr/>
      <dgm:t>
        <a:bodyPr/>
        <a:lstStyle/>
        <a:p>
          <a:endParaRPr lang="pl-PL"/>
        </a:p>
      </dgm:t>
    </dgm:pt>
    <dgm:pt modelId="{D2664332-8601-44DE-9732-CC9A90CE4C3F}" type="sibTrans" cxnId="{8223B0CD-ED43-4BAF-9B0A-C4D27B353BA4}">
      <dgm:prSet/>
      <dgm:spPr/>
      <dgm:t>
        <a:bodyPr/>
        <a:lstStyle/>
        <a:p>
          <a:endParaRPr lang="pl-PL"/>
        </a:p>
      </dgm:t>
    </dgm:pt>
    <dgm:pt modelId="{744981C5-2940-49E4-91D1-C465B8D3FDBB}">
      <dgm:prSet/>
      <dgm:spPr/>
      <dgm:t>
        <a:bodyPr/>
        <a:lstStyle/>
        <a:p>
          <a:r>
            <a:rPr lang="pl-PL" dirty="0" smtClean="0">
              <a:solidFill>
                <a:schemeClr val="bg1"/>
              </a:solidFill>
            </a:rPr>
            <a:t>Sędzia-komisarz może wstrzymać wykonanie uchwały do czasu uprawomocnienia się postanowienia w przedmiocie rozpoznania zarzutów lub postanowienia o uchyleniu uchwały rady wierzycieli.</a:t>
          </a:r>
          <a:endParaRPr lang="pl-PL" dirty="0">
            <a:solidFill>
              <a:schemeClr val="bg1"/>
            </a:solidFill>
          </a:endParaRPr>
        </a:p>
      </dgm:t>
    </dgm:pt>
    <dgm:pt modelId="{3B39796F-0DD2-446C-B9D9-7AE37A9BCC0C}" type="parTrans" cxnId="{7D1D3366-A6BD-45B7-83CA-2D1BFC773E85}">
      <dgm:prSet/>
      <dgm:spPr/>
      <dgm:t>
        <a:bodyPr/>
        <a:lstStyle/>
        <a:p>
          <a:endParaRPr lang="pl-PL"/>
        </a:p>
      </dgm:t>
    </dgm:pt>
    <dgm:pt modelId="{B363126F-DEF2-46F1-BD96-2425B1038286}" type="sibTrans" cxnId="{7D1D3366-A6BD-45B7-83CA-2D1BFC773E85}">
      <dgm:prSet/>
      <dgm:spPr/>
      <dgm:t>
        <a:bodyPr/>
        <a:lstStyle/>
        <a:p>
          <a:endParaRPr lang="pl-PL"/>
        </a:p>
      </dgm:t>
    </dgm:pt>
    <dgm:pt modelId="{CA44EC2E-444C-49DE-B65F-6BBACA7648F2}" type="pres">
      <dgm:prSet presAssocID="{CD240211-1EE9-4184-9038-B025A87040B7}" presName="diagram" presStyleCnt="0">
        <dgm:presLayoutVars>
          <dgm:dir/>
          <dgm:resizeHandles val="exact"/>
        </dgm:presLayoutVars>
      </dgm:prSet>
      <dgm:spPr/>
      <dgm:t>
        <a:bodyPr/>
        <a:lstStyle/>
        <a:p>
          <a:endParaRPr lang="pl-PL"/>
        </a:p>
      </dgm:t>
    </dgm:pt>
    <dgm:pt modelId="{69D9EFB4-9D30-4EE6-86B4-EFBD759F6013}" type="pres">
      <dgm:prSet presAssocID="{89FF3D64-A136-4656-9EBA-2DFC3D92FC08}" presName="node" presStyleLbl="node1" presStyleIdx="0" presStyleCnt="8">
        <dgm:presLayoutVars>
          <dgm:bulletEnabled val="1"/>
        </dgm:presLayoutVars>
      </dgm:prSet>
      <dgm:spPr/>
      <dgm:t>
        <a:bodyPr/>
        <a:lstStyle/>
        <a:p>
          <a:endParaRPr lang="pl-PL"/>
        </a:p>
      </dgm:t>
    </dgm:pt>
    <dgm:pt modelId="{30FB9F37-7DC0-4E79-8E50-04A8FEA6967D}" type="pres">
      <dgm:prSet presAssocID="{515777F0-0515-47F1-B376-4F7DA4B167C1}" presName="sibTrans" presStyleCnt="0"/>
      <dgm:spPr/>
    </dgm:pt>
    <dgm:pt modelId="{51C3E5A1-ACBE-483C-B071-608A7DA5EA23}" type="pres">
      <dgm:prSet presAssocID="{34D57808-AC53-4EA8-8444-DBF1BD931D6E}" presName="node" presStyleLbl="node1" presStyleIdx="1" presStyleCnt="8">
        <dgm:presLayoutVars>
          <dgm:bulletEnabled val="1"/>
        </dgm:presLayoutVars>
      </dgm:prSet>
      <dgm:spPr/>
      <dgm:t>
        <a:bodyPr/>
        <a:lstStyle/>
        <a:p>
          <a:endParaRPr lang="pl-PL"/>
        </a:p>
      </dgm:t>
    </dgm:pt>
    <dgm:pt modelId="{06762978-72D2-4A20-9EDC-DC5298AAE2EC}" type="pres">
      <dgm:prSet presAssocID="{0B060F55-ABEB-4244-9411-6393C5B587DE}" presName="sibTrans" presStyleCnt="0"/>
      <dgm:spPr/>
    </dgm:pt>
    <dgm:pt modelId="{A4D08D54-C953-48B8-B76C-12213501728F}" type="pres">
      <dgm:prSet presAssocID="{7561D001-F413-4B7E-AAC4-19C0B559FA86}" presName="node" presStyleLbl="node1" presStyleIdx="2" presStyleCnt="8">
        <dgm:presLayoutVars>
          <dgm:bulletEnabled val="1"/>
        </dgm:presLayoutVars>
      </dgm:prSet>
      <dgm:spPr/>
      <dgm:t>
        <a:bodyPr/>
        <a:lstStyle/>
        <a:p>
          <a:endParaRPr lang="pl-PL"/>
        </a:p>
      </dgm:t>
    </dgm:pt>
    <dgm:pt modelId="{28A7B028-7DBE-4D92-A2D7-3BD48F55862B}" type="pres">
      <dgm:prSet presAssocID="{B04CE748-9453-441A-8F0A-DD2AB79787F3}" presName="sibTrans" presStyleCnt="0"/>
      <dgm:spPr/>
    </dgm:pt>
    <dgm:pt modelId="{838FCEDA-C3CB-4B00-BD56-9EE46A1E78B2}" type="pres">
      <dgm:prSet presAssocID="{C30C0B21-C2B4-4C2B-A8EC-2917F49590B2}" presName="node" presStyleLbl="node1" presStyleIdx="3" presStyleCnt="8">
        <dgm:presLayoutVars>
          <dgm:bulletEnabled val="1"/>
        </dgm:presLayoutVars>
      </dgm:prSet>
      <dgm:spPr/>
      <dgm:t>
        <a:bodyPr/>
        <a:lstStyle/>
        <a:p>
          <a:endParaRPr lang="pl-PL"/>
        </a:p>
      </dgm:t>
    </dgm:pt>
    <dgm:pt modelId="{681ED951-AC5F-4519-A885-323D5D747650}" type="pres">
      <dgm:prSet presAssocID="{359C23C5-44B6-4B64-A025-CA394132CD18}" presName="sibTrans" presStyleCnt="0"/>
      <dgm:spPr/>
    </dgm:pt>
    <dgm:pt modelId="{ADF2872B-A200-4B51-9A93-EEE3BE2AB315}" type="pres">
      <dgm:prSet presAssocID="{54C29A79-6ABC-4FF7-B97E-00F6013AF02A}" presName="node" presStyleLbl="node1" presStyleIdx="4" presStyleCnt="8">
        <dgm:presLayoutVars>
          <dgm:bulletEnabled val="1"/>
        </dgm:presLayoutVars>
      </dgm:prSet>
      <dgm:spPr/>
      <dgm:t>
        <a:bodyPr/>
        <a:lstStyle/>
        <a:p>
          <a:endParaRPr lang="pl-PL"/>
        </a:p>
      </dgm:t>
    </dgm:pt>
    <dgm:pt modelId="{DA35BD8C-AB81-4189-BA0A-D04F7A693610}" type="pres">
      <dgm:prSet presAssocID="{457871E1-3C5C-4667-88FC-7ADD6231BFCA}" presName="sibTrans" presStyleCnt="0"/>
      <dgm:spPr/>
    </dgm:pt>
    <dgm:pt modelId="{9B99D5ED-E9C7-451C-B340-A01E7ACB27A7}" type="pres">
      <dgm:prSet presAssocID="{744981C5-2940-49E4-91D1-C465B8D3FDBB}" presName="node" presStyleLbl="node1" presStyleIdx="5" presStyleCnt="8">
        <dgm:presLayoutVars>
          <dgm:bulletEnabled val="1"/>
        </dgm:presLayoutVars>
      </dgm:prSet>
      <dgm:spPr/>
      <dgm:t>
        <a:bodyPr/>
        <a:lstStyle/>
        <a:p>
          <a:endParaRPr lang="pl-PL"/>
        </a:p>
      </dgm:t>
    </dgm:pt>
    <dgm:pt modelId="{2348713B-4BC6-4094-AFD0-0CA256EB2B9C}" type="pres">
      <dgm:prSet presAssocID="{B363126F-DEF2-46F1-BD96-2425B1038286}" presName="sibTrans" presStyleCnt="0"/>
      <dgm:spPr/>
    </dgm:pt>
    <dgm:pt modelId="{21AA70C6-9D1D-44F9-B131-DF5FEF3669A9}" type="pres">
      <dgm:prSet presAssocID="{1771EAC7-1A65-4CEE-9FE2-16546F6244CA}" presName="node" presStyleLbl="node1" presStyleIdx="6" presStyleCnt="8">
        <dgm:presLayoutVars>
          <dgm:bulletEnabled val="1"/>
        </dgm:presLayoutVars>
      </dgm:prSet>
      <dgm:spPr/>
      <dgm:t>
        <a:bodyPr/>
        <a:lstStyle/>
        <a:p>
          <a:endParaRPr lang="pl-PL"/>
        </a:p>
      </dgm:t>
    </dgm:pt>
    <dgm:pt modelId="{B9EBA157-1842-4DE9-86E7-7434A7EF31EC}" type="pres">
      <dgm:prSet presAssocID="{D2664332-8601-44DE-9732-CC9A90CE4C3F}" presName="sibTrans" presStyleCnt="0"/>
      <dgm:spPr/>
    </dgm:pt>
    <dgm:pt modelId="{14106DDB-8666-437C-B8B2-B298714A35EE}" type="pres">
      <dgm:prSet presAssocID="{75C073BE-705D-45D4-8A08-D7E2AE8300D3}" presName="node" presStyleLbl="node1" presStyleIdx="7" presStyleCnt="8">
        <dgm:presLayoutVars>
          <dgm:bulletEnabled val="1"/>
        </dgm:presLayoutVars>
      </dgm:prSet>
      <dgm:spPr/>
      <dgm:t>
        <a:bodyPr/>
        <a:lstStyle/>
        <a:p>
          <a:endParaRPr lang="pl-PL"/>
        </a:p>
      </dgm:t>
    </dgm:pt>
  </dgm:ptLst>
  <dgm:cxnLst>
    <dgm:cxn modelId="{2BACC6B7-CAFA-424D-A171-0B0D2036BCF4}" srcId="{CD240211-1EE9-4184-9038-B025A87040B7}" destId="{34D57808-AC53-4EA8-8444-DBF1BD931D6E}" srcOrd="1" destOrd="0" parTransId="{55DA5686-89CB-4D15-934C-61905DD9644C}" sibTransId="{0B060F55-ABEB-4244-9411-6393C5B587DE}"/>
    <dgm:cxn modelId="{3BD54037-AEBA-429D-9F74-AE3D94456C18}" srcId="{CD240211-1EE9-4184-9038-B025A87040B7}" destId="{89FF3D64-A136-4656-9EBA-2DFC3D92FC08}" srcOrd="0" destOrd="0" parTransId="{0B8C61BF-5D6E-4CC1-A1F0-D787ACFD0691}" sibTransId="{515777F0-0515-47F1-B376-4F7DA4B167C1}"/>
    <dgm:cxn modelId="{678F893C-8D06-4BA9-B2D5-3147DCFF8003}" type="presOf" srcId="{744981C5-2940-49E4-91D1-C465B8D3FDBB}" destId="{9B99D5ED-E9C7-451C-B340-A01E7ACB27A7}" srcOrd="0" destOrd="0" presId="urn:microsoft.com/office/officeart/2005/8/layout/default#1"/>
    <dgm:cxn modelId="{4ED83DBF-47B1-43C0-A2F4-1B0626D832FF}" srcId="{CD240211-1EE9-4184-9038-B025A87040B7}" destId="{54C29A79-6ABC-4FF7-B97E-00F6013AF02A}" srcOrd="4" destOrd="0" parTransId="{EB89CC5F-58AC-491D-9FB4-729124CB9AB9}" sibTransId="{457871E1-3C5C-4667-88FC-7ADD6231BFCA}"/>
    <dgm:cxn modelId="{9D071B81-9827-4927-92A6-C53849A2C659}" type="presOf" srcId="{34D57808-AC53-4EA8-8444-DBF1BD931D6E}" destId="{51C3E5A1-ACBE-483C-B071-608A7DA5EA23}" srcOrd="0" destOrd="0" presId="urn:microsoft.com/office/officeart/2005/8/layout/default#1"/>
    <dgm:cxn modelId="{ED5B1FBA-3E9B-4A3C-90B9-D188425A9EE2}" srcId="{CD240211-1EE9-4184-9038-B025A87040B7}" destId="{C30C0B21-C2B4-4C2B-A8EC-2917F49590B2}" srcOrd="3" destOrd="0" parTransId="{A2844E65-672C-4BBB-8CE5-CB3CF6B3F00B}" sibTransId="{359C23C5-44B6-4B64-A025-CA394132CD18}"/>
    <dgm:cxn modelId="{7D1D3366-A6BD-45B7-83CA-2D1BFC773E85}" srcId="{CD240211-1EE9-4184-9038-B025A87040B7}" destId="{744981C5-2940-49E4-91D1-C465B8D3FDBB}" srcOrd="5" destOrd="0" parTransId="{3B39796F-0DD2-446C-B9D9-7AE37A9BCC0C}" sibTransId="{B363126F-DEF2-46F1-BD96-2425B1038286}"/>
    <dgm:cxn modelId="{6387D894-226C-461E-A4C6-DB9380EBC60B}" type="presOf" srcId="{1771EAC7-1A65-4CEE-9FE2-16546F6244CA}" destId="{21AA70C6-9D1D-44F9-B131-DF5FEF3669A9}" srcOrd="0" destOrd="0" presId="urn:microsoft.com/office/officeart/2005/8/layout/default#1"/>
    <dgm:cxn modelId="{6965368B-C9E4-4402-8F5B-E526F3720AFA}" type="presOf" srcId="{CD240211-1EE9-4184-9038-B025A87040B7}" destId="{CA44EC2E-444C-49DE-B65F-6BBACA7648F2}" srcOrd="0" destOrd="0" presId="urn:microsoft.com/office/officeart/2005/8/layout/default#1"/>
    <dgm:cxn modelId="{7DC15858-543B-453F-82DE-F78B6F00E48F}" type="presOf" srcId="{7561D001-F413-4B7E-AAC4-19C0B559FA86}" destId="{A4D08D54-C953-48B8-B76C-12213501728F}" srcOrd="0" destOrd="0" presId="urn:microsoft.com/office/officeart/2005/8/layout/default#1"/>
    <dgm:cxn modelId="{8223B0CD-ED43-4BAF-9B0A-C4D27B353BA4}" srcId="{CD240211-1EE9-4184-9038-B025A87040B7}" destId="{1771EAC7-1A65-4CEE-9FE2-16546F6244CA}" srcOrd="6" destOrd="0" parTransId="{9429A890-8842-4490-B2C4-02B2E8B26C94}" sibTransId="{D2664332-8601-44DE-9732-CC9A90CE4C3F}"/>
    <dgm:cxn modelId="{C4DE89D5-7DA8-4B26-A4B0-9FB61567EEC3}" type="presOf" srcId="{54C29A79-6ABC-4FF7-B97E-00F6013AF02A}" destId="{ADF2872B-A200-4B51-9A93-EEE3BE2AB315}" srcOrd="0" destOrd="0" presId="urn:microsoft.com/office/officeart/2005/8/layout/default#1"/>
    <dgm:cxn modelId="{1A65DD16-EFC5-4797-B04A-B6702C7B3DB4}" type="presOf" srcId="{89FF3D64-A136-4656-9EBA-2DFC3D92FC08}" destId="{69D9EFB4-9D30-4EE6-86B4-EFBD759F6013}" srcOrd="0" destOrd="0" presId="urn:microsoft.com/office/officeart/2005/8/layout/default#1"/>
    <dgm:cxn modelId="{E03C865D-1420-4BBB-9330-CD0246B57C29}" type="presOf" srcId="{C30C0B21-C2B4-4C2B-A8EC-2917F49590B2}" destId="{838FCEDA-C3CB-4B00-BD56-9EE46A1E78B2}" srcOrd="0" destOrd="0" presId="urn:microsoft.com/office/officeart/2005/8/layout/default#1"/>
    <dgm:cxn modelId="{E94B2A35-0A8B-49B7-9714-2F3D773830B1}" srcId="{CD240211-1EE9-4184-9038-B025A87040B7}" destId="{7561D001-F413-4B7E-AAC4-19C0B559FA86}" srcOrd="2" destOrd="0" parTransId="{7D413045-349A-4872-B343-128F958138C4}" sibTransId="{B04CE748-9453-441A-8F0A-DD2AB79787F3}"/>
    <dgm:cxn modelId="{D40FA1C2-2D0A-447C-9758-40B7199E558C}" srcId="{CD240211-1EE9-4184-9038-B025A87040B7}" destId="{75C073BE-705D-45D4-8A08-D7E2AE8300D3}" srcOrd="7" destOrd="0" parTransId="{1E2C517D-94C9-4628-8198-6CB7120C79B3}" sibTransId="{CC8CC273-A75A-48B4-AA4B-2D91AB1ACA43}"/>
    <dgm:cxn modelId="{D0028A27-1867-43C9-9155-A71A2E9DAE88}" type="presOf" srcId="{75C073BE-705D-45D4-8A08-D7E2AE8300D3}" destId="{14106DDB-8666-437C-B8B2-B298714A35EE}" srcOrd="0" destOrd="0" presId="urn:microsoft.com/office/officeart/2005/8/layout/default#1"/>
    <dgm:cxn modelId="{25C5D97A-AA32-44E3-88A2-F5FE43826C06}" type="presParOf" srcId="{CA44EC2E-444C-49DE-B65F-6BBACA7648F2}" destId="{69D9EFB4-9D30-4EE6-86B4-EFBD759F6013}" srcOrd="0" destOrd="0" presId="urn:microsoft.com/office/officeart/2005/8/layout/default#1"/>
    <dgm:cxn modelId="{3F919F9A-E66C-4596-96EF-14ACCB286A72}" type="presParOf" srcId="{CA44EC2E-444C-49DE-B65F-6BBACA7648F2}" destId="{30FB9F37-7DC0-4E79-8E50-04A8FEA6967D}" srcOrd="1" destOrd="0" presId="urn:microsoft.com/office/officeart/2005/8/layout/default#1"/>
    <dgm:cxn modelId="{2A97E0BE-66E5-4668-931E-9431B3844B96}" type="presParOf" srcId="{CA44EC2E-444C-49DE-B65F-6BBACA7648F2}" destId="{51C3E5A1-ACBE-483C-B071-608A7DA5EA23}" srcOrd="2" destOrd="0" presId="urn:microsoft.com/office/officeart/2005/8/layout/default#1"/>
    <dgm:cxn modelId="{36144D56-B6BD-4638-A353-3F16DB7E366F}" type="presParOf" srcId="{CA44EC2E-444C-49DE-B65F-6BBACA7648F2}" destId="{06762978-72D2-4A20-9EDC-DC5298AAE2EC}" srcOrd="3" destOrd="0" presId="urn:microsoft.com/office/officeart/2005/8/layout/default#1"/>
    <dgm:cxn modelId="{0D3E45D7-1580-4084-B1FE-7DB6C6D5768B}" type="presParOf" srcId="{CA44EC2E-444C-49DE-B65F-6BBACA7648F2}" destId="{A4D08D54-C953-48B8-B76C-12213501728F}" srcOrd="4" destOrd="0" presId="urn:microsoft.com/office/officeart/2005/8/layout/default#1"/>
    <dgm:cxn modelId="{B92DC2AC-532E-4AD5-B431-F5B991037099}" type="presParOf" srcId="{CA44EC2E-444C-49DE-B65F-6BBACA7648F2}" destId="{28A7B028-7DBE-4D92-A2D7-3BD48F55862B}" srcOrd="5" destOrd="0" presId="urn:microsoft.com/office/officeart/2005/8/layout/default#1"/>
    <dgm:cxn modelId="{A4F836B0-CB34-43ED-88A7-9C3F4A0A9756}" type="presParOf" srcId="{CA44EC2E-444C-49DE-B65F-6BBACA7648F2}" destId="{838FCEDA-C3CB-4B00-BD56-9EE46A1E78B2}" srcOrd="6" destOrd="0" presId="urn:microsoft.com/office/officeart/2005/8/layout/default#1"/>
    <dgm:cxn modelId="{953C7A70-62EA-4D0F-9292-2DA672A78568}" type="presParOf" srcId="{CA44EC2E-444C-49DE-B65F-6BBACA7648F2}" destId="{681ED951-AC5F-4519-A885-323D5D747650}" srcOrd="7" destOrd="0" presId="urn:microsoft.com/office/officeart/2005/8/layout/default#1"/>
    <dgm:cxn modelId="{B6E8EA2A-EA4F-43B2-9FCE-BA88B4181EB9}" type="presParOf" srcId="{CA44EC2E-444C-49DE-B65F-6BBACA7648F2}" destId="{ADF2872B-A200-4B51-9A93-EEE3BE2AB315}" srcOrd="8" destOrd="0" presId="urn:microsoft.com/office/officeart/2005/8/layout/default#1"/>
    <dgm:cxn modelId="{D513F7AD-DDAD-4D55-BC33-39927FEE8186}" type="presParOf" srcId="{CA44EC2E-444C-49DE-B65F-6BBACA7648F2}" destId="{DA35BD8C-AB81-4189-BA0A-D04F7A693610}" srcOrd="9" destOrd="0" presId="urn:microsoft.com/office/officeart/2005/8/layout/default#1"/>
    <dgm:cxn modelId="{D2F80E1F-5DE9-471B-8C3A-00D3E735B0C6}" type="presParOf" srcId="{CA44EC2E-444C-49DE-B65F-6BBACA7648F2}" destId="{9B99D5ED-E9C7-451C-B340-A01E7ACB27A7}" srcOrd="10" destOrd="0" presId="urn:microsoft.com/office/officeart/2005/8/layout/default#1"/>
    <dgm:cxn modelId="{6571EBC4-96B1-4621-8C57-412C484A198B}" type="presParOf" srcId="{CA44EC2E-444C-49DE-B65F-6BBACA7648F2}" destId="{2348713B-4BC6-4094-AFD0-0CA256EB2B9C}" srcOrd="11" destOrd="0" presId="urn:microsoft.com/office/officeart/2005/8/layout/default#1"/>
    <dgm:cxn modelId="{00316E04-1205-4DBB-990A-89533C0A6DAA}" type="presParOf" srcId="{CA44EC2E-444C-49DE-B65F-6BBACA7648F2}" destId="{21AA70C6-9D1D-44F9-B131-DF5FEF3669A9}" srcOrd="12" destOrd="0" presId="urn:microsoft.com/office/officeart/2005/8/layout/default#1"/>
    <dgm:cxn modelId="{51236046-9966-4CBF-B7CC-F306AED4B232}" type="presParOf" srcId="{CA44EC2E-444C-49DE-B65F-6BBACA7648F2}" destId="{B9EBA157-1842-4DE9-86E7-7434A7EF31EC}" srcOrd="13" destOrd="0" presId="urn:microsoft.com/office/officeart/2005/8/layout/default#1"/>
    <dgm:cxn modelId="{5ED7B76A-FB4D-47D2-876E-0FCB3D732EEC}" type="presParOf" srcId="{CA44EC2E-444C-49DE-B65F-6BBACA7648F2}" destId="{14106DDB-8666-437C-B8B2-B298714A35EE}" srcOrd="1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0AF6481-5A1A-4165-AF9F-FBFDD3B0F88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l-PL"/>
        </a:p>
      </dgm:t>
    </dgm:pt>
    <dgm:pt modelId="{83F230E1-FD67-4B68-A266-70F03211B08A}">
      <dgm:prSet phldrT="[Tekst]"/>
      <dgm:spPr/>
      <dgm:t>
        <a:bodyPr/>
        <a:lstStyle/>
        <a:p>
          <a:r>
            <a:rPr lang="pl-PL" dirty="0" smtClean="0">
              <a:solidFill>
                <a:schemeClr val="bg1"/>
              </a:solidFill>
            </a:rPr>
            <a:t>Zezwolenia rady wierzycieli  pod rygorem nieważności wymagają</a:t>
          </a:r>
          <a:endParaRPr lang="pl-PL" dirty="0">
            <a:solidFill>
              <a:schemeClr val="bg1"/>
            </a:solidFill>
          </a:endParaRPr>
        </a:p>
      </dgm:t>
    </dgm:pt>
    <dgm:pt modelId="{DDF20C55-29BB-4C65-9852-88EAF6C3AF52}" type="parTrans" cxnId="{B2BC9E1A-5026-4BA8-A542-C1A2842A567B}">
      <dgm:prSet/>
      <dgm:spPr/>
      <dgm:t>
        <a:bodyPr/>
        <a:lstStyle/>
        <a:p>
          <a:endParaRPr lang="pl-PL"/>
        </a:p>
      </dgm:t>
    </dgm:pt>
    <dgm:pt modelId="{73E3E963-5832-4BE2-B78B-B631C33B0256}" type="sibTrans" cxnId="{B2BC9E1A-5026-4BA8-A542-C1A2842A567B}">
      <dgm:prSet/>
      <dgm:spPr/>
      <dgm:t>
        <a:bodyPr/>
        <a:lstStyle/>
        <a:p>
          <a:endParaRPr lang="pl-PL"/>
        </a:p>
      </dgm:t>
    </dgm:pt>
    <dgm:pt modelId="{A6240DA9-F61E-46FA-91AB-106EDAE161EE}">
      <dgm:prSet/>
      <dgm:spPr/>
      <dgm:t>
        <a:bodyPr/>
        <a:lstStyle/>
        <a:p>
          <a:pPr algn="ctr"/>
          <a:r>
            <a:rPr lang="pl-PL" dirty="0" smtClean="0">
              <a:solidFill>
                <a:schemeClr val="bg1"/>
              </a:solidFill>
            </a:rPr>
            <a:t>obciążenie składników masy układowej lub sanacyjnej hipoteką, zastawem, </a:t>
          </a:r>
          <a:r>
            <a:rPr lang="pl-PL" dirty="0" err="1" smtClean="0">
              <a:solidFill>
                <a:schemeClr val="bg1"/>
              </a:solidFill>
            </a:rPr>
            <a:t>zastawem</a:t>
          </a:r>
          <a:r>
            <a:rPr lang="pl-PL" dirty="0" smtClean="0">
              <a:solidFill>
                <a:schemeClr val="bg1"/>
              </a:solidFill>
            </a:rPr>
            <a:t> rejestrowym lub hipoteką morską w celu zabezpieczenia wierzytelności nieobjętej układem</a:t>
          </a:r>
          <a:endParaRPr lang="pl-PL" dirty="0">
            <a:solidFill>
              <a:schemeClr val="bg1"/>
            </a:solidFill>
          </a:endParaRPr>
        </a:p>
      </dgm:t>
    </dgm:pt>
    <dgm:pt modelId="{B41F4B63-FC80-4C65-82AE-7C4DB8946FAC}" type="parTrans" cxnId="{A1491D5F-5D3A-4360-A4DE-69A2637B61B6}">
      <dgm:prSet/>
      <dgm:spPr/>
      <dgm:t>
        <a:bodyPr/>
        <a:lstStyle/>
        <a:p>
          <a:endParaRPr lang="pl-PL"/>
        </a:p>
      </dgm:t>
    </dgm:pt>
    <dgm:pt modelId="{97097C07-AEC9-4E62-8A68-CD5E46947205}" type="sibTrans" cxnId="{A1491D5F-5D3A-4360-A4DE-69A2637B61B6}">
      <dgm:prSet/>
      <dgm:spPr/>
      <dgm:t>
        <a:bodyPr/>
        <a:lstStyle/>
        <a:p>
          <a:endParaRPr lang="pl-PL"/>
        </a:p>
      </dgm:t>
    </dgm:pt>
    <dgm:pt modelId="{733F308C-2E3D-4FC7-82B2-4392A9DE90F1}">
      <dgm:prSet/>
      <dgm:spPr/>
      <dgm:t>
        <a:bodyPr/>
        <a:lstStyle/>
        <a:p>
          <a:r>
            <a:rPr lang="pl-PL" dirty="0" smtClean="0">
              <a:solidFill>
                <a:schemeClr val="bg1"/>
              </a:solidFill>
            </a:rPr>
            <a:t>przeniesienie własności rzeczy lub prawa na zabezpieczenie wierzytelności nieobjętej układem</a:t>
          </a:r>
          <a:endParaRPr lang="pl-PL" dirty="0">
            <a:solidFill>
              <a:schemeClr val="bg1"/>
            </a:solidFill>
          </a:endParaRPr>
        </a:p>
      </dgm:t>
    </dgm:pt>
    <dgm:pt modelId="{70E24048-0047-4009-8BAA-1BA84C5DFD51}" type="parTrans" cxnId="{97D52B53-F79E-4926-B7E0-C137EB763013}">
      <dgm:prSet/>
      <dgm:spPr/>
      <dgm:t>
        <a:bodyPr/>
        <a:lstStyle/>
        <a:p>
          <a:endParaRPr lang="pl-PL"/>
        </a:p>
      </dgm:t>
    </dgm:pt>
    <dgm:pt modelId="{529DF28F-DF86-4C8A-8A04-D33B0C618F36}" type="sibTrans" cxnId="{97D52B53-F79E-4926-B7E0-C137EB763013}">
      <dgm:prSet/>
      <dgm:spPr/>
      <dgm:t>
        <a:bodyPr/>
        <a:lstStyle/>
        <a:p>
          <a:endParaRPr lang="pl-PL"/>
        </a:p>
      </dgm:t>
    </dgm:pt>
    <dgm:pt modelId="{3FFEBADB-3D22-413F-868D-68BAF0CFBEFD}">
      <dgm:prSet/>
      <dgm:spPr/>
      <dgm:t>
        <a:bodyPr/>
        <a:lstStyle/>
        <a:p>
          <a:r>
            <a:rPr lang="pl-PL" dirty="0" smtClean="0">
              <a:solidFill>
                <a:schemeClr val="bg1"/>
              </a:solidFill>
            </a:rPr>
            <a:t>obciążenie składników masy układowej lub sanacyjnej innymi prawami</a:t>
          </a:r>
          <a:endParaRPr lang="pl-PL" dirty="0">
            <a:solidFill>
              <a:schemeClr val="bg1"/>
            </a:solidFill>
          </a:endParaRPr>
        </a:p>
      </dgm:t>
    </dgm:pt>
    <dgm:pt modelId="{B3C634C0-95D2-42C7-A6B1-1EBAA9DBA460}" type="parTrans" cxnId="{0D668DD5-C613-4B25-AB6C-0F6E17FB1782}">
      <dgm:prSet/>
      <dgm:spPr/>
      <dgm:t>
        <a:bodyPr/>
        <a:lstStyle/>
        <a:p>
          <a:endParaRPr lang="pl-PL"/>
        </a:p>
      </dgm:t>
    </dgm:pt>
    <dgm:pt modelId="{CDF6857E-EA9B-4FB5-B659-644D7AE05E6D}" type="sibTrans" cxnId="{0D668DD5-C613-4B25-AB6C-0F6E17FB1782}">
      <dgm:prSet/>
      <dgm:spPr/>
      <dgm:t>
        <a:bodyPr/>
        <a:lstStyle/>
        <a:p>
          <a:endParaRPr lang="pl-PL"/>
        </a:p>
      </dgm:t>
    </dgm:pt>
    <dgm:pt modelId="{9CF8B59E-A9D6-486C-A364-0CE30011FA4A}">
      <dgm:prSet/>
      <dgm:spPr/>
      <dgm:t>
        <a:bodyPr/>
        <a:lstStyle/>
        <a:p>
          <a:r>
            <a:rPr lang="pl-PL" dirty="0" smtClean="0">
              <a:solidFill>
                <a:schemeClr val="bg1"/>
              </a:solidFill>
            </a:rPr>
            <a:t>zaciąganie kredytów lub pożyczek</a:t>
          </a:r>
          <a:endParaRPr lang="pl-PL" dirty="0">
            <a:solidFill>
              <a:schemeClr val="bg1"/>
            </a:solidFill>
          </a:endParaRPr>
        </a:p>
      </dgm:t>
    </dgm:pt>
    <dgm:pt modelId="{551CBE37-1EEF-40A6-B01F-A15390EE199C}" type="parTrans" cxnId="{9BC4086B-8E76-4E28-93CD-6E271A5E87BF}">
      <dgm:prSet/>
      <dgm:spPr/>
      <dgm:t>
        <a:bodyPr/>
        <a:lstStyle/>
        <a:p>
          <a:endParaRPr lang="pl-PL"/>
        </a:p>
      </dgm:t>
    </dgm:pt>
    <dgm:pt modelId="{5BC92C19-8478-4693-B605-6DDE20523B36}" type="sibTrans" cxnId="{9BC4086B-8E76-4E28-93CD-6E271A5E87BF}">
      <dgm:prSet/>
      <dgm:spPr/>
      <dgm:t>
        <a:bodyPr/>
        <a:lstStyle/>
        <a:p>
          <a:endParaRPr lang="pl-PL"/>
        </a:p>
      </dgm:t>
    </dgm:pt>
    <dgm:pt modelId="{E499ED99-0512-473C-9733-7364B32110AC}">
      <dgm:prSet/>
      <dgm:spPr/>
      <dgm:t>
        <a:bodyPr/>
        <a:lstStyle/>
        <a:p>
          <a:r>
            <a:rPr lang="pl-PL" dirty="0" smtClean="0">
              <a:solidFill>
                <a:schemeClr val="bg1"/>
              </a:solidFill>
            </a:rPr>
            <a:t>zawarcie umowy dzierżawy przedsiębiorstwa dłużnika lub jego zorganizowanej części lub innej podobnej umowy</a:t>
          </a:r>
          <a:endParaRPr lang="pl-PL" dirty="0">
            <a:solidFill>
              <a:schemeClr val="bg1"/>
            </a:solidFill>
          </a:endParaRPr>
        </a:p>
      </dgm:t>
    </dgm:pt>
    <dgm:pt modelId="{3CC9190B-0DEF-4B65-9F3F-0618FA6336B9}" type="parTrans" cxnId="{A5C2234D-7F29-423A-87B3-193B7E0354FA}">
      <dgm:prSet/>
      <dgm:spPr/>
      <dgm:t>
        <a:bodyPr/>
        <a:lstStyle/>
        <a:p>
          <a:endParaRPr lang="pl-PL"/>
        </a:p>
      </dgm:t>
    </dgm:pt>
    <dgm:pt modelId="{85DB60D2-330F-4ADD-B53B-D1EEFF0AC983}" type="sibTrans" cxnId="{A5C2234D-7F29-423A-87B3-193B7E0354FA}">
      <dgm:prSet/>
      <dgm:spPr/>
      <dgm:t>
        <a:bodyPr/>
        <a:lstStyle/>
        <a:p>
          <a:endParaRPr lang="pl-PL"/>
        </a:p>
      </dgm:t>
    </dgm:pt>
    <dgm:pt modelId="{F5E574F1-5DA8-44D2-B88E-482CD650CCA2}">
      <dgm:prSet/>
      <dgm:spPr/>
      <dgm:t>
        <a:bodyPr/>
        <a:lstStyle/>
        <a:p>
          <a:r>
            <a:rPr lang="pl-PL" dirty="0" smtClean="0">
              <a:solidFill>
                <a:schemeClr val="bg1"/>
              </a:solidFill>
            </a:rPr>
            <a:t>sprzedaż przez dłużnika nieruchomości lub innych składników majątku o wartości powyżej 500 000 zł</a:t>
          </a:r>
          <a:endParaRPr lang="pl-PL" dirty="0">
            <a:solidFill>
              <a:schemeClr val="bg1"/>
            </a:solidFill>
          </a:endParaRPr>
        </a:p>
      </dgm:t>
    </dgm:pt>
    <dgm:pt modelId="{1FFDAE2B-41A1-4678-81ED-237F56D67C05}" type="parTrans" cxnId="{745ACFA0-C24C-4BF8-8D50-AE05EE77EC5C}">
      <dgm:prSet/>
      <dgm:spPr/>
      <dgm:t>
        <a:bodyPr/>
        <a:lstStyle/>
        <a:p>
          <a:endParaRPr lang="pl-PL"/>
        </a:p>
      </dgm:t>
    </dgm:pt>
    <dgm:pt modelId="{0FE10D0D-079A-44D9-B8E8-B4168086CDAB}" type="sibTrans" cxnId="{745ACFA0-C24C-4BF8-8D50-AE05EE77EC5C}">
      <dgm:prSet/>
      <dgm:spPr/>
      <dgm:t>
        <a:bodyPr/>
        <a:lstStyle/>
        <a:p>
          <a:endParaRPr lang="pl-PL"/>
        </a:p>
      </dgm:t>
    </dgm:pt>
    <dgm:pt modelId="{FBA351CF-304E-4C2D-ADA6-82B792A7D15E}" type="pres">
      <dgm:prSet presAssocID="{80AF6481-5A1A-4165-AF9F-FBFDD3B0F88C}" presName="Name0" presStyleCnt="0">
        <dgm:presLayoutVars>
          <dgm:chPref val="1"/>
          <dgm:dir/>
          <dgm:animOne val="branch"/>
          <dgm:animLvl val="lvl"/>
          <dgm:resizeHandles val="exact"/>
        </dgm:presLayoutVars>
      </dgm:prSet>
      <dgm:spPr/>
      <dgm:t>
        <a:bodyPr/>
        <a:lstStyle/>
        <a:p>
          <a:endParaRPr lang="pl-PL"/>
        </a:p>
      </dgm:t>
    </dgm:pt>
    <dgm:pt modelId="{7C21FC5A-4F42-43BE-BC1B-D679E37768A1}" type="pres">
      <dgm:prSet presAssocID="{83F230E1-FD67-4B68-A266-70F03211B08A}" presName="root1" presStyleCnt="0"/>
      <dgm:spPr/>
    </dgm:pt>
    <dgm:pt modelId="{EBD4EC17-2EA3-4F6C-97D0-6F5A74B84331}" type="pres">
      <dgm:prSet presAssocID="{83F230E1-FD67-4B68-A266-70F03211B08A}" presName="LevelOneTextNode" presStyleLbl="node0" presStyleIdx="0" presStyleCnt="1" custScaleX="155617" custLinFactNeighborX="-2719" custLinFactNeighborY="-922">
        <dgm:presLayoutVars>
          <dgm:chPref val="3"/>
        </dgm:presLayoutVars>
      </dgm:prSet>
      <dgm:spPr/>
      <dgm:t>
        <a:bodyPr/>
        <a:lstStyle/>
        <a:p>
          <a:endParaRPr lang="pl-PL"/>
        </a:p>
      </dgm:t>
    </dgm:pt>
    <dgm:pt modelId="{34401ADF-9A96-487A-B0EA-5B403DE1C66A}" type="pres">
      <dgm:prSet presAssocID="{83F230E1-FD67-4B68-A266-70F03211B08A}" presName="level2hierChild" presStyleCnt="0"/>
      <dgm:spPr/>
    </dgm:pt>
    <dgm:pt modelId="{80C64396-D63F-4818-A44C-A47B4F4688E9}" type="pres">
      <dgm:prSet presAssocID="{B41F4B63-FC80-4C65-82AE-7C4DB8946FAC}" presName="conn2-1" presStyleLbl="parChTrans1D2" presStyleIdx="0" presStyleCnt="6"/>
      <dgm:spPr/>
      <dgm:t>
        <a:bodyPr/>
        <a:lstStyle/>
        <a:p>
          <a:endParaRPr lang="pl-PL"/>
        </a:p>
      </dgm:t>
    </dgm:pt>
    <dgm:pt modelId="{063AEEFB-81FF-4E05-B620-BD30F03E9364}" type="pres">
      <dgm:prSet presAssocID="{B41F4B63-FC80-4C65-82AE-7C4DB8946FAC}" presName="connTx" presStyleLbl="parChTrans1D2" presStyleIdx="0" presStyleCnt="6"/>
      <dgm:spPr/>
      <dgm:t>
        <a:bodyPr/>
        <a:lstStyle/>
        <a:p>
          <a:endParaRPr lang="pl-PL"/>
        </a:p>
      </dgm:t>
    </dgm:pt>
    <dgm:pt modelId="{18D60BBC-328A-4D4B-89B3-49D5CCB368BB}" type="pres">
      <dgm:prSet presAssocID="{A6240DA9-F61E-46FA-91AB-106EDAE161EE}" presName="root2" presStyleCnt="0"/>
      <dgm:spPr/>
    </dgm:pt>
    <dgm:pt modelId="{1CA7DF00-A76E-46C2-9530-FBDC64D8CD1D}" type="pres">
      <dgm:prSet presAssocID="{A6240DA9-F61E-46FA-91AB-106EDAE161EE}" presName="LevelTwoTextNode" presStyleLbl="node2" presStyleIdx="0" presStyleCnt="6">
        <dgm:presLayoutVars>
          <dgm:chPref val="3"/>
        </dgm:presLayoutVars>
      </dgm:prSet>
      <dgm:spPr/>
      <dgm:t>
        <a:bodyPr/>
        <a:lstStyle/>
        <a:p>
          <a:endParaRPr lang="pl-PL"/>
        </a:p>
      </dgm:t>
    </dgm:pt>
    <dgm:pt modelId="{758F77F5-8410-478B-ABF6-DC6210D470EC}" type="pres">
      <dgm:prSet presAssocID="{A6240DA9-F61E-46FA-91AB-106EDAE161EE}" presName="level3hierChild" presStyleCnt="0"/>
      <dgm:spPr/>
    </dgm:pt>
    <dgm:pt modelId="{5DCBE3BE-B4EE-4F2C-BE1C-830BF73FC9EA}" type="pres">
      <dgm:prSet presAssocID="{70E24048-0047-4009-8BAA-1BA84C5DFD51}" presName="conn2-1" presStyleLbl="parChTrans1D2" presStyleIdx="1" presStyleCnt="6"/>
      <dgm:spPr/>
      <dgm:t>
        <a:bodyPr/>
        <a:lstStyle/>
        <a:p>
          <a:endParaRPr lang="pl-PL"/>
        </a:p>
      </dgm:t>
    </dgm:pt>
    <dgm:pt modelId="{1034EE93-B7CF-4522-8AD0-973F337EC911}" type="pres">
      <dgm:prSet presAssocID="{70E24048-0047-4009-8BAA-1BA84C5DFD51}" presName="connTx" presStyleLbl="parChTrans1D2" presStyleIdx="1" presStyleCnt="6"/>
      <dgm:spPr/>
      <dgm:t>
        <a:bodyPr/>
        <a:lstStyle/>
        <a:p>
          <a:endParaRPr lang="pl-PL"/>
        </a:p>
      </dgm:t>
    </dgm:pt>
    <dgm:pt modelId="{860FCA1B-8BC8-4715-AE5E-4DA25253C2BC}" type="pres">
      <dgm:prSet presAssocID="{733F308C-2E3D-4FC7-82B2-4392A9DE90F1}" presName="root2" presStyleCnt="0"/>
      <dgm:spPr/>
    </dgm:pt>
    <dgm:pt modelId="{33BBD2EC-1952-4A10-AEAE-58BE6DA8983D}" type="pres">
      <dgm:prSet presAssocID="{733F308C-2E3D-4FC7-82B2-4392A9DE90F1}" presName="LevelTwoTextNode" presStyleLbl="node2" presStyleIdx="1" presStyleCnt="6">
        <dgm:presLayoutVars>
          <dgm:chPref val="3"/>
        </dgm:presLayoutVars>
      </dgm:prSet>
      <dgm:spPr/>
      <dgm:t>
        <a:bodyPr/>
        <a:lstStyle/>
        <a:p>
          <a:endParaRPr lang="pl-PL"/>
        </a:p>
      </dgm:t>
    </dgm:pt>
    <dgm:pt modelId="{8D75FBD8-122F-44C2-8B20-D6D82128DF59}" type="pres">
      <dgm:prSet presAssocID="{733F308C-2E3D-4FC7-82B2-4392A9DE90F1}" presName="level3hierChild" presStyleCnt="0"/>
      <dgm:spPr/>
    </dgm:pt>
    <dgm:pt modelId="{59C5272B-4382-4F99-95DB-188FD8181D13}" type="pres">
      <dgm:prSet presAssocID="{B3C634C0-95D2-42C7-A6B1-1EBAA9DBA460}" presName="conn2-1" presStyleLbl="parChTrans1D2" presStyleIdx="2" presStyleCnt="6"/>
      <dgm:spPr/>
      <dgm:t>
        <a:bodyPr/>
        <a:lstStyle/>
        <a:p>
          <a:endParaRPr lang="pl-PL"/>
        </a:p>
      </dgm:t>
    </dgm:pt>
    <dgm:pt modelId="{51E05928-C932-47AD-A434-FE3A2E09A983}" type="pres">
      <dgm:prSet presAssocID="{B3C634C0-95D2-42C7-A6B1-1EBAA9DBA460}" presName="connTx" presStyleLbl="parChTrans1D2" presStyleIdx="2" presStyleCnt="6"/>
      <dgm:spPr/>
      <dgm:t>
        <a:bodyPr/>
        <a:lstStyle/>
        <a:p>
          <a:endParaRPr lang="pl-PL"/>
        </a:p>
      </dgm:t>
    </dgm:pt>
    <dgm:pt modelId="{D5DE239C-A4B0-4037-A8BE-ECEECE023858}" type="pres">
      <dgm:prSet presAssocID="{3FFEBADB-3D22-413F-868D-68BAF0CFBEFD}" presName="root2" presStyleCnt="0"/>
      <dgm:spPr/>
    </dgm:pt>
    <dgm:pt modelId="{B5FDED9C-2E6B-4B96-A625-1FFE8682C6D4}" type="pres">
      <dgm:prSet presAssocID="{3FFEBADB-3D22-413F-868D-68BAF0CFBEFD}" presName="LevelTwoTextNode" presStyleLbl="node2" presStyleIdx="2" presStyleCnt="6">
        <dgm:presLayoutVars>
          <dgm:chPref val="3"/>
        </dgm:presLayoutVars>
      </dgm:prSet>
      <dgm:spPr/>
      <dgm:t>
        <a:bodyPr/>
        <a:lstStyle/>
        <a:p>
          <a:endParaRPr lang="pl-PL"/>
        </a:p>
      </dgm:t>
    </dgm:pt>
    <dgm:pt modelId="{D62D599E-90A4-4EA3-85D3-AADE4B6498A0}" type="pres">
      <dgm:prSet presAssocID="{3FFEBADB-3D22-413F-868D-68BAF0CFBEFD}" presName="level3hierChild" presStyleCnt="0"/>
      <dgm:spPr/>
    </dgm:pt>
    <dgm:pt modelId="{F50F69D7-3EE3-4F86-9778-09C61FA005AC}" type="pres">
      <dgm:prSet presAssocID="{3CC9190B-0DEF-4B65-9F3F-0618FA6336B9}" presName="conn2-1" presStyleLbl="parChTrans1D2" presStyleIdx="3" presStyleCnt="6"/>
      <dgm:spPr/>
      <dgm:t>
        <a:bodyPr/>
        <a:lstStyle/>
        <a:p>
          <a:endParaRPr lang="pl-PL"/>
        </a:p>
      </dgm:t>
    </dgm:pt>
    <dgm:pt modelId="{5B37FD21-0734-4437-8416-E917C83FAA9E}" type="pres">
      <dgm:prSet presAssocID="{3CC9190B-0DEF-4B65-9F3F-0618FA6336B9}" presName="connTx" presStyleLbl="parChTrans1D2" presStyleIdx="3" presStyleCnt="6"/>
      <dgm:spPr/>
      <dgm:t>
        <a:bodyPr/>
        <a:lstStyle/>
        <a:p>
          <a:endParaRPr lang="pl-PL"/>
        </a:p>
      </dgm:t>
    </dgm:pt>
    <dgm:pt modelId="{7DD6030E-9A34-4CCD-90BA-6BFB9AC586CB}" type="pres">
      <dgm:prSet presAssocID="{E499ED99-0512-473C-9733-7364B32110AC}" presName="root2" presStyleCnt="0"/>
      <dgm:spPr/>
    </dgm:pt>
    <dgm:pt modelId="{D2EF8375-99A6-4B33-9688-9ED6B1899CD1}" type="pres">
      <dgm:prSet presAssocID="{E499ED99-0512-473C-9733-7364B32110AC}" presName="LevelTwoTextNode" presStyleLbl="node2" presStyleIdx="3" presStyleCnt="6">
        <dgm:presLayoutVars>
          <dgm:chPref val="3"/>
        </dgm:presLayoutVars>
      </dgm:prSet>
      <dgm:spPr/>
      <dgm:t>
        <a:bodyPr/>
        <a:lstStyle/>
        <a:p>
          <a:endParaRPr lang="pl-PL"/>
        </a:p>
      </dgm:t>
    </dgm:pt>
    <dgm:pt modelId="{3B9ABE58-420B-47F3-B340-40F74CE1A246}" type="pres">
      <dgm:prSet presAssocID="{E499ED99-0512-473C-9733-7364B32110AC}" presName="level3hierChild" presStyleCnt="0"/>
      <dgm:spPr/>
    </dgm:pt>
    <dgm:pt modelId="{CB11CEF1-91B3-4637-9FE4-7919C600C79E}" type="pres">
      <dgm:prSet presAssocID="{551CBE37-1EEF-40A6-B01F-A15390EE199C}" presName="conn2-1" presStyleLbl="parChTrans1D2" presStyleIdx="4" presStyleCnt="6"/>
      <dgm:spPr/>
      <dgm:t>
        <a:bodyPr/>
        <a:lstStyle/>
        <a:p>
          <a:endParaRPr lang="pl-PL"/>
        </a:p>
      </dgm:t>
    </dgm:pt>
    <dgm:pt modelId="{46CA8499-191E-4F08-9BA3-C2D4AF10CADF}" type="pres">
      <dgm:prSet presAssocID="{551CBE37-1EEF-40A6-B01F-A15390EE199C}" presName="connTx" presStyleLbl="parChTrans1D2" presStyleIdx="4" presStyleCnt="6"/>
      <dgm:spPr/>
      <dgm:t>
        <a:bodyPr/>
        <a:lstStyle/>
        <a:p>
          <a:endParaRPr lang="pl-PL"/>
        </a:p>
      </dgm:t>
    </dgm:pt>
    <dgm:pt modelId="{70DFBC88-4610-4253-B172-307DF1E1802B}" type="pres">
      <dgm:prSet presAssocID="{9CF8B59E-A9D6-486C-A364-0CE30011FA4A}" presName="root2" presStyleCnt="0"/>
      <dgm:spPr/>
    </dgm:pt>
    <dgm:pt modelId="{C5DE43A3-ED61-4032-87C5-B6A5F52029DC}" type="pres">
      <dgm:prSet presAssocID="{9CF8B59E-A9D6-486C-A364-0CE30011FA4A}" presName="LevelTwoTextNode" presStyleLbl="node2" presStyleIdx="4" presStyleCnt="6" custLinFactNeighborX="377" custLinFactNeighborY="-6176">
        <dgm:presLayoutVars>
          <dgm:chPref val="3"/>
        </dgm:presLayoutVars>
      </dgm:prSet>
      <dgm:spPr/>
      <dgm:t>
        <a:bodyPr/>
        <a:lstStyle/>
        <a:p>
          <a:endParaRPr lang="pl-PL"/>
        </a:p>
      </dgm:t>
    </dgm:pt>
    <dgm:pt modelId="{A52CEF9D-7BF1-4F32-8E43-3B1797214346}" type="pres">
      <dgm:prSet presAssocID="{9CF8B59E-A9D6-486C-A364-0CE30011FA4A}" presName="level3hierChild" presStyleCnt="0"/>
      <dgm:spPr/>
    </dgm:pt>
    <dgm:pt modelId="{088645C5-A71E-4D31-A838-5229B4A233FA}" type="pres">
      <dgm:prSet presAssocID="{1FFDAE2B-41A1-4678-81ED-237F56D67C05}" presName="conn2-1" presStyleLbl="parChTrans1D2" presStyleIdx="5" presStyleCnt="6"/>
      <dgm:spPr/>
      <dgm:t>
        <a:bodyPr/>
        <a:lstStyle/>
        <a:p>
          <a:endParaRPr lang="pl-PL"/>
        </a:p>
      </dgm:t>
    </dgm:pt>
    <dgm:pt modelId="{DF0F5950-A801-462C-A87B-A24C6FB6C3A8}" type="pres">
      <dgm:prSet presAssocID="{1FFDAE2B-41A1-4678-81ED-237F56D67C05}" presName="connTx" presStyleLbl="parChTrans1D2" presStyleIdx="5" presStyleCnt="6"/>
      <dgm:spPr/>
      <dgm:t>
        <a:bodyPr/>
        <a:lstStyle/>
        <a:p>
          <a:endParaRPr lang="pl-PL"/>
        </a:p>
      </dgm:t>
    </dgm:pt>
    <dgm:pt modelId="{7C597B26-F444-41F3-8D0C-E5AF9D782E34}" type="pres">
      <dgm:prSet presAssocID="{F5E574F1-5DA8-44D2-B88E-482CD650CCA2}" presName="root2" presStyleCnt="0"/>
      <dgm:spPr/>
    </dgm:pt>
    <dgm:pt modelId="{AFF3A475-0AE3-419C-9169-4CC78563C37E}" type="pres">
      <dgm:prSet presAssocID="{F5E574F1-5DA8-44D2-B88E-482CD650CCA2}" presName="LevelTwoTextNode" presStyleLbl="node2" presStyleIdx="5" presStyleCnt="6">
        <dgm:presLayoutVars>
          <dgm:chPref val="3"/>
        </dgm:presLayoutVars>
      </dgm:prSet>
      <dgm:spPr/>
      <dgm:t>
        <a:bodyPr/>
        <a:lstStyle/>
        <a:p>
          <a:endParaRPr lang="pl-PL"/>
        </a:p>
      </dgm:t>
    </dgm:pt>
    <dgm:pt modelId="{209BB896-C90A-4139-AB4A-2A90D63DC783}" type="pres">
      <dgm:prSet presAssocID="{F5E574F1-5DA8-44D2-B88E-482CD650CCA2}" presName="level3hierChild" presStyleCnt="0"/>
      <dgm:spPr/>
    </dgm:pt>
  </dgm:ptLst>
  <dgm:cxnLst>
    <dgm:cxn modelId="{53A7D09A-A797-47A6-85CB-5158093CD7CA}" type="presOf" srcId="{551CBE37-1EEF-40A6-B01F-A15390EE199C}" destId="{46CA8499-191E-4F08-9BA3-C2D4AF10CADF}" srcOrd="1" destOrd="0" presId="urn:microsoft.com/office/officeart/2008/layout/HorizontalMultiLevelHierarchy"/>
    <dgm:cxn modelId="{0A2E1555-5FAF-445B-ACEF-6AA98E247C5F}" type="presOf" srcId="{E499ED99-0512-473C-9733-7364B32110AC}" destId="{D2EF8375-99A6-4B33-9688-9ED6B1899CD1}" srcOrd="0" destOrd="0" presId="urn:microsoft.com/office/officeart/2008/layout/HorizontalMultiLevelHierarchy"/>
    <dgm:cxn modelId="{745ACFA0-C24C-4BF8-8D50-AE05EE77EC5C}" srcId="{83F230E1-FD67-4B68-A266-70F03211B08A}" destId="{F5E574F1-5DA8-44D2-B88E-482CD650CCA2}" srcOrd="5" destOrd="0" parTransId="{1FFDAE2B-41A1-4678-81ED-237F56D67C05}" sibTransId="{0FE10D0D-079A-44D9-B8E8-B4168086CDAB}"/>
    <dgm:cxn modelId="{FAD36309-D5AC-428A-A0C0-3E6ED64BE8D2}" type="presOf" srcId="{B41F4B63-FC80-4C65-82AE-7C4DB8946FAC}" destId="{063AEEFB-81FF-4E05-B620-BD30F03E9364}" srcOrd="1" destOrd="0" presId="urn:microsoft.com/office/officeart/2008/layout/HorizontalMultiLevelHierarchy"/>
    <dgm:cxn modelId="{9BC4086B-8E76-4E28-93CD-6E271A5E87BF}" srcId="{83F230E1-FD67-4B68-A266-70F03211B08A}" destId="{9CF8B59E-A9D6-486C-A364-0CE30011FA4A}" srcOrd="4" destOrd="0" parTransId="{551CBE37-1EEF-40A6-B01F-A15390EE199C}" sibTransId="{5BC92C19-8478-4693-B605-6DDE20523B36}"/>
    <dgm:cxn modelId="{A5C2234D-7F29-423A-87B3-193B7E0354FA}" srcId="{83F230E1-FD67-4B68-A266-70F03211B08A}" destId="{E499ED99-0512-473C-9733-7364B32110AC}" srcOrd="3" destOrd="0" parTransId="{3CC9190B-0DEF-4B65-9F3F-0618FA6336B9}" sibTransId="{85DB60D2-330F-4ADD-B53B-D1EEFF0AC983}"/>
    <dgm:cxn modelId="{0D668DD5-C613-4B25-AB6C-0F6E17FB1782}" srcId="{83F230E1-FD67-4B68-A266-70F03211B08A}" destId="{3FFEBADB-3D22-413F-868D-68BAF0CFBEFD}" srcOrd="2" destOrd="0" parTransId="{B3C634C0-95D2-42C7-A6B1-1EBAA9DBA460}" sibTransId="{CDF6857E-EA9B-4FB5-B659-644D7AE05E6D}"/>
    <dgm:cxn modelId="{BF65F691-1751-4210-B2C8-483B140FD70A}" type="presOf" srcId="{83F230E1-FD67-4B68-A266-70F03211B08A}" destId="{EBD4EC17-2EA3-4F6C-97D0-6F5A74B84331}" srcOrd="0" destOrd="0" presId="urn:microsoft.com/office/officeart/2008/layout/HorizontalMultiLevelHierarchy"/>
    <dgm:cxn modelId="{EC787D7F-379B-47D5-AD82-E7D6D8EAFC48}" type="presOf" srcId="{70E24048-0047-4009-8BAA-1BA84C5DFD51}" destId="{1034EE93-B7CF-4522-8AD0-973F337EC911}" srcOrd="1" destOrd="0" presId="urn:microsoft.com/office/officeart/2008/layout/HorizontalMultiLevelHierarchy"/>
    <dgm:cxn modelId="{2F644001-FBBE-4C5B-9DCE-2936E3135C50}" type="presOf" srcId="{1FFDAE2B-41A1-4678-81ED-237F56D67C05}" destId="{088645C5-A71E-4D31-A838-5229B4A233FA}" srcOrd="0" destOrd="0" presId="urn:microsoft.com/office/officeart/2008/layout/HorizontalMultiLevelHierarchy"/>
    <dgm:cxn modelId="{10263A72-BD10-44E6-AA5C-381F9D56F551}" type="presOf" srcId="{B3C634C0-95D2-42C7-A6B1-1EBAA9DBA460}" destId="{59C5272B-4382-4F99-95DB-188FD8181D13}" srcOrd="0" destOrd="0" presId="urn:microsoft.com/office/officeart/2008/layout/HorizontalMultiLevelHierarchy"/>
    <dgm:cxn modelId="{B2BC9E1A-5026-4BA8-A542-C1A2842A567B}" srcId="{80AF6481-5A1A-4165-AF9F-FBFDD3B0F88C}" destId="{83F230E1-FD67-4B68-A266-70F03211B08A}" srcOrd="0" destOrd="0" parTransId="{DDF20C55-29BB-4C65-9852-88EAF6C3AF52}" sibTransId="{73E3E963-5832-4BE2-B78B-B631C33B0256}"/>
    <dgm:cxn modelId="{A1491D5F-5D3A-4360-A4DE-69A2637B61B6}" srcId="{83F230E1-FD67-4B68-A266-70F03211B08A}" destId="{A6240DA9-F61E-46FA-91AB-106EDAE161EE}" srcOrd="0" destOrd="0" parTransId="{B41F4B63-FC80-4C65-82AE-7C4DB8946FAC}" sibTransId="{97097C07-AEC9-4E62-8A68-CD5E46947205}"/>
    <dgm:cxn modelId="{51277F37-E3F4-43FC-A97F-644E1D365762}" type="presOf" srcId="{70E24048-0047-4009-8BAA-1BA84C5DFD51}" destId="{5DCBE3BE-B4EE-4F2C-BE1C-830BF73FC9EA}" srcOrd="0" destOrd="0" presId="urn:microsoft.com/office/officeart/2008/layout/HorizontalMultiLevelHierarchy"/>
    <dgm:cxn modelId="{E0357DB7-F335-4564-8DAD-D7EC81251656}" type="presOf" srcId="{80AF6481-5A1A-4165-AF9F-FBFDD3B0F88C}" destId="{FBA351CF-304E-4C2D-ADA6-82B792A7D15E}" srcOrd="0" destOrd="0" presId="urn:microsoft.com/office/officeart/2008/layout/HorizontalMultiLevelHierarchy"/>
    <dgm:cxn modelId="{361F3FD1-1F36-4D36-A40C-2F172A565E20}" type="presOf" srcId="{A6240DA9-F61E-46FA-91AB-106EDAE161EE}" destId="{1CA7DF00-A76E-46C2-9530-FBDC64D8CD1D}" srcOrd="0" destOrd="0" presId="urn:microsoft.com/office/officeart/2008/layout/HorizontalMultiLevelHierarchy"/>
    <dgm:cxn modelId="{97D52B53-F79E-4926-B7E0-C137EB763013}" srcId="{83F230E1-FD67-4B68-A266-70F03211B08A}" destId="{733F308C-2E3D-4FC7-82B2-4392A9DE90F1}" srcOrd="1" destOrd="0" parTransId="{70E24048-0047-4009-8BAA-1BA84C5DFD51}" sibTransId="{529DF28F-DF86-4C8A-8A04-D33B0C618F36}"/>
    <dgm:cxn modelId="{47257939-2BFF-49D8-9BB2-F72E02C248A9}" type="presOf" srcId="{3CC9190B-0DEF-4B65-9F3F-0618FA6336B9}" destId="{F50F69D7-3EE3-4F86-9778-09C61FA005AC}" srcOrd="0" destOrd="0" presId="urn:microsoft.com/office/officeart/2008/layout/HorizontalMultiLevelHierarchy"/>
    <dgm:cxn modelId="{B9589384-B4B2-4C95-95C1-D98D5203D007}" type="presOf" srcId="{3CC9190B-0DEF-4B65-9F3F-0618FA6336B9}" destId="{5B37FD21-0734-4437-8416-E917C83FAA9E}" srcOrd="1" destOrd="0" presId="urn:microsoft.com/office/officeart/2008/layout/HorizontalMultiLevelHierarchy"/>
    <dgm:cxn modelId="{CBCFF159-949E-43D9-966D-E8DBF7254FD9}" type="presOf" srcId="{3FFEBADB-3D22-413F-868D-68BAF0CFBEFD}" destId="{B5FDED9C-2E6B-4B96-A625-1FFE8682C6D4}" srcOrd="0" destOrd="0" presId="urn:microsoft.com/office/officeart/2008/layout/HorizontalMultiLevelHierarchy"/>
    <dgm:cxn modelId="{9C777EDC-AFF4-4295-8131-E24FC181C02A}" type="presOf" srcId="{9CF8B59E-A9D6-486C-A364-0CE30011FA4A}" destId="{C5DE43A3-ED61-4032-87C5-B6A5F52029DC}" srcOrd="0" destOrd="0" presId="urn:microsoft.com/office/officeart/2008/layout/HorizontalMultiLevelHierarchy"/>
    <dgm:cxn modelId="{194A8E5F-0F85-450C-8014-EA0E45A2C3C3}" type="presOf" srcId="{B3C634C0-95D2-42C7-A6B1-1EBAA9DBA460}" destId="{51E05928-C932-47AD-A434-FE3A2E09A983}" srcOrd="1" destOrd="0" presId="urn:microsoft.com/office/officeart/2008/layout/HorizontalMultiLevelHierarchy"/>
    <dgm:cxn modelId="{531287FE-6AB9-414D-BDC9-F4F52E270CF1}" type="presOf" srcId="{B41F4B63-FC80-4C65-82AE-7C4DB8946FAC}" destId="{80C64396-D63F-4818-A44C-A47B4F4688E9}" srcOrd="0" destOrd="0" presId="urn:microsoft.com/office/officeart/2008/layout/HorizontalMultiLevelHierarchy"/>
    <dgm:cxn modelId="{DE15368C-23DE-4961-8C76-EE5DC046D6C4}" type="presOf" srcId="{F5E574F1-5DA8-44D2-B88E-482CD650CCA2}" destId="{AFF3A475-0AE3-419C-9169-4CC78563C37E}" srcOrd="0" destOrd="0" presId="urn:microsoft.com/office/officeart/2008/layout/HorizontalMultiLevelHierarchy"/>
    <dgm:cxn modelId="{EF731ADB-B595-410C-B5B9-366A45E46B5C}" type="presOf" srcId="{1FFDAE2B-41A1-4678-81ED-237F56D67C05}" destId="{DF0F5950-A801-462C-A87B-A24C6FB6C3A8}" srcOrd="1" destOrd="0" presId="urn:microsoft.com/office/officeart/2008/layout/HorizontalMultiLevelHierarchy"/>
    <dgm:cxn modelId="{4019A576-C543-47D3-A777-7ACC7F0DD176}" type="presOf" srcId="{551CBE37-1EEF-40A6-B01F-A15390EE199C}" destId="{CB11CEF1-91B3-4637-9FE4-7919C600C79E}" srcOrd="0" destOrd="0" presId="urn:microsoft.com/office/officeart/2008/layout/HorizontalMultiLevelHierarchy"/>
    <dgm:cxn modelId="{B7415703-3090-4EB1-96E5-589E8410FFE6}" type="presOf" srcId="{733F308C-2E3D-4FC7-82B2-4392A9DE90F1}" destId="{33BBD2EC-1952-4A10-AEAE-58BE6DA8983D}" srcOrd="0" destOrd="0" presId="urn:microsoft.com/office/officeart/2008/layout/HorizontalMultiLevelHierarchy"/>
    <dgm:cxn modelId="{8E66643B-C93B-45AB-BEE1-0A7A3D7390E8}" type="presParOf" srcId="{FBA351CF-304E-4C2D-ADA6-82B792A7D15E}" destId="{7C21FC5A-4F42-43BE-BC1B-D679E37768A1}" srcOrd="0" destOrd="0" presId="urn:microsoft.com/office/officeart/2008/layout/HorizontalMultiLevelHierarchy"/>
    <dgm:cxn modelId="{44270312-C8BC-4F92-8962-BD2AC0750094}" type="presParOf" srcId="{7C21FC5A-4F42-43BE-BC1B-D679E37768A1}" destId="{EBD4EC17-2EA3-4F6C-97D0-6F5A74B84331}" srcOrd="0" destOrd="0" presId="urn:microsoft.com/office/officeart/2008/layout/HorizontalMultiLevelHierarchy"/>
    <dgm:cxn modelId="{638807F6-178A-421B-89ED-0C101185FA41}" type="presParOf" srcId="{7C21FC5A-4F42-43BE-BC1B-D679E37768A1}" destId="{34401ADF-9A96-487A-B0EA-5B403DE1C66A}" srcOrd="1" destOrd="0" presId="urn:microsoft.com/office/officeart/2008/layout/HorizontalMultiLevelHierarchy"/>
    <dgm:cxn modelId="{D7FE4D90-96FE-494C-934F-ED6544D7E2EF}" type="presParOf" srcId="{34401ADF-9A96-487A-B0EA-5B403DE1C66A}" destId="{80C64396-D63F-4818-A44C-A47B4F4688E9}" srcOrd="0" destOrd="0" presId="urn:microsoft.com/office/officeart/2008/layout/HorizontalMultiLevelHierarchy"/>
    <dgm:cxn modelId="{E353BA74-C429-47A4-9566-FDBEF3D1FCD8}" type="presParOf" srcId="{80C64396-D63F-4818-A44C-A47B4F4688E9}" destId="{063AEEFB-81FF-4E05-B620-BD30F03E9364}" srcOrd="0" destOrd="0" presId="urn:microsoft.com/office/officeart/2008/layout/HorizontalMultiLevelHierarchy"/>
    <dgm:cxn modelId="{A4E62CF7-6D69-4AB1-8597-D773111B76E7}" type="presParOf" srcId="{34401ADF-9A96-487A-B0EA-5B403DE1C66A}" destId="{18D60BBC-328A-4D4B-89B3-49D5CCB368BB}" srcOrd="1" destOrd="0" presId="urn:microsoft.com/office/officeart/2008/layout/HorizontalMultiLevelHierarchy"/>
    <dgm:cxn modelId="{961E9851-6117-4BB9-87C9-7A1C55ABC86E}" type="presParOf" srcId="{18D60BBC-328A-4D4B-89B3-49D5CCB368BB}" destId="{1CA7DF00-A76E-46C2-9530-FBDC64D8CD1D}" srcOrd="0" destOrd="0" presId="urn:microsoft.com/office/officeart/2008/layout/HorizontalMultiLevelHierarchy"/>
    <dgm:cxn modelId="{E8454214-6A80-4FE0-B027-4AC1EC90B14C}" type="presParOf" srcId="{18D60BBC-328A-4D4B-89B3-49D5CCB368BB}" destId="{758F77F5-8410-478B-ABF6-DC6210D470EC}" srcOrd="1" destOrd="0" presId="urn:microsoft.com/office/officeart/2008/layout/HorizontalMultiLevelHierarchy"/>
    <dgm:cxn modelId="{F5A067C4-D58C-40FA-99D4-E80F5F4B6BD4}" type="presParOf" srcId="{34401ADF-9A96-487A-B0EA-5B403DE1C66A}" destId="{5DCBE3BE-B4EE-4F2C-BE1C-830BF73FC9EA}" srcOrd="2" destOrd="0" presId="urn:microsoft.com/office/officeart/2008/layout/HorizontalMultiLevelHierarchy"/>
    <dgm:cxn modelId="{FA2098A7-F243-4637-BBDA-02942A48E319}" type="presParOf" srcId="{5DCBE3BE-B4EE-4F2C-BE1C-830BF73FC9EA}" destId="{1034EE93-B7CF-4522-8AD0-973F337EC911}" srcOrd="0" destOrd="0" presId="urn:microsoft.com/office/officeart/2008/layout/HorizontalMultiLevelHierarchy"/>
    <dgm:cxn modelId="{5EE7C183-CC90-45B0-9194-368EEA637504}" type="presParOf" srcId="{34401ADF-9A96-487A-B0EA-5B403DE1C66A}" destId="{860FCA1B-8BC8-4715-AE5E-4DA25253C2BC}" srcOrd="3" destOrd="0" presId="urn:microsoft.com/office/officeart/2008/layout/HorizontalMultiLevelHierarchy"/>
    <dgm:cxn modelId="{A81D305B-1F23-479C-B89C-C63B15E05E20}" type="presParOf" srcId="{860FCA1B-8BC8-4715-AE5E-4DA25253C2BC}" destId="{33BBD2EC-1952-4A10-AEAE-58BE6DA8983D}" srcOrd="0" destOrd="0" presId="urn:microsoft.com/office/officeart/2008/layout/HorizontalMultiLevelHierarchy"/>
    <dgm:cxn modelId="{5D38F0AB-DC7A-4B8D-9F79-409F726C338E}" type="presParOf" srcId="{860FCA1B-8BC8-4715-AE5E-4DA25253C2BC}" destId="{8D75FBD8-122F-44C2-8B20-D6D82128DF59}" srcOrd="1" destOrd="0" presId="urn:microsoft.com/office/officeart/2008/layout/HorizontalMultiLevelHierarchy"/>
    <dgm:cxn modelId="{8E52B37F-D312-4279-814B-D7432177D5C7}" type="presParOf" srcId="{34401ADF-9A96-487A-B0EA-5B403DE1C66A}" destId="{59C5272B-4382-4F99-95DB-188FD8181D13}" srcOrd="4" destOrd="0" presId="urn:microsoft.com/office/officeart/2008/layout/HorizontalMultiLevelHierarchy"/>
    <dgm:cxn modelId="{5AED1C10-01C9-4B97-B94E-526CA6850A53}" type="presParOf" srcId="{59C5272B-4382-4F99-95DB-188FD8181D13}" destId="{51E05928-C932-47AD-A434-FE3A2E09A983}" srcOrd="0" destOrd="0" presId="urn:microsoft.com/office/officeart/2008/layout/HorizontalMultiLevelHierarchy"/>
    <dgm:cxn modelId="{E79F4812-50CD-4F87-91F3-858099C1D9DA}" type="presParOf" srcId="{34401ADF-9A96-487A-B0EA-5B403DE1C66A}" destId="{D5DE239C-A4B0-4037-A8BE-ECEECE023858}" srcOrd="5" destOrd="0" presId="urn:microsoft.com/office/officeart/2008/layout/HorizontalMultiLevelHierarchy"/>
    <dgm:cxn modelId="{B4C6FC80-6139-4A66-A555-083D9AA13510}" type="presParOf" srcId="{D5DE239C-A4B0-4037-A8BE-ECEECE023858}" destId="{B5FDED9C-2E6B-4B96-A625-1FFE8682C6D4}" srcOrd="0" destOrd="0" presId="urn:microsoft.com/office/officeart/2008/layout/HorizontalMultiLevelHierarchy"/>
    <dgm:cxn modelId="{8C804681-387D-45A2-A7A4-690E149C914D}" type="presParOf" srcId="{D5DE239C-A4B0-4037-A8BE-ECEECE023858}" destId="{D62D599E-90A4-4EA3-85D3-AADE4B6498A0}" srcOrd="1" destOrd="0" presId="urn:microsoft.com/office/officeart/2008/layout/HorizontalMultiLevelHierarchy"/>
    <dgm:cxn modelId="{2C21020E-FF7E-471E-A23B-12932A0EEC7B}" type="presParOf" srcId="{34401ADF-9A96-487A-B0EA-5B403DE1C66A}" destId="{F50F69D7-3EE3-4F86-9778-09C61FA005AC}" srcOrd="6" destOrd="0" presId="urn:microsoft.com/office/officeart/2008/layout/HorizontalMultiLevelHierarchy"/>
    <dgm:cxn modelId="{4D6529AB-1EA6-47EE-BF86-1A0D1F3E7504}" type="presParOf" srcId="{F50F69D7-3EE3-4F86-9778-09C61FA005AC}" destId="{5B37FD21-0734-4437-8416-E917C83FAA9E}" srcOrd="0" destOrd="0" presId="urn:microsoft.com/office/officeart/2008/layout/HorizontalMultiLevelHierarchy"/>
    <dgm:cxn modelId="{6C7458D7-46F9-4DBA-B1D4-ABDB91C2C896}" type="presParOf" srcId="{34401ADF-9A96-487A-B0EA-5B403DE1C66A}" destId="{7DD6030E-9A34-4CCD-90BA-6BFB9AC586CB}" srcOrd="7" destOrd="0" presId="urn:microsoft.com/office/officeart/2008/layout/HorizontalMultiLevelHierarchy"/>
    <dgm:cxn modelId="{EA88FC1B-E0F0-49AC-8D5C-621B39DBB7CF}" type="presParOf" srcId="{7DD6030E-9A34-4CCD-90BA-6BFB9AC586CB}" destId="{D2EF8375-99A6-4B33-9688-9ED6B1899CD1}" srcOrd="0" destOrd="0" presId="urn:microsoft.com/office/officeart/2008/layout/HorizontalMultiLevelHierarchy"/>
    <dgm:cxn modelId="{03D84F5E-6C71-488E-8A66-CAFEED869790}" type="presParOf" srcId="{7DD6030E-9A34-4CCD-90BA-6BFB9AC586CB}" destId="{3B9ABE58-420B-47F3-B340-40F74CE1A246}" srcOrd="1" destOrd="0" presId="urn:microsoft.com/office/officeart/2008/layout/HorizontalMultiLevelHierarchy"/>
    <dgm:cxn modelId="{88BD761C-D661-45FF-8342-D6467731473D}" type="presParOf" srcId="{34401ADF-9A96-487A-B0EA-5B403DE1C66A}" destId="{CB11CEF1-91B3-4637-9FE4-7919C600C79E}" srcOrd="8" destOrd="0" presId="urn:microsoft.com/office/officeart/2008/layout/HorizontalMultiLevelHierarchy"/>
    <dgm:cxn modelId="{570C40A7-7986-478B-B450-26A7127B0272}" type="presParOf" srcId="{CB11CEF1-91B3-4637-9FE4-7919C600C79E}" destId="{46CA8499-191E-4F08-9BA3-C2D4AF10CADF}" srcOrd="0" destOrd="0" presId="urn:microsoft.com/office/officeart/2008/layout/HorizontalMultiLevelHierarchy"/>
    <dgm:cxn modelId="{E77408B9-4E6F-4230-B2D4-1C4ACDE0A918}" type="presParOf" srcId="{34401ADF-9A96-487A-B0EA-5B403DE1C66A}" destId="{70DFBC88-4610-4253-B172-307DF1E1802B}" srcOrd="9" destOrd="0" presId="urn:microsoft.com/office/officeart/2008/layout/HorizontalMultiLevelHierarchy"/>
    <dgm:cxn modelId="{2A52D26E-D1CB-4C61-B1AB-690E424DDC9C}" type="presParOf" srcId="{70DFBC88-4610-4253-B172-307DF1E1802B}" destId="{C5DE43A3-ED61-4032-87C5-B6A5F52029DC}" srcOrd="0" destOrd="0" presId="urn:microsoft.com/office/officeart/2008/layout/HorizontalMultiLevelHierarchy"/>
    <dgm:cxn modelId="{430E3F15-DE40-4D0F-834E-8980EF4DC8D7}" type="presParOf" srcId="{70DFBC88-4610-4253-B172-307DF1E1802B}" destId="{A52CEF9D-7BF1-4F32-8E43-3B1797214346}" srcOrd="1" destOrd="0" presId="urn:microsoft.com/office/officeart/2008/layout/HorizontalMultiLevelHierarchy"/>
    <dgm:cxn modelId="{9A2A3522-815E-465E-902D-09CD7920D2DD}" type="presParOf" srcId="{34401ADF-9A96-487A-B0EA-5B403DE1C66A}" destId="{088645C5-A71E-4D31-A838-5229B4A233FA}" srcOrd="10" destOrd="0" presId="urn:microsoft.com/office/officeart/2008/layout/HorizontalMultiLevelHierarchy"/>
    <dgm:cxn modelId="{EC6A0DF2-1216-4B26-A1E6-EE465C850D2D}" type="presParOf" srcId="{088645C5-A71E-4D31-A838-5229B4A233FA}" destId="{DF0F5950-A801-462C-A87B-A24C6FB6C3A8}" srcOrd="0" destOrd="0" presId="urn:microsoft.com/office/officeart/2008/layout/HorizontalMultiLevelHierarchy"/>
    <dgm:cxn modelId="{7BDB18C8-1976-4609-8DA3-4F4BC11A562D}" type="presParOf" srcId="{34401ADF-9A96-487A-B0EA-5B403DE1C66A}" destId="{7C597B26-F444-41F3-8D0C-E5AF9D782E34}" srcOrd="11" destOrd="0" presId="urn:microsoft.com/office/officeart/2008/layout/HorizontalMultiLevelHierarchy"/>
    <dgm:cxn modelId="{F96C8E0D-4A4F-4740-8040-C7897CD7AF4A}" type="presParOf" srcId="{7C597B26-F444-41F3-8D0C-E5AF9D782E34}" destId="{AFF3A475-0AE3-419C-9169-4CC78563C37E}" srcOrd="0" destOrd="0" presId="urn:microsoft.com/office/officeart/2008/layout/HorizontalMultiLevelHierarchy"/>
    <dgm:cxn modelId="{65FE772B-315D-4324-9DD3-11B782ED5192}" type="presParOf" srcId="{7C597B26-F444-41F3-8D0C-E5AF9D782E34}" destId="{209BB896-C90A-4139-AB4A-2A90D63DC78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339009F-0FEF-4556-BF31-41BA28B96F7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FCEB9DFD-BFAD-4562-B61B-5C0D13172754}">
      <dgm:prSet phldrT="[Tekst]"/>
      <dgm:spPr/>
      <dgm:t>
        <a:bodyPr/>
        <a:lstStyle/>
        <a:p>
          <a:r>
            <a:rPr lang="pl-PL" b="1" dirty="0" smtClean="0">
              <a:solidFill>
                <a:schemeClr val="bg1"/>
              </a:solidFill>
            </a:rPr>
            <a:t>Członek rady wierzycieli odpowiada za szkodę wynikłą z nienależytego pełnienia obowiązków.</a:t>
          </a:r>
        </a:p>
        <a:p>
          <a:r>
            <a:rPr lang="pl-PL" dirty="0" smtClean="0"/>
            <a:t> </a:t>
          </a:r>
          <a:r>
            <a:rPr lang="pl-PL" dirty="0" smtClean="0">
              <a:solidFill>
                <a:schemeClr val="bg1"/>
              </a:solidFill>
            </a:rPr>
            <a:t>Sędzia-komisarz może odwołać członków rady wierzycieli, którzy nie pełnią należycie obowiązków, i powołać innych.</a:t>
          </a:r>
          <a:endParaRPr lang="pl-PL" dirty="0">
            <a:solidFill>
              <a:schemeClr val="bg1"/>
            </a:solidFill>
          </a:endParaRPr>
        </a:p>
      </dgm:t>
    </dgm:pt>
    <dgm:pt modelId="{07FB28A7-DD23-4FBC-A4DA-6A0276FCB6C2}" type="parTrans" cxnId="{F20EB679-F24A-40EA-80E7-48CE81276FDA}">
      <dgm:prSet/>
      <dgm:spPr/>
      <dgm:t>
        <a:bodyPr/>
        <a:lstStyle/>
        <a:p>
          <a:endParaRPr lang="pl-PL"/>
        </a:p>
      </dgm:t>
    </dgm:pt>
    <dgm:pt modelId="{243028AD-93C1-4459-BFA1-C367E0C20FE4}" type="sibTrans" cxnId="{F20EB679-F24A-40EA-80E7-48CE81276FDA}">
      <dgm:prSet/>
      <dgm:spPr/>
      <dgm:t>
        <a:bodyPr/>
        <a:lstStyle/>
        <a:p>
          <a:endParaRPr lang="pl-PL"/>
        </a:p>
      </dgm:t>
    </dgm:pt>
    <dgm:pt modelId="{634DE56B-6B4A-43F5-B5BA-7B0D3D311A4A}">
      <dgm:prSet phldrT="[Tekst]"/>
      <dgm:spPr/>
      <dgm:t>
        <a:bodyPr/>
        <a:lstStyle/>
        <a:p>
          <a:r>
            <a:rPr lang="pl-PL" dirty="0" smtClean="0">
              <a:solidFill>
                <a:schemeClr val="bg1"/>
              </a:solidFill>
            </a:rPr>
            <a:t>Członkowi rady wierzycieli przysługuje prawo do zwrotu koniecznych wydatków związanych z jego udziałem w posiedzeniu rady wierzycieli. </a:t>
          </a:r>
          <a:endParaRPr lang="pl-PL" dirty="0">
            <a:solidFill>
              <a:schemeClr val="bg1"/>
            </a:solidFill>
          </a:endParaRPr>
        </a:p>
      </dgm:t>
    </dgm:pt>
    <dgm:pt modelId="{68A87862-FDE5-4453-A525-9E7010D09B30}" type="parTrans" cxnId="{B7D3B273-CC96-4B20-A5C2-4E8B619228F6}">
      <dgm:prSet/>
      <dgm:spPr/>
      <dgm:t>
        <a:bodyPr/>
        <a:lstStyle/>
        <a:p>
          <a:endParaRPr lang="pl-PL"/>
        </a:p>
      </dgm:t>
    </dgm:pt>
    <dgm:pt modelId="{C79DA7FD-99AD-45AE-9828-28EE72B67D3C}" type="sibTrans" cxnId="{B7D3B273-CC96-4B20-A5C2-4E8B619228F6}">
      <dgm:prSet/>
      <dgm:spPr/>
      <dgm:t>
        <a:bodyPr/>
        <a:lstStyle/>
        <a:p>
          <a:endParaRPr lang="pl-PL"/>
        </a:p>
      </dgm:t>
    </dgm:pt>
    <dgm:pt modelId="{ABD41A24-8AB0-4A00-98C7-B22F5095022A}">
      <dgm:prSet phldrT="[Tekst]"/>
      <dgm:spPr/>
      <dgm:t>
        <a:bodyPr/>
        <a:lstStyle/>
        <a:p>
          <a:r>
            <a:rPr lang="pl-PL" dirty="0" smtClean="0">
              <a:solidFill>
                <a:schemeClr val="bg1"/>
              </a:solidFill>
            </a:rPr>
            <a:t>Za udział w posiedzeniu sędzia-komisarz może przyznać członkowi stosowne wynagrodzenie, jeżeli jest to uzasadnione rodzajem i stopniem zawiłości sprawy oraz zakresem wykonywanych prac.</a:t>
          </a:r>
          <a:endParaRPr lang="pl-PL" dirty="0">
            <a:solidFill>
              <a:schemeClr val="bg1"/>
            </a:solidFill>
          </a:endParaRPr>
        </a:p>
      </dgm:t>
    </dgm:pt>
    <dgm:pt modelId="{467CA261-DAEC-450D-93BC-DAB75FBB2CB7}" type="parTrans" cxnId="{C0BB5899-DE4B-4915-B908-BE22B540D1C6}">
      <dgm:prSet/>
      <dgm:spPr/>
      <dgm:t>
        <a:bodyPr/>
        <a:lstStyle/>
        <a:p>
          <a:endParaRPr lang="pl-PL"/>
        </a:p>
      </dgm:t>
    </dgm:pt>
    <dgm:pt modelId="{E1E06D8B-298A-4196-A33B-639F2538F039}" type="sibTrans" cxnId="{C0BB5899-DE4B-4915-B908-BE22B540D1C6}">
      <dgm:prSet/>
      <dgm:spPr/>
      <dgm:t>
        <a:bodyPr/>
        <a:lstStyle/>
        <a:p>
          <a:endParaRPr lang="pl-PL"/>
        </a:p>
      </dgm:t>
    </dgm:pt>
    <dgm:pt modelId="{AF9FAEB8-A6DA-4F7A-9AB3-D0254B2E82E4}">
      <dgm:prSet phldrT="[Tekst]"/>
      <dgm:spPr/>
      <dgm:t>
        <a:bodyPr/>
        <a:lstStyle/>
        <a:p>
          <a:r>
            <a:rPr lang="pl-PL" dirty="0" smtClean="0">
              <a:solidFill>
                <a:schemeClr val="bg1"/>
              </a:solidFill>
            </a:rPr>
            <a:t>Członkowie rady wierzycieli pełnią swoje obowiązki osobiście albo przez pełnomocników.</a:t>
          </a:r>
          <a:endParaRPr lang="pl-PL" dirty="0">
            <a:solidFill>
              <a:schemeClr val="bg1"/>
            </a:solidFill>
          </a:endParaRPr>
        </a:p>
      </dgm:t>
    </dgm:pt>
    <dgm:pt modelId="{7F0DA91E-3DEA-46B5-9707-27EDC5B00BD7}" type="parTrans" cxnId="{3B5278CC-F417-433D-8857-135D0B724123}">
      <dgm:prSet/>
      <dgm:spPr/>
      <dgm:t>
        <a:bodyPr/>
        <a:lstStyle/>
        <a:p>
          <a:endParaRPr lang="pl-PL"/>
        </a:p>
      </dgm:t>
    </dgm:pt>
    <dgm:pt modelId="{BE623B03-CC84-4B03-900B-9AB492A2E430}" type="sibTrans" cxnId="{3B5278CC-F417-433D-8857-135D0B724123}">
      <dgm:prSet/>
      <dgm:spPr/>
      <dgm:t>
        <a:bodyPr/>
        <a:lstStyle/>
        <a:p>
          <a:endParaRPr lang="pl-PL"/>
        </a:p>
      </dgm:t>
    </dgm:pt>
    <dgm:pt modelId="{79F6EB7F-339B-4C70-ABF1-510644E9A5EE}" type="pres">
      <dgm:prSet presAssocID="{8339009F-0FEF-4556-BF31-41BA28B96F75}" presName="composite" presStyleCnt="0">
        <dgm:presLayoutVars>
          <dgm:chMax val="1"/>
          <dgm:dir/>
          <dgm:resizeHandles val="exact"/>
        </dgm:presLayoutVars>
      </dgm:prSet>
      <dgm:spPr/>
      <dgm:t>
        <a:bodyPr/>
        <a:lstStyle/>
        <a:p>
          <a:endParaRPr lang="pl-PL"/>
        </a:p>
      </dgm:t>
    </dgm:pt>
    <dgm:pt modelId="{0616282E-AB77-4B95-926E-B39EE9AD0D5A}" type="pres">
      <dgm:prSet presAssocID="{FCEB9DFD-BFAD-4562-B61B-5C0D13172754}" presName="roof" presStyleLbl="dkBgShp" presStyleIdx="0" presStyleCnt="2"/>
      <dgm:spPr/>
      <dgm:t>
        <a:bodyPr/>
        <a:lstStyle/>
        <a:p>
          <a:endParaRPr lang="pl-PL"/>
        </a:p>
      </dgm:t>
    </dgm:pt>
    <dgm:pt modelId="{0751DB7F-53D3-4532-8555-702F336534F9}" type="pres">
      <dgm:prSet presAssocID="{FCEB9DFD-BFAD-4562-B61B-5C0D13172754}" presName="pillars" presStyleCnt="0"/>
      <dgm:spPr/>
    </dgm:pt>
    <dgm:pt modelId="{AE8B77E3-B247-4AB8-80CF-B6C4891CA221}" type="pres">
      <dgm:prSet presAssocID="{FCEB9DFD-BFAD-4562-B61B-5C0D13172754}" presName="pillar1" presStyleLbl="node1" presStyleIdx="0" presStyleCnt="3">
        <dgm:presLayoutVars>
          <dgm:bulletEnabled val="1"/>
        </dgm:presLayoutVars>
      </dgm:prSet>
      <dgm:spPr/>
      <dgm:t>
        <a:bodyPr/>
        <a:lstStyle/>
        <a:p>
          <a:endParaRPr lang="pl-PL"/>
        </a:p>
      </dgm:t>
    </dgm:pt>
    <dgm:pt modelId="{B55435E5-209B-4B27-9647-410D2A69D87B}" type="pres">
      <dgm:prSet presAssocID="{ABD41A24-8AB0-4A00-98C7-B22F5095022A}" presName="pillarX" presStyleLbl="node1" presStyleIdx="1" presStyleCnt="3">
        <dgm:presLayoutVars>
          <dgm:bulletEnabled val="1"/>
        </dgm:presLayoutVars>
      </dgm:prSet>
      <dgm:spPr/>
      <dgm:t>
        <a:bodyPr/>
        <a:lstStyle/>
        <a:p>
          <a:endParaRPr lang="pl-PL"/>
        </a:p>
      </dgm:t>
    </dgm:pt>
    <dgm:pt modelId="{89670B6C-1EF3-4FB7-BC48-30E0B315FF05}" type="pres">
      <dgm:prSet presAssocID="{AF9FAEB8-A6DA-4F7A-9AB3-D0254B2E82E4}" presName="pillarX" presStyleLbl="node1" presStyleIdx="2" presStyleCnt="3">
        <dgm:presLayoutVars>
          <dgm:bulletEnabled val="1"/>
        </dgm:presLayoutVars>
      </dgm:prSet>
      <dgm:spPr/>
      <dgm:t>
        <a:bodyPr/>
        <a:lstStyle/>
        <a:p>
          <a:endParaRPr lang="pl-PL"/>
        </a:p>
      </dgm:t>
    </dgm:pt>
    <dgm:pt modelId="{28FFAFD5-0C73-4D8C-BBF3-C9A1B4DA7FA5}" type="pres">
      <dgm:prSet presAssocID="{FCEB9DFD-BFAD-4562-B61B-5C0D13172754}" presName="base" presStyleLbl="dkBgShp" presStyleIdx="1" presStyleCnt="2"/>
      <dgm:spPr/>
    </dgm:pt>
  </dgm:ptLst>
  <dgm:cxnLst>
    <dgm:cxn modelId="{84F88FE5-9F03-4AE1-9B69-DB912E0441A8}" type="presOf" srcId="{FCEB9DFD-BFAD-4562-B61B-5C0D13172754}" destId="{0616282E-AB77-4B95-926E-B39EE9AD0D5A}" srcOrd="0" destOrd="0" presId="urn:microsoft.com/office/officeart/2005/8/layout/hList3"/>
    <dgm:cxn modelId="{B7D3B273-CC96-4B20-A5C2-4E8B619228F6}" srcId="{FCEB9DFD-BFAD-4562-B61B-5C0D13172754}" destId="{634DE56B-6B4A-43F5-B5BA-7B0D3D311A4A}" srcOrd="0" destOrd="0" parTransId="{68A87862-FDE5-4453-A525-9E7010D09B30}" sibTransId="{C79DA7FD-99AD-45AE-9828-28EE72B67D3C}"/>
    <dgm:cxn modelId="{E7223863-50D4-4C03-855B-C67F878726C0}" type="presOf" srcId="{8339009F-0FEF-4556-BF31-41BA28B96F75}" destId="{79F6EB7F-339B-4C70-ABF1-510644E9A5EE}" srcOrd="0" destOrd="0" presId="urn:microsoft.com/office/officeart/2005/8/layout/hList3"/>
    <dgm:cxn modelId="{F029F538-6900-4D45-89D9-FC0320C44D80}" type="presOf" srcId="{ABD41A24-8AB0-4A00-98C7-B22F5095022A}" destId="{B55435E5-209B-4B27-9647-410D2A69D87B}" srcOrd="0" destOrd="0" presId="urn:microsoft.com/office/officeart/2005/8/layout/hList3"/>
    <dgm:cxn modelId="{C0BB5899-DE4B-4915-B908-BE22B540D1C6}" srcId="{FCEB9DFD-BFAD-4562-B61B-5C0D13172754}" destId="{ABD41A24-8AB0-4A00-98C7-B22F5095022A}" srcOrd="1" destOrd="0" parTransId="{467CA261-DAEC-450D-93BC-DAB75FBB2CB7}" sibTransId="{E1E06D8B-298A-4196-A33B-639F2538F039}"/>
    <dgm:cxn modelId="{3B5278CC-F417-433D-8857-135D0B724123}" srcId="{FCEB9DFD-BFAD-4562-B61B-5C0D13172754}" destId="{AF9FAEB8-A6DA-4F7A-9AB3-D0254B2E82E4}" srcOrd="2" destOrd="0" parTransId="{7F0DA91E-3DEA-46B5-9707-27EDC5B00BD7}" sibTransId="{BE623B03-CC84-4B03-900B-9AB492A2E430}"/>
    <dgm:cxn modelId="{F20EB679-F24A-40EA-80E7-48CE81276FDA}" srcId="{8339009F-0FEF-4556-BF31-41BA28B96F75}" destId="{FCEB9DFD-BFAD-4562-B61B-5C0D13172754}" srcOrd="0" destOrd="0" parTransId="{07FB28A7-DD23-4FBC-A4DA-6A0276FCB6C2}" sibTransId="{243028AD-93C1-4459-BFA1-C367E0C20FE4}"/>
    <dgm:cxn modelId="{889F226E-BE14-4604-B778-F4DD8132BE1A}" type="presOf" srcId="{634DE56B-6B4A-43F5-B5BA-7B0D3D311A4A}" destId="{AE8B77E3-B247-4AB8-80CF-B6C4891CA221}" srcOrd="0" destOrd="0" presId="urn:microsoft.com/office/officeart/2005/8/layout/hList3"/>
    <dgm:cxn modelId="{4ED70584-E8C1-40A2-A666-A3AE060076AB}" type="presOf" srcId="{AF9FAEB8-A6DA-4F7A-9AB3-D0254B2E82E4}" destId="{89670B6C-1EF3-4FB7-BC48-30E0B315FF05}" srcOrd="0" destOrd="0" presId="urn:microsoft.com/office/officeart/2005/8/layout/hList3"/>
    <dgm:cxn modelId="{09FB18CC-F2E2-4B48-93E6-DB11FFC43D91}" type="presParOf" srcId="{79F6EB7F-339B-4C70-ABF1-510644E9A5EE}" destId="{0616282E-AB77-4B95-926E-B39EE9AD0D5A}" srcOrd="0" destOrd="0" presId="urn:microsoft.com/office/officeart/2005/8/layout/hList3"/>
    <dgm:cxn modelId="{287E1E28-1270-4526-8FC2-671F0C86A9C7}" type="presParOf" srcId="{79F6EB7F-339B-4C70-ABF1-510644E9A5EE}" destId="{0751DB7F-53D3-4532-8555-702F336534F9}" srcOrd="1" destOrd="0" presId="urn:microsoft.com/office/officeart/2005/8/layout/hList3"/>
    <dgm:cxn modelId="{1C100BFB-E52F-4516-8E92-00EFBD1C8CA8}" type="presParOf" srcId="{0751DB7F-53D3-4532-8555-702F336534F9}" destId="{AE8B77E3-B247-4AB8-80CF-B6C4891CA221}" srcOrd="0" destOrd="0" presId="urn:microsoft.com/office/officeart/2005/8/layout/hList3"/>
    <dgm:cxn modelId="{85335EA6-5245-444B-AA37-A038D5DC4FE2}" type="presParOf" srcId="{0751DB7F-53D3-4532-8555-702F336534F9}" destId="{B55435E5-209B-4B27-9647-410D2A69D87B}" srcOrd="1" destOrd="0" presId="urn:microsoft.com/office/officeart/2005/8/layout/hList3"/>
    <dgm:cxn modelId="{1AF828B6-341C-4784-8188-8CB637BC2CB0}" type="presParOf" srcId="{0751DB7F-53D3-4532-8555-702F336534F9}" destId="{89670B6C-1EF3-4FB7-BC48-30E0B315FF05}" srcOrd="2" destOrd="0" presId="urn:microsoft.com/office/officeart/2005/8/layout/hList3"/>
    <dgm:cxn modelId="{D6A205A7-4D61-43E7-B3CC-262E926D642F}" type="presParOf" srcId="{79F6EB7F-339B-4C70-ABF1-510644E9A5EE}" destId="{28FFAFD5-0C73-4D8C-BBF3-C9A1B4DA7FA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13501D8-5308-47CB-8EC8-E2C203C4B28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F2BED0E2-AAA6-4E57-9D96-2CA8589F63C2}">
      <dgm:prSet phldrT="[Tekst]"/>
      <dgm:spPr/>
      <dgm:t>
        <a:bodyPr/>
        <a:lstStyle/>
        <a:p>
          <a:r>
            <a:rPr lang="pl-PL" dirty="0" smtClean="0"/>
            <a:t>Sędzia-komisarz zwołuje zgromadzenie wierzycieli</a:t>
          </a:r>
          <a:endParaRPr lang="pl-PL" dirty="0"/>
        </a:p>
      </dgm:t>
    </dgm:pt>
    <dgm:pt modelId="{66E3CC04-C387-4430-B56E-198CAD12E1E4}" type="parTrans" cxnId="{FA06E24B-6772-4CDB-AACC-5B444CE2CCE6}">
      <dgm:prSet/>
      <dgm:spPr/>
      <dgm:t>
        <a:bodyPr/>
        <a:lstStyle/>
        <a:p>
          <a:endParaRPr lang="pl-PL"/>
        </a:p>
      </dgm:t>
    </dgm:pt>
    <dgm:pt modelId="{CD81A1A2-63C9-45E1-AADC-AD09C39D67BD}" type="sibTrans" cxnId="{FA06E24B-6772-4CDB-AACC-5B444CE2CCE6}">
      <dgm:prSet/>
      <dgm:spPr/>
      <dgm:t>
        <a:bodyPr/>
        <a:lstStyle/>
        <a:p>
          <a:endParaRPr lang="pl-PL"/>
        </a:p>
      </dgm:t>
    </dgm:pt>
    <dgm:pt modelId="{36606047-0633-458B-9F93-351938284C3B}">
      <dgm:prSet phldrT="[Tekst]"/>
      <dgm:spPr/>
      <dgm:t>
        <a:bodyPr/>
        <a:lstStyle/>
        <a:p>
          <a:r>
            <a:rPr lang="pl-PL" dirty="0" smtClean="0"/>
            <a:t>w przypadku, gdy rada wierzycieli podejmie uchwałę o zwołaniu zgromadzenia</a:t>
          </a:r>
          <a:endParaRPr lang="pl-PL" dirty="0"/>
        </a:p>
      </dgm:t>
    </dgm:pt>
    <dgm:pt modelId="{7105A224-AC69-477F-94FC-C8EA68580C19}" type="parTrans" cxnId="{C45B9E3A-7311-4C9D-A53A-1989118976B9}">
      <dgm:prSet/>
      <dgm:spPr/>
      <dgm:t>
        <a:bodyPr/>
        <a:lstStyle/>
        <a:p>
          <a:endParaRPr lang="pl-PL"/>
        </a:p>
      </dgm:t>
    </dgm:pt>
    <dgm:pt modelId="{4ED400F6-C9AE-4E0E-B816-67DCF15A6905}" type="sibTrans" cxnId="{C45B9E3A-7311-4C9D-A53A-1989118976B9}">
      <dgm:prSet/>
      <dgm:spPr/>
      <dgm:t>
        <a:bodyPr/>
        <a:lstStyle/>
        <a:p>
          <a:endParaRPr lang="pl-PL"/>
        </a:p>
      </dgm:t>
    </dgm:pt>
    <dgm:pt modelId="{B63E0FAC-EF80-4DA0-99B2-A7D034BA4437}">
      <dgm:prSet phldrT="[Tekst]"/>
      <dgm:spPr/>
      <dgm:t>
        <a:bodyPr/>
        <a:lstStyle/>
        <a:p>
          <a:r>
            <a:rPr lang="pl-PL" dirty="0" smtClean="0"/>
            <a:t>w przypadku, gdy uzna to za potrzebne</a:t>
          </a:r>
          <a:endParaRPr lang="pl-PL" dirty="0"/>
        </a:p>
      </dgm:t>
    </dgm:pt>
    <dgm:pt modelId="{40B49646-7D44-4453-895A-905CBF46E9CF}" type="parTrans" cxnId="{5B1F8472-5381-4176-B3D9-E7C841C1E340}">
      <dgm:prSet/>
      <dgm:spPr/>
      <dgm:t>
        <a:bodyPr/>
        <a:lstStyle/>
        <a:p>
          <a:endParaRPr lang="pl-PL"/>
        </a:p>
      </dgm:t>
    </dgm:pt>
    <dgm:pt modelId="{598E8C62-5DE4-452D-AFEE-D36D7BCC5881}" type="sibTrans" cxnId="{5B1F8472-5381-4176-B3D9-E7C841C1E340}">
      <dgm:prSet/>
      <dgm:spPr/>
      <dgm:t>
        <a:bodyPr/>
        <a:lstStyle/>
        <a:p>
          <a:endParaRPr lang="pl-PL"/>
        </a:p>
      </dgm:t>
    </dgm:pt>
    <dgm:pt modelId="{C37C6BD7-B53B-46D4-AE3B-902596E60392}">
      <dgm:prSet phldrT="[Tekst]"/>
      <dgm:spPr/>
      <dgm:t>
        <a:bodyPr/>
        <a:lstStyle/>
        <a:p>
          <a:r>
            <a:rPr lang="pl-PL" dirty="0" smtClean="0"/>
            <a:t>w celu głosowania nad układem</a:t>
          </a:r>
          <a:endParaRPr lang="pl-PL" dirty="0"/>
        </a:p>
      </dgm:t>
    </dgm:pt>
    <dgm:pt modelId="{396D198C-151A-4D51-829D-F7D58C69FDD4}" type="parTrans" cxnId="{9E22DD6D-F7C5-419F-A218-01495452CC19}">
      <dgm:prSet/>
      <dgm:spPr/>
      <dgm:t>
        <a:bodyPr/>
        <a:lstStyle/>
        <a:p>
          <a:endParaRPr lang="pl-PL"/>
        </a:p>
      </dgm:t>
    </dgm:pt>
    <dgm:pt modelId="{211B65C7-4762-4704-904E-9D2C9A3E5A3E}" type="sibTrans" cxnId="{9E22DD6D-F7C5-419F-A218-01495452CC19}">
      <dgm:prSet/>
      <dgm:spPr/>
      <dgm:t>
        <a:bodyPr/>
        <a:lstStyle/>
        <a:p>
          <a:endParaRPr lang="pl-PL"/>
        </a:p>
      </dgm:t>
    </dgm:pt>
    <dgm:pt modelId="{CAD3371B-2BFB-4C33-9C27-73C0E86F8BE6}" type="pres">
      <dgm:prSet presAssocID="{713501D8-5308-47CB-8EC8-E2C203C4B28C}" presName="composite" presStyleCnt="0">
        <dgm:presLayoutVars>
          <dgm:chMax val="1"/>
          <dgm:dir/>
          <dgm:resizeHandles val="exact"/>
        </dgm:presLayoutVars>
      </dgm:prSet>
      <dgm:spPr/>
      <dgm:t>
        <a:bodyPr/>
        <a:lstStyle/>
        <a:p>
          <a:endParaRPr lang="pl-PL"/>
        </a:p>
      </dgm:t>
    </dgm:pt>
    <dgm:pt modelId="{3C81BE2E-B8FB-40DA-932D-73E21E15EDB1}" type="pres">
      <dgm:prSet presAssocID="{F2BED0E2-AAA6-4E57-9D96-2CA8589F63C2}" presName="roof" presStyleLbl="dkBgShp" presStyleIdx="0" presStyleCnt="2"/>
      <dgm:spPr/>
      <dgm:t>
        <a:bodyPr/>
        <a:lstStyle/>
        <a:p>
          <a:endParaRPr lang="pl-PL"/>
        </a:p>
      </dgm:t>
    </dgm:pt>
    <dgm:pt modelId="{9DECD310-E568-4BB9-AA0F-4CD6284C7745}" type="pres">
      <dgm:prSet presAssocID="{F2BED0E2-AAA6-4E57-9D96-2CA8589F63C2}" presName="pillars" presStyleCnt="0"/>
      <dgm:spPr/>
    </dgm:pt>
    <dgm:pt modelId="{8CA57411-63CC-4318-96CD-B63259EE704D}" type="pres">
      <dgm:prSet presAssocID="{F2BED0E2-AAA6-4E57-9D96-2CA8589F63C2}" presName="pillar1" presStyleLbl="node1" presStyleIdx="0" presStyleCnt="3">
        <dgm:presLayoutVars>
          <dgm:bulletEnabled val="1"/>
        </dgm:presLayoutVars>
      </dgm:prSet>
      <dgm:spPr/>
      <dgm:t>
        <a:bodyPr/>
        <a:lstStyle/>
        <a:p>
          <a:endParaRPr lang="pl-PL"/>
        </a:p>
      </dgm:t>
    </dgm:pt>
    <dgm:pt modelId="{5C48C2DE-8FD1-4D7D-9382-A38E20FB4E9E}" type="pres">
      <dgm:prSet presAssocID="{B63E0FAC-EF80-4DA0-99B2-A7D034BA4437}" presName="pillarX" presStyleLbl="node1" presStyleIdx="1" presStyleCnt="3">
        <dgm:presLayoutVars>
          <dgm:bulletEnabled val="1"/>
        </dgm:presLayoutVars>
      </dgm:prSet>
      <dgm:spPr/>
      <dgm:t>
        <a:bodyPr/>
        <a:lstStyle/>
        <a:p>
          <a:endParaRPr lang="pl-PL"/>
        </a:p>
      </dgm:t>
    </dgm:pt>
    <dgm:pt modelId="{B9385DB9-AAA3-48A6-8FD9-CD8FA1C0E288}" type="pres">
      <dgm:prSet presAssocID="{C37C6BD7-B53B-46D4-AE3B-902596E60392}" presName="pillarX" presStyleLbl="node1" presStyleIdx="2" presStyleCnt="3">
        <dgm:presLayoutVars>
          <dgm:bulletEnabled val="1"/>
        </dgm:presLayoutVars>
      </dgm:prSet>
      <dgm:spPr/>
      <dgm:t>
        <a:bodyPr/>
        <a:lstStyle/>
        <a:p>
          <a:endParaRPr lang="pl-PL"/>
        </a:p>
      </dgm:t>
    </dgm:pt>
    <dgm:pt modelId="{E352B840-6859-4B76-A851-29E7D297712F}" type="pres">
      <dgm:prSet presAssocID="{F2BED0E2-AAA6-4E57-9D96-2CA8589F63C2}" presName="base" presStyleLbl="dkBgShp" presStyleIdx="1" presStyleCnt="2"/>
      <dgm:spPr/>
    </dgm:pt>
  </dgm:ptLst>
  <dgm:cxnLst>
    <dgm:cxn modelId="{C45B9E3A-7311-4C9D-A53A-1989118976B9}" srcId="{F2BED0E2-AAA6-4E57-9D96-2CA8589F63C2}" destId="{36606047-0633-458B-9F93-351938284C3B}" srcOrd="0" destOrd="0" parTransId="{7105A224-AC69-477F-94FC-C8EA68580C19}" sibTransId="{4ED400F6-C9AE-4E0E-B816-67DCF15A6905}"/>
    <dgm:cxn modelId="{9E22DD6D-F7C5-419F-A218-01495452CC19}" srcId="{F2BED0E2-AAA6-4E57-9D96-2CA8589F63C2}" destId="{C37C6BD7-B53B-46D4-AE3B-902596E60392}" srcOrd="2" destOrd="0" parTransId="{396D198C-151A-4D51-829D-F7D58C69FDD4}" sibTransId="{211B65C7-4762-4704-904E-9D2C9A3E5A3E}"/>
    <dgm:cxn modelId="{D6E975F5-D4A5-40C6-9B59-FD64A98DD5F0}" type="presOf" srcId="{B63E0FAC-EF80-4DA0-99B2-A7D034BA4437}" destId="{5C48C2DE-8FD1-4D7D-9382-A38E20FB4E9E}" srcOrd="0" destOrd="0" presId="urn:microsoft.com/office/officeart/2005/8/layout/hList3"/>
    <dgm:cxn modelId="{B1CC91FD-3221-4B08-875C-068EFF37BEA3}" type="presOf" srcId="{F2BED0E2-AAA6-4E57-9D96-2CA8589F63C2}" destId="{3C81BE2E-B8FB-40DA-932D-73E21E15EDB1}" srcOrd="0" destOrd="0" presId="urn:microsoft.com/office/officeart/2005/8/layout/hList3"/>
    <dgm:cxn modelId="{FA06E24B-6772-4CDB-AACC-5B444CE2CCE6}" srcId="{713501D8-5308-47CB-8EC8-E2C203C4B28C}" destId="{F2BED0E2-AAA6-4E57-9D96-2CA8589F63C2}" srcOrd="0" destOrd="0" parTransId="{66E3CC04-C387-4430-B56E-198CAD12E1E4}" sibTransId="{CD81A1A2-63C9-45E1-AADC-AD09C39D67BD}"/>
    <dgm:cxn modelId="{5B1F8472-5381-4176-B3D9-E7C841C1E340}" srcId="{F2BED0E2-AAA6-4E57-9D96-2CA8589F63C2}" destId="{B63E0FAC-EF80-4DA0-99B2-A7D034BA4437}" srcOrd="1" destOrd="0" parTransId="{40B49646-7D44-4453-895A-905CBF46E9CF}" sibTransId="{598E8C62-5DE4-452D-AFEE-D36D7BCC5881}"/>
    <dgm:cxn modelId="{3F4229AB-FA84-45F1-839B-771296CA7379}" type="presOf" srcId="{36606047-0633-458B-9F93-351938284C3B}" destId="{8CA57411-63CC-4318-96CD-B63259EE704D}" srcOrd="0" destOrd="0" presId="urn:microsoft.com/office/officeart/2005/8/layout/hList3"/>
    <dgm:cxn modelId="{B0218ED4-149E-4BDC-A975-418380114854}" type="presOf" srcId="{C37C6BD7-B53B-46D4-AE3B-902596E60392}" destId="{B9385DB9-AAA3-48A6-8FD9-CD8FA1C0E288}" srcOrd="0" destOrd="0" presId="urn:microsoft.com/office/officeart/2005/8/layout/hList3"/>
    <dgm:cxn modelId="{ABEF6C17-B227-40A9-8C2E-B7397E00EDCD}" type="presOf" srcId="{713501D8-5308-47CB-8EC8-E2C203C4B28C}" destId="{CAD3371B-2BFB-4C33-9C27-73C0E86F8BE6}" srcOrd="0" destOrd="0" presId="urn:microsoft.com/office/officeart/2005/8/layout/hList3"/>
    <dgm:cxn modelId="{99DA81E4-3C36-421B-98AF-48028C3AF892}" type="presParOf" srcId="{CAD3371B-2BFB-4C33-9C27-73C0E86F8BE6}" destId="{3C81BE2E-B8FB-40DA-932D-73E21E15EDB1}" srcOrd="0" destOrd="0" presId="urn:microsoft.com/office/officeart/2005/8/layout/hList3"/>
    <dgm:cxn modelId="{15DE3090-E5E9-4F9E-999C-06D2B0550914}" type="presParOf" srcId="{CAD3371B-2BFB-4C33-9C27-73C0E86F8BE6}" destId="{9DECD310-E568-4BB9-AA0F-4CD6284C7745}" srcOrd="1" destOrd="0" presId="urn:microsoft.com/office/officeart/2005/8/layout/hList3"/>
    <dgm:cxn modelId="{775A5FDE-DF03-43ED-9C44-BDB418F780E9}" type="presParOf" srcId="{9DECD310-E568-4BB9-AA0F-4CD6284C7745}" destId="{8CA57411-63CC-4318-96CD-B63259EE704D}" srcOrd="0" destOrd="0" presId="urn:microsoft.com/office/officeart/2005/8/layout/hList3"/>
    <dgm:cxn modelId="{0D6B987A-6939-453F-93C2-8DD8412BD892}" type="presParOf" srcId="{9DECD310-E568-4BB9-AA0F-4CD6284C7745}" destId="{5C48C2DE-8FD1-4D7D-9382-A38E20FB4E9E}" srcOrd="1" destOrd="0" presId="urn:microsoft.com/office/officeart/2005/8/layout/hList3"/>
    <dgm:cxn modelId="{FB495752-096A-4AD0-A2F1-92B5EC1C8FB3}" type="presParOf" srcId="{9DECD310-E568-4BB9-AA0F-4CD6284C7745}" destId="{B9385DB9-AAA3-48A6-8FD9-CD8FA1C0E288}" srcOrd="2" destOrd="0" presId="urn:microsoft.com/office/officeart/2005/8/layout/hList3"/>
    <dgm:cxn modelId="{2998A88C-58DC-47DD-835D-966BB8F4017F}" type="presParOf" srcId="{CAD3371B-2BFB-4C33-9C27-73C0E86F8BE6}" destId="{E352B840-6859-4B76-A851-29E7D297712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A3A947-EAA0-49E4-AFAD-7166A7822421}"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pl-PL"/>
        </a:p>
      </dgm:t>
    </dgm:pt>
    <dgm:pt modelId="{2CDDF9B4-FF0D-4203-99E0-6B0514290757}">
      <dgm:prSet phldrT="[Tekst]"/>
      <dgm:spPr/>
      <dgm:t>
        <a:bodyPr/>
        <a:lstStyle/>
        <a:p>
          <a:r>
            <a:rPr lang="pl-PL" dirty="0" smtClean="0"/>
            <a:t>Art.6 ust.1 </a:t>
          </a:r>
          <a:r>
            <a:rPr lang="pl-PL" dirty="0" err="1" smtClean="0"/>
            <a:t>PrRest</a:t>
          </a:r>
          <a:endParaRPr lang="pl-PL" dirty="0"/>
        </a:p>
      </dgm:t>
    </dgm:pt>
    <dgm:pt modelId="{38120763-1A54-491F-BEBA-C79A4B5A44DF}" type="parTrans" cxnId="{B991DF4E-63BC-4EA0-ACE0-0947D82C22DF}">
      <dgm:prSet/>
      <dgm:spPr/>
      <dgm:t>
        <a:bodyPr/>
        <a:lstStyle/>
        <a:p>
          <a:endParaRPr lang="pl-PL"/>
        </a:p>
      </dgm:t>
    </dgm:pt>
    <dgm:pt modelId="{05BC844B-2E63-480F-A5EA-B605CFA27C00}" type="sibTrans" cxnId="{B991DF4E-63BC-4EA0-ACE0-0947D82C22DF}">
      <dgm:prSet/>
      <dgm:spPr/>
      <dgm:t>
        <a:bodyPr/>
        <a:lstStyle/>
        <a:p>
          <a:endParaRPr lang="pl-PL"/>
        </a:p>
      </dgm:t>
    </dgm:pt>
    <dgm:pt modelId="{8F1E88A2-6394-4A3C-AB58-E4F8CEC9E540}">
      <dgm:prSet phldrT="[Tekst]"/>
      <dgm:spPr/>
      <dgm:t>
        <a:bodyPr/>
        <a:lstStyle/>
        <a:p>
          <a:r>
            <a:rPr lang="pl-PL" dirty="0" smtClean="0">
              <a:latin typeface="Times New Roman" panose="02020603050405020304" pitchFamily="18" charset="0"/>
              <a:cs typeface="Times New Roman" panose="02020603050405020304" pitchFamily="18" charset="0"/>
            </a:rPr>
            <a:t>Post. </a:t>
          </a:r>
          <a:r>
            <a:rPr lang="pl-PL" dirty="0" err="1" smtClean="0">
              <a:latin typeface="Times New Roman" panose="02020603050405020304" pitchFamily="18" charset="0"/>
              <a:cs typeface="Times New Roman" panose="02020603050405020304" pitchFamily="18" charset="0"/>
            </a:rPr>
            <a:t>rest</a:t>
          </a:r>
          <a:r>
            <a:rPr lang="pl-PL" dirty="0" smtClean="0">
              <a:latin typeface="Times New Roman" panose="02020603050405020304" pitchFamily="18" charset="0"/>
              <a:cs typeface="Times New Roman" panose="02020603050405020304" pitchFamily="18" charset="0"/>
            </a:rPr>
            <a:t>. może być prowadzone wobec dłużnika niewypłacalnego lub zagrożonego niewypłacalnością  </a:t>
          </a:r>
          <a:endParaRPr lang="pl-PL" dirty="0">
            <a:latin typeface="Times New Roman" panose="02020603050405020304" pitchFamily="18" charset="0"/>
            <a:cs typeface="Times New Roman" panose="02020603050405020304" pitchFamily="18" charset="0"/>
          </a:endParaRPr>
        </a:p>
      </dgm:t>
    </dgm:pt>
    <dgm:pt modelId="{0A7CBE61-561D-4D26-8AB1-D4B04315D5D2}" type="parTrans" cxnId="{E85A3E59-667D-4922-A3D6-F31F8643DFB4}">
      <dgm:prSet/>
      <dgm:spPr/>
      <dgm:t>
        <a:bodyPr/>
        <a:lstStyle/>
        <a:p>
          <a:endParaRPr lang="pl-PL"/>
        </a:p>
      </dgm:t>
    </dgm:pt>
    <dgm:pt modelId="{71D4C663-3A2B-46DA-9187-1249CF47DCB0}" type="sibTrans" cxnId="{E85A3E59-667D-4922-A3D6-F31F8643DFB4}">
      <dgm:prSet/>
      <dgm:spPr/>
      <dgm:t>
        <a:bodyPr/>
        <a:lstStyle/>
        <a:p>
          <a:endParaRPr lang="pl-PL"/>
        </a:p>
      </dgm:t>
    </dgm:pt>
    <dgm:pt modelId="{3CF9E130-E768-4986-8F1D-CFD4C6E82ABC}">
      <dgm:prSet phldrT="[Tekst]"/>
      <dgm:spPr/>
      <dgm:t>
        <a:bodyPr/>
        <a:lstStyle/>
        <a:p>
          <a:r>
            <a:rPr lang="pl-PL" dirty="0" smtClean="0"/>
            <a:t>Art. 6 ust.2 </a:t>
          </a:r>
          <a:r>
            <a:rPr lang="pl-PL" dirty="0" err="1" smtClean="0"/>
            <a:t>PrRest</a:t>
          </a:r>
          <a:r>
            <a:rPr lang="pl-PL" dirty="0" smtClean="0"/>
            <a:t> </a:t>
          </a:r>
          <a:endParaRPr lang="pl-PL" dirty="0"/>
        </a:p>
      </dgm:t>
    </dgm:pt>
    <dgm:pt modelId="{30810845-6237-4D66-BC09-36B47E21CEE3}" type="parTrans" cxnId="{F9362302-5DE7-4205-BAFC-33EF5CC494AB}">
      <dgm:prSet/>
      <dgm:spPr/>
      <dgm:t>
        <a:bodyPr/>
        <a:lstStyle/>
        <a:p>
          <a:endParaRPr lang="pl-PL"/>
        </a:p>
      </dgm:t>
    </dgm:pt>
    <dgm:pt modelId="{E31C1432-39A2-4D04-9762-4A7645A13F0E}" type="sibTrans" cxnId="{F9362302-5DE7-4205-BAFC-33EF5CC494AB}">
      <dgm:prSet/>
      <dgm:spPr/>
      <dgm:t>
        <a:bodyPr/>
        <a:lstStyle/>
        <a:p>
          <a:endParaRPr lang="pl-PL"/>
        </a:p>
      </dgm:t>
    </dgm:pt>
    <dgm:pt modelId="{781E5FBA-8AB4-4C0C-8B9E-2F1D144F8B4F}">
      <dgm:prSet phldrT="[Tekst]"/>
      <dgm:spPr/>
      <dgm:t>
        <a:bodyPr/>
        <a:lstStyle/>
        <a:p>
          <a:r>
            <a:rPr lang="pl-PL" dirty="0" smtClean="0">
              <a:latin typeface="Times New Roman" panose="02020603050405020304" pitchFamily="18" charset="0"/>
              <a:cs typeface="Times New Roman" panose="02020603050405020304" pitchFamily="18" charset="0"/>
            </a:rPr>
            <a:t>Przez dłużnika niewypłacalnego rozumie się dłużnika niewypłacalnego w rozumieniu ustawy Prawo upadłościowe</a:t>
          </a:r>
          <a:endParaRPr lang="pl-PL" dirty="0">
            <a:latin typeface="Times New Roman" panose="02020603050405020304" pitchFamily="18" charset="0"/>
            <a:cs typeface="Times New Roman" panose="02020603050405020304" pitchFamily="18" charset="0"/>
          </a:endParaRPr>
        </a:p>
      </dgm:t>
    </dgm:pt>
    <dgm:pt modelId="{34E3DA9A-E892-4610-89AC-9945F111C754}" type="parTrans" cxnId="{16D2604E-513A-4418-936F-6B916C0DAC3F}">
      <dgm:prSet/>
      <dgm:spPr/>
      <dgm:t>
        <a:bodyPr/>
        <a:lstStyle/>
        <a:p>
          <a:endParaRPr lang="pl-PL"/>
        </a:p>
      </dgm:t>
    </dgm:pt>
    <dgm:pt modelId="{CA9758E1-F9CC-486F-BFC8-9104EDF0FC4E}" type="sibTrans" cxnId="{16D2604E-513A-4418-936F-6B916C0DAC3F}">
      <dgm:prSet/>
      <dgm:spPr/>
      <dgm:t>
        <a:bodyPr/>
        <a:lstStyle/>
        <a:p>
          <a:endParaRPr lang="pl-PL"/>
        </a:p>
      </dgm:t>
    </dgm:pt>
    <dgm:pt modelId="{753F8F33-728D-4A4F-8564-711E10A40F6E}">
      <dgm:prSet phldrT="[Tekst]"/>
      <dgm:spPr/>
      <dgm:t>
        <a:bodyPr/>
        <a:lstStyle/>
        <a:p>
          <a:r>
            <a:rPr lang="pl-PL" dirty="0" smtClean="0"/>
            <a:t>Art. 6 ust.3 </a:t>
          </a:r>
          <a:r>
            <a:rPr lang="pl-PL" dirty="0" err="1" smtClean="0"/>
            <a:t>PrRest</a:t>
          </a:r>
          <a:endParaRPr lang="pl-PL" dirty="0"/>
        </a:p>
      </dgm:t>
    </dgm:pt>
    <dgm:pt modelId="{B7DEF1DF-7F7F-4538-ABF1-2B6352018087}" type="parTrans" cxnId="{67A02776-12B0-4A7F-B5E2-E10468A66905}">
      <dgm:prSet/>
      <dgm:spPr/>
      <dgm:t>
        <a:bodyPr/>
        <a:lstStyle/>
        <a:p>
          <a:endParaRPr lang="pl-PL"/>
        </a:p>
      </dgm:t>
    </dgm:pt>
    <dgm:pt modelId="{D8897FA8-3273-4049-9A74-A7A39E0D2176}" type="sibTrans" cxnId="{67A02776-12B0-4A7F-B5E2-E10468A66905}">
      <dgm:prSet/>
      <dgm:spPr/>
      <dgm:t>
        <a:bodyPr/>
        <a:lstStyle/>
        <a:p>
          <a:endParaRPr lang="pl-PL"/>
        </a:p>
      </dgm:t>
    </dgm:pt>
    <dgm:pt modelId="{D11F9127-1251-4EB9-A0AA-BE837501DBEE}">
      <dgm:prSet phldrT="[Tekst]"/>
      <dgm:spPr/>
      <dgm:t>
        <a:bodyPr/>
        <a:lstStyle/>
        <a:p>
          <a:pPr algn="l"/>
          <a:r>
            <a:rPr lang="pl-PL" dirty="0" smtClean="0">
              <a:latin typeface="Times New Roman" panose="02020603050405020304" pitchFamily="18" charset="0"/>
              <a:cs typeface="Times New Roman" panose="02020603050405020304" pitchFamily="18" charset="0"/>
            </a:rPr>
            <a:t>Przez dłużnika zagrożonego niewypłacalnością rozumie się dłużnika, którego sytuacja ekonomiczna wskazuje, że w niedługim czasie może stać się niewypłacalnym</a:t>
          </a:r>
          <a:endParaRPr lang="pl-PL" dirty="0">
            <a:latin typeface="Times New Roman" panose="02020603050405020304" pitchFamily="18" charset="0"/>
            <a:cs typeface="Times New Roman" panose="02020603050405020304" pitchFamily="18" charset="0"/>
          </a:endParaRPr>
        </a:p>
      </dgm:t>
    </dgm:pt>
    <dgm:pt modelId="{1579CC9D-88B4-4BA4-9DA1-EEE78B086597}" type="parTrans" cxnId="{F0E09599-525F-433C-BC6B-9D562CFBD965}">
      <dgm:prSet/>
      <dgm:spPr/>
      <dgm:t>
        <a:bodyPr/>
        <a:lstStyle/>
        <a:p>
          <a:endParaRPr lang="pl-PL"/>
        </a:p>
      </dgm:t>
    </dgm:pt>
    <dgm:pt modelId="{39841356-B27C-4356-BF07-140783DB45D1}" type="sibTrans" cxnId="{F0E09599-525F-433C-BC6B-9D562CFBD965}">
      <dgm:prSet/>
      <dgm:spPr/>
      <dgm:t>
        <a:bodyPr/>
        <a:lstStyle/>
        <a:p>
          <a:endParaRPr lang="pl-PL"/>
        </a:p>
      </dgm:t>
    </dgm:pt>
    <dgm:pt modelId="{46A9658C-F729-440F-B18F-6235AB29BF13}" type="pres">
      <dgm:prSet presAssocID="{B4A3A947-EAA0-49E4-AFAD-7166A7822421}" presName="Name0" presStyleCnt="0">
        <dgm:presLayoutVars>
          <dgm:dir/>
          <dgm:animLvl val="lvl"/>
          <dgm:resizeHandles val="exact"/>
        </dgm:presLayoutVars>
      </dgm:prSet>
      <dgm:spPr/>
      <dgm:t>
        <a:bodyPr/>
        <a:lstStyle/>
        <a:p>
          <a:endParaRPr lang="pl-PL"/>
        </a:p>
      </dgm:t>
    </dgm:pt>
    <dgm:pt modelId="{0787C852-6FD2-4DC4-A13B-801E4A94414B}" type="pres">
      <dgm:prSet presAssocID="{2CDDF9B4-FF0D-4203-99E0-6B0514290757}" presName="compositeNode" presStyleCnt="0">
        <dgm:presLayoutVars>
          <dgm:bulletEnabled val="1"/>
        </dgm:presLayoutVars>
      </dgm:prSet>
      <dgm:spPr/>
    </dgm:pt>
    <dgm:pt modelId="{86D1292D-46F5-482C-BBDA-D042C82270E0}" type="pres">
      <dgm:prSet presAssocID="{2CDDF9B4-FF0D-4203-99E0-6B0514290757}" presName="bgRect" presStyleLbl="node1" presStyleIdx="0" presStyleCnt="3"/>
      <dgm:spPr/>
      <dgm:t>
        <a:bodyPr/>
        <a:lstStyle/>
        <a:p>
          <a:endParaRPr lang="pl-PL"/>
        </a:p>
      </dgm:t>
    </dgm:pt>
    <dgm:pt modelId="{2EE60FE3-EEF9-440E-B5AA-9EE89D681D27}" type="pres">
      <dgm:prSet presAssocID="{2CDDF9B4-FF0D-4203-99E0-6B0514290757}" presName="parentNode" presStyleLbl="node1" presStyleIdx="0" presStyleCnt="3">
        <dgm:presLayoutVars>
          <dgm:chMax val="0"/>
          <dgm:bulletEnabled val="1"/>
        </dgm:presLayoutVars>
      </dgm:prSet>
      <dgm:spPr/>
      <dgm:t>
        <a:bodyPr/>
        <a:lstStyle/>
        <a:p>
          <a:endParaRPr lang="pl-PL"/>
        </a:p>
      </dgm:t>
    </dgm:pt>
    <dgm:pt modelId="{0DD93052-CC83-4F41-9CB7-C434B6D13B50}" type="pres">
      <dgm:prSet presAssocID="{2CDDF9B4-FF0D-4203-99E0-6B0514290757}" presName="childNode" presStyleLbl="node1" presStyleIdx="0" presStyleCnt="3">
        <dgm:presLayoutVars>
          <dgm:bulletEnabled val="1"/>
        </dgm:presLayoutVars>
      </dgm:prSet>
      <dgm:spPr/>
      <dgm:t>
        <a:bodyPr/>
        <a:lstStyle/>
        <a:p>
          <a:endParaRPr lang="pl-PL"/>
        </a:p>
      </dgm:t>
    </dgm:pt>
    <dgm:pt modelId="{174675C1-559A-462D-BEEF-4104E1D7F3B8}" type="pres">
      <dgm:prSet presAssocID="{05BC844B-2E63-480F-A5EA-B605CFA27C00}" presName="hSp" presStyleCnt="0"/>
      <dgm:spPr/>
    </dgm:pt>
    <dgm:pt modelId="{85B99303-895F-4B8F-A9A2-8B3D386148B0}" type="pres">
      <dgm:prSet presAssocID="{05BC844B-2E63-480F-A5EA-B605CFA27C00}" presName="vProcSp" presStyleCnt="0"/>
      <dgm:spPr/>
    </dgm:pt>
    <dgm:pt modelId="{24D883B7-E7D1-48D0-A33A-E31DFB7403F9}" type="pres">
      <dgm:prSet presAssocID="{05BC844B-2E63-480F-A5EA-B605CFA27C00}" presName="vSp1" presStyleCnt="0"/>
      <dgm:spPr/>
    </dgm:pt>
    <dgm:pt modelId="{5FD21068-BC57-4878-9465-8BB757A57E89}" type="pres">
      <dgm:prSet presAssocID="{05BC844B-2E63-480F-A5EA-B605CFA27C00}" presName="simulatedConn" presStyleLbl="solidFgAcc1" presStyleIdx="0" presStyleCnt="2"/>
      <dgm:spPr/>
    </dgm:pt>
    <dgm:pt modelId="{2D0FBACE-B644-47C7-83B0-16DAF3B9CD7F}" type="pres">
      <dgm:prSet presAssocID="{05BC844B-2E63-480F-A5EA-B605CFA27C00}" presName="vSp2" presStyleCnt="0"/>
      <dgm:spPr/>
    </dgm:pt>
    <dgm:pt modelId="{98E522EC-AEDD-4DBF-A58A-556F832E79BC}" type="pres">
      <dgm:prSet presAssocID="{05BC844B-2E63-480F-A5EA-B605CFA27C00}" presName="sibTrans" presStyleCnt="0"/>
      <dgm:spPr/>
    </dgm:pt>
    <dgm:pt modelId="{FE1BDDE4-1134-4C6E-AC95-D0D4225FDD78}" type="pres">
      <dgm:prSet presAssocID="{3CF9E130-E768-4986-8F1D-CFD4C6E82ABC}" presName="compositeNode" presStyleCnt="0">
        <dgm:presLayoutVars>
          <dgm:bulletEnabled val="1"/>
        </dgm:presLayoutVars>
      </dgm:prSet>
      <dgm:spPr/>
    </dgm:pt>
    <dgm:pt modelId="{87DF0399-B7DB-4D78-88B6-C33B89EAE1B9}" type="pres">
      <dgm:prSet presAssocID="{3CF9E130-E768-4986-8F1D-CFD4C6E82ABC}" presName="bgRect" presStyleLbl="node1" presStyleIdx="1" presStyleCnt="3"/>
      <dgm:spPr/>
      <dgm:t>
        <a:bodyPr/>
        <a:lstStyle/>
        <a:p>
          <a:endParaRPr lang="pl-PL"/>
        </a:p>
      </dgm:t>
    </dgm:pt>
    <dgm:pt modelId="{57FD657D-5397-498C-BD97-E50A06097E9B}" type="pres">
      <dgm:prSet presAssocID="{3CF9E130-E768-4986-8F1D-CFD4C6E82ABC}" presName="parentNode" presStyleLbl="node1" presStyleIdx="1" presStyleCnt="3">
        <dgm:presLayoutVars>
          <dgm:chMax val="0"/>
          <dgm:bulletEnabled val="1"/>
        </dgm:presLayoutVars>
      </dgm:prSet>
      <dgm:spPr/>
      <dgm:t>
        <a:bodyPr/>
        <a:lstStyle/>
        <a:p>
          <a:endParaRPr lang="pl-PL"/>
        </a:p>
      </dgm:t>
    </dgm:pt>
    <dgm:pt modelId="{570BAB3A-7D46-4181-9C2A-D55C1982AD43}" type="pres">
      <dgm:prSet presAssocID="{3CF9E130-E768-4986-8F1D-CFD4C6E82ABC}" presName="childNode" presStyleLbl="node1" presStyleIdx="1" presStyleCnt="3">
        <dgm:presLayoutVars>
          <dgm:bulletEnabled val="1"/>
        </dgm:presLayoutVars>
      </dgm:prSet>
      <dgm:spPr/>
      <dgm:t>
        <a:bodyPr/>
        <a:lstStyle/>
        <a:p>
          <a:endParaRPr lang="pl-PL"/>
        </a:p>
      </dgm:t>
    </dgm:pt>
    <dgm:pt modelId="{EBB4D6BA-F7FE-4C29-B982-094ED4252E06}" type="pres">
      <dgm:prSet presAssocID="{E31C1432-39A2-4D04-9762-4A7645A13F0E}" presName="hSp" presStyleCnt="0"/>
      <dgm:spPr/>
    </dgm:pt>
    <dgm:pt modelId="{FE3B61E3-C6B9-4EF9-A1E8-F50F7FF00D6E}" type="pres">
      <dgm:prSet presAssocID="{E31C1432-39A2-4D04-9762-4A7645A13F0E}" presName="vProcSp" presStyleCnt="0"/>
      <dgm:spPr/>
    </dgm:pt>
    <dgm:pt modelId="{62F3B3CA-2FDC-49EA-8D0D-2D518BF6767B}" type="pres">
      <dgm:prSet presAssocID="{E31C1432-39A2-4D04-9762-4A7645A13F0E}" presName="vSp1" presStyleCnt="0"/>
      <dgm:spPr/>
    </dgm:pt>
    <dgm:pt modelId="{83B1E2EB-C163-41A5-94EB-4675F270D90A}" type="pres">
      <dgm:prSet presAssocID="{E31C1432-39A2-4D04-9762-4A7645A13F0E}" presName="simulatedConn" presStyleLbl="solidFgAcc1" presStyleIdx="1" presStyleCnt="2"/>
      <dgm:spPr/>
    </dgm:pt>
    <dgm:pt modelId="{674E0985-844B-440D-97F5-AFE1D4F90BC3}" type="pres">
      <dgm:prSet presAssocID="{E31C1432-39A2-4D04-9762-4A7645A13F0E}" presName="vSp2" presStyleCnt="0"/>
      <dgm:spPr/>
    </dgm:pt>
    <dgm:pt modelId="{29D3D916-BB0C-48FE-ADFA-AFF54AB62CCC}" type="pres">
      <dgm:prSet presAssocID="{E31C1432-39A2-4D04-9762-4A7645A13F0E}" presName="sibTrans" presStyleCnt="0"/>
      <dgm:spPr/>
    </dgm:pt>
    <dgm:pt modelId="{74E5B5D1-77F9-4E5D-9EA3-8E8DBE0D6863}" type="pres">
      <dgm:prSet presAssocID="{753F8F33-728D-4A4F-8564-711E10A40F6E}" presName="compositeNode" presStyleCnt="0">
        <dgm:presLayoutVars>
          <dgm:bulletEnabled val="1"/>
        </dgm:presLayoutVars>
      </dgm:prSet>
      <dgm:spPr/>
    </dgm:pt>
    <dgm:pt modelId="{C88E2866-69BE-4905-A78A-C09D923B8164}" type="pres">
      <dgm:prSet presAssocID="{753F8F33-728D-4A4F-8564-711E10A40F6E}" presName="bgRect" presStyleLbl="node1" presStyleIdx="2" presStyleCnt="3"/>
      <dgm:spPr/>
      <dgm:t>
        <a:bodyPr/>
        <a:lstStyle/>
        <a:p>
          <a:endParaRPr lang="pl-PL"/>
        </a:p>
      </dgm:t>
    </dgm:pt>
    <dgm:pt modelId="{9DB1031F-481A-4878-A2DD-0F5DEB412211}" type="pres">
      <dgm:prSet presAssocID="{753F8F33-728D-4A4F-8564-711E10A40F6E}" presName="parentNode" presStyleLbl="node1" presStyleIdx="2" presStyleCnt="3">
        <dgm:presLayoutVars>
          <dgm:chMax val="0"/>
          <dgm:bulletEnabled val="1"/>
        </dgm:presLayoutVars>
      </dgm:prSet>
      <dgm:spPr/>
      <dgm:t>
        <a:bodyPr/>
        <a:lstStyle/>
        <a:p>
          <a:endParaRPr lang="pl-PL"/>
        </a:p>
      </dgm:t>
    </dgm:pt>
    <dgm:pt modelId="{027F162F-E53C-4CF4-8AF3-171D94D30D6F}" type="pres">
      <dgm:prSet presAssocID="{753F8F33-728D-4A4F-8564-711E10A40F6E}" presName="childNode" presStyleLbl="node1" presStyleIdx="2" presStyleCnt="3">
        <dgm:presLayoutVars>
          <dgm:bulletEnabled val="1"/>
        </dgm:presLayoutVars>
      </dgm:prSet>
      <dgm:spPr/>
      <dgm:t>
        <a:bodyPr/>
        <a:lstStyle/>
        <a:p>
          <a:endParaRPr lang="pl-PL"/>
        </a:p>
      </dgm:t>
    </dgm:pt>
  </dgm:ptLst>
  <dgm:cxnLst>
    <dgm:cxn modelId="{05C9C30D-D578-486E-9ED8-971BCD4721BC}" type="presOf" srcId="{3CF9E130-E768-4986-8F1D-CFD4C6E82ABC}" destId="{87DF0399-B7DB-4D78-88B6-C33B89EAE1B9}" srcOrd="0" destOrd="0" presId="urn:microsoft.com/office/officeart/2005/8/layout/hProcess7"/>
    <dgm:cxn modelId="{F9362302-5DE7-4205-BAFC-33EF5CC494AB}" srcId="{B4A3A947-EAA0-49E4-AFAD-7166A7822421}" destId="{3CF9E130-E768-4986-8F1D-CFD4C6E82ABC}" srcOrd="1" destOrd="0" parTransId="{30810845-6237-4D66-BC09-36B47E21CEE3}" sibTransId="{E31C1432-39A2-4D04-9762-4A7645A13F0E}"/>
    <dgm:cxn modelId="{364AC9F4-0DA7-467D-93B1-B60E7136CC55}" type="presOf" srcId="{781E5FBA-8AB4-4C0C-8B9E-2F1D144F8B4F}" destId="{570BAB3A-7D46-4181-9C2A-D55C1982AD43}" srcOrd="0" destOrd="0" presId="urn:microsoft.com/office/officeart/2005/8/layout/hProcess7"/>
    <dgm:cxn modelId="{8E0E2557-745F-43C7-9CD2-3845A843D049}" type="presOf" srcId="{3CF9E130-E768-4986-8F1D-CFD4C6E82ABC}" destId="{57FD657D-5397-498C-BD97-E50A06097E9B}" srcOrd="1" destOrd="0" presId="urn:microsoft.com/office/officeart/2005/8/layout/hProcess7"/>
    <dgm:cxn modelId="{05CAC2E9-285B-46DE-9998-6AC7F83556E8}" type="presOf" srcId="{D11F9127-1251-4EB9-A0AA-BE837501DBEE}" destId="{027F162F-E53C-4CF4-8AF3-171D94D30D6F}" srcOrd="0" destOrd="0" presId="urn:microsoft.com/office/officeart/2005/8/layout/hProcess7"/>
    <dgm:cxn modelId="{F56C4D13-722E-43AA-8C3C-DA4F39181178}" type="presOf" srcId="{2CDDF9B4-FF0D-4203-99E0-6B0514290757}" destId="{2EE60FE3-EEF9-440E-B5AA-9EE89D681D27}" srcOrd="1" destOrd="0" presId="urn:microsoft.com/office/officeart/2005/8/layout/hProcess7"/>
    <dgm:cxn modelId="{E85A3E59-667D-4922-A3D6-F31F8643DFB4}" srcId="{2CDDF9B4-FF0D-4203-99E0-6B0514290757}" destId="{8F1E88A2-6394-4A3C-AB58-E4F8CEC9E540}" srcOrd="0" destOrd="0" parTransId="{0A7CBE61-561D-4D26-8AB1-D4B04315D5D2}" sibTransId="{71D4C663-3A2B-46DA-9187-1249CF47DCB0}"/>
    <dgm:cxn modelId="{727079A5-B0AB-4E67-9E04-9F24A0833369}" type="presOf" srcId="{753F8F33-728D-4A4F-8564-711E10A40F6E}" destId="{9DB1031F-481A-4878-A2DD-0F5DEB412211}" srcOrd="1" destOrd="0" presId="urn:microsoft.com/office/officeart/2005/8/layout/hProcess7"/>
    <dgm:cxn modelId="{A61EDED0-65BC-4F14-A004-98115C9246F6}" type="presOf" srcId="{8F1E88A2-6394-4A3C-AB58-E4F8CEC9E540}" destId="{0DD93052-CC83-4F41-9CB7-C434B6D13B50}" srcOrd="0" destOrd="0" presId="urn:microsoft.com/office/officeart/2005/8/layout/hProcess7"/>
    <dgm:cxn modelId="{B991DF4E-63BC-4EA0-ACE0-0947D82C22DF}" srcId="{B4A3A947-EAA0-49E4-AFAD-7166A7822421}" destId="{2CDDF9B4-FF0D-4203-99E0-6B0514290757}" srcOrd="0" destOrd="0" parTransId="{38120763-1A54-491F-BEBA-C79A4B5A44DF}" sibTransId="{05BC844B-2E63-480F-A5EA-B605CFA27C00}"/>
    <dgm:cxn modelId="{1E0C94D4-5C83-401D-9448-2CD6B2A129CB}" type="presOf" srcId="{753F8F33-728D-4A4F-8564-711E10A40F6E}" destId="{C88E2866-69BE-4905-A78A-C09D923B8164}" srcOrd="0" destOrd="0" presId="urn:microsoft.com/office/officeart/2005/8/layout/hProcess7"/>
    <dgm:cxn modelId="{EDC11827-3538-4DC0-8103-1D677E2C91BA}" type="presOf" srcId="{B4A3A947-EAA0-49E4-AFAD-7166A7822421}" destId="{46A9658C-F729-440F-B18F-6235AB29BF13}" srcOrd="0" destOrd="0" presId="urn:microsoft.com/office/officeart/2005/8/layout/hProcess7"/>
    <dgm:cxn modelId="{67A02776-12B0-4A7F-B5E2-E10468A66905}" srcId="{B4A3A947-EAA0-49E4-AFAD-7166A7822421}" destId="{753F8F33-728D-4A4F-8564-711E10A40F6E}" srcOrd="2" destOrd="0" parTransId="{B7DEF1DF-7F7F-4538-ABF1-2B6352018087}" sibTransId="{D8897FA8-3273-4049-9A74-A7A39E0D2176}"/>
    <dgm:cxn modelId="{16D2604E-513A-4418-936F-6B916C0DAC3F}" srcId="{3CF9E130-E768-4986-8F1D-CFD4C6E82ABC}" destId="{781E5FBA-8AB4-4C0C-8B9E-2F1D144F8B4F}" srcOrd="0" destOrd="0" parTransId="{34E3DA9A-E892-4610-89AC-9945F111C754}" sibTransId="{CA9758E1-F9CC-486F-BFC8-9104EDF0FC4E}"/>
    <dgm:cxn modelId="{F0E09599-525F-433C-BC6B-9D562CFBD965}" srcId="{753F8F33-728D-4A4F-8564-711E10A40F6E}" destId="{D11F9127-1251-4EB9-A0AA-BE837501DBEE}" srcOrd="0" destOrd="0" parTransId="{1579CC9D-88B4-4BA4-9DA1-EEE78B086597}" sibTransId="{39841356-B27C-4356-BF07-140783DB45D1}"/>
    <dgm:cxn modelId="{8EEB9B1D-CC5E-4381-A7D0-651047BA6094}" type="presOf" srcId="{2CDDF9B4-FF0D-4203-99E0-6B0514290757}" destId="{86D1292D-46F5-482C-BBDA-D042C82270E0}" srcOrd="0" destOrd="0" presId="urn:microsoft.com/office/officeart/2005/8/layout/hProcess7"/>
    <dgm:cxn modelId="{D8EA8195-FDB1-4BBB-A753-184AA49E90DD}" type="presParOf" srcId="{46A9658C-F729-440F-B18F-6235AB29BF13}" destId="{0787C852-6FD2-4DC4-A13B-801E4A94414B}" srcOrd="0" destOrd="0" presId="urn:microsoft.com/office/officeart/2005/8/layout/hProcess7"/>
    <dgm:cxn modelId="{29B232C7-4F78-4B11-A5CB-6415F7C86FD4}" type="presParOf" srcId="{0787C852-6FD2-4DC4-A13B-801E4A94414B}" destId="{86D1292D-46F5-482C-BBDA-D042C82270E0}" srcOrd="0" destOrd="0" presId="urn:microsoft.com/office/officeart/2005/8/layout/hProcess7"/>
    <dgm:cxn modelId="{1E6C5AFB-8FF1-4152-A29F-9EAD9A768B82}" type="presParOf" srcId="{0787C852-6FD2-4DC4-A13B-801E4A94414B}" destId="{2EE60FE3-EEF9-440E-B5AA-9EE89D681D27}" srcOrd="1" destOrd="0" presId="urn:microsoft.com/office/officeart/2005/8/layout/hProcess7"/>
    <dgm:cxn modelId="{4C153A5A-FE47-4887-84FD-A7F1E8E27500}" type="presParOf" srcId="{0787C852-6FD2-4DC4-A13B-801E4A94414B}" destId="{0DD93052-CC83-4F41-9CB7-C434B6D13B50}" srcOrd="2" destOrd="0" presId="urn:microsoft.com/office/officeart/2005/8/layout/hProcess7"/>
    <dgm:cxn modelId="{6AD77A63-122A-4E5A-B9CD-3424396295EC}" type="presParOf" srcId="{46A9658C-F729-440F-B18F-6235AB29BF13}" destId="{174675C1-559A-462D-BEEF-4104E1D7F3B8}" srcOrd="1" destOrd="0" presId="urn:microsoft.com/office/officeart/2005/8/layout/hProcess7"/>
    <dgm:cxn modelId="{1F8CD8A9-8CEA-44BA-8AAE-BA9900DECE09}" type="presParOf" srcId="{46A9658C-F729-440F-B18F-6235AB29BF13}" destId="{85B99303-895F-4B8F-A9A2-8B3D386148B0}" srcOrd="2" destOrd="0" presId="urn:microsoft.com/office/officeart/2005/8/layout/hProcess7"/>
    <dgm:cxn modelId="{64277C8A-852D-46A1-9FAA-97E4BE101FED}" type="presParOf" srcId="{85B99303-895F-4B8F-A9A2-8B3D386148B0}" destId="{24D883B7-E7D1-48D0-A33A-E31DFB7403F9}" srcOrd="0" destOrd="0" presId="urn:microsoft.com/office/officeart/2005/8/layout/hProcess7"/>
    <dgm:cxn modelId="{7BFE6E85-506B-4BE5-93BF-35D49A56176B}" type="presParOf" srcId="{85B99303-895F-4B8F-A9A2-8B3D386148B0}" destId="{5FD21068-BC57-4878-9465-8BB757A57E89}" srcOrd="1" destOrd="0" presId="urn:microsoft.com/office/officeart/2005/8/layout/hProcess7"/>
    <dgm:cxn modelId="{37584862-50F7-451F-AECF-76681AE0F455}" type="presParOf" srcId="{85B99303-895F-4B8F-A9A2-8B3D386148B0}" destId="{2D0FBACE-B644-47C7-83B0-16DAF3B9CD7F}" srcOrd="2" destOrd="0" presId="urn:microsoft.com/office/officeart/2005/8/layout/hProcess7"/>
    <dgm:cxn modelId="{61A55B32-B3FC-4257-99F2-1B932BBA9B37}" type="presParOf" srcId="{46A9658C-F729-440F-B18F-6235AB29BF13}" destId="{98E522EC-AEDD-4DBF-A58A-556F832E79BC}" srcOrd="3" destOrd="0" presId="urn:microsoft.com/office/officeart/2005/8/layout/hProcess7"/>
    <dgm:cxn modelId="{8AF9098A-C288-47C6-9442-F498A2ACEB62}" type="presParOf" srcId="{46A9658C-F729-440F-B18F-6235AB29BF13}" destId="{FE1BDDE4-1134-4C6E-AC95-D0D4225FDD78}" srcOrd="4" destOrd="0" presId="urn:microsoft.com/office/officeart/2005/8/layout/hProcess7"/>
    <dgm:cxn modelId="{04C41C01-E3F3-4AB1-A7E1-C10D3FFF1C6A}" type="presParOf" srcId="{FE1BDDE4-1134-4C6E-AC95-D0D4225FDD78}" destId="{87DF0399-B7DB-4D78-88B6-C33B89EAE1B9}" srcOrd="0" destOrd="0" presId="urn:microsoft.com/office/officeart/2005/8/layout/hProcess7"/>
    <dgm:cxn modelId="{B5ACDFA3-EDB7-42ED-A34D-89B251C60DFC}" type="presParOf" srcId="{FE1BDDE4-1134-4C6E-AC95-D0D4225FDD78}" destId="{57FD657D-5397-498C-BD97-E50A06097E9B}" srcOrd="1" destOrd="0" presId="urn:microsoft.com/office/officeart/2005/8/layout/hProcess7"/>
    <dgm:cxn modelId="{6559D3CC-8137-4ED4-AA88-1EEF2B58599A}" type="presParOf" srcId="{FE1BDDE4-1134-4C6E-AC95-D0D4225FDD78}" destId="{570BAB3A-7D46-4181-9C2A-D55C1982AD43}" srcOrd="2" destOrd="0" presId="urn:microsoft.com/office/officeart/2005/8/layout/hProcess7"/>
    <dgm:cxn modelId="{C7A04A71-C2D8-4021-A09A-C5BC830A1D7B}" type="presParOf" srcId="{46A9658C-F729-440F-B18F-6235AB29BF13}" destId="{EBB4D6BA-F7FE-4C29-B982-094ED4252E06}" srcOrd="5" destOrd="0" presId="urn:microsoft.com/office/officeart/2005/8/layout/hProcess7"/>
    <dgm:cxn modelId="{939122FC-E5DC-430C-83DD-198E96F9D1B9}" type="presParOf" srcId="{46A9658C-F729-440F-B18F-6235AB29BF13}" destId="{FE3B61E3-C6B9-4EF9-A1E8-F50F7FF00D6E}" srcOrd="6" destOrd="0" presId="urn:microsoft.com/office/officeart/2005/8/layout/hProcess7"/>
    <dgm:cxn modelId="{98A821D3-1729-4DA1-8819-EE041C1455E7}" type="presParOf" srcId="{FE3B61E3-C6B9-4EF9-A1E8-F50F7FF00D6E}" destId="{62F3B3CA-2FDC-49EA-8D0D-2D518BF6767B}" srcOrd="0" destOrd="0" presId="urn:microsoft.com/office/officeart/2005/8/layout/hProcess7"/>
    <dgm:cxn modelId="{387C4572-026A-42FB-8739-8362216B4289}" type="presParOf" srcId="{FE3B61E3-C6B9-4EF9-A1E8-F50F7FF00D6E}" destId="{83B1E2EB-C163-41A5-94EB-4675F270D90A}" srcOrd="1" destOrd="0" presId="urn:microsoft.com/office/officeart/2005/8/layout/hProcess7"/>
    <dgm:cxn modelId="{5AC0B9B1-48A7-424F-8B2C-23DCBEE6F9C9}" type="presParOf" srcId="{FE3B61E3-C6B9-4EF9-A1E8-F50F7FF00D6E}" destId="{674E0985-844B-440D-97F5-AFE1D4F90BC3}" srcOrd="2" destOrd="0" presId="urn:microsoft.com/office/officeart/2005/8/layout/hProcess7"/>
    <dgm:cxn modelId="{B0E0A9A7-66EF-486A-83B6-460942535E1C}" type="presParOf" srcId="{46A9658C-F729-440F-B18F-6235AB29BF13}" destId="{29D3D916-BB0C-48FE-ADFA-AFF54AB62CCC}" srcOrd="7" destOrd="0" presId="urn:microsoft.com/office/officeart/2005/8/layout/hProcess7"/>
    <dgm:cxn modelId="{24BB2BF2-E1C0-4616-96DE-474F5BC4C3C3}" type="presParOf" srcId="{46A9658C-F729-440F-B18F-6235AB29BF13}" destId="{74E5B5D1-77F9-4E5D-9EA3-8E8DBE0D6863}" srcOrd="8" destOrd="0" presId="urn:microsoft.com/office/officeart/2005/8/layout/hProcess7"/>
    <dgm:cxn modelId="{D70C5E81-763B-4665-BFBB-9BF681AB3F5F}" type="presParOf" srcId="{74E5B5D1-77F9-4E5D-9EA3-8E8DBE0D6863}" destId="{C88E2866-69BE-4905-A78A-C09D923B8164}" srcOrd="0" destOrd="0" presId="urn:microsoft.com/office/officeart/2005/8/layout/hProcess7"/>
    <dgm:cxn modelId="{6E4868EF-DC7A-4A70-9E7D-96BA325B4812}" type="presParOf" srcId="{74E5B5D1-77F9-4E5D-9EA3-8E8DBE0D6863}" destId="{9DB1031F-481A-4878-A2DD-0F5DEB412211}" srcOrd="1" destOrd="0" presId="urn:microsoft.com/office/officeart/2005/8/layout/hProcess7"/>
    <dgm:cxn modelId="{7A5FEA2E-7573-4AB7-9FB4-F14FB29CD75F}" type="presParOf" srcId="{74E5B5D1-77F9-4E5D-9EA3-8E8DBE0D6863}" destId="{027F162F-E53C-4CF4-8AF3-171D94D30D6F}"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AF256B-4A49-401C-A241-08FB4D91F55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l-PL"/>
        </a:p>
      </dgm:t>
    </dgm:pt>
    <dgm:pt modelId="{63781BBC-FED6-42F1-BC5C-1ECD3521EB5E}">
      <dgm:prSet phldrT="[Tekst]" custT="1"/>
      <dgm:spPr/>
      <dgm:t>
        <a:bodyPr/>
        <a:lstStyle/>
        <a:p>
          <a:pPr algn="just"/>
          <a:r>
            <a:rPr lang="pl-PL" sz="2400" b="1" dirty="0" smtClean="0">
              <a:latin typeface="Times New Roman" panose="02020603050405020304" pitchFamily="18" charset="0"/>
              <a:cs typeface="Times New Roman" panose="02020603050405020304" pitchFamily="18" charset="0"/>
            </a:rPr>
            <a:t>Dłużnik jest niewypłacalny, jeżeli utracił zdolność do wykonywania swoich wymagalnych zobowiązań pieniężnych. </a:t>
          </a:r>
          <a:endParaRPr lang="pl-PL" sz="2400" b="1" dirty="0">
            <a:latin typeface="Times New Roman" panose="02020603050405020304" pitchFamily="18" charset="0"/>
            <a:cs typeface="Times New Roman" panose="02020603050405020304" pitchFamily="18" charset="0"/>
          </a:endParaRPr>
        </a:p>
      </dgm:t>
    </dgm:pt>
    <dgm:pt modelId="{A79E85F5-7CB9-420A-9087-AA5499AFEBFC}" type="parTrans" cxnId="{4220D0D2-C2ED-4693-AC42-6BF5F202E1CB}">
      <dgm:prSet/>
      <dgm:spPr/>
      <dgm:t>
        <a:bodyPr/>
        <a:lstStyle/>
        <a:p>
          <a:endParaRPr lang="pl-PL"/>
        </a:p>
      </dgm:t>
    </dgm:pt>
    <dgm:pt modelId="{4131B52B-A054-4151-BA8A-18DF5B136F95}" type="sibTrans" cxnId="{4220D0D2-C2ED-4693-AC42-6BF5F202E1CB}">
      <dgm:prSet/>
      <dgm:spPr/>
      <dgm:t>
        <a:bodyPr/>
        <a:lstStyle/>
        <a:p>
          <a:endParaRPr lang="pl-PL"/>
        </a:p>
      </dgm:t>
    </dgm:pt>
    <dgm:pt modelId="{D080CB80-13E4-470B-8E23-9142D73247F8}">
      <dgm:prSet phldrT="[Tekst]"/>
      <dgm:spPr/>
      <dgm:t>
        <a:bodyPr/>
        <a:lstStyle/>
        <a:p>
          <a:pPr algn="just"/>
          <a:r>
            <a:rPr lang="pl-PL" dirty="0" smtClean="0">
              <a:latin typeface="Times New Roman" panose="02020603050405020304" pitchFamily="18" charset="0"/>
              <a:cs typeface="Times New Roman" panose="02020603050405020304" pitchFamily="18" charset="0"/>
            </a:rPr>
            <a:t>Domniemywa się, że dłużnik utracił zdolność do wykonywania swoich wymagalnych zobowiązań pieniężnych, jeżeli opóźnienie w wykonaniu zobowiązań pieniężnych przekracza 3 miesiące. </a:t>
          </a:r>
          <a:endParaRPr lang="pl-PL" dirty="0">
            <a:latin typeface="Times New Roman" panose="02020603050405020304" pitchFamily="18" charset="0"/>
            <a:cs typeface="Times New Roman" panose="02020603050405020304" pitchFamily="18" charset="0"/>
          </a:endParaRPr>
        </a:p>
      </dgm:t>
    </dgm:pt>
    <dgm:pt modelId="{5CD918C5-D8F3-46DB-B143-D41FF6CACC57}" type="parTrans" cxnId="{1C14B9AD-3627-4946-A55C-7A662B885D70}">
      <dgm:prSet/>
      <dgm:spPr/>
      <dgm:t>
        <a:bodyPr/>
        <a:lstStyle/>
        <a:p>
          <a:endParaRPr lang="pl-PL"/>
        </a:p>
      </dgm:t>
    </dgm:pt>
    <dgm:pt modelId="{022EEFF9-0258-401C-8569-975AE8521486}" type="sibTrans" cxnId="{1C14B9AD-3627-4946-A55C-7A662B885D70}">
      <dgm:prSet/>
      <dgm:spPr/>
      <dgm:t>
        <a:bodyPr/>
        <a:lstStyle/>
        <a:p>
          <a:endParaRPr lang="pl-PL"/>
        </a:p>
      </dgm:t>
    </dgm:pt>
    <dgm:pt modelId="{6430A71D-8688-4A77-ADD5-E179A9FF53DA}">
      <dgm:prSet phldrT="[Tekst]"/>
      <dgm:spPr/>
      <dgm:t>
        <a:bodyPr/>
        <a:lstStyle/>
        <a:p>
          <a:pPr algn="just"/>
          <a:r>
            <a:rPr lang="pl-PL" dirty="0" smtClean="0">
              <a:latin typeface="Times New Roman" panose="02020603050405020304" pitchFamily="18" charset="0"/>
              <a:cs typeface="Times New Roman" panose="02020603050405020304" pitchFamily="18" charset="0"/>
            </a:rPr>
            <a:t>Dłużnik będący osobą prawną lub jedn. org. nie posiadającą os. pr., której odrębna ustawa przyznaje </a:t>
          </a:r>
          <a:r>
            <a:rPr lang="pl-PL" dirty="0" err="1" smtClean="0">
              <a:latin typeface="Times New Roman" panose="02020603050405020304" pitchFamily="18" charset="0"/>
              <a:cs typeface="Times New Roman" panose="02020603050405020304" pitchFamily="18" charset="0"/>
            </a:rPr>
            <a:t>zd</a:t>
          </a:r>
          <a:r>
            <a:rPr lang="pl-PL" dirty="0" smtClean="0">
              <a:latin typeface="Times New Roman" panose="02020603050405020304" pitchFamily="18" charset="0"/>
              <a:cs typeface="Times New Roman" panose="02020603050405020304" pitchFamily="18" charset="0"/>
            </a:rPr>
            <a:t>. pr., jest niewypłacalny także wtedy, gdy jego zobowiązania pieniężne przekraczają wartość jego majątku, a stan ten utrzymuje się przez okres przekraczający 24 miesiące.</a:t>
          </a:r>
          <a:endParaRPr lang="pl-PL" dirty="0">
            <a:latin typeface="Times New Roman" panose="02020603050405020304" pitchFamily="18" charset="0"/>
            <a:cs typeface="Times New Roman" panose="02020603050405020304" pitchFamily="18" charset="0"/>
          </a:endParaRPr>
        </a:p>
      </dgm:t>
    </dgm:pt>
    <dgm:pt modelId="{B225E9CB-F929-49B5-B6B1-035F4C1EA2DB}" type="parTrans" cxnId="{FCD392CA-859E-4C93-A5B2-4C337F945AD6}">
      <dgm:prSet/>
      <dgm:spPr/>
      <dgm:t>
        <a:bodyPr/>
        <a:lstStyle/>
        <a:p>
          <a:endParaRPr lang="pl-PL"/>
        </a:p>
      </dgm:t>
    </dgm:pt>
    <dgm:pt modelId="{79CA068F-95B9-4E71-94FE-3F2472A4A7F2}" type="sibTrans" cxnId="{FCD392CA-859E-4C93-A5B2-4C337F945AD6}">
      <dgm:prSet/>
      <dgm:spPr/>
      <dgm:t>
        <a:bodyPr/>
        <a:lstStyle/>
        <a:p>
          <a:endParaRPr lang="pl-PL"/>
        </a:p>
      </dgm:t>
    </dgm:pt>
    <dgm:pt modelId="{2EDED32E-9C24-4CD5-8C6F-E8BF1C9628E9}" type="pres">
      <dgm:prSet presAssocID="{ECAF256B-4A49-401C-A241-08FB4D91F550}" presName="outerComposite" presStyleCnt="0">
        <dgm:presLayoutVars>
          <dgm:chMax val="5"/>
          <dgm:dir/>
          <dgm:resizeHandles val="exact"/>
        </dgm:presLayoutVars>
      </dgm:prSet>
      <dgm:spPr/>
      <dgm:t>
        <a:bodyPr/>
        <a:lstStyle/>
        <a:p>
          <a:endParaRPr lang="pl-PL"/>
        </a:p>
      </dgm:t>
    </dgm:pt>
    <dgm:pt modelId="{62691564-AFE6-4489-B360-774ECCC469B2}" type="pres">
      <dgm:prSet presAssocID="{ECAF256B-4A49-401C-A241-08FB4D91F550}" presName="dummyMaxCanvas" presStyleCnt="0">
        <dgm:presLayoutVars/>
      </dgm:prSet>
      <dgm:spPr/>
    </dgm:pt>
    <dgm:pt modelId="{8C8591B3-7840-47DD-91AF-B472122A05CF}" type="pres">
      <dgm:prSet presAssocID="{ECAF256B-4A49-401C-A241-08FB4D91F550}" presName="ThreeNodes_1" presStyleLbl="node1" presStyleIdx="0" presStyleCnt="3">
        <dgm:presLayoutVars>
          <dgm:bulletEnabled val="1"/>
        </dgm:presLayoutVars>
      </dgm:prSet>
      <dgm:spPr/>
      <dgm:t>
        <a:bodyPr/>
        <a:lstStyle/>
        <a:p>
          <a:endParaRPr lang="pl-PL"/>
        </a:p>
      </dgm:t>
    </dgm:pt>
    <dgm:pt modelId="{E51207B3-B8F3-476F-9175-3376F28B911D}" type="pres">
      <dgm:prSet presAssocID="{ECAF256B-4A49-401C-A241-08FB4D91F550}" presName="ThreeNodes_2" presStyleLbl="node1" presStyleIdx="1" presStyleCnt="3">
        <dgm:presLayoutVars>
          <dgm:bulletEnabled val="1"/>
        </dgm:presLayoutVars>
      </dgm:prSet>
      <dgm:spPr/>
      <dgm:t>
        <a:bodyPr/>
        <a:lstStyle/>
        <a:p>
          <a:endParaRPr lang="pl-PL"/>
        </a:p>
      </dgm:t>
    </dgm:pt>
    <dgm:pt modelId="{03C8E978-3695-4B2A-8FF4-AA423E12AECE}" type="pres">
      <dgm:prSet presAssocID="{ECAF256B-4A49-401C-A241-08FB4D91F550}" presName="ThreeNodes_3" presStyleLbl="node1" presStyleIdx="2" presStyleCnt="3">
        <dgm:presLayoutVars>
          <dgm:bulletEnabled val="1"/>
        </dgm:presLayoutVars>
      </dgm:prSet>
      <dgm:spPr/>
      <dgm:t>
        <a:bodyPr/>
        <a:lstStyle/>
        <a:p>
          <a:endParaRPr lang="pl-PL"/>
        </a:p>
      </dgm:t>
    </dgm:pt>
    <dgm:pt modelId="{5FCE2D3F-B529-4B0F-AAC5-6C75106C4262}" type="pres">
      <dgm:prSet presAssocID="{ECAF256B-4A49-401C-A241-08FB4D91F550}" presName="ThreeConn_1-2" presStyleLbl="fgAccFollowNode1" presStyleIdx="0" presStyleCnt="2">
        <dgm:presLayoutVars>
          <dgm:bulletEnabled val="1"/>
        </dgm:presLayoutVars>
      </dgm:prSet>
      <dgm:spPr/>
      <dgm:t>
        <a:bodyPr/>
        <a:lstStyle/>
        <a:p>
          <a:endParaRPr lang="pl-PL"/>
        </a:p>
      </dgm:t>
    </dgm:pt>
    <dgm:pt modelId="{8BCC5197-BB60-4F59-BC47-73987AB3D22B}" type="pres">
      <dgm:prSet presAssocID="{ECAF256B-4A49-401C-A241-08FB4D91F550}" presName="ThreeConn_2-3" presStyleLbl="fgAccFollowNode1" presStyleIdx="1" presStyleCnt="2">
        <dgm:presLayoutVars>
          <dgm:bulletEnabled val="1"/>
        </dgm:presLayoutVars>
      </dgm:prSet>
      <dgm:spPr/>
      <dgm:t>
        <a:bodyPr/>
        <a:lstStyle/>
        <a:p>
          <a:endParaRPr lang="pl-PL"/>
        </a:p>
      </dgm:t>
    </dgm:pt>
    <dgm:pt modelId="{418101CB-9E32-4C42-A8AC-98934667E9F2}" type="pres">
      <dgm:prSet presAssocID="{ECAF256B-4A49-401C-A241-08FB4D91F550}" presName="ThreeNodes_1_text" presStyleLbl="node1" presStyleIdx="2" presStyleCnt="3">
        <dgm:presLayoutVars>
          <dgm:bulletEnabled val="1"/>
        </dgm:presLayoutVars>
      </dgm:prSet>
      <dgm:spPr/>
      <dgm:t>
        <a:bodyPr/>
        <a:lstStyle/>
        <a:p>
          <a:endParaRPr lang="pl-PL"/>
        </a:p>
      </dgm:t>
    </dgm:pt>
    <dgm:pt modelId="{29ECA106-9991-4268-943F-5017262604AE}" type="pres">
      <dgm:prSet presAssocID="{ECAF256B-4A49-401C-A241-08FB4D91F550}" presName="ThreeNodes_2_text" presStyleLbl="node1" presStyleIdx="2" presStyleCnt="3">
        <dgm:presLayoutVars>
          <dgm:bulletEnabled val="1"/>
        </dgm:presLayoutVars>
      </dgm:prSet>
      <dgm:spPr/>
      <dgm:t>
        <a:bodyPr/>
        <a:lstStyle/>
        <a:p>
          <a:endParaRPr lang="pl-PL"/>
        </a:p>
      </dgm:t>
    </dgm:pt>
    <dgm:pt modelId="{F6673AD0-3651-4809-A074-48B5D398ACAD}" type="pres">
      <dgm:prSet presAssocID="{ECAF256B-4A49-401C-A241-08FB4D91F550}" presName="ThreeNodes_3_text" presStyleLbl="node1" presStyleIdx="2" presStyleCnt="3">
        <dgm:presLayoutVars>
          <dgm:bulletEnabled val="1"/>
        </dgm:presLayoutVars>
      </dgm:prSet>
      <dgm:spPr/>
      <dgm:t>
        <a:bodyPr/>
        <a:lstStyle/>
        <a:p>
          <a:endParaRPr lang="pl-PL"/>
        </a:p>
      </dgm:t>
    </dgm:pt>
  </dgm:ptLst>
  <dgm:cxnLst>
    <dgm:cxn modelId="{1C14B9AD-3627-4946-A55C-7A662B885D70}" srcId="{ECAF256B-4A49-401C-A241-08FB4D91F550}" destId="{D080CB80-13E4-470B-8E23-9142D73247F8}" srcOrd="1" destOrd="0" parTransId="{5CD918C5-D8F3-46DB-B143-D41FF6CACC57}" sibTransId="{022EEFF9-0258-401C-8569-975AE8521486}"/>
    <dgm:cxn modelId="{C4016A95-A7D7-42C6-AEFC-240FC5E912F4}" type="presOf" srcId="{6430A71D-8688-4A77-ADD5-E179A9FF53DA}" destId="{F6673AD0-3651-4809-A074-48B5D398ACAD}" srcOrd="1" destOrd="0" presId="urn:microsoft.com/office/officeart/2005/8/layout/vProcess5"/>
    <dgm:cxn modelId="{D63F0260-DB88-469B-8E10-5196DEBCA16D}" type="presOf" srcId="{6430A71D-8688-4A77-ADD5-E179A9FF53DA}" destId="{03C8E978-3695-4B2A-8FF4-AA423E12AECE}" srcOrd="0" destOrd="0" presId="urn:microsoft.com/office/officeart/2005/8/layout/vProcess5"/>
    <dgm:cxn modelId="{B6649824-BEB9-4144-AACD-66094ED38126}" type="presOf" srcId="{D080CB80-13E4-470B-8E23-9142D73247F8}" destId="{29ECA106-9991-4268-943F-5017262604AE}" srcOrd="1" destOrd="0" presId="urn:microsoft.com/office/officeart/2005/8/layout/vProcess5"/>
    <dgm:cxn modelId="{2B47770C-3612-4FFE-8295-C790D577C1DB}" type="presOf" srcId="{4131B52B-A054-4151-BA8A-18DF5B136F95}" destId="{5FCE2D3F-B529-4B0F-AAC5-6C75106C4262}" srcOrd="0" destOrd="0" presId="urn:microsoft.com/office/officeart/2005/8/layout/vProcess5"/>
    <dgm:cxn modelId="{BB3914FC-86B1-40CD-83EB-4BCFE37E433B}" type="presOf" srcId="{022EEFF9-0258-401C-8569-975AE8521486}" destId="{8BCC5197-BB60-4F59-BC47-73987AB3D22B}" srcOrd="0" destOrd="0" presId="urn:microsoft.com/office/officeart/2005/8/layout/vProcess5"/>
    <dgm:cxn modelId="{E41C2B0C-BC81-400D-854B-5387C14DC57D}" type="presOf" srcId="{ECAF256B-4A49-401C-A241-08FB4D91F550}" destId="{2EDED32E-9C24-4CD5-8C6F-E8BF1C9628E9}" srcOrd="0" destOrd="0" presId="urn:microsoft.com/office/officeart/2005/8/layout/vProcess5"/>
    <dgm:cxn modelId="{9B412BBC-F94B-4500-A682-8196B68E11CB}" type="presOf" srcId="{63781BBC-FED6-42F1-BC5C-1ECD3521EB5E}" destId="{8C8591B3-7840-47DD-91AF-B472122A05CF}" srcOrd="0" destOrd="0" presId="urn:microsoft.com/office/officeart/2005/8/layout/vProcess5"/>
    <dgm:cxn modelId="{FCD392CA-859E-4C93-A5B2-4C337F945AD6}" srcId="{ECAF256B-4A49-401C-A241-08FB4D91F550}" destId="{6430A71D-8688-4A77-ADD5-E179A9FF53DA}" srcOrd="2" destOrd="0" parTransId="{B225E9CB-F929-49B5-B6B1-035F4C1EA2DB}" sibTransId="{79CA068F-95B9-4E71-94FE-3F2472A4A7F2}"/>
    <dgm:cxn modelId="{4A870910-234F-45D9-90E4-A3A8FC23EF8A}" type="presOf" srcId="{63781BBC-FED6-42F1-BC5C-1ECD3521EB5E}" destId="{418101CB-9E32-4C42-A8AC-98934667E9F2}" srcOrd="1" destOrd="0" presId="urn:microsoft.com/office/officeart/2005/8/layout/vProcess5"/>
    <dgm:cxn modelId="{4220D0D2-C2ED-4693-AC42-6BF5F202E1CB}" srcId="{ECAF256B-4A49-401C-A241-08FB4D91F550}" destId="{63781BBC-FED6-42F1-BC5C-1ECD3521EB5E}" srcOrd="0" destOrd="0" parTransId="{A79E85F5-7CB9-420A-9087-AA5499AFEBFC}" sibTransId="{4131B52B-A054-4151-BA8A-18DF5B136F95}"/>
    <dgm:cxn modelId="{1AFE72EC-83BC-40EE-8102-CC2DF250E941}" type="presOf" srcId="{D080CB80-13E4-470B-8E23-9142D73247F8}" destId="{E51207B3-B8F3-476F-9175-3376F28B911D}" srcOrd="0" destOrd="0" presId="urn:microsoft.com/office/officeart/2005/8/layout/vProcess5"/>
    <dgm:cxn modelId="{CD069EFE-B3CA-41E0-883E-FFE8857F7F4C}" type="presParOf" srcId="{2EDED32E-9C24-4CD5-8C6F-E8BF1C9628E9}" destId="{62691564-AFE6-4489-B360-774ECCC469B2}" srcOrd="0" destOrd="0" presId="urn:microsoft.com/office/officeart/2005/8/layout/vProcess5"/>
    <dgm:cxn modelId="{19120BDE-FB1A-44C7-A20D-82AAFBB8F71D}" type="presParOf" srcId="{2EDED32E-9C24-4CD5-8C6F-E8BF1C9628E9}" destId="{8C8591B3-7840-47DD-91AF-B472122A05CF}" srcOrd="1" destOrd="0" presId="urn:microsoft.com/office/officeart/2005/8/layout/vProcess5"/>
    <dgm:cxn modelId="{4E53A8FC-11F5-4B20-9803-2C5D927B12E7}" type="presParOf" srcId="{2EDED32E-9C24-4CD5-8C6F-E8BF1C9628E9}" destId="{E51207B3-B8F3-476F-9175-3376F28B911D}" srcOrd="2" destOrd="0" presId="urn:microsoft.com/office/officeart/2005/8/layout/vProcess5"/>
    <dgm:cxn modelId="{C0BEA7B2-A220-4DF9-99BC-2FEDDDE49346}" type="presParOf" srcId="{2EDED32E-9C24-4CD5-8C6F-E8BF1C9628E9}" destId="{03C8E978-3695-4B2A-8FF4-AA423E12AECE}" srcOrd="3" destOrd="0" presId="urn:microsoft.com/office/officeart/2005/8/layout/vProcess5"/>
    <dgm:cxn modelId="{5E040029-9224-443A-B2A3-0A996204D1C2}" type="presParOf" srcId="{2EDED32E-9C24-4CD5-8C6F-E8BF1C9628E9}" destId="{5FCE2D3F-B529-4B0F-AAC5-6C75106C4262}" srcOrd="4" destOrd="0" presId="urn:microsoft.com/office/officeart/2005/8/layout/vProcess5"/>
    <dgm:cxn modelId="{032C90E3-841A-4E4D-99A9-97C51FD7A5B1}" type="presParOf" srcId="{2EDED32E-9C24-4CD5-8C6F-E8BF1C9628E9}" destId="{8BCC5197-BB60-4F59-BC47-73987AB3D22B}" srcOrd="5" destOrd="0" presId="urn:microsoft.com/office/officeart/2005/8/layout/vProcess5"/>
    <dgm:cxn modelId="{CBAF9D60-A016-4451-B9C4-BA8FECAFE51D}" type="presParOf" srcId="{2EDED32E-9C24-4CD5-8C6F-E8BF1C9628E9}" destId="{418101CB-9E32-4C42-A8AC-98934667E9F2}" srcOrd="6" destOrd="0" presId="urn:microsoft.com/office/officeart/2005/8/layout/vProcess5"/>
    <dgm:cxn modelId="{1C539E52-7C7F-402D-90D8-BB74B9A33BC0}" type="presParOf" srcId="{2EDED32E-9C24-4CD5-8C6F-E8BF1C9628E9}" destId="{29ECA106-9991-4268-943F-5017262604AE}" srcOrd="7" destOrd="0" presId="urn:microsoft.com/office/officeart/2005/8/layout/vProcess5"/>
    <dgm:cxn modelId="{BAA624D9-14B1-4129-9787-FA1DE5DF15F3}" type="presParOf" srcId="{2EDED32E-9C24-4CD5-8C6F-E8BF1C9628E9}" destId="{F6673AD0-3651-4809-A074-48B5D398ACA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404C9F-9831-4446-B9B2-C206911A8106}"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pl-PL"/>
        </a:p>
      </dgm:t>
    </dgm:pt>
    <dgm:pt modelId="{5450658F-B82D-428D-9663-B34C7128C6BC}">
      <dgm:prSet phldrT="[Tekst]"/>
      <dgm:spPr/>
      <dgm:t>
        <a:bodyPr/>
        <a:lstStyle/>
        <a:p>
          <a:pPr algn="l"/>
          <a:r>
            <a:rPr lang="pl-PL" dirty="0" smtClean="0"/>
            <a:t>Jeżeli skutkiem tego postępowania byłoby pokrzywdzenie wierzycieli (art. 8 ust.2)</a:t>
          </a:r>
          <a:endParaRPr lang="pl-PL" dirty="0"/>
        </a:p>
      </dgm:t>
    </dgm:pt>
    <dgm:pt modelId="{EF6605EF-05A9-434D-993E-746C130CFA70}" type="parTrans" cxnId="{691E2994-E2BC-48AD-816C-04DF64493EE3}">
      <dgm:prSet/>
      <dgm:spPr/>
      <dgm:t>
        <a:bodyPr/>
        <a:lstStyle/>
        <a:p>
          <a:endParaRPr lang="pl-PL"/>
        </a:p>
      </dgm:t>
    </dgm:pt>
    <dgm:pt modelId="{11017EA2-DCFD-4113-8FC6-9457935A49E8}" type="sibTrans" cxnId="{691E2994-E2BC-48AD-816C-04DF64493EE3}">
      <dgm:prSet/>
      <dgm:spPr/>
      <dgm:t>
        <a:bodyPr/>
        <a:lstStyle/>
        <a:p>
          <a:endParaRPr lang="pl-PL"/>
        </a:p>
      </dgm:t>
    </dgm:pt>
    <dgm:pt modelId="{F8C9090E-C020-4A17-A518-1A4A391BFE32}">
      <dgm:prSet phldrT="[Tekst]"/>
      <dgm:spPr/>
      <dgm:t>
        <a:bodyPr/>
        <a:lstStyle/>
        <a:p>
          <a:pPr algn="l"/>
          <a:r>
            <a:rPr lang="pl-PL" dirty="0" smtClean="0"/>
            <a:t>Jeżeli nie została uprawdopodobniona zdolność dłużnika do bieżącego zaspokajania kosztów postepowania i zobowiązań powstałych po jego otwarciu – dot. odmowy postępowania układowego lub sanacyjnego </a:t>
          </a:r>
          <a:endParaRPr lang="pl-PL" dirty="0"/>
        </a:p>
      </dgm:t>
    </dgm:pt>
    <dgm:pt modelId="{038C6A10-2AC3-4707-A334-EADDADE0B6F4}" type="parTrans" cxnId="{8A02C093-3974-4299-AB8D-FFCE44054CED}">
      <dgm:prSet/>
      <dgm:spPr/>
      <dgm:t>
        <a:bodyPr/>
        <a:lstStyle/>
        <a:p>
          <a:endParaRPr lang="pl-PL"/>
        </a:p>
      </dgm:t>
    </dgm:pt>
    <dgm:pt modelId="{EE3D56D7-BC98-4576-B013-542C73C70975}" type="sibTrans" cxnId="{8A02C093-3974-4299-AB8D-FFCE44054CED}">
      <dgm:prSet/>
      <dgm:spPr/>
      <dgm:t>
        <a:bodyPr/>
        <a:lstStyle/>
        <a:p>
          <a:endParaRPr lang="pl-PL"/>
        </a:p>
      </dgm:t>
    </dgm:pt>
    <dgm:pt modelId="{20B71EEF-D862-4A2C-888E-D2DE6F20F51F}" type="pres">
      <dgm:prSet presAssocID="{FC404C9F-9831-4446-B9B2-C206911A8106}" presName="diagram" presStyleCnt="0">
        <dgm:presLayoutVars>
          <dgm:dir/>
          <dgm:resizeHandles val="exact"/>
        </dgm:presLayoutVars>
      </dgm:prSet>
      <dgm:spPr/>
      <dgm:t>
        <a:bodyPr/>
        <a:lstStyle/>
        <a:p>
          <a:endParaRPr lang="pl-PL"/>
        </a:p>
      </dgm:t>
    </dgm:pt>
    <dgm:pt modelId="{E7F9307B-F3A0-4F91-AD58-86C65D3BCD13}" type="pres">
      <dgm:prSet presAssocID="{5450658F-B82D-428D-9663-B34C7128C6BC}" presName="arrow" presStyleLbl="node1" presStyleIdx="0" presStyleCnt="2">
        <dgm:presLayoutVars>
          <dgm:bulletEnabled val="1"/>
        </dgm:presLayoutVars>
      </dgm:prSet>
      <dgm:spPr/>
      <dgm:t>
        <a:bodyPr/>
        <a:lstStyle/>
        <a:p>
          <a:endParaRPr lang="pl-PL"/>
        </a:p>
      </dgm:t>
    </dgm:pt>
    <dgm:pt modelId="{EC9B762A-DE66-4046-9337-0D5DCFA662E0}" type="pres">
      <dgm:prSet presAssocID="{F8C9090E-C020-4A17-A518-1A4A391BFE32}" presName="arrow" presStyleLbl="node1" presStyleIdx="1" presStyleCnt="2">
        <dgm:presLayoutVars>
          <dgm:bulletEnabled val="1"/>
        </dgm:presLayoutVars>
      </dgm:prSet>
      <dgm:spPr/>
      <dgm:t>
        <a:bodyPr/>
        <a:lstStyle/>
        <a:p>
          <a:endParaRPr lang="pl-PL"/>
        </a:p>
      </dgm:t>
    </dgm:pt>
  </dgm:ptLst>
  <dgm:cxnLst>
    <dgm:cxn modelId="{8A02C093-3974-4299-AB8D-FFCE44054CED}" srcId="{FC404C9F-9831-4446-B9B2-C206911A8106}" destId="{F8C9090E-C020-4A17-A518-1A4A391BFE32}" srcOrd="1" destOrd="0" parTransId="{038C6A10-2AC3-4707-A334-EADDADE0B6F4}" sibTransId="{EE3D56D7-BC98-4576-B013-542C73C70975}"/>
    <dgm:cxn modelId="{691E2994-E2BC-48AD-816C-04DF64493EE3}" srcId="{FC404C9F-9831-4446-B9B2-C206911A8106}" destId="{5450658F-B82D-428D-9663-B34C7128C6BC}" srcOrd="0" destOrd="0" parTransId="{EF6605EF-05A9-434D-993E-746C130CFA70}" sibTransId="{11017EA2-DCFD-4113-8FC6-9457935A49E8}"/>
    <dgm:cxn modelId="{5185094A-6835-4C5D-84E5-498592729190}" type="presOf" srcId="{FC404C9F-9831-4446-B9B2-C206911A8106}" destId="{20B71EEF-D862-4A2C-888E-D2DE6F20F51F}" srcOrd="0" destOrd="0" presId="urn:microsoft.com/office/officeart/2005/8/layout/arrow5"/>
    <dgm:cxn modelId="{D63F591E-2056-49D8-B7D7-2F775E14FDA8}" type="presOf" srcId="{5450658F-B82D-428D-9663-B34C7128C6BC}" destId="{E7F9307B-F3A0-4F91-AD58-86C65D3BCD13}" srcOrd="0" destOrd="0" presId="urn:microsoft.com/office/officeart/2005/8/layout/arrow5"/>
    <dgm:cxn modelId="{DA61A54A-02C7-4F6E-9A7B-39DF5C6F41C8}" type="presOf" srcId="{F8C9090E-C020-4A17-A518-1A4A391BFE32}" destId="{EC9B762A-DE66-4046-9337-0D5DCFA662E0}" srcOrd="0" destOrd="0" presId="urn:microsoft.com/office/officeart/2005/8/layout/arrow5"/>
    <dgm:cxn modelId="{C20D25C7-E139-48F1-9B09-71983BAA470B}" type="presParOf" srcId="{20B71EEF-D862-4A2C-888E-D2DE6F20F51F}" destId="{E7F9307B-F3A0-4F91-AD58-86C65D3BCD13}" srcOrd="0" destOrd="0" presId="urn:microsoft.com/office/officeart/2005/8/layout/arrow5"/>
    <dgm:cxn modelId="{8CB83A8C-309C-4D08-B1C7-D0E0350F3A54}" type="presParOf" srcId="{20B71EEF-D862-4A2C-888E-D2DE6F20F51F}" destId="{EC9B762A-DE66-4046-9337-0D5DCFA662E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B6B084-F2A1-49E4-9777-27FDE32A043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38ADB63C-DD1F-42C5-9B20-F2554DC92288}">
      <dgm:prSet phldrT="[Tekst]"/>
      <dgm:spPr/>
      <dgm:t>
        <a:bodyPr/>
        <a:lstStyle/>
        <a:p>
          <a:r>
            <a:rPr lang="pl-PL" dirty="0" smtClean="0"/>
            <a:t>RESTRUKTURYZACJA to </a:t>
          </a:r>
        </a:p>
        <a:p>
          <a:r>
            <a:rPr lang="pl-PL" dirty="0" smtClean="0"/>
            <a:t>Art.. 3 ust.1 </a:t>
          </a:r>
          <a:r>
            <a:rPr lang="pl-PL" dirty="0" err="1" smtClean="0"/>
            <a:t>PrRest</a:t>
          </a:r>
          <a:endParaRPr lang="pl-PL" dirty="0"/>
        </a:p>
      </dgm:t>
    </dgm:pt>
    <dgm:pt modelId="{0E56C337-CF20-48F2-B8A0-9235B6266094}" type="parTrans" cxnId="{F3FC9ACF-4E86-4C86-8674-6E80E69B1C29}">
      <dgm:prSet/>
      <dgm:spPr/>
      <dgm:t>
        <a:bodyPr/>
        <a:lstStyle/>
        <a:p>
          <a:endParaRPr lang="pl-PL"/>
        </a:p>
      </dgm:t>
    </dgm:pt>
    <dgm:pt modelId="{88626F84-F587-48BC-B835-B28C4275BA49}" type="sibTrans" cxnId="{F3FC9ACF-4E86-4C86-8674-6E80E69B1C29}">
      <dgm:prSet/>
      <dgm:spPr/>
      <dgm:t>
        <a:bodyPr/>
        <a:lstStyle/>
        <a:p>
          <a:endParaRPr lang="pl-PL"/>
        </a:p>
      </dgm:t>
    </dgm:pt>
    <dgm:pt modelId="{3827E8B0-8827-4C88-9A9F-F1C1339DE9BA}">
      <dgm:prSet phldrT="[Tekst]"/>
      <dgm:spPr/>
      <dgm:t>
        <a:bodyPr/>
        <a:lstStyle/>
        <a:p>
          <a:r>
            <a:rPr lang="pl-PL" dirty="0" smtClean="0"/>
            <a:t>W przypadku postępowania sanacyjnego</a:t>
          </a:r>
          <a:endParaRPr lang="pl-PL" dirty="0"/>
        </a:p>
      </dgm:t>
    </dgm:pt>
    <dgm:pt modelId="{93B56D14-269E-4CE0-AAC0-0096BA73DAC4}" type="parTrans" cxnId="{263708C0-C32A-49A2-9955-9EC32FDD71C8}">
      <dgm:prSet/>
      <dgm:spPr/>
      <dgm:t>
        <a:bodyPr/>
        <a:lstStyle/>
        <a:p>
          <a:endParaRPr lang="pl-PL"/>
        </a:p>
      </dgm:t>
    </dgm:pt>
    <dgm:pt modelId="{B968DF8F-7BB5-4301-B1C1-610DF3BAE707}" type="sibTrans" cxnId="{263708C0-C32A-49A2-9955-9EC32FDD71C8}">
      <dgm:prSet/>
      <dgm:spPr/>
      <dgm:t>
        <a:bodyPr/>
        <a:lstStyle/>
        <a:p>
          <a:endParaRPr lang="pl-PL"/>
        </a:p>
      </dgm:t>
    </dgm:pt>
    <dgm:pt modelId="{126643DB-B4B9-4113-A596-2F2B95246955}">
      <dgm:prSet phldrT="[Tekst]"/>
      <dgm:spPr/>
      <dgm:t>
        <a:bodyPr/>
        <a:lstStyle/>
        <a:p>
          <a:r>
            <a:rPr lang="pl-PL" dirty="0" smtClean="0"/>
            <a:t>Zawarcie układu z wierzycielami </a:t>
          </a:r>
          <a:endParaRPr lang="pl-PL" dirty="0"/>
        </a:p>
      </dgm:t>
    </dgm:pt>
    <dgm:pt modelId="{9699804D-9327-4046-81C3-98BA2C54B5B1}" type="parTrans" cxnId="{897C555D-6405-4DA8-8E6F-92D51B1EF5E8}">
      <dgm:prSet/>
      <dgm:spPr/>
      <dgm:t>
        <a:bodyPr/>
        <a:lstStyle/>
        <a:p>
          <a:endParaRPr lang="pl-PL"/>
        </a:p>
      </dgm:t>
    </dgm:pt>
    <dgm:pt modelId="{D16CF955-1C9A-423C-A714-57D6F0D1FA9B}" type="sibTrans" cxnId="{897C555D-6405-4DA8-8E6F-92D51B1EF5E8}">
      <dgm:prSet/>
      <dgm:spPr/>
      <dgm:t>
        <a:bodyPr/>
        <a:lstStyle/>
        <a:p>
          <a:endParaRPr lang="pl-PL"/>
        </a:p>
      </dgm:t>
    </dgm:pt>
    <dgm:pt modelId="{446AF7E4-2F14-48F4-B13A-E4827EB79C6D}">
      <dgm:prSet phldrT="[Tekst]"/>
      <dgm:spPr/>
      <dgm:t>
        <a:bodyPr/>
        <a:lstStyle/>
        <a:p>
          <a:r>
            <a:rPr lang="pl-PL" dirty="0" smtClean="0"/>
            <a:t>Przeprowadzenie działań sanacyjnych przy zabezpieczeniu słusznych interesów wierzycieli</a:t>
          </a:r>
          <a:endParaRPr lang="pl-PL" dirty="0"/>
        </a:p>
      </dgm:t>
    </dgm:pt>
    <dgm:pt modelId="{17EBA32D-2EBB-4C6E-A79B-68D65EF62B28}" type="parTrans" cxnId="{B1683196-C5FE-417C-A051-E32D4364BBF5}">
      <dgm:prSet/>
      <dgm:spPr/>
      <dgm:t>
        <a:bodyPr/>
        <a:lstStyle/>
        <a:p>
          <a:endParaRPr lang="pl-PL"/>
        </a:p>
      </dgm:t>
    </dgm:pt>
    <dgm:pt modelId="{4BEC3BB8-456E-4D34-A8C4-72EA83558DAD}" type="sibTrans" cxnId="{B1683196-C5FE-417C-A051-E32D4364BBF5}">
      <dgm:prSet/>
      <dgm:spPr/>
      <dgm:t>
        <a:bodyPr/>
        <a:lstStyle/>
        <a:p>
          <a:endParaRPr lang="pl-PL"/>
        </a:p>
      </dgm:t>
    </dgm:pt>
    <dgm:pt modelId="{D3606280-66F4-49FF-A508-AF6A0F73CA55}">
      <dgm:prSet phldrT="[Tekst]"/>
      <dgm:spPr/>
      <dgm:t>
        <a:bodyPr/>
        <a:lstStyle/>
        <a:p>
          <a:r>
            <a:rPr lang="pl-PL" dirty="0" smtClean="0"/>
            <a:t>Zawarcie układu z wierzycielami </a:t>
          </a:r>
          <a:endParaRPr lang="pl-PL" dirty="0"/>
        </a:p>
      </dgm:t>
    </dgm:pt>
    <dgm:pt modelId="{6E215C06-B92C-49C4-98FB-E454A4E63E5E}" type="parTrans" cxnId="{FC20399E-6001-445B-AB77-C101A28DD000}">
      <dgm:prSet/>
      <dgm:spPr/>
      <dgm:t>
        <a:bodyPr/>
        <a:lstStyle/>
        <a:p>
          <a:endParaRPr lang="pl-PL"/>
        </a:p>
      </dgm:t>
    </dgm:pt>
    <dgm:pt modelId="{A2BE78E5-A6D1-4675-A87C-37C4DEF91639}" type="sibTrans" cxnId="{FC20399E-6001-445B-AB77-C101A28DD000}">
      <dgm:prSet/>
      <dgm:spPr/>
      <dgm:t>
        <a:bodyPr/>
        <a:lstStyle/>
        <a:p>
          <a:endParaRPr lang="pl-PL"/>
        </a:p>
      </dgm:t>
    </dgm:pt>
    <dgm:pt modelId="{465EA260-81E9-4F49-AAD9-015BAD61805D}" type="pres">
      <dgm:prSet presAssocID="{CCB6B084-F2A1-49E4-9777-27FDE32A0437}" presName="hierChild1" presStyleCnt="0">
        <dgm:presLayoutVars>
          <dgm:chPref val="1"/>
          <dgm:dir/>
          <dgm:animOne val="branch"/>
          <dgm:animLvl val="lvl"/>
          <dgm:resizeHandles/>
        </dgm:presLayoutVars>
      </dgm:prSet>
      <dgm:spPr/>
      <dgm:t>
        <a:bodyPr/>
        <a:lstStyle/>
        <a:p>
          <a:endParaRPr lang="pl-PL"/>
        </a:p>
      </dgm:t>
    </dgm:pt>
    <dgm:pt modelId="{05F1E508-1D19-42F6-AE5D-56F7A5CBF11C}" type="pres">
      <dgm:prSet presAssocID="{38ADB63C-DD1F-42C5-9B20-F2554DC92288}" presName="hierRoot1" presStyleCnt="0"/>
      <dgm:spPr/>
    </dgm:pt>
    <dgm:pt modelId="{BFB1C250-CA48-4897-8084-8474274FF8BA}" type="pres">
      <dgm:prSet presAssocID="{38ADB63C-DD1F-42C5-9B20-F2554DC92288}" presName="composite" presStyleCnt="0"/>
      <dgm:spPr/>
    </dgm:pt>
    <dgm:pt modelId="{B6DFD297-1110-4699-B7BA-4758DA5B9FC9}" type="pres">
      <dgm:prSet presAssocID="{38ADB63C-DD1F-42C5-9B20-F2554DC92288}" presName="background" presStyleLbl="node0" presStyleIdx="0" presStyleCnt="1"/>
      <dgm:spPr/>
    </dgm:pt>
    <dgm:pt modelId="{34C0A6C9-D564-41F0-A9BA-43F6858AED77}" type="pres">
      <dgm:prSet presAssocID="{38ADB63C-DD1F-42C5-9B20-F2554DC92288}" presName="text" presStyleLbl="fgAcc0" presStyleIdx="0" presStyleCnt="1">
        <dgm:presLayoutVars>
          <dgm:chPref val="3"/>
        </dgm:presLayoutVars>
      </dgm:prSet>
      <dgm:spPr/>
      <dgm:t>
        <a:bodyPr/>
        <a:lstStyle/>
        <a:p>
          <a:endParaRPr lang="pl-PL"/>
        </a:p>
      </dgm:t>
    </dgm:pt>
    <dgm:pt modelId="{2BE57036-58AA-4F50-A878-BD5D7BA51776}" type="pres">
      <dgm:prSet presAssocID="{38ADB63C-DD1F-42C5-9B20-F2554DC92288}" presName="hierChild2" presStyleCnt="0"/>
      <dgm:spPr/>
    </dgm:pt>
    <dgm:pt modelId="{294C60F1-0480-4618-89C1-053E3F5D2656}" type="pres">
      <dgm:prSet presAssocID="{93B56D14-269E-4CE0-AAC0-0096BA73DAC4}" presName="Name10" presStyleLbl="parChTrans1D2" presStyleIdx="0" presStyleCnt="2"/>
      <dgm:spPr/>
      <dgm:t>
        <a:bodyPr/>
        <a:lstStyle/>
        <a:p>
          <a:endParaRPr lang="pl-PL"/>
        </a:p>
      </dgm:t>
    </dgm:pt>
    <dgm:pt modelId="{09110162-59E4-4990-A0E2-151486BCDF5E}" type="pres">
      <dgm:prSet presAssocID="{3827E8B0-8827-4C88-9A9F-F1C1339DE9BA}" presName="hierRoot2" presStyleCnt="0"/>
      <dgm:spPr/>
    </dgm:pt>
    <dgm:pt modelId="{07D8EAD5-2805-4532-AA2F-3B3BAFFD20E4}" type="pres">
      <dgm:prSet presAssocID="{3827E8B0-8827-4C88-9A9F-F1C1339DE9BA}" presName="composite2" presStyleCnt="0"/>
      <dgm:spPr/>
    </dgm:pt>
    <dgm:pt modelId="{63D67F0E-B587-494E-B7EE-E933967DD97C}" type="pres">
      <dgm:prSet presAssocID="{3827E8B0-8827-4C88-9A9F-F1C1339DE9BA}" presName="background2" presStyleLbl="node2" presStyleIdx="0" presStyleCnt="2"/>
      <dgm:spPr/>
    </dgm:pt>
    <dgm:pt modelId="{9DEA5278-163F-451E-8F19-D75BB686072B}" type="pres">
      <dgm:prSet presAssocID="{3827E8B0-8827-4C88-9A9F-F1C1339DE9BA}" presName="text2" presStyleLbl="fgAcc2" presStyleIdx="0" presStyleCnt="2">
        <dgm:presLayoutVars>
          <dgm:chPref val="3"/>
        </dgm:presLayoutVars>
      </dgm:prSet>
      <dgm:spPr/>
      <dgm:t>
        <a:bodyPr/>
        <a:lstStyle/>
        <a:p>
          <a:endParaRPr lang="pl-PL"/>
        </a:p>
      </dgm:t>
    </dgm:pt>
    <dgm:pt modelId="{709BB92B-27CB-442E-91D6-2475985EB111}" type="pres">
      <dgm:prSet presAssocID="{3827E8B0-8827-4C88-9A9F-F1C1339DE9BA}" presName="hierChild3" presStyleCnt="0"/>
      <dgm:spPr/>
    </dgm:pt>
    <dgm:pt modelId="{A926DC68-14CF-4F13-8DE4-8741D114F71E}" type="pres">
      <dgm:prSet presAssocID="{9699804D-9327-4046-81C3-98BA2C54B5B1}" presName="Name17" presStyleLbl="parChTrans1D3" presStyleIdx="0" presStyleCnt="2"/>
      <dgm:spPr/>
      <dgm:t>
        <a:bodyPr/>
        <a:lstStyle/>
        <a:p>
          <a:endParaRPr lang="pl-PL"/>
        </a:p>
      </dgm:t>
    </dgm:pt>
    <dgm:pt modelId="{7022FA0D-76C2-4BCA-BB39-D945DA0D676A}" type="pres">
      <dgm:prSet presAssocID="{126643DB-B4B9-4113-A596-2F2B95246955}" presName="hierRoot3" presStyleCnt="0"/>
      <dgm:spPr/>
    </dgm:pt>
    <dgm:pt modelId="{134FC02C-F1FE-4C11-838A-3A723F721A4D}" type="pres">
      <dgm:prSet presAssocID="{126643DB-B4B9-4113-A596-2F2B95246955}" presName="composite3" presStyleCnt="0"/>
      <dgm:spPr/>
    </dgm:pt>
    <dgm:pt modelId="{4C74C69B-5171-436A-AE71-BACBAC08D121}" type="pres">
      <dgm:prSet presAssocID="{126643DB-B4B9-4113-A596-2F2B95246955}" presName="background3" presStyleLbl="node3" presStyleIdx="0" presStyleCnt="2"/>
      <dgm:spPr/>
    </dgm:pt>
    <dgm:pt modelId="{D14E8455-BF78-4AAF-AF96-F6F0A85EEAF0}" type="pres">
      <dgm:prSet presAssocID="{126643DB-B4B9-4113-A596-2F2B95246955}" presName="text3" presStyleLbl="fgAcc3" presStyleIdx="0" presStyleCnt="2">
        <dgm:presLayoutVars>
          <dgm:chPref val="3"/>
        </dgm:presLayoutVars>
      </dgm:prSet>
      <dgm:spPr/>
      <dgm:t>
        <a:bodyPr/>
        <a:lstStyle/>
        <a:p>
          <a:endParaRPr lang="pl-PL"/>
        </a:p>
      </dgm:t>
    </dgm:pt>
    <dgm:pt modelId="{3C4E1BF1-7FB7-4F27-B764-383F3DB3F8AA}" type="pres">
      <dgm:prSet presAssocID="{126643DB-B4B9-4113-A596-2F2B95246955}" presName="hierChild4" presStyleCnt="0"/>
      <dgm:spPr/>
    </dgm:pt>
    <dgm:pt modelId="{4F93515D-D997-4129-BC0F-3F48B9185DF3}" type="pres">
      <dgm:prSet presAssocID="{17EBA32D-2EBB-4C6E-A79B-68D65EF62B28}" presName="Name17" presStyleLbl="parChTrans1D3" presStyleIdx="1" presStyleCnt="2"/>
      <dgm:spPr/>
      <dgm:t>
        <a:bodyPr/>
        <a:lstStyle/>
        <a:p>
          <a:endParaRPr lang="pl-PL"/>
        </a:p>
      </dgm:t>
    </dgm:pt>
    <dgm:pt modelId="{03A01789-9C45-4480-BB45-D8486F71BB7F}" type="pres">
      <dgm:prSet presAssocID="{446AF7E4-2F14-48F4-B13A-E4827EB79C6D}" presName="hierRoot3" presStyleCnt="0"/>
      <dgm:spPr/>
    </dgm:pt>
    <dgm:pt modelId="{06834950-736A-4274-B3A2-A31589186954}" type="pres">
      <dgm:prSet presAssocID="{446AF7E4-2F14-48F4-B13A-E4827EB79C6D}" presName="composite3" presStyleCnt="0"/>
      <dgm:spPr/>
    </dgm:pt>
    <dgm:pt modelId="{A7292F5D-893D-4F44-92E3-52B6F8FDD920}" type="pres">
      <dgm:prSet presAssocID="{446AF7E4-2F14-48F4-B13A-E4827EB79C6D}" presName="background3" presStyleLbl="node3" presStyleIdx="1" presStyleCnt="2"/>
      <dgm:spPr/>
    </dgm:pt>
    <dgm:pt modelId="{90469AC1-F620-4EFD-8241-783572F38025}" type="pres">
      <dgm:prSet presAssocID="{446AF7E4-2F14-48F4-B13A-E4827EB79C6D}" presName="text3" presStyleLbl="fgAcc3" presStyleIdx="1" presStyleCnt="2">
        <dgm:presLayoutVars>
          <dgm:chPref val="3"/>
        </dgm:presLayoutVars>
      </dgm:prSet>
      <dgm:spPr/>
      <dgm:t>
        <a:bodyPr/>
        <a:lstStyle/>
        <a:p>
          <a:endParaRPr lang="pl-PL"/>
        </a:p>
      </dgm:t>
    </dgm:pt>
    <dgm:pt modelId="{14BBAADB-84BB-47C4-B726-C65320F8BFC9}" type="pres">
      <dgm:prSet presAssocID="{446AF7E4-2F14-48F4-B13A-E4827EB79C6D}" presName="hierChild4" presStyleCnt="0"/>
      <dgm:spPr/>
    </dgm:pt>
    <dgm:pt modelId="{EED9CFE3-8928-4722-A0B1-64AC9387E794}" type="pres">
      <dgm:prSet presAssocID="{6E215C06-B92C-49C4-98FB-E454A4E63E5E}" presName="Name10" presStyleLbl="parChTrans1D2" presStyleIdx="1" presStyleCnt="2"/>
      <dgm:spPr/>
      <dgm:t>
        <a:bodyPr/>
        <a:lstStyle/>
        <a:p>
          <a:endParaRPr lang="pl-PL"/>
        </a:p>
      </dgm:t>
    </dgm:pt>
    <dgm:pt modelId="{3D7EDF83-FFD6-42DF-B9E2-71F1F96516AD}" type="pres">
      <dgm:prSet presAssocID="{D3606280-66F4-49FF-A508-AF6A0F73CA55}" presName="hierRoot2" presStyleCnt="0"/>
      <dgm:spPr/>
    </dgm:pt>
    <dgm:pt modelId="{F0ED0436-7B95-433A-B78C-22670AD0938A}" type="pres">
      <dgm:prSet presAssocID="{D3606280-66F4-49FF-A508-AF6A0F73CA55}" presName="composite2" presStyleCnt="0"/>
      <dgm:spPr/>
    </dgm:pt>
    <dgm:pt modelId="{3AD891DC-555E-4201-A52D-C694C4B50D5D}" type="pres">
      <dgm:prSet presAssocID="{D3606280-66F4-49FF-A508-AF6A0F73CA55}" presName="background2" presStyleLbl="node2" presStyleIdx="1" presStyleCnt="2"/>
      <dgm:spPr/>
    </dgm:pt>
    <dgm:pt modelId="{ECBD1006-2108-4F8B-9C8E-FE64F54EAE5E}" type="pres">
      <dgm:prSet presAssocID="{D3606280-66F4-49FF-A508-AF6A0F73CA55}" presName="text2" presStyleLbl="fgAcc2" presStyleIdx="1" presStyleCnt="2">
        <dgm:presLayoutVars>
          <dgm:chPref val="3"/>
        </dgm:presLayoutVars>
      </dgm:prSet>
      <dgm:spPr/>
      <dgm:t>
        <a:bodyPr/>
        <a:lstStyle/>
        <a:p>
          <a:endParaRPr lang="pl-PL"/>
        </a:p>
      </dgm:t>
    </dgm:pt>
    <dgm:pt modelId="{CA3D28CE-0CEC-49BE-BAF1-56D7AD0A58E7}" type="pres">
      <dgm:prSet presAssocID="{D3606280-66F4-49FF-A508-AF6A0F73CA55}" presName="hierChild3" presStyleCnt="0"/>
      <dgm:spPr/>
    </dgm:pt>
  </dgm:ptLst>
  <dgm:cxnLst>
    <dgm:cxn modelId="{8ACC524C-37ED-4D16-901D-990AD940DE92}" type="presOf" srcId="{CCB6B084-F2A1-49E4-9777-27FDE32A0437}" destId="{465EA260-81E9-4F49-AAD9-015BAD61805D}" srcOrd="0" destOrd="0" presId="urn:microsoft.com/office/officeart/2005/8/layout/hierarchy1"/>
    <dgm:cxn modelId="{4A91E9B5-8403-4599-B383-BAAC8321A79C}" type="presOf" srcId="{D3606280-66F4-49FF-A508-AF6A0F73CA55}" destId="{ECBD1006-2108-4F8B-9C8E-FE64F54EAE5E}" srcOrd="0" destOrd="0" presId="urn:microsoft.com/office/officeart/2005/8/layout/hierarchy1"/>
    <dgm:cxn modelId="{F3FC9ACF-4E86-4C86-8674-6E80E69B1C29}" srcId="{CCB6B084-F2A1-49E4-9777-27FDE32A0437}" destId="{38ADB63C-DD1F-42C5-9B20-F2554DC92288}" srcOrd="0" destOrd="0" parTransId="{0E56C337-CF20-48F2-B8A0-9235B6266094}" sibTransId="{88626F84-F587-48BC-B835-B28C4275BA49}"/>
    <dgm:cxn modelId="{D7740D4E-EF91-4463-9106-8C7B54B000F0}" type="presOf" srcId="{3827E8B0-8827-4C88-9A9F-F1C1339DE9BA}" destId="{9DEA5278-163F-451E-8F19-D75BB686072B}" srcOrd="0" destOrd="0" presId="urn:microsoft.com/office/officeart/2005/8/layout/hierarchy1"/>
    <dgm:cxn modelId="{E40701F0-5CF6-4433-8F86-0C5B217D664C}" type="presOf" srcId="{126643DB-B4B9-4113-A596-2F2B95246955}" destId="{D14E8455-BF78-4AAF-AF96-F6F0A85EEAF0}" srcOrd="0" destOrd="0" presId="urn:microsoft.com/office/officeart/2005/8/layout/hierarchy1"/>
    <dgm:cxn modelId="{E4760EC9-FDF2-4524-B3D1-7FC233E494AC}" type="presOf" srcId="{6E215C06-B92C-49C4-98FB-E454A4E63E5E}" destId="{EED9CFE3-8928-4722-A0B1-64AC9387E794}" srcOrd="0" destOrd="0" presId="urn:microsoft.com/office/officeart/2005/8/layout/hierarchy1"/>
    <dgm:cxn modelId="{80982862-7233-429B-B950-D15C241721D9}" type="presOf" srcId="{446AF7E4-2F14-48F4-B13A-E4827EB79C6D}" destId="{90469AC1-F620-4EFD-8241-783572F38025}" srcOrd="0" destOrd="0" presId="urn:microsoft.com/office/officeart/2005/8/layout/hierarchy1"/>
    <dgm:cxn modelId="{4767B10C-1BBC-46D5-8D60-7983DA012C62}" type="presOf" srcId="{9699804D-9327-4046-81C3-98BA2C54B5B1}" destId="{A926DC68-14CF-4F13-8DE4-8741D114F71E}" srcOrd="0" destOrd="0" presId="urn:microsoft.com/office/officeart/2005/8/layout/hierarchy1"/>
    <dgm:cxn modelId="{B1683196-C5FE-417C-A051-E32D4364BBF5}" srcId="{3827E8B0-8827-4C88-9A9F-F1C1339DE9BA}" destId="{446AF7E4-2F14-48F4-B13A-E4827EB79C6D}" srcOrd="1" destOrd="0" parTransId="{17EBA32D-2EBB-4C6E-A79B-68D65EF62B28}" sibTransId="{4BEC3BB8-456E-4D34-A8C4-72EA83558DAD}"/>
    <dgm:cxn modelId="{439175DA-E6B2-4CC5-9839-989F9FEF05CF}" type="presOf" srcId="{38ADB63C-DD1F-42C5-9B20-F2554DC92288}" destId="{34C0A6C9-D564-41F0-A9BA-43F6858AED77}" srcOrd="0" destOrd="0" presId="urn:microsoft.com/office/officeart/2005/8/layout/hierarchy1"/>
    <dgm:cxn modelId="{263708C0-C32A-49A2-9955-9EC32FDD71C8}" srcId="{38ADB63C-DD1F-42C5-9B20-F2554DC92288}" destId="{3827E8B0-8827-4C88-9A9F-F1C1339DE9BA}" srcOrd="0" destOrd="0" parTransId="{93B56D14-269E-4CE0-AAC0-0096BA73DAC4}" sibTransId="{B968DF8F-7BB5-4301-B1C1-610DF3BAE707}"/>
    <dgm:cxn modelId="{A8B3F0C4-A80A-4972-9B0E-ABD375ED2DF1}" type="presOf" srcId="{17EBA32D-2EBB-4C6E-A79B-68D65EF62B28}" destId="{4F93515D-D997-4129-BC0F-3F48B9185DF3}" srcOrd="0" destOrd="0" presId="urn:microsoft.com/office/officeart/2005/8/layout/hierarchy1"/>
    <dgm:cxn modelId="{2DC5D34B-BC6C-4050-AAB1-4F3F8A4ABEE1}" type="presOf" srcId="{93B56D14-269E-4CE0-AAC0-0096BA73DAC4}" destId="{294C60F1-0480-4618-89C1-053E3F5D2656}" srcOrd="0" destOrd="0" presId="urn:microsoft.com/office/officeart/2005/8/layout/hierarchy1"/>
    <dgm:cxn modelId="{897C555D-6405-4DA8-8E6F-92D51B1EF5E8}" srcId="{3827E8B0-8827-4C88-9A9F-F1C1339DE9BA}" destId="{126643DB-B4B9-4113-A596-2F2B95246955}" srcOrd="0" destOrd="0" parTransId="{9699804D-9327-4046-81C3-98BA2C54B5B1}" sibTransId="{D16CF955-1C9A-423C-A714-57D6F0D1FA9B}"/>
    <dgm:cxn modelId="{FC20399E-6001-445B-AB77-C101A28DD000}" srcId="{38ADB63C-DD1F-42C5-9B20-F2554DC92288}" destId="{D3606280-66F4-49FF-A508-AF6A0F73CA55}" srcOrd="1" destOrd="0" parTransId="{6E215C06-B92C-49C4-98FB-E454A4E63E5E}" sibTransId="{A2BE78E5-A6D1-4675-A87C-37C4DEF91639}"/>
    <dgm:cxn modelId="{6737F16B-224B-4DD4-9F42-6B2DA2F43069}" type="presParOf" srcId="{465EA260-81E9-4F49-AAD9-015BAD61805D}" destId="{05F1E508-1D19-42F6-AE5D-56F7A5CBF11C}" srcOrd="0" destOrd="0" presId="urn:microsoft.com/office/officeart/2005/8/layout/hierarchy1"/>
    <dgm:cxn modelId="{029C8DC6-07DB-469E-9097-FF4F9D36AA3C}" type="presParOf" srcId="{05F1E508-1D19-42F6-AE5D-56F7A5CBF11C}" destId="{BFB1C250-CA48-4897-8084-8474274FF8BA}" srcOrd="0" destOrd="0" presId="urn:microsoft.com/office/officeart/2005/8/layout/hierarchy1"/>
    <dgm:cxn modelId="{E5F39B0F-3F1D-476F-BDFC-763BF553B300}" type="presParOf" srcId="{BFB1C250-CA48-4897-8084-8474274FF8BA}" destId="{B6DFD297-1110-4699-B7BA-4758DA5B9FC9}" srcOrd="0" destOrd="0" presId="urn:microsoft.com/office/officeart/2005/8/layout/hierarchy1"/>
    <dgm:cxn modelId="{C8A33A3C-5BC2-4F51-9A0C-572F35AD6FA1}" type="presParOf" srcId="{BFB1C250-CA48-4897-8084-8474274FF8BA}" destId="{34C0A6C9-D564-41F0-A9BA-43F6858AED77}" srcOrd="1" destOrd="0" presId="urn:microsoft.com/office/officeart/2005/8/layout/hierarchy1"/>
    <dgm:cxn modelId="{2617F485-262A-4BD2-9595-9F04E868A192}" type="presParOf" srcId="{05F1E508-1D19-42F6-AE5D-56F7A5CBF11C}" destId="{2BE57036-58AA-4F50-A878-BD5D7BA51776}" srcOrd="1" destOrd="0" presId="urn:microsoft.com/office/officeart/2005/8/layout/hierarchy1"/>
    <dgm:cxn modelId="{8346C09D-85B4-4060-B640-A941AD10B9FC}" type="presParOf" srcId="{2BE57036-58AA-4F50-A878-BD5D7BA51776}" destId="{294C60F1-0480-4618-89C1-053E3F5D2656}" srcOrd="0" destOrd="0" presId="urn:microsoft.com/office/officeart/2005/8/layout/hierarchy1"/>
    <dgm:cxn modelId="{EBB2D2CA-DED2-44D1-933F-F088E885243D}" type="presParOf" srcId="{2BE57036-58AA-4F50-A878-BD5D7BA51776}" destId="{09110162-59E4-4990-A0E2-151486BCDF5E}" srcOrd="1" destOrd="0" presId="urn:microsoft.com/office/officeart/2005/8/layout/hierarchy1"/>
    <dgm:cxn modelId="{DEA982CE-B495-47D2-B737-FE242724537E}" type="presParOf" srcId="{09110162-59E4-4990-A0E2-151486BCDF5E}" destId="{07D8EAD5-2805-4532-AA2F-3B3BAFFD20E4}" srcOrd="0" destOrd="0" presId="urn:microsoft.com/office/officeart/2005/8/layout/hierarchy1"/>
    <dgm:cxn modelId="{F0AF19C7-7094-4023-B1C2-236F109B187E}" type="presParOf" srcId="{07D8EAD5-2805-4532-AA2F-3B3BAFFD20E4}" destId="{63D67F0E-B587-494E-B7EE-E933967DD97C}" srcOrd="0" destOrd="0" presId="urn:microsoft.com/office/officeart/2005/8/layout/hierarchy1"/>
    <dgm:cxn modelId="{55735841-51BD-4F04-9D90-4C5F904D70F4}" type="presParOf" srcId="{07D8EAD5-2805-4532-AA2F-3B3BAFFD20E4}" destId="{9DEA5278-163F-451E-8F19-D75BB686072B}" srcOrd="1" destOrd="0" presId="urn:microsoft.com/office/officeart/2005/8/layout/hierarchy1"/>
    <dgm:cxn modelId="{4944A8AF-AF2E-4A20-AE5F-148E74E202B5}" type="presParOf" srcId="{09110162-59E4-4990-A0E2-151486BCDF5E}" destId="{709BB92B-27CB-442E-91D6-2475985EB111}" srcOrd="1" destOrd="0" presId="urn:microsoft.com/office/officeart/2005/8/layout/hierarchy1"/>
    <dgm:cxn modelId="{F5D24490-D2F7-4683-85C0-B8A1CCBFBFFD}" type="presParOf" srcId="{709BB92B-27CB-442E-91D6-2475985EB111}" destId="{A926DC68-14CF-4F13-8DE4-8741D114F71E}" srcOrd="0" destOrd="0" presId="urn:microsoft.com/office/officeart/2005/8/layout/hierarchy1"/>
    <dgm:cxn modelId="{2AAC7532-F31C-4D02-9157-EDC4A7875D45}" type="presParOf" srcId="{709BB92B-27CB-442E-91D6-2475985EB111}" destId="{7022FA0D-76C2-4BCA-BB39-D945DA0D676A}" srcOrd="1" destOrd="0" presId="urn:microsoft.com/office/officeart/2005/8/layout/hierarchy1"/>
    <dgm:cxn modelId="{1B0E4BAF-B027-45A3-9931-CA06B1F67F7B}" type="presParOf" srcId="{7022FA0D-76C2-4BCA-BB39-D945DA0D676A}" destId="{134FC02C-F1FE-4C11-838A-3A723F721A4D}" srcOrd="0" destOrd="0" presId="urn:microsoft.com/office/officeart/2005/8/layout/hierarchy1"/>
    <dgm:cxn modelId="{F62D0838-F378-4D7A-8CE2-F904ED889DCB}" type="presParOf" srcId="{134FC02C-F1FE-4C11-838A-3A723F721A4D}" destId="{4C74C69B-5171-436A-AE71-BACBAC08D121}" srcOrd="0" destOrd="0" presId="urn:microsoft.com/office/officeart/2005/8/layout/hierarchy1"/>
    <dgm:cxn modelId="{5465D373-E24A-45A7-A615-794BA1E3EAF6}" type="presParOf" srcId="{134FC02C-F1FE-4C11-838A-3A723F721A4D}" destId="{D14E8455-BF78-4AAF-AF96-F6F0A85EEAF0}" srcOrd="1" destOrd="0" presId="urn:microsoft.com/office/officeart/2005/8/layout/hierarchy1"/>
    <dgm:cxn modelId="{6B422210-C7D1-4EED-826E-8CC9126F04CE}" type="presParOf" srcId="{7022FA0D-76C2-4BCA-BB39-D945DA0D676A}" destId="{3C4E1BF1-7FB7-4F27-B764-383F3DB3F8AA}" srcOrd="1" destOrd="0" presId="urn:microsoft.com/office/officeart/2005/8/layout/hierarchy1"/>
    <dgm:cxn modelId="{DF135F16-CE8B-40DB-8BB6-B147049F2EB3}" type="presParOf" srcId="{709BB92B-27CB-442E-91D6-2475985EB111}" destId="{4F93515D-D997-4129-BC0F-3F48B9185DF3}" srcOrd="2" destOrd="0" presId="urn:microsoft.com/office/officeart/2005/8/layout/hierarchy1"/>
    <dgm:cxn modelId="{FD93561F-38E2-43CB-A96D-A02A45D369E0}" type="presParOf" srcId="{709BB92B-27CB-442E-91D6-2475985EB111}" destId="{03A01789-9C45-4480-BB45-D8486F71BB7F}" srcOrd="3" destOrd="0" presId="urn:microsoft.com/office/officeart/2005/8/layout/hierarchy1"/>
    <dgm:cxn modelId="{2146A6F5-2083-492F-8575-7202AAEF0ED9}" type="presParOf" srcId="{03A01789-9C45-4480-BB45-D8486F71BB7F}" destId="{06834950-736A-4274-B3A2-A31589186954}" srcOrd="0" destOrd="0" presId="urn:microsoft.com/office/officeart/2005/8/layout/hierarchy1"/>
    <dgm:cxn modelId="{A339DCB4-C8DB-4F69-A208-E2D7E0EF5E1D}" type="presParOf" srcId="{06834950-736A-4274-B3A2-A31589186954}" destId="{A7292F5D-893D-4F44-92E3-52B6F8FDD920}" srcOrd="0" destOrd="0" presId="urn:microsoft.com/office/officeart/2005/8/layout/hierarchy1"/>
    <dgm:cxn modelId="{73E7E541-196A-4968-B727-10FED7B2F31D}" type="presParOf" srcId="{06834950-736A-4274-B3A2-A31589186954}" destId="{90469AC1-F620-4EFD-8241-783572F38025}" srcOrd="1" destOrd="0" presId="urn:microsoft.com/office/officeart/2005/8/layout/hierarchy1"/>
    <dgm:cxn modelId="{C443FB54-7143-4808-8485-979E5E28DFCC}" type="presParOf" srcId="{03A01789-9C45-4480-BB45-D8486F71BB7F}" destId="{14BBAADB-84BB-47C4-B726-C65320F8BFC9}" srcOrd="1" destOrd="0" presId="urn:microsoft.com/office/officeart/2005/8/layout/hierarchy1"/>
    <dgm:cxn modelId="{BBD83650-E207-497F-9576-058A5929A8FD}" type="presParOf" srcId="{2BE57036-58AA-4F50-A878-BD5D7BA51776}" destId="{EED9CFE3-8928-4722-A0B1-64AC9387E794}" srcOrd="2" destOrd="0" presId="urn:microsoft.com/office/officeart/2005/8/layout/hierarchy1"/>
    <dgm:cxn modelId="{E5918DBF-DF9E-4F7B-BEEA-B1ECDF39CF0A}" type="presParOf" srcId="{2BE57036-58AA-4F50-A878-BD5D7BA51776}" destId="{3D7EDF83-FFD6-42DF-B9E2-71F1F96516AD}" srcOrd="3" destOrd="0" presId="urn:microsoft.com/office/officeart/2005/8/layout/hierarchy1"/>
    <dgm:cxn modelId="{CBB8F6BE-53A5-4D35-A86F-8F15ECEA5AF1}" type="presParOf" srcId="{3D7EDF83-FFD6-42DF-B9E2-71F1F96516AD}" destId="{F0ED0436-7B95-433A-B78C-22670AD0938A}" srcOrd="0" destOrd="0" presId="urn:microsoft.com/office/officeart/2005/8/layout/hierarchy1"/>
    <dgm:cxn modelId="{73DD0803-D4E2-4A3D-BA8A-90F176D87C19}" type="presParOf" srcId="{F0ED0436-7B95-433A-B78C-22670AD0938A}" destId="{3AD891DC-555E-4201-A52D-C694C4B50D5D}" srcOrd="0" destOrd="0" presId="urn:microsoft.com/office/officeart/2005/8/layout/hierarchy1"/>
    <dgm:cxn modelId="{E438FFDF-E5B8-4546-BECC-F304C9ED96E8}" type="presParOf" srcId="{F0ED0436-7B95-433A-B78C-22670AD0938A}" destId="{ECBD1006-2108-4F8B-9C8E-FE64F54EAE5E}" srcOrd="1" destOrd="0" presId="urn:microsoft.com/office/officeart/2005/8/layout/hierarchy1"/>
    <dgm:cxn modelId="{4BD047CF-93F6-4F54-8E8F-FDACF6E8828C}" type="presParOf" srcId="{3D7EDF83-FFD6-42DF-B9E2-71F1F96516AD}" destId="{CA3D28CE-0CEC-49BE-BAF1-56D7AD0A58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8F58B2-8BA5-4161-BFA9-19FDD69DE80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pl-PL"/>
        </a:p>
      </dgm:t>
    </dgm:pt>
    <dgm:pt modelId="{449DE2E9-CFDA-4862-B88F-C089CB7F2E10}">
      <dgm:prSet phldrT="[Tekst]"/>
      <dgm:spPr/>
      <dgm:t>
        <a:bodyPr/>
        <a:lstStyle/>
        <a:p>
          <a:pPr algn="just"/>
          <a:r>
            <a:rPr lang="pl-PL" dirty="0" smtClean="0">
              <a:latin typeface="Times New Roman" panose="02020603050405020304" pitchFamily="18" charset="0"/>
              <a:cs typeface="Times New Roman" panose="02020603050405020304" pitchFamily="18" charset="0"/>
            </a:rPr>
            <a:t>Zapewnienie możliwości wyboru formy restrukturyzacji dostosowanej do potrzeb konkretnego przedsiębiorcy </a:t>
          </a:r>
          <a:endParaRPr lang="pl-PL" dirty="0">
            <a:latin typeface="Times New Roman" panose="02020603050405020304" pitchFamily="18" charset="0"/>
            <a:cs typeface="Times New Roman" panose="02020603050405020304" pitchFamily="18" charset="0"/>
          </a:endParaRPr>
        </a:p>
      </dgm:t>
    </dgm:pt>
    <dgm:pt modelId="{94F9377D-6B7B-4FC3-8639-EE7DE7E90BAA}" type="parTrans" cxnId="{E9C5EC3B-CEE3-4C56-A796-14EE96939B97}">
      <dgm:prSet/>
      <dgm:spPr/>
      <dgm:t>
        <a:bodyPr/>
        <a:lstStyle/>
        <a:p>
          <a:endParaRPr lang="pl-PL"/>
        </a:p>
      </dgm:t>
    </dgm:pt>
    <dgm:pt modelId="{475CE2A6-7BD2-4118-9A3A-489729B6D156}" type="sibTrans" cxnId="{E9C5EC3B-CEE3-4C56-A796-14EE96939B97}">
      <dgm:prSet/>
      <dgm:spPr/>
      <dgm:t>
        <a:bodyPr/>
        <a:lstStyle/>
        <a:p>
          <a:endParaRPr lang="pl-PL"/>
        </a:p>
      </dgm:t>
    </dgm:pt>
    <dgm:pt modelId="{090B9A7E-DDD3-43BF-A000-0E8BEC1BEA40}">
      <dgm:prSet phldrT="[Tekst]"/>
      <dgm:spPr/>
      <dgm:t>
        <a:bodyPr/>
        <a:lstStyle/>
        <a:p>
          <a:pPr algn="just"/>
          <a:r>
            <a:rPr lang="pl-PL" dirty="0" smtClean="0">
              <a:latin typeface="Times New Roman" panose="02020603050405020304" pitchFamily="18" charset="0"/>
              <a:cs typeface="Times New Roman" panose="02020603050405020304" pitchFamily="18" charset="0"/>
            </a:rPr>
            <a:t>Zastosowanie mają te same reguły dotyczące: 1) wierzytelności objętych układem; 2) propozycji układowych; 3) zawarcia i zatwierdzenia układu i jego skutków; 4) zmiany i uchylenia układu  </a:t>
          </a:r>
          <a:endParaRPr lang="pl-PL" dirty="0">
            <a:latin typeface="Times New Roman" panose="02020603050405020304" pitchFamily="18" charset="0"/>
            <a:cs typeface="Times New Roman" panose="02020603050405020304" pitchFamily="18" charset="0"/>
          </a:endParaRPr>
        </a:p>
      </dgm:t>
    </dgm:pt>
    <dgm:pt modelId="{C78C8BDC-466F-436B-8FBE-C350A614BE60}" type="parTrans" cxnId="{31D37D1F-2188-4F97-A048-47F97706AD52}">
      <dgm:prSet/>
      <dgm:spPr/>
      <dgm:t>
        <a:bodyPr/>
        <a:lstStyle/>
        <a:p>
          <a:endParaRPr lang="pl-PL"/>
        </a:p>
      </dgm:t>
    </dgm:pt>
    <dgm:pt modelId="{4A7DCE3F-A71E-41D9-A932-69E9CF3A568C}" type="sibTrans" cxnId="{31D37D1F-2188-4F97-A048-47F97706AD52}">
      <dgm:prSet/>
      <dgm:spPr/>
      <dgm:t>
        <a:bodyPr/>
        <a:lstStyle/>
        <a:p>
          <a:endParaRPr lang="pl-PL"/>
        </a:p>
      </dgm:t>
    </dgm:pt>
    <dgm:pt modelId="{E6B8E19C-9C9A-4AF9-84B4-3C604A583DA1}" type="pres">
      <dgm:prSet presAssocID="{1C8F58B2-8BA5-4161-BFA9-19FDD69DE80A}" presName="Name0" presStyleCnt="0">
        <dgm:presLayoutVars>
          <dgm:chPref val="1"/>
          <dgm:dir/>
          <dgm:animOne val="branch"/>
          <dgm:animLvl val="lvl"/>
          <dgm:resizeHandles/>
        </dgm:presLayoutVars>
      </dgm:prSet>
      <dgm:spPr/>
      <dgm:t>
        <a:bodyPr/>
        <a:lstStyle/>
        <a:p>
          <a:endParaRPr lang="pl-PL"/>
        </a:p>
      </dgm:t>
    </dgm:pt>
    <dgm:pt modelId="{B2ED8DD6-8A88-489E-B943-5924C2945A77}" type="pres">
      <dgm:prSet presAssocID="{449DE2E9-CFDA-4862-B88F-C089CB7F2E10}" presName="vertOne" presStyleCnt="0"/>
      <dgm:spPr/>
    </dgm:pt>
    <dgm:pt modelId="{BF66F8FE-FFDC-45C6-B99F-037E4D89473E}" type="pres">
      <dgm:prSet presAssocID="{449DE2E9-CFDA-4862-B88F-C089CB7F2E10}" presName="txOne" presStyleLbl="node0" presStyleIdx="0" presStyleCnt="1">
        <dgm:presLayoutVars>
          <dgm:chPref val="3"/>
        </dgm:presLayoutVars>
      </dgm:prSet>
      <dgm:spPr/>
      <dgm:t>
        <a:bodyPr/>
        <a:lstStyle/>
        <a:p>
          <a:endParaRPr lang="pl-PL"/>
        </a:p>
      </dgm:t>
    </dgm:pt>
    <dgm:pt modelId="{7AA619BA-84D8-47C2-82F6-95D3FC493462}" type="pres">
      <dgm:prSet presAssocID="{449DE2E9-CFDA-4862-B88F-C089CB7F2E10}" presName="parTransOne" presStyleCnt="0"/>
      <dgm:spPr/>
    </dgm:pt>
    <dgm:pt modelId="{1F4CE47F-95DF-48D4-BBE0-F976904A6DBB}" type="pres">
      <dgm:prSet presAssocID="{449DE2E9-CFDA-4862-B88F-C089CB7F2E10}" presName="horzOne" presStyleCnt="0"/>
      <dgm:spPr/>
    </dgm:pt>
    <dgm:pt modelId="{07AF24AB-7F61-4BE7-A0C2-CC118190761D}" type="pres">
      <dgm:prSet presAssocID="{090B9A7E-DDD3-43BF-A000-0E8BEC1BEA40}" presName="vertTwo" presStyleCnt="0"/>
      <dgm:spPr/>
    </dgm:pt>
    <dgm:pt modelId="{8A97431B-1245-47C5-A1E1-7E2049CEDD64}" type="pres">
      <dgm:prSet presAssocID="{090B9A7E-DDD3-43BF-A000-0E8BEC1BEA40}" presName="txTwo" presStyleLbl="node2" presStyleIdx="0" presStyleCnt="1">
        <dgm:presLayoutVars>
          <dgm:chPref val="3"/>
        </dgm:presLayoutVars>
      </dgm:prSet>
      <dgm:spPr/>
      <dgm:t>
        <a:bodyPr/>
        <a:lstStyle/>
        <a:p>
          <a:endParaRPr lang="pl-PL"/>
        </a:p>
      </dgm:t>
    </dgm:pt>
    <dgm:pt modelId="{FAFD5032-F4EA-45F5-808F-D7E9C0481FE1}" type="pres">
      <dgm:prSet presAssocID="{090B9A7E-DDD3-43BF-A000-0E8BEC1BEA40}" presName="horzTwo" presStyleCnt="0"/>
      <dgm:spPr/>
    </dgm:pt>
  </dgm:ptLst>
  <dgm:cxnLst>
    <dgm:cxn modelId="{5F4EDFDE-DF87-4EF7-A87D-EFF473B98602}" type="presOf" srcId="{449DE2E9-CFDA-4862-B88F-C089CB7F2E10}" destId="{BF66F8FE-FFDC-45C6-B99F-037E4D89473E}" srcOrd="0" destOrd="0" presId="urn:microsoft.com/office/officeart/2005/8/layout/hierarchy4"/>
    <dgm:cxn modelId="{31D37D1F-2188-4F97-A048-47F97706AD52}" srcId="{449DE2E9-CFDA-4862-B88F-C089CB7F2E10}" destId="{090B9A7E-DDD3-43BF-A000-0E8BEC1BEA40}" srcOrd="0" destOrd="0" parTransId="{C78C8BDC-466F-436B-8FBE-C350A614BE60}" sibTransId="{4A7DCE3F-A71E-41D9-A932-69E9CF3A568C}"/>
    <dgm:cxn modelId="{DF4667C3-E799-4622-AE0D-3D40DC350CAE}" type="presOf" srcId="{090B9A7E-DDD3-43BF-A000-0E8BEC1BEA40}" destId="{8A97431B-1245-47C5-A1E1-7E2049CEDD64}" srcOrd="0" destOrd="0" presId="urn:microsoft.com/office/officeart/2005/8/layout/hierarchy4"/>
    <dgm:cxn modelId="{762E7B25-B267-4CD7-B2A3-27D5CA597925}" type="presOf" srcId="{1C8F58B2-8BA5-4161-BFA9-19FDD69DE80A}" destId="{E6B8E19C-9C9A-4AF9-84B4-3C604A583DA1}" srcOrd="0" destOrd="0" presId="urn:microsoft.com/office/officeart/2005/8/layout/hierarchy4"/>
    <dgm:cxn modelId="{E9C5EC3B-CEE3-4C56-A796-14EE96939B97}" srcId="{1C8F58B2-8BA5-4161-BFA9-19FDD69DE80A}" destId="{449DE2E9-CFDA-4862-B88F-C089CB7F2E10}" srcOrd="0" destOrd="0" parTransId="{94F9377D-6B7B-4FC3-8639-EE7DE7E90BAA}" sibTransId="{475CE2A6-7BD2-4118-9A3A-489729B6D156}"/>
    <dgm:cxn modelId="{05F0C0DE-0150-4278-A72C-97E03011856B}" type="presParOf" srcId="{E6B8E19C-9C9A-4AF9-84B4-3C604A583DA1}" destId="{B2ED8DD6-8A88-489E-B943-5924C2945A77}" srcOrd="0" destOrd="0" presId="urn:microsoft.com/office/officeart/2005/8/layout/hierarchy4"/>
    <dgm:cxn modelId="{E93B5263-6115-468A-8818-DAFAA25DA5FA}" type="presParOf" srcId="{B2ED8DD6-8A88-489E-B943-5924C2945A77}" destId="{BF66F8FE-FFDC-45C6-B99F-037E4D89473E}" srcOrd="0" destOrd="0" presId="urn:microsoft.com/office/officeart/2005/8/layout/hierarchy4"/>
    <dgm:cxn modelId="{2E531455-831A-4109-A6E7-EC8A13FE99BD}" type="presParOf" srcId="{B2ED8DD6-8A88-489E-B943-5924C2945A77}" destId="{7AA619BA-84D8-47C2-82F6-95D3FC493462}" srcOrd="1" destOrd="0" presId="urn:microsoft.com/office/officeart/2005/8/layout/hierarchy4"/>
    <dgm:cxn modelId="{476BBCBA-D060-4B31-AB45-13360C44293D}" type="presParOf" srcId="{B2ED8DD6-8A88-489E-B943-5924C2945A77}" destId="{1F4CE47F-95DF-48D4-BBE0-F976904A6DBB}" srcOrd="2" destOrd="0" presId="urn:microsoft.com/office/officeart/2005/8/layout/hierarchy4"/>
    <dgm:cxn modelId="{2EE159A6-CC09-4079-AD09-35D200546DAE}" type="presParOf" srcId="{1F4CE47F-95DF-48D4-BBE0-F976904A6DBB}" destId="{07AF24AB-7F61-4BE7-A0C2-CC118190761D}" srcOrd="0" destOrd="0" presId="urn:microsoft.com/office/officeart/2005/8/layout/hierarchy4"/>
    <dgm:cxn modelId="{0C24D4B7-11FD-4C26-B954-4A6D0841A203}" type="presParOf" srcId="{07AF24AB-7F61-4BE7-A0C2-CC118190761D}" destId="{8A97431B-1245-47C5-A1E1-7E2049CEDD64}" srcOrd="0" destOrd="0" presId="urn:microsoft.com/office/officeart/2005/8/layout/hierarchy4"/>
    <dgm:cxn modelId="{51569D25-0087-4979-8C54-1E7F11F251C0}" type="presParOf" srcId="{07AF24AB-7F61-4BE7-A0C2-CC118190761D}" destId="{FAFD5032-F4EA-45F5-808F-D7E9C0481FE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13C8C82-68CB-45F1-855B-6D2F536663AE}"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pl-PL"/>
        </a:p>
      </dgm:t>
    </dgm:pt>
    <dgm:pt modelId="{766D4744-8E23-4AA5-813D-647C46B6952C}">
      <dgm:prSet phldrT="[Tekst]"/>
      <dgm:spPr/>
      <dgm:t>
        <a:bodyPr/>
        <a:lstStyle/>
        <a:p>
          <a:r>
            <a:rPr lang="pl-PL" dirty="0" smtClean="0">
              <a:latin typeface="Times New Roman" panose="02020603050405020304" pitchFamily="18" charset="0"/>
              <a:cs typeface="Times New Roman" panose="02020603050405020304" pitchFamily="18" charset="0"/>
            </a:rPr>
            <a:t>Zawarcie umowy z osobą posiadającą licencje doradcy restrukturyzacyjnego, który będzie pełnił funkcję nadzorcy układu</a:t>
          </a:r>
          <a:endParaRPr lang="pl-PL" dirty="0">
            <a:latin typeface="Times New Roman" panose="02020603050405020304" pitchFamily="18" charset="0"/>
            <a:cs typeface="Times New Roman" panose="02020603050405020304" pitchFamily="18" charset="0"/>
          </a:endParaRPr>
        </a:p>
      </dgm:t>
    </dgm:pt>
    <dgm:pt modelId="{215B9398-D188-4802-84E3-3F1D79CCD00C}" type="parTrans" cxnId="{176AB691-294E-422E-81F6-0C1669468358}">
      <dgm:prSet/>
      <dgm:spPr/>
      <dgm:t>
        <a:bodyPr/>
        <a:lstStyle/>
        <a:p>
          <a:endParaRPr lang="pl-PL"/>
        </a:p>
      </dgm:t>
    </dgm:pt>
    <dgm:pt modelId="{31D0F460-3F98-4CDA-BA66-038D4098BAC6}" type="sibTrans" cxnId="{176AB691-294E-422E-81F6-0C1669468358}">
      <dgm:prSet/>
      <dgm:spPr/>
      <dgm:t>
        <a:bodyPr/>
        <a:lstStyle/>
        <a:p>
          <a:endParaRPr lang="pl-PL"/>
        </a:p>
      </dgm:t>
    </dgm:pt>
    <dgm:pt modelId="{F69DFD52-E404-483A-BEA5-EC98ADB4D306}">
      <dgm:prSet phldrT="[Tekst]"/>
      <dgm:spPr/>
      <dgm:t>
        <a:bodyPr/>
        <a:lstStyle/>
        <a:p>
          <a:r>
            <a:rPr lang="pl-PL" dirty="0" smtClean="0">
              <a:latin typeface="Times New Roman" panose="02020603050405020304" pitchFamily="18" charset="0"/>
              <a:cs typeface="Times New Roman" panose="02020603050405020304" pitchFamily="18" charset="0"/>
            </a:rPr>
            <a:t>Rozpoznanie wniosku o zatwierdzenie układu</a:t>
          </a:r>
          <a:endParaRPr lang="pl-PL" dirty="0">
            <a:latin typeface="Times New Roman" panose="02020603050405020304" pitchFamily="18" charset="0"/>
            <a:cs typeface="Times New Roman" panose="02020603050405020304" pitchFamily="18" charset="0"/>
          </a:endParaRPr>
        </a:p>
      </dgm:t>
    </dgm:pt>
    <dgm:pt modelId="{F51B819D-744D-468F-934F-CFF4E59FFF3E}" type="parTrans" cxnId="{464120C7-F69F-4441-A795-8FB7E14D4FC8}">
      <dgm:prSet/>
      <dgm:spPr/>
      <dgm:t>
        <a:bodyPr/>
        <a:lstStyle/>
        <a:p>
          <a:endParaRPr lang="pl-PL"/>
        </a:p>
      </dgm:t>
    </dgm:pt>
    <dgm:pt modelId="{E7DA3FFB-FDDC-41E8-85EF-8CAE40A087C4}" type="sibTrans" cxnId="{464120C7-F69F-4441-A795-8FB7E14D4FC8}">
      <dgm:prSet/>
      <dgm:spPr/>
      <dgm:t>
        <a:bodyPr/>
        <a:lstStyle/>
        <a:p>
          <a:endParaRPr lang="pl-PL"/>
        </a:p>
      </dgm:t>
    </dgm:pt>
    <dgm:pt modelId="{647B0C44-689E-47C9-8610-937935B99399}">
      <dgm:prSet phldrT="[Tekst]" custT="1"/>
      <dgm:spPr/>
      <dgm:t>
        <a:bodyPr/>
        <a:lstStyle/>
        <a:p>
          <a:r>
            <a:rPr lang="pl-PL" sz="2800" dirty="0" smtClean="0">
              <a:latin typeface="Times New Roman" panose="02020603050405020304" pitchFamily="18" charset="0"/>
              <a:cs typeface="Times New Roman" panose="02020603050405020304" pitchFamily="18" charset="0"/>
            </a:rPr>
            <a:t>Prawomocne postanowienie </a:t>
          </a:r>
          <a:endParaRPr lang="pl-PL" sz="2800" dirty="0">
            <a:latin typeface="Times New Roman" panose="02020603050405020304" pitchFamily="18" charset="0"/>
            <a:cs typeface="Times New Roman" panose="02020603050405020304" pitchFamily="18" charset="0"/>
          </a:endParaRPr>
        </a:p>
      </dgm:t>
    </dgm:pt>
    <dgm:pt modelId="{2A322397-57BD-4586-88CB-BD97B45AEE4A}" type="parTrans" cxnId="{77784C08-3537-42FC-9B9D-D89E3E7CC1D5}">
      <dgm:prSet/>
      <dgm:spPr/>
      <dgm:t>
        <a:bodyPr/>
        <a:lstStyle/>
        <a:p>
          <a:endParaRPr lang="pl-PL"/>
        </a:p>
      </dgm:t>
    </dgm:pt>
    <dgm:pt modelId="{7AC0F279-20B9-4538-9ACF-3446F48603D8}" type="sibTrans" cxnId="{77784C08-3537-42FC-9B9D-D89E3E7CC1D5}">
      <dgm:prSet/>
      <dgm:spPr/>
      <dgm:t>
        <a:bodyPr/>
        <a:lstStyle/>
        <a:p>
          <a:endParaRPr lang="pl-PL"/>
        </a:p>
      </dgm:t>
    </dgm:pt>
    <dgm:pt modelId="{930AD190-DEAF-46CC-BF59-62E620AD0CF0}">
      <dgm:prSet phldrT="[Tekst]" custT="1"/>
      <dgm:spPr/>
      <dgm:t>
        <a:bodyPr/>
        <a:lstStyle/>
        <a:p>
          <a:r>
            <a:rPr lang="pl-PL" sz="1800" dirty="0" smtClean="0">
              <a:latin typeface="Times New Roman" panose="02020603050405020304" pitchFamily="18" charset="0"/>
              <a:cs typeface="Times New Roman" panose="02020603050405020304" pitchFamily="18" charset="0"/>
            </a:rPr>
            <a:t>O zatwierdzeniu lub odmowie zatwierdzenia układu</a:t>
          </a:r>
          <a:endParaRPr lang="pl-PL" sz="1800" dirty="0">
            <a:latin typeface="Times New Roman" panose="02020603050405020304" pitchFamily="18" charset="0"/>
            <a:cs typeface="Times New Roman" panose="02020603050405020304" pitchFamily="18" charset="0"/>
          </a:endParaRPr>
        </a:p>
      </dgm:t>
    </dgm:pt>
    <dgm:pt modelId="{C95C990C-D9CF-4683-B2FF-22360B4D8700}" type="parTrans" cxnId="{14F51F80-793B-4E05-9153-A2F8FC2648C2}">
      <dgm:prSet/>
      <dgm:spPr/>
      <dgm:t>
        <a:bodyPr/>
        <a:lstStyle/>
        <a:p>
          <a:endParaRPr lang="pl-PL"/>
        </a:p>
      </dgm:t>
    </dgm:pt>
    <dgm:pt modelId="{87D44C55-DECA-4C6F-9BC2-FE521331160B}" type="sibTrans" cxnId="{14F51F80-793B-4E05-9153-A2F8FC2648C2}">
      <dgm:prSet/>
      <dgm:spPr/>
      <dgm:t>
        <a:bodyPr/>
        <a:lstStyle/>
        <a:p>
          <a:endParaRPr lang="pl-PL"/>
        </a:p>
      </dgm:t>
    </dgm:pt>
    <dgm:pt modelId="{4661DB31-F777-4E2B-92F3-0F680C1FEF1D}">
      <dgm:prSet phldrT="[Tekst]"/>
      <dgm:spPr/>
      <dgm:t>
        <a:bodyPr/>
        <a:lstStyle/>
        <a:p>
          <a:r>
            <a:rPr lang="pl-PL" dirty="0" smtClean="0">
              <a:latin typeface="Times New Roman" panose="02020603050405020304" pitchFamily="18" charset="0"/>
              <a:cs typeface="Times New Roman" panose="02020603050405020304" pitchFamily="18" charset="0"/>
            </a:rPr>
            <a:t>O umorzeniu postępowania</a:t>
          </a:r>
          <a:endParaRPr lang="pl-PL" dirty="0">
            <a:latin typeface="Times New Roman" panose="02020603050405020304" pitchFamily="18" charset="0"/>
            <a:cs typeface="Times New Roman" panose="02020603050405020304" pitchFamily="18" charset="0"/>
          </a:endParaRPr>
        </a:p>
      </dgm:t>
    </dgm:pt>
    <dgm:pt modelId="{D2F70404-9A03-43BF-BE04-623C6DBAB6CB}" type="parTrans" cxnId="{92BD2436-7C54-4CA6-8843-ECF87700CC46}">
      <dgm:prSet/>
      <dgm:spPr/>
      <dgm:t>
        <a:bodyPr/>
        <a:lstStyle/>
        <a:p>
          <a:endParaRPr lang="pl-PL"/>
        </a:p>
      </dgm:t>
    </dgm:pt>
    <dgm:pt modelId="{91086017-339B-45D9-81B4-D32665333DCA}" type="sibTrans" cxnId="{92BD2436-7C54-4CA6-8843-ECF87700CC46}">
      <dgm:prSet/>
      <dgm:spPr/>
      <dgm:t>
        <a:bodyPr/>
        <a:lstStyle/>
        <a:p>
          <a:endParaRPr lang="pl-PL"/>
        </a:p>
      </dgm:t>
    </dgm:pt>
    <dgm:pt modelId="{4D7D75C7-AC5C-41C8-B807-7964F087D5F5}">
      <dgm:prSet/>
      <dgm:spPr/>
      <dgm:t>
        <a:bodyPr/>
        <a:lstStyle/>
        <a:p>
          <a:r>
            <a:rPr lang="pl-PL" dirty="0" smtClean="0">
              <a:latin typeface="Times New Roman" panose="02020603050405020304" pitchFamily="18" charset="0"/>
              <a:cs typeface="Times New Roman" panose="02020603050405020304" pitchFamily="18" charset="0"/>
            </a:rPr>
            <a:t>O odrzuceniu wniosku </a:t>
          </a:r>
          <a:endParaRPr lang="pl-PL" dirty="0">
            <a:latin typeface="Times New Roman" panose="02020603050405020304" pitchFamily="18" charset="0"/>
            <a:cs typeface="Times New Roman" panose="02020603050405020304" pitchFamily="18" charset="0"/>
          </a:endParaRPr>
        </a:p>
      </dgm:t>
    </dgm:pt>
    <dgm:pt modelId="{B2B582F5-F6E6-4E44-928D-D18E1E6BA54F}" type="parTrans" cxnId="{BC8D3F9E-3986-416B-87B1-AE9E2645D1C1}">
      <dgm:prSet/>
      <dgm:spPr/>
      <dgm:t>
        <a:bodyPr/>
        <a:lstStyle/>
        <a:p>
          <a:endParaRPr lang="pl-PL"/>
        </a:p>
      </dgm:t>
    </dgm:pt>
    <dgm:pt modelId="{28A4C6E1-4D73-4B08-A3C8-7E62B270AFC7}" type="sibTrans" cxnId="{BC8D3F9E-3986-416B-87B1-AE9E2645D1C1}">
      <dgm:prSet/>
      <dgm:spPr/>
      <dgm:t>
        <a:bodyPr/>
        <a:lstStyle/>
        <a:p>
          <a:endParaRPr lang="pl-PL"/>
        </a:p>
      </dgm:t>
    </dgm:pt>
    <dgm:pt modelId="{5C182E4C-66C1-4269-B2C3-DB478B3DE29F}" type="pres">
      <dgm:prSet presAssocID="{E13C8C82-68CB-45F1-855B-6D2F536663AE}" presName="Name0" presStyleCnt="0">
        <dgm:presLayoutVars>
          <dgm:dir/>
          <dgm:animLvl val="lvl"/>
          <dgm:resizeHandles val="exact"/>
        </dgm:presLayoutVars>
      </dgm:prSet>
      <dgm:spPr/>
      <dgm:t>
        <a:bodyPr/>
        <a:lstStyle/>
        <a:p>
          <a:endParaRPr lang="pl-PL"/>
        </a:p>
      </dgm:t>
    </dgm:pt>
    <dgm:pt modelId="{F6624F5A-AE71-420B-BF79-B6522EE3F638}" type="pres">
      <dgm:prSet presAssocID="{647B0C44-689E-47C9-8610-937935B99399}" presName="boxAndChildren" presStyleCnt="0"/>
      <dgm:spPr/>
    </dgm:pt>
    <dgm:pt modelId="{E409851C-D6FD-4F33-8B3C-A739E9E1A4DB}" type="pres">
      <dgm:prSet presAssocID="{647B0C44-689E-47C9-8610-937935B99399}" presName="parentTextBox" presStyleLbl="node1" presStyleIdx="0" presStyleCnt="3"/>
      <dgm:spPr/>
      <dgm:t>
        <a:bodyPr/>
        <a:lstStyle/>
        <a:p>
          <a:endParaRPr lang="pl-PL"/>
        </a:p>
      </dgm:t>
    </dgm:pt>
    <dgm:pt modelId="{C007AA41-0397-437B-A6A5-9D2E157C9A16}" type="pres">
      <dgm:prSet presAssocID="{647B0C44-689E-47C9-8610-937935B99399}" presName="entireBox" presStyleLbl="node1" presStyleIdx="0" presStyleCnt="3" custLinFactNeighborX="0" custLinFactNeighborY="-50335"/>
      <dgm:spPr/>
      <dgm:t>
        <a:bodyPr/>
        <a:lstStyle/>
        <a:p>
          <a:endParaRPr lang="pl-PL"/>
        </a:p>
      </dgm:t>
    </dgm:pt>
    <dgm:pt modelId="{66265CFF-61F8-42C0-8163-9D454CF8836A}" type="pres">
      <dgm:prSet presAssocID="{647B0C44-689E-47C9-8610-937935B99399}" presName="descendantBox" presStyleCnt="0"/>
      <dgm:spPr/>
    </dgm:pt>
    <dgm:pt modelId="{C676FF0F-3381-40F3-9C70-83834E40F253}" type="pres">
      <dgm:prSet presAssocID="{930AD190-DEAF-46CC-BF59-62E620AD0CF0}" presName="childTextBox" presStyleLbl="fgAccFollowNode1" presStyleIdx="0" presStyleCnt="3">
        <dgm:presLayoutVars>
          <dgm:bulletEnabled val="1"/>
        </dgm:presLayoutVars>
      </dgm:prSet>
      <dgm:spPr/>
      <dgm:t>
        <a:bodyPr/>
        <a:lstStyle/>
        <a:p>
          <a:endParaRPr lang="pl-PL"/>
        </a:p>
      </dgm:t>
    </dgm:pt>
    <dgm:pt modelId="{12C53275-DB89-4D9A-9FC3-AB4CCBD176C1}" type="pres">
      <dgm:prSet presAssocID="{4661DB31-F777-4E2B-92F3-0F680C1FEF1D}" presName="childTextBox" presStyleLbl="fgAccFollowNode1" presStyleIdx="1" presStyleCnt="3">
        <dgm:presLayoutVars>
          <dgm:bulletEnabled val="1"/>
        </dgm:presLayoutVars>
      </dgm:prSet>
      <dgm:spPr/>
      <dgm:t>
        <a:bodyPr/>
        <a:lstStyle/>
        <a:p>
          <a:endParaRPr lang="pl-PL"/>
        </a:p>
      </dgm:t>
    </dgm:pt>
    <dgm:pt modelId="{7F15FE92-A6AA-4CBE-80A1-25798FEEA4EF}" type="pres">
      <dgm:prSet presAssocID="{4D7D75C7-AC5C-41C8-B807-7964F087D5F5}" presName="childTextBox" presStyleLbl="fgAccFollowNode1" presStyleIdx="2" presStyleCnt="3">
        <dgm:presLayoutVars>
          <dgm:bulletEnabled val="1"/>
        </dgm:presLayoutVars>
      </dgm:prSet>
      <dgm:spPr/>
      <dgm:t>
        <a:bodyPr/>
        <a:lstStyle/>
        <a:p>
          <a:endParaRPr lang="pl-PL"/>
        </a:p>
      </dgm:t>
    </dgm:pt>
    <dgm:pt modelId="{9277831B-00CE-4DCC-A73D-A803096FB6AB}" type="pres">
      <dgm:prSet presAssocID="{E7DA3FFB-FDDC-41E8-85EF-8CAE40A087C4}" presName="sp" presStyleCnt="0"/>
      <dgm:spPr/>
    </dgm:pt>
    <dgm:pt modelId="{E02872F0-C359-4697-A502-03F9D67F97A9}" type="pres">
      <dgm:prSet presAssocID="{F69DFD52-E404-483A-BEA5-EC98ADB4D306}" presName="arrowAndChildren" presStyleCnt="0"/>
      <dgm:spPr/>
    </dgm:pt>
    <dgm:pt modelId="{A5ED97F6-FCAD-4DFF-A488-3B1E76412E73}" type="pres">
      <dgm:prSet presAssocID="{F69DFD52-E404-483A-BEA5-EC98ADB4D306}" presName="parentTextArrow" presStyleLbl="node1" presStyleIdx="1" presStyleCnt="3" custLinFactNeighborX="42" custLinFactNeighborY="-22909"/>
      <dgm:spPr/>
      <dgm:t>
        <a:bodyPr/>
        <a:lstStyle/>
        <a:p>
          <a:endParaRPr lang="pl-PL"/>
        </a:p>
      </dgm:t>
    </dgm:pt>
    <dgm:pt modelId="{893ED929-DBC8-4B09-814B-83F55D5D8CCF}" type="pres">
      <dgm:prSet presAssocID="{31D0F460-3F98-4CDA-BA66-038D4098BAC6}" presName="sp" presStyleCnt="0"/>
      <dgm:spPr/>
    </dgm:pt>
    <dgm:pt modelId="{E6053F50-5736-48FE-9726-B0147D27E84C}" type="pres">
      <dgm:prSet presAssocID="{766D4744-8E23-4AA5-813D-647C46B6952C}" presName="arrowAndChildren" presStyleCnt="0"/>
      <dgm:spPr/>
    </dgm:pt>
    <dgm:pt modelId="{0A5638E4-4CB5-4EEB-9660-8CEC657DEADC}" type="pres">
      <dgm:prSet presAssocID="{766D4744-8E23-4AA5-813D-647C46B6952C}" presName="parentTextArrow" presStyleLbl="node1" presStyleIdx="2" presStyleCnt="3"/>
      <dgm:spPr/>
      <dgm:t>
        <a:bodyPr/>
        <a:lstStyle/>
        <a:p>
          <a:endParaRPr lang="pl-PL"/>
        </a:p>
      </dgm:t>
    </dgm:pt>
  </dgm:ptLst>
  <dgm:cxnLst>
    <dgm:cxn modelId="{92BD2436-7C54-4CA6-8843-ECF87700CC46}" srcId="{647B0C44-689E-47C9-8610-937935B99399}" destId="{4661DB31-F777-4E2B-92F3-0F680C1FEF1D}" srcOrd="1" destOrd="0" parTransId="{D2F70404-9A03-43BF-BE04-623C6DBAB6CB}" sibTransId="{91086017-339B-45D9-81B4-D32665333DCA}"/>
    <dgm:cxn modelId="{464120C7-F69F-4441-A795-8FB7E14D4FC8}" srcId="{E13C8C82-68CB-45F1-855B-6D2F536663AE}" destId="{F69DFD52-E404-483A-BEA5-EC98ADB4D306}" srcOrd="1" destOrd="0" parTransId="{F51B819D-744D-468F-934F-CFF4E59FFF3E}" sibTransId="{E7DA3FFB-FDDC-41E8-85EF-8CAE40A087C4}"/>
    <dgm:cxn modelId="{28B836AC-9B6D-4BF3-9C74-4958CAFC4D29}" type="presOf" srcId="{4661DB31-F777-4E2B-92F3-0F680C1FEF1D}" destId="{12C53275-DB89-4D9A-9FC3-AB4CCBD176C1}" srcOrd="0" destOrd="0" presId="urn:microsoft.com/office/officeart/2005/8/layout/process4"/>
    <dgm:cxn modelId="{91E96307-A926-4901-A46A-65A4B2A8B54C}" type="presOf" srcId="{766D4744-8E23-4AA5-813D-647C46B6952C}" destId="{0A5638E4-4CB5-4EEB-9660-8CEC657DEADC}" srcOrd="0" destOrd="0" presId="urn:microsoft.com/office/officeart/2005/8/layout/process4"/>
    <dgm:cxn modelId="{34C18359-5C69-4E4A-9260-25B19FC7DCFD}" type="presOf" srcId="{930AD190-DEAF-46CC-BF59-62E620AD0CF0}" destId="{C676FF0F-3381-40F3-9C70-83834E40F253}" srcOrd="0" destOrd="0" presId="urn:microsoft.com/office/officeart/2005/8/layout/process4"/>
    <dgm:cxn modelId="{359B97F6-0B31-4610-90A1-F7111C696159}" type="presOf" srcId="{E13C8C82-68CB-45F1-855B-6D2F536663AE}" destId="{5C182E4C-66C1-4269-B2C3-DB478B3DE29F}" srcOrd="0" destOrd="0" presId="urn:microsoft.com/office/officeart/2005/8/layout/process4"/>
    <dgm:cxn modelId="{176AB691-294E-422E-81F6-0C1669468358}" srcId="{E13C8C82-68CB-45F1-855B-6D2F536663AE}" destId="{766D4744-8E23-4AA5-813D-647C46B6952C}" srcOrd="0" destOrd="0" parTransId="{215B9398-D188-4802-84E3-3F1D79CCD00C}" sibTransId="{31D0F460-3F98-4CDA-BA66-038D4098BAC6}"/>
    <dgm:cxn modelId="{295BAA72-84E5-429F-B7C3-A13578ECF1EC}" type="presOf" srcId="{F69DFD52-E404-483A-BEA5-EC98ADB4D306}" destId="{A5ED97F6-FCAD-4DFF-A488-3B1E76412E73}" srcOrd="0" destOrd="0" presId="urn:microsoft.com/office/officeart/2005/8/layout/process4"/>
    <dgm:cxn modelId="{14F51F80-793B-4E05-9153-A2F8FC2648C2}" srcId="{647B0C44-689E-47C9-8610-937935B99399}" destId="{930AD190-DEAF-46CC-BF59-62E620AD0CF0}" srcOrd="0" destOrd="0" parTransId="{C95C990C-D9CF-4683-B2FF-22360B4D8700}" sibTransId="{87D44C55-DECA-4C6F-9BC2-FE521331160B}"/>
    <dgm:cxn modelId="{9190838D-2369-46C5-8305-5A7409965BCD}" type="presOf" srcId="{647B0C44-689E-47C9-8610-937935B99399}" destId="{E409851C-D6FD-4F33-8B3C-A739E9E1A4DB}" srcOrd="0" destOrd="0" presId="urn:microsoft.com/office/officeart/2005/8/layout/process4"/>
    <dgm:cxn modelId="{77784C08-3537-42FC-9B9D-D89E3E7CC1D5}" srcId="{E13C8C82-68CB-45F1-855B-6D2F536663AE}" destId="{647B0C44-689E-47C9-8610-937935B99399}" srcOrd="2" destOrd="0" parTransId="{2A322397-57BD-4586-88CB-BD97B45AEE4A}" sibTransId="{7AC0F279-20B9-4538-9ACF-3446F48603D8}"/>
    <dgm:cxn modelId="{BC8D3F9E-3986-416B-87B1-AE9E2645D1C1}" srcId="{647B0C44-689E-47C9-8610-937935B99399}" destId="{4D7D75C7-AC5C-41C8-B807-7964F087D5F5}" srcOrd="2" destOrd="0" parTransId="{B2B582F5-F6E6-4E44-928D-D18E1E6BA54F}" sibTransId="{28A4C6E1-4D73-4B08-A3C8-7E62B270AFC7}"/>
    <dgm:cxn modelId="{8D496EED-CE94-451C-8F0C-CC06AFA1AF99}" type="presOf" srcId="{647B0C44-689E-47C9-8610-937935B99399}" destId="{C007AA41-0397-437B-A6A5-9D2E157C9A16}" srcOrd="1" destOrd="0" presId="urn:microsoft.com/office/officeart/2005/8/layout/process4"/>
    <dgm:cxn modelId="{68624E79-7CFC-46C4-9B85-42F7425CEC7A}" type="presOf" srcId="{4D7D75C7-AC5C-41C8-B807-7964F087D5F5}" destId="{7F15FE92-A6AA-4CBE-80A1-25798FEEA4EF}" srcOrd="0" destOrd="0" presId="urn:microsoft.com/office/officeart/2005/8/layout/process4"/>
    <dgm:cxn modelId="{D4A2DBF8-D302-462A-91D4-6B77ECF28854}" type="presParOf" srcId="{5C182E4C-66C1-4269-B2C3-DB478B3DE29F}" destId="{F6624F5A-AE71-420B-BF79-B6522EE3F638}" srcOrd="0" destOrd="0" presId="urn:microsoft.com/office/officeart/2005/8/layout/process4"/>
    <dgm:cxn modelId="{59F60102-3286-491B-84C2-802554C6C5DF}" type="presParOf" srcId="{F6624F5A-AE71-420B-BF79-B6522EE3F638}" destId="{E409851C-D6FD-4F33-8B3C-A739E9E1A4DB}" srcOrd="0" destOrd="0" presId="urn:microsoft.com/office/officeart/2005/8/layout/process4"/>
    <dgm:cxn modelId="{49479E43-A629-4D72-AA35-17DE1232E218}" type="presParOf" srcId="{F6624F5A-AE71-420B-BF79-B6522EE3F638}" destId="{C007AA41-0397-437B-A6A5-9D2E157C9A16}" srcOrd="1" destOrd="0" presId="urn:microsoft.com/office/officeart/2005/8/layout/process4"/>
    <dgm:cxn modelId="{B3EC77C1-3EA5-4DAB-A5C1-B008545729BE}" type="presParOf" srcId="{F6624F5A-AE71-420B-BF79-B6522EE3F638}" destId="{66265CFF-61F8-42C0-8163-9D454CF8836A}" srcOrd="2" destOrd="0" presId="urn:microsoft.com/office/officeart/2005/8/layout/process4"/>
    <dgm:cxn modelId="{0AED236B-4123-4BC8-9E24-10B1EBB67AE5}" type="presParOf" srcId="{66265CFF-61F8-42C0-8163-9D454CF8836A}" destId="{C676FF0F-3381-40F3-9C70-83834E40F253}" srcOrd="0" destOrd="0" presId="urn:microsoft.com/office/officeart/2005/8/layout/process4"/>
    <dgm:cxn modelId="{8ACEECE8-9B7E-477E-8124-28697EA18CE2}" type="presParOf" srcId="{66265CFF-61F8-42C0-8163-9D454CF8836A}" destId="{12C53275-DB89-4D9A-9FC3-AB4CCBD176C1}" srcOrd="1" destOrd="0" presId="urn:microsoft.com/office/officeart/2005/8/layout/process4"/>
    <dgm:cxn modelId="{08F96B06-9405-4208-B4D6-F9EEB8E8AD1D}" type="presParOf" srcId="{66265CFF-61F8-42C0-8163-9D454CF8836A}" destId="{7F15FE92-A6AA-4CBE-80A1-25798FEEA4EF}" srcOrd="2" destOrd="0" presId="urn:microsoft.com/office/officeart/2005/8/layout/process4"/>
    <dgm:cxn modelId="{4BA5DBAD-E3D5-4C6E-8563-20E4D17F7885}" type="presParOf" srcId="{5C182E4C-66C1-4269-B2C3-DB478B3DE29F}" destId="{9277831B-00CE-4DCC-A73D-A803096FB6AB}" srcOrd="1" destOrd="0" presId="urn:microsoft.com/office/officeart/2005/8/layout/process4"/>
    <dgm:cxn modelId="{9806CD8C-1F20-4D9E-8434-149717EC2B92}" type="presParOf" srcId="{5C182E4C-66C1-4269-B2C3-DB478B3DE29F}" destId="{E02872F0-C359-4697-A502-03F9D67F97A9}" srcOrd="2" destOrd="0" presId="urn:microsoft.com/office/officeart/2005/8/layout/process4"/>
    <dgm:cxn modelId="{A387CE08-3CAF-4E9D-9806-88CA394BAEC1}" type="presParOf" srcId="{E02872F0-C359-4697-A502-03F9D67F97A9}" destId="{A5ED97F6-FCAD-4DFF-A488-3B1E76412E73}" srcOrd="0" destOrd="0" presId="urn:microsoft.com/office/officeart/2005/8/layout/process4"/>
    <dgm:cxn modelId="{88CEC874-C8C8-48C5-94F8-EF14BC54E038}" type="presParOf" srcId="{5C182E4C-66C1-4269-B2C3-DB478B3DE29F}" destId="{893ED929-DBC8-4B09-814B-83F55D5D8CCF}" srcOrd="3" destOrd="0" presId="urn:microsoft.com/office/officeart/2005/8/layout/process4"/>
    <dgm:cxn modelId="{74FE41BD-0AD5-4414-A4FF-38AB69F4A168}" type="presParOf" srcId="{5C182E4C-66C1-4269-B2C3-DB478B3DE29F}" destId="{E6053F50-5736-48FE-9726-B0147D27E84C}" srcOrd="4" destOrd="0" presId="urn:microsoft.com/office/officeart/2005/8/layout/process4"/>
    <dgm:cxn modelId="{65810B7F-DE41-4FDD-8D4A-5208837A8C21}" type="presParOf" srcId="{E6053F50-5736-48FE-9726-B0147D27E84C}" destId="{0A5638E4-4CB5-4EEB-9660-8CEC657DEAD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BDB71DB-7BEF-42F7-9517-5A97E35135AE}"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pl-PL"/>
        </a:p>
      </dgm:t>
    </dgm:pt>
    <dgm:pt modelId="{9811C66B-3FE3-4595-9F1C-7B01ACBEE2B4}">
      <dgm:prSet phldrT="[Tekst]"/>
      <dgm:spPr/>
      <dgm:t>
        <a:bodyPr/>
        <a:lstStyle/>
        <a:p>
          <a:r>
            <a:rPr lang="pl-PL" dirty="0" smtClean="0"/>
            <a:t>Złożenie wniosku o otwarcie postępowania </a:t>
          </a:r>
          <a:endParaRPr lang="pl-PL" dirty="0"/>
        </a:p>
      </dgm:t>
    </dgm:pt>
    <dgm:pt modelId="{CCEAD315-EA19-4E34-BC45-104677DBEEAB}" type="parTrans" cxnId="{7AC713C4-4A75-4F83-81C5-60D57AE769FC}">
      <dgm:prSet/>
      <dgm:spPr/>
      <dgm:t>
        <a:bodyPr/>
        <a:lstStyle/>
        <a:p>
          <a:endParaRPr lang="pl-PL"/>
        </a:p>
      </dgm:t>
    </dgm:pt>
    <dgm:pt modelId="{80D12296-346C-4D67-9636-9B02008DA7CA}" type="sibTrans" cxnId="{7AC713C4-4A75-4F83-81C5-60D57AE769FC}">
      <dgm:prSet/>
      <dgm:spPr/>
      <dgm:t>
        <a:bodyPr/>
        <a:lstStyle/>
        <a:p>
          <a:endParaRPr lang="pl-PL"/>
        </a:p>
      </dgm:t>
    </dgm:pt>
    <dgm:pt modelId="{DE0227B6-96AD-4170-8589-1BE1574587F3}">
      <dgm:prSet phldrT="[Tekst]"/>
      <dgm:spPr/>
      <dgm:t>
        <a:bodyPr/>
        <a:lstStyle/>
        <a:p>
          <a:r>
            <a:rPr lang="pl-PL" dirty="0" smtClean="0"/>
            <a:t>Etap wstępny</a:t>
          </a:r>
          <a:endParaRPr lang="pl-PL" dirty="0"/>
        </a:p>
      </dgm:t>
    </dgm:pt>
    <dgm:pt modelId="{C5D10629-615A-4245-B700-7A5B6C76A26D}" type="parTrans" cxnId="{0379F02D-DB82-4617-9948-A35B8CAB16E3}">
      <dgm:prSet/>
      <dgm:spPr/>
      <dgm:t>
        <a:bodyPr/>
        <a:lstStyle/>
        <a:p>
          <a:endParaRPr lang="pl-PL"/>
        </a:p>
      </dgm:t>
    </dgm:pt>
    <dgm:pt modelId="{4DE7CC69-A3DD-4142-8B1A-CAF62B670AC5}" type="sibTrans" cxnId="{0379F02D-DB82-4617-9948-A35B8CAB16E3}">
      <dgm:prSet/>
      <dgm:spPr/>
      <dgm:t>
        <a:bodyPr/>
        <a:lstStyle/>
        <a:p>
          <a:endParaRPr lang="pl-PL"/>
        </a:p>
      </dgm:t>
    </dgm:pt>
    <dgm:pt modelId="{2859A81E-CDAF-4B8A-8C90-7E1A60574265}">
      <dgm:prSet phldrT="[Tekst]"/>
      <dgm:spPr/>
      <dgm:t>
        <a:bodyPr/>
        <a:lstStyle/>
        <a:p>
          <a:r>
            <a:rPr lang="pl-PL" dirty="0" smtClean="0"/>
            <a:t>Rozpoznanie wniosku</a:t>
          </a:r>
          <a:endParaRPr lang="pl-PL" dirty="0"/>
        </a:p>
      </dgm:t>
    </dgm:pt>
    <dgm:pt modelId="{741E0B8A-D4AB-49E8-ADFA-21C4856E6D32}" type="parTrans" cxnId="{53A87734-3F89-463C-965D-351696B86D6C}">
      <dgm:prSet/>
      <dgm:spPr/>
      <dgm:t>
        <a:bodyPr/>
        <a:lstStyle/>
        <a:p>
          <a:endParaRPr lang="pl-PL"/>
        </a:p>
      </dgm:t>
    </dgm:pt>
    <dgm:pt modelId="{620E7889-7E0F-49AC-80E1-7EA40E61CBBF}" type="sibTrans" cxnId="{53A87734-3F89-463C-965D-351696B86D6C}">
      <dgm:prSet/>
      <dgm:spPr/>
      <dgm:t>
        <a:bodyPr/>
        <a:lstStyle/>
        <a:p>
          <a:endParaRPr lang="pl-PL"/>
        </a:p>
      </dgm:t>
    </dgm:pt>
    <dgm:pt modelId="{A64B3706-F8EE-44A4-B30C-9A1E57A2325E}">
      <dgm:prSet phldrT="[Tekst]" phldr="1"/>
      <dgm:spPr/>
      <dgm:t>
        <a:bodyPr/>
        <a:lstStyle/>
        <a:p>
          <a:endParaRPr lang="pl-PL" dirty="0"/>
        </a:p>
      </dgm:t>
    </dgm:pt>
    <dgm:pt modelId="{C9FEA1E6-B727-4486-969B-3BC6DCB3FF4F}" type="parTrans" cxnId="{D875AE5B-4428-4897-9DE6-781101E25CEE}">
      <dgm:prSet/>
      <dgm:spPr/>
      <dgm:t>
        <a:bodyPr/>
        <a:lstStyle/>
        <a:p>
          <a:endParaRPr lang="pl-PL"/>
        </a:p>
      </dgm:t>
    </dgm:pt>
    <dgm:pt modelId="{75B7817B-5F74-4B79-80A6-A5F7F8AC2E87}" type="sibTrans" cxnId="{D875AE5B-4428-4897-9DE6-781101E25CEE}">
      <dgm:prSet/>
      <dgm:spPr/>
      <dgm:t>
        <a:bodyPr/>
        <a:lstStyle/>
        <a:p>
          <a:endParaRPr lang="pl-PL"/>
        </a:p>
      </dgm:t>
    </dgm:pt>
    <dgm:pt modelId="{709D8A8C-6996-48F6-901D-7BC467C9A387}">
      <dgm:prSet phldrT="[Tekst]"/>
      <dgm:spPr/>
      <dgm:t>
        <a:bodyPr/>
        <a:lstStyle/>
        <a:p>
          <a:r>
            <a:rPr lang="pl-PL" dirty="0" smtClean="0"/>
            <a:t>Uwzględnienie wniosku</a:t>
          </a:r>
          <a:endParaRPr lang="pl-PL" dirty="0"/>
        </a:p>
      </dgm:t>
    </dgm:pt>
    <dgm:pt modelId="{6F521B44-1019-4473-8EA9-967441BCEE7F}" type="parTrans" cxnId="{F90DB6C0-5873-4E1E-AD1C-E72B6901B7DB}">
      <dgm:prSet/>
      <dgm:spPr/>
      <dgm:t>
        <a:bodyPr/>
        <a:lstStyle/>
        <a:p>
          <a:endParaRPr lang="pl-PL"/>
        </a:p>
      </dgm:t>
    </dgm:pt>
    <dgm:pt modelId="{90CB5677-C76F-46AF-9751-23E77CAD5853}" type="sibTrans" cxnId="{F90DB6C0-5873-4E1E-AD1C-E72B6901B7DB}">
      <dgm:prSet/>
      <dgm:spPr/>
      <dgm:t>
        <a:bodyPr/>
        <a:lstStyle/>
        <a:p>
          <a:endParaRPr lang="pl-PL"/>
        </a:p>
      </dgm:t>
    </dgm:pt>
    <dgm:pt modelId="{02042404-4192-4BCD-8BAA-EEBB47265362}">
      <dgm:prSet phldrT="[Tekst]" custT="1"/>
      <dgm:spPr/>
      <dgm:t>
        <a:bodyPr/>
        <a:lstStyle/>
        <a:p>
          <a:pPr algn="l"/>
          <a:r>
            <a:rPr lang="pl-PL" sz="1600" dirty="0" smtClean="0"/>
            <a:t>post. o zatwierdzeniu układu</a:t>
          </a:r>
          <a:endParaRPr lang="pl-PL" sz="1600" dirty="0"/>
        </a:p>
      </dgm:t>
    </dgm:pt>
    <dgm:pt modelId="{31B61F81-4BC2-495C-9505-4EFED1C4BF5B}" type="parTrans" cxnId="{07D2F024-CE44-4A4C-AC1E-F12AA7A14C47}">
      <dgm:prSet/>
      <dgm:spPr/>
      <dgm:t>
        <a:bodyPr/>
        <a:lstStyle/>
        <a:p>
          <a:endParaRPr lang="pl-PL"/>
        </a:p>
      </dgm:t>
    </dgm:pt>
    <dgm:pt modelId="{C5BD40B2-A7B7-47FE-AD2C-02074806DAF1}" type="sibTrans" cxnId="{07D2F024-CE44-4A4C-AC1E-F12AA7A14C47}">
      <dgm:prSet/>
      <dgm:spPr/>
      <dgm:t>
        <a:bodyPr/>
        <a:lstStyle/>
        <a:p>
          <a:endParaRPr lang="pl-PL"/>
        </a:p>
      </dgm:t>
    </dgm:pt>
    <dgm:pt modelId="{876E19F6-2DC1-48B1-B6A2-4E8E59B35798}">
      <dgm:prSet phldrT="[Tekst]"/>
      <dgm:spPr/>
      <dgm:t>
        <a:bodyPr/>
        <a:lstStyle/>
        <a:p>
          <a:pPr algn="l"/>
          <a:endParaRPr lang="pl-PL" sz="1200" dirty="0"/>
        </a:p>
      </dgm:t>
    </dgm:pt>
    <dgm:pt modelId="{DF718A61-56C8-4E72-A362-B8702FE0914F}" type="parTrans" cxnId="{B2709AD6-3E45-45FE-B5EE-9A716EE65492}">
      <dgm:prSet/>
      <dgm:spPr/>
      <dgm:t>
        <a:bodyPr/>
        <a:lstStyle/>
        <a:p>
          <a:endParaRPr lang="pl-PL"/>
        </a:p>
      </dgm:t>
    </dgm:pt>
    <dgm:pt modelId="{6CFD9AF9-F778-4D1C-AE05-3E21154FD189}" type="sibTrans" cxnId="{B2709AD6-3E45-45FE-B5EE-9A716EE65492}">
      <dgm:prSet/>
      <dgm:spPr/>
      <dgm:t>
        <a:bodyPr/>
        <a:lstStyle/>
        <a:p>
          <a:endParaRPr lang="pl-PL"/>
        </a:p>
      </dgm:t>
    </dgm:pt>
    <dgm:pt modelId="{26FC8F02-9289-4DC9-B2F9-86B0BFD1EBC9}">
      <dgm:prSet phldrT="[Tekst]"/>
      <dgm:spPr/>
      <dgm:t>
        <a:bodyPr/>
        <a:lstStyle/>
        <a:p>
          <a:pPr algn="l"/>
          <a:endParaRPr lang="pl-PL" sz="1200" dirty="0"/>
        </a:p>
      </dgm:t>
    </dgm:pt>
    <dgm:pt modelId="{A8FDC364-4BE6-45C0-95EB-F228B718B562}" type="parTrans" cxnId="{4C4B392F-5D4B-447E-B790-B3797E289DE4}">
      <dgm:prSet/>
      <dgm:spPr/>
      <dgm:t>
        <a:bodyPr/>
        <a:lstStyle/>
        <a:p>
          <a:endParaRPr lang="pl-PL"/>
        </a:p>
      </dgm:t>
    </dgm:pt>
    <dgm:pt modelId="{9FC0C583-7B60-43DF-90C4-524F7C950638}" type="sibTrans" cxnId="{4C4B392F-5D4B-447E-B790-B3797E289DE4}">
      <dgm:prSet/>
      <dgm:spPr/>
      <dgm:t>
        <a:bodyPr/>
        <a:lstStyle/>
        <a:p>
          <a:endParaRPr lang="pl-PL"/>
        </a:p>
      </dgm:t>
    </dgm:pt>
    <dgm:pt modelId="{1BE13738-75F3-4B9C-92DE-61FF5D1958A8}">
      <dgm:prSet phldrT="[Tekst]" custT="1"/>
      <dgm:spPr/>
      <dgm:t>
        <a:bodyPr/>
        <a:lstStyle/>
        <a:p>
          <a:pPr algn="l"/>
          <a:r>
            <a:rPr lang="pl-PL" sz="1600" dirty="0" smtClean="0"/>
            <a:t>post. o odmowie zatwierdzenia układu</a:t>
          </a:r>
          <a:endParaRPr lang="pl-PL" sz="1600" dirty="0"/>
        </a:p>
      </dgm:t>
    </dgm:pt>
    <dgm:pt modelId="{7AA82FFE-F496-4000-AB39-8D71B3465936}" type="parTrans" cxnId="{2D59986C-57F5-45A9-8C24-7677D3317F34}">
      <dgm:prSet/>
      <dgm:spPr/>
      <dgm:t>
        <a:bodyPr/>
        <a:lstStyle/>
        <a:p>
          <a:endParaRPr lang="pl-PL"/>
        </a:p>
      </dgm:t>
    </dgm:pt>
    <dgm:pt modelId="{0760C5E4-ED62-4B1E-B8EC-6826BB65CA7D}" type="sibTrans" cxnId="{2D59986C-57F5-45A9-8C24-7677D3317F34}">
      <dgm:prSet/>
      <dgm:spPr/>
      <dgm:t>
        <a:bodyPr/>
        <a:lstStyle/>
        <a:p>
          <a:endParaRPr lang="pl-PL"/>
        </a:p>
      </dgm:t>
    </dgm:pt>
    <dgm:pt modelId="{8C2ACF8D-83BA-4209-A234-F0BB98F301BB}">
      <dgm:prSet phldrT="[Tekst]" custT="1"/>
      <dgm:spPr/>
      <dgm:t>
        <a:bodyPr/>
        <a:lstStyle/>
        <a:p>
          <a:pPr algn="l"/>
          <a:r>
            <a:rPr lang="pl-PL" sz="1600" dirty="0" smtClean="0"/>
            <a:t>post. o umorzeniu postępowania</a:t>
          </a:r>
          <a:endParaRPr lang="pl-PL" sz="1600" dirty="0"/>
        </a:p>
      </dgm:t>
    </dgm:pt>
    <dgm:pt modelId="{6C136644-5B3F-424C-9A46-7A0C2B51BDE5}" type="parTrans" cxnId="{0DAF59A7-BCC1-4B53-A711-AFB7C2F5C0AF}">
      <dgm:prSet/>
      <dgm:spPr/>
      <dgm:t>
        <a:bodyPr/>
        <a:lstStyle/>
        <a:p>
          <a:endParaRPr lang="pl-PL"/>
        </a:p>
      </dgm:t>
    </dgm:pt>
    <dgm:pt modelId="{AFF79741-5866-4884-B2CA-CE65430ED99A}" type="sibTrans" cxnId="{0DAF59A7-BCC1-4B53-A711-AFB7C2F5C0AF}">
      <dgm:prSet/>
      <dgm:spPr/>
      <dgm:t>
        <a:bodyPr/>
        <a:lstStyle/>
        <a:p>
          <a:endParaRPr lang="pl-PL"/>
        </a:p>
      </dgm:t>
    </dgm:pt>
    <dgm:pt modelId="{D10C578B-FBBF-4CBF-8002-2093E47A8724}" type="pres">
      <dgm:prSet presAssocID="{BBDB71DB-7BEF-42F7-9517-5A97E35135AE}" presName="rootnode" presStyleCnt="0">
        <dgm:presLayoutVars>
          <dgm:chMax/>
          <dgm:chPref/>
          <dgm:dir/>
          <dgm:animLvl val="lvl"/>
        </dgm:presLayoutVars>
      </dgm:prSet>
      <dgm:spPr/>
      <dgm:t>
        <a:bodyPr/>
        <a:lstStyle/>
        <a:p>
          <a:endParaRPr lang="pl-PL"/>
        </a:p>
      </dgm:t>
    </dgm:pt>
    <dgm:pt modelId="{F5419C96-0066-4090-B3BE-B4B090234C1A}" type="pres">
      <dgm:prSet presAssocID="{9811C66B-3FE3-4595-9F1C-7B01ACBEE2B4}" presName="composite" presStyleCnt="0"/>
      <dgm:spPr/>
    </dgm:pt>
    <dgm:pt modelId="{11ADC554-5FBD-41A2-BC55-5CD192555DB0}" type="pres">
      <dgm:prSet presAssocID="{9811C66B-3FE3-4595-9F1C-7B01ACBEE2B4}" presName="bentUpArrow1" presStyleLbl="alignImgPlace1" presStyleIdx="0" presStyleCnt="2"/>
      <dgm:spPr/>
    </dgm:pt>
    <dgm:pt modelId="{17857C1E-EEB0-4609-8278-5D308D8B3294}" type="pres">
      <dgm:prSet presAssocID="{9811C66B-3FE3-4595-9F1C-7B01ACBEE2B4}" presName="ParentText" presStyleLbl="node1" presStyleIdx="0" presStyleCnt="3">
        <dgm:presLayoutVars>
          <dgm:chMax val="1"/>
          <dgm:chPref val="1"/>
          <dgm:bulletEnabled val="1"/>
        </dgm:presLayoutVars>
      </dgm:prSet>
      <dgm:spPr/>
      <dgm:t>
        <a:bodyPr/>
        <a:lstStyle/>
        <a:p>
          <a:endParaRPr lang="pl-PL"/>
        </a:p>
      </dgm:t>
    </dgm:pt>
    <dgm:pt modelId="{BEB402AF-F632-4993-AEB3-5F7248DF7CF7}" type="pres">
      <dgm:prSet presAssocID="{9811C66B-3FE3-4595-9F1C-7B01ACBEE2B4}" presName="ChildText" presStyleLbl="revTx" presStyleIdx="0" presStyleCnt="3">
        <dgm:presLayoutVars>
          <dgm:chMax val="0"/>
          <dgm:chPref val="0"/>
          <dgm:bulletEnabled val="1"/>
        </dgm:presLayoutVars>
      </dgm:prSet>
      <dgm:spPr/>
      <dgm:t>
        <a:bodyPr/>
        <a:lstStyle/>
        <a:p>
          <a:endParaRPr lang="pl-PL"/>
        </a:p>
      </dgm:t>
    </dgm:pt>
    <dgm:pt modelId="{7114073A-BE24-4946-BF99-4FF893A18727}" type="pres">
      <dgm:prSet presAssocID="{80D12296-346C-4D67-9636-9B02008DA7CA}" presName="sibTrans" presStyleCnt="0"/>
      <dgm:spPr/>
    </dgm:pt>
    <dgm:pt modelId="{2BEE68AA-E3B8-4BD4-8488-DE5637B4ACE4}" type="pres">
      <dgm:prSet presAssocID="{2859A81E-CDAF-4B8A-8C90-7E1A60574265}" presName="composite" presStyleCnt="0"/>
      <dgm:spPr/>
    </dgm:pt>
    <dgm:pt modelId="{475D4FE6-D64F-4DE1-A047-D4AC3B4181C8}" type="pres">
      <dgm:prSet presAssocID="{2859A81E-CDAF-4B8A-8C90-7E1A60574265}" presName="bentUpArrow1" presStyleLbl="alignImgPlace1" presStyleIdx="1" presStyleCnt="2"/>
      <dgm:spPr/>
    </dgm:pt>
    <dgm:pt modelId="{442DFC71-3644-49FE-8158-7EC7D3E75105}" type="pres">
      <dgm:prSet presAssocID="{2859A81E-CDAF-4B8A-8C90-7E1A60574265}" presName="ParentText" presStyleLbl="node1" presStyleIdx="1" presStyleCnt="3">
        <dgm:presLayoutVars>
          <dgm:chMax val="1"/>
          <dgm:chPref val="1"/>
          <dgm:bulletEnabled val="1"/>
        </dgm:presLayoutVars>
      </dgm:prSet>
      <dgm:spPr/>
      <dgm:t>
        <a:bodyPr/>
        <a:lstStyle/>
        <a:p>
          <a:endParaRPr lang="pl-PL"/>
        </a:p>
      </dgm:t>
    </dgm:pt>
    <dgm:pt modelId="{82437FC4-965D-4A3C-9573-E71B782D5DE2}" type="pres">
      <dgm:prSet presAssocID="{2859A81E-CDAF-4B8A-8C90-7E1A60574265}" presName="ChildText" presStyleLbl="revTx" presStyleIdx="1" presStyleCnt="3">
        <dgm:presLayoutVars>
          <dgm:chMax val="0"/>
          <dgm:chPref val="0"/>
          <dgm:bulletEnabled val="1"/>
        </dgm:presLayoutVars>
      </dgm:prSet>
      <dgm:spPr/>
      <dgm:t>
        <a:bodyPr/>
        <a:lstStyle/>
        <a:p>
          <a:endParaRPr lang="pl-PL"/>
        </a:p>
      </dgm:t>
    </dgm:pt>
    <dgm:pt modelId="{19E88AA7-6D98-4200-8E1E-E56641A5F03F}" type="pres">
      <dgm:prSet presAssocID="{620E7889-7E0F-49AC-80E1-7EA40E61CBBF}" presName="sibTrans" presStyleCnt="0"/>
      <dgm:spPr/>
    </dgm:pt>
    <dgm:pt modelId="{02CD27D9-DCC6-4B68-9562-5E2DA9DB487D}" type="pres">
      <dgm:prSet presAssocID="{709D8A8C-6996-48F6-901D-7BC467C9A387}" presName="composite" presStyleCnt="0"/>
      <dgm:spPr/>
    </dgm:pt>
    <dgm:pt modelId="{A79BE3FE-F370-4A3D-B681-CC083A9DA6DD}" type="pres">
      <dgm:prSet presAssocID="{709D8A8C-6996-48F6-901D-7BC467C9A387}" presName="ParentText" presStyleLbl="node1" presStyleIdx="2" presStyleCnt="3">
        <dgm:presLayoutVars>
          <dgm:chMax val="1"/>
          <dgm:chPref val="1"/>
          <dgm:bulletEnabled val="1"/>
        </dgm:presLayoutVars>
      </dgm:prSet>
      <dgm:spPr/>
      <dgm:t>
        <a:bodyPr/>
        <a:lstStyle/>
        <a:p>
          <a:endParaRPr lang="pl-PL"/>
        </a:p>
      </dgm:t>
    </dgm:pt>
    <dgm:pt modelId="{59CB1B54-E0CB-4156-8446-46736400C854}" type="pres">
      <dgm:prSet presAssocID="{709D8A8C-6996-48F6-901D-7BC467C9A387}" presName="FinalChildText" presStyleLbl="revTx" presStyleIdx="2" presStyleCnt="3" custScaleX="142917">
        <dgm:presLayoutVars>
          <dgm:chMax val="0"/>
          <dgm:chPref val="0"/>
          <dgm:bulletEnabled val="1"/>
        </dgm:presLayoutVars>
      </dgm:prSet>
      <dgm:spPr/>
      <dgm:t>
        <a:bodyPr/>
        <a:lstStyle/>
        <a:p>
          <a:endParaRPr lang="pl-PL"/>
        </a:p>
      </dgm:t>
    </dgm:pt>
  </dgm:ptLst>
  <dgm:cxnLst>
    <dgm:cxn modelId="{81F89DA3-9D2C-44DC-A77A-FE6CCBCFDB36}" type="presOf" srcId="{2859A81E-CDAF-4B8A-8C90-7E1A60574265}" destId="{442DFC71-3644-49FE-8158-7EC7D3E75105}" srcOrd="0" destOrd="0" presId="urn:microsoft.com/office/officeart/2005/8/layout/StepDownProcess"/>
    <dgm:cxn modelId="{B36820C4-38CC-4D5E-A252-6D02078551F7}" type="presOf" srcId="{9811C66B-3FE3-4595-9F1C-7B01ACBEE2B4}" destId="{17857C1E-EEB0-4609-8278-5D308D8B3294}" srcOrd="0" destOrd="0" presId="urn:microsoft.com/office/officeart/2005/8/layout/StepDownProcess"/>
    <dgm:cxn modelId="{98BEABEE-78FA-49BE-88B0-9FB524763537}" type="presOf" srcId="{DE0227B6-96AD-4170-8589-1BE1574587F3}" destId="{BEB402AF-F632-4993-AEB3-5F7248DF7CF7}" srcOrd="0" destOrd="0" presId="urn:microsoft.com/office/officeart/2005/8/layout/StepDownProcess"/>
    <dgm:cxn modelId="{93B5B0B4-EAD3-4C38-BC4A-D50DB3947702}" type="presOf" srcId="{709D8A8C-6996-48F6-901D-7BC467C9A387}" destId="{A79BE3FE-F370-4A3D-B681-CC083A9DA6DD}" srcOrd="0" destOrd="0" presId="urn:microsoft.com/office/officeart/2005/8/layout/StepDownProcess"/>
    <dgm:cxn modelId="{C78A3BF0-ED68-42DF-917E-4AF0E4D42ABD}" type="presOf" srcId="{A64B3706-F8EE-44A4-B30C-9A1E57A2325E}" destId="{82437FC4-965D-4A3C-9573-E71B782D5DE2}" srcOrd="0" destOrd="0" presId="urn:microsoft.com/office/officeart/2005/8/layout/StepDownProcess"/>
    <dgm:cxn modelId="{2D59986C-57F5-45A9-8C24-7677D3317F34}" srcId="{709D8A8C-6996-48F6-901D-7BC467C9A387}" destId="{1BE13738-75F3-4B9C-92DE-61FF5D1958A8}" srcOrd="1" destOrd="0" parTransId="{7AA82FFE-F496-4000-AB39-8D71B3465936}" sibTransId="{0760C5E4-ED62-4B1E-B8EC-6826BB65CA7D}"/>
    <dgm:cxn modelId="{4C4B392F-5D4B-447E-B790-B3797E289DE4}" srcId="{709D8A8C-6996-48F6-901D-7BC467C9A387}" destId="{26FC8F02-9289-4DC9-B2F9-86B0BFD1EBC9}" srcOrd="3" destOrd="0" parTransId="{A8FDC364-4BE6-45C0-95EB-F228B718B562}" sibTransId="{9FC0C583-7B60-43DF-90C4-524F7C950638}"/>
    <dgm:cxn modelId="{7AC713C4-4A75-4F83-81C5-60D57AE769FC}" srcId="{BBDB71DB-7BEF-42F7-9517-5A97E35135AE}" destId="{9811C66B-3FE3-4595-9F1C-7B01ACBEE2B4}" srcOrd="0" destOrd="0" parTransId="{CCEAD315-EA19-4E34-BC45-104677DBEEAB}" sibTransId="{80D12296-346C-4D67-9636-9B02008DA7CA}"/>
    <dgm:cxn modelId="{07D2F024-CE44-4A4C-AC1E-F12AA7A14C47}" srcId="{709D8A8C-6996-48F6-901D-7BC467C9A387}" destId="{02042404-4192-4BCD-8BAA-EEBB47265362}" srcOrd="0" destOrd="0" parTransId="{31B61F81-4BC2-495C-9505-4EFED1C4BF5B}" sibTransId="{C5BD40B2-A7B7-47FE-AD2C-02074806DAF1}"/>
    <dgm:cxn modelId="{20F02C4C-8504-4694-9956-F1EC5402A000}" type="presOf" srcId="{02042404-4192-4BCD-8BAA-EEBB47265362}" destId="{59CB1B54-E0CB-4156-8446-46736400C854}" srcOrd="0" destOrd="0" presId="urn:microsoft.com/office/officeart/2005/8/layout/StepDownProcess"/>
    <dgm:cxn modelId="{F90DB6C0-5873-4E1E-AD1C-E72B6901B7DB}" srcId="{BBDB71DB-7BEF-42F7-9517-5A97E35135AE}" destId="{709D8A8C-6996-48F6-901D-7BC467C9A387}" srcOrd="2" destOrd="0" parTransId="{6F521B44-1019-4473-8EA9-967441BCEE7F}" sibTransId="{90CB5677-C76F-46AF-9751-23E77CAD5853}"/>
    <dgm:cxn modelId="{0BEF3102-D4AE-4341-8B8C-42CEEBE0C947}" type="presOf" srcId="{1BE13738-75F3-4B9C-92DE-61FF5D1958A8}" destId="{59CB1B54-E0CB-4156-8446-46736400C854}" srcOrd="0" destOrd="1" presId="urn:microsoft.com/office/officeart/2005/8/layout/StepDownProcess"/>
    <dgm:cxn modelId="{0DAF59A7-BCC1-4B53-A711-AFB7C2F5C0AF}" srcId="{709D8A8C-6996-48F6-901D-7BC467C9A387}" destId="{8C2ACF8D-83BA-4209-A234-F0BB98F301BB}" srcOrd="2" destOrd="0" parTransId="{6C136644-5B3F-424C-9A46-7A0C2B51BDE5}" sibTransId="{AFF79741-5866-4884-B2CA-CE65430ED99A}"/>
    <dgm:cxn modelId="{170B3D55-17F7-48BF-A706-EB549A473198}" type="presOf" srcId="{26FC8F02-9289-4DC9-B2F9-86B0BFD1EBC9}" destId="{59CB1B54-E0CB-4156-8446-46736400C854}" srcOrd="0" destOrd="3" presId="urn:microsoft.com/office/officeart/2005/8/layout/StepDownProcess"/>
    <dgm:cxn modelId="{B2709AD6-3E45-45FE-B5EE-9A716EE65492}" srcId="{709D8A8C-6996-48F6-901D-7BC467C9A387}" destId="{876E19F6-2DC1-48B1-B6A2-4E8E59B35798}" srcOrd="4" destOrd="0" parTransId="{DF718A61-56C8-4E72-A362-B8702FE0914F}" sibTransId="{6CFD9AF9-F778-4D1C-AE05-3E21154FD189}"/>
    <dgm:cxn modelId="{0379F02D-DB82-4617-9948-A35B8CAB16E3}" srcId="{9811C66B-3FE3-4595-9F1C-7B01ACBEE2B4}" destId="{DE0227B6-96AD-4170-8589-1BE1574587F3}" srcOrd="0" destOrd="0" parTransId="{C5D10629-615A-4245-B700-7A5B6C76A26D}" sibTransId="{4DE7CC69-A3DD-4142-8B1A-CAF62B670AC5}"/>
    <dgm:cxn modelId="{00B04F43-1ADD-4BCB-BBF8-2E001C7704B7}" type="presOf" srcId="{876E19F6-2DC1-48B1-B6A2-4E8E59B35798}" destId="{59CB1B54-E0CB-4156-8446-46736400C854}" srcOrd="0" destOrd="4" presId="urn:microsoft.com/office/officeart/2005/8/layout/StepDownProcess"/>
    <dgm:cxn modelId="{4D3FC88C-1B7A-4920-B28F-B56C0F375AE9}" type="presOf" srcId="{8C2ACF8D-83BA-4209-A234-F0BB98F301BB}" destId="{59CB1B54-E0CB-4156-8446-46736400C854}" srcOrd="0" destOrd="2" presId="urn:microsoft.com/office/officeart/2005/8/layout/StepDownProcess"/>
    <dgm:cxn modelId="{53A87734-3F89-463C-965D-351696B86D6C}" srcId="{BBDB71DB-7BEF-42F7-9517-5A97E35135AE}" destId="{2859A81E-CDAF-4B8A-8C90-7E1A60574265}" srcOrd="1" destOrd="0" parTransId="{741E0B8A-D4AB-49E8-ADFA-21C4856E6D32}" sibTransId="{620E7889-7E0F-49AC-80E1-7EA40E61CBBF}"/>
    <dgm:cxn modelId="{EC830DD6-7853-4D8B-A317-16B496222F4A}" type="presOf" srcId="{BBDB71DB-7BEF-42F7-9517-5A97E35135AE}" destId="{D10C578B-FBBF-4CBF-8002-2093E47A8724}" srcOrd="0" destOrd="0" presId="urn:microsoft.com/office/officeart/2005/8/layout/StepDownProcess"/>
    <dgm:cxn modelId="{D875AE5B-4428-4897-9DE6-781101E25CEE}" srcId="{2859A81E-CDAF-4B8A-8C90-7E1A60574265}" destId="{A64B3706-F8EE-44A4-B30C-9A1E57A2325E}" srcOrd="0" destOrd="0" parTransId="{C9FEA1E6-B727-4486-969B-3BC6DCB3FF4F}" sibTransId="{75B7817B-5F74-4B79-80A6-A5F7F8AC2E87}"/>
    <dgm:cxn modelId="{39CDF9D3-3D50-4B79-8D9B-619FB4916F2E}" type="presParOf" srcId="{D10C578B-FBBF-4CBF-8002-2093E47A8724}" destId="{F5419C96-0066-4090-B3BE-B4B090234C1A}" srcOrd="0" destOrd="0" presId="urn:microsoft.com/office/officeart/2005/8/layout/StepDownProcess"/>
    <dgm:cxn modelId="{03672B12-945F-46F8-9F5D-4087C92EAED8}" type="presParOf" srcId="{F5419C96-0066-4090-B3BE-B4B090234C1A}" destId="{11ADC554-5FBD-41A2-BC55-5CD192555DB0}" srcOrd="0" destOrd="0" presId="urn:microsoft.com/office/officeart/2005/8/layout/StepDownProcess"/>
    <dgm:cxn modelId="{13778E33-A280-4C97-9059-4F4C428E0017}" type="presParOf" srcId="{F5419C96-0066-4090-B3BE-B4B090234C1A}" destId="{17857C1E-EEB0-4609-8278-5D308D8B3294}" srcOrd="1" destOrd="0" presId="urn:microsoft.com/office/officeart/2005/8/layout/StepDownProcess"/>
    <dgm:cxn modelId="{F42D3BC3-CEE4-432C-8DD3-9444E1C20F95}" type="presParOf" srcId="{F5419C96-0066-4090-B3BE-B4B090234C1A}" destId="{BEB402AF-F632-4993-AEB3-5F7248DF7CF7}" srcOrd="2" destOrd="0" presId="urn:microsoft.com/office/officeart/2005/8/layout/StepDownProcess"/>
    <dgm:cxn modelId="{AB2ECFE6-FA02-46E2-AB26-2528957A03ED}" type="presParOf" srcId="{D10C578B-FBBF-4CBF-8002-2093E47A8724}" destId="{7114073A-BE24-4946-BF99-4FF893A18727}" srcOrd="1" destOrd="0" presId="urn:microsoft.com/office/officeart/2005/8/layout/StepDownProcess"/>
    <dgm:cxn modelId="{0BA374D8-1007-4FDC-85CD-E66B7041CE14}" type="presParOf" srcId="{D10C578B-FBBF-4CBF-8002-2093E47A8724}" destId="{2BEE68AA-E3B8-4BD4-8488-DE5637B4ACE4}" srcOrd="2" destOrd="0" presId="urn:microsoft.com/office/officeart/2005/8/layout/StepDownProcess"/>
    <dgm:cxn modelId="{E94E7C0A-37D6-439F-B588-88D25292C091}" type="presParOf" srcId="{2BEE68AA-E3B8-4BD4-8488-DE5637B4ACE4}" destId="{475D4FE6-D64F-4DE1-A047-D4AC3B4181C8}" srcOrd="0" destOrd="0" presId="urn:microsoft.com/office/officeart/2005/8/layout/StepDownProcess"/>
    <dgm:cxn modelId="{F2EE760B-A78B-4739-AFA1-872C0409856E}" type="presParOf" srcId="{2BEE68AA-E3B8-4BD4-8488-DE5637B4ACE4}" destId="{442DFC71-3644-49FE-8158-7EC7D3E75105}" srcOrd="1" destOrd="0" presId="urn:microsoft.com/office/officeart/2005/8/layout/StepDownProcess"/>
    <dgm:cxn modelId="{7A08B5E7-8281-47D4-B07F-FF450F301180}" type="presParOf" srcId="{2BEE68AA-E3B8-4BD4-8488-DE5637B4ACE4}" destId="{82437FC4-965D-4A3C-9573-E71B782D5DE2}" srcOrd="2" destOrd="0" presId="urn:microsoft.com/office/officeart/2005/8/layout/StepDownProcess"/>
    <dgm:cxn modelId="{A858AF20-43C9-441E-B860-3F49C8B8DCF9}" type="presParOf" srcId="{D10C578B-FBBF-4CBF-8002-2093E47A8724}" destId="{19E88AA7-6D98-4200-8E1E-E56641A5F03F}" srcOrd="3" destOrd="0" presId="urn:microsoft.com/office/officeart/2005/8/layout/StepDownProcess"/>
    <dgm:cxn modelId="{D90F8A6F-789A-4C40-8601-E44443E44FEE}" type="presParOf" srcId="{D10C578B-FBBF-4CBF-8002-2093E47A8724}" destId="{02CD27D9-DCC6-4B68-9562-5E2DA9DB487D}" srcOrd="4" destOrd="0" presId="urn:microsoft.com/office/officeart/2005/8/layout/StepDownProcess"/>
    <dgm:cxn modelId="{6F9F5CED-7D43-41CC-91B5-B03BBE1D84DB}" type="presParOf" srcId="{02CD27D9-DCC6-4B68-9562-5E2DA9DB487D}" destId="{A79BE3FE-F370-4A3D-B681-CC083A9DA6DD}" srcOrd="0" destOrd="0" presId="urn:microsoft.com/office/officeart/2005/8/layout/StepDownProcess"/>
    <dgm:cxn modelId="{46CA3D50-EA14-46CF-AFF3-A474AA3D546A}" type="presParOf" srcId="{02CD27D9-DCC6-4B68-9562-5E2DA9DB487D}" destId="{59CB1B54-E0CB-4156-8446-46736400C854}"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482FA-BE49-4280-83DA-CA1330227938}">
      <dsp:nvSpPr>
        <dsp:cNvPr id="0" name=""/>
        <dsp:cNvSpPr/>
      </dsp:nvSpPr>
      <dsp:spPr>
        <a:xfrm>
          <a:off x="3291" y="3428"/>
          <a:ext cx="8908817" cy="17310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pl-PL" sz="4400" kern="1200" dirty="0" smtClean="0">
              <a:latin typeface="Times New Roman" panose="02020603050405020304" pitchFamily="18" charset="0"/>
              <a:cs typeface="Times New Roman" panose="02020603050405020304" pitchFamily="18" charset="0"/>
            </a:rPr>
            <a:t>Pierwszeństwo wniosku restrukturyzacyjnego – art. 11 </a:t>
          </a:r>
          <a:r>
            <a:rPr lang="pl-PL" sz="4400" kern="1200" dirty="0" err="1" smtClean="0">
              <a:latin typeface="Times New Roman" panose="02020603050405020304" pitchFamily="18" charset="0"/>
              <a:cs typeface="Times New Roman" panose="02020603050405020304" pitchFamily="18" charset="0"/>
            </a:rPr>
            <a:t>PrRest</a:t>
          </a:r>
          <a:endParaRPr lang="pl-PL" sz="4400" kern="1200" dirty="0">
            <a:latin typeface="Times New Roman" panose="02020603050405020304" pitchFamily="18" charset="0"/>
            <a:cs typeface="Times New Roman" panose="02020603050405020304" pitchFamily="18" charset="0"/>
          </a:endParaRPr>
        </a:p>
      </dsp:txBody>
      <dsp:txXfrm>
        <a:off x="53991" y="54128"/>
        <a:ext cx="8807417" cy="1629609"/>
      </dsp:txXfrm>
    </dsp:sp>
    <dsp:sp modelId="{FF854BCE-2F31-42B2-B256-0C65D6A4BC1C}">
      <dsp:nvSpPr>
        <dsp:cNvPr id="0" name=""/>
        <dsp:cNvSpPr/>
      </dsp:nvSpPr>
      <dsp:spPr>
        <a:xfrm>
          <a:off x="3291" y="1891188"/>
          <a:ext cx="4274864" cy="17310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latin typeface="Times New Roman" panose="02020603050405020304" pitchFamily="18" charset="0"/>
              <a:cs typeface="Times New Roman" panose="02020603050405020304" pitchFamily="18" charset="0"/>
            </a:rPr>
            <a:t>Sąd restrukturyzacyjny zawiadamia niezwłocznie sąd upadłościowy (art.12 ust.1PrRest), a ten wstrzymuje rozpoznanie wniosku o ogłoszenie upadłości (art.12 ust.2 </a:t>
          </a:r>
          <a:r>
            <a:rPr lang="pl-PL" sz="1800" kern="1200" dirty="0" err="1" smtClean="0">
              <a:latin typeface="Times New Roman" panose="02020603050405020304" pitchFamily="18" charset="0"/>
              <a:cs typeface="Times New Roman" panose="02020603050405020304" pitchFamily="18" charset="0"/>
            </a:rPr>
            <a:t>PrRest</a:t>
          </a:r>
          <a:r>
            <a:rPr lang="pl-PL" sz="1800" kern="1200" dirty="0" smtClean="0">
              <a:latin typeface="Times New Roman" panose="02020603050405020304" pitchFamily="18" charset="0"/>
              <a:cs typeface="Times New Roman" panose="02020603050405020304" pitchFamily="18" charset="0"/>
            </a:rPr>
            <a:t>), co </a:t>
          </a:r>
          <a:r>
            <a:rPr lang="pl-PL" sz="1800" b="1" kern="1200" dirty="0" smtClean="0">
              <a:latin typeface="Times New Roman" panose="02020603050405020304" pitchFamily="18" charset="0"/>
              <a:cs typeface="Times New Roman" panose="02020603050405020304" pitchFamily="18" charset="0"/>
            </a:rPr>
            <a:t>nie wyłącza możliwości zabezpieczenia majątku</a:t>
          </a:r>
          <a:endParaRPr lang="pl-PL" sz="1800" b="1" kern="1200" dirty="0">
            <a:latin typeface="Times New Roman" panose="02020603050405020304" pitchFamily="18" charset="0"/>
            <a:cs typeface="Times New Roman" panose="02020603050405020304" pitchFamily="18" charset="0"/>
          </a:endParaRPr>
        </a:p>
      </dsp:txBody>
      <dsp:txXfrm>
        <a:off x="53991" y="1941888"/>
        <a:ext cx="4173464" cy="1629609"/>
      </dsp:txXfrm>
    </dsp:sp>
    <dsp:sp modelId="{3D2BF189-8DDC-4A76-A9A9-47C5B8E4C9D2}">
      <dsp:nvSpPr>
        <dsp:cNvPr id="0" name=""/>
        <dsp:cNvSpPr/>
      </dsp:nvSpPr>
      <dsp:spPr>
        <a:xfrm>
          <a:off x="3291" y="3778949"/>
          <a:ext cx="4274864" cy="17310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pl-PL" sz="1800" kern="1200" dirty="0" smtClean="0">
              <a:latin typeface="Times New Roman" panose="02020603050405020304" pitchFamily="18" charset="0"/>
              <a:cs typeface="Times New Roman" panose="02020603050405020304" pitchFamily="18" charset="0"/>
            </a:rPr>
            <a:t>Jeżeli wspólne rozpoznanie wniosków prowadziłoby do znacznego opóźnienia ze szkodą dla wierzycieli, sąd rozpoznaje niosek o ogłoszenie upadłości i zawiadamia sąd restrukturyzacyjny </a:t>
          </a:r>
          <a:r>
            <a:rPr lang="pl-PL" sz="1800" kern="1200" smtClean="0">
              <a:latin typeface="Times New Roman" panose="02020603050405020304" pitchFamily="18" charset="0"/>
              <a:cs typeface="Times New Roman" panose="02020603050405020304" pitchFamily="18" charset="0"/>
            </a:rPr>
            <a:t>art.12 ust.</a:t>
          </a:r>
          <a:endParaRPr lang="pl-PL" sz="1800" kern="1200" dirty="0">
            <a:latin typeface="Times New Roman" panose="02020603050405020304" pitchFamily="18" charset="0"/>
            <a:cs typeface="Times New Roman" panose="02020603050405020304" pitchFamily="18" charset="0"/>
          </a:endParaRPr>
        </a:p>
      </dsp:txBody>
      <dsp:txXfrm>
        <a:off x="53991" y="3829649"/>
        <a:ext cx="4173464" cy="1629609"/>
      </dsp:txXfrm>
    </dsp:sp>
    <dsp:sp modelId="{3865E46C-1BE6-4432-AEC0-DF0378D17B4B}">
      <dsp:nvSpPr>
        <dsp:cNvPr id="0" name=""/>
        <dsp:cNvSpPr/>
      </dsp:nvSpPr>
      <dsp:spPr>
        <a:xfrm>
          <a:off x="4637244" y="1891188"/>
          <a:ext cx="4274864" cy="17310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latin typeface="Times New Roman" panose="02020603050405020304" pitchFamily="18" charset="0"/>
              <a:cs typeface="Times New Roman" panose="02020603050405020304" pitchFamily="18" charset="0"/>
            </a:rPr>
            <a:t>Interes ogółu wierzycieli uzasadnia </a:t>
          </a:r>
          <a:r>
            <a:rPr lang="pl-PL" sz="1800" b="1" kern="1200" dirty="0" smtClean="0">
              <a:latin typeface="Times New Roman" panose="02020603050405020304" pitchFamily="18" charset="0"/>
              <a:cs typeface="Times New Roman" panose="02020603050405020304" pitchFamily="18" charset="0"/>
            </a:rPr>
            <a:t>wspólne</a:t>
          </a:r>
          <a:r>
            <a:rPr lang="pl-PL" sz="1800" kern="1200" dirty="0" smtClean="0">
              <a:latin typeface="Times New Roman" panose="02020603050405020304" pitchFamily="18" charset="0"/>
              <a:cs typeface="Times New Roman" panose="02020603050405020304" pitchFamily="18" charset="0"/>
            </a:rPr>
            <a:t> rozpoznanie wniosków (art.12 ust.3 </a:t>
          </a:r>
          <a:r>
            <a:rPr lang="pl-PL" sz="1800" kern="1200" dirty="0" err="1" smtClean="0">
              <a:latin typeface="Times New Roman" panose="02020603050405020304" pitchFamily="18" charset="0"/>
              <a:cs typeface="Times New Roman" panose="02020603050405020304" pitchFamily="18" charset="0"/>
            </a:rPr>
            <a:t>PrRest</a:t>
          </a:r>
          <a:r>
            <a:rPr lang="pl-PL" sz="1800" kern="1200" dirty="0" smtClean="0">
              <a:latin typeface="Times New Roman" panose="02020603050405020304" pitchFamily="18" charset="0"/>
              <a:cs typeface="Times New Roman" panose="02020603050405020304" pitchFamily="18" charset="0"/>
            </a:rPr>
            <a:t>)</a:t>
          </a:r>
          <a:endParaRPr lang="pl-PL" sz="1800" kern="1200" dirty="0">
            <a:latin typeface="Times New Roman" panose="02020603050405020304" pitchFamily="18" charset="0"/>
            <a:cs typeface="Times New Roman" panose="02020603050405020304" pitchFamily="18" charset="0"/>
          </a:endParaRPr>
        </a:p>
      </dsp:txBody>
      <dsp:txXfrm>
        <a:off x="4687944" y="1941888"/>
        <a:ext cx="4173464" cy="1629609"/>
      </dsp:txXfrm>
    </dsp:sp>
    <dsp:sp modelId="{090CE998-B12B-453D-A101-08303397992B}">
      <dsp:nvSpPr>
        <dsp:cNvPr id="0" name=""/>
        <dsp:cNvSpPr/>
      </dsp:nvSpPr>
      <dsp:spPr>
        <a:xfrm>
          <a:off x="4637244" y="3778949"/>
          <a:ext cx="4274864" cy="17310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kern="1200" dirty="0" smtClean="0">
              <a:latin typeface="Times New Roman" panose="02020603050405020304" pitchFamily="18" charset="0"/>
              <a:cs typeface="Times New Roman" panose="02020603050405020304" pitchFamily="18" charset="0"/>
            </a:rPr>
            <a:t>Jeżeli została ogłoszona upadłość sad </a:t>
          </a:r>
          <a:r>
            <a:rPr lang="pl-PL" sz="2000" kern="1200" dirty="0" err="1" smtClean="0">
              <a:latin typeface="Times New Roman" panose="02020603050405020304" pitchFamily="18" charset="0"/>
              <a:cs typeface="Times New Roman" panose="02020603050405020304" pitchFamily="18" charset="0"/>
            </a:rPr>
            <a:t>restr</a:t>
          </a:r>
          <a:r>
            <a:rPr lang="pl-PL" sz="2000" kern="1200" dirty="0" smtClean="0">
              <a:latin typeface="Times New Roman" panose="02020603050405020304" pitchFamily="18" charset="0"/>
              <a:cs typeface="Times New Roman" panose="02020603050405020304" pitchFamily="18" charset="0"/>
            </a:rPr>
            <a:t>. wstrzymuje rozpoznanie wniosku  do czasu uprawomocnienia się postanowienia o ogłoszeniu upadłości</a:t>
          </a:r>
          <a:endParaRPr lang="pl-PL" sz="2000" kern="1200" dirty="0">
            <a:latin typeface="Times New Roman" panose="02020603050405020304" pitchFamily="18" charset="0"/>
            <a:cs typeface="Times New Roman" panose="02020603050405020304" pitchFamily="18" charset="0"/>
          </a:endParaRPr>
        </a:p>
      </dsp:txBody>
      <dsp:txXfrm>
        <a:off x="4687944" y="3829649"/>
        <a:ext cx="4173464" cy="16296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DA721-275E-477F-B697-A38A660D9522}">
      <dsp:nvSpPr>
        <dsp:cNvPr id="0" name=""/>
        <dsp:cNvSpPr/>
      </dsp:nvSpPr>
      <dsp:spPr>
        <a:xfrm>
          <a:off x="0" y="1649159"/>
          <a:ext cx="8915400"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C63521-9B79-4808-8D4E-60819C81D30F}">
      <dsp:nvSpPr>
        <dsp:cNvPr id="0" name=""/>
        <dsp:cNvSpPr/>
      </dsp:nvSpPr>
      <dsp:spPr>
        <a:xfrm>
          <a:off x="445770" y="859896"/>
          <a:ext cx="6107601" cy="117302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l" defTabSz="1066800">
            <a:lnSpc>
              <a:spcPct val="90000"/>
            </a:lnSpc>
            <a:spcBef>
              <a:spcPct val="0"/>
            </a:spcBef>
            <a:spcAft>
              <a:spcPct val="35000"/>
            </a:spcAft>
          </a:pPr>
          <a:r>
            <a:rPr lang="pl-PL" sz="2400" kern="1200" dirty="0" smtClean="0"/>
            <a:t>Postanowienie o stwierdzeniu wykonania układu</a:t>
          </a:r>
          <a:endParaRPr lang="pl-PL" sz="2400" kern="1200" dirty="0"/>
        </a:p>
      </dsp:txBody>
      <dsp:txXfrm>
        <a:off x="503032" y="917158"/>
        <a:ext cx="5993077" cy="1058499"/>
      </dsp:txXfrm>
    </dsp:sp>
    <dsp:sp modelId="{CE84F713-6CA8-4979-B037-10B8F1FEEEE5}">
      <dsp:nvSpPr>
        <dsp:cNvPr id="0" name=""/>
        <dsp:cNvSpPr/>
      </dsp:nvSpPr>
      <dsp:spPr>
        <a:xfrm>
          <a:off x="0" y="2828519"/>
          <a:ext cx="8915400"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DCFA79-6A50-4D37-80EA-13CDD0C8B5CC}">
      <dsp:nvSpPr>
        <dsp:cNvPr id="0" name=""/>
        <dsp:cNvSpPr/>
      </dsp:nvSpPr>
      <dsp:spPr>
        <a:xfrm>
          <a:off x="445770" y="2444759"/>
          <a:ext cx="6240780" cy="7675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l" defTabSz="1155700">
            <a:lnSpc>
              <a:spcPct val="90000"/>
            </a:lnSpc>
            <a:spcBef>
              <a:spcPct val="0"/>
            </a:spcBef>
            <a:spcAft>
              <a:spcPct val="35000"/>
            </a:spcAft>
          </a:pPr>
          <a:r>
            <a:rPr lang="pl-PL" sz="2600" kern="1200" dirty="0" smtClean="0"/>
            <a:t>Postanowienie o uchyleniu układu</a:t>
          </a:r>
          <a:endParaRPr lang="pl-PL" sz="2600" kern="1200" dirty="0"/>
        </a:p>
      </dsp:txBody>
      <dsp:txXfrm>
        <a:off x="483237" y="2482226"/>
        <a:ext cx="6165846" cy="692586"/>
      </dsp:txXfrm>
    </dsp:sp>
    <dsp:sp modelId="{75A6CBBA-313F-49A5-8A49-A455A4E10D8E}">
      <dsp:nvSpPr>
        <dsp:cNvPr id="0" name=""/>
        <dsp:cNvSpPr/>
      </dsp:nvSpPr>
      <dsp:spPr>
        <a:xfrm>
          <a:off x="0" y="4007879"/>
          <a:ext cx="8915400"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5CC4C8-85E4-4B2F-A13C-2F35218848D8}">
      <dsp:nvSpPr>
        <dsp:cNvPr id="0" name=""/>
        <dsp:cNvSpPr/>
      </dsp:nvSpPr>
      <dsp:spPr>
        <a:xfrm>
          <a:off x="445770" y="3624119"/>
          <a:ext cx="6240780" cy="7675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l" defTabSz="1155700">
            <a:lnSpc>
              <a:spcPct val="90000"/>
            </a:lnSpc>
            <a:spcBef>
              <a:spcPct val="0"/>
            </a:spcBef>
            <a:spcAft>
              <a:spcPct val="35000"/>
            </a:spcAft>
          </a:pPr>
          <a:r>
            <a:rPr lang="pl-PL" sz="2600" kern="1200" dirty="0" smtClean="0"/>
            <a:t>Wygaśniecie układu z mocy prawa</a:t>
          </a:r>
          <a:endParaRPr lang="pl-PL" sz="2600" kern="1200" dirty="0"/>
        </a:p>
      </dsp:txBody>
      <dsp:txXfrm>
        <a:off x="483237" y="3661586"/>
        <a:ext cx="6165846" cy="69258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644B53-EF00-4C63-90B5-4AB61BA715F4}">
      <dsp:nvSpPr>
        <dsp:cNvPr id="0" name=""/>
        <dsp:cNvSpPr/>
      </dsp:nvSpPr>
      <dsp:spPr>
        <a:xfrm>
          <a:off x="118117" y="894773"/>
          <a:ext cx="4233739" cy="498086"/>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1DCF3E-C364-4302-91A1-A90F596B2A89}">
      <dsp:nvSpPr>
        <dsp:cNvPr id="0" name=""/>
        <dsp:cNvSpPr/>
      </dsp:nvSpPr>
      <dsp:spPr>
        <a:xfrm>
          <a:off x="118117" y="1081834"/>
          <a:ext cx="311025" cy="311025"/>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A884D9-6E4A-42A4-AC08-E2D5EDA4C6B5}">
      <dsp:nvSpPr>
        <dsp:cNvPr id="0" name=""/>
        <dsp:cNvSpPr/>
      </dsp:nvSpPr>
      <dsp:spPr>
        <a:xfrm>
          <a:off x="118117" y="0"/>
          <a:ext cx="4233739" cy="894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68580" rIns="102870" bIns="68580" numCol="1" spcCol="1270" anchor="ctr" anchorCtr="0">
          <a:noAutofit/>
        </a:bodyPr>
        <a:lstStyle/>
        <a:p>
          <a:pPr lvl="0" algn="l" defTabSz="2400300">
            <a:lnSpc>
              <a:spcPct val="90000"/>
            </a:lnSpc>
            <a:spcBef>
              <a:spcPct val="0"/>
            </a:spcBef>
            <a:spcAft>
              <a:spcPct val="35000"/>
            </a:spcAft>
          </a:pPr>
          <a:r>
            <a:rPr lang="pl-PL" sz="5400" kern="1200" dirty="0" smtClean="0"/>
            <a:t>sensu stricto</a:t>
          </a:r>
          <a:endParaRPr lang="pl-PL" sz="5400" kern="1200" dirty="0"/>
        </a:p>
      </dsp:txBody>
      <dsp:txXfrm>
        <a:off x="118117" y="0"/>
        <a:ext cx="4233739" cy="894773"/>
      </dsp:txXfrm>
    </dsp:sp>
    <dsp:sp modelId="{AC4D6610-E01C-4C63-A949-362371969757}">
      <dsp:nvSpPr>
        <dsp:cNvPr id="0" name=""/>
        <dsp:cNvSpPr/>
      </dsp:nvSpPr>
      <dsp:spPr>
        <a:xfrm>
          <a:off x="118117" y="1806826"/>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C5DCBE-41B2-4179-9BA5-C5F9491BDA6E}">
      <dsp:nvSpPr>
        <dsp:cNvPr id="0" name=""/>
        <dsp:cNvSpPr/>
      </dsp:nvSpPr>
      <dsp:spPr>
        <a:xfrm>
          <a:off x="414478" y="1599843"/>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pl-PL" sz="1700" kern="1200" dirty="0" smtClean="0"/>
            <a:t>Rozpoczyna się złożeniem wniosku</a:t>
          </a:r>
          <a:endParaRPr lang="pl-PL" sz="1700" kern="1200" dirty="0"/>
        </a:p>
      </dsp:txBody>
      <dsp:txXfrm>
        <a:off x="414478" y="1599843"/>
        <a:ext cx="3937377" cy="724984"/>
      </dsp:txXfrm>
    </dsp:sp>
    <dsp:sp modelId="{02DF8354-0823-4067-87C9-998689D9DB69}">
      <dsp:nvSpPr>
        <dsp:cNvPr id="0" name=""/>
        <dsp:cNvSpPr/>
      </dsp:nvSpPr>
      <dsp:spPr>
        <a:xfrm>
          <a:off x="118117" y="2531810"/>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8C669C-6DCD-40CF-BAB6-13CB285DE35F}">
      <dsp:nvSpPr>
        <dsp:cNvPr id="0" name=""/>
        <dsp:cNvSpPr/>
      </dsp:nvSpPr>
      <dsp:spPr>
        <a:xfrm>
          <a:off x="414478" y="2324827"/>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pl-PL" sz="1700" kern="1200" dirty="0" smtClean="0"/>
            <a:t>Post. o zatwierdzeniu układu lub odmową (art. 324 ust.1 </a:t>
          </a:r>
          <a:r>
            <a:rPr lang="pl-PL" sz="1700" kern="1200" dirty="0" err="1" smtClean="0"/>
            <a:t>PrRest</a:t>
          </a:r>
          <a:r>
            <a:rPr lang="pl-PL" sz="1700" kern="1200" dirty="0" smtClean="0"/>
            <a:t>)</a:t>
          </a:r>
          <a:endParaRPr lang="pl-PL" sz="1700" kern="1200" dirty="0"/>
        </a:p>
      </dsp:txBody>
      <dsp:txXfrm>
        <a:off x="414478" y="2324827"/>
        <a:ext cx="3937377" cy="724984"/>
      </dsp:txXfrm>
    </dsp:sp>
    <dsp:sp modelId="{380F817E-033B-4F5A-B523-974C61217411}">
      <dsp:nvSpPr>
        <dsp:cNvPr id="0" name=""/>
        <dsp:cNvSpPr/>
      </dsp:nvSpPr>
      <dsp:spPr>
        <a:xfrm>
          <a:off x="118117" y="3256794"/>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139D26-51A2-46CB-AC09-E930E28C291E}">
      <dsp:nvSpPr>
        <dsp:cNvPr id="0" name=""/>
        <dsp:cNvSpPr/>
      </dsp:nvSpPr>
      <dsp:spPr>
        <a:xfrm>
          <a:off x="414478" y="3049811"/>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pl-PL" sz="1700" kern="1200" dirty="0" smtClean="0"/>
            <a:t>Post. o umorzeniu (art. 324 i 326)</a:t>
          </a:r>
          <a:endParaRPr lang="pl-PL" sz="1700" kern="1200" dirty="0"/>
        </a:p>
      </dsp:txBody>
      <dsp:txXfrm>
        <a:off x="414478" y="3049811"/>
        <a:ext cx="3937377" cy="724984"/>
      </dsp:txXfrm>
    </dsp:sp>
    <dsp:sp modelId="{7844551F-2854-4ADF-8F58-9C07A76FA104}">
      <dsp:nvSpPr>
        <dsp:cNvPr id="0" name=""/>
        <dsp:cNvSpPr/>
      </dsp:nvSpPr>
      <dsp:spPr>
        <a:xfrm>
          <a:off x="4563543" y="894773"/>
          <a:ext cx="4233739" cy="498086"/>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2FE583-67FC-467C-8534-6E64895F1D28}">
      <dsp:nvSpPr>
        <dsp:cNvPr id="0" name=""/>
        <dsp:cNvSpPr/>
      </dsp:nvSpPr>
      <dsp:spPr>
        <a:xfrm>
          <a:off x="4563543" y="1081834"/>
          <a:ext cx="311025" cy="311025"/>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3CFE8C-AF0B-4E7E-86A7-4A65F77F6252}">
      <dsp:nvSpPr>
        <dsp:cNvPr id="0" name=""/>
        <dsp:cNvSpPr/>
      </dsp:nvSpPr>
      <dsp:spPr>
        <a:xfrm>
          <a:off x="4563543" y="0"/>
          <a:ext cx="4233739" cy="894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68580" rIns="102870" bIns="68580" numCol="1" spcCol="1270" anchor="ctr" anchorCtr="0">
          <a:noAutofit/>
        </a:bodyPr>
        <a:lstStyle/>
        <a:p>
          <a:pPr lvl="0" algn="l" defTabSz="2400300">
            <a:lnSpc>
              <a:spcPct val="90000"/>
            </a:lnSpc>
            <a:spcBef>
              <a:spcPct val="0"/>
            </a:spcBef>
            <a:spcAft>
              <a:spcPct val="35000"/>
            </a:spcAft>
          </a:pPr>
          <a:r>
            <a:rPr lang="pl-PL" sz="5400" kern="1200" dirty="0" smtClean="0"/>
            <a:t>sensu largo</a:t>
          </a:r>
          <a:endParaRPr lang="pl-PL" sz="5400" kern="1200" dirty="0"/>
        </a:p>
      </dsp:txBody>
      <dsp:txXfrm>
        <a:off x="4563543" y="0"/>
        <a:ext cx="4233739" cy="894773"/>
      </dsp:txXfrm>
    </dsp:sp>
    <dsp:sp modelId="{31B92B49-0B13-4F8C-B371-60201CB491EC}">
      <dsp:nvSpPr>
        <dsp:cNvPr id="0" name=""/>
        <dsp:cNvSpPr/>
      </dsp:nvSpPr>
      <dsp:spPr>
        <a:xfrm>
          <a:off x="4563543" y="1806826"/>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7E2BD9-C0E3-4A12-9A06-9A5CDF2726F0}">
      <dsp:nvSpPr>
        <dsp:cNvPr id="0" name=""/>
        <dsp:cNvSpPr/>
      </dsp:nvSpPr>
      <dsp:spPr>
        <a:xfrm>
          <a:off x="4859905" y="1599843"/>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pl-PL" sz="1700" kern="1200" dirty="0" smtClean="0"/>
            <a:t>Trwa aż do uprawomocnienia się post. o wykonaniu układu (art.172)</a:t>
          </a:r>
          <a:endParaRPr lang="pl-PL" sz="1700" kern="1200" dirty="0"/>
        </a:p>
      </dsp:txBody>
      <dsp:txXfrm>
        <a:off x="4859905" y="1599843"/>
        <a:ext cx="3937377" cy="724984"/>
      </dsp:txXfrm>
    </dsp:sp>
    <dsp:sp modelId="{944BDCA3-137E-422A-A673-B0BE0E3155C3}">
      <dsp:nvSpPr>
        <dsp:cNvPr id="0" name=""/>
        <dsp:cNvSpPr/>
      </dsp:nvSpPr>
      <dsp:spPr>
        <a:xfrm>
          <a:off x="4563543" y="2531810"/>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7EEE55-BC21-45FC-A433-9052DBFC5810}">
      <dsp:nvSpPr>
        <dsp:cNvPr id="0" name=""/>
        <dsp:cNvSpPr/>
      </dsp:nvSpPr>
      <dsp:spPr>
        <a:xfrm>
          <a:off x="4859905" y="2324827"/>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pl-PL" sz="1700" kern="1200" dirty="0" smtClean="0"/>
            <a:t>Trwa do uprawomocnienia się post. O uchyleniu układu (art.176)</a:t>
          </a:r>
          <a:endParaRPr lang="pl-PL" sz="1700" kern="1200" dirty="0"/>
        </a:p>
      </dsp:txBody>
      <dsp:txXfrm>
        <a:off x="4859905" y="2324827"/>
        <a:ext cx="3937377" cy="724984"/>
      </dsp:txXfrm>
    </dsp:sp>
    <dsp:sp modelId="{9DA5D781-E0BC-42BD-B9E1-F7C502459AEF}">
      <dsp:nvSpPr>
        <dsp:cNvPr id="0" name=""/>
        <dsp:cNvSpPr/>
      </dsp:nvSpPr>
      <dsp:spPr>
        <a:xfrm>
          <a:off x="4563543" y="3256794"/>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7E9216-5025-42CC-A3F5-260008838105}">
      <dsp:nvSpPr>
        <dsp:cNvPr id="0" name=""/>
        <dsp:cNvSpPr/>
      </dsp:nvSpPr>
      <dsp:spPr>
        <a:xfrm>
          <a:off x="4859905" y="3049811"/>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pl-PL" sz="1700" kern="1200" dirty="0" smtClean="0"/>
            <a:t>Trwa do wygaśnięcia z mocy prawa (art.178)</a:t>
          </a:r>
          <a:endParaRPr lang="pl-PL" sz="1700" kern="1200" dirty="0"/>
        </a:p>
      </dsp:txBody>
      <dsp:txXfrm>
        <a:off x="4859905" y="3049811"/>
        <a:ext cx="3937377" cy="72498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B07585-E0A0-45A8-910E-3134CB66CC2A}">
      <dsp:nvSpPr>
        <dsp:cNvPr id="0" name=""/>
        <dsp:cNvSpPr/>
      </dsp:nvSpPr>
      <dsp:spPr>
        <a:xfrm>
          <a:off x="0" y="1527136"/>
          <a:ext cx="8915400" cy="504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F8F6CB-52B3-4468-8B06-9441DB87D706}">
      <dsp:nvSpPr>
        <dsp:cNvPr id="0" name=""/>
        <dsp:cNvSpPr/>
      </dsp:nvSpPr>
      <dsp:spPr>
        <a:xfrm>
          <a:off x="381326" y="0"/>
          <a:ext cx="5038436" cy="182126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l" defTabSz="1244600">
            <a:lnSpc>
              <a:spcPct val="90000"/>
            </a:lnSpc>
            <a:spcBef>
              <a:spcPct val="0"/>
            </a:spcBef>
            <a:spcAft>
              <a:spcPct val="35000"/>
            </a:spcAft>
          </a:pPr>
          <a:r>
            <a:rPr lang="pl-PL" sz="2800" kern="1200" dirty="0" smtClean="0"/>
            <a:t>Etap związany z otwarciem postępowania restrukturyzacyjnego</a:t>
          </a:r>
          <a:endParaRPr lang="pl-PL" sz="2800" kern="1200" dirty="0"/>
        </a:p>
      </dsp:txBody>
      <dsp:txXfrm>
        <a:off x="470233" y="88907"/>
        <a:ext cx="4860622" cy="1643451"/>
      </dsp:txXfrm>
    </dsp:sp>
    <dsp:sp modelId="{27FE8A7F-B825-47F7-85AC-BDD22C4B5F3F}">
      <dsp:nvSpPr>
        <dsp:cNvPr id="0" name=""/>
        <dsp:cNvSpPr/>
      </dsp:nvSpPr>
      <dsp:spPr>
        <a:xfrm>
          <a:off x="0" y="3981585"/>
          <a:ext cx="8915400" cy="504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437E03-81EB-472B-9FEE-728AD190B468}">
      <dsp:nvSpPr>
        <dsp:cNvPr id="0" name=""/>
        <dsp:cNvSpPr/>
      </dsp:nvSpPr>
      <dsp:spPr>
        <a:xfrm>
          <a:off x="463606" y="2187903"/>
          <a:ext cx="6939703" cy="213764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l" defTabSz="1244600">
            <a:lnSpc>
              <a:spcPct val="90000"/>
            </a:lnSpc>
            <a:spcBef>
              <a:spcPct val="0"/>
            </a:spcBef>
            <a:spcAft>
              <a:spcPct val="35000"/>
            </a:spcAft>
          </a:pPr>
          <a:r>
            <a:rPr lang="pl-PL" sz="2800" kern="1200" dirty="0" smtClean="0"/>
            <a:t>Właściwe postępowanie restrukturyzacyjne</a:t>
          </a:r>
          <a:endParaRPr lang="pl-PL" sz="2800" kern="1200" dirty="0"/>
        </a:p>
      </dsp:txBody>
      <dsp:txXfrm>
        <a:off x="567957" y="2292254"/>
        <a:ext cx="6731001" cy="192894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B452A-16B3-4FE5-8AC5-912BC6B12401}">
      <dsp:nvSpPr>
        <dsp:cNvPr id="0" name=""/>
        <dsp:cNvSpPr/>
      </dsp:nvSpPr>
      <dsp:spPr>
        <a:xfrm>
          <a:off x="2233759" y="603942"/>
          <a:ext cx="2256057" cy="150479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pl-PL" sz="1900" kern="1200" dirty="0" smtClean="0"/>
            <a:t>Przyspieszone postępowanie układowe</a:t>
          </a:r>
          <a:endParaRPr lang="pl-PL" sz="1900" kern="1200" dirty="0"/>
        </a:p>
      </dsp:txBody>
      <dsp:txXfrm>
        <a:off x="2594728" y="603942"/>
        <a:ext cx="1895088" cy="1504790"/>
      </dsp:txXfrm>
    </dsp:sp>
    <dsp:sp modelId="{852F5A12-EE8E-47E5-9DD4-116FDFA9FC47}">
      <dsp:nvSpPr>
        <dsp:cNvPr id="0" name=""/>
        <dsp:cNvSpPr/>
      </dsp:nvSpPr>
      <dsp:spPr>
        <a:xfrm>
          <a:off x="2233759" y="2108732"/>
          <a:ext cx="2256057" cy="150479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pl-PL" sz="1900" kern="1200" dirty="0" smtClean="0"/>
            <a:t>Postępowanie układowe</a:t>
          </a:r>
          <a:endParaRPr lang="pl-PL" sz="1900" kern="1200" dirty="0"/>
        </a:p>
      </dsp:txBody>
      <dsp:txXfrm>
        <a:off x="2594728" y="2108732"/>
        <a:ext cx="1895088" cy="1504790"/>
      </dsp:txXfrm>
    </dsp:sp>
    <dsp:sp modelId="{7DD45E50-7B41-4F78-986C-630D3996559E}">
      <dsp:nvSpPr>
        <dsp:cNvPr id="0" name=""/>
        <dsp:cNvSpPr/>
      </dsp:nvSpPr>
      <dsp:spPr>
        <a:xfrm>
          <a:off x="2233759" y="3613522"/>
          <a:ext cx="2256057" cy="150479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pl-PL" sz="1900" kern="1200" dirty="0" smtClean="0"/>
            <a:t>Postępowanie sanacyjne</a:t>
          </a:r>
          <a:endParaRPr lang="pl-PL" sz="1900" kern="1200" dirty="0"/>
        </a:p>
      </dsp:txBody>
      <dsp:txXfrm>
        <a:off x="2594728" y="3613522"/>
        <a:ext cx="1895088" cy="1504790"/>
      </dsp:txXfrm>
    </dsp:sp>
    <dsp:sp modelId="{DF3547DE-8143-42D3-95F8-16855256F8A3}">
      <dsp:nvSpPr>
        <dsp:cNvPr id="0" name=""/>
        <dsp:cNvSpPr/>
      </dsp:nvSpPr>
      <dsp:spPr>
        <a:xfrm>
          <a:off x="1030528" y="2326"/>
          <a:ext cx="1504038" cy="150403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pl-PL" sz="1100" kern="1200" dirty="0" smtClean="0"/>
            <a:t>Postępowania prowadzone na podstawie decyzji sądu</a:t>
          </a:r>
          <a:endParaRPr lang="pl-PL" sz="1100" kern="1200" dirty="0"/>
        </a:p>
      </dsp:txBody>
      <dsp:txXfrm>
        <a:off x="1250789" y="222587"/>
        <a:ext cx="1063516" cy="1063516"/>
      </dsp:txXfrm>
    </dsp:sp>
    <dsp:sp modelId="{6C4225F7-BE86-49F8-B091-1F0DD111C026}">
      <dsp:nvSpPr>
        <dsp:cNvPr id="0" name=""/>
        <dsp:cNvSpPr/>
      </dsp:nvSpPr>
      <dsp:spPr>
        <a:xfrm>
          <a:off x="5884136" y="603942"/>
          <a:ext cx="1891016" cy="2419191"/>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pl-PL" sz="1600" kern="1200" dirty="0" smtClean="0"/>
            <a:t>Postępowanie o zatwierdzenie układu</a:t>
          </a:r>
          <a:endParaRPr lang="pl-PL" sz="1600" kern="1200" dirty="0"/>
        </a:p>
      </dsp:txBody>
      <dsp:txXfrm>
        <a:off x="6186699" y="603942"/>
        <a:ext cx="1588453" cy="2419191"/>
      </dsp:txXfrm>
    </dsp:sp>
    <dsp:sp modelId="{F840C1F4-90C7-42EC-93D7-29B848CCEC82}">
      <dsp:nvSpPr>
        <dsp:cNvPr id="0" name=""/>
        <dsp:cNvSpPr/>
      </dsp:nvSpPr>
      <dsp:spPr>
        <a:xfrm>
          <a:off x="4425583" y="2326"/>
          <a:ext cx="1504038" cy="150403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pl-PL" sz="1100" kern="1200" dirty="0" smtClean="0"/>
            <a:t>Postępowania prowadzone w przeważającej części bez udziału sądu</a:t>
          </a:r>
          <a:endParaRPr lang="pl-PL" sz="1100" kern="1200" dirty="0"/>
        </a:p>
      </dsp:txBody>
      <dsp:txXfrm>
        <a:off x="4645844" y="222587"/>
        <a:ext cx="1063516" cy="106351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B1923-9643-47B1-8B39-CC5DE3E36CDA}">
      <dsp:nvSpPr>
        <dsp:cNvPr id="0" name=""/>
        <dsp:cNvSpPr/>
      </dsp:nvSpPr>
      <dsp:spPr>
        <a:xfrm rot="5400000">
          <a:off x="1730184" y="1495196"/>
          <a:ext cx="1327970" cy="1511847"/>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A8694B-972B-47A0-8C8D-BF6523F1B779}">
      <dsp:nvSpPr>
        <dsp:cNvPr id="0" name=""/>
        <dsp:cNvSpPr/>
      </dsp:nvSpPr>
      <dsp:spPr>
        <a:xfrm>
          <a:off x="1360178" y="0"/>
          <a:ext cx="2235520" cy="1564792"/>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organy</a:t>
          </a:r>
        </a:p>
        <a:p>
          <a:pPr lvl="0" algn="ctr" defTabSz="933450">
            <a:lnSpc>
              <a:spcPct val="90000"/>
            </a:lnSpc>
            <a:spcBef>
              <a:spcPct val="0"/>
            </a:spcBef>
            <a:spcAft>
              <a:spcPct val="35000"/>
            </a:spcAft>
          </a:pPr>
          <a:r>
            <a:rPr lang="pl-PL" sz="2100" kern="1200" dirty="0" smtClean="0"/>
            <a:t>(dział II)</a:t>
          </a:r>
          <a:endParaRPr lang="pl-PL" sz="2100" kern="1200" dirty="0"/>
        </a:p>
      </dsp:txBody>
      <dsp:txXfrm>
        <a:off x="1436579" y="76401"/>
        <a:ext cx="2082718" cy="1411990"/>
      </dsp:txXfrm>
    </dsp:sp>
    <dsp:sp modelId="{98E3A939-7E8E-45D8-A354-4EE54B82E76F}">
      <dsp:nvSpPr>
        <dsp:cNvPr id="0" name=""/>
        <dsp:cNvSpPr/>
      </dsp:nvSpPr>
      <dsp:spPr>
        <a:xfrm>
          <a:off x="3613873" y="172352"/>
          <a:ext cx="1625904" cy="1264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pl-PL" sz="1800" kern="1200" dirty="0" smtClean="0"/>
            <a:t>Sąd restrukturyzacyjny</a:t>
          </a:r>
          <a:endParaRPr lang="pl-PL" sz="1800" kern="1200" dirty="0"/>
        </a:p>
        <a:p>
          <a:pPr marL="171450" lvl="1" indent="-171450" algn="l" defTabSz="800100">
            <a:lnSpc>
              <a:spcPct val="90000"/>
            </a:lnSpc>
            <a:spcBef>
              <a:spcPct val="0"/>
            </a:spcBef>
            <a:spcAft>
              <a:spcPct val="15000"/>
            </a:spcAft>
            <a:buChar char="••"/>
          </a:pPr>
          <a:r>
            <a:rPr lang="pl-PL" sz="1800" kern="1200" dirty="0" smtClean="0"/>
            <a:t>Sędzia - komisarz</a:t>
          </a:r>
          <a:endParaRPr lang="pl-PL" sz="1800" kern="1200" dirty="0"/>
        </a:p>
      </dsp:txBody>
      <dsp:txXfrm>
        <a:off x="3613873" y="172352"/>
        <a:ext cx="1625904" cy="1264733"/>
      </dsp:txXfrm>
    </dsp:sp>
    <dsp:sp modelId="{8372011C-6ADE-4A02-9974-34A4DC0F1F59}">
      <dsp:nvSpPr>
        <dsp:cNvPr id="0" name=""/>
        <dsp:cNvSpPr/>
      </dsp:nvSpPr>
      <dsp:spPr>
        <a:xfrm rot="5400000">
          <a:off x="3583668" y="3298472"/>
          <a:ext cx="1327970" cy="1511847"/>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17CAB9-B947-43B3-BC89-8A650F9B327E}">
      <dsp:nvSpPr>
        <dsp:cNvPr id="0" name=""/>
        <dsp:cNvSpPr/>
      </dsp:nvSpPr>
      <dsp:spPr>
        <a:xfrm>
          <a:off x="3231837" y="1826390"/>
          <a:ext cx="2235520" cy="1564792"/>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nadzorca i zarządca</a:t>
          </a:r>
        </a:p>
        <a:p>
          <a:pPr lvl="0" algn="ctr" defTabSz="933450">
            <a:lnSpc>
              <a:spcPct val="90000"/>
            </a:lnSpc>
            <a:spcBef>
              <a:spcPct val="0"/>
            </a:spcBef>
            <a:spcAft>
              <a:spcPct val="35000"/>
            </a:spcAft>
          </a:pPr>
          <a:r>
            <a:rPr lang="pl-PL" sz="2100" kern="1200" dirty="0" smtClean="0"/>
            <a:t>(dział III)</a:t>
          </a:r>
          <a:endParaRPr lang="pl-PL" sz="2100" kern="1200" dirty="0"/>
        </a:p>
      </dsp:txBody>
      <dsp:txXfrm>
        <a:off x="3308238" y="1902791"/>
        <a:ext cx="2082718" cy="1411990"/>
      </dsp:txXfrm>
    </dsp:sp>
    <dsp:sp modelId="{05DF5475-2D8F-4B6D-869C-6C4D2690B8C2}">
      <dsp:nvSpPr>
        <dsp:cNvPr id="0" name=""/>
        <dsp:cNvSpPr/>
      </dsp:nvSpPr>
      <dsp:spPr>
        <a:xfrm>
          <a:off x="5286280" y="1780892"/>
          <a:ext cx="1988058" cy="165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pl-PL" sz="2000" kern="1200" dirty="0" smtClean="0"/>
            <a:t>Nadzorca układu</a:t>
          </a:r>
          <a:endParaRPr lang="pl-PL" sz="2000" kern="1200" dirty="0"/>
        </a:p>
        <a:p>
          <a:pPr marL="228600" lvl="1" indent="-228600" algn="l" defTabSz="889000">
            <a:lnSpc>
              <a:spcPct val="90000"/>
            </a:lnSpc>
            <a:spcBef>
              <a:spcPct val="0"/>
            </a:spcBef>
            <a:spcAft>
              <a:spcPct val="15000"/>
            </a:spcAft>
            <a:buChar char="••"/>
          </a:pPr>
          <a:r>
            <a:rPr lang="pl-PL" sz="2000" kern="1200" dirty="0" smtClean="0"/>
            <a:t>Nadzorca sądowy</a:t>
          </a:r>
          <a:endParaRPr lang="pl-PL" sz="2000" kern="1200" dirty="0"/>
        </a:p>
        <a:p>
          <a:pPr marL="228600" lvl="1" indent="-228600" algn="l" defTabSz="889000">
            <a:lnSpc>
              <a:spcPct val="90000"/>
            </a:lnSpc>
            <a:spcBef>
              <a:spcPct val="0"/>
            </a:spcBef>
            <a:spcAft>
              <a:spcPct val="15000"/>
            </a:spcAft>
            <a:buChar char="••"/>
          </a:pPr>
          <a:r>
            <a:rPr lang="pl-PL" sz="2000" kern="1200" dirty="0" smtClean="0"/>
            <a:t>Zarządca</a:t>
          </a:r>
          <a:endParaRPr lang="pl-PL" sz="2000" kern="1200" dirty="0"/>
        </a:p>
        <a:p>
          <a:pPr marL="114300" lvl="1" indent="-114300" algn="l" defTabSz="533400">
            <a:lnSpc>
              <a:spcPct val="90000"/>
            </a:lnSpc>
            <a:spcBef>
              <a:spcPct val="0"/>
            </a:spcBef>
            <a:spcAft>
              <a:spcPct val="15000"/>
            </a:spcAft>
            <a:buChar char="••"/>
          </a:pPr>
          <a:endParaRPr lang="pl-PL" sz="1200" kern="1200" dirty="0"/>
        </a:p>
      </dsp:txBody>
      <dsp:txXfrm>
        <a:off x="5286280" y="1780892"/>
        <a:ext cx="1988058" cy="1654208"/>
      </dsp:txXfrm>
    </dsp:sp>
    <dsp:sp modelId="{29EEC632-BCD3-4FA9-89CB-1B7642320EC8}">
      <dsp:nvSpPr>
        <dsp:cNvPr id="0" name=""/>
        <dsp:cNvSpPr/>
      </dsp:nvSpPr>
      <dsp:spPr>
        <a:xfrm>
          <a:off x="5085321" y="3584168"/>
          <a:ext cx="2235520" cy="1564792"/>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uczestnicy postepowania (dział IV)</a:t>
          </a:r>
          <a:endParaRPr lang="pl-PL" sz="2100" kern="1200" dirty="0"/>
        </a:p>
      </dsp:txBody>
      <dsp:txXfrm>
        <a:off x="5161722" y="3660569"/>
        <a:ext cx="2082718" cy="1411990"/>
      </dsp:txXfrm>
    </dsp:sp>
    <dsp:sp modelId="{619492D6-F0DC-42CF-805A-34FB48CCBEEB}">
      <dsp:nvSpPr>
        <dsp:cNvPr id="0" name=""/>
        <dsp:cNvSpPr/>
      </dsp:nvSpPr>
      <dsp:spPr>
        <a:xfrm>
          <a:off x="7320842" y="3733407"/>
          <a:ext cx="1625904" cy="1264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pl-PL" sz="1100" kern="1200" dirty="0" smtClean="0"/>
            <a:t>Dłużnik</a:t>
          </a:r>
          <a:endParaRPr lang="pl-PL" sz="1100" kern="1200" dirty="0"/>
        </a:p>
        <a:p>
          <a:pPr marL="57150" lvl="1" indent="-57150" algn="l" defTabSz="488950">
            <a:lnSpc>
              <a:spcPct val="90000"/>
            </a:lnSpc>
            <a:spcBef>
              <a:spcPct val="0"/>
            </a:spcBef>
            <a:spcAft>
              <a:spcPct val="15000"/>
            </a:spcAft>
            <a:buChar char="••"/>
          </a:pPr>
          <a:r>
            <a:rPr lang="pl-PL" sz="1100" kern="1200" dirty="0" smtClean="0"/>
            <a:t>Wierzyciel osobisty dłużnika, któremu przysługuje wierzytelność bezsporna</a:t>
          </a:r>
          <a:endParaRPr lang="pl-PL" sz="1100" kern="1200" dirty="0"/>
        </a:p>
        <a:p>
          <a:pPr marL="57150" lvl="1" indent="-57150" algn="l" defTabSz="488950">
            <a:lnSpc>
              <a:spcPct val="90000"/>
            </a:lnSpc>
            <a:spcBef>
              <a:spcPct val="0"/>
            </a:spcBef>
            <a:spcAft>
              <a:spcPct val="15000"/>
            </a:spcAft>
            <a:buChar char="••"/>
          </a:pPr>
          <a:r>
            <a:rPr lang="pl-PL" sz="1100" kern="1200" dirty="0" smtClean="0"/>
            <a:t>Wierzyciel osobisty, któremu przysługuje wierzytelność bezsporna i uprawdopodobnił swoją wierzytelność</a:t>
          </a:r>
          <a:endParaRPr lang="pl-PL" sz="1100" kern="1200" dirty="0"/>
        </a:p>
      </dsp:txBody>
      <dsp:txXfrm>
        <a:off x="7320842" y="3733407"/>
        <a:ext cx="1625904" cy="126473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D4042-957A-4DD9-AA40-C82B1E428344}">
      <dsp:nvSpPr>
        <dsp:cNvPr id="0" name=""/>
        <dsp:cNvSpPr/>
      </dsp:nvSpPr>
      <dsp:spPr>
        <a:xfrm>
          <a:off x="1861429" y="2794620"/>
          <a:ext cx="696642" cy="1327444"/>
        </a:xfrm>
        <a:custGeom>
          <a:avLst/>
          <a:gdLst/>
          <a:ahLst/>
          <a:cxnLst/>
          <a:rect l="0" t="0" r="0" b="0"/>
          <a:pathLst>
            <a:path>
              <a:moveTo>
                <a:pt x="0" y="0"/>
              </a:moveTo>
              <a:lnTo>
                <a:pt x="348321" y="0"/>
              </a:lnTo>
              <a:lnTo>
                <a:pt x="348321" y="1327444"/>
              </a:lnTo>
              <a:lnTo>
                <a:pt x="696642" y="132744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172272" y="3420863"/>
        <a:ext cx="74956" cy="74956"/>
      </dsp:txXfrm>
    </dsp:sp>
    <dsp:sp modelId="{BFAC6B70-023F-45A0-8E7D-A58252C77BF9}">
      <dsp:nvSpPr>
        <dsp:cNvPr id="0" name=""/>
        <dsp:cNvSpPr/>
      </dsp:nvSpPr>
      <dsp:spPr>
        <a:xfrm>
          <a:off x="1861429" y="2748900"/>
          <a:ext cx="696642" cy="91440"/>
        </a:xfrm>
        <a:custGeom>
          <a:avLst/>
          <a:gdLst/>
          <a:ahLst/>
          <a:cxnLst/>
          <a:rect l="0" t="0" r="0" b="0"/>
          <a:pathLst>
            <a:path>
              <a:moveTo>
                <a:pt x="0" y="45720"/>
              </a:moveTo>
              <a:lnTo>
                <a:pt x="696642" y="4572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192334" y="2777203"/>
        <a:ext cx="34832" cy="34832"/>
      </dsp:txXfrm>
    </dsp:sp>
    <dsp:sp modelId="{F8319178-78DE-4137-99E5-F75E33FFC0F2}">
      <dsp:nvSpPr>
        <dsp:cNvPr id="0" name=""/>
        <dsp:cNvSpPr/>
      </dsp:nvSpPr>
      <dsp:spPr>
        <a:xfrm>
          <a:off x="1861429" y="1467175"/>
          <a:ext cx="696642" cy="1327444"/>
        </a:xfrm>
        <a:custGeom>
          <a:avLst/>
          <a:gdLst/>
          <a:ahLst/>
          <a:cxnLst/>
          <a:rect l="0" t="0" r="0" b="0"/>
          <a:pathLst>
            <a:path>
              <a:moveTo>
                <a:pt x="0" y="1327444"/>
              </a:moveTo>
              <a:lnTo>
                <a:pt x="348321" y="1327444"/>
              </a:lnTo>
              <a:lnTo>
                <a:pt x="348321" y="0"/>
              </a:lnTo>
              <a:lnTo>
                <a:pt x="69664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172272" y="2093419"/>
        <a:ext cx="74956" cy="74956"/>
      </dsp:txXfrm>
    </dsp:sp>
    <dsp:sp modelId="{F9B0BC0E-347C-4EC1-BAFD-AB55EC59D94A}">
      <dsp:nvSpPr>
        <dsp:cNvPr id="0" name=""/>
        <dsp:cNvSpPr/>
      </dsp:nvSpPr>
      <dsp:spPr>
        <a:xfrm rot="16200000">
          <a:off x="-1464168" y="2263642"/>
          <a:ext cx="5589240" cy="106195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pl-PL" sz="2600" kern="1200" dirty="0"/>
            <a:t>sposób na skuteczny przebieg postępowań restrukturyzacyjnych</a:t>
          </a:r>
        </a:p>
      </dsp:txBody>
      <dsp:txXfrm>
        <a:off x="-1464168" y="2263642"/>
        <a:ext cx="5589240" cy="1061955"/>
      </dsp:txXfrm>
    </dsp:sp>
    <dsp:sp modelId="{DA98769C-E20A-45C2-871A-D53E982A1B63}">
      <dsp:nvSpPr>
        <dsp:cNvPr id="0" name=""/>
        <dsp:cNvSpPr/>
      </dsp:nvSpPr>
      <dsp:spPr>
        <a:xfrm>
          <a:off x="2558072" y="936197"/>
          <a:ext cx="3483214" cy="106195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l-PL" sz="2400" kern="1200"/>
            <a:t>właściwy wybór doradcy</a:t>
          </a:r>
        </a:p>
      </dsp:txBody>
      <dsp:txXfrm>
        <a:off x="2558072" y="936197"/>
        <a:ext cx="3483214" cy="1061955"/>
      </dsp:txXfrm>
    </dsp:sp>
    <dsp:sp modelId="{7C6BB139-6A83-4705-B60A-90BCE3EA8D68}">
      <dsp:nvSpPr>
        <dsp:cNvPr id="0" name=""/>
        <dsp:cNvSpPr/>
      </dsp:nvSpPr>
      <dsp:spPr>
        <a:xfrm>
          <a:off x="2558072" y="2263642"/>
          <a:ext cx="3483214" cy="106195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l-PL" sz="2400" kern="1200"/>
            <a:t>możliwość zmiany doradcy w trakcie postępowania</a:t>
          </a:r>
        </a:p>
      </dsp:txBody>
      <dsp:txXfrm>
        <a:off x="2558072" y="2263642"/>
        <a:ext cx="3483214" cy="1061955"/>
      </dsp:txXfrm>
    </dsp:sp>
    <dsp:sp modelId="{08CC381A-61B7-4465-BC7E-67FCD17DB0C0}">
      <dsp:nvSpPr>
        <dsp:cNvPr id="0" name=""/>
        <dsp:cNvSpPr/>
      </dsp:nvSpPr>
      <dsp:spPr>
        <a:xfrm>
          <a:off x="2558072" y="3591086"/>
          <a:ext cx="3483214" cy="106195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l-PL" sz="2400" kern="1200"/>
            <a:t>nadzór nad czynnościami doradcy </a:t>
          </a:r>
        </a:p>
      </dsp:txBody>
      <dsp:txXfrm>
        <a:off x="2558072" y="3591086"/>
        <a:ext cx="3483214" cy="106195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59ED3-6151-489A-B537-5EF623519C86}">
      <dsp:nvSpPr>
        <dsp:cNvPr id="0" name=""/>
        <dsp:cNvSpPr/>
      </dsp:nvSpPr>
      <dsp:spPr>
        <a:xfrm>
          <a:off x="0" y="0"/>
          <a:ext cx="9144000" cy="1817013"/>
        </a:xfrm>
        <a:prstGeom prst="rect">
          <a:avLst/>
        </a:prstGeom>
        <a:solidFill>
          <a:schemeClr val="accent1">
            <a:shade val="8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pl-PL" sz="3700" kern="1200"/>
            <a:t>Licencja doradcy restrukturyzacyjnego uprawnia do wykonywania czynności:</a:t>
          </a:r>
        </a:p>
      </dsp:txBody>
      <dsp:txXfrm>
        <a:off x="0" y="0"/>
        <a:ext cx="9144000" cy="1817013"/>
      </dsp:txXfrm>
    </dsp:sp>
    <dsp:sp modelId="{C778A9AD-28EB-4CD0-8EB7-A09AFAFFAC61}">
      <dsp:nvSpPr>
        <dsp:cNvPr id="0" name=""/>
        <dsp:cNvSpPr/>
      </dsp:nvSpPr>
      <dsp:spPr>
        <a:xfrm>
          <a:off x="1116" y="1817013"/>
          <a:ext cx="1828353" cy="3815728"/>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l-PL" sz="1800" kern="1200" dirty="0"/>
            <a:t>syndyka na podstawie ustawy z dnia 28 lutego 2003 r. - Prawo upadłościowe (Dz. U. z 2015 r. poz. 233 i 978))</a:t>
          </a:r>
        </a:p>
      </dsp:txBody>
      <dsp:txXfrm>
        <a:off x="1116" y="1817013"/>
        <a:ext cx="1828353" cy="3815728"/>
      </dsp:txXfrm>
    </dsp:sp>
    <dsp:sp modelId="{631D9FB6-9F2F-4A0F-8545-4DFE20A944DA}">
      <dsp:nvSpPr>
        <dsp:cNvPr id="0" name=""/>
        <dsp:cNvSpPr/>
      </dsp:nvSpPr>
      <dsp:spPr>
        <a:xfrm>
          <a:off x="1829469" y="1817013"/>
          <a:ext cx="1828353" cy="3815728"/>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a:t>nadzorcy i zarządcy na podstawie ustawy z dnia 15 maja 2015 r. - Prawo restrukturyzacyjne (Dz. U. poz. 978</a:t>
          </a:r>
        </a:p>
      </dsp:txBody>
      <dsp:txXfrm>
        <a:off x="1829469" y="1817013"/>
        <a:ext cx="1828353" cy="3815728"/>
      </dsp:txXfrm>
    </dsp:sp>
    <dsp:sp modelId="{DDDC7F37-88E2-428E-9439-338EE7A45A1A}">
      <dsp:nvSpPr>
        <dsp:cNvPr id="0" name=""/>
        <dsp:cNvSpPr/>
      </dsp:nvSpPr>
      <dsp:spPr>
        <a:xfrm>
          <a:off x="3657823" y="1817013"/>
          <a:ext cx="1828353" cy="3815728"/>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t>zarządcy w egzekucji przez zarząd przymusowy na podstawie Kodeksu postępowania cywilnego</a:t>
          </a:r>
          <a:endParaRPr lang="pl-PL" sz="1800" kern="1200" dirty="0"/>
        </a:p>
      </dsp:txBody>
      <dsp:txXfrm>
        <a:off x="3657823" y="1817013"/>
        <a:ext cx="1828353" cy="3815728"/>
      </dsp:txXfrm>
    </dsp:sp>
    <dsp:sp modelId="{B738377A-BA38-4FCD-8B9E-E3EFF17AF274}">
      <dsp:nvSpPr>
        <dsp:cNvPr id="0" name=""/>
        <dsp:cNvSpPr/>
      </dsp:nvSpPr>
      <dsp:spPr>
        <a:xfrm>
          <a:off x="5486176" y="1817013"/>
          <a:ext cx="1828353" cy="3815728"/>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t>Doradztwa restrukturyzacyjnego</a:t>
          </a:r>
          <a:endParaRPr lang="pl-PL" sz="1800" kern="1200" dirty="0"/>
        </a:p>
      </dsp:txBody>
      <dsp:txXfrm>
        <a:off x="5486176" y="1817013"/>
        <a:ext cx="1828353" cy="3815728"/>
      </dsp:txXfrm>
    </dsp:sp>
    <dsp:sp modelId="{250AE7FE-2A1A-4936-89D6-4808011E4243}">
      <dsp:nvSpPr>
        <dsp:cNvPr id="0" name=""/>
        <dsp:cNvSpPr/>
      </dsp:nvSpPr>
      <dsp:spPr>
        <a:xfrm>
          <a:off x="7314530" y="1817013"/>
          <a:ext cx="1828353" cy="3815728"/>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a:t>z zakresu udzielania porad, opinii i wyjaśnień oraz świadczenie innych usług z zakresu restrukturyzacji i upadłości</a:t>
          </a:r>
        </a:p>
      </dsp:txBody>
      <dsp:txXfrm>
        <a:off x="7314530" y="1817013"/>
        <a:ext cx="1828353" cy="3815728"/>
      </dsp:txXfrm>
    </dsp:sp>
    <dsp:sp modelId="{44F6C3DA-9D36-4433-A226-5217B285D573}">
      <dsp:nvSpPr>
        <dsp:cNvPr id="0" name=""/>
        <dsp:cNvSpPr/>
      </dsp:nvSpPr>
      <dsp:spPr>
        <a:xfrm>
          <a:off x="0" y="5632742"/>
          <a:ext cx="9144000" cy="423969"/>
        </a:xfrm>
        <a:prstGeom prst="rect">
          <a:avLst/>
        </a:prstGeom>
        <a:solidFill>
          <a:schemeClr val="accent1">
            <a:shade val="8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6C85E-EC67-4736-ADCD-A991D565FBD9}">
      <dsp:nvSpPr>
        <dsp:cNvPr id="0" name=""/>
        <dsp:cNvSpPr/>
      </dsp:nvSpPr>
      <dsp:spPr>
        <a:xfrm>
          <a:off x="3485" y="0"/>
          <a:ext cx="2091112" cy="1659064"/>
        </a:xfrm>
        <a:prstGeom prst="up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2AAB9D-6810-4CDB-B60B-0118996D025D}">
      <dsp:nvSpPr>
        <dsp:cNvPr id="0" name=""/>
        <dsp:cNvSpPr/>
      </dsp:nvSpPr>
      <dsp:spPr>
        <a:xfrm>
          <a:off x="2157330" y="0"/>
          <a:ext cx="3548554" cy="1659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0" rIns="92456" bIns="92456" numCol="1" spcCol="1270" anchor="ctr" anchorCtr="0">
          <a:noAutofit/>
        </a:bodyPr>
        <a:lstStyle/>
        <a:p>
          <a:pPr lvl="0" algn="l" defTabSz="577850">
            <a:lnSpc>
              <a:spcPct val="90000"/>
            </a:lnSpc>
            <a:spcBef>
              <a:spcPct val="0"/>
            </a:spcBef>
            <a:spcAft>
              <a:spcPct val="35000"/>
            </a:spcAft>
          </a:pPr>
          <a:r>
            <a:rPr lang="pl-PL" sz="1300" kern="1200" dirty="0"/>
            <a:t>Osoba fizyczna posiadająca licencję doradcy restrukturyzacyjnego, prowadząca pozarolniczą działalność gospodarczą powołana do pełnienia funkcji w postępowaniu restrukturyzacyjnym, upadłościowym lub egzekucyjnym </a:t>
          </a:r>
          <a:r>
            <a:rPr lang="pl-PL" sz="1300" b="1" kern="1200" dirty="0"/>
            <a:t>wykonuje czynności w ramach działalności gospodarczej</a:t>
          </a:r>
        </a:p>
      </dsp:txBody>
      <dsp:txXfrm>
        <a:off x="2157330" y="0"/>
        <a:ext cx="3548554" cy="1659064"/>
      </dsp:txXfrm>
    </dsp:sp>
    <dsp:sp modelId="{A0F22953-B8D2-4F0E-8CEB-6DD367F91C15}">
      <dsp:nvSpPr>
        <dsp:cNvPr id="0" name=""/>
        <dsp:cNvSpPr/>
      </dsp:nvSpPr>
      <dsp:spPr>
        <a:xfrm>
          <a:off x="630818" y="1797319"/>
          <a:ext cx="2091112" cy="1659064"/>
        </a:xfrm>
        <a:prstGeom prst="down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72294C-6B99-46B3-B78D-500E6F9230C7}">
      <dsp:nvSpPr>
        <dsp:cNvPr id="0" name=""/>
        <dsp:cNvSpPr/>
      </dsp:nvSpPr>
      <dsp:spPr>
        <a:xfrm>
          <a:off x="2784664" y="1797319"/>
          <a:ext cx="3548554" cy="1659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0" rIns="92456" bIns="92456" numCol="1" spcCol="1270" anchor="ctr" anchorCtr="0">
          <a:noAutofit/>
        </a:bodyPr>
        <a:lstStyle/>
        <a:p>
          <a:pPr lvl="0" algn="l" defTabSz="577850">
            <a:lnSpc>
              <a:spcPct val="90000"/>
            </a:lnSpc>
            <a:spcBef>
              <a:spcPct val="0"/>
            </a:spcBef>
            <a:spcAft>
              <a:spcPct val="35000"/>
            </a:spcAft>
          </a:pPr>
          <a:r>
            <a:rPr lang="pl-PL" sz="1300" kern="1200" dirty="0"/>
            <a:t>Osoba fizyczna posiadająca licencję doradcy restrukturyzacyjnego jest </a:t>
          </a:r>
          <a:r>
            <a:rPr lang="pl-PL" sz="1300" b="1" kern="1200" dirty="0"/>
            <a:t>obowiązana do kształcenia ustawicznego</a:t>
          </a:r>
          <a:r>
            <a:rPr lang="pl-PL" sz="1300" kern="1200" dirty="0"/>
            <a:t> w celu podnoszenia kwalifikacji i umiejętności zawodowych</a:t>
          </a:r>
        </a:p>
      </dsp:txBody>
      <dsp:txXfrm>
        <a:off x="2784664" y="1797319"/>
        <a:ext cx="3548554" cy="165906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EAF295-9D9A-4FA6-B6D1-F19E3D006209}">
      <dsp:nvSpPr>
        <dsp:cNvPr id="0" name=""/>
        <dsp:cNvSpPr/>
      </dsp:nvSpPr>
      <dsp:spPr>
        <a:xfrm>
          <a:off x="2214381" y="915206"/>
          <a:ext cx="2726926" cy="861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pl-PL" sz="1600" kern="1200"/>
            <a:t>kryteria wyboru doradcy restrukturyzacyjnego</a:t>
          </a:r>
        </a:p>
      </dsp:txBody>
      <dsp:txXfrm>
        <a:off x="2256414" y="957239"/>
        <a:ext cx="2642860" cy="776974"/>
      </dsp:txXfrm>
    </dsp:sp>
    <dsp:sp modelId="{13CF19F5-2435-461A-8756-70C55FA0668A}">
      <dsp:nvSpPr>
        <dsp:cNvPr id="0" name=""/>
        <dsp:cNvSpPr/>
      </dsp:nvSpPr>
      <dsp:spPr>
        <a:xfrm rot="16176713">
          <a:off x="3465185" y="806203"/>
          <a:ext cx="218009" cy="0"/>
        </a:xfrm>
        <a:custGeom>
          <a:avLst/>
          <a:gdLst/>
          <a:ahLst/>
          <a:cxnLst/>
          <a:rect l="0" t="0" r="0" b="0"/>
          <a:pathLst>
            <a:path>
              <a:moveTo>
                <a:pt x="0" y="0"/>
              </a:moveTo>
              <a:lnTo>
                <a:pt x="218009"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F85A0A-E7F6-4F01-8CDD-EF4189412A4B}">
      <dsp:nvSpPr>
        <dsp:cNvPr id="0" name=""/>
        <dsp:cNvSpPr/>
      </dsp:nvSpPr>
      <dsp:spPr>
        <a:xfrm>
          <a:off x="1427823" y="147204"/>
          <a:ext cx="4287529" cy="54999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pl-PL" sz="1300" kern="1200" dirty="0"/>
            <a:t>wysokość posiadanego ubezpieczenia od odpowiedzialności cywilnej za wyrządzoną szkodę </a:t>
          </a:r>
        </a:p>
      </dsp:txBody>
      <dsp:txXfrm>
        <a:off x="1454672" y="174053"/>
        <a:ext cx="4233831" cy="496299"/>
      </dsp:txXfrm>
    </dsp:sp>
    <dsp:sp modelId="{943604BE-16AE-4041-ABB7-1CF2F1460A1B}">
      <dsp:nvSpPr>
        <dsp:cNvPr id="0" name=""/>
        <dsp:cNvSpPr/>
      </dsp:nvSpPr>
      <dsp:spPr>
        <a:xfrm rot="2503332">
          <a:off x="4010588" y="1907674"/>
          <a:ext cx="394962" cy="0"/>
        </a:xfrm>
        <a:custGeom>
          <a:avLst/>
          <a:gdLst/>
          <a:ahLst/>
          <a:cxnLst/>
          <a:rect l="0" t="0" r="0" b="0"/>
          <a:pathLst>
            <a:path>
              <a:moveTo>
                <a:pt x="0" y="0"/>
              </a:moveTo>
              <a:lnTo>
                <a:pt x="39496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F6D3C3-8D5E-4916-B3B8-350227A9EED5}">
      <dsp:nvSpPr>
        <dsp:cNvPr id="0" name=""/>
        <dsp:cNvSpPr/>
      </dsp:nvSpPr>
      <dsp:spPr>
        <a:xfrm>
          <a:off x="3410760" y="2039102"/>
          <a:ext cx="2506232" cy="54999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pl-PL" sz="1400" kern="1200"/>
            <a:t>forma prowadzenia działalności   </a:t>
          </a:r>
        </a:p>
      </dsp:txBody>
      <dsp:txXfrm>
        <a:off x="3437609" y="2065951"/>
        <a:ext cx="2452534" cy="496299"/>
      </dsp:txXfrm>
    </dsp:sp>
    <dsp:sp modelId="{C09CD40D-BC3F-48F8-BF98-D0108706F757}">
      <dsp:nvSpPr>
        <dsp:cNvPr id="0" name=""/>
        <dsp:cNvSpPr/>
      </dsp:nvSpPr>
      <dsp:spPr>
        <a:xfrm rot="8881670">
          <a:off x="2473010" y="1895169"/>
          <a:ext cx="449181" cy="0"/>
        </a:xfrm>
        <a:custGeom>
          <a:avLst/>
          <a:gdLst/>
          <a:ahLst/>
          <a:cxnLst/>
          <a:rect l="0" t="0" r="0" b="0"/>
          <a:pathLst>
            <a:path>
              <a:moveTo>
                <a:pt x="0" y="0"/>
              </a:moveTo>
              <a:lnTo>
                <a:pt x="449181"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5625A8-E4E8-45F6-B983-03E4434397F6}">
      <dsp:nvSpPr>
        <dsp:cNvPr id="0" name=""/>
        <dsp:cNvSpPr/>
      </dsp:nvSpPr>
      <dsp:spPr>
        <a:xfrm>
          <a:off x="1123120" y="2014091"/>
          <a:ext cx="1886787" cy="54999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pl-PL" sz="1800" kern="1200"/>
            <a:t>doświadczenie </a:t>
          </a:r>
        </a:p>
      </dsp:txBody>
      <dsp:txXfrm>
        <a:off x="1149969" y="2040940"/>
        <a:ext cx="1833089" cy="49629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D7B50D-C1A1-4C0C-8B27-37C4D98AC12D}">
      <dsp:nvSpPr>
        <dsp:cNvPr id="0" name=""/>
        <dsp:cNvSpPr/>
      </dsp:nvSpPr>
      <dsp:spPr>
        <a:xfrm>
          <a:off x="0" y="0"/>
          <a:ext cx="7578090" cy="288036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pl-PL" sz="2400" kern="1200" dirty="0" smtClean="0">
              <a:latin typeface="Times New Roman" panose="02020603050405020304" pitchFamily="18" charset="0"/>
              <a:ea typeface="Tahoma" panose="020B0604030504040204" pitchFamily="34" charset="0"/>
              <a:cs typeface="Times New Roman" panose="02020603050405020304" pitchFamily="18" charset="0"/>
            </a:rPr>
            <a:t>To zespół norm prawnych określających prawa i obowiązki podmiotów tego postępowania w celu uregulowania relacji pomiędzy niewypłacalnym lub zagrożonym niewypłacalnością dłużnikiem a wierzycielami (bez względu na źródło powstania zobowiązań).</a:t>
          </a:r>
          <a:endParaRPr lang="pl-PL" sz="2400" kern="1200" dirty="0">
            <a:latin typeface="Times New Roman" panose="02020603050405020304" pitchFamily="18" charset="0"/>
            <a:ea typeface="Tahoma" panose="020B0604030504040204" pitchFamily="34" charset="0"/>
            <a:cs typeface="Times New Roman" panose="02020603050405020304" pitchFamily="18" charset="0"/>
          </a:endParaRPr>
        </a:p>
      </dsp:txBody>
      <dsp:txXfrm>
        <a:off x="84363" y="84363"/>
        <a:ext cx="4601013" cy="2711634"/>
      </dsp:txXfrm>
    </dsp:sp>
    <dsp:sp modelId="{4824A299-DE02-4C7D-8AF0-4A272AA8727D}">
      <dsp:nvSpPr>
        <dsp:cNvPr id="0" name=""/>
        <dsp:cNvSpPr/>
      </dsp:nvSpPr>
      <dsp:spPr>
        <a:xfrm>
          <a:off x="1337309" y="4270240"/>
          <a:ext cx="7578090" cy="138075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pl-PL" sz="2000" kern="1200" dirty="0" smtClean="0">
              <a:latin typeface="Times New Roman" panose="02020603050405020304" pitchFamily="18" charset="0"/>
              <a:cs typeface="Times New Roman" panose="02020603050405020304" pitchFamily="18" charset="0"/>
            </a:rPr>
            <a:t>Normy te należą do gałęzi prawa cywilnego (prywatnego), ale również do prawa publicznego (z zakresu kompetencji organów, pomocy publicznej, odpowiedzialności karnej). </a:t>
          </a:r>
          <a:endParaRPr lang="pl-PL" sz="2000" kern="1200" dirty="0">
            <a:latin typeface="Times New Roman" panose="02020603050405020304" pitchFamily="18" charset="0"/>
            <a:cs typeface="Times New Roman" panose="02020603050405020304" pitchFamily="18" charset="0"/>
          </a:endParaRPr>
        </a:p>
      </dsp:txBody>
      <dsp:txXfrm>
        <a:off x="1377750" y="4310681"/>
        <a:ext cx="4287664" cy="1299876"/>
      </dsp:txXfrm>
    </dsp:sp>
    <dsp:sp modelId="{A7B1AA45-82D9-461B-AC2D-30F18222B90A}">
      <dsp:nvSpPr>
        <dsp:cNvPr id="0" name=""/>
        <dsp:cNvSpPr/>
      </dsp:nvSpPr>
      <dsp:spPr>
        <a:xfrm>
          <a:off x="5705856" y="2264283"/>
          <a:ext cx="1872234" cy="1872234"/>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l-PL" sz="3600" kern="1200"/>
        </a:p>
      </dsp:txBody>
      <dsp:txXfrm>
        <a:off x="6127109" y="2264283"/>
        <a:ext cx="1029728" cy="140885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F3A56-FA92-4987-A2FC-6705B12F8556}">
      <dsp:nvSpPr>
        <dsp:cNvPr id="0" name=""/>
        <dsp:cNvSpPr/>
      </dsp:nvSpPr>
      <dsp:spPr>
        <a:xfrm>
          <a:off x="4705" y="3000"/>
          <a:ext cx="10050576" cy="169974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l-PL" sz="3500" kern="1200" dirty="0" smtClean="0"/>
            <a:t>stanowi drugi obok zgromadzenia wierzycieli organ reprezentujący interesy wierzycieli</a:t>
          </a:r>
          <a:endParaRPr lang="pl-PL" sz="3500" kern="1200" dirty="0"/>
        </a:p>
      </dsp:txBody>
      <dsp:txXfrm>
        <a:off x="54489" y="52784"/>
        <a:ext cx="9951008" cy="1600178"/>
      </dsp:txXfrm>
    </dsp:sp>
    <dsp:sp modelId="{0EB077DB-9078-48C1-A074-86D0CDA4071E}">
      <dsp:nvSpPr>
        <dsp:cNvPr id="0" name=""/>
        <dsp:cNvSpPr/>
      </dsp:nvSpPr>
      <dsp:spPr>
        <a:xfrm>
          <a:off x="4705" y="1878245"/>
          <a:ext cx="10050576" cy="169974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l-PL" sz="3500" kern="1200" dirty="0" smtClean="0"/>
            <a:t>ma działać w interesie ogółu wierzycieli</a:t>
          </a:r>
          <a:endParaRPr lang="pl-PL" sz="3500" kern="1200" dirty="0"/>
        </a:p>
      </dsp:txBody>
      <dsp:txXfrm>
        <a:off x="54489" y="1928029"/>
        <a:ext cx="9951008" cy="1600178"/>
      </dsp:txXfrm>
    </dsp:sp>
    <dsp:sp modelId="{F3D0DCA7-572A-429D-8FA2-CCB915D8AAB9}">
      <dsp:nvSpPr>
        <dsp:cNvPr id="0" name=""/>
        <dsp:cNvSpPr/>
      </dsp:nvSpPr>
      <dsp:spPr>
        <a:xfrm>
          <a:off x="4705" y="3753491"/>
          <a:ext cx="4921927" cy="169974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l-PL" sz="3500" kern="1200" dirty="0" smtClean="0"/>
            <a:t>Art.121 do 139 </a:t>
          </a:r>
          <a:r>
            <a:rPr lang="pl-PL" sz="3500" kern="1200" dirty="0" err="1" smtClean="0"/>
            <a:t>PrRest</a:t>
          </a:r>
          <a:endParaRPr lang="pl-PL" sz="3500" kern="1200" dirty="0"/>
        </a:p>
      </dsp:txBody>
      <dsp:txXfrm>
        <a:off x="54489" y="3803275"/>
        <a:ext cx="4822359" cy="1600178"/>
      </dsp:txXfrm>
    </dsp:sp>
    <dsp:sp modelId="{FBC0DF06-C8F9-4000-8CD1-42BFFB49AF89}">
      <dsp:nvSpPr>
        <dsp:cNvPr id="0" name=""/>
        <dsp:cNvSpPr/>
      </dsp:nvSpPr>
      <dsp:spPr>
        <a:xfrm>
          <a:off x="5133354" y="3753491"/>
          <a:ext cx="4921927" cy="169974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l-PL" sz="3500" kern="1200" smtClean="0"/>
            <a:t>organ </a:t>
          </a:r>
          <a:r>
            <a:rPr lang="pl-PL" sz="3500" kern="1200" dirty="0" smtClean="0"/>
            <a:t>kolegialny</a:t>
          </a:r>
          <a:endParaRPr lang="pl-PL" sz="3500" kern="1200" dirty="0"/>
        </a:p>
      </dsp:txBody>
      <dsp:txXfrm>
        <a:off x="5183138" y="3803275"/>
        <a:ext cx="4822359" cy="160017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C99E1-E0A1-4530-B200-DA12373211CA}">
      <dsp:nvSpPr>
        <dsp:cNvPr id="0" name=""/>
        <dsp:cNvSpPr/>
      </dsp:nvSpPr>
      <dsp:spPr>
        <a:xfrm>
          <a:off x="0" y="0"/>
          <a:ext cx="8147248" cy="128312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lvl="0" algn="ctr" defTabSz="2622550">
            <a:lnSpc>
              <a:spcPct val="90000"/>
            </a:lnSpc>
            <a:spcBef>
              <a:spcPct val="0"/>
            </a:spcBef>
            <a:spcAft>
              <a:spcPct val="35000"/>
            </a:spcAft>
          </a:pPr>
          <a:r>
            <a:rPr lang="pl-PL" sz="5900" kern="1200" dirty="0" smtClean="0"/>
            <a:t>SĘDZIA-KOMISARZ</a:t>
          </a:r>
          <a:endParaRPr lang="pl-PL" sz="5900" kern="1200" dirty="0"/>
        </a:p>
      </dsp:txBody>
      <dsp:txXfrm>
        <a:off x="0" y="0"/>
        <a:ext cx="8147248" cy="1283121"/>
      </dsp:txXfrm>
    </dsp:sp>
    <dsp:sp modelId="{2D89071B-3E56-4A79-A2F4-E7125618A067}">
      <dsp:nvSpPr>
        <dsp:cNvPr id="0" name=""/>
        <dsp:cNvSpPr/>
      </dsp:nvSpPr>
      <dsp:spPr>
        <a:xfrm>
          <a:off x="0" y="1283121"/>
          <a:ext cx="4073624" cy="269455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solidFill>
                <a:schemeClr val="bg1"/>
              </a:solidFill>
            </a:rPr>
            <a:t>Jeżeli rada wierzycieli nie została ustanowiona, wykonuje czynności zastrzeżone dla rady wierzycieli.</a:t>
          </a:r>
          <a:endParaRPr lang="pl-PL" sz="2800" kern="1200" dirty="0">
            <a:solidFill>
              <a:schemeClr val="bg1"/>
            </a:solidFill>
          </a:endParaRPr>
        </a:p>
      </dsp:txBody>
      <dsp:txXfrm>
        <a:off x="0" y="1283121"/>
        <a:ext cx="4073624" cy="2694554"/>
      </dsp:txXfrm>
    </dsp:sp>
    <dsp:sp modelId="{2A391AA2-E0B0-47EC-92E6-D7DD92CF02EB}">
      <dsp:nvSpPr>
        <dsp:cNvPr id="0" name=""/>
        <dsp:cNvSpPr/>
      </dsp:nvSpPr>
      <dsp:spPr>
        <a:xfrm>
          <a:off x="4073624" y="1283121"/>
          <a:ext cx="4073624" cy="269455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b="0" kern="1200" dirty="0" smtClean="0">
              <a:solidFill>
                <a:schemeClr val="bg1"/>
              </a:solidFill>
            </a:rPr>
            <a:t>Jeżeli rada nie wykona czynności w terminie wyznaczonym przez sędziego-komisarza, wykonuje te czynności</a:t>
          </a:r>
          <a:endParaRPr lang="pl-PL" sz="2800" b="0" kern="1200" dirty="0">
            <a:solidFill>
              <a:schemeClr val="bg1"/>
            </a:solidFill>
          </a:endParaRPr>
        </a:p>
      </dsp:txBody>
      <dsp:txXfrm>
        <a:off x="4073624" y="1283121"/>
        <a:ext cx="4073624" cy="2694554"/>
      </dsp:txXfrm>
    </dsp:sp>
    <dsp:sp modelId="{D7D3DD28-8B22-45D7-A5E2-E1D345AD02D2}">
      <dsp:nvSpPr>
        <dsp:cNvPr id="0" name=""/>
        <dsp:cNvSpPr/>
      </dsp:nvSpPr>
      <dsp:spPr>
        <a:xfrm>
          <a:off x="0" y="3977676"/>
          <a:ext cx="8147248" cy="29939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4C0B0-9368-4F39-B750-642DB1E07A83}">
      <dsp:nvSpPr>
        <dsp:cNvPr id="0" name=""/>
        <dsp:cNvSpPr/>
      </dsp:nvSpPr>
      <dsp:spPr>
        <a:xfrm>
          <a:off x="3224716" y="1015907"/>
          <a:ext cx="974493" cy="463770"/>
        </a:xfrm>
        <a:custGeom>
          <a:avLst/>
          <a:gdLst/>
          <a:ahLst/>
          <a:cxnLst/>
          <a:rect l="0" t="0" r="0" b="0"/>
          <a:pathLst>
            <a:path>
              <a:moveTo>
                <a:pt x="0" y="0"/>
              </a:moveTo>
              <a:lnTo>
                <a:pt x="0" y="316046"/>
              </a:lnTo>
              <a:lnTo>
                <a:pt x="974493" y="316046"/>
              </a:lnTo>
              <a:lnTo>
                <a:pt x="974493" y="46377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FD707C-3A9B-4158-A79E-0E3F56269E6F}">
      <dsp:nvSpPr>
        <dsp:cNvPr id="0" name=""/>
        <dsp:cNvSpPr/>
      </dsp:nvSpPr>
      <dsp:spPr>
        <a:xfrm>
          <a:off x="3224716" y="3968624"/>
          <a:ext cx="974493" cy="463770"/>
        </a:xfrm>
        <a:custGeom>
          <a:avLst/>
          <a:gdLst/>
          <a:ahLst/>
          <a:cxnLst/>
          <a:rect l="0" t="0" r="0" b="0"/>
          <a:pathLst>
            <a:path>
              <a:moveTo>
                <a:pt x="0" y="0"/>
              </a:moveTo>
              <a:lnTo>
                <a:pt x="0" y="316046"/>
              </a:lnTo>
              <a:lnTo>
                <a:pt x="974493" y="316046"/>
              </a:lnTo>
              <a:lnTo>
                <a:pt x="974493" y="46377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4A373C-B955-40EF-A862-DC16AE60A389}">
      <dsp:nvSpPr>
        <dsp:cNvPr id="0" name=""/>
        <dsp:cNvSpPr/>
      </dsp:nvSpPr>
      <dsp:spPr>
        <a:xfrm>
          <a:off x="2250222" y="3968624"/>
          <a:ext cx="974493" cy="463770"/>
        </a:xfrm>
        <a:custGeom>
          <a:avLst/>
          <a:gdLst/>
          <a:ahLst/>
          <a:cxnLst/>
          <a:rect l="0" t="0" r="0" b="0"/>
          <a:pathLst>
            <a:path>
              <a:moveTo>
                <a:pt x="974493" y="0"/>
              </a:moveTo>
              <a:lnTo>
                <a:pt x="974493" y="316046"/>
              </a:lnTo>
              <a:lnTo>
                <a:pt x="0" y="316046"/>
              </a:lnTo>
              <a:lnTo>
                <a:pt x="0" y="46377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3EBCEC-C6B6-4702-8865-848452D3C7D2}">
      <dsp:nvSpPr>
        <dsp:cNvPr id="0" name=""/>
        <dsp:cNvSpPr/>
      </dsp:nvSpPr>
      <dsp:spPr>
        <a:xfrm>
          <a:off x="2250222" y="2492265"/>
          <a:ext cx="974493" cy="463770"/>
        </a:xfrm>
        <a:custGeom>
          <a:avLst/>
          <a:gdLst/>
          <a:ahLst/>
          <a:cxnLst/>
          <a:rect l="0" t="0" r="0" b="0"/>
          <a:pathLst>
            <a:path>
              <a:moveTo>
                <a:pt x="0" y="0"/>
              </a:moveTo>
              <a:lnTo>
                <a:pt x="0" y="316046"/>
              </a:lnTo>
              <a:lnTo>
                <a:pt x="974493" y="316046"/>
              </a:lnTo>
              <a:lnTo>
                <a:pt x="974493" y="46377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4923C5-FD89-42F1-8391-1E4283170FB9}">
      <dsp:nvSpPr>
        <dsp:cNvPr id="0" name=""/>
        <dsp:cNvSpPr/>
      </dsp:nvSpPr>
      <dsp:spPr>
        <a:xfrm>
          <a:off x="1275728" y="2492265"/>
          <a:ext cx="974493" cy="463770"/>
        </a:xfrm>
        <a:custGeom>
          <a:avLst/>
          <a:gdLst/>
          <a:ahLst/>
          <a:cxnLst/>
          <a:rect l="0" t="0" r="0" b="0"/>
          <a:pathLst>
            <a:path>
              <a:moveTo>
                <a:pt x="974493" y="0"/>
              </a:moveTo>
              <a:lnTo>
                <a:pt x="974493" y="316046"/>
              </a:lnTo>
              <a:lnTo>
                <a:pt x="0" y="316046"/>
              </a:lnTo>
              <a:lnTo>
                <a:pt x="0" y="46377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BA4624-041E-4DED-A94E-345024772CF9}">
      <dsp:nvSpPr>
        <dsp:cNvPr id="0" name=""/>
        <dsp:cNvSpPr/>
      </dsp:nvSpPr>
      <dsp:spPr>
        <a:xfrm>
          <a:off x="2250222" y="1015907"/>
          <a:ext cx="974493" cy="463770"/>
        </a:xfrm>
        <a:custGeom>
          <a:avLst/>
          <a:gdLst/>
          <a:ahLst/>
          <a:cxnLst/>
          <a:rect l="0" t="0" r="0" b="0"/>
          <a:pathLst>
            <a:path>
              <a:moveTo>
                <a:pt x="974493" y="0"/>
              </a:moveTo>
              <a:lnTo>
                <a:pt x="974493" y="316046"/>
              </a:lnTo>
              <a:lnTo>
                <a:pt x="0" y="316046"/>
              </a:lnTo>
              <a:lnTo>
                <a:pt x="0" y="46377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51BB00-E30F-4C17-986F-90B49B7396F6}">
      <dsp:nvSpPr>
        <dsp:cNvPr id="0" name=""/>
        <dsp:cNvSpPr/>
      </dsp:nvSpPr>
      <dsp:spPr>
        <a:xfrm>
          <a:off x="2427403" y="3319"/>
          <a:ext cx="1594626" cy="101258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DCBF70-E446-494B-B05C-DBA61279FECC}">
      <dsp:nvSpPr>
        <dsp:cNvPr id="0" name=""/>
        <dsp:cNvSpPr/>
      </dsp:nvSpPr>
      <dsp:spPr>
        <a:xfrm>
          <a:off x="2604584" y="171641"/>
          <a:ext cx="1594626" cy="101258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b="1" kern="1200" dirty="0" smtClean="0"/>
            <a:t>Sędzia – komisarz </a:t>
          </a:r>
          <a:r>
            <a:rPr lang="pl-PL" sz="1200" kern="1200" dirty="0" smtClean="0"/>
            <a:t>ustanawia , powołuje i odwołuje  RW</a:t>
          </a:r>
          <a:endParaRPr lang="pl-PL" sz="1200" kern="1200" dirty="0"/>
        </a:p>
      </dsp:txBody>
      <dsp:txXfrm>
        <a:off x="2634242" y="201299"/>
        <a:ext cx="1535310" cy="953271"/>
      </dsp:txXfrm>
    </dsp:sp>
    <dsp:sp modelId="{2FFD67C4-04A4-4869-94FF-5D35F3595607}">
      <dsp:nvSpPr>
        <dsp:cNvPr id="0" name=""/>
        <dsp:cNvSpPr/>
      </dsp:nvSpPr>
      <dsp:spPr>
        <a:xfrm>
          <a:off x="1452909" y="1479678"/>
          <a:ext cx="1594626" cy="101258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DE796B-AB44-4308-8C9A-AC398DAD1677}">
      <dsp:nvSpPr>
        <dsp:cNvPr id="0" name=""/>
        <dsp:cNvSpPr/>
      </dsp:nvSpPr>
      <dsp:spPr>
        <a:xfrm>
          <a:off x="1630090" y="1647999"/>
          <a:ext cx="1594626" cy="101258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smtClean="0"/>
            <a:t>na wniosek</a:t>
          </a:r>
          <a:endParaRPr lang="pl-PL" sz="1200" kern="1200" dirty="0"/>
        </a:p>
      </dsp:txBody>
      <dsp:txXfrm>
        <a:off x="1659748" y="1677657"/>
        <a:ext cx="1535310" cy="953271"/>
      </dsp:txXfrm>
    </dsp:sp>
    <dsp:sp modelId="{8E39DA44-BE1D-47D3-B34A-F3BE7A8D6171}">
      <dsp:nvSpPr>
        <dsp:cNvPr id="0" name=""/>
        <dsp:cNvSpPr/>
      </dsp:nvSpPr>
      <dsp:spPr>
        <a:xfrm>
          <a:off x="478415" y="2956036"/>
          <a:ext cx="1594626" cy="101258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F46062-B344-4DCB-BFC9-D4422415E124}">
      <dsp:nvSpPr>
        <dsp:cNvPr id="0" name=""/>
        <dsp:cNvSpPr/>
      </dsp:nvSpPr>
      <dsp:spPr>
        <a:xfrm>
          <a:off x="655596" y="3124358"/>
          <a:ext cx="1594626" cy="101258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smtClean="0"/>
            <a:t>dłużnika</a:t>
          </a:r>
          <a:endParaRPr lang="pl-PL" sz="1200" kern="1200" dirty="0"/>
        </a:p>
      </dsp:txBody>
      <dsp:txXfrm>
        <a:off x="685254" y="3154016"/>
        <a:ext cx="1535310" cy="953271"/>
      </dsp:txXfrm>
    </dsp:sp>
    <dsp:sp modelId="{DB4383E4-238D-4E09-821A-FF58B5FA4369}">
      <dsp:nvSpPr>
        <dsp:cNvPr id="0" name=""/>
        <dsp:cNvSpPr/>
      </dsp:nvSpPr>
      <dsp:spPr>
        <a:xfrm>
          <a:off x="2427403" y="2956036"/>
          <a:ext cx="1594626" cy="101258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588B65-B609-49BE-BA3C-5A680D08E9E6}">
      <dsp:nvSpPr>
        <dsp:cNvPr id="0" name=""/>
        <dsp:cNvSpPr/>
      </dsp:nvSpPr>
      <dsp:spPr>
        <a:xfrm>
          <a:off x="2604584" y="3124358"/>
          <a:ext cx="1594626" cy="101258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smtClean="0"/>
            <a:t>wierzyciela</a:t>
          </a:r>
          <a:endParaRPr lang="pl-PL" sz="1200" kern="1200" dirty="0"/>
        </a:p>
      </dsp:txBody>
      <dsp:txXfrm>
        <a:off x="2634242" y="3154016"/>
        <a:ext cx="1535310" cy="953271"/>
      </dsp:txXfrm>
    </dsp:sp>
    <dsp:sp modelId="{E0B31BA7-097A-47D0-9109-C5EF06E504E1}">
      <dsp:nvSpPr>
        <dsp:cNvPr id="0" name=""/>
        <dsp:cNvSpPr/>
      </dsp:nvSpPr>
      <dsp:spPr>
        <a:xfrm>
          <a:off x="1452909" y="4432394"/>
          <a:ext cx="1594626" cy="101258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2DF66A-3E0A-4994-B20C-543BAC6CC52B}">
      <dsp:nvSpPr>
        <dsp:cNvPr id="0" name=""/>
        <dsp:cNvSpPr/>
      </dsp:nvSpPr>
      <dsp:spPr>
        <a:xfrm>
          <a:off x="1630090" y="4600716"/>
          <a:ext cx="1594626" cy="101258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smtClean="0"/>
            <a:t>co najmniej trzech wierzycieli </a:t>
          </a:r>
          <a:endParaRPr lang="pl-PL" sz="1200" kern="1200" dirty="0"/>
        </a:p>
      </dsp:txBody>
      <dsp:txXfrm>
        <a:off x="1659748" y="4630374"/>
        <a:ext cx="1535310" cy="953271"/>
      </dsp:txXfrm>
    </dsp:sp>
    <dsp:sp modelId="{22CE501B-70FB-45BE-A49A-38F2A6219047}">
      <dsp:nvSpPr>
        <dsp:cNvPr id="0" name=""/>
        <dsp:cNvSpPr/>
      </dsp:nvSpPr>
      <dsp:spPr>
        <a:xfrm>
          <a:off x="3401897" y="4432394"/>
          <a:ext cx="1594626" cy="101258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3033A7-D76A-43BB-9FF3-AD0BC23D4D1A}">
      <dsp:nvSpPr>
        <dsp:cNvPr id="0" name=""/>
        <dsp:cNvSpPr/>
      </dsp:nvSpPr>
      <dsp:spPr>
        <a:xfrm>
          <a:off x="3579078" y="4600716"/>
          <a:ext cx="1594626" cy="101258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smtClean="0"/>
            <a:t>wierzycieli mających łącznie co najmniej piątą część sumy wierzytelności</a:t>
          </a:r>
          <a:endParaRPr lang="pl-PL" sz="1200" kern="1200" dirty="0"/>
        </a:p>
      </dsp:txBody>
      <dsp:txXfrm>
        <a:off x="3608736" y="4630374"/>
        <a:ext cx="1535310" cy="953271"/>
      </dsp:txXfrm>
    </dsp:sp>
    <dsp:sp modelId="{6037851C-B166-42B7-972A-DF36411395AF}">
      <dsp:nvSpPr>
        <dsp:cNvPr id="0" name=""/>
        <dsp:cNvSpPr/>
      </dsp:nvSpPr>
      <dsp:spPr>
        <a:xfrm>
          <a:off x="3401897" y="1479678"/>
          <a:ext cx="1594626" cy="101258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D401BC-5631-4A00-8CBB-FD17C8FA94CF}">
      <dsp:nvSpPr>
        <dsp:cNvPr id="0" name=""/>
        <dsp:cNvSpPr/>
      </dsp:nvSpPr>
      <dsp:spPr>
        <a:xfrm>
          <a:off x="3579078" y="1647999"/>
          <a:ext cx="1594626" cy="101258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smtClean="0"/>
            <a:t>z urzędu</a:t>
          </a:r>
          <a:endParaRPr lang="pl-PL" sz="1200" kern="1200" dirty="0"/>
        </a:p>
      </dsp:txBody>
      <dsp:txXfrm>
        <a:off x="3608736" y="1677657"/>
        <a:ext cx="1535310" cy="95327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B6786-6429-40E4-AC39-D8DDBD1233AB}">
      <dsp:nvSpPr>
        <dsp:cNvPr id="0" name=""/>
        <dsp:cNvSpPr/>
      </dsp:nvSpPr>
      <dsp:spPr>
        <a:xfrm>
          <a:off x="-5283010" y="-815266"/>
          <a:ext cx="6339057" cy="6339057"/>
        </a:xfrm>
        <a:prstGeom prst="blockArc">
          <a:avLst>
            <a:gd name="adj1" fmla="val 18900000"/>
            <a:gd name="adj2" fmla="val 2700000"/>
            <a:gd name="adj3" fmla="val 341"/>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C71A98-22F2-4E8E-B730-B5DF14E5C4AF}">
      <dsp:nvSpPr>
        <dsp:cNvPr id="0" name=""/>
        <dsp:cNvSpPr/>
      </dsp:nvSpPr>
      <dsp:spPr>
        <a:xfrm>
          <a:off x="874425" y="676668"/>
          <a:ext cx="7339217" cy="134513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7698" tIns="50800" rIns="50800" bIns="50800" numCol="1" spcCol="1270" anchor="ctr" anchorCtr="0">
          <a:noAutofit/>
        </a:bodyPr>
        <a:lstStyle/>
        <a:p>
          <a:pPr lvl="0" algn="just" defTabSz="889000">
            <a:lnSpc>
              <a:spcPct val="90000"/>
            </a:lnSpc>
            <a:spcBef>
              <a:spcPct val="0"/>
            </a:spcBef>
            <a:spcAft>
              <a:spcPct val="35000"/>
            </a:spcAft>
          </a:pPr>
          <a:r>
            <a:rPr lang="pl-PL" sz="2000" kern="1200" dirty="0" smtClean="0">
              <a:solidFill>
                <a:schemeClr val="bg1"/>
              </a:solidFill>
            </a:rPr>
            <a:t>Rada wierzycieli </a:t>
          </a:r>
          <a:r>
            <a:rPr lang="pl-PL" sz="2000" b="1" kern="1200" dirty="0" smtClean="0">
              <a:solidFill>
                <a:schemeClr val="bg1"/>
              </a:solidFill>
            </a:rPr>
            <a:t>składa się z pięciu członków </a:t>
          </a:r>
          <a:r>
            <a:rPr lang="pl-PL" sz="2000" kern="1200" dirty="0" smtClean="0">
              <a:solidFill>
                <a:schemeClr val="bg1"/>
              </a:solidFill>
            </a:rPr>
            <a:t>oraz </a:t>
          </a:r>
        </a:p>
        <a:p>
          <a:pPr lvl="0" algn="just" defTabSz="889000">
            <a:lnSpc>
              <a:spcPct val="90000"/>
            </a:lnSpc>
            <a:spcBef>
              <a:spcPct val="0"/>
            </a:spcBef>
            <a:spcAft>
              <a:spcPct val="35000"/>
            </a:spcAft>
          </a:pPr>
          <a:r>
            <a:rPr lang="pl-PL" sz="2000" kern="1200" dirty="0" smtClean="0">
              <a:solidFill>
                <a:schemeClr val="bg1"/>
              </a:solidFill>
            </a:rPr>
            <a:t>dwóch zastępców powoływanych spośród wierzycieli dłużnika będących uczestnikami postępowania.</a:t>
          </a:r>
          <a:endParaRPr lang="pl-PL" sz="2000" kern="1200" dirty="0">
            <a:solidFill>
              <a:schemeClr val="bg1"/>
            </a:solidFill>
          </a:endParaRPr>
        </a:p>
      </dsp:txBody>
      <dsp:txXfrm>
        <a:off x="874425" y="676668"/>
        <a:ext cx="7339217" cy="1345131"/>
      </dsp:txXfrm>
    </dsp:sp>
    <dsp:sp modelId="{3110695D-F49B-4960-920A-76C7322CEA34}">
      <dsp:nvSpPr>
        <dsp:cNvPr id="0" name=""/>
        <dsp:cNvSpPr/>
      </dsp:nvSpPr>
      <dsp:spPr>
        <a:xfrm>
          <a:off x="24837" y="504518"/>
          <a:ext cx="1681414" cy="1681414"/>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3FD1E1-DE2C-479F-9B64-00902EE667AA}">
      <dsp:nvSpPr>
        <dsp:cNvPr id="0" name=""/>
        <dsp:cNvSpPr/>
      </dsp:nvSpPr>
      <dsp:spPr>
        <a:xfrm>
          <a:off x="865544" y="2690733"/>
          <a:ext cx="7339217" cy="134513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7698" tIns="50800" rIns="50800" bIns="50800" numCol="1" spcCol="1270" anchor="ctr" anchorCtr="0">
          <a:noAutofit/>
        </a:bodyPr>
        <a:lstStyle/>
        <a:p>
          <a:pPr lvl="0" algn="just" defTabSz="889000">
            <a:lnSpc>
              <a:spcPct val="90000"/>
            </a:lnSpc>
            <a:spcBef>
              <a:spcPct val="0"/>
            </a:spcBef>
            <a:spcAft>
              <a:spcPct val="35000"/>
            </a:spcAft>
          </a:pPr>
          <a:r>
            <a:rPr lang="pl-PL" sz="2000" kern="1200" dirty="0" smtClean="0">
              <a:solidFill>
                <a:schemeClr val="bg1"/>
              </a:solidFill>
            </a:rPr>
            <a:t>Rada wierzycieli </a:t>
          </a:r>
          <a:r>
            <a:rPr lang="pl-PL" sz="2000" b="1" kern="1200" dirty="0" smtClean="0">
              <a:solidFill>
                <a:schemeClr val="bg1"/>
              </a:solidFill>
            </a:rPr>
            <a:t>może </a:t>
          </a:r>
          <a:r>
            <a:rPr lang="pl-PL" sz="2000" kern="1200" dirty="0" smtClean="0">
              <a:solidFill>
                <a:schemeClr val="bg1"/>
              </a:solidFill>
            </a:rPr>
            <a:t>składać się z trzech członków, jeżeli liczba wierzycieli dłużnika będących uczestnikami postępowania jest mniejsza niż siedem.</a:t>
          </a:r>
          <a:endParaRPr lang="pl-PL" sz="2000" kern="1200" dirty="0">
            <a:solidFill>
              <a:schemeClr val="bg1"/>
            </a:solidFill>
          </a:endParaRPr>
        </a:p>
      </dsp:txBody>
      <dsp:txXfrm>
        <a:off x="865544" y="2690733"/>
        <a:ext cx="7339217" cy="1345131"/>
      </dsp:txXfrm>
    </dsp:sp>
    <dsp:sp modelId="{4D071B0C-C5EA-4B8E-A5EC-C244A829B157}">
      <dsp:nvSpPr>
        <dsp:cNvPr id="0" name=""/>
        <dsp:cNvSpPr/>
      </dsp:nvSpPr>
      <dsp:spPr>
        <a:xfrm>
          <a:off x="24837" y="2522592"/>
          <a:ext cx="1681414" cy="1681414"/>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61320B-7702-4EE8-8197-31AC618E74A7}">
      <dsp:nvSpPr>
        <dsp:cNvPr id="0" name=""/>
        <dsp:cNvSpPr/>
      </dsp:nvSpPr>
      <dsp:spPr>
        <a:xfrm>
          <a:off x="0" y="0"/>
          <a:ext cx="6995160" cy="141255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pl-PL" sz="1300" kern="1200" dirty="0" smtClean="0">
              <a:solidFill>
                <a:schemeClr val="bg1"/>
              </a:solidFill>
            </a:rPr>
            <a:t>Sędzia-komisarz </a:t>
          </a:r>
          <a:r>
            <a:rPr lang="pl-PL" sz="1300" b="1" kern="1200" dirty="0" smtClean="0">
              <a:solidFill>
                <a:schemeClr val="bg1"/>
              </a:solidFill>
            </a:rPr>
            <a:t>może </a:t>
          </a:r>
          <a:r>
            <a:rPr lang="pl-PL" sz="1300" kern="1200" dirty="0" smtClean="0">
              <a:solidFill>
                <a:schemeClr val="bg1"/>
              </a:solidFill>
            </a:rPr>
            <a:t>wydać postanowienie o odwołaniu członków rady wierzycieli, którzy nie pełnią należycie obowiązków, i powołać innych. Na postanowienie takie przysługuje </a:t>
          </a:r>
          <a:r>
            <a:rPr lang="pl-PL" sz="1300" b="1" kern="1200" dirty="0" smtClean="0">
              <a:solidFill>
                <a:schemeClr val="bg1"/>
              </a:solidFill>
            </a:rPr>
            <a:t>zażalenie.</a:t>
          </a:r>
          <a:endParaRPr lang="pl-PL" sz="1300" b="1" kern="1200" dirty="0">
            <a:solidFill>
              <a:schemeClr val="bg1"/>
            </a:solidFill>
          </a:endParaRPr>
        </a:p>
      </dsp:txBody>
      <dsp:txXfrm>
        <a:off x="41372" y="41372"/>
        <a:ext cx="5470901" cy="1329813"/>
      </dsp:txXfrm>
    </dsp:sp>
    <dsp:sp modelId="{3B6146D1-4FA7-4B90-8A62-061B31D5BC23}">
      <dsp:nvSpPr>
        <dsp:cNvPr id="0" name=""/>
        <dsp:cNvSpPr/>
      </dsp:nvSpPr>
      <dsp:spPr>
        <a:xfrm>
          <a:off x="617219" y="1647983"/>
          <a:ext cx="6995160" cy="141255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pl-PL" sz="1300" kern="1200" dirty="0" smtClean="0">
              <a:solidFill>
                <a:schemeClr val="bg1"/>
              </a:solidFill>
            </a:rPr>
            <a:t>Sędzia-komisarz </a:t>
          </a:r>
          <a:r>
            <a:rPr lang="pl-PL" sz="1300" b="1" kern="1200" dirty="0" smtClean="0">
              <a:solidFill>
                <a:schemeClr val="bg1"/>
              </a:solidFill>
            </a:rPr>
            <a:t>odwołuje</a:t>
          </a:r>
          <a:r>
            <a:rPr lang="pl-PL" sz="1300" kern="1200" dirty="0" smtClean="0">
              <a:solidFill>
                <a:schemeClr val="bg1"/>
              </a:solidFill>
            </a:rPr>
            <a:t> członka rady wierzycieli na jego wniosek.</a:t>
          </a:r>
          <a:endParaRPr lang="pl-PL" sz="1300" kern="1200" dirty="0">
            <a:solidFill>
              <a:schemeClr val="bg1"/>
            </a:solidFill>
          </a:endParaRPr>
        </a:p>
      </dsp:txBody>
      <dsp:txXfrm>
        <a:off x="658591" y="1689355"/>
        <a:ext cx="5377033" cy="1329813"/>
      </dsp:txXfrm>
    </dsp:sp>
    <dsp:sp modelId="{41C4C8FA-F0C6-4363-AD4E-134F68CC2FBA}">
      <dsp:nvSpPr>
        <dsp:cNvPr id="0" name=""/>
        <dsp:cNvSpPr/>
      </dsp:nvSpPr>
      <dsp:spPr>
        <a:xfrm>
          <a:off x="1234439" y="3295967"/>
          <a:ext cx="6995160" cy="141255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pl-PL" sz="1300" kern="1200" dirty="0" smtClean="0">
              <a:solidFill>
                <a:schemeClr val="bg1"/>
              </a:solidFill>
            </a:rPr>
            <a:t>Na wniosek wierzyciela lub wierzycieli mających co najmniej piątą część sumy wierzytelności, sędzia-komisarz </a:t>
          </a:r>
          <a:r>
            <a:rPr lang="pl-PL" sz="1300" b="1" kern="1200" dirty="0" smtClean="0">
              <a:solidFill>
                <a:schemeClr val="bg1"/>
              </a:solidFill>
            </a:rPr>
            <a:t>zmienia skład rady</a:t>
          </a:r>
          <a:r>
            <a:rPr lang="pl-PL" sz="1300" kern="1200" dirty="0" smtClean="0">
              <a:solidFill>
                <a:schemeClr val="bg1"/>
              </a:solidFill>
            </a:rPr>
            <a:t> wierzycieli, powołując na członka rady wierzycieli wierzyciela wskazanego przez wnioskodawcę, chyba że zachodzi uzasadnione przypuszczenie, że wskazany wierzyciel nie będzie należycie pełnił obowiązków członka rady wierzycieli</a:t>
          </a:r>
          <a:endParaRPr lang="pl-PL" sz="1300" kern="1200" dirty="0">
            <a:solidFill>
              <a:schemeClr val="bg1"/>
            </a:solidFill>
          </a:endParaRPr>
        </a:p>
      </dsp:txBody>
      <dsp:txXfrm>
        <a:off x="1275811" y="3337339"/>
        <a:ext cx="5377033" cy="1329813"/>
      </dsp:txXfrm>
    </dsp:sp>
    <dsp:sp modelId="{4EFD6219-4854-4A2F-A666-9759D5CF3341}">
      <dsp:nvSpPr>
        <dsp:cNvPr id="0" name=""/>
        <dsp:cNvSpPr/>
      </dsp:nvSpPr>
      <dsp:spPr>
        <a:xfrm>
          <a:off x="6076997" y="1071189"/>
          <a:ext cx="918162" cy="918162"/>
        </a:xfrm>
        <a:prstGeom prst="downArrow">
          <a:avLst>
            <a:gd name="adj1" fmla="val 55000"/>
            <a:gd name="adj2" fmla="val 45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l-PL" sz="3600" kern="1200"/>
        </a:p>
      </dsp:txBody>
      <dsp:txXfrm>
        <a:off x="6283583" y="1071189"/>
        <a:ext cx="504990" cy="690917"/>
      </dsp:txXfrm>
    </dsp:sp>
    <dsp:sp modelId="{CC7B3D9D-D486-4FA4-A9AE-03228C5BB601}">
      <dsp:nvSpPr>
        <dsp:cNvPr id="0" name=""/>
        <dsp:cNvSpPr/>
      </dsp:nvSpPr>
      <dsp:spPr>
        <a:xfrm>
          <a:off x="6694217" y="2709756"/>
          <a:ext cx="918162" cy="918162"/>
        </a:xfrm>
        <a:prstGeom prst="downArrow">
          <a:avLst>
            <a:gd name="adj1" fmla="val 55000"/>
            <a:gd name="adj2" fmla="val 45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l-PL" sz="3600" kern="1200"/>
        </a:p>
      </dsp:txBody>
      <dsp:txXfrm>
        <a:off x="6900803" y="2709756"/>
        <a:ext cx="504990" cy="69091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ADAC3-04C7-4E48-B18D-158483BC4EB9}">
      <dsp:nvSpPr>
        <dsp:cNvPr id="0" name=""/>
        <dsp:cNvSpPr/>
      </dsp:nvSpPr>
      <dsp:spPr>
        <a:xfrm>
          <a:off x="1061376" y="306054"/>
          <a:ext cx="3955161" cy="3955161"/>
        </a:xfrm>
        <a:prstGeom prst="pie">
          <a:avLst>
            <a:gd name="adj1" fmla="val 16200000"/>
            <a:gd name="adj2" fmla="val 18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smtClean="0">
              <a:solidFill>
                <a:schemeClr val="bg1"/>
              </a:solidFill>
            </a:rPr>
            <a:t>kontrolowanie czynności nadzorcy sądowego albo zarządcy </a:t>
          </a:r>
          <a:endParaRPr lang="pl-PL" sz="1300" kern="1200" dirty="0">
            <a:solidFill>
              <a:schemeClr val="bg1"/>
            </a:solidFill>
          </a:endParaRPr>
        </a:p>
      </dsp:txBody>
      <dsp:txXfrm>
        <a:off x="3145840" y="1144171"/>
        <a:ext cx="1412557" cy="1177131"/>
      </dsp:txXfrm>
    </dsp:sp>
    <dsp:sp modelId="{62D9B0B0-9577-4BE1-8CA8-9595854FE1E2}">
      <dsp:nvSpPr>
        <dsp:cNvPr id="0" name=""/>
        <dsp:cNvSpPr/>
      </dsp:nvSpPr>
      <dsp:spPr>
        <a:xfrm>
          <a:off x="979919" y="447309"/>
          <a:ext cx="3955161" cy="3955161"/>
        </a:xfrm>
        <a:prstGeom prst="pie">
          <a:avLst>
            <a:gd name="adj1" fmla="val 1800000"/>
            <a:gd name="adj2" fmla="val 90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smtClean="0">
              <a:solidFill>
                <a:schemeClr val="bg1"/>
              </a:solidFill>
            </a:rPr>
            <a:t>badanie ksiąg i dokumentów przedsiębiorstwa dłużnika </a:t>
          </a:r>
          <a:endParaRPr lang="pl-PL" sz="1300" kern="1200" dirty="0">
            <a:solidFill>
              <a:schemeClr val="bg1"/>
            </a:solidFill>
          </a:endParaRPr>
        </a:p>
      </dsp:txBody>
      <dsp:txXfrm>
        <a:off x="1921624" y="3013456"/>
        <a:ext cx="2118836" cy="1035875"/>
      </dsp:txXfrm>
    </dsp:sp>
    <dsp:sp modelId="{9BFE4A89-AA63-4FB5-80CA-59A64FC78394}">
      <dsp:nvSpPr>
        <dsp:cNvPr id="0" name=""/>
        <dsp:cNvSpPr/>
      </dsp:nvSpPr>
      <dsp:spPr>
        <a:xfrm>
          <a:off x="898462" y="306054"/>
          <a:ext cx="3955161" cy="3955161"/>
        </a:xfrm>
        <a:prstGeom prst="pie">
          <a:avLst>
            <a:gd name="adj1" fmla="val 90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smtClean="0">
              <a:solidFill>
                <a:schemeClr val="bg1"/>
              </a:solidFill>
            </a:rPr>
            <a:t>podejmowanie uchwał na posiedzeniach, chyba że regulamin stanowi inaczej</a:t>
          </a:r>
          <a:endParaRPr lang="pl-PL" sz="1300" kern="1200" dirty="0">
            <a:solidFill>
              <a:schemeClr val="bg1"/>
            </a:solidFill>
          </a:endParaRPr>
        </a:p>
      </dsp:txBody>
      <dsp:txXfrm>
        <a:off x="1356601" y="1144171"/>
        <a:ext cx="1412557" cy="1177131"/>
      </dsp:txXfrm>
    </dsp:sp>
    <dsp:sp modelId="{9AFEE0C6-C79C-4673-A111-C7D46A1208AA}">
      <dsp:nvSpPr>
        <dsp:cNvPr id="0" name=""/>
        <dsp:cNvSpPr/>
      </dsp:nvSpPr>
      <dsp:spPr>
        <a:xfrm>
          <a:off x="816860" y="61210"/>
          <a:ext cx="4444847" cy="4444847"/>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6C455F-2D5D-4FA5-9E05-A42708AB1170}">
      <dsp:nvSpPr>
        <dsp:cNvPr id="0" name=""/>
        <dsp:cNvSpPr/>
      </dsp:nvSpPr>
      <dsp:spPr>
        <a:xfrm>
          <a:off x="735076" y="202216"/>
          <a:ext cx="4444847" cy="4444847"/>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0A76A24-A3A1-498E-88C5-E6B3AFCA4A7A}">
      <dsp:nvSpPr>
        <dsp:cNvPr id="0" name=""/>
        <dsp:cNvSpPr/>
      </dsp:nvSpPr>
      <dsp:spPr>
        <a:xfrm>
          <a:off x="653292" y="61210"/>
          <a:ext cx="4444847" cy="4444847"/>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D9EFB4-9D30-4EE6-86B4-EFBD759F6013}">
      <dsp:nvSpPr>
        <dsp:cNvPr id="0" name=""/>
        <dsp:cNvSpPr/>
      </dsp:nvSpPr>
      <dsp:spPr>
        <a:xfrm>
          <a:off x="396329" y="3088"/>
          <a:ext cx="2351174" cy="14107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smtClean="0">
              <a:solidFill>
                <a:schemeClr val="bg1"/>
              </a:solidFill>
            </a:rPr>
            <a:t>Jeżeli uchwała nie jest podejmowana na posiedzeniu, do jej podjęcia konieczne jest oddanie głosów przez wszystkich członków rady wierzycieli. </a:t>
          </a:r>
          <a:endParaRPr lang="pl-PL" sz="1100" kern="1200" dirty="0">
            <a:solidFill>
              <a:schemeClr val="bg1"/>
            </a:solidFill>
          </a:endParaRPr>
        </a:p>
      </dsp:txBody>
      <dsp:txXfrm>
        <a:off x="396329" y="3088"/>
        <a:ext cx="2351174" cy="1410704"/>
      </dsp:txXfrm>
    </dsp:sp>
    <dsp:sp modelId="{51C3E5A1-ACBE-483C-B071-608A7DA5EA23}">
      <dsp:nvSpPr>
        <dsp:cNvPr id="0" name=""/>
        <dsp:cNvSpPr/>
      </dsp:nvSpPr>
      <dsp:spPr>
        <a:xfrm>
          <a:off x="2982620" y="3088"/>
          <a:ext cx="2351174" cy="14107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smtClean="0">
              <a:solidFill>
                <a:schemeClr val="bg1"/>
              </a:solidFill>
            </a:rPr>
            <a:t>Podejmowane są w terminie dwóch tygodni od dnia złożenia wniosku do rady.</a:t>
          </a:r>
          <a:endParaRPr lang="pl-PL" sz="1100" kern="1200" dirty="0">
            <a:solidFill>
              <a:schemeClr val="bg1"/>
            </a:solidFill>
          </a:endParaRPr>
        </a:p>
      </dsp:txBody>
      <dsp:txXfrm>
        <a:off x="2982620" y="3088"/>
        <a:ext cx="2351174" cy="1410704"/>
      </dsp:txXfrm>
    </dsp:sp>
    <dsp:sp modelId="{A4D08D54-C953-48B8-B76C-12213501728F}">
      <dsp:nvSpPr>
        <dsp:cNvPr id="0" name=""/>
        <dsp:cNvSpPr/>
      </dsp:nvSpPr>
      <dsp:spPr>
        <a:xfrm>
          <a:off x="5568912" y="3088"/>
          <a:ext cx="2351174" cy="14107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b="1" kern="1200" dirty="0" smtClean="0">
              <a:solidFill>
                <a:schemeClr val="bg1"/>
              </a:solidFill>
            </a:rPr>
            <a:t>Podejmuje się większością głosów, jeżeli ustawa nie stanowi inaczej.</a:t>
          </a:r>
          <a:endParaRPr lang="pl-PL" sz="1100" b="1" kern="1200" dirty="0">
            <a:solidFill>
              <a:schemeClr val="bg1"/>
            </a:solidFill>
          </a:endParaRPr>
        </a:p>
      </dsp:txBody>
      <dsp:txXfrm>
        <a:off x="5568912" y="3088"/>
        <a:ext cx="2351174" cy="1410704"/>
      </dsp:txXfrm>
    </dsp:sp>
    <dsp:sp modelId="{838FCEDA-C3CB-4B00-BD56-9EE46A1E78B2}">
      <dsp:nvSpPr>
        <dsp:cNvPr id="0" name=""/>
        <dsp:cNvSpPr/>
      </dsp:nvSpPr>
      <dsp:spPr>
        <a:xfrm>
          <a:off x="396329" y="1648910"/>
          <a:ext cx="2351174" cy="14107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smtClean="0">
              <a:solidFill>
                <a:schemeClr val="bg1"/>
              </a:solidFill>
            </a:rPr>
            <a:t>Wykonanie uchwały nie może nastąpić wcześniej niż po upływie dwóch tygodni od dnia jej zamieszczenia w Rejestrze</a:t>
          </a:r>
          <a:r>
            <a:rPr lang="pl-PL" sz="1100" kern="1200" dirty="0" smtClean="0"/>
            <a:t>. </a:t>
          </a:r>
          <a:endParaRPr lang="pl-PL" sz="1100" kern="1200" dirty="0"/>
        </a:p>
      </dsp:txBody>
      <dsp:txXfrm>
        <a:off x="396329" y="1648910"/>
        <a:ext cx="2351174" cy="1410704"/>
      </dsp:txXfrm>
    </dsp:sp>
    <dsp:sp modelId="{ADF2872B-A200-4B51-9A93-EEE3BE2AB315}">
      <dsp:nvSpPr>
        <dsp:cNvPr id="0" name=""/>
        <dsp:cNvSpPr/>
      </dsp:nvSpPr>
      <dsp:spPr>
        <a:xfrm>
          <a:off x="2982620" y="1648910"/>
          <a:ext cx="2351174" cy="14107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b="1" kern="1200" dirty="0" smtClean="0">
              <a:solidFill>
                <a:schemeClr val="bg1"/>
              </a:solidFill>
            </a:rPr>
            <a:t>Zamieszcza się w Rejestrze</a:t>
          </a:r>
          <a:endParaRPr lang="pl-PL" sz="1800" b="1" kern="1200" dirty="0">
            <a:solidFill>
              <a:schemeClr val="bg1"/>
            </a:solidFill>
          </a:endParaRPr>
        </a:p>
      </dsp:txBody>
      <dsp:txXfrm>
        <a:off x="2982620" y="1648910"/>
        <a:ext cx="2351174" cy="1410704"/>
      </dsp:txXfrm>
    </dsp:sp>
    <dsp:sp modelId="{9B99D5ED-E9C7-451C-B340-A01E7ACB27A7}">
      <dsp:nvSpPr>
        <dsp:cNvPr id="0" name=""/>
        <dsp:cNvSpPr/>
      </dsp:nvSpPr>
      <dsp:spPr>
        <a:xfrm>
          <a:off x="5568912" y="1648910"/>
          <a:ext cx="2351174" cy="14107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smtClean="0">
              <a:solidFill>
                <a:schemeClr val="bg1"/>
              </a:solidFill>
            </a:rPr>
            <a:t>Sędzia-komisarz może wstrzymać wykonanie uchwały do czasu uprawomocnienia się postanowienia w przedmiocie rozpoznania zarzutów lub postanowienia o uchyleniu uchwały rady wierzycieli.</a:t>
          </a:r>
          <a:endParaRPr lang="pl-PL" sz="1100" kern="1200" dirty="0">
            <a:solidFill>
              <a:schemeClr val="bg1"/>
            </a:solidFill>
          </a:endParaRPr>
        </a:p>
      </dsp:txBody>
      <dsp:txXfrm>
        <a:off x="5568912" y="1648910"/>
        <a:ext cx="2351174" cy="1410704"/>
      </dsp:txXfrm>
    </dsp:sp>
    <dsp:sp modelId="{21AA70C6-9D1D-44F9-B131-DF5FEF3669A9}">
      <dsp:nvSpPr>
        <dsp:cNvPr id="0" name=""/>
        <dsp:cNvSpPr/>
      </dsp:nvSpPr>
      <dsp:spPr>
        <a:xfrm>
          <a:off x="1689475" y="3294732"/>
          <a:ext cx="2351174" cy="14107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smtClean="0">
              <a:solidFill>
                <a:schemeClr val="bg1"/>
              </a:solidFill>
            </a:rPr>
            <a:t>W terminie tygodnia od dnia zamieszczenia uchwały rady wierzycieli w Rejestrze uczestnik postępowania oraz zarządca albo nadzorca sądowy mogą wnieść zarzuty przeciwko uchwale.</a:t>
          </a:r>
          <a:endParaRPr lang="pl-PL" sz="1100" kern="1200" dirty="0">
            <a:solidFill>
              <a:schemeClr val="bg1"/>
            </a:solidFill>
          </a:endParaRPr>
        </a:p>
      </dsp:txBody>
      <dsp:txXfrm>
        <a:off x="1689475" y="3294732"/>
        <a:ext cx="2351174" cy="1410704"/>
      </dsp:txXfrm>
    </dsp:sp>
    <dsp:sp modelId="{14106DDB-8666-437C-B8B2-B298714A35EE}">
      <dsp:nvSpPr>
        <dsp:cNvPr id="0" name=""/>
        <dsp:cNvSpPr/>
      </dsp:nvSpPr>
      <dsp:spPr>
        <a:xfrm>
          <a:off x="4275766" y="3294732"/>
          <a:ext cx="2351174" cy="14107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smtClean="0"/>
            <a:t> </a:t>
          </a:r>
          <a:r>
            <a:rPr lang="pl-PL" sz="1100" kern="1200" dirty="0" smtClean="0">
              <a:solidFill>
                <a:schemeClr val="bg1"/>
              </a:solidFill>
            </a:rPr>
            <a:t>Jeżeli rada wierzycieli składa się z trzech członków, uchwały, o których mowa w art. 133 ust. 1 i 2 </a:t>
          </a:r>
          <a:r>
            <a:rPr lang="pl-PL" sz="1100" kern="1200" dirty="0" err="1" smtClean="0">
              <a:solidFill>
                <a:schemeClr val="bg1"/>
              </a:solidFill>
            </a:rPr>
            <a:t>pr.r</a:t>
          </a:r>
          <a:r>
            <a:rPr lang="pl-PL" sz="1100" kern="1200" dirty="0" smtClean="0">
              <a:solidFill>
                <a:schemeClr val="bg1"/>
              </a:solidFill>
            </a:rPr>
            <a:t>., podejmuje się jednomyślnie.</a:t>
          </a:r>
          <a:endParaRPr lang="pl-PL" sz="1100" kern="1200" dirty="0">
            <a:solidFill>
              <a:schemeClr val="bg1"/>
            </a:solidFill>
          </a:endParaRPr>
        </a:p>
      </dsp:txBody>
      <dsp:txXfrm>
        <a:off x="4275766" y="3294732"/>
        <a:ext cx="2351174" cy="1410704"/>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8645C5-A71E-4D31-A838-5229B4A233FA}">
      <dsp:nvSpPr>
        <dsp:cNvPr id="0" name=""/>
        <dsp:cNvSpPr/>
      </dsp:nvSpPr>
      <dsp:spPr>
        <a:xfrm>
          <a:off x="3960554" y="2648968"/>
          <a:ext cx="505755" cy="2349315"/>
        </a:xfrm>
        <a:custGeom>
          <a:avLst/>
          <a:gdLst/>
          <a:ahLst/>
          <a:cxnLst/>
          <a:rect l="0" t="0" r="0" b="0"/>
          <a:pathLst>
            <a:path>
              <a:moveTo>
                <a:pt x="0" y="0"/>
              </a:moveTo>
              <a:lnTo>
                <a:pt x="252877" y="0"/>
              </a:lnTo>
              <a:lnTo>
                <a:pt x="252877" y="2349315"/>
              </a:lnTo>
              <a:lnTo>
                <a:pt x="505755" y="234931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pl-PL" sz="800" kern="1200"/>
        </a:p>
      </dsp:txBody>
      <dsp:txXfrm>
        <a:off x="4153354" y="3763548"/>
        <a:ext cx="120156" cy="120156"/>
      </dsp:txXfrm>
    </dsp:sp>
    <dsp:sp modelId="{CB11CEF1-91B3-4637-9FE4-7919C600C79E}">
      <dsp:nvSpPr>
        <dsp:cNvPr id="0" name=""/>
        <dsp:cNvSpPr/>
      </dsp:nvSpPr>
      <dsp:spPr>
        <a:xfrm>
          <a:off x="3960554" y="2648968"/>
          <a:ext cx="514909" cy="1378238"/>
        </a:xfrm>
        <a:custGeom>
          <a:avLst/>
          <a:gdLst/>
          <a:ahLst/>
          <a:cxnLst/>
          <a:rect l="0" t="0" r="0" b="0"/>
          <a:pathLst>
            <a:path>
              <a:moveTo>
                <a:pt x="0" y="0"/>
              </a:moveTo>
              <a:lnTo>
                <a:pt x="257454" y="0"/>
              </a:lnTo>
              <a:lnTo>
                <a:pt x="257454" y="1378238"/>
              </a:lnTo>
              <a:lnTo>
                <a:pt x="514909" y="137823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4181227" y="3301305"/>
        <a:ext cx="73564" cy="73564"/>
      </dsp:txXfrm>
    </dsp:sp>
    <dsp:sp modelId="{F50F69D7-3EE3-4F86-9778-09C61FA005AC}">
      <dsp:nvSpPr>
        <dsp:cNvPr id="0" name=""/>
        <dsp:cNvSpPr/>
      </dsp:nvSpPr>
      <dsp:spPr>
        <a:xfrm>
          <a:off x="3960554" y="2648968"/>
          <a:ext cx="505755" cy="498601"/>
        </a:xfrm>
        <a:custGeom>
          <a:avLst/>
          <a:gdLst/>
          <a:ahLst/>
          <a:cxnLst/>
          <a:rect l="0" t="0" r="0" b="0"/>
          <a:pathLst>
            <a:path>
              <a:moveTo>
                <a:pt x="0" y="0"/>
              </a:moveTo>
              <a:lnTo>
                <a:pt x="252877" y="0"/>
              </a:lnTo>
              <a:lnTo>
                <a:pt x="252877" y="498601"/>
              </a:lnTo>
              <a:lnTo>
                <a:pt x="505755" y="49860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4195677" y="2880514"/>
        <a:ext cx="35510" cy="35510"/>
      </dsp:txXfrm>
    </dsp:sp>
    <dsp:sp modelId="{59C5272B-4382-4F99-95DB-188FD8181D13}">
      <dsp:nvSpPr>
        <dsp:cNvPr id="0" name=""/>
        <dsp:cNvSpPr/>
      </dsp:nvSpPr>
      <dsp:spPr>
        <a:xfrm>
          <a:off x="3960554" y="2222213"/>
          <a:ext cx="505755" cy="426755"/>
        </a:xfrm>
        <a:custGeom>
          <a:avLst/>
          <a:gdLst/>
          <a:ahLst/>
          <a:cxnLst/>
          <a:rect l="0" t="0" r="0" b="0"/>
          <a:pathLst>
            <a:path>
              <a:moveTo>
                <a:pt x="0" y="426755"/>
              </a:moveTo>
              <a:lnTo>
                <a:pt x="252877" y="426755"/>
              </a:lnTo>
              <a:lnTo>
                <a:pt x="252877" y="0"/>
              </a:lnTo>
              <a:lnTo>
                <a:pt x="505755"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4196888" y="2419047"/>
        <a:ext cx="33087" cy="33087"/>
      </dsp:txXfrm>
    </dsp:sp>
    <dsp:sp modelId="{5DCBE3BE-B4EE-4F2C-BE1C-830BF73FC9EA}">
      <dsp:nvSpPr>
        <dsp:cNvPr id="0" name=""/>
        <dsp:cNvSpPr/>
      </dsp:nvSpPr>
      <dsp:spPr>
        <a:xfrm>
          <a:off x="3960554" y="1296856"/>
          <a:ext cx="505755" cy="1352112"/>
        </a:xfrm>
        <a:custGeom>
          <a:avLst/>
          <a:gdLst/>
          <a:ahLst/>
          <a:cxnLst/>
          <a:rect l="0" t="0" r="0" b="0"/>
          <a:pathLst>
            <a:path>
              <a:moveTo>
                <a:pt x="0" y="1352112"/>
              </a:moveTo>
              <a:lnTo>
                <a:pt x="252877" y="1352112"/>
              </a:lnTo>
              <a:lnTo>
                <a:pt x="252877" y="0"/>
              </a:lnTo>
              <a:lnTo>
                <a:pt x="505755"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4177342" y="1936822"/>
        <a:ext cx="72180" cy="72180"/>
      </dsp:txXfrm>
    </dsp:sp>
    <dsp:sp modelId="{80C64396-D63F-4818-A44C-A47B4F4688E9}">
      <dsp:nvSpPr>
        <dsp:cNvPr id="0" name=""/>
        <dsp:cNvSpPr/>
      </dsp:nvSpPr>
      <dsp:spPr>
        <a:xfrm>
          <a:off x="3960554" y="371499"/>
          <a:ext cx="505755" cy="2277469"/>
        </a:xfrm>
        <a:custGeom>
          <a:avLst/>
          <a:gdLst/>
          <a:ahLst/>
          <a:cxnLst/>
          <a:rect l="0" t="0" r="0" b="0"/>
          <a:pathLst>
            <a:path>
              <a:moveTo>
                <a:pt x="0" y="2277469"/>
              </a:moveTo>
              <a:lnTo>
                <a:pt x="252877" y="2277469"/>
              </a:lnTo>
              <a:lnTo>
                <a:pt x="252877" y="0"/>
              </a:lnTo>
              <a:lnTo>
                <a:pt x="505755"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pl-PL" sz="800" kern="1200"/>
        </a:p>
      </dsp:txBody>
      <dsp:txXfrm>
        <a:off x="4155108" y="1451910"/>
        <a:ext cx="116647" cy="116647"/>
      </dsp:txXfrm>
    </dsp:sp>
    <dsp:sp modelId="{EBD4EC17-2EA3-4F6C-97D0-6F5A74B84331}">
      <dsp:nvSpPr>
        <dsp:cNvPr id="0" name=""/>
        <dsp:cNvSpPr/>
      </dsp:nvSpPr>
      <dsp:spPr>
        <a:xfrm rot="16200000">
          <a:off x="1436429" y="2072963"/>
          <a:ext cx="3896239" cy="1152010"/>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l-PL" sz="2400" kern="1200" dirty="0" smtClean="0">
              <a:solidFill>
                <a:schemeClr val="bg1"/>
              </a:solidFill>
            </a:rPr>
            <a:t>Zezwolenia rady wierzycieli  pod rygorem nieważności wymagają</a:t>
          </a:r>
          <a:endParaRPr lang="pl-PL" sz="2400" kern="1200" dirty="0">
            <a:solidFill>
              <a:schemeClr val="bg1"/>
            </a:solidFill>
          </a:endParaRPr>
        </a:p>
      </dsp:txBody>
      <dsp:txXfrm>
        <a:off x="1436429" y="2072963"/>
        <a:ext cx="3896239" cy="1152010"/>
      </dsp:txXfrm>
    </dsp:sp>
    <dsp:sp modelId="{1CA7DF00-A76E-46C2-9530-FBDC64D8CD1D}">
      <dsp:nvSpPr>
        <dsp:cNvPr id="0" name=""/>
        <dsp:cNvSpPr/>
      </dsp:nvSpPr>
      <dsp:spPr>
        <a:xfrm>
          <a:off x="4466310" y="1356"/>
          <a:ext cx="2428136" cy="740285"/>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pl-PL" sz="900" kern="1200" dirty="0" smtClean="0">
              <a:solidFill>
                <a:schemeClr val="bg1"/>
              </a:solidFill>
            </a:rPr>
            <a:t>obciążenie składników masy układowej lub sanacyjnej hipoteką, zastawem, </a:t>
          </a:r>
          <a:r>
            <a:rPr lang="pl-PL" sz="900" kern="1200" dirty="0" err="1" smtClean="0">
              <a:solidFill>
                <a:schemeClr val="bg1"/>
              </a:solidFill>
            </a:rPr>
            <a:t>zastawem</a:t>
          </a:r>
          <a:r>
            <a:rPr lang="pl-PL" sz="900" kern="1200" dirty="0" smtClean="0">
              <a:solidFill>
                <a:schemeClr val="bg1"/>
              </a:solidFill>
            </a:rPr>
            <a:t> rejestrowym lub hipoteką morską w celu zabezpieczenia wierzytelności nieobjętej układem</a:t>
          </a:r>
          <a:endParaRPr lang="pl-PL" sz="900" kern="1200" dirty="0">
            <a:solidFill>
              <a:schemeClr val="bg1"/>
            </a:solidFill>
          </a:endParaRPr>
        </a:p>
      </dsp:txBody>
      <dsp:txXfrm>
        <a:off x="4466310" y="1356"/>
        <a:ext cx="2428136" cy="740285"/>
      </dsp:txXfrm>
    </dsp:sp>
    <dsp:sp modelId="{33BBD2EC-1952-4A10-AEAE-58BE6DA8983D}">
      <dsp:nvSpPr>
        <dsp:cNvPr id="0" name=""/>
        <dsp:cNvSpPr/>
      </dsp:nvSpPr>
      <dsp:spPr>
        <a:xfrm>
          <a:off x="4466310" y="926713"/>
          <a:ext cx="2428136" cy="740285"/>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pl-PL" sz="900" kern="1200" dirty="0" smtClean="0">
              <a:solidFill>
                <a:schemeClr val="bg1"/>
              </a:solidFill>
            </a:rPr>
            <a:t>przeniesienie własności rzeczy lub prawa na zabezpieczenie wierzytelności nieobjętej układem</a:t>
          </a:r>
          <a:endParaRPr lang="pl-PL" sz="900" kern="1200" dirty="0">
            <a:solidFill>
              <a:schemeClr val="bg1"/>
            </a:solidFill>
          </a:endParaRPr>
        </a:p>
      </dsp:txBody>
      <dsp:txXfrm>
        <a:off x="4466310" y="926713"/>
        <a:ext cx="2428136" cy="740285"/>
      </dsp:txXfrm>
    </dsp:sp>
    <dsp:sp modelId="{B5FDED9C-2E6B-4B96-A625-1FFE8682C6D4}">
      <dsp:nvSpPr>
        <dsp:cNvPr id="0" name=""/>
        <dsp:cNvSpPr/>
      </dsp:nvSpPr>
      <dsp:spPr>
        <a:xfrm>
          <a:off x="4466310" y="1852070"/>
          <a:ext cx="2428136" cy="740285"/>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pl-PL" sz="900" kern="1200" dirty="0" smtClean="0">
              <a:solidFill>
                <a:schemeClr val="bg1"/>
              </a:solidFill>
            </a:rPr>
            <a:t>obciążenie składników masy układowej lub sanacyjnej innymi prawami</a:t>
          </a:r>
          <a:endParaRPr lang="pl-PL" sz="900" kern="1200" dirty="0">
            <a:solidFill>
              <a:schemeClr val="bg1"/>
            </a:solidFill>
          </a:endParaRPr>
        </a:p>
      </dsp:txBody>
      <dsp:txXfrm>
        <a:off x="4466310" y="1852070"/>
        <a:ext cx="2428136" cy="740285"/>
      </dsp:txXfrm>
    </dsp:sp>
    <dsp:sp modelId="{D2EF8375-99A6-4B33-9688-9ED6B1899CD1}">
      <dsp:nvSpPr>
        <dsp:cNvPr id="0" name=""/>
        <dsp:cNvSpPr/>
      </dsp:nvSpPr>
      <dsp:spPr>
        <a:xfrm>
          <a:off x="4466310" y="2777427"/>
          <a:ext cx="2428136" cy="740285"/>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pl-PL" sz="900" kern="1200" dirty="0" smtClean="0">
              <a:solidFill>
                <a:schemeClr val="bg1"/>
              </a:solidFill>
            </a:rPr>
            <a:t>zawarcie umowy dzierżawy przedsiębiorstwa dłużnika lub jego zorganizowanej części lub innej podobnej umowy</a:t>
          </a:r>
          <a:endParaRPr lang="pl-PL" sz="900" kern="1200" dirty="0">
            <a:solidFill>
              <a:schemeClr val="bg1"/>
            </a:solidFill>
          </a:endParaRPr>
        </a:p>
      </dsp:txBody>
      <dsp:txXfrm>
        <a:off x="4466310" y="2777427"/>
        <a:ext cx="2428136" cy="740285"/>
      </dsp:txXfrm>
    </dsp:sp>
    <dsp:sp modelId="{C5DE43A3-ED61-4032-87C5-B6A5F52029DC}">
      <dsp:nvSpPr>
        <dsp:cNvPr id="0" name=""/>
        <dsp:cNvSpPr/>
      </dsp:nvSpPr>
      <dsp:spPr>
        <a:xfrm>
          <a:off x="4475464" y="3657064"/>
          <a:ext cx="2428136" cy="740285"/>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pl-PL" sz="900" kern="1200" dirty="0" smtClean="0">
              <a:solidFill>
                <a:schemeClr val="bg1"/>
              </a:solidFill>
            </a:rPr>
            <a:t>zaciąganie kredytów lub pożyczek</a:t>
          </a:r>
          <a:endParaRPr lang="pl-PL" sz="900" kern="1200" dirty="0">
            <a:solidFill>
              <a:schemeClr val="bg1"/>
            </a:solidFill>
          </a:endParaRPr>
        </a:p>
      </dsp:txBody>
      <dsp:txXfrm>
        <a:off x="4475464" y="3657064"/>
        <a:ext cx="2428136" cy="740285"/>
      </dsp:txXfrm>
    </dsp:sp>
    <dsp:sp modelId="{AFF3A475-0AE3-419C-9169-4CC78563C37E}">
      <dsp:nvSpPr>
        <dsp:cNvPr id="0" name=""/>
        <dsp:cNvSpPr/>
      </dsp:nvSpPr>
      <dsp:spPr>
        <a:xfrm>
          <a:off x="4466310" y="4628141"/>
          <a:ext cx="2428136" cy="740285"/>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pl-PL" sz="900" kern="1200" dirty="0" smtClean="0">
              <a:solidFill>
                <a:schemeClr val="bg1"/>
              </a:solidFill>
            </a:rPr>
            <a:t>sprzedaż przez dłużnika nieruchomości lub innych składników majątku o wartości powyżej 500 000 zł</a:t>
          </a:r>
          <a:endParaRPr lang="pl-PL" sz="900" kern="1200" dirty="0">
            <a:solidFill>
              <a:schemeClr val="bg1"/>
            </a:solidFill>
          </a:endParaRPr>
        </a:p>
      </dsp:txBody>
      <dsp:txXfrm>
        <a:off x="4466310" y="4628141"/>
        <a:ext cx="2428136" cy="74028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16282E-AB77-4B95-926E-B39EE9AD0D5A}">
      <dsp:nvSpPr>
        <dsp:cNvPr id="0" name=""/>
        <dsp:cNvSpPr/>
      </dsp:nvSpPr>
      <dsp:spPr>
        <a:xfrm>
          <a:off x="0" y="0"/>
          <a:ext cx="8229600" cy="146896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b="1" kern="1200" dirty="0" smtClean="0">
              <a:solidFill>
                <a:schemeClr val="bg1"/>
              </a:solidFill>
            </a:rPr>
            <a:t>Członek rady wierzycieli odpowiada za szkodę wynikłą z nienależytego pełnienia obowiązków.</a:t>
          </a:r>
        </a:p>
        <a:p>
          <a:pPr lvl="0" algn="ctr" defTabSz="933450">
            <a:lnSpc>
              <a:spcPct val="90000"/>
            </a:lnSpc>
            <a:spcBef>
              <a:spcPct val="0"/>
            </a:spcBef>
            <a:spcAft>
              <a:spcPct val="35000"/>
            </a:spcAft>
          </a:pPr>
          <a:r>
            <a:rPr lang="pl-PL" sz="2100" kern="1200" dirty="0" smtClean="0"/>
            <a:t> </a:t>
          </a:r>
          <a:r>
            <a:rPr lang="pl-PL" sz="2100" kern="1200" dirty="0" smtClean="0">
              <a:solidFill>
                <a:schemeClr val="bg1"/>
              </a:solidFill>
            </a:rPr>
            <a:t>Sędzia-komisarz może odwołać członków rady wierzycieli, którzy nie pełnią należycie obowiązków, i powołać innych.</a:t>
          </a:r>
          <a:endParaRPr lang="pl-PL" sz="2100" kern="1200" dirty="0">
            <a:solidFill>
              <a:schemeClr val="bg1"/>
            </a:solidFill>
          </a:endParaRPr>
        </a:p>
      </dsp:txBody>
      <dsp:txXfrm>
        <a:off x="0" y="0"/>
        <a:ext cx="8229600" cy="1468963"/>
      </dsp:txXfrm>
    </dsp:sp>
    <dsp:sp modelId="{AE8B77E3-B247-4AB8-80CF-B6C4891CA221}">
      <dsp:nvSpPr>
        <dsp:cNvPr id="0" name=""/>
        <dsp:cNvSpPr/>
      </dsp:nvSpPr>
      <dsp:spPr>
        <a:xfrm>
          <a:off x="4018" y="1468963"/>
          <a:ext cx="2740521" cy="308482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l-PL" sz="1900" kern="1200" dirty="0" smtClean="0">
              <a:solidFill>
                <a:schemeClr val="bg1"/>
              </a:solidFill>
            </a:rPr>
            <a:t>Członkowi rady wierzycieli przysługuje prawo do zwrotu koniecznych wydatków związanych z jego udziałem w posiedzeniu rady wierzycieli. </a:t>
          </a:r>
          <a:endParaRPr lang="pl-PL" sz="1900" kern="1200" dirty="0">
            <a:solidFill>
              <a:schemeClr val="bg1"/>
            </a:solidFill>
          </a:endParaRPr>
        </a:p>
      </dsp:txBody>
      <dsp:txXfrm>
        <a:off x="4018" y="1468963"/>
        <a:ext cx="2740521" cy="3084822"/>
      </dsp:txXfrm>
    </dsp:sp>
    <dsp:sp modelId="{B55435E5-209B-4B27-9647-410D2A69D87B}">
      <dsp:nvSpPr>
        <dsp:cNvPr id="0" name=""/>
        <dsp:cNvSpPr/>
      </dsp:nvSpPr>
      <dsp:spPr>
        <a:xfrm>
          <a:off x="2744539" y="1468963"/>
          <a:ext cx="2740521" cy="308482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l-PL" sz="1900" kern="1200" dirty="0" smtClean="0">
              <a:solidFill>
                <a:schemeClr val="bg1"/>
              </a:solidFill>
            </a:rPr>
            <a:t>Za udział w posiedzeniu sędzia-komisarz może przyznać członkowi stosowne wynagrodzenie, jeżeli jest to uzasadnione rodzajem i stopniem zawiłości sprawy oraz zakresem wykonywanych prac.</a:t>
          </a:r>
          <a:endParaRPr lang="pl-PL" sz="1900" kern="1200" dirty="0">
            <a:solidFill>
              <a:schemeClr val="bg1"/>
            </a:solidFill>
          </a:endParaRPr>
        </a:p>
      </dsp:txBody>
      <dsp:txXfrm>
        <a:off x="2744539" y="1468963"/>
        <a:ext cx="2740521" cy="3084822"/>
      </dsp:txXfrm>
    </dsp:sp>
    <dsp:sp modelId="{89670B6C-1EF3-4FB7-BC48-30E0B315FF05}">
      <dsp:nvSpPr>
        <dsp:cNvPr id="0" name=""/>
        <dsp:cNvSpPr/>
      </dsp:nvSpPr>
      <dsp:spPr>
        <a:xfrm>
          <a:off x="5485060" y="1468963"/>
          <a:ext cx="2740521" cy="308482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l-PL" sz="1900" kern="1200" dirty="0" smtClean="0">
              <a:solidFill>
                <a:schemeClr val="bg1"/>
              </a:solidFill>
            </a:rPr>
            <a:t>Członkowie rady wierzycieli pełnią swoje obowiązki osobiście albo przez pełnomocników.</a:t>
          </a:r>
          <a:endParaRPr lang="pl-PL" sz="1900" kern="1200" dirty="0">
            <a:solidFill>
              <a:schemeClr val="bg1"/>
            </a:solidFill>
          </a:endParaRPr>
        </a:p>
      </dsp:txBody>
      <dsp:txXfrm>
        <a:off x="5485060" y="1468963"/>
        <a:ext cx="2740521" cy="3084822"/>
      </dsp:txXfrm>
    </dsp:sp>
    <dsp:sp modelId="{28FFAFD5-0C73-4D8C-BBF3-C9A1B4DA7FA5}">
      <dsp:nvSpPr>
        <dsp:cNvPr id="0" name=""/>
        <dsp:cNvSpPr/>
      </dsp:nvSpPr>
      <dsp:spPr>
        <a:xfrm>
          <a:off x="0" y="4553785"/>
          <a:ext cx="8229600" cy="34275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1BE2E-B8FB-40DA-932D-73E21E15EDB1}">
      <dsp:nvSpPr>
        <dsp:cNvPr id="0" name=""/>
        <dsp:cNvSpPr/>
      </dsp:nvSpPr>
      <dsp:spPr>
        <a:xfrm>
          <a:off x="0" y="0"/>
          <a:ext cx="8229600" cy="141255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pl-PL" sz="3900" kern="1200" dirty="0" smtClean="0"/>
            <a:t>Sędzia-komisarz zwołuje zgromadzenie wierzycieli</a:t>
          </a:r>
          <a:endParaRPr lang="pl-PL" sz="3900" kern="1200" dirty="0"/>
        </a:p>
      </dsp:txBody>
      <dsp:txXfrm>
        <a:off x="0" y="0"/>
        <a:ext cx="8229600" cy="1412557"/>
      </dsp:txXfrm>
    </dsp:sp>
    <dsp:sp modelId="{8CA57411-63CC-4318-96CD-B63259EE704D}">
      <dsp:nvSpPr>
        <dsp:cNvPr id="0" name=""/>
        <dsp:cNvSpPr/>
      </dsp:nvSpPr>
      <dsp:spPr>
        <a:xfrm>
          <a:off x="4018" y="1412557"/>
          <a:ext cx="2740521" cy="296637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w przypadku, gdy rada wierzycieli podejmie uchwałę o zwołaniu zgromadzenia</a:t>
          </a:r>
          <a:endParaRPr lang="pl-PL" sz="2800" kern="1200" dirty="0"/>
        </a:p>
      </dsp:txBody>
      <dsp:txXfrm>
        <a:off x="4018" y="1412557"/>
        <a:ext cx="2740521" cy="2966370"/>
      </dsp:txXfrm>
    </dsp:sp>
    <dsp:sp modelId="{5C48C2DE-8FD1-4D7D-9382-A38E20FB4E9E}">
      <dsp:nvSpPr>
        <dsp:cNvPr id="0" name=""/>
        <dsp:cNvSpPr/>
      </dsp:nvSpPr>
      <dsp:spPr>
        <a:xfrm>
          <a:off x="2744539" y="1412557"/>
          <a:ext cx="2740521" cy="296637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w przypadku, gdy uzna to za potrzebne</a:t>
          </a:r>
          <a:endParaRPr lang="pl-PL" sz="2800" kern="1200" dirty="0"/>
        </a:p>
      </dsp:txBody>
      <dsp:txXfrm>
        <a:off x="2744539" y="1412557"/>
        <a:ext cx="2740521" cy="2966370"/>
      </dsp:txXfrm>
    </dsp:sp>
    <dsp:sp modelId="{B9385DB9-AAA3-48A6-8FD9-CD8FA1C0E288}">
      <dsp:nvSpPr>
        <dsp:cNvPr id="0" name=""/>
        <dsp:cNvSpPr/>
      </dsp:nvSpPr>
      <dsp:spPr>
        <a:xfrm>
          <a:off x="5485060" y="1412557"/>
          <a:ext cx="2740521" cy="296637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w celu głosowania nad układem</a:t>
          </a:r>
          <a:endParaRPr lang="pl-PL" sz="2800" kern="1200" dirty="0"/>
        </a:p>
      </dsp:txBody>
      <dsp:txXfrm>
        <a:off x="5485060" y="1412557"/>
        <a:ext cx="2740521" cy="2966370"/>
      </dsp:txXfrm>
    </dsp:sp>
    <dsp:sp modelId="{E352B840-6859-4B76-A851-29E7D297712F}">
      <dsp:nvSpPr>
        <dsp:cNvPr id="0" name=""/>
        <dsp:cNvSpPr/>
      </dsp:nvSpPr>
      <dsp:spPr>
        <a:xfrm>
          <a:off x="0" y="4378928"/>
          <a:ext cx="8229600" cy="32959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1292D-46F5-482C-BBDA-D042C82270E0}">
      <dsp:nvSpPr>
        <dsp:cNvPr id="0" name=""/>
        <dsp:cNvSpPr/>
      </dsp:nvSpPr>
      <dsp:spPr>
        <a:xfrm>
          <a:off x="759" y="814765"/>
          <a:ext cx="3267397" cy="3920877"/>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pl-PL" sz="3000" kern="1200" dirty="0" smtClean="0"/>
            <a:t>Art.6 ust.1 </a:t>
          </a:r>
          <a:r>
            <a:rPr lang="pl-PL" sz="3000" kern="1200" dirty="0" err="1" smtClean="0"/>
            <a:t>PrRest</a:t>
          </a:r>
          <a:endParaRPr lang="pl-PL" sz="3000" kern="1200" dirty="0"/>
        </a:p>
      </dsp:txBody>
      <dsp:txXfrm rot="16200000">
        <a:off x="-1280060" y="2095585"/>
        <a:ext cx="3215119" cy="653479"/>
      </dsp:txXfrm>
    </dsp:sp>
    <dsp:sp modelId="{0DD93052-CC83-4F41-9CB7-C434B6D13B50}">
      <dsp:nvSpPr>
        <dsp:cNvPr id="0" name=""/>
        <dsp:cNvSpPr/>
      </dsp:nvSpPr>
      <dsp:spPr>
        <a:xfrm>
          <a:off x="654238" y="814765"/>
          <a:ext cx="2434211" cy="3920877"/>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pl-PL" sz="2500" kern="1200" dirty="0" smtClean="0">
              <a:latin typeface="Times New Roman" panose="02020603050405020304" pitchFamily="18" charset="0"/>
              <a:cs typeface="Times New Roman" panose="02020603050405020304" pitchFamily="18" charset="0"/>
            </a:rPr>
            <a:t>Post. </a:t>
          </a:r>
          <a:r>
            <a:rPr lang="pl-PL" sz="2500" kern="1200" dirty="0" err="1" smtClean="0">
              <a:latin typeface="Times New Roman" panose="02020603050405020304" pitchFamily="18" charset="0"/>
              <a:cs typeface="Times New Roman" panose="02020603050405020304" pitchFamily="18" charset="0"/>
            </a:rPr>
            <a:t>rest</a:t>
          </a:r>
          <a:r>
            <a:rPr lang="pl-PL" sz="2500" kern="1200" dirty="0" smtClean="0">
              <a:latin typeface="Times New Roman" panose="02020603050405020304" pitchFamily="18" charset="0"/>
              <a:cs typeface="Times New Roman" panose="02020603050405020304" pitchFamily="18" charset="0"/>
            </a:rPr>
            <a:t>. może być prowadzone wobec dłużnika niewypłacalnego lub zagrożonego niewypłacalnością  </a:t>
          </a:r>
          <a:endParaRPr lang="pl-PL" sz="2500" kern="1200" dirty="0">
            <a:latin typeface="Times New Roman" panose="02020603050405020304" pitchFamily="18" charset="0"/>
            <a:cs typeface="Times New Roman" panose="02020603050405020304" pitchFamily="18" charset="0"/>
          </a:endParaRPr>
        </a:p>
      </dsp:txBody>
      <dsp:txXfrm>
        <a:off x="654238" y="814765"/>
        <a:ext cx="2434211" cy="3920877"/>
      </dsp:txXfrm>
    </dsp:sp>
    <dsp:sp modelId="{87DF0399-B7DB-4D78-88B6-C33B89EAE1B9}">
      <dsp:nvSpPr>
        <dsp:cNvPr id="0" name=""/>
        <dsp:cNvSpPr/>
      </dsp:nvSpPr>
      <dsp:spPr>
        <a:xfrm>
          <a:off x="3382515" y="814765"/>
          <a:ext cx="3267397" cy="3920877"/>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pl-PL" sz="3000" kern="1200" dirty="0" smtClean="0"/>
            <a:t>Art. 6 ust.2 </a:t>
          </a:r>
          <a:r>
            <a:rPr lang="pl-PL" sz="3000" kern="1200" dirty="0" err="1" smtClean="0"/>
            <a:t>PrRest</a:t>
          </a:r>
          <a:r>
            <a:rPr lang="pl-PL" sz="3000" kern="1200" dirty="0" smtClean="0"/>
            <a:t> </a:t>
          </a:r>
          <a:endParaRPr lang="pl-PL" sz="3000" kern="1200" dirty="0"/>
        </a:p>
      </dsp:txBody>
      <dsp:txXfrm rot="16200000">
        <a:off x="2101695" y="2095585"/>
        <a:ext cx="3215119" cy="653479"/>
      </dsp:txXfrm>
    </dsp:sp>
    <dsp:sp modelId="{5FD21068-BC57-4878-9465-8BB757A57E89}">
      <dsp:nvSpPr>
        <dsp:cNvPr id="0" name=""/>
        <dsp:cNvSpPr/>
      </dsp:nvSpPr>
      <dsp:spPr>
        <a:xfrm rot="5400000">
          <a:off x="3110914" y="3928985"/>
          <a:ext cx="575875" cy="490109"/>
        </a:xfrm>
        <a:prstGeom prst="flowChartExtra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0BAB3A-7D46-4181-9C2A-D55C1982AD43}">
      <dsp:nvSpPr>
        <dsp:cNvPr id="0" name=""/>
        <dsp:cNvSpPr/>
      </dsp:nvSpPr>
      <dsp:spPr>
        <a:xfrm>
          <a:off x="4035995" y="814765"/>
          <a:ext cx="2434211" cy="3920877"/>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pl-PL" sz="2500" kern="1200" dirty="0" smtClean="0">
              <a:latin typeface="Times New Roman" panose="02020603050405020304" pitchFamily="18" charset="0"/>
              <a:cs typeface="Times New Roman" panose="02020603050405020304" pitchFamily="18" charset="0"/>
            </a:rPr>
            <a:t>Przez dłużnika niewypłacalnego rozumie się dłużnika niewypłacalnego w rozumieniu ustawy Prawo upadłościowe</a:t>
          </a:r>
          <a:endParaRPr lang="pl-PL" sz="2500" kern="1200" dirty="0">
            <a:latin typeface="Times New Roman" panose="02020603050405020304" pitchFamily="18" charset="0"/>
            <a:cs typeface="Times New Roman" panose="02020603050405020304" pitchFamily="18" charset="0"/>
          </a:endParaRPr>
        </a:p>
      </dsp:txBody>
      <dsp:txXfrm>
        <a:off x="4035995" y="814765"/>
        <a:ext cx="2434211" cy="3920877"/>
      </dsp:txXfrm>
    </dsp:sp>
    <dsp:sp modelId="{C88E2866-69BE-4905-A78A-C09D923B8164}">
      <dsp:nvSpPr>
        <dsp:cNvPr id="0" name=""/>
        <dsp:cNvSpPr/>
      </dsp:nvSpPr>
      <dsp:spPr>
        <a:xfrm>
          <a:off x="6764272" y="814765"/>
          <a:ext cx="3267397" cy="3920877"/>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pl-PL" sz="3000" kern="1200" dirty="0" smtClean="0"/>
            <a:t>Art. 6 ust.3 </a:t>
          </a:r>
          <a:r>
            <a:rPr lang="pl-PL" sz="3000" kern="1200" dirty="0" err="1" smtClean="0"/>
            <a:t>PrRest</a:t>
          </a:r>
          <a:endParaRPr lang="pl-PL" sz="3000" kern="1200" dirty="0"/>
        </a:p>
      </dsp:txBody>
      <dsp:txXfrm rot="16200000">
        <a:off x="5483452" y="2095585"/>
        <a:ext cx="3215119" cy="653479"/>
      </dsp:txXfrm>
    </dsp:sp>
    <dsp:sp modelId="{83B1E2EB-C163-41A5-94EB-4675F270D90A}">
      <dsp:nvSpPr>
        <dsp:cNvPr id="0" name=""/>
        <dsp:cNvSpPr/>
      </dsp:nvSpPr>
      <dsp:spPr>
        <a:xfrm rot="5400000">
          <a:off x="6492671" y="3928985"/>
          <a:ext cx="575875" cy="490109"/>
        </a:xfrm>
        <a:prstGeom prst="flowChartExtra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7F162F-E53C-4CF4-8AF3-171D94D30D6F}">
      <dsp:nvSpPr>
        <dsp:cNvPr id="0" name=""/>
        <dsp:cNvSpPr/>
      </dsp:nvSpPr>
      <dsp:spPr>
        <a:xfrm>
          <a:off x="7417751" y="814765"/>
          <a:ext cx="2434211" cy="3920877"/>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pl-PL" sz="2500" kern="1200" dirty="0" smtClean="0">
              <a:latin typeface="Times New Roman" panose="02020603050405020304" pitchFamily="18" charset="0"/>
              <a:cs typeface="Times New Roman" panose="02020603050405020304" pitchFamily="18" charset="0"/>
            </a:rPr>
            <a:t>Przez dłużnika zagrożonego niewypłacalnością rozumie się dłużnika, którego sytuacja ekonomiczna wskazuje, że w niedługim czasie może stać się niewypłacalnym</a:t>
          </a:r>
          <a:endParaRPr lang="pl-PL" sz="2500" kern="1200" dirty="0">
            <a:latin typeface="Times New Roman" panose="02020603050405020304" pitchFamily="18" charset="0"/>
            <a:cs typeface="Times New Roman" panose="02020603050405020304" pitchFamily="18" charset="0"/>
          </a:endParaRPr>
        </a:p>
      </dsp:txBody>
      <dsp:txXfrm>
        <a:off x="7417751" y="814765"/>
        <a:ext cx="2434211" cy="39208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591B3-7840-47DD-91AF-B472122A05CF}">
      <dsp:nvSpPr>
        <dsp:cNvPr id="0" name=""/>
        <dsp:cNvSpPr/>
      </dsp:nvSpPr>
      <dsp:spPr>
        <a:xfrm>
          <a:off x="0" y="0"/>
          <a:ext cx="8722360" cy="16430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pl-PL" sz="2400" b="1" kern="1200" dirty="0" smtClean="0">
              <a:latin typeface="Times New Roman" panose="02020603050405020304" pitchFamily="18" charset="0"/>
              <a:cs typeface="Times New Roman" panose="02020603050405020304" pitchFamily="18" charset="0"/>
            </a:rPr>
            <a:t>Dłużnik jest niewypłacalny, jeżeli utracił zdolność do wykonywania swoich wymagalnych zobowiązań pieniężnych. </a:t>
          </a:r>
          <a:endParaRPr lang="pl-PL" sz="2400" b="1" kern="1200" dirty="0">
            <a:latin typeface="Times New Roman" panose="02020603050405020304" pitchFamily="18" charset="0"/>
            <a:cs typeface="Times New Roman" panose="02020603050405020304" pitchFamily="18" charset="0"/>
          </a:endParaRPr>
        </a:p>
      </dsp:txBody>
      <dsp:txXfrm>
        <a:off x="48124" y="48124"/>
        <a:ext cx="6949366" cy="1546814"/>
      </dsp:txXfrm>
    </dsp:sp>
    <dsp:sp modelId="{E51207B3-B8F3-476F-9175-3376F28B911D}">
      <dsp:nvSpPr>
        <dsp:cNvPr id="0" name=""/>
        <dsp:cNvSpPr/>
      </dsp:nvSpPr>
      <dsp:spPr>
        <a:xfrm>
          <a:off x="769619" y="1916906"/>
          <a:ext cx="8722360" cy="16430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pl-PL" sz="2100" kern="1200" dirty="0" smtClean="0">
              <a:latin typeface="Times New Roman" panose="02020603050405020304" pitchFamily="18" charset="0"/>
              <a:cs typeface="Times New Roman" panose="02020603050405020304" pitchFamily="18" charset="0"/>
            </a:rPr>
            <a:t>Domniemywa się, że dłużnik utracił zdolność do wykonywania swoich wymagalnych zobowiązań pieniężnych, jeżeli opóźnienie w wykonaniu zobowiązań pieniężnych przekracza 3 miesiące. </a:t>
          </a:r>
          <a:endParaRPr lang="pl-PL" sz="2100" kern="1200" dirty="0">
            <a:latin typeface="Times New Roman" panose="02020603050405020304" pitchFamily="18" charset="0"/>
            <a:cs typeface="Times New Roman" panose="02020603050405020304" pitchFamily="18" charset="0"/>
          </a:endParaRPr>
        </a:p>
      </dsp:txBody>
      <dsp:txXfrm>
        <a:off x="817743" y="1965030"/>
        <a:ext cx="6788501" cy="1546814"/>
      </dsp:txXfrm>
    </dsp:sp>
    <dsp:sp modelId="{03C8E978-3695-4B2A-8FF4-AA423E12AECE}">
      <dsp:nvSpPr>
        <dsp:cNvPr id="0" name=""/>
        <dsp:cNvSpPr/>
      </dsp:nvSpPr>
      <dsp:spPr>
        <a:xfrm>
          <a:off x="1539239" y="3833812"/>
          <a:ext cx="8722360" cy="16430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pl-PL" sz="2100" kern="1200" dirty="0" smtClean="0">
              <a:latin typeface="Times New Roman" panose="02020603050405020304" pitchFamily="18" charset="0"/>
              <a:cs typeface="Times New Roman" panose="02020603050405020304" pitchFamily="18" charset="0"/>
            </a:rPr>
            <a:t>Dłużnik będący osobą prawną lub jedn. org. nie posiadającą os. pr., której odrębna ustawa przyznaje </a:t>
          </a:r>
          <a:r>
            <a:rPr lang="pl-PL" sz="2100" kern="1200" dirty="0" err="1" smtClean="0">
              <a:latin typeface="Times New Roman" panose="02020603050405020304" pitchFamily="18" charset="0"/>
              <a:cs typeface="Times New Roman" panose="02020603050405020304" pitchFamily="18" charset="0"/>
            </a:rPr>
            <a:t>zd</a:t>
          </a:r>
          <a:r>
            <a:rPr lang="pl-PL" sz="2100" kern="1200" dirty="0" smtClean="0">
              <a:latin typeface="Times New Roman" panose="02020603050405020304" pitchFamily="18" charset="0"/>
              <a:cs typeface="Times New Roman" panose="02020603050405020304" pitchFamily="18" charset="0"/>
            </a:rPr>
            <a:t>. pr., jest niewypłacalny także wtedy, gdy jego zobowiązania pieniężne przekraczają wartość jego majątku, a stan ten utrzymuje się przez okres przekraczający 24 miesiące.</a:t>
          </a:r>
          <a:endParaRPr lang="pl-PL" sz="2100" kern="1200" dirty="0">
            <a:latin typeface="Times New Roman" panose="02020603050405020304" pitchFamily="18" charset="0"/>
            <a:cs typeface="Times New Roman" panose="02020603050405020304" pitchFamily="18" charset="0"/>
          </a:endParaRPr>
        </a:p>
      </dsp:txBody>
      <dsp:txXfrm>
        <a:off x="1587363" y="3881936"/>
        <a:ext cx="6788501" cy="1546814"/>
      </dsp:txXfrm>
    </dsp:sp>
    <dsp:sp modelId="{5FCE2D3F-B529-4B0F-AAC5-6C75106C4262}">
      <dsp:nvSpPr>
        <dsp:cNvPr id="0" name=""/>
        <dsp:cNvSpPr/>
      </dsp:nvSpPr>
      <dsp:spPr>
        <a:xfrm>
          <a:off x="7654369" y="1245989"/>
          <a:ext cx="1067990" cy="1067990"/>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l-PL" sz="3600" kern="1200"/>
        </a:p>
      </dsp:txBody>
      <dsp:txXfrm>
        <a:off x="7894667" y="1245989"/>
        <a:ext cx="587394" cy="803662"/>
      </dsp:txXfrm>
    </dsp:sp>
    <dsp:sp modelId="{8BCC5197-BB60-4F59-BC47-73987AB3D22B}">
      <dsp:nvSpPr>
        <dsp:cNvPr id="0" name=""/>
        <dsp:cNvSpPr/>
      </dsp:nvSpPr>
      <dsp:spPr>
        <a:xfrm>
          <a:off x="8423989" y="3151941"/>
          <a:ext cx="1067990" cy="1067990"/>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l-PL" sz="3600" kern="1200"/>
        </a:p>
      </dsp:txBody>
      <dsp:txXfrm>
        <a:off x="8664287" y="3151941"/>
        <a:ext cx="587394" cy="8036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9CFE3-8928-4722-A0B1-64AC9387E794}">
      <dsp:nvSpPr>
        <dsp:cNvPr id="0" name=""/>
        <dsp:cNvSpPr/>
      </dsp:nvSpPr>
      <dsp:spPr>
        <a:xfrm>
          <a:off x="5010123" y="1405789"/>
          <a:ext cx="1350369" cy="642653"/>
        </a:xfrm>
        <a:custGeom>
          <a:avLst/>
          <a:gdLst/>
          <a:ahLst/>
          <a:cxnLst/>
          <a:rect l="0" t="0" r="0" b="0"/>
          <a:pathLst>
            <a:path>
              <a:moveTo>
                <a:pt x="0" y="0"/>
              </a:moveTo>
              <a:lnTo>
                <a:pt x="0" y="437949"/>
              </a:lnTo>
              <a:lnTo>
                <a:pt x="1350369" y="437949"/>
              </a:lnTo>
              <a:lnTo>
                <a:pt x="1350369" y="6426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93515D-D997-4129-BC0F-3F48B9185DF3}">
      <dsp:nvSpPr>
        <dsp:cNvPr id="0" name=""/>
        <dsp:cNvSpPr/>
      </dsp:nvSpPr>
      <dsp:spPr>
        <a:xfrm>
          <a:off x="3659754" y="3451599"/>
          <a:ext cx="1350369" cy="642653"/>
        </a:xfrm>
        <a:custGeom>
          <a:avLst/>
          <a:gdLst/>
          <a:ahLst/>
          <a:cxnLst/>
          <a:rect l="0" t="0" r="0" b="0"/>
          <a:pathLst>
            <a:path>
              <a:moveTo>
                <a:pt x="0" y="0"/>
              </a:moveTo>
              <a:lnTo>
                <a:pt x="0" y="437949"/>
              </a:lnTo>
              <a:lnTo>
                <a:pt x="1350369" y="437949"/>
              </a:lnTo>
              <a:lnTo>
                <a:pt x="1350369" y="64265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26DC68-14CF-4F13-8DE4-8741D114F71E}">
      <dsp:nvSpPr>
        <dsp:cNvPr id="0" name=""/>
        <dsp:cNvSpPr/>
      </dsp:nvSpPr>
      <dsp:spPr>
        <a:xfrm>
          <a:off x="2309384" y="3451599"/>
          <a:ext cx="1350369" cy="642653"/>
        </a:xfrm>
        <a:custGeom>
          <a:avLst/>
          <a:gdLst/>
          <a:ahLst/>
          <a:cxnLst/>
          <a:rect l="0" t="0" r="0" b="0"/>
          <a:pathLst>
            <a:path>
              <a:moveTo>
                <a:pt x="1350369" y="0"/>
              </a:moveTo>
              <a:lnTo>
                <a:pt x="1350369" y="437949"/>
              </a:lnTo>
              <a:lnTo>
                <a:pt x="0" y="437949"/>
              </a:lnTo>
              <a:lnTo>
                <a:pt x="0" y="64265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4C60F1-0480-4618-89C1-053E3F5D2656}">
      <dsp:nvSpPr>
        <dsp:cNvPr id="0" name=""/>
        <dsp:cNvSpPr/>
      </dsp:nvSpPr>
      <dsp:spPr>
        <a:xfrm>
          <a:off x="3659754" y="1405789"/>
          <a:ext cx="1350369" cy="642653"/>
        </a:xfrm>
        <a:custGeom>
          <a:avLst/>
          <a:gdLst/>
          <a:ahLst/>
          <a:cxnLst/>
          <a:rect l="0" t="0" r="0" b="0"/>
          <a:pathLst>
            <a:path>
              <a:moveTo>
                <a:pt x="1350369" y="0"/>
              </a:moveTo>
              <a:lnTo>
                <a:pt x="1350369" y="437949"/>
              </a:lnTo>
              <a:lnTo>
                <a:pt x="0" y="437949"/>
              </a:lnTo>
              <a:lnTo>
                <a:pt x="0" y="6426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DFD297-1110-4699-B7BA-4758DA5B9FC9}">
      <dsp:nvSpPr>
        <dsp:cNvPr id="0" name=""/>
        <dsp:cNvSpPr/>
      </dsp:nvSpPr>
      <dsp:spPr>
        <a:xfrm>
          <a:off x="3905276" y="2632"/>
          <a:ext cx="2209695" cy="140315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C0A6C9-D564-41F0-A9BA-43F6858AED77}">
      <dsp:nvSpPr>
        <dsp:cNvPr id="0" name=""/>
        <dsp:cNvSpPr/>
      </dsp:nvSpPr>
      <dsp:spPr>
        <a:xfrm>
          <a:off x="4150797" y="235878"/>
          <a:ext cx="2209695" cy="140315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RESTRUKTURYZACJA to </a:t>
          </a:r>
        </a:p>
        <a:p>
          <a:pPr lvl="0" algn="ctr" defTabSz="666750">
            <a:lnSpc>
              <a:spcPct val="90000"/>
            </a:lnSpc>
            <a:spcBef>
              <a:spcPct val="0"/>
            </a:spcBef>
            <a:spcAft>
              <a:spcPct val="35000"/>
            </a:spcAft>
          </a:pPr>
          <a:r>
            <a:rPr lang="pl-PL" sz="1500" kern="1200" dirty="0" smtClean="0"/>
            <a:t>Art.. 3 ust.1 </a:t>
          </a:r>
          <a:r>
            <a:rPr lang="pl-PL" sz="1500" kern="1200" dirty="0" err="1" smtClean="0"/>
            <a:t>PrRest</a:t>
          </a:r>
          <a:endParaRPr lang="pl-PL" sz="1500" kern="1200" dirty="0"/>
        </a:p>
      </dsp:txBody>
      <dsp:txXfrm>
        <a:off x="4191894" y="276975"/>
        <a:ext cx="2127501" cy="1320962"/>
      </dsp:txXfrm>
    </dsp:sp>
    <dsp:sp modelId="{63D67F0E-B587-494E-B7EE-E933967DD97C}">
      <dsp:nvSpPr>
        <dsp:cNvPr id="0" name=""/>
        <dsp:cNvSpPr/>
      </dsp:nvSpPr>
      <dsp:spPr>
        <a:xfrm>
          <a:off x="2554906" y="2048442"/>
          <a:ext cx="2209695" cy="140315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EA5278-163F-451E-8F19-D75BB686072B}">
      <dsp:nvSpPr>
        <dsp:cNvPr id="0" name=""/>
        <dsp:cNvSpPr/>
      </dsp:nvSpPr>
      <dsp:spPr>
        <a:xfrm>
          <a:off x="2800428" y="2281688"/>
          <a:ext cx="2209695" cy="140315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W przypadku postępowania sanacyjnego</a:t>
          </a:r>
          <a:endParaRPr lang="pl-PL" sz="1500" kern="1200" dirty="0"/>
        </a:p>
      </dsp:txBody>
      <dsp:txXfrm>
        <a:off x="2841525" y="2322785"/>
        <a:ext cx="2127501" cy="1320962"/>
      </dsp:txXfrm>
    </dsp:sp>
    <dsp:sp modelId="{4C74C69B-5171-436A-AE71-BACBAC08D121}">
      <dsp:nvSpPr>
        <dsp:cNvPr id="0" name=""/>
        <dsp:cNvSpPr/>
      </dsp:nvSpPr>
      <dsp:spPr>
        <a:xfrm>
          <a:off x="1204536" y="4094252"/>
          <a:ext cx="2209695" cy="140315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4E8455-BF78-4AAF-AF96-F6F0A85EEAF0}">
      <dsp:nvSpPr>
        <dsp:cNvPr id="0" name=""/>
        <dsp:cNvSpPr/>
      </dsp:nvSpPr>
      <dsp:spPr>
        <a:xfrm>
          <a:off x="1450058" y="4327498"/>
          <a:ext cx="2209695" cy="140315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Zawarcie układu z wierzycielami </a:t>
          </a:r>
          <a:endParaRPr lang="pl-PL" sz="1500" kern="1200" dirty="0"/>
        </a:p>
      </dsp:txBody>
      <dsp:txXfrm>
        <a:off x="1491155" y="4368595"/>
        <a:ext cx="2127501" cy="1320962"/>
      </dsp:txXfrm>
    </dsp:sp>
    <dsp:sp modelId="{A7292F5D-893D-4F44-92E3-52B6F8FDD920}">
      <dsp:nvSpPr>
        <dsp:cNvPr id="0" name=""/>
        <dsp:cNvSpPr/>
      </dsp:nvSpPr>
      <dsp:spPr>
        <a:xfrm>
          <a:off x="3905276" y="4094252"/>
          <a:ext cx="2209695" cy="140315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469AC1-F620-4EFD-8241-783572F38025}">
      <dsp:nvSpPr>
        <dsp:cNvPr id="0" name=""/>
        <dsp:cNvSpPr/>
      </dsp:nvSpPr>
      <dsp:spPr>
        <a:xfrm>
          <a:off x="4150797" y="4327498"/>
          <a:ext cx="2209695" cy="140315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Przeprowadzenie działań sanacyjnych przy zabezpieczeniu słusznych interesów wierzycieli</a:t>
          </a:r>
          <a:endParaRPr lang="pl-PL" sz="1500" kern="1200" dirty="0"/>
        </a:p>
      </dsp:txBody>
      <dsp:txXfrm>
        <a:off x="4191894" y="4368595"/>
        <a:ext cx="2127501" cy="1320962"/>
      </dsp:txXfrm>
    </dsp:sp>
    <dsp:sp modelId="{3AD891DC-555E-4201-A52D-C694C4B50D5D}">
      <dsp:nvSpPr>
        <dsp:cNvPr id="0" name=""/>
        <dsp:cNvSpPr/>
      </dsp:nvSpPr>
      <dsp:spPr>
        <a:xfrm>
          <a:off x="5255645" y="2048442"/>
          <a:ext cx="2209695" cy="140315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BD1006-2108-4F8B-9C8E-FE64F54EAE5E}">
      <dsp:nvSpPr>
        <dsp:cNvPr id="0" name=""/>
        <dsp:cNvSpPr/>
      </dsp:nvSpPr>
      <dsp:spPr>
        <a:xfrm>
          <a:off x="5501167" y="2281688"/>
          <a:ext cx="2209695" cy="140315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Zawarcie układu z wierzycielami </a:t>
          </a:r>
          <a:endParaRPr lang="pl-PL" sz="1500" kern="1200" dirty="0"/>
        </a:p>
      </dsp:txBody>
      <dsp:txXfrm>
        <a:off x="5542264" y="2322785"/>
        <a:ext cx="2127501" cy="13209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6F8FE-FFDC-45C6-B99F-037E4D89473E}">
      <dsp:nvSpPr>
        <dsp:cNvPr id="0" name=""/>
        <dsp:cNvSpPr/>
      </dsp:nvSpPr>
      <dsp:spPr>
        <a:xfrm>
          <a:off x="4353" y="1691"/>
          <a:ext cx="8906693" cy="206878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just" defTabSz="1822450">
            <a:lnSpc>
              <a:spcPct val="90000"/>
            </a:lnSpc>
            <a:spcBef>
              <a:spcPct val="0"/>
            </a:spcBef>
            <a:spcAft>
              <a:spcPct val="35000"/>
            </a:spcAft>
          </a:pPr>
          <a:r>
            <a:rPr lang="pl-PL" sz="4100" kern="1200" dirty="0" smtClean="0">
              <a:latin typeface="Times New Roman" panose="02020603050405020304" pitchFamily="18" charset="0"/>
              <a:cs typeface="Times New Roman" panose="02020603050405020304" pitchFamily="18" charset="0"/>
            </a:rPr>
            <a:t>Zapewnienie możliwości wyboru formy restrukturyzacji dostosowanej do potrzeb konkretnego przedsiębiorcy </a:t>
          </a:r>
          <a:endParaRPr lang="pl-PL" sz="4100" kern="1200" dirty="0">
            <a:latin typeface="Times New Roman" panose="02020603050405020304" pitchFamily="18" charset="0"/>
            <a:cs typeface="Times New Roman" panose="02020603050405020304" pitchFamily="18" charset="0"/>
          </a:endParaRPr>
        </a:p>
      </dsp:txBody>
      <dsp:txXfrm>
        <a:off x="64946" y="62284"/>
        <a:ext cx="8785507" cy="1947596"/>
      </dsp:txXfrm>
    </dsp:sp>
    <dsp:sp modelId="{8A97431B-1245-47C5-A1E1-7E2049CEDD64}">
      <dsp:nvSpPr>
        <dsp:cNvPr id="0" name=""/>
        <dsp:cNvSpPr/>
      </dsp:nvSpPr>
      <dsp:spPr>
        <a:xfrm>
          <a:off x="4353" y="2306453"/>
          <a:ext cx="8906693" cy="206878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pl-PL" sz="3200" kern="1200" dirty="0" smtClean="0">
              <a:latin typeface="Times New Roman" panose="02020603050405020304" pitchFamily="18" charset="0"/>
              <a:cs typeface="Times New Roman" panose="02020603050405020304" pitchFamily="18" charset="0"/>
            </a:rPr>
            <a:t>Zastosowanie mają te same reguły dotyczące: 1) wierzytelności objętych układem; 2) propozycji układowych; 3) zawarcia i zatwierdzenia układu i jego skutków; 4) zmiany i uchylenia układu  </a:t>
          </a:r>
          <a:endParaRPr lang="pl-PL" sz="3200" kern="1200" dirty="0">
            <a:latin typeface="Times New Roman" panose="02020603050405020304" pitchFamily="18" charset="0"/>
            <a:cs typeface="Times New Roman" panose="02020603050405020304" pitchFamily="18" charset="0"/>
          </a:endParaRPr>
        </a:p>
      </dsp:txBody>
      <dsp:txXfrm>
        <a:off x="64946" y="2367046"/>
        <a:ext cx="8785507" cy="19475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07AA41-0397-437B-A6A5-9D2E157C9A16}">
      <dsp:nvSpPr>
        <dsp:cNvPr id="0" name=""/>
        <dsp:cNvSpPr/>
      </dsp:nvSpPr>
      <dsp:spPr>
        <a:xfrm>
          <a:off x="0" y="3303589"/>
          <a:ext cx="8915400" cy="12989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pl-PL" sz="2800" kern="1200" dirty="0" smtClean="0">
              <a:latin typeface="Times New Roman" panose="02020603050405020304" pitchFamily="18" charset="0"/>
              <a:cs typeface="Times New Roman" panose="02020603050405020304" pitchFamily="18" charset="0"/>
            </a:rPr>
            <a:t>Prawomocne postanowienie </a:t>
          </a:r>
          <a:endParaRPr lang="pl-PL" sz="2800" kern="1200" dirty="0">
            <a:latin typeface="Times New Roman" panose="02020603050405020304" pitchFamily="18" charset="0"/>
            <a:cs typeface="Times New Roman" panose="02020603050405020304" pitchFamily="18" charset="0"/>
          </a:endParaRPr>
        </a:p>
      </dsp:txBody>
      <dsp:txXfrm>
        <a:off x="0" y="3303589"/>
        <a:ext cx="8915400" cy="701408"/>
      </dsp:txXfrm>
    </dsp:sp>
    <dsp:sp modelId="{C676FF0F-3381-40F3-9C70-83834E40F253}">
      <dsp:nvSpPr>
        <dsp:cNvPr id="0" name=""/>
        <dsp:cNvSpPr/>
      </dsp:nvSpPr>
      <dsp:spPr>
        <a:xfrm>
          <a:off x="4353" y="4632824"/>
          <a:ext cx="2968897" cy="597496"/>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l-PL" sz="1800" kern="1200" dirty="0" smtClean="0">
              <a:latin typeface="Times New Roman" panose="02020603050405020304" pitchFamily="18" charset="0"/>
              <a:cs typeface="Times New Roman" panose="02020603050405020304" pitchFamily="18" charset="0"/>
            </a:rPr>
            <a:t>O zatwierdzeniu lub odmowie zatwierdzenia układu</a:t>
          </a:r>
          <a:endParaRPr lang="pl-PL" sz="1800" kern="1200" dirty="0">
            <a:latin typeface="Times New Roman" panose="02020603050405020304" pitchFamily="18" charset="0"/>
            <a:cs typeface="Times New Roman" panose="02020603050405020304" pitchFamily="18" charset="0"/>
          </a:endParaRPr>
        </a:p>
      </dsp:txBody>
      <dsp:txXfrm>
        <a:off x="4353" y="4632824"/>
        <a:ext cx="2968897" cy="597496"/>
      </dsp:txXfrm>
    </dsp:sp>
    <dsp:sp modelId="{12C53275-DB89-4D9A-9FC3-AB4CCBD176C1}">
      <dsp:nvSpPr>
        <dsp:cNvPr id="0" name=""/>
        <dsp:cNvSpPr/>
      </dsp:nvSpPr>
      <dsp:spPr>
        <a:xfrm>
          <a:off x="2973251" y="4632824"/>
          <a:ext cx="2968897" cy="597496"/>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pl-PL" sz="2000" kern="1200" dirty="0" smtClean="0">
              <a:latin typeface="Times New Roman" panose="02020603050405020304" pitchFamily="18" charset="0"/>
              <a:cs typeface="Times New Roman" panose="02020603050405020304" pitchFamily="18" charset="0"/>
            </a:rPr>
            <a:t>O umorzeniu postępowania</a:t>
          </a:r>
          <a:endParaRPr lang="pl-PL" sz="2000" kern="1200" dirty="0">
            <a:latin typeface="Times New Roman" panose="02020603050405020304" pitchFamily="18" charset="0"/>
            <a:cs typeface="Times New Roman" panose="02020603050405020304" pitchFamily="18" charset="0"/>
          </a:endParaRPr>
        </a:p>
      </dsp:txBody>
      <dsp:txXfrm>
        <a:off x="2973251" y="4632824"/>
        <a:ext cx="2968897" cy="597496"/>
      </dsp:txXfrm>
    </dsp:sp>
    <dsp:sp modelId="{7F15FE92-A6AA-4CBE-80A1-25798FEEA4EF}">
      <dsp:nvSpPr>
        <dsp:cNvPr id="0" name=""/>
        <dsp:cNvSpPr/>
      </dsp:nvSpPr>
      <dsp:spPr>
        <a:xfrm>
          <a:off x="5942148" y="4632824"/>
          <a:ext cx="2968897" cy="597496"/>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pl-PL" sz="2000" kern="1200" dirty="0" smtClean="0">
              <a:latin typeface="Times New Roman" panose="02020603050405020304" pitchFamily="18" charset="0"/>
              <a:cs typeface="Times New Roman" panose="02020603050405020304" pitchFamily="18" charset="0"/>
            </a:rPr>
            <a:t>O odrzuceniu wniosku </a:t>
          </a:r>
          <a:endParaRPr lang="pl-PL" sz="2000" kern="1200" dirty="0">
            <a:latin typeface="Times New Roman" panose="02020603050405020304" pitchFamily="18" charset="0"/>
            <a:cs typeface="Times New Roman" panose="02020603050405020304" pitchFamily="18" charset="0"/>
          </a:endParaRPr>
        </a:p>
      </dsp:txBody>
      <dsp:txXfrm>
        <a:off x="5942148" y="4632824"/>
        <a:ext cx="2968897" cy="597496"/>
      </dsp:txXfrm>
    </dsp:sp>
    <dsp:sp modelId="{A5ED97F6-FCAD-4DFF-A488-3B1E76412E73}">
      <dsp:nvSpPr>
        <dsp:cNvPr id="0" name=""/>
        <dsp:cNvSpPr/>
      </dsp:nvSpPr>
      <dsp:spPr>
        <a:xfrm rot="10800000">
          <a:off x="0" y="1521504"/>
          <a:ext cx="8915400" cy="1997715"/>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pl-PL" sz="2500" kern="1200" dirty="0" smtClean="0">
              <a:latin typeface="Times New Roman" panose="02020603050405020304" pitchFamily="18" charset="0"/>
              <a:cs typeface="Times New Roman" panose="02020603050405020304" pitchFamily="18" charset="0"/>
            </a:rPr>
            <a:t>Rozpoznanie wniosku o zatwierdzenie układu</a:t>
          </a:r>
          <a:endParaRPr lang="pl-PL" sz="2500" kern="1200" dirty="0">
            <a:latin typeface="Times New Roman" panose="02020603050405020304" pitchFamily="18" charset="0"/>
            <a:cs typeface="Times New Roman" panose="02020603050405020304" pitchFamily="18" charset="0"/>
          </a:endParaRPr>
        </a:p>
      </dsp:txBody>
      <dsp:txXfrm rot="10800000">
        <a:off x="0" y="1521504"/>
        <a:ext cx="8915400" cy="1298055"/>
      </dsp:txXfrm>
    </dsp:sp>
    <dsp:sp modelId="{0A5638E4-4CB5-4EEB-9660-8CEC657DEADC}">
      <dsp:nvSpPr>
        <dsp:cNvPr id="0" name=""/>
        <dsp:cNvSpPr/>
      </dsp:nvSpPr>
      <dsp:spPr>
        <a:xfrm rot="10800000">
          <a:off x="0" y="929"/>
          <a:ext cx="8915400" cy="1997715"/>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pl-PL" sz="2500" kern="1200" dirty="0" smtClean="0">
              <a:latin typeface="Times New Roman" panose="02020603050405020304" pitchFamily="18" charset="0"/>
              <a:cs typeface="Times New Roman" panose="02020603050405020304" pitchFamily="18" charset="0"/>
            </a:rPr>
            <a:t>Zawarcie umowy z osobą posiadającą licencje doradcy restrukturyzacyjnego, który będzie pełnił funkcję nadzorcy układu</a:t>
          </a:r>
          <a:endParaRPr lang="pl-PL" sz="2500" kern="1200" dirty="0">
            <a:latin typeface="Times New Roman" panose="02020603050405020304" pitchFamily="18" charset="0"/>
            <a:cs typeface="Times New Roman" panose="02020603050405020304" pitchFamily="18" charset="0"/>
          </a:endParaRPr>
        </a:p>
      </dsp:txBody>
      <dsp:txXfrm rot="10800000">
        <a:off x="0" y="929"/>
        <a:ext cx="8915400" cy="129805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DC554-5FBD-41A2-BC55-5CD192555DB0}">
      <dsp:nvSpPr>
        <dsp:cNvPr id="0" name=""/>
        <dsp:cNvSpPr/>
      </dsp:nvSpPr>
      <dsp:spPr>
        <a:xfrm rot="5400000">
          <a:off x="1585932" y="1733865"/>
          <a:ext cx="1533454" cy="1745783"/>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857C1E-EEB0-4609-8278-5D308D8B3294}">
      <dsp:nvSpPr>
        <dsp:cNvPr id="0" name=""/>
        <dsp:cNvSpPr/>
      </dsp:nvSpPr>
      <dsp:spPr>
        <a:xfrm>
          <a:off x="1179660" y="34000"/>
          <a:ext cx="2581434" cy="1806920"/>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smtClean="0"/>
            <a:t>Złożenie wniosku o otwarcie postępowania </a:t>
          </a:r>
          <a:endParaRPr lang="pl-PL" sz="2400" kern="1200" dirty="0"/>
        </a:p>
      </dsp:txBody>
      <dsp:txXfrm>
        <a:off x="1267882" y="122222"/>
        <a:ext cx="2404990" cy="1630476"/>
      </dsp:txXfrm>
    </dsp:sp>
    <dsp:sp modelId="{BEB402AF-F632-4993-AEB3-5F7248DF7CF7}">
      <dsp:nvSpPr>
        <dsp:cNvPr id="0" name=""/>
        <dsp:cNvSpPr/>
      </dsp:nvSpPr>
      <dsp:spPr>
        <a:xfrm>
          <a:off x="3761094" y="206331"/>
          <a:ext cx="1877489" cy="14604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l" defTabSz="844550">
            <a:lnSpc>
              <a:spcPct val="90000"/>
            </a:lnSpc>
            <a:spcBef>
              <a:spcPct val="0"/>
            </a:spcBef>
            <a:spcAft>
              <a:spcPct val="15000"/>
            </a:spcAft>
            <a:buChar char="••"/>
          </a:pPr>
          <a:r>
            <a:rPr lang="pl-PL" sz="1900" kern="1200" dirty="0" smtClean="0"/>
            <a:t>Etap wstępny</a:t>
          </a:r>
          <a:endParaRPr lang="pl-PL" sz="1900" kern="1200" dirty="0"/>
        </a:p>
      </dsp:txBody>
      <dsp:txXfrm>
        <a:off x="3761094" y="206331"/>
        <a:ext cx="1877489" cy="1460432"/>
      </dsp:txXfrm>
    </dsp:sp>
    <dsp:sp modelId="{475D4FE6-D64F-4DE1-A047-D4AC3B4181C8}">
      <dsp:nvSpPr>
        <dsp:cNvPr id="0" name=""/>
        <dsp:cNvSpPr/>
      </dsp:nvSpPr>
      <dsp:spPr>
        <a:xfrm rot="5400000">
          <a:off x="3726215" y="3763632"/>
          <a:ext cx="1533454" cy="1745783"/>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2DFC71-3644-49FE-8158-7EC7D3E75105}">
      <dsp:nvSpPr>
        <dsp:cNvPr id="0" name=""/>
        <dsp:cNvSpPr/>
      </dsp:nvSpPr>
      <dsp:spPr>
        <a:xfrm>
          <a:off x="3319943" y="2063767"/>
          <a:ext cx="2581434" cy="1806920"/>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smtClean="0"/>
            <a:t>Rozpoznanie wniosku</a:t>
          </a:r>
          <a:endParaRPr lang="pl-PL" sz="2400" kern="1200" dirty="0"/>
        </a:p>
      </dsp:txBody>
      <dsp:txXfrm>
        <a:off x="3408165" y="2151989"/>
        <a:ext cx="2404990" cy="1630476"/>
      </dsp:txXfrm>
    </dsp:sp>
    <dsp:sp modelId="{82437FC4-965D-4A3C-9573-E71B782D5DE2}">
      <dsp:nvSpPr>
        <dsp:cNvPr id="0" name=""/>
        <dsp:cNvSpPr/>
      </dsp:nvSpPr>
      <dsp:spPr>
        <a:xfrm>
          <a:off x="5901377" y="2236098"/>
          <a:ext cx="1877489" cy="14604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l" defTabSz="844550">
            <a:lnSpc>
              <a:spcPct val="90000"/>
            </a:lnSpc>
            <a:spcBef>
              <a:spcPct val="0"/>
            </a:spcBef>
            <a:spcAft>
              <a:spcPct val="15000"/>
            </a:spcAft>
            <a:buChar char="••"/>
          </a:pPr>
          <a:endParaRPr lang="pl-PL" sz="1900" kern="1200" dirty="0"/>
        </a:p>
      </dsp:txBody>
      <dsp:txXfrm>
        <a:off x="5901377" y="2236098"/>
        <a:ext cx="1877489" cy="1460432"/>
      </dsp:txXfrm>
    </dsp:sp>
    <dsp:sp modelId="{A79BE3FE-F370-4A3D-B681-CC083A9DA6DD}">
      <dsp:nvSpPr>
        <dsp:cNvPr id="0" name=""/>
        <dsp:cNvSpPr/>
      </dsp:nvSpPr>
      <dsp:spPr>
        <a:xfrm>
          <a:off x="5460226" y="4093535"/>
          <a:ext cx="2581434" cy="1806920"/>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smtClean="0"/>
            <a:t>Uwzględnienie wniosku</a:t>
          </a:r>
          <a:endParaRPr lang="pl-PL" sz="2400" kern="1200" dirty="0"/>
        </a:p>
      </dsp:txBody>
      <dsp:txXfrm>
        <a:off x="5548448" y="4181757"/>
        <a:ext cx="2404990" cy="1630476"/>
      </dsp:txXfrm>
    </dsp:sp>
    <dsp:sp modelId="{59CB1B54-E0CB-4156-8446-46736400C854}">
      <dsp:nvSpPr>
        <dsp:cNvPr id="0" name=""/>
        <dsp:cNvSpPr/>
      </dsp:nvSpPr>
      <dsp:spPr>
        <a:xfrm>
          <a:off x="7638779" y="4265866"/>
          <a:ext cx="2683251" cy="14604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smtClean="0"/>
            <a:t>post. o zatwierdzeniu układu</a:t>
          </a:r>
          <a:endParaRPr lang="pl-PL" sz="1600" kern="1200" dirty="0"/>
        </a:p>
        <a:p>
          <a:pPr marL="171450" lvl="1" indent="-171450" algn="l" defTabSz="711200">
            <a:lnSpc>
              <a:spcPct val="90000"/>
            </a:lnSpc>
            <a:spcBef>
              <a:spcPct val="0"/>
            </a:spcBef>
            <a:spcAft>
              <a:spcPct val="15000"/>
            </a:spcAft>
            <a:buChar char="••"/>
          </a:pPr>
          <a:r>
            <a:rPr lang="pl-PL" sz="1600" kern="1200" dirty="0" smtClean="0"/>
            <a:t>post. o odmowie zatwierdzenia układu</a:t>
          </a:r>
          <a:endParaRPr lang="pl-PL" sz="1600" kern="1200" dirty="0"/>
        </a:p>
        <a:p>
          <a:pPr marL="171450" lvl="1" indent="-171450" algn="l" defTabSz="711200">
            <a:lnSpc>
              <a:spcPct val="90000"/>
            </a:lnSpc>
            <a:spcBef>
              <a:spcPct val="0"/>
            </a:spcBef>
            <a:spcAft>
              <a:spcPct val="15000"/>
            </a:spcAft>
            <a:buChar char="••"/>
          </a:pPr>
          <a:r>
            <a:rPr lang="pl-PL" sz="1600" kern="1200" dirty="0" smtClean="0"/>
            <a:t>post. o umorzeniu postępowania</a:t>
          </a:r>
          <a:endParaRPr lang="pl-PL" sz="1600" kern="1200" dirty="0"/>
        </a:p>
        <a:p>
          <a:pPr marL="114300" lvl="1" indent="-114300" algn="l" defTabSz="533400">
            <a:lnSpc>
              <a:spcPct val="90000"/>
            </a:lnSpc>
            <a:spcBef>
              <a:spcPct val="0"/>
            </a:spcBef>
            <a:spcAft>
              <a:spcPct val="15000"/>
            </a:spcAft>
            <a:buChar char="••"/>
          </a:pPr>
          <a:endParaRPr lang="pl-PL" sz="1200" kern="1200" dirty="0"/>
        </a:p>
        <a:p>
          <a:pPr marL="114300" lvl="1" indent="-114300" algn="l" defTabSz="533400">
            <a:lnSpc>
              <a:spcPct val="90000"/>
            </a:lnSpc>
            <a:spcBef>
              <a:spcPct val="0"/>
            </a:spcBef>
            <a:spcAft>
              <a:spcPct val="15000"/>
            </a:spcAft>
            <a:buChar char="••"/>
          </a:pPr>
          <a:endParaRPr lang="pl-PL" sz="1200" kern="1200" dirty="0"/>
        </a:p>
      </dsp:txBody>
      <dsp:txXfrm>
        <a:off x="7638779" y="4265866"/>
        <a:ext cx="2683251" cy="14604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6.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60BCD-0B28-4D7B-9804-E90ADE20205D}" type="datetimeFigureOut">
              <a:rPr lang="pl-PL" smtClean="0"/>
              <a:t>24.02.2017</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C4EF5-C41F-44AC-A337-08B417313E5A}" type="slidenum">
              <a:rPr lang="pl-PL" smtClean="0"/>
              <a:t>‹#›</a:t>
            </a:fld>
            <a:endParaRPr lang="pl-PL"/>
          </a:p>
        </p:txBody>
      </p:sp>
    </p:spTree>
    <p:extLst>
      <p:ext uri="{BB962C8B-B14F-4D97-AF65-F5344CB8AC3E}">
        <p14:creationId xmlns:p14="http://schemas.microsoft.com/office/powerpoint/2010/main" val="1247335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B99A2407-6DF7-4A9C-A535-011EC01CB4F0}" type="slidenum">
              <a:rPr lang="pl-PL" smtClean="0"/>
              <a:pPr/>
              <a:t>37</a:t>
            </a:fld>
            <a:endParaRPr lang="pl-PL"/>
          </a:p>
        </p:txBody>
      </p:sp>
    </p:spTree>
    <p:extLst>
      <p:ext uri="{BB962C8B-B14F-4D97-AF65-F5344CB8AC3E}">
        <p14:creationId xmlns:p14="http://schemas.microsoft.com/office/powerpoint/2010/main" val="4206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2/24/2017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
        <p:nvSpPr>
          <p:cNvPr id="7" name="Tytuł 1"/>
          <p:cNvSpPr txBox="1">
            <a:spLocks/>
          </p:cNvSpPr>
          <p:nvPr/>
        </p:nvSpPr>
        <p:spPr>
          <a:xfrm>
            <a:off x="1919536" y="1268760"/>
            <a:ext cx="8229600" cy="2232248"/>
          </a:xfrm>
          <a:prstGeom prst="rect">
            <a:avLst/>
          </a:prstGeom>
        </p:spPr>
        <p:txBody>
          <a:bodyPr vert="horz" anchor="b">
            <a:normAutofit fontScale="67500" lnSpcReduction="20000"/>
          </a:bodyPr>
          <a:lstStyle/>
          <a:p>
            <a:pPr algn="ctr" defTabSz="914400">
              <a:spcBef>
                <a:spcPct val="0"/>
              </a:spcBef>
              <a:defRPr/>
            </a:pPr>
            <a:r>
              <a:rPr lang="pl-PL" sz="71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Prawo Restrukturyzacyjne</a:t>
            </a:r>
            <a:r>
              <a:rPr lang="pl-PL" sz="36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
            </a:r>
            <a:br>
              <a:rPr lang="pl-PL" sz="36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br>
            <a:endParaRPr lang="pl-PL" sz="36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a:p>
            <a:pPr algn="ctr" defTabSz="914400">
              <a:spcBef>
                <a:spcPct val="0"/>
              </a:spcBef>
              <a:defRPr/>
            </a:pPr>
            <a:r>
              <a:rPr lang="pl-PL" sz="3100"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RODZAJE POSTĘPOWAŃ RESTRUKTURYZACYJNYCH.</a:t>
            </a:r>
          </a:p>
          <a:p>
            <a:pPr algn="ctr" defTabSz="914400">
              <a:spcBef>
                <a:spcPct val="0"/>
              </a:spcBef>
              <a:defRPr/>
            </a:pPr>
            <a:r>
              <a:rPr lang="pl-PL" sz="3100"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PODMIOTY POSTĘPOWANIA. </a:t>
            </a:r>
            <a:r>
              <a:rPr lang="pl-PL" sz="31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 </a:t>
            </a:r>
            <a:endParaRPr lang="pl-PL" sz="31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p:txBody>
      </p:sp>
      <p:sp>
        <p:nvSpPr>
          <p:cNvPr id="8" name="Podtytuł 2"/>
          <p:cNvSpPr txBox="1">
            <a:spLocks/>
          </p:cNvSpPr>
          <p:nvPr/>
        </p:nvSpPr>
        <p:spPr>
          <a:xfrm>
            <a:off x="2927648" y="4005064"/>
            <a:ext cx="6400800" cy="1752600"/>
          </a:xfrm>
          <a:prstGeom prst="rect">
            <a:avLst/>
          </a:prstGeom>
        </p:spPr>
        <p:txBody>
          <a:bodyPr vert="horz" lIns="182880" tIns="91440">
            <a:normAutofit/>
          </a:bodyPr>
          <a:lstStyle/>
          <a:p>
            <a:pPr marL="265176" indent="-265176" algn="ctr" defTabSz="914400">
              <a:spcBef>
                <a:spcPts val="250"/>
              </a:spcBef>
              <a:buClr>
                <a:schemeClr val="accent1"/>
              </a:buClr>
              <a:buSzPct val="80000"/>
              <a:defRPr/>
            </a:pPr>
            <a:endParaRPr lang="pl-PL" sz="2800" b="1" dirty="0"/>
          </a:p>
          <a:p>
            <a:pPr marL="265176" indent="-265176" algn="ctr" defTabSz="914400">
              <a:spcBef>
                <a:spcPts val="250"/>
              </a:spcBef>
              <a:buClr>
                <a:schemeClr val="accent1"/>
              </a:buClr>
              <a:buSzPct val="80000"/>
              <a:defRPr/>
            </a:pPr>
            <a:r>
              <a:rPr lang="pl-PL" sz="2800" b="1" dirty="0"/>
              <a:t>dr hab. Izabella </a:t>
            </a:r>
            <a:r>
              <a:rPr lang="pl-PL" sz="2800" b="1" dirty="0" smtClean="0"/>
              <a:t>Gil</a:t>
            </a:r>
          </a:p>
          <a:p>
            <a:pPr marL="265176" indent="-265176" algn="ctr" defTabSz="914400">
              <a:spcBef>
                <a:spcPts val="250"/>
              </a:spcBef>
              <a:buClr>
                <a:schemeClr val="accent1"/>
              </a:buClr>
              <a:buSzPct val="80000"/>
              <a:defRPr/>
            </a:pPr>
            <a:r>
              <a:rPr lang="pl-PL" sz="2800" b="1" dirty="0"/>
              <a:t>p</a:t>
            </a:r>
            <a:r>
              <a:rPr lang="pl-PL" sz="2800" b="1" dirty="0" smtClean="0"/>
              <a:t>rof. </a:t>
            </a:r>
            <a:r>
              <a:rPr lang="pl-PL" sz="2800" b="1" dirty="0" err="1" smtClean="0"/>
              <a:t>nadzw</a:t>
            </a:r>
            <a:r>
              <a:rPr lang="pl-PL" sz="2800" b="1" dirty="0" smtClean="0"/>
              <a:t>. </a:t>
            </a:r>
            <a:r>
              <a:rPr lang="pl-PL" sz="2800" b="1" dirty="0" err="1" smtClean="0"/>
              <a:t>UWr</a:t>
            </a:r>
            <a:endParaRPr lang="pl-PL" sz="2800" b="1" dirty="0"/>
          </a:p>
          <a:p>
            <a:pPr marL="265176" indent="-265176" algn="ctr" defTabSz="914400">
              <a:spcBef>
                <a:spcPts val="250"/>
              </a:spcBef>
              <a:buClr>
                <a:schemeClr val="accent1"/>
              </a:buClr>
              <a:buSzPct val="80000"/>
              <a:defRPr/>
            </a:pPr>
            <a:endParaRPr lang="pl-PL" sz="2800" b="1" dirty="0"/>
          </a:p>
          <a:p>
            <a:pPr marL="265176" indent="-265176" defTabSz="914400">
              <a:spcBef>
                <a:spcPts val="250"/>
              </a:spcBef>
              <a:buClr>
                <a:schemeClr val="accent1"/>
              </a:buClr>
              <a:buSzPct val="80000"/>
              <a:buFont typeface="Wingdings 2"/>
              <a:buChar char=""/>
              <a:defRPr/>
            </a:pPr>
            <a:endParaRPr lang="pl-PL" sz="2800" dirty="0"/>
          </a:p>
        </p:txBody>
      </p:sp>
    </p:spTree>
    <p:extLst>
      <p:ext uri="{BB962C8B-B14F-4D97-AF65-F5344CB8AC3E}">
        <p14:creationId xmlns:p14="http://schemas.microsoft.com/office/powerpoint/2010/main" val="1990287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137160"/>
            <a:ext cx="8911687" cy="1060704"/>
          </a:xfrm>
        </p:spPr>
        <p:txBody>
          <a:bodyPr>
            <a:normAutofit fontScale="90000"/>
          </a:bodyPr>
          <a:lstStyle/>
          <a:p>
            <a:r>
              <a:rPr lang="pl-PL" sz="3200" b="1" dirty="0" smtClean="0">
                <a:latin typeface="Times New Roman" panose="02020603050405020304" pitchFamily="18" charset="0"/>
                <a:cs typeface="Times New Roman" panose="02020603050405020304" pitchFamily="18" charset="0"/>
              </a:rPr>
              <a:t>CEL POSTĘPOWANIA RESTRUKTURYZACYJNEGO</a:t>
            </a:r>
            <a:endParaRPr lang="pl-PL" sz="3200"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2589212" y="1261872"/>
            <a:ext cx="8915400" cy="4649350"/>
          </a:xfrm>
        </p:spPr>
        <p:txBody>
          <a:bodyPr>
            <a:noAutofit/>
          </a:bodyPr>
          <a:lstStyle/>
          <a:p>
            <a:pPr algn="just"/>
            <a:r>
              <a:rPr lang="pl-PL" sz="2800" b="1" dirty="0" smtClean="0">
                <a:latin typeface="Times New Roman" panose="02020603050405020304" pitchFamily="18" charset="0"/>
                <a:cs typeface="Times New Roman" panose="02020603050405020304" pitchFamily="18" charset="0"/>
              </a:rPr>
              <a:t>Uniknięcie ogłoszenie upadłości dłużnika</a:t>
            </a:r>
          </a:p>
          <a:p>
            <a:pPr algn="just"/>
            <a:r>
              <a:rPr lang="pl-PL" sz="2800" b="1" dirty="0" smtClean="0">
                <a:latin typeface="Times New Roman" panose="02020603050405020304" pitchFamily="18" charset="0"/>
                <a:cs typeface="Times New Roman" panose="02020603050405020304" pitchFamily="18" charset="0"/>
              </a:rPr>
              <a:t>Realizacja polityki „nowej szansy”</a:t>
            </a:r>
          </a:p>
          <a:p>
            <a:pPr algn="just"/>
            <a:r>
              <a:rPr lang="pl-PL" sz="2800" b="1" dirty="0" smtClean="0">
                <a:latin typeface="Times New Roman" panose="02020603050405020304" pitchFamily="18" charset="0"/>
                <a:cs typeface="Times New Roman" panose="02020603050405020304" pitchFamily="18" charset="0"/>
              </a:rPr>
              <a:t>Działania sanacyjne</a:t>
            </a:r>
          </a:p>
          <a:p>
            <a:pPr algn="just"/>
            <a:r>
              <a:rPr lang="pl-PL" sz="2800" b="1" dirty="0" smtClean="0">
                <a:latin typeface="Times New Roman" panose="02020603050405020304" pitchFamily="18" charset="0"/>
                <a:cs typeface="Times New Roman" panose="02020603050405020304" pitchFamily="18" charset="0"/>
              </a:rPr>
              <a:t>Ochrona przed ogłoszeniem upadłości przedsiębiorcy zagrożonego niewypłacalnością lub niewypłacalnego </a:t>
            </a:r>
          </a:p>
          <a:p>
            <a:pPr algn="just"/>
            <a:r>
              <a:rPr lang="pl-PL" sz="2800" b="1" dirty="0" smtClean="0">
                <a:latin typeface="Times New Roman" panose="02020603050405020304" pitchFamily="18" charset="0"/>
                <a:cs typeface="Times New Roman" panose="02020603050405020304" pitchFamily="18" charset="0"/>
              </a:rPr>
              <a:t>Plan restrukturyzacyjny oraz poszczególne rodzaje postępowania restrukturyzacyjnego stanowią tylko instrumenty służące osiągnieciu tych celów</a:t>
            </a:r>
            <a:endParaRPr lang="pl-PL" sz="2800" b="1" dirty="0">
              <a:latin typeface="Times New Roman" panose="02020603050405020304" pitchFamily="18" charset="0"/>
              <a:cs typeface="Times New Roman" panose="02020603050405020304" pitchFamily="18" charset="0"/>
            </a:endParaRPr>
          </a:p>
        </p:txBody>
      </p:sp>
      <p:sp>
        <p:nvSpPr>
          <p:cNvPr id="4"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2223835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RODZAJE POSTĘPOWAŃ RESTRUKTURYZACYJNYCH</a:t>
            </a:r>
            <a:endParaRPr lang="pl-PL" b="1" dirty="0"/>
          </a:p>
        </p:txBody>
      </p:sp>
      <p:sp>
        <p:nvSpPr>
          <p:cNvPr id="3" name="Symbol zastępczy zawartości 2"/>
          <p:cNvSpPr>
            <a:spLocks noGrp="1"/>
          </p:cNvSpPr>
          <p:nvPr>
            <p:ph idx="1"/>
          </p:nvPr>
        </p:nvSpPr>
        <p:spPr/>
        <p:txBody>
          <a:bodyPr/>
          <a:lstStyle/>
          <a:p>
            <a:r>
              <a:rPr lang="pl-PL" dirty="0">
                <a:solidFill>
                  <a:srgbClr val="002060"/>
                </a:solidFill>
              </a:rPr>
              <a:t>Art. 3. 1. Restrukturyzacja uregulowana ustawą jest przeprowadzana w następujących postępowaniach (postępowania restrukturyzacyjne):</a:t>
            </a:r>
          </a:p>
          <a:p>
            <a:r>
              <a:rPr lang="pl-PL" dirty="0">
                <a:solidFill>
                  <a:srgbClr val="002060"/>
                </a:solidFill>
              </a:rPr>
              <a:t>1)	postępowanie o zatwierdzenie układu;</a:t>
            </a:r>
          </a:p>
          <a:p>
            <a:r>
              <a:rPr lang="pl-PL" dirty="0">
                <a:solidFill>
                  <a:srgbClr val="002060"/>
                </a:solidFill>
              </a:rPr>
              <a:t>2)	przyspieszone postępowanie układowe;</a:t>
            </a:r>
          </a:p>
          <a:p>
            <a:r>
              <a:rPr lang="pl-PL" dirty="0">
                <a:solidFill>
                  <a:srgbClr val="002060"/>
                </a:solidFill>
              </a:rPr>
              <a:t>3)	postępowanie układowe;</a:t>
            </a:r>
          </a:p>
          <a:p>
            <a:r>
              <a:rPr lang="pl-PL" dirty="0">
                <a:solidFill>
                  <a:srgbClr val="002060"/>
                </a:solidFill>
              </a:rPr>
              <a:t>4)	postępowanie sanacyjne</a:t>
            </a:r>
            <a:r>
              <a:rPr lang="pl-PL" dirty="0" smtClean="0">
                <a:solidFill>
                  <a:srgbClr val="002060"/>
                </a:solidFill>
              </a:rPr>
              <a:t>.</a:t>
            </a:r>
            <a:endParaRPr lang="pl-PL" dirty="0">
              <a:solidFill>
                <a:srgbClr val="002060"/>
              </a:solidFill>
            </a:endParaRPr>
          </a:p>
        </p:txBody>
      </p:sp>
      <p:sp>
        <p:nvSpPr>
          <p:cNvPr id="4"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2231426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Przyczyny wprowadzenia różnych rodzajów postępowań restrukturyzacyjnych</a:t>
            </a:r>
            <a:endParaRPr lang="pl-PL"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697869209"/>
              </p:ext>
            </p:extLst>
          </p:nvPr>
        </p:nvGraphicFramePr>
        <p:xfrm>
          <a:off x="2589213" y="2133600"/>
          <a:ext cx="8915400" cy="4376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335359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210312"/>
            <a:ext cx="8911687" cy="658368"/>
          </a:xfrm>
        </p:spPr>
        <p:txBody>
          <a:bodyPr>
            <a:normAutofit fontScale="90000"/>
          </a:bodyPr>
          <a:lstStyle/>
          <a:p>
            <a:r>
              <a:rPr lang="pl-PL" sz="3200" b="1" dirty="0" smtClean="0">
                <a:latin typeface="Times New Roman" panose="02020603050405020304" pitchFamily="18" charset="0"/>
                <a:cs typeface="Times New Roman" panose="02020603050405020304" pitchFamily="18" charset="0"/>
              </a:rPr>
              <a:t>POSTĘPOWANIE O ZATWIERDZENIE UKŁADU</a:t>
            </a:r>
            <a:endParaRPr lang="pl-PL" sz="3200"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298047582"/>
              </p:ext>
            </p:extLst>
          </p:nvPr>
        </p:nvGraphicFramePr>
        <p:xfrm>
          <a:off x="2589213" y="1500188"/>
          <a:ext cx="8915400" cy="5257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1488111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201168"/>
            <a:ext cx="8911687" cy="649224"/>
          </a:xfrm>
        </p:spPr>
        <p:txBody>
          <a:bodyPr>
            <a:normAutofit/>
          </a:bodyPr>
          <a:lstStyle/>
          <a:p>
            <a:pPr algn="just"/>
            <a:r>
              <a:rPr lang="pl-PL" sz="2800" b="1" dirty="0" smtClean="0">
                <a:latin typeface="Times New Roman" panose="02020603050405020304" pitchFamily="18" charset="0"/>
                <a:cs typeface="Times New Roman" panose="02020603050405020304" pitchFamily="18" charset="0"/>
              </a:rPr>
              <a:t>PRZYSPIESZONE POSTĘPOWANIE UKŁADOWE</a:t>
            </a:r>
            <a:endParaRPr lang="pl-PL" sz="2800" b="1" dirty="0">
              <a:latin typeface="Times New Roman" panose="02020603050405020304" pitchFamily="18" charset="0"/>
              <a:cs typeface="Times New Roman" panose="02020603050405020304" pitchFamily="18" charset="0"/>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4097020829"/>
              </p:ext>
            </p:extLst>
          </p:nvPr>
        </p:nvGraphicFramePr>
        <p:xfrm>
          <a:off x="376364" y="603504"/>
          <a:ext cx="11501691" cy="593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4137260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137160"/>
            <a:ext cx="8911687" cy="722376"/>
          </a:xfrm>
        </p:spPr>
        <p:txBody>
          <a:bodyPr/>
          <a:lstStyle/>
          <a:p>
            <a:r>
              <a:rPr lang="pl-PL" dirty="0" smtClean="0"/>
              <a:t>WYKONANIE UKŁADU PRZEZ DŁUŻNIKA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644031201"/>
              </p:ext>
            </p:extLst>
          </p:nvPr>
        </p:nvGraphicFramePr>
        <p:xfrm>
          <a:off x="2589213" y="1042416"/>
          <a:ext cx="8915400" cy="5522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450045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164592"/>
            <a:ext cx="8911687" cy="1225296"/>
          </a:xfrm>
        </p:spPr>
        <p:txBody>
          <a:bodyPr>
            <a:normAutofit/>
          </a:bodyPr>
          <a:lstStyle/>
          <a:p>
            <a:r>
              <a:rPr lang="pl-PL" b="1" dirty="0" smtClean="0">
                <a:latin typeface="Times New Roman" panose="02020603050405020304" pitchFamily="18" charset="0"/>
                <a:cs typeface="Times New Roman" panose="02020603050405020304" pitchFamily="18" charset="0"/>
              </a:rPr>
              <a:t>PODZIAŁ POSTĘPOWANIA RESTRUKTURYZACYJNEGO</a:t>
            </a:r>
            <a:endParaRPr lang="pl-PL"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66999692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858457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155448"/>
            <a:ext cx="8911687" cy="1143000"/>
          </a:xfrm>
        </p:spPr>
        <p:txBody>
          <a:bodyPr>
            <a:normAutofit fontScale="90000"/>
          </a:bodyPr>
          <a:lstStyle/>
          <a:p>
            <a:pPr algn="ctr"/>
            <a:r>
              <a:rPr lang="pl-PL" b="1" dirty="0" smtClean="0"/>
              <a:t>POSTĘPOWANIE RESTRUKTURYZACYJNE SENSU STRICTO</a:t>
            </a:r>
            <a:endParaRPr lang="pl-PL" b="1"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29908862"/>
              </p:ext>
            </p:extLst>
          </p:nvPr>
        </p:nvGraphicFramePr>
        <p:xfrm>
          <a:off x="2589213" y="2133600"/>
          <a:ext cx="8915400" cy="4486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432165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64909" y="614966"/>
            <a:ext cx="8911687" cy="1280890"/>
          </a:xfrm>
        </p:spPr>
        <p:txBody>
          <a:bodyPr>
            <a:normAutofit/>
          </a:bodyPr>
          <a:lstStyle/>
          <a:p>
            <a:r>
              <a:rPr lang="pl-PL" sz="2800" b="1" dirty="0" smtClean="0"/>
              <a:t>PODZIAŁ POSTĘPOWAŃ RESTRUKTURYZACYJNYCH WG KRYTERIUM UDZIAŁU W NICH ORGANÓW</a:t>
            </a:r>
            <a:endParaRPr lang="pl-PL" sz="2800" b="1"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041628787"/>
              </p:ext>
            </p:extLst>
          </p:nvPr>
        </p:nvGraphicFramePr>
        <p:xfrm>
          <a:off x="2589213" y="1545336"/>
          <a:ext cx="89154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48946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84614"/>
            <a:ext cx="8911687" cy="1280890"/>
          </a:xfrm>
        </p:spPr>
        <p:txBody>
          <a:bodyPr/>
          <a:lstStyle/>
          <a:p>
            <a:pPr algn="ctr"/>
            <a:r>
              <a:rPr lang="pl-PL" b="1" dirty="0" smtClean="0">
                <a:latin typeface="Times New Roman" panose="02020603050405020304" pitchFamily="18" charset="0"/>
                <a:cs typeface="Times New Roman" panose="02020603050405020304" pitchFamily="18" charset="0"/>
              </a:rPr>
              <a:t>PODMIOTY POSTĘPOWANIA RESTRUKTURYZACYJNEGO</a:t>
            </a:r>
            <a:endParaRPr lang="pl-PL"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266074715"/>
              </p:ext>
            </p:extLst>
          </p:nvPr>
        </p:nvGraphicFramePr>
        <p:xfrm>
          <a:off x="1179513" y="1365250"/>
          <a:ext cx="10325100" cy="517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116650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82296"/>
            <a:ext cx="8911687" cy="1161288"/>
          </a:xfrm>
        </p:spPr>
        <p:txBody>
          <a:bodyPr>
            <a:normAutofit fontScale="90000"/>
          </a:bodyPr>
          <a:lstStyle/>
          <a:p>
            <a:r>
              <a:rPr lang="pl-PL" b="1" dirty="0" smtClean="0">
                <a:latin typeface="Times New Roman" panose="02020603050405020304" pitchFamily="18" charset="0"/>
                <a:cs typeface="Times New Roman" panose="02020603050405020304" pitchFamily="18" charset="0"/>
              </a:rPr>
              <a:t>ŹRÓDŁA PRAWA REGULUJĄCE PROBLEMATYKĘ NIEWYPŁACALNOŚCI </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2589212" y="1161288"/>
            <a:ext cx="8915400" cy="2505456"/>
          </a:xfrm>
        </p:spPr>
        <p:txBody>
          <a:bodyPr>
            <a:normAutofit/>
          </a:bodyPr>
          <a:lstStyle/>
          <a:p>
            <a:pPr>
              <a:buFont typeface="Wingdings" panose="05000000000000000000" pitchFamily="2" charset="2"/>
              <a:buChar char="v"/>
            </a:pPr>
            <a:r>
              <a:rPr lang="pl-PL" sz="2400" dirty="0" smtClean="0">
                <a:latin typeface="Times New Roman" panose="02020603050405020304" pitchFamily="18" charset="0"/>
                <a:cs typeface="Times New Roman" panose="02020603050405020304" pitchFamily="18" charset="0"/>
              </a:rPr>
              <a:t>Ustawa z 28 lutego 2003r. Prawo upadłościowe (j.t. Dz.U. z </a:t>
            </a:r>
            <a:r>
              <a:rPr lang="pl-PL" sz="2400" dirty="0" smtClean="0">
                <a:latin typeface="Times New Roman" panose="02020603050405020304" pitchFamily="18" charset="0"/>
                <a:cs typeface="Times New Roman" panose="02020603050405020304" pitchFamily="18" charset="0"/>
              </a:rPr>
              <a:t>2016r</a:t>
            </a:r>
            <a:r>
              <a:rPr lang="pl-PL" sz="2400" dirty="0" smtClean="0">
                <a:latin typeface="Times New Roman" panose="02020603050405020304" pitchFamily="18" charset="0"/>
                <a:cs typeface="Times New Roman" panose="02020603050405020304" pitchFamily="18" charset="0"/>
              </a:rPr>
              <a:t>., poz. </a:t>
            </a:r>
            <a:r>
              <a:rPr lang="pl-PL" sz="2400" dirty="0" smtClean="0">
                <a:latin typeface="Times New Roman" panose="02020603050405020304" pitchFamily="18" charset="0"/>
                <a:cs typeface="Times New Roman" panose="02020603050405020304" pitchFamily="18" charset="0"/>
              </a:rPr>
              <a:t>2171)</a:t>
            </a:r>
            <a:endParaRPr lang="pl-PL"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pl-PL" sz="2400" dirty="0" smtClean="0">
                <a:latin typeface="Times New Roman" panose="02020603050405020304" pitchFamily="18" charset="0"/>
                <a:cs typeface="Times New Roman" panose="02020603050405020304" pitchFamily="18" charset="0"/>
              </a:rPr>
              <a:t>Ustawa z 15 maja 2015r. Prawo restrukturyzacyjne (Dz.U. z </a:t>
            </a:r>
            <a:r>
              <a:rPr lang="pl-PL" sz="2400" dirty="0" smtClean="0">
                <a:latin typeface="Times New Roman" panose="02020603050405020304" pitchFamily="18" charset="0"/>
                <a:cs typeface="Times New Roman" panose="02020603050405020304" pitchFamily="18" charset="0"/>
              </a:rPr>
              <a:t>2016r</a:t>
            </a:r>
            <a:r>
              <a:rPr lang="pl-PL" sz="2400" dirty="0" smtClean="0">
                <a:latin typeface="Times New Roman" panose="02020603050405020304" pitchFamily="18" charset="0"/>
                <a:cs typeface="Times New Roman" panose="02020603050405020304" pitchFamily="18" charset="0"/>
              </a:rPr>
              <a:t>. , poz</a:t>
            </a:r>
            <a:r>
              <a:rPr lang="pl-PL" sz="2400" dirty="0" smtClean="0">
                <a:latin typeface="Times New Roman" panose="02020603050405020304" pitchFamily="18" charset="0"/>
                <a:cs typeface="Times New Roman" panose="02020603050405020304" pitchFamily="18" charset="0"/>
              </a:rPr>
              <a:t>. 1574)</a:t>
            </a:r>
            <a:endParaRPr lang="pl-PL"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pl-PL" sz="2400" dirty="0" smtClean="0">
                <a:latin typeface="Times New Roman" panose="02020603050405020304" pitchFamily="18" charset="0"/>
                <a:cs typeface="Times New Roman" panose="02020603050405020304" pitchFamily="18" charset="0"/>
              </a:rPr>
              <a:t>Inne w ramach odesłań oraz regulujących poszczególne instytucje</a:t>
            </a:r>
            <a:endParaRPr lang="pl-PL" sz="2400" dirty="0">
              <a:latin typeface="Times New Roman" panose="02020603050405020304" pitchFamily="18" charset="0"/>
              <a:cs typeface="Times New Roman" panose="02020603050405020304" pitchFamily="18" charset="0"/>
            </a:endParaRPr>
          </a:p>
        </p:txBody>
      </p:sp>
      <p:sp>
        <p:nvSpPr>
          <p:cNvPr id="4"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3746345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8" name="Diagram 7"/>
          <p:cNvGraphicFramePr/>
          <p:nvPr>
            <p:extLst/>
          </p:nvPr>
        </p:nvGraphicFramePr>
        <p:xfrm>
          <a:off x="3503712" y="1124744"/>
          <a:ext cx="6840760"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578349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524000" y="803702"/>
            <a:ext cx="2135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r>
              <a:rPr lang="pl-PL" altLang="pl-PL" sz="1000">
                <a:solidFill>
                  <a:srgbClr val="000000"/>
                </a:solidFill>
                <a:latin typeface="Calibri"/>
                <a:ea typeface="Times New Roman" pitchFamily="18" charset="0"/>
                <a:cs typeface="Times New Roman" pitchFamily="18" charset="0"/>
              </a:rPr>
              <a:t> </a:t>
            </a:r>
            <a:endParaRPr lang="pl-PL" altLang="pl-PL" sz="700">
              <a:latin typeface="Arial" pitchFamily="34" charset="0"/>
              <a:cs typeface="Arial" pitchFamily="34" charset="0"/>
            </a:endParaRPr>
          </a:p>
          <a:p>
            <a:pPr defTabSz="914400" eaLnBrk="0" fontAlgn="base" hangingPunct="0">
              <a:spcBef>
                <a:spcPct val="0"/>
              </a:spcBef>
              <a:spcAft>
                <a:spcPct val="0"/>
              </a:spcAft>
            </a:pPr>
            <a:endParaRPr lang="pl-PL" altLang="pl-PL">
              <a:latin typeface="Arial" pitchFamily="34" charset="0"/>
              <a:cs typeface="Arial" pitchFamily="34" charset="0"/>
            </a:endParaRPr>
          </a:p>
        </p:txBody>
      </p:sp>
      <p:graphicFrame>
        <p:nvGraphicFramePr>
          <p:cNvPr id="9" name="Diagram 8"/>
          <p:cNvGraphicFramePr/>
          <p:nvPr>
            <p:extLst>
              <p:ext uri="{D42A27DB-BD31-4B8C-83A1-F6EECF244321}">
                <p14:modId xmlns:p14="http://schemas.microsoft.com/office/powerpoint/2010/main" val="2236353428"/>
              </p:ext>
            </p:extLst>
          </p:nvPr>
        </p:nvGraphicFramePr>
        <p:xfrm>
          <a:off x="1524000" y="612648"/>
          <a:ext cx="9144000" cy="605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754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dtytuł 6"/>
          <p:cNvSpPr>
            <a:spLocks noGrp="1"/>
          </p:cNvSpPr>
          <p:nvPr>
            <p:ph type="subTitle" idx="1"/>
          </p:nvPr>
        </p:nvSpPr>
        <p:spPr>
          <a:xfrm>
            <a:off x="2589213" y="490211"/>
            <a:ext cx="8915399" cy="789949"/>
          </a:xfrm>
        </p:spPr>
        <p:txBody>
          <a:bodyPr>
            <a:normAutofit/>
          </a:bodyPr>
          <a:lstStyle/>
          <a:p>
            <a:r>
              <a:rPr lang="pl-PL" sz="3200" b="1" dirty="0" smtClean="0"/>
              <a:t>DORADCA RESTRUKTURYZACYJNY </a:t>
            </a:r>
            <a:endParaRPr lang="pl-PL" sz="3200" b="1" dirty="0"/>
          </a:p>
        </p:txBody>
      </p:sp>
      <p:sp>
        <p:nvSpPr>
          <p:cNvPr id="2" name="Rectangle 2"/>
          <p:cNvSpPr>
            <a:spLocks noChangeArrowheads="1"/>
          </p:cNvSpPr>
          <p:nvPr/>
        </p:nvSpPr>
        <p:spPr bwMode="auto">
          <a:xfrm>
            <a:off x="1524000" y="-33010"/>
            <a:ext cx="2135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r>
              <a:rPr lang="pl-PL" altLang="pl-PL" sz="1000">
                <a:solidFill>
                  <a:srgbClr val="000000"/>
                </a:solidFill>
                <a:latin typeface="Calibri"/>
                <a:ea typeface="Times New Roman" pitchFamily="18" charset="0"/>
                <a:cs typeface="Times New Roman" pitchFamily="18" charset="0"/>
              </a:rPr>
              <a:t> </a:t>
            </a:r>
            <a:endParaRPr lang="pl-PL" altLang="pl-PL" sz="700">
              <a:latin typeface="Arial" pitchFamily="34" charset="0"/>
              <a:cs typeface="Arial" pitchFamily="34" charset="0"/>
            </a:endParaRPr>
          </a:p>
          <a:p>
            <a:pPr defTabSz="914400" eaLnBrk="0" fontAlgn="base" hangingPunct="0">
              <a:spcBef>
                <a:spcPct val="0"/>
              </a:spcBef>
              <a:spcAft>
                <a:spcPct val="0"/>
              </a:spcAft>
            </a:pPr>
            <a:endParaRPr lang="pl-PL" altLang="pl-PL">
              <a:latin typeface="Arial" pitchFamily="34" charset="0"/>
              <a:cs typeface="Arial" pitchFamily="34" charset="0"/>
            </a:endParaRPr>
          </a:p>
        </p:txBody>
      </p:sp>
      <p:graphicFrame>
        <p:nvGraphicFramePr>
          <p:cNvPr id="8" name="Diagram 7"/>
          <p:cNvGraphicFramePr/>
          <p:nvPr>
            <p:extLst/>
          </p:nvPr>
        </p:nvGraphicFramePr>
        <p:xfrm>
          <a:off x="2351584" y="2132856"/>
          <a:ext cx="6336704"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2786266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dtytuł 6"/>
          <p:cNvSpPr>
            <a:spLocks noGrp="1"/>
          </p:cNvSpPr>
          <p:nvPr>
            <p:ph type="subTitle" idx="1"/>
          </p:nvPr>
        </p:nvSpPr>
        <p:spPr>
          <a:xfrm>
            <a:off x="2589213" y="5303520"/>
            <a:ext cx="8915399" cy="600142"/>
          </a:xfrm>
        </p:spPr>
        <p:txBody>
          <a:bodyPr>
            <a:noAutofit/>
          </a:bodyPr>
          <a:lstStyle/>
          <a:p>
            <a:r>
              <a:rPr lang="pl-PL" sz="3600" b="1" dirty="0" smtClean="0"/>
              <a:t>DORADCA RESTRUKTURYZACYJNY</a:t>
            </a:r>
            <a:endParaRPr lang="pl-PL" sz="3600" b="1" dirty="0"/>
          </a:p>
        </p:txBody>
      </p:sp>
      <p:grpSp>
        <p:nvGrpSpPr>
          <p:cNvPr id="5" name="Grupa 4"/>
          <p:cNvGrpSpPr/>
          <p:nvPr/>
        </p:nvGrpSpPr>
        <p:grpSpPr>
          <a:xfrm>
            <a:off x="2688337" y="1298447"/>
            <a:ext cx="2656626" cy="1697253"/>
            <a:chOff x="628575" y="1"/>
            <a:chExt cx="1166663" cy="1166663"/>
          </a:xfrm>
        </p:grpSpPr>
        <p:sp>
          <p:nvSpPr>
            <p:cNvPr id="20" name="Elipsa 19"/>
            <p:cNvSpPr/>
            <p:nvPr/>
          </p:nvSpPr>
          <p:spPr>
            <a:xfrm>
              <a:off x="628575" y="1"/>
              <a:ext cx="1166663" cy="116666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Elipsa 4"/>
            <p:cNvSpPr/>
            <p:nvPr/>
          </p:nvSpPr>
          <p:spPr>
            <a:xfrm>
              <a:off x="799429" y="170855"/>
              <a:ext cx="824955" cy="8249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400050">
                <a:lnSpc>
                  <a:spcPct val="90000"/>
                </a:lnSpc>
                <a:spcBef>
                  <a:spcPct val="0"/>
                </a:spcBef>
                <a:spcAft>
                  <a:spcPct val="35000"/>
                </a:spcAft>
              </a:pPr>
              <a:r>
                <a:rPr lang="pl-PL" sz="1400" dirty="0"/>
                <a:t>pełnienie funkcji w </a:t>
              </a:r>
              <a:r>
                <a:rPr lang="pl-PL" sz="1600" dirty="0"/>
                <a:t>postępowaniach</a:t>
              </a:r>
            </a:p>
          </p:txBody>
        </p:sp>
      </p:grpSp>
      <p:grpSp>
        <p:nvGrpSpPr>
          <p:cNvPr id="8" name="Grupa 7"/>
          <p:cNvGrpSpPr/>
          <p:nvPr/>
        </p:nvGrpSpPr>
        <p:grpSpPr>
          <a:xfrm>
            <a:off x="4248319" y="3090902"/>
            <a:ext cx="676664" cy="676664"/>
            <a:chOff x="888204" y="1261867"/>
            <a:chExt cx="676664" cy="676664"/>
          </a:xfrm>
        </p:grpSpPr>
        <p:sp>
          <p:nvSpPr>
            <p:cNvPr id="18" name="Plus 17"/>
            <p:cNvSpPr/>
            <p:nvPr/>
          </p:nvSpPr>
          <p:spPr>
            <a:xfrm>
              <a:off x="888204" y="1261867"/>
              <a:ext cx="676664" cy="676664"/>
            </a:xfrm>
            <a:prstGeom prst="mathPlus">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Plus 6"/>
            <p:cNvSpPr/>
            <p:nvPr/>
          </p:nvSpPr>
          <p:spPr>
            <a:xfrm>
              <a:off x="977896" y="1520623"/>
              <a:ext cx="497280" cy="1591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311150">
                <a:lnSpc>
                  <a:spcPct val="90000"/>
                </a:lnSpc>
                <a:spcBef>
                  <a:spcPct val="0"/>
                </a:spcBef>
                <a:spcAft>
                  <a:spcPct val="35000"/>
                </a:spcAft>
              </a:pPr>
              <a:endParaRPr lang="pl-PL" sz="700"/>
            </a:p>
          </p:txBody>
        </p:sp>
      </p:grpSp>
      <p:grpSp>
        <p:nvGrpSpPr>
          <p:cNvPr id="9" name="Grupa 8"/>
          <p:cNvGrpSpPr/>
          <p:nvPr/>
        </p:nvGrpSpPr>
        <p:grpSpPr>
          <a:xfrm>
            <a:off x="2688337" y="3646107"/>
            <a:ext cx="2481648" cy="1382857"/>
            <a:chOff x="643205" y="2033265"/>
            <a:chExt cx="1166663" cy="1166663"/>
          </a:xfrm>
        </p:grpSpPr>
        <p:sp>
          <p:nvSpPr>
            <p:cNvPr id="16" name="Elipsa 15"/>
            <p:cNvSpPr/>
            <p:nvPr/>
          </p:nvSpPr>
          <p:spPr>
            <a:xfrm>
              <a:off x="643205" y="2033265"/>
              <a:ext cx="1166663" cy="116666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Elipsa 8"/>
            <p:cNvSpPr/>
            <p:nvPr/>
          </p:nvSpPr>
          <p:spPr>
            <a:xfrm>
              <a:off x="814059" y="2204119"/>
              <a:ext cx="824955" cy="8249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400050">
                <a:lnSpc>
                  <a:spcPct val="90000"/>
                </a:lnSpc>
                <a:spcBef>
                  <a:spcPct val="0"/>
                </a:spcBef>
                <a:spcAft>
                  <a:spcPct val="35000"/>
                </a:spcAft>
              </a:pPr>
              <a:r>
                <a:rPr lang="pl-PL" dirty="0"/>
                <a:t>wykonywanie czynności doradczych</a:t>
              </a:r>
            </a:p>
          </p:txBody>
        </p:sp>
      </p:grpSp>
      <p:grpSp>
        <p:nvGrpSpPr>
          <p:cNvPr id="10" name="Grupa 9"/>
          <p:cNvGrpSpPr/>
          <p:nvPr/>
        </p:nvGrpSpPr>
        <p:grpSpPr>
          <a:xfrm>
            <a:off x="5344984" y="3212091"/>
            <a:ext cx="370999" cy="433998"/>
            <a:chOff x="1984868" y="1383056"/>
            <a:chExt cx="370999" cy="433998"/>
          </a:xfrm>
        </p:grpSpPr>
        <p:sp>
          <p:nvSpPr>
            <p:cNvPr id="14" name="Strzałka w prawo 13"/>
            <p:cNvSpPr/>
            <p:nvPr/>
          </p:nvSpPr>
          <p:spPr>
            <a:xfrm rot="328">
              <a:off x="1984868" y="1383056"/>
              <a:ext cx="370999" cy="433998"/>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 name="Strzałka w prawo 10"/>
            <p:cNvSpPr/>
            <p:nvPr/>
          </p:nvSpPr>
          <p:spPr>
            <a:xfrm rot="328">
              <a:off x="1984868" y="1469851"/>
              <a:ext cx="259699" cy="260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311150">
                <a:lnSpc>
                  <a:spcPct val="90000"/>
                </a:lnSpc>
                <a:spcBef>
                  <a:spcPct val="0"/>
                </a:spcBef>
                <a:spcAft>
                  <a:spcPct val="35000"/>
                </a:spcAft>
              </a:pPr>
              <a:endParaRPr lang="pl-PL" sz="700"/>
            </a:p>
          </p:txBody>
        </p:sp>
      </p:grpSp>
      <p:grpSp>
        <p:nvGrpSpPr>
          <p:cNvPr id="11" name="Grupa 10"/>
          <p:cNvGrpSpPr/>
          <p:nvPr/>
        </p:nvGrpSpPr>
        <p:grpSpPr>
          <a:xfrm>
            <a:off x="5869983" y="2340864"/>
            <a:ext cx="4938225" cy="2255035"/>
            <a:chOff x="2509867" y="433536"/>
            <a:chExt cx="2333327" cy="2333327"/>
          </a:xfrm>
        </p:grpSpPr>
        <p:sp>
          <p:nvSpPr>
            <p:cNvPr id="12" name="Elipsa 11"/>
            <p:cNvSpPr/>
            <p:nvPr/>
          </p:nvSpPr>
          <p:spPr>
            <a:xfrm>
              <a:off x="2509867" y="433536"/>
              <a:ext cx="2333327" cy="233332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Elipsa 12"/>
            <p:cNvSpPr/>
            <p:nvPr/>
          </p:nvSpPr>
          <p:spPr>
            <a:xfrm>
              <a:off x="2851575" y="775244"/>
              <a:ext cx="1649911" cy="16499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defTabSz="622300">
                <a:lnSpc>
                  <a:spcPct val="90000"/>
                </a:lnSpc>
                <a:spcBef>
                  <a:spcPct val="0"/>
                </a:spcBef>
                <a:spcAft>
                  <a:spcPct val="35000"/>
                </a:spcAft>
              </a:pPr>
              <a:r>
                <a:rPr lang="pl-PL" sz="2400" dirty="0"/>
                <a:t>osoba posiadająca licencję doradcy restrukturyzacyjnego</a:t>
              </a:r>
            </a:p>
          </p:txBody>
        </p:sp>
      </p:grpSp>
      <p:sp>
        <p:nvSpPr>
          <p:cNvPr id="22"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3384142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nvPr>
        </p:nvGraphicFramePr>
        <p:xfrm>
          <a:off x="3071664" y="2348880"/>
          <a:ext cx="7344816"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extLst>
              <p:ext uri="{D42A27DB-BD31-4B8C-83A1-F6EECF244321}">
                <p14:modId xmlns:p14="http://schemas.microsoft.com/office/powerpoint/2010/main" val="1770367374"/>
              </p:ext>
            </p:extLst>
          </p:nvPr>
        </p:nvGraphicFramePr>
        <p:xfrm>
          <a:off x="2639616" y="347472"/>
          <a:ext cx="8186880" cy="66842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Rectangle 6"/>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12100828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766661" y="313214"/>
            <a:ext cx="8911687" cy="637762"/>
          </a:xfrm>
        </p:spPr>
        <p:txBody>
          <a:bodyPr>
            <a:normAutofit fontScale="90000"/>
          </a:bodyPr>
          <a:lstStyle/>
          <a:p>
            <a:r>
              <a:rPr lang="pl-PL" b="1" dirty="0" smtClean="0"/>
              <a:t>RADA WIERZYCIELI </a:t>
            </a:r>
            <a:endParaRPr lang="pl-PL" b="1"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675542016"/>
              </p:ext>
            </p:extLst>
          </p:nvPr>
        </p:nvGraphicFramePr>
        <p:xfrm>
          <a:off x="1279525" y="1073150"/>
          <a:ext cx="10059988" cy="545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1855266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title"/>
          </p:nvPr>
        </p:nvSpPr>
        <p:spPr>
          <a:xfrm>
            <a:off x="3791744" y="260648"/>
            <a:ext cx="6419056" cy="1210146"/>
          </a:xfrm>
        </p:spPr>
        <p:txBody>
          <a:bodyPr>
            <a:normAutofit/>
          </a:bodyPr>
          <a:lstStyle/>
          <a:p>
            <a:r>
              <a:rPr lang="pl-PL" sz="3200" dirty="0"/>
              <a:t>Zakres obowiązków i uprawnień rady wierzycieli</a:t>
            </a:r>
          </a:p>
        </p:txBody>
      </p:sp>
      <p:sp>
        <p:nvSpPr>
          <p:cNvPr id="8" name="Symbol zastępczy zawartości 2"/>
          <p:cNvSpPr txBox="1">
            <a:spLocks/>
          </p:cNvSpPr>
          <p:nvPr/>
        </p:nvSpPr>
        <p:spPr>
          <a:xfrm>
            <a:off x="1981200" y="1600200"/>
            <a:ext cx="8229600" cy="4709160"/>
          </a:xfrm>
          <a:prstGeom prst="rect">
            <a:avLst/>
          </a:prstGeom>
        </p:spPr>
        <p:txBody>
          <a:bodyPr vert="horz">
            <a:normAutofit fontScale="77500" lnSpcReduction="20000"/>
          </a:bodyPr>
          <a:lstStyle/>
          <a:p>
            <a:pPr marL="651510" indent="-514350" algn="just" defTabSz="914400">
              <a:spcBef>
                <a:spcPct val="20000"/>
              </a:spcBef>
              <a:buClr>
                <a:schemeClr val="tx1">
                  <a:shade val="95000"/>
                </a:schemeClr>
              </a:buClr>
              <a:buSzPct val="65000"/>
              <a:buFont typeface="Wingdings 2"/>
              <a:buAutoNum type="arabicPeriod"/>
              <a:defRPr/>
            </a:pPr>
            <a:r>
              <a:rPr lang="pl-PL" sz="2800" b="1" dirty="0">
                <a:solidFill>
                  <a:srgbClr val="002060"/>
                </a:solidFill>
              </a:rPr>
              <a:t>Udziela pomocy nadzorcy sądowemu albo zarządcy, kontroluje ich czynności, bada stan funduszów masy układowej lub sanacyjnej, udziela zezwolenia na czynności, które mogą być dokonane tylko za zezwoleniem rady wierzycieli, wyraża opinię w innych sprawach, jeżeli zażąda tego sędzia-komisarz, nadzorca sądowy albo zarządca lub dłużnik. </a:t>
            </a:r>
          </a:p>
          <a:p>
            <a:pPr marL="651510" indent="-514350" algn="just" defTabSz="914400">
              <a:spcBef>
                <a:spcPct val="20000"/>
              </a:spcBef>
              <a:buClr>
                <a:schemeClr val="tx1">
                  <a:shade val="95000"/>
                </a:schemeClr>
              </a:buClr>
              <a:buSzPct val="65000"/>
              <a:buFont typeface="Wingdings 2"/>
              <a:buAutoNum type="arabicPeriod"/>
              <a:defRPr/>
            </a:pPr>
            <a:r>
              <a:rPr lang="pl-PL" sz="2800" b="1" dirty="0">
                <a:solidFill>
                  <a:srgbClr val="002060"/>
                </a:solidFill>
              </a:rPr>
              <a:t>Może przedstawiać sędziemu-komisarzowi swoje uwagi o działalności dłużnika, nadzorcy sądowego albo zarządcy.</a:t>
            </a:r>
          </a:p>
          <a:p>
            <a:pPr marL="651510" indent="-514350" algn="just" defTabSz="914400">
              <a:spcBef>
                <a:spcPct val="20000"/>
              </a:spcBef>
              <a:buClr>
                <a:schemeClr val="tx1">
                  <a:shade val="95000"/>
                </a:schemeClr>
              </a:buClr>
              <a:buSzPct val="65000"/>
              <a:buFont typeface="Wingdings 2"/>
              <a:buAutoNum type="arabicPeriod"/>
              <a:defRPr/>
            </a:pPr>
            <a:r>
              <a:rPr lang="pl-PL" sz="2800" b="1" dirty="0">
                <a:solidFill>
                  <a:srgbClr val="002060"/>
                </a:solidFill>
              </a:rPr>
              <a:t>Może żądać od dłużnika, nadzorcy sądowego albo zarządcy wyjaśnień oraz badać księgi i dokumenty przedsiębiorstwa dłużnika w zakresie, w jakim nie narusza to tajemnicy przedsiębiorstwa. </a:t>
            </a:r>
          </a:p>
        </p:txBody>
      </p:sp>
      <p:sp>
        <p:nvSpPr>
          <p:cNvPr id="6" name="Symbol zastępczy numeru slajdu 4"/>
          <p:cNvSpPr>
            <a:spLocks noGrp="1"/>
          </p:cNvSpPr>
          <p:nvPr>
            <p:ph type="sldNum" sz="quarter" idx="12"/>
          </p:nvPr>
        </p:nvSpPr>
        <p:spPr/>
        <p:txBody>
          <a:bodyPr/>
          <a:lstStyle/>
          <a:p>
            <a:r>
              <a:rPr lang="pl-PL" dirty="0" err="1" smtClean="0"/>
              <a:t>I.Gil</a:t>
            </a:r>
            <a:endParaRPr lang="pl-PL" dirty="0"/>
          </a:p>
        </p:txBody>
      </p:sp>
    </p:spTree>
    <p:extLst>
      <p:ext uri="{BB962C8B-B14F-4D97-AF65-F5344CB8AC3E}">
        <p14:creationId xmlns:p14="http://schemas.microsoft.com/office/powerpoint/2010/main" val="2507724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p:cNvSpPr>
            <a:spLocks noGrp="1"/>
          </p:cNvSpPr>
          <p:nvPr>
            <p:ph type="sldNum" sz="quarter" idx="12"/>
          </p:nvPr>
        </p:nvSpPr>
        <p:spPr/>
        <p:txBody>
          <a:bodyPr/>
          <a:lstStyle/>
          <a:p>
            <a:fld id="{A06022A5-07EB-4BC2-A3E9-5006A1A2B0DD}" type="slidenum">
              <a:rPr lang="pl-PL" smtClean="0"/>
              <a:pPr/>
              <a:t>27</a:t>
            </a:fld>
            <a:endParaRPr lang="pl-PL"/>
          </a:p>
        </p:txBody>
      </p:sp>
      <p:sp>
        <p:nvSpPr>
          <p:cNvPr id="7" name="Tytuł 1"/>
          <p:cNvSpPr>
            <a:spLocks noGrp="1"/>
          </p:cNvSpPr>
          <p:nvPr>
            <p:ph type="title"/>
          </p:nvPr>
        </p:nvSpPr>
        <p:spPr>
          <a:xfrm>
            <a:off x="3935760" y="260648"/>
            <a:ext cx="6275040" cy="1052736"/>
          </a:xfrm>
        </p:spPr>
        <p:txBody>
          <a:bodyPr>
            <a:normAutofit fontScale="90000"/>
          </a:bodyPr>
          <a:lstStyle/>
          <a:p>
            <a:r>
              <a:rPr lang="pl-PL" dirty="0" smtClean="0"/>
              <a:t>Podmiot zastępujący </a:t>
            </a:r>
            <a:r>
              <a:rPr lang="pl-PL" dirty="0"/>
              <a:t>r</a:t>
            </a:r>
            <a:r>
              <a:rPr lang="pl-PL" dirty="0" smtClean="0"/>
              <a:t>adę </a:t>
            </a:r>
            <a:r>
              <a:rPr lang="pl-PL" dirty="0"/>
              <a:t>w</a:t>
            </a:r>
            <a:r>
              <a:rPr lang="pl-PL" dirty="0" smtClean="0"/>
              <a:t>ierzycieli</a:t>
            </a:r>
            <a:endParaRPr lang="pl-PL" dirty="0"/>
          </a:p>
        </p:txBody>
      </p:sp>
      <p:graphicFrame>
        <p:nvGraphicFramePr>
          <p:cNvPr id="8" name="Symbol zastępczy zawartości 3"/>
          <p:cNvGraphicFramePr>
            <a:graphicFrameLocks/>
          </p:cNvGraphicFramePr>
          <p:nvPr>
            <p:extLst/>
          </p:nvPr>
        </p:nvGraphicFramePr>
        <p:xfrm>
          <a:off x="2063552" y="1600202"/>
          <a:ext cx="8147248" cy="4277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33322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ymbol zastępczy zawartości 3"/>
          <p:cNvGraphicFramePr>
            <a:graphicFrameLocks/>
          </p:cNvGraphicFramePr>
          <p:nvPr>
            <p:extLst/>
          </p:nvPr>
        </p:nvGraphicFramePr>
        <p:xfrm>
          <a:off x="1775520" y="908720"/>
          <a:ext cx="565212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ytuł 1"/>
          <p:cNvSpPr>
            <a:spLocks noGrp="1"/>
          </p:cNvSpPr>
          <p:nvPr>
            <p:ph type="title"/>
          </p:nvPr>
        </p:nvSpPr>
        <p:spPr>
          <a:xfrm>
            <a:off x="6193160" y="476672"/>
            <a:ext cx="4474840" cy="1570186"/>
          </a:xfrm>
        </p:spPr>
        <p:txBody>
          <a:bodyPr>
            <a:noAutofit/>
          </a:bodyPr>
          <a:lstStyle/>
          <a:p>
            <a:r>
              <a:rPr lang="pl-PL" sz="3200" dirty="0"/>
              <a:t>Podmiot uprawniony do ustanowienia rady wierzycieli</a:t>
            </a:r>
          </a:p>
        </p:txBody>
      </p:sp>
      <p:sp>
        <p:nvSpPr>
          <p:cNvPr id="6" name="Symbol zastępczy numeru slajdu 4"/>
          <p:cNvSpPr>
            <a:spLocks noGrp="1"/>
          </p:cNvSpPr>
          <p:nvPr>
            <p:ph type="sldNum" sz="quarter" idx="12"/>
          </p:nvPr>
        </p:nvSpPr>
        <p:spPr/>
        <p:txBody>
          <a:bodyPr/>
          <a:lstStyle/>
          <a:p>
            <a:r>
              <a:rPr lang="pl-PL" dirty="0" err="1" smtClean="0"/>
              <a:t>I.Gil</a:t>
            </a:r>
            <a:endParaRPr lang="pl-PL" dirty="0"/>
          </a:p>
        </p:txBody>
      </p:sp>
    </p:spTree>
    <p:extLst>
      <p:ext uri="{BB962C8B-B14F-4D97-AF65-F5344CB8AC3E}">
        <p14:creationId xmlns:p14="http://schemas.microsoft.com/office/powerpoint/2010/main" val="10942608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zawartości 2"/>
          <p:cNvSpPr txBox="1">
            <a:spLocks/>
          </p:cNvSpPr>
          <p:nvPr/>
        </p:nvSpPr>
        <p:spPr>
          <a:xfrm>
            <a:off x="1991544" y="1920240"/>
            <a:ext cx="8377752" cy="4773168"/>
          </a:xfrm>
          <a:prstGeom prst="rect">
            <a:avLst/>
          </a:prstGeom>
        </p:spPr>
        <p:txBody>
          <a:bodyPr vert="horz">
            <a:normAutofit/>
          </a:bodyPr>
          <a:lstStyle/>
          <a:p>
            <a:pPr marL="548640" indent="-411480" defTabSz="914400">
              <a:spcBef>
                <a:spcPct val="20000"/>
              </a:spcBef>
              <a:buClr>
                <a:schemeClr val="tx1">
                  <a:shade val="95000"/>
                </a:schemeClr>
              </a:buClr>
              <a:buSzPct val="65000"/>
              <a:buFont typeface="Wingdings" panose="05000000000000000000" pitchFamily="2" charset="2"/>
              <a:buChar char="§"/>
              <a:defRPr/>
            </a:pPr>
            <a:r>
              <a:rPr lang="pl-PL" sz="2000" dirty="0">
                <a:solidFill>
                  <a:srgbClr val="002060"/>
                </a:solidFill>
              </a:rPr>
              <a:t>spisu wierzycieli załączonego przez dłużnika do wniosku o otwarcie postępowania restrukturyzacyjnego;</a:t>
            </a:r>
          </a:p>
          <a:p>
            <a:pPr marL="548640" indent="-411480" defTabSz="914400">
              <a:spcBef>
                <a:spcPct val="20000"/>
              </a:spcBef>
              <a:buClr>
                <a:schemeClr val="tx1">
                  <a:shade val="95000"/>
                </a:schemeClr>
              </a:buClr>
              <a:buSzPct val="65000"/>
              <a:buFont typeface="Wingdings" panose="05000000000000000000" pitchFamily="2" charset="2"/>
              <a:buChar char="§"/>
              <a:defRPr/>
            </a:pPr>
            <a:r>
              <a:rPr lang="pl-PL" sz="2000" dirty="0"/>
              <a:t>spisu wierzytelności bezspornych przedstawionego na żądanie sędziego-komisarza przez nadzorcę sądowego albo zarządcę sporządzonego w oparciu o księgi rachunkowe i inne dokumenty dłużnika;</a:t>
            </a:r>
          </a:p>
          <a:p>
            <a:pPr marL="548640" indent="-411480" defTabSz="914400">
              <a:spcBef>
                <a:spcPct val="20000"/>
              </a:spcBef>
              <a:buClr>
                <a:schemeClr val="tx1">
                  <a:shade val="95000"/>
                </a:schemeClr>
              </a:buClr>
              <a:buSzPct val="65000"/>
              <a:buFont typeface="Wingdings" panose="05000000000000000000" pitchFamily="2" charset="2"/>
              <a:buChar char="§"/>
              <a:defRPr/>
            </a:pPr>
            <a:r>
              <a:rPr lang="pl-PL" sz="2000" dirty="0"/>
              <a:t>przedłożonych przez wierzycieli tytułów egzekucyjnych;</a:t>
            </a:r>
          </a:p>
          <a:p>
            <a:pPr marL="548640" indent="-411480" defTabSz="914400">
              <a:spcBef>
                <a:spcPct val="20000"/>
              </a:spcBef>
              <a:buClr>
                <a:schemeClr val="tx1">
                  <a:shade val="95000"/>
                </a:schemeClr>
              </a:buClr>
              <a:buSzPct val="65000"/>
              <a:buFont typeface="Wingdings" panose="05000000000000000000" pitchFamily="2" charset="2"/>
              <a:buChar char="§"/>
              <a:defRPr/>
            </a:pPr>
            <a:r>
              <a:rPr lang="pl-PL" sz="2000" dirty="0"/>
              <a:t>spisu wierzytelności, jeżeli został sporządzony we wcześniejszym postępowaniu restrukturyzacyjnym - w postępowaniu sanacyjnym otwartym na podstawie uproszczonego wniosku złożonego zgodnie z art. 328 ust. 1 </a:t>
            </a:r>
            <a:r>
              <a:rPr lang="pl-PL" sz="2000" dirty="0" err="1"/>
              <a:t>pr.r</a:t>
            </a:r>
            <a:r>
              <a:rPr lang="pl-PL" sz="2000" dirty="0"/>
              <a:t>.</a:t>
            </a:r>
          </a:p>
          <a:p>
            <a:pPr marL="548640" indent="-411480" defTabSz="914400">
              <a:spcBef>
                <a:spcPct val="20000"/>
              </a:spcBef>
              <a:buClr>
                <a:schemeClr val="tx1">
                  <a:shade val="95000"/>
                </a:schemeClr>
              </a:buClr>
              <a:buSzPct val="65000"/>
              <a:buFont typeface="Wingdings" panose="05000000000000000000" pitchFamily="2" charset="2"/>
              <a:buChar char="§"/>
              <a:defRPr/>
            </a:pPr>
            <a:endParaRPr lang="pl-PL" sz="2000" dirty="0"/>
          </a:p>
          <a:p>
            <a:pPr marL="137160" defTabSz="914400">
              <a:spcBef>
                <a:spcPct val="20000"/>
              </a:spcBef>
              <a:buClr>
                <a:schemeClr val="tx1">
                  <a:shade val="95000"/>
                </a:schemeClr>
              </a:buClr>
              <a:buSzPct val="65000"/>
              <a:defRPr/>
            </a:pPr>
            <a:endParaRPr lang="pl-PL" sz="2800" dirty="0">
              <a:solidFill>
                <a:schemeClr val="bg1"/>
              </a:solidFill>
            </a:endParaRPr>
          </a:p>
        </p:txBody>
      </p:sp>
      <p:sp>
        <p:nvSpPr>
          <p:cNvPr id="8" name="Tytuł 1"/>
          <p:cNvSpPr>
            <a:spLocks noGrp="1"/>
          </p:cNvSpPr>
          <p:nvPr>
            <p:ph type="title"/>
          </p:nvPr>
        </p:nvSpPr>
        <p:spPr>
          <a:xfrm>
            <a:off x="3863752" y="274638"/>
            <a:ext cx="6347048" cy="1930226"/>
          </a:xfrm>
        </p:spPr>
        <p:txBody>
          <a:bodyPr>
            <a:normAutofit fontScale="90000"/>
          </a:bodyPr>
          <a:lstStyle/>
          <a:p>
            <a:r>
              <a:rPr lang="pl-PL" sz="3100" dirty="0"/>
              <a:t>Do czasu zatwierdzenia spisu wierzytelności </a:t>
            </a:r>
            <a:br>
              <a:rPr lang="pl-PL" sz="3100" dirty="0"/>
            </a:br>
            <a:r>
              <a:rPr lang="pl-PL" sz="2200" dirty="0"/>
              <a:t>uprawnienia wierzycieli w sprawach dotyczących rady wierzycieli ustala się na podstawie:</a:t>
            </a:r>
            <a:r>
              <a:rPr lang="pl-PL" sz="2200" dirty="0">
                <a:solidFill>
                  <a:schemeClr val="bg1"/>
                </a:solidFill>
              </a:rPr>
              <a:t/>
            </a:r>
            <a:br>
              <a:rPr lang="pl-PL" sz="2200" dirty="0">
                <a:solidFill>
                  <a:schemeClr val="bg1"/>
                </a:solidFill>
              </a:rPr>
            </a:br>
            <a:endParaRPr lang="pl-PL" sz="2200" dirty="0">
              <a:solidFill>
                <a:schemeClr val="bg1"/>
              </a:solidFill>
            </a:endParaRPr>
          </a:p>
        </p:txBody>
      </p:sp>
      <p:sp>
        <p:nvSpPr>
          <p:cNvPr id="6" name="Symbol zastępczy numeru slajdu 4"/>
          <p:cNvSpPr>
            <a:spLocks noGrp="1"/>
          </p:cNvSpPr>
          <p:nvPr>
            <p:ph type="sldNum" sz="quarter" idx="12"/>
          </p:nvPr>
        </p:nvSpPr>
        <p:spPr/>
        <p:txBody>
          <a:bodyPr/>
          <a:lstStyle/>
          <a:p>
            <a:r>
              <a:rPr lang="pl-PL" dirty="0" err="1" smtClean="0"/>
              <a:t>I.Gil</a:t>
            </a:r>
            <a:endParaRPr lang="pl-PL" dirty="0"/>
          </a:p>
        </p:txBody>
      </p:sp>
    </p:spTree>
    <p:extLst>
      <p:ext uri="{BB962C8B-B14F-4D97-AF65-F5344CB8AC3E}">
        <p14:creationId xmlns:p14="http://schemas.microsoft.com/office/powerpoint/2010/main" val="1234715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237744"/>
            <a:ext cx="8911687" cy="667512"/>
          </a:xfrm>
        </p:spPr>
        <p:txBody>
          <a:bodyPr>
            <a:normAutofit/>
          </a:bodyPr>
          <a:lstStyle/>
          <a:p>
            <a:r>
              <a:rPr lang="pl-PL" sz="2800" b="1" dirty="0" smtClean="0"/>
              <a:t>Różnice pomiędzy upadłością a restrukturyzacją </a:t>
            </a:r>
            <a:endParaRPr lang="pl-PL" sz="2800" b="1" dirty="0"/>
          </a:p>
        </p:txBody>
      </p:sp>
      <p:sp>
        <p:nvSpPr>
          <p:cNvPr id="3" name="Symbol zastępczy zawartości 2"/>
          <p:cNvSpPr>
            <a:spLocks noGrp="1"/>
          </p:cNvSpPr>
          <p:nvPr>
            <p:ph idx="1"/>
          </p:nvPr>
        </p:nvSpPr>
        <p:spPr>
          <a:xfrm>
            <a:off x="2589212" y="1161288"/>
            <a:ext cx="8915400" cy="4749934"/>
          </a:xfrm>
        </p:spPr>
        <p:txBody>
          <a:bodyPr>
            <a:normAutofit/>
          </a:bodyPr>
          <a:lstStyle/>
          <a:p>
            <a:pPr algn="just">
              <a:buFont typeface="Wingdings" panose="05000000000000000000" pitchFamily="2" charset="2"/>
              <a:buChar char="q"/>
            </a:pPr>
            <a:r>
              <a:rPr lang="pl-PL" sz="3600" b="1" dirty="0" smtClean="0">
                <a:latin typeface="Times New Roman" panose="02020603050405020304" pitchFamily="18" charset="0"/>
                <a:cs typeface="Times New Roman" panose="02020603050405020304" pitchFamily="18" charset="0"/>
              </a:rPr>
              <a:t>„Prawo upadłościowe”</a:t>
            </a:r>
          </a:p>
          <a:p>
            <a:pPr marL="0" indent="0" algn="just">
              <a:buNone/>
            </a:pPr>
            <a:r>
              <a:rPr lang="pl-PL" sz="2400" dirty="0" smtClean="0">
                <a:latin typeface="Times New Roman" panose="02020603050405020304" pitchFamily="18" charset="0"/>
                <a:cs typeface="Times New Roman" panose="02020603050405020304" pitchFamily="18" charset="0"/>
              </a:rPr>
              <a:t>reguluje postępowanie o  charakterze zbiorowym (co najmniej dwóch wierzycieli, aby została ogłoszona upadłość), obejmującym przeprowadzenie likwidacji masy upadłości (składników majątkowych dłużnika), w celu zaspokojenia roszczeń wierzycieli </a:t>
            </a:r>
          </a:p>
          <a:p>
            <a:pPr algn="just">
              <a:buFont typeface="Wingdings" panose="05000000000000000000" pitchFamily="2" charset="2"/>
              <a:buChar char="q"/>
            </a:pPr>
            <a:r>
              <a:rPr lang="pl-PL" sz="3600" b="1" dirty="0" smtClean="0">
                <a:latin typeface="Times New Roman" panose="02020603050405020304" pitchFamily="18" charset="0"/>
                <a:cs typeface="Times New Roman" panose="02020603050405020304" pitchFamily="18" charset="0"/>
              </a:rPr>
              <a:t>„Prawo restrukturyzacyjne”</a:t>
            </a:r>
            <a:endParaRPr lang="pl-PL" sz="3600" b="1" dirty="0">
              <a:latin typeface="Times New Roman" panose="02020603050405020304" pitchFamily="18" charset="0"/>
              <a:cs typeface="Times New Roman" panose="02020603050405020304" pitchFamily="18" charset="0"/>
            </a:endParaRPr>
          </a:p>
          <a:p>
            <a:pPr marL="0" indent="0" algn="just">
              <a:buNone/>
            </a:pPr>
            <a:r>
              <a:rPr lang="pl-PL" sz="2400" dirty="0">
                <a:latin typeface="Times New Roman" panose="02020603050405020304" pitchFamily="18" charset="0"/>
                <a:cs typeface="Times New Roman" panose="02020603050405020304" pitchFamily="18" charset="0"/>
              </a:rPr>
              <a:t>r</a:t>
            </a:r>
            <a:r>
              <a:rPr lang="pl-PL" sz="2400" dirty="0" smtClean="0">
                <a:latin typeface="Times New Roman" panose="02020603050405020304" pitchFamily="18" charset="0"/>
                <a:cs typeface="Times New Roman" panose="02020603050405020304" pitchFamily="18" charset="0"/>
              </a:rPr>
              <a:t>eguluje postępowanie związane z zawarciem układu z wierzycielami (w ramach postępowań zbiorowych) w przypadku niewypłacalności lub zagrożenia niewypłacalnością dłużnika </a:t>
            </a:r>
          </a:p>
        </p:txBody>
      </p:sp>
      <p:sp>
        <p:nvSpPr>
          <p:cNvPr id="4"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3425408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7248128" y="6093296"/>
            <a:ext cx="2808312" cy="239688"/>
          </a:xfrm>
        </p:spPr>
        <p:txBody>
          <a:bodyPr/>
          <a:lstStyle/>
          <a:p>
            <a:r>
              <a:rPr lang="pl-PL" sz="1400" dirty="0"/>
              <a:t>www.pmr-restrukturyzacje.pl</a:t>
            </a:r>
          </a:p>
        </p:txBody>
      </p:sp>
      <p:sp>
        <p:nvSpPr>
          <p:cNvPr id="7" name="Tytuł 1"/>
          <p:cNvSpPr>
            <a:spLocks noGrp="1"/>
          </p:cNvSpPr>
          <p:nvPr>
            <p:ph type="title"/>
          </p:nvPr>
        </p:nvSpPr>
        <p:spPr>
          <a:xfrm>
            <a:off x="2135560" y="980728"/>
            <a:ext cx="8229600" cy="1143000"/>
          </a:xfrm>
        </p:spPr>
        <p:txBody>
          <a:bodyPr/>
          <a:lstStyle/>
          <a:p>
            <a:r>
              <a:rPr lang="pl-PL" dirty="0" smtClean="0">
                <a:solidFill>
                  <a:srgbClr val="7030A0"/>
                </a:solidFill>
              </a:rPr>
              <a:t>SKŁAD RADY WIERZYCIELI</a:t>
            </a:r>
            <a:endParaRPr lang="pl-PL" dirty="0">
              <a:solidFill>
                <a:srgbClr val="7030A0"/>
              </a:solidFill>
            </a:endParaRPr>
          </a:p>
        </p:txBody>
      </p:sp>
      <p:graphicFrame>
        <p:nvGraphicFramePr>
          <p:cNvPr id="8" name="Symbol zastępczy zawartości 5"/>
          <p:cNvGraphicFramePr>
            <a:graphicFrameLocks/>
          </p:cNvGraphicFramePr>
          <p:nvPr>
            <p:extLst/>
          </p:nvPr>
        </p:nvGraphicFramePr>
        <p:xfrm>
          <a:off x="1991544" y="1916833"/>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ymbol zastępczy numeru slajdu 4"/>
          <p:cNvSpPr>
            <a:spLocks noGrp="1"/>
          </p:cNvSpPr>
          <p:nvPr>
            <p:ph type="sldNum" sz="quarter" idx="12"/>
          </p:nvPr>
        </p:nvSpPr>
        <p:spPr/>
        <p:txBody>
          <a:bodyPr/>
          <a:lstStyle/>
          <a:p>
            <a:r>
              <a:rPr lang="pl-PL" dirty="0" err="1" smtClean="0"/>
              <a:t>I.Gil</a:t>
            </a:r>
            <a:endParaRPr lang="pl-PL" dirty="0"/>
          </a:p>
        </p:txBody>
      </p:sp>
    </p:spTree>
    <p:extLst>
      <p:ext uri="{BB962C8B-B14F-4D97-AF65-F5344CB8AC3E}">
        <p14:creationId xmlns:p14="http://schemas.microsoft.com/office/powerpoint/2010/main" val="17531850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ymbol zastępczy zawartości 3"/>
          <p:cNvGraphicFramePr>
            <a:graphicFrameLocks/>
          </p:cNvGraphicFramePr>
          <p:nvPr>
            <p:extLst/>
          </p:nvPr>
        </p:nvGraphicFramePr>
        <p:xfrm>
          <a:off x="1991544" y="1268761"/>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ytuł 1"/>
          <p:cNvSpPr>
            <a:spLocks noGrp="1"/>
          </p:cNvSpPr>
          <p:nvPr>
            <p:ph type="title"/>
          </p:nvPr>
        </p:nvSpPr>
        <p:spPr>
          <a:xfrm>
            <a:off x="3719736" y="260648"/>
            <a:ext cx="6948264" cy="882352"/>
          </a:xfrm>
        </p:spPr>
        <p:txBody>
          <a:bodyPr>
            <a:normAutofit/>
          </a:bodyPr>
          <a:lstStyle/>
          <a:p>
            <a:r>
              <a:rPr lang="pl-PL" dirty="0" smtClean="0"/>
              <a:t>Odwołanie rady </a:t>
            </a:r>
            <a:r>
              <a:rPr lang="pl-PL" dirty="0"/>
              <a:t>w</a:t>
            </a:r>
            <a:r>
              <a:rPr lang="pl-PL" dirty="0" smtClean="0"/>
              <a:t>ierzycieli</a:t>
            </a:r>
            <a:endParaRPr lang="pl-PL" dirty="0"/>
          </a:p>
        </p:txBody>
      </p:sp>
      <p:sp>
        <p:nvSpPr>
          <p:cNvPr id="6" name="Symbol zastępczy numeru slajdu 4"/>
          <p:cNvSpPr>
            <a:spLocks noGrp="1"/>
          </p:cNvSpPr>
          <p:nvPr>
            <p:ph type="sldNum" sz="quarter" idx="12"/>
          </p:nvPr>
        </p:nvSpPr>
        <p:spPr/>
        <p:txBody>
          <a:bodyPr/>
          <a:lstStyle/>
          <a:p>
            <a:r>
              <a:rPr lang="pl-PL" dirty="0" err="1" smtClean="0"/>
              <a:t>I.Gil</a:t>
            </a:r>
            <a:endParaRPr lang="pl-PL" dirty="0"/>
          </a:p>
        </p:txBody>
      </p:sp>
    </p:spTree>
    <p:extLst>
      <p:ext uri="{BB962C8B-B14F-4D97-AF65-F5344CB8AC3E}">
        <p14:creationId xmlns:p14="http://schemas.microsoft.com/office/powerpoint/2010/main" val="2133001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7248128" y="6093296"/>
            <a:ext cx="2808312" cy="239688"/>
          </a:xfrm>
        </p:spPr>
        <p:txBody>
          <a:bodyPr/>
          <a:lstStyle/>
          <a:p>
            <a:r>
              <a:rPr lang="pl-PL" sz="1400" dirty="0"/>
              <a:t>www.pmr-restrukturyzacje.pl</a:t>
            </a:r>
          </a:p>
        </p:txBody>
      </p:sp>
      <p:graphicFrame>
        <p:nvGraphicFramePr>
          <p:cNvPr id="7" name="Symbol zastępczy zawartości 3"/>
          <p:cNvGraphicFramePr>
            <a:graphicFrameLocks/>
          </p:cNvGraphicFramePr>
          <p:nvPr>
            <p:extLst/>
          </p:nvPr>
        </p:nvGraphicFramePr>
        <p:xfrm>
          <a:off x="1775520" y="1844825"/>
          <a:ext cx="59150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ytuł 1"/>
          <p:cNvSpPr>
            <a:spLocks noGrp="1"/>
          </p:cNvSpPr>
          <p:nvPr>
            <p:ph type="title"/>
          </p:nvPr>
        </p:nvSpPr>
        <p:spPr>
          <a:xfrm>
            <a:off x="4079776" y="274638"/>
            <a:ext cx="6131024" cy="1714202"/>
          </a:xfrm>
        </p:spPr>
        <p:txBody>
          <a:bodyPr>
            <a:normAutofit fontScale="90000"/>
          </a:bodyPr>
          <a:lstStyle/>
          <a:p>
            <a:r>
              <a:rPr lang="pl-PL" dirty="0" smtClean="0"/>
              <a:t>Sposób wykonywania czynności przez radę </a:t>
            </a:r>
            <a:r>
              <a:rPr lang="pl-PL" dirty="0"/>
              <a:t>w</a:t>
            </a:r>
            <a:r>
              <a:rPr lang="pl-PL" dirty="0" smtClean="0"/>
              <a:t>ierzycieli</a:t>
            </a:r>
            <a:endParaRPr lang="pl-PL" dirty="0"/>
          </a:p>
        </p:txBody>
      </p:sp>
      <p:sp>
        <p:nvSpPr>
          <p:cNvPr id="6" name="Symbol zastępczy numeru slajdu 4"/>
          <p:cNvSpPr>
            <a:spLocks noGrp="1"/>
          </p:cNvSpPr>
          <p:nvPr>
            <p:ph type="sldNum" sz="quarter" idx="12"/>
          </p:nvPr>
        </p:nvSpPr>
        <p:spPr/>
        <p:txBody>
          <a:bodyPr/>
          <a:lstStyle/>
          <a:p>
            <a:r>
              <a:rPr lang="pl-PL" dirty="0" err="1" smtClean="0"/>
              <a:t>I.Gil</a:t>
            </a:r>
            <a:endParaRPr lang="pl-PL" dirty="0"/>
          </a:p>
        </p:txBody>
      </p:sp>
    </p:spTree>
    <p:extLst>
      <p:ext uri="{BB962C8B-B14F-4D97-AF65-F5344CB8AC3E}">
        <p14:creationId xmlns:p14="http://schemas.microsoft.com/office/powerpoint/2010/main" val="20044499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7248128" y="6093296"/>
            <a:ext cx="2808312" cy="239688"/>
          </a:xfrm>
        </p:spPr>
        <p:txBody>
          <a:bodyPr/>
          <a:lstStyle/>
          <a:p>
            <a:r>
              <a:rPr lang="pl-PL" sz="1400" dirty="0"/>
              <a:t>www.pmr-restrukturyzacje.pl</a:t>
            </a:r>
          </a:p>
        </p:txBody>
      </p:sp>
      <p:graphicFrame>
        <p:nvGraphicFramePr>
          <p:cNvPr id="7" name="Symbol zastępczy zawartości 3"/>
          <p:cNvGraphicFramePr>
            <a:graphicFrameLocks/>
          </p:cNvGraphicFramePr>
          <p:nvPr>
            <p:extLst/>
          </p:nvPr>
        </p:nvGraphicFramePr>
        <p:xfrm>
          <a:off x="1847528" y="1340769"/>
          <a:ext cx="8316416"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ytuł 1"/>
          <p:cNvSpPr>
            <a:spLocks noGrp="1"/>
          </p:cNvSpPr>
          <p:nvPr>
            <p:ph type="title"/>
          </p:nvPr>
        </p:nvSpPr>
        <p:spPr>
          <a:xfrm>
            <a:off x="3791744" y="260648"/>
            <a:ext cx="6876256" cy="936104"/>
          </a:xfrm>
        </p:spPr>
        <p:txBody>
          <a:bodyPr>
            <a:noAutofit/>
          </a:bodyPr>
          <a:lstStyle/>
          <a:p>
            <a:r>
              <a:rPr lang="pl-PL" sz="3200" dirty="0"/>
              <a:t>UCHWAŁY RADY WIERZYCIELI</a:t>
            </a:r>
          </a:p>
        </p:txBody>
      </p:sp>
      <p:sp>
        <p:nvSpPr>
          <p:cNvPr id="6" name="Symbol zastępczy numeru slajdu 4"/>
          <p:cNvSpPr>
            <a:spLocks noGrp="1"/>
          </p:cNvSpPr>
          <p:nvPr>
            <p:ph type="sldNum" sz="quarter" idx="12"/>
          </p:nvPr>
        </p:nvSpPr>
        <p:spPr/>
        <p:txBody>
          <a:bodyPr/>
          <a:lstStyle/>
          <a:p>
            <a:r>
              <a:rPr lang="pl-PL" dirty="0" err="1" smtClean="0"/>
              <a:t>I.Gil</a:t>
            </a:r>
            <a:endParaRPr lang="pl-PL" dirty="0"/>
          </a:p>
        </p:txBody>
      </p:sp>
    </p:spTree>
    <p:extLst>
      <p:ext uri="{BB962C8B-B14F-4D97-AF65-F5344CB8AC3E}">
        <p14:creationId xmlns:p14="http://schemas.microsoft.com/office/powerpoint/2010/main" val="1502116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7248128" y="6093296"/>
            <a:ext cx="2808312" cy="239688"/>
          </a:xfrm>
        </p:spPr>
        <p:txBody>
          <a:bodyPr/>
          <a:lstStyle/>
          <a:p>
            <a:r>
              <a:rPr lang="pl-PL" sz="1400" dirty="0"/>
              <a:t>www.pmr-restrukturyzacje.pl</a:t>
            </a:r>
          </a:p>
        </p:txBody>
      </p:sp>
      <p:graphicFrame>
        <p:nvGraphicFramePr>
          <p:cNvPr id="7" name="Symbol zastępczy zawartości 3"/>
          <p:cNvGraphicFramePr>
            <a:graphicFrameLocks/>
          </p:cNvGraphicFramePr>
          <p:nvPr>
            <p:extLst>
              <p:ext uri="{D42A27DB-BD31-4B8C-83A1-F6EECF244321}">
                <p14:modId xmlns:p14="http://schemas.microsoft.com/office/powerpoint/2010/main" val="351095442"/>
              </p:ext>
            </p:extLst>
          </p:nvPr>
        </p:nvGraphicFramePr>
        <p:xfrm>
          <a:off x="1981200" y="1268760"/>
          <a:ext cx="9723120" cy="536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ytuł 1"/>
          <p:cNvSpPr>
            <a:spLocks noGrp="1"/>
          </p:cNvSpPr>
          <p:nvPr>
            <p:ph type="title"/>
          </p:nvPr>
        </p:nvSpPr>
        <p:spPr>
          <a:xfrm>
            <a:off x="3863752" y="0"/>
            <a:ext cx="6804248" cy="1196752"/>
          </a:xfrm>
        </p:spPr>
        <p:txBody>
          <a:bodyPr>
            <a:normAutofit/>
          </a:bodyPr>
          <a:lstStyle/>
          <a:p>
            <a:r>
              <a:rPr lang="pl-PL" sz="3200" dirty="0"/>
              <a:t>Czynności wymagające zezwolenia rady wierzycieli</a:t>
            </a:r>
          </a:p>
        </p:txBody>
      </p:sp>
      <p:sp>
        <p:nvSpPr>
          <p:cNvPr id="6"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39853734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7248128" y="6093296"/>
            <a:ext cx="2808312" cy="239688"/>
          </a:xfrm>
        </p:spPr>
        <p:txBody>
          <a:bodyPr/>
          <a:lstStyle/>
          <a:p>
            <a:r>
              <a:rPr lang="pl-PL" sz="1400" dirty="0"/>
              <a:t>www.pmr-restrukturyzacje.pl</a:t>
            </a:r>
          </a:p>
        </p:txBody>
      </p:sp>
      <p:sp>
        <p:nvSpPr>
          <p:cNvPr id="5" name="Symbol zastępczy numeru slajdu 4"/>
          <p:cNvSpPr>
            <a:spLocks noGrp="1"/>
          </p:cNvSpPr>
          <p:nvPr>
            <p:ph type="sldNum" sz="quarter" idx="12"/>
          </p:nvPr>
        </p:nvSpPr>
        <p:spPr/>
        <p:txBody>
          <a:bodyPr/>
          <a:lstStyle/>
          <a:p>
            <a:fld id="{A06022A5-07EB-4BC2-A3E9-5006A1A2B0DD}" type="slidenum">
              <a:rPr lang="pl-PL" smtClean="0"/>
              <a:pPr/>
              <a:t>35</a:t>
            </a:fld>
            <a:endParaRPr lang="pl-PL"/>
          </a:p>
        </p:txBody>
      </p:sp>
      <p:graphicFrame>
        <p:nvGraphicFramePr>
          <p:cNvPr id="8" name="Symbol zastępczy zawartości 3"/>
          <p:cNvGraphicFramePr>
            <a:graphicFrameLocks/>
          </p:cNvGraphicFramePr>
          <p:nvPr>
            <p:extLst/>
          </p:nvPr>
        </p:nvGraphicFramePr>
        <p:xfrm>
          <a:off x="1919536" y="1124744"/>
          <a:ext cx="82296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ytuł 1"/>
          <p:cNvSpPr>
            <a:spLocks noGrp="1"/>
          </p:cNvSpPr>
          <p:nvPr>
            <p:ph type="title"/>
          </p:nvPr>
        </p:nvSpPr>
        <p:spPr>
          <a:xfrm>
            <a:off x="3647728" y="0"/>
            <a:ext cx="7020272" cy="1052736"/>
          </a:xfrm>
        </p:spPr>
        <p:txBody>
          <a:bodyPr>
            <a:noAutofit/>
          </a:bodyPr>
          <a:lstStyle/>
          <a:p>
            <a:r>
              <a:rPr lang="pl-PL" sz="3200" dirty="0"/>
              <a:t>Uprawnienia i obowiązki członków rady wierzycieli</a:t>
            </a:r>
          </a:p>
        </p:txBody>
      </p:sp>
    </p:spTree>
    <p:extLst>
      <p:ext uri="{BB962C8B-B14F-4D97-AF65-F5344CB8AC3E}">
        <p14:creationId xmlns:p14="http://schemas.microsoft.com/office/powerpoint/2010/main" val="7637014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7248128" y="6093296"/>
            <a:ext cx="2808312" cy="239688"/>
          </a:xfrm>
        </p:spPr>
        <p:txBody>
          <a:bodyPr/>
          <a:lstStyle/>
          <a:p>
            <a:r>
              <a:rPr lang="pl-PL" sz="1400" dirty="0"/>
              <a:t>www.pmr-restrukturyzacje.pl</a:t>
            </a:r>
          </a:p>
        </p:txBody>
      </p:sp>
      <p:sp>
        <p:nvSpPr>
          <p:cNvPr id="5" name="Symbol zastępczy numeru slajdu 4"/>
          <p:cNvSpPr>
            <a:spLocks noGrp="1"/>
          </p:cNvSpPr>
          <p:nvPr>
            <p:ph type="sldNum" sz="quarter" idx="12"/>
          </p:nvPr>
        </p:nvSpPr>
        <p:spPr/>
        <p:txBody>
          <a:bodyPr/>
          <a:lstStyle/>
          <a:p>
            <a:fld id="{A06022A5-07EB-4BC2-A3E9-5006A1A2B0DD}" type="slidenum">
              <a:rPr lang="pl-PL" smtClean="0"/>
              <a:pPr/>
              <a:t>36</a:t>
            </a:fld>
            <a:endParaRPr lang="pl-PL"/>
          </a:p>
        </p:txBody>
      </p:sp>
      <p:graphicFrame>
        <p:nvGraphicFramePr>
          <p:cNvPr id="7" name="Symbol zastępczy zawartości 3"/>
          <p:cNvGraphicFramePr>
            <a:graphicFrameLocks/>
          </p:cNvGraphicFramePr>
          <p:nvPr>
            <p:extLst/>
          </p:nvPr>
        </p:nvGraphicFramePr>
        <p:xfrm>
          <a:off x="1991544" y="1268761"/>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ytuł 1"/>
          <p:cNvSpPr>
            <a:spLocks noGrp="1"/>
          </p:cNvSpPr>
          <p:nvPr>
            <p:ph type="title"/>
          </p:nvPr>
        </p:nvSpPr>
        <p:spPr>
          <a:xfrm>
            <a:off x="4007768" y="0"/>
            <a:ext cx="6660232" cy="1196752"/>
          </a:xfrm>
        </p:spPr>
        <p:txBody>
          <a:bodyPr>
            <a:normAutofit/>
          </a:bodyPr>
          <a:lstStyle/>
          <a:p>
            <a:r>
              <a:rPr lang="pl-PL" sz="3200" dirty="0"/>
              <a:t>Rada wierzycieli a Zgromadzenie wierzycieli </a:t>
            </a:r>
          </a:p>
        </p:txBody>
      </p:sp>
    </p:spTree>
    <p:extLst>
      <p:ext uri="{BB962C8B-B14F-4D97-AF65-F5344CB8AC3E}">
        <p14:creationId xmlns:p14="http://schemas.microsoft.com/office/powerpoint/2010/main" val="21062022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567608" y="836712"/>
            <a:ext cx="7056784" cy="369332"/>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b="1" dirty="0">
                <a:solidFill>
                  <a:schemeClr val="accent1">
                    <a:lumMod val="75000"/>
                  </a:schemeClr>
                </a:solidFill>
              </a:rPr>
              <a:t>Dziękuję za uwagę</a:t>
            </a:r>
          </a:p>
        </p:txBody>
      </p:sp>
      <p:sp>
        <p:nvSpPr>
          <p:cNvPr id="6" name="Symbol zastępczy stopki 5"/>
          <p:cNvSpPr>
            <a:spLocks noGrp="1"/>
          </p:cNvSpPr>
          <p:nvPr>
            <p:ph type="ftr" sz="quarter" idx="11"/>
          </p:nvPr>
        </p:nvSpPr>
        <p:spPr>
          <a:xfrm>
            <a:off x="6888088" y="6021288"/>
            <a:ext cx="3240360" cy="360040"/>
          </a:xfrm>
        </p:spPr>
        <p:txBody>
          <a:bodyPr/>
          <a:lstStyle/>
          <a:p>
            <a:r>
              <a:rPr lang="pl-PL" sz="1600" dirty="0"/>
              <a:t>www.pmr-restrukturyzacje.pl</a:t>
            </a:r>
          </a:p>
        </p:txBody>
      </p:sp>
      <p:sp>
        <p:nvSpPr>
          <p:cNvPr id="7" name="Symbol zastępczy numeru slajdu 4"/>
          <p:cNvSpPr>
            <a:spLocks noGrp="1"/>
          </p:cNvSpPr>
          <p:nvPr>
            <p:ph type="sldNum" sz="quarter" idx="12"/>
          </p:nvPr>
        </p:nvSpPr>
        <p:spPr/>
        <p:txBody>
          <a:bodyPr/>
          <a:lstStyle/>
          <a:p>
            <a:r>
              <a:rPr lang="pl-PL" dirty="0" err="1" smtClean="0"/>
              <a:t>I.Gil</a:t>
            </a:r>
            <a:endParaRPr lang="pl-PL" dirty="0"/>
          </a:p>
        </p:txBody>
      </p:sp>
    </p:spTree>
    <p:extLst>
      <p:ext uri="{BB962C8B-B14F-4D97-AF65-F5344CB8AC3E}">
        <p14:creationId xmlns:p14="http://schemas.microsoft.com/office/powerpoint/2010/main" val="1810913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40380" y="194342"/>
            <a:ext cx="8911687" cy="912082"/>
          </a:xfrm>
        </p:spPr>
        <p:txBody>
          <a:bodyPr>
            <a:normAutofit fontScale="90000"/>
          </a:bodyPr>
          <a:lstStyle/>
          <a:p>
            <a:pPr algn="ctr"/>
            <a:r>
              <a:rPr lang="pl-PL" sz="2800" b="1" dirty="0" smtClean="0"/>
              <a:t>ZBIEG POSTĘPOWANIA RESTRUKTURYZACYJNEGO I UPADŁOŚCIOWEGO</a:t>
            </a:r>
            <a:endParaRPr lang="pl-PL" sz="2800" b="1"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693044992"/>
              </p:ext>
            </p:extLst>
          </p:nvPr>
        </p:nvGraphicFramePr>
        <p:xfrm>
          <a:off x="2589213" y="1106488"/>
          <a:ext cx="8915400" cy="5513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3848764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118872"/>
            <a:ext cx="8911687" cy="539496"/>
          </a:xfrm>
        </p:spPr>
        <p:txBody>
          <a:bodyPr>
            <a:normAutofit/>
          </a:bodyPr>
          <a:lstStyle/>
          <a:p>
            <a:r>
              <a:rPr lang="pl-PL" sz="2800" b="1" dirty="0" smtClean="0"/>
              <a:t>POJĘCIE PRAWA RESTRUKTURYZACYJNEGO</a:t>
            </a:r>
            <a:endParaRPr lang="pl-PL" sz="2800" b="1"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681300659"/>
              </p:ext>
            </p:extLst>
          </p:nvPr>
        </p:nvGraphicFramePr>
        <p:xfrm>
          <a:off x="2589213" y="813816"/>
          <a:ext cx="89154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278900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118872"/>
            <a:ext cx="8911687" cy="1078992"/>
          </a:xfrm>
        </p:spPr>
        <p:txBody>
          <a:bodyPr>
            <a:normAutofit fontScale="90000"/>
          </a:bodyPr>
          <a:lstStyle/>
          <a:p>
            <a:pPr algn="ctr"/>
            <a:r>
              <a:rPr lang="pl-PL" b="1" dirty="0" smtClean="0">
                <a:latin typeface="Times New Roman" panose="02020603050405020304" pitchFamily="18" charset="0"/>
                <a:cs typeface="Times New Roman" panose="02020603050405020304" pitchFamily="18" charset="0"/>
              </a:rPr>
              <a:t>PODSTAWY OTWARCIA POSTĘPOWANIA RESTRUKTURYZACYJNEGO</a:t>
            </a:r>
            <a:endParaRPr lang="pl-PL"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188920318"/>
              </p:ext>
            </p:extLst>
          </p:nvPr>
        </p:nvGraphicFramePr>
        <p:xfrm>
          <a:off x="1472184" y="1197864"/>
          <a:ext cx="10032429" cy="5550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3218606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155448"/>
            <a:ext cx="9010811" cy="1069848"/>
          </a:xfrm>
        </p:spPr>
        <p:txBody>
          <a:bodyPr>
            <a:normAutofit fontScale="90000"/>
          </a:bodyPr>
          <a:lstStyle/>
          <a:p>
            <a:r>
              <a:rPr lang="pl-PL" b="1" dirty="0" smtClean="0">
                <a:latin typeface="Times New Roman" panose="02020603050405020304" pitchFamily="18" charset="0"/>
                <a:cs typeface="Times New Roman" panose="02020603050405020304" pitchFamily="18" charset="0"/>
              </a:rPr>
              <a:t>POJĘCIE NIEWYPŁACALNOŚCI </a:t>
            </a:r>
            <a:br>
              <a:rPr lang="pl-PL" b="1" dirty="0" smtClean="0">
                <a:latin typeface="Times New Roman" panose="02020603050405020304" pitchFamily="18" charset="0"/>
                <a:cs typeface="Times New Roman" panose="02020603050405020304" pitchFamily="18" charset="0"/>
              </a:rPr>
            </a:br>
            <a:r>
              <a:rPr lang="pl-PL" b="1" dirty="0" smtClean="0">
                <a:latin typeface="Times New Roman" panose="02020603050405020304" pitchFamily="18" charset="0"/>
                <a:cs typeface="Times New Roman" panose="02020603050405020304" pitchFamily="18" charset="0"/>
              </a:rPr>
              <a:t>ART.11 PRAWAUPADŁOŚCIOWEGO</a:t>
            </a:r>
            <a:br>
              <a:rPr lang="pl-PL" b="1" dirty="0" smtClean="0">
                <a:latin typeface="Times New Roman" panose="02020603050405020304" pitchFamily="18" charset="0"/>
                <a:cs typeface="Times New Roman" panose="02020603050405020304" pitchFamily="18" charset="0"/>
              </a:rPr>
            </a:br>
            <a:endParaRPr lang="pl-PL"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247975255"/>
              </p:ext>
            </p:extLst>
          </p:nvPr>
        </p:nvGraphicFramePr>
        <p:xfrm>
          <a:off x="1243013" y="1381125"/>
          <a:ext cx="10261600" cy="547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2456372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118872"/>
            <a:ext cx="8911687" cy="1243584"/>
          </a:xfrm>
        </p:spPr>
        <p:txBody>
          <a:bodyPr/>
          <a:lstStyle/>
          <a:p>
            <a:pPr algn="ctr"/>
            <a:r>
              <a:rPr lang="pl-PL" b="1" dirty="0" smtClean="0">
                <a:latin typeface="Times New Roman" panose="02020603050405020304" pitchFamily="18" charset="0"/>
                <a:cs typeface="Times New Roman" panose="02020603050405020304" pitchFamily="18" charset="0"/>
              </a:rPr>
              <a:t>ODMOWA OTWARCIA POSTĘPOWANIA RESTRUKTURYZACYJNEGO </a:t>
            </a:r>
            <a:endParaRPr lang="pl-PL"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329041634"/>
              </p:ext>
            </p:extLst>
          </p:nvPr>
        </p:nvGraphicFramePr>
        <p:xfrm>
          <a:off x="1123950" y="1554163"/>
          <a:ext cx="10380663"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409236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164592"/>
            <a:ext cx="8911687" cy="1133856"/>
          </a:xfrm>
        </p:spPr>
        <p:txBody>
          <a:bodyPr>
            <a:normAutofit/>
          </a:bodyPr>
          <a:lstStyle/>
          <a:p>
            <a:r>
              <a:rPr lang="pl-PL" sz="3200" b="1" dirty="0" smtClean="0">
                <a:latin typeface="Times New Roman" panose="02020603050405020304" pitchFamily="18" charset="0"/>
                <a:cs typeface="Times New Roman" panose="02020603050405020304" pitchFamily="18" charset="0"/>
              </a:rPr>
              <a:t>PRZEDMIOT PRAWA RESTRUKTURYZACYJNEGO</a:t>
            </a:r>
            <a:endParaRPr lang="pl-PL" sz="3200"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606366777"/>
              </p:ext>
            </p:extLst>
          </p:nvPr>
        </p:nvGraphicFramePr>
        <p:xfrm>
          <a:off x="2589213" y="1298448"/>
          <a:ext cx="8915400" cy="5733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a:xfrm>
            <a:off x="585216" y="813816"/>
            <a:ext cx="726363" cy="339091"/>
          </a:xfrm>
        </p:spPr>
        <p:txBody>
          <a:bodyPr/>
          <a:lstStyle/>
          <a:p>
            <a:r>
              <a:rPr lang="pl-PL" dirty="0" err="1" smtClean="0"/>
              <a:t>I.Gil</a:t>
            </a:r>
            <a:endParaRPr lang="pl-PL" dirty="0"/>
          </a:p>
        </p:txBody>
      </p:sp>
    </p:spTree>
    <p:extLst>
      <p:ext uri="{BB962C8B-B14F-4D97-AF65-F5344CB8AC3E}">
        <p14:creationId xmlns:p14="http://schemas.microsoft.com/office/powerpoint/2010/main" val="1658250217"/>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2559</TotalTime>
  <Words>1705</Words>
  <Application>Microsoft Office PowerPoint</Application>
  <PresentationFormat>Panoramiczny</PresentationFormat>
  <Paragraphs>245</Paragraphs>
  <Slides>37</Slides>
  <Notes>1</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37</vt:i4>
      </vt:variant>
    </vt:vector>
  </HeadingPairs>
  <TitlesOfParts>
    <vt:vector size="46" baseType="lpstr">
      <vt:lpstr>Arial</vt:lpstr>
      <vt:lpstr>Calibri</vt:lpstr>
      <vt:lpstr>Century Gothic</vt:lpstr>
      <vt:lpstr>Tahoma</vt:lpstr>
      <vt:lpstr>Times New Roman</vt:lpstr>
      <vt:lpstr>Wingdings</vt:lpstr>
      <vt:lpstr>Wingdings 2</vt:lpstr>
      <vt:lpstr>Wingdings 3</vt:lpstr>
      <vt:lpstr>Smuga</vt:lpstr>
      <vt:lpstr>Prezentacja programu PowerPoint</vt:lpstr>
      <vt:lpstr>ŹRÓDŁA PRAWA REGULUJĄCE PROBLEMATYKĘ NIEWYPŁACALNOŚCI </vt:lpstr>
      <vt:lpstr>Różnice pomiędzy upadłością a restrukturyzacją </vt:lpstr>
      <vt:lpstr>ZBIEG POSTĘPOWANIA RESTRUKTURYZACYJNEGO I UPADŁOŚCIOWEGO</vt:lpstr>
      <vt:lpstr>POJĘCIE PRAWA RESTRUKTURYZACYJNEGO</vt:lpstr>
      <vt:lpstr>PODSTAWY OTWARCIA POSTĘPOWANIA RESTRUKTURYZACYJNEGO</vt:lpstr>
      <vt:lpstr>POJĘCIE NIEWYPŁACALNOŚCI  ART.11 PRAWAUPADŁOŚCIOWEGO </vt:lpstr>
      <vt:lpstr>ODMOWA OTWARCIA POSTĘPOWANIA RESTRUKTURYZACYJNEGO </vt:lpstr>
      <vt:lpstr>PRZEDMIOT PRAWA RESTRUKTURYZACYJNEGO</vt:lpstr>
      <vt:lpstr>CEL POSTĘPOWANIA RESTRUKTURYZACYJNEGO</vt:lpstr>
      <vt:lpstr>RODZAJE POSTĘPOWAŃ RESTRUKTURYZACYJNYCH</vt:lpstr>
      <vt:lpstr>Przyczyny wprowadzenia różnych rodzajów postępowań restrukturyzacyjnych</vt:lpstr>
      <vt:lpstr>POSTĘPOWANIE O ZATWIERDZENIE UKŁADU</vt:lpstr>
      <vt:lpstr>PRZYSPIESZONE POSTĘPOWANIE UKŁADOWE</vt:lpstr>
      <vt:lpstr>WYKONANIE UKŁADU PRZEZ DŁUŻNIKA </vt:lpstr>
      <vt:lpstr>PODZIAŁ POSTĘPOWANIA RESTRUKTURYZACYJNEGO</vt:lpstr>
      <vt:lpstr>POSTĘPOWANIE RESTRUKTURYZACYJNE SENSU STRICTO</vt:lpstr>
      <vt:lpstr>PODZIAŁ POSTĘPOWAŃ RESTRUKTURYZACYJNYCH WG KRYTERIUM UDZIAŁU W NICH ORGANÓW</vt:lpstr>
      <vt:lpstr>PODMIOTY POSTĘPOWANIA RESTRUKTURYZACYJNEGO</vt:lpstr>
      <vt:lpstr>Prezentacja programu PowerPoint</vt:lpstr>
      <vt:lpstr>Prezentacja programu PowerPoint</vt:lpstr>
      <vt:lpstr>Prezentacja programu PowerPoint</vt:lpstr>
      <vt:lpstr>Prezentacja programu PowerPoint</vt:lpstr>
      <vt:lpstr>Prezentacja programu PowerPoint</vt:lpstr>
      <vt:lpstr>RADA WIERZYCIELI </vt:lpstr>
      <vt:lpstr>Zakres obowiązków i uprawnień rady wierzycieli</vt:lpstr>
      <vt:lpstr>Podmiot zastępujący radę wierzycieli</vt:lpstr>
      <vt:lpstr>Podmiot uprawniony do ustanowienia rady wierzycieli</vt:lpstr>
      <vt:lpstr>Do czasu zatwierdzenia spisu wierzytelności  uprawnienia wierzycieli w sprawach dotyczących rady wierzycieli ustala się na podstawie: </vt:lpstr>
      <vt:lpstr>SKŁAD RADY WIERZYCIELI</vt:lpstr>
      <vt:lpstr>Odwołanie rady wierzycieli</vt:lpstr>
      <vt:lpstr>Sposób wykonywania czynności przez radę wierzycieli</vt:lpstr>
      <vt:lpstr>UCHWAŁY RADY WIERZYCIELI</vt:lpstr>
      <vt:lpstr>Czynności wymagające zezwolenia rady wierzycieli</vt:lpstr>
      <vt:lpstr>Uprawnienia i obowiązki członków rady wierzycieli</vt:lpstr>
      <vt:lpstr>Rada wierzycieli a Zgromadzenie wierzycieli </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Izabella Gil</dc:creator>
  <cp:lastModifiedBy>Izabella Gil</cp:lastModifiedBy>
  <cp:revision>38</cp:revision>
  <dcterms:created xsi:type="dcterms:W3CDTF">2016-04-10T16:24:02Z</dcterms:created>
  <dcterms:modified xsi:type="dcterms:W3CDTF">2017-02-24T19:28:49Z</dcterms:modified>
</cp:coreProperties>
</file>