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80" r:id="rId2"/>
    <p:sldId id="258" r:id="rId3"/>
    <p:sldId id="282" r:id="rId4"/>
    <p:sldId id="28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51" autoAdjust="0"/>
  </p:normalViewPr>
  <p:slideViewPr>
    <p:cSldViewPr>
      <p:cViewPr varScale="1">
        <p:scale>
          <a:sx n="57" d="100"/>
          <a:sy n="57" d="100"/>
        </p:scale>
        <p:origin x="15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07654-1D0A-4E63-9146-1B341A6E0D90}" type="datetimeFigureOut">
              <a:rPr lang="pl-PL" smtClean="0"/>
              <a:t>15.10.2017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526C9-CED1-4413-AC74-3947A401EB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00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64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58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i sposób zaliczenia</a:t>
            </a:r>
            <a:r>
              <a:rPr lang="pl-PL" baseline="0" dirty="0"/>
              <a:t> przeczytam z odrębnej kartki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54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526C9-CED1-4413-AC74-3947A401EB1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58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CF2F-C7C1-4312-80B0-FAC9C824CE08}" type="datetime1">
              <a:rPr lang="pl-PL" smtClean="0"/>
              <a:t>15.10.2017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F861-EFE0-415A-A67B-CC206353C6B4}" type="datetime1">
              <a:rPr lang="pl-PL" smtClean="0"/>
              <a:t>15.10.2017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3563-044D-4AAC-99BE-1A890157ED63}" type="datetime1">
              <a:rPr lang="pl-PL" smtClean="0"/>
              <a:t>15.10.2017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D9F2-6E9B-4040-99AF-45365B74FEFE}" type="datetime1">
              <a:rPr lang="pl-PL" smtClean="0"/>
              <a:t>15.10.2017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7E85-72EC-401B-80E9-708B12175B0A}" type="datetime1">
              <a:rPr lang="pl-PL" smtClean="0"/>
              <a:t>15.10.2017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43FF2-8B81-4445-B710-F0A17316685A}" type="datetime1">
              <a:rPr lang="pl-PL" smtClean="0"/>
              <a:t>15.10.2017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CD7D-E20A-4B7C-8698-DE6DB25B41B0}" type="datetime1">
              <a:rPr lang="pl-PL" smtClean="0"/>
              <a:t>15.10.2017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141A-E4C8-43D4-A9AB-A2506206D40F}" type="datetime1">
              <a:rPr lang="pl-PL" smtClean="0"/>
              <a:t>15.10.2017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507D-BB2F-4EA0-B355-2C449C0DBD88}" type="datetime1">
              <a:rPr lang="pl-PL" smtClean="0"/>
              <a:t>15.10.2017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4267-09E3-4FBB-B866-E8F110E6A245}" type="datetime1">
              <a:rPr lang="pl-PL" smtClean="0"/>
              <a:t>15.10.2017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A7AD-A80C-4F4A-8DE2-618DAE9C3DFD}" type="datetime1">
              <a:rPr lang="pl-PL" smtClean="0"/>
              <a:t>15.10.2017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54EEDC-4685-4E43-B25C-8A6D38C74E52}" type="datetime1">
              <a:rPr lang="pl-PL" smtClean="0"/>
              <a:t>15.10.2017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/>
              <a:t>Prawo cywilne - część ogólna i prawo zobowiązań – ćwiczenia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AE4396-D27A-4DB6-9E57-B73576C911F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1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504" y="3606178"/>
            <a:ext cx="9171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OGRANICZONE PRAWA RZECZOWE</a:t>
            </a:r>
          </a:p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ZASADY OGÓLNE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16646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2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Ograniczone prawa rzeczowe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Ogólne uwagi wstępne.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Zamknięty katalog ograniczonych praw rzeczowych.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ograniczonych praw rzeczowych: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ustanowienie umowne;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z mocy prawa;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na podstawie orzeczenia sądowego;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powstanie na podstawie decyzji administracyjnej.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Treść ograniczonych praw rzeczowych – zmiana treści prawa.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</a:t>
            </a:r>
            <a:r>
              <a:rPr lang="pl-PL" sz="1000" dirty="0" err="1"/>
              <a:t>cywilnegoSemestr</a:t>
            </a:r>
            <a:r>
              <a:rPr lang="pl-PL" sz="1000" dirty="0"/>
              <a:t>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123683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3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79511" y="836712"/>
            <a:ext cx="878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Ograniczone prawa rzeczowe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11362" y="1412776"/>
            <a:ext cx="87531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Przeniesienie ograniczonych praw rzeczowych.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Pierwszeństwo ograniczonych praw rzeczowych: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kolizja ograniczonych praw rzeczowych;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pierwszeństwo praw wpisanych do księgi wieczystej;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pierwszeństwo innych ograniczonych praw rzeczowych;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zmiana pierwszeństwa ograniczonych praw rzeczowych.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Wygaśnięcie ograniczonych praw rzeczowych: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zrzeczenie się prawa;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konfuzja;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inne źródła wygaśnięcia.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Ochrona ograniczonych praw rzeczowych.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</p:spTree>
    <p:extLst>
      <p:ext uri="{BB962C8B-B14F-4D97-AF65-F5344CB8AC3E}">
        <p14:creationId xmlns:p14="http://schemas.microsoft.com/office/powerpoint/2010/main" val="15519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9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E4396-D27A-4DB6-9E57-B73576C911FD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90663" y="836712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Podstawy prawa cywilnego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5482" y="3606178"/>
            <a:ext cx="875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7" name="Symbol zastępczy stopki 1"/>
          <p:cNvSpPr>
            <a:spLocks noGrp="1"/>
          </p:cNvSpPr>
          <p:nvPr>
            <p:ph type="ftr" sz="quarter" idx="12"/>
          </p:nvPr>
        </p:nvSpPr>
        <p:spPr>
          <a:xfrm>
            <a:off x="707368" y="6105498"/>
            <a:ext cx="7729259" cy="648072"/>
          </a:xfrm>
        </p:spPr>
        <p:txBody>
          <a:bodyPr/>
          <a:lstStyle/>
          <a:p>
            <a:pPr algn="ctr"/>
            <a:r>
              <a:rPr lang="pl-PL" sz="1000" dirty="0"/>
              <a:t>Podstawy prawa cywilnego – ćwiczenia</a:t>
            </a:r>
          </a:p>
          <a:p>
            <a:pPr algn="ctr"/>
            <a:r>
              <a:rPr lang="pl-PL" sz="1000" dirty="0"/>
              <a:t>Opracowanie Krzysztof </a:t>
            </a:r>
            <a:r>
              <a:rPr lang="pl-PL" sz="1000" dirty="0" err="1"/>
              <a:t>Balczunas</a:t>
            </a:r>
            <a:r>
              <a:rPr lang="pl-PL" sz="1000" dirty="0"/>
              <a:t>, na podstawie podręcznika: E. Gniewek, P. Machnikowski, Zarys prawa cywilnego</a:t>
            </a:r>
          </a:p>
          <a:p>
            <a:pPr algn="ctr"/>
            <a:r>
              <a:rPr lang="pl-PL" sz="1000" dirty="0"/>
              <a:t>Semestr zimowy 2017/2018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C834F1D-8988-40A6-BC34-4B23F257D8C2}"/>
              </a:ext>
            </a:extLst>
          </p:cNvPr>
          <p:cNvSpPr/>
          <p:nvPr/>
        </p:nvSpPr>
        <p:spPr>
          <a:xfrm>
            <a:off x="-33558" y="1542497"/>
            <a:ext cx="93121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Administracja - II rok studiów stacjonarnych I stopnia</a:t>
            </a:r>
          </a:p>
          <a:p>
            <a:pPr algn="ctr"/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ćwiczenia</a:t>
            </a:r>
          </a:p>
        </p:txBody>
      </p:sp>
    </p:spTree>
    <p:extLst>
      <p:ext uri="{BB962C8B-B14F-4D97-AF65-F5344CB8AC3E}">
        <p14:creationId xmlns:p14="http://schemas.microsoft.com/office/powerpoint/2010/main" val="141523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1742</TotalTime>
  <Words>267</Words>
  <Application>Microsoft Office PowerPoint</Application>
  <PresentationFormat>Pokaz na ekranie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Kierownictwo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Balczunas</dc:creator>
  <cp:lastModifiedBy>kbalczunas</cp:lastModifiedBy>
  <cp:revision>78</cp:revision>
  <dcterms:created xsi:type="dcterms:W3CDTF">2014-03-02T14:19:56Z</dcterms:created>
  <dcterms:modified xsi:type="dcterms:W3CDTF">2017-10-15T16:03:25Z</dcterms:modified>
</cp:coreProperties>
</file>