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80" r:id="rId2"/>
    <p:sldId id="258" r:id="rId3"/>
    <p:sldId id="284" r:id="rId4"/>
    <p:sldId id="285" r:id="rId5"/>
    <p:sldId id="281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51" autoAdjust="0"/>
  </p:normalViewPr>
  <p:slideViewPr>
    <p:cSldViewPr>
      <p:cViewPr varScale="1">
        <p:scale>
          <a:sx n="57" d="100"/>
          <a:sy n="57" d="100"/>
        </p:scale>
        <p:origin x="154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07654-1D0A-4E63-9146-1B341A6E0D90}" type="datetimeFigureOut">
              <a:rPr lang="pl-PL" smtClean="0"/>
              <a:t>06.12.2017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526C9-CED1-4413-AC74-3947A401EB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700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26C9-CED1-4413-AC74-3947A401EB1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964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Forma i sposób zaliczenia</a:t>
            </a:r>
            <a:r>
              <a:rPr lang="pl-PL" baseline="0" dirty="0"/>
              <a:t> przeczytam z odrębnej kartki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26C9-CED1-4413-AC74-3947A401EB1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8587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Forma i sposób zaliczenia</a:t>
            </a:r>
            <a:r>
              <a:rPr lang="pl-PL" baseline="0" dirty="0"/>
              <a:t> przeczytam z odrębnej kartki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26C9-CED1-4413-AC74-3947A401EB1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3536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Forma i sposób zaliczenia</a:t>
            </a:r>
            <a:r>
              <a:rPr lang="pl-PL" baseline="0" dirty="0"/>
              <a:t> przeczytam z odrębnej kartki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26C9-CED1-4413-AC74-3947A401EB1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1304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26C9-CED1-4413-AC74-3947A401EB1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589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CF2F-C7C1-4312-80B0-FAC9C824CE08}" type="datetime1">
              <a:rPr lang="pl-PL" smtClean="0"/>
              <a:t>06.12.2017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F861-EFE0-415A-A67B-CC206353C6B4}" type="datetime1">
              <a:rPr lang="pl-PL" smtClean="0"/>
              <a:t>06.12.2017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3563-044D-4AAC-99BE-1A890157ED63}" type="datetime1">
              <a:rPr lang="pl-PL" smtClean="0"/>
              <a:t>06.12.2017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D9F2-6E9B-4040-99AF-45365B74FEFE}" type="datetime1">
              <a:rPr lang="pl-PL" smtClean="0"/>
              <a:t>06.12.2017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7E85-72EC-401B-80E9-708B12175B0A}" type="datetime1">
              <a:rPr lang="pl-PL" smtClean="0"/>
              <a:t>06.12.2017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3FF2-8B81-4445-B710-F0A17316685A}" type="datetime1">
              <a:rPr lang="pl-PL" smtClean="0"/>
              <a:t>06.12.2017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CD7D-E20A-4B7C-8698-DE6DB25B41B0}" type="datetime1">
              <a:rPr lang="pl-PL" smtClean="0"/>
              <a:t>06.12.2017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141A-E4C8-43D4-A9AB-A2506206D40F}" type="datetime1">
              <a:rPr lang="pl-PL" smtClean="0"/>
              <a:t>06.12.2017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507D-BB2F-4EA0-B355-2C449C0DBD88}" type="datetime1">
              <a:rPr lang="pl-PL" smtClean="0"/>
              <a:t>06.12.2017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4267-09E3-4FBB-B866-E8F110E6A245}" type="datetime1">
              <a:rPr lang="pl-PL" smtClean="0"/>
              <a:t>06.12.2017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A7AD-A80C-4F4A-8DE2-618DAE9C3DFD}" type="datetime1">
              <a:rPr lang="pl-PL" smtClean="0"/>
              <a:t>06.12.2017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54EEDC-4685-4E43-B25C-8A6D38C74E52}" type="datetime1">
              <a:rPr lang="pl-PL" smtClean="0"/>
              <a:t>06.12.2017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1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90663" y="836712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Podstawy prawa cywilnego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07504" y="3606178"/>
            <a:ext cx="9171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ZASTAW I HIPOTEKA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12"/>
          </p:nvPr>
        </p:nvSpPr>
        <p:spPr>
          <a:xfrm>
            <a:off x="707368" y="6105498"/>
            <a:ext cx="7729259" cy="648072"/>
          </a:xfrm>
        </p:spPr>
        <p:txBody>
          <a:bodyPr/>
          <a:lstStyle/>
          <a:p>
            <a:pPr algn="ctr"/>
            <a:r>
              <a:rPr lang="pl-PL" sz="1000" dirty="0"/>
              <a:t>Podstawy prawa cywilnego – ćwiczenia</a:t>
            </a:r>
          </a:p>
          <a:p>
            <a:pPr algn="ctr"/>
            <a:r>
              <a:rPr lang="pl-PL" sz="1000" dirty="0"/>
              <a:t>Opracowanie Krzysztof </a:t>
            </a:r>
            <a:r>
              <a:rPr lang="pl-PL" sz="1000" dirty="0" err="1"/>
              <a:t>Balczunas</a:t>
            </a:r>
            <a:r>
              <a:rPr lang="pl-PL" sz="1000" dirty="0"/>
              <a:t>, na podstawie podręcznika: E. Gniewek, P. Machnikowski, Zarys prawa cywilnego</a:t>
            </a:r>
          </a:p>
          <a:p>
            <a:pPr algn="ctr"/>
            <a:r>
              <a:rPr lang="pl-PL" sz="1000" dirty="0"/>
              <a:t>Semestr zimowy 2017/2018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6C834F1D-8988-40A6-BC34-4B23F257D8C2}"/>
              </a:ext>
            </a:extLst>
          </p:cNvPr>
          <p:cNvSpPr/>
          <p:nvPr/>
        </p:nvSpPr>
        <p:spPr>
          <a:xfrm>
            <a:off x="-33558" y="1542497"/>
            <a:ext cx="931216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Administracja - II rok studiów stacjonarnych I stopnia</a:t>
            </a:r>
          </a:p>
          <a:p>
            <a:pPr algn="ctr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ćwiczenia</a:t>
            </a:r>
          </a:p>
        </p:txBody>
      </p:sp>
    </p:spTree>
    <p:extLst>
      <p:ext uri="{BB962C8B-B14F-4D97-AF65-F5344CB8AC3E}">
        <p14:creationId xmlns:p14="http://schemas.microsoft.com/office/powerpoint/2010/main" val="1166467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2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79511" y="836712"/>
            <a:ext cx="878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Prawo zastawu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11362" y="1412776"/>
            <a:ext cx="875312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Istota i funkcja zastawu.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Powstanie zastawu: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umowny zastaw zwykły;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zastaw rejestrowy;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zastaw ustawowy;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zastaw skarbowy.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Przedmiot zastawu.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Treść prawa zastawu.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Wygaśnięcie zastawu.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12"/>
          </p:nvPr>
        </p:nvSpPr>
        <p:spPr>
          <a:xfrm>
            <a:off x="707368" y="6105498"/>
            <a:ext cx="7729259" cy="648072"/>
          </a:xfrm>
        </p:spPr>
        <p:txBody>
          <a:bodyPr/>
          <a:lstStyle/>
          <a:p>
            <a:pPr algn="ctr"/>
            <a:r>
              <a:rPr lang="pl-PL" sz="1000" dirty="0"/>
              <a:t>Podstawy prawa cywilnego – ćwiczenia</a:t>
            </a:r>
          </a:p>
          <a:p>
            <a:pPr algn="ctr"/>
            <a:r>
              <a:rPr lang="pl-PL" sz="1000" dirty="0"/>
              <a:t>Opracowanie Krzysztof </a:t>
            </a:r>
            <a:r>
              <a:rPr lang="pl-PL" sz="1000" dirty="0" err="1"/>
              <a:t>Balczunas</a:t>
            </a:r>
            <a:r>
              <a:rPr lang="pl-PL" sz="1000" dirty="0"/>
              <a:t>, na podstawie podręcznika: E. Gniewek, P. Machnikowski, Zarys prawa cywilnego</a:t>
            </a:r>
          </a:p>
          <a:p>
            <a:pPr algn="ctr"/>
            <a:r>
              <a:rPr lang="pl-PL" sz="1000" dirty="0"/>
              <a:t>Semestr zimowy 2017/2018</a:t>
            </a:r>
          </a:p>
        </p:txBody>
      </p:sp>
    </p:spTree>
    <p:extLst>
      <p:ext uri="{BB962C8B-B14F-4D97-AF65-F5344CB8AC3E}">
        <p14:creationId xmlns:p14="http://schemas.microsoft.com/office/powerpoint/2010/main" val="123683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3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79511" y="836712"/>
            <a:ext cx="878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Hipoteka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11362" y="1412776"/>
            <a:ext cx="875312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Istota i funkcja hipoteki.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Powstanie hipoteki: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hipoteka umowna;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>
                <a:latin typeface="Arial" panose="020B0604020202020204" pitchFamily="34" charset="0"/>
                <a:cs typeface="Arial" panose="020B0604020202020204" pitchFamily="34" charset="0"/>
              </a:rPr>
              <a:t>hipoteka przymusowa.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Przedmiot hipoteki: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hipoteka na nieruchomości;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hipoteka łączna;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hipoteka na udziale we współwłasności;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hipoteka na użytkowaniu wieczystym;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hipoteka na spółdzielczym własnościowym prawie do lokalu;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Hipoteka na wierzytelności zabezpieczonej hipoteką (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subintabulat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12"/>
          </p:nvPr>
        </p:nvSpPr>
        <p:spPr>
          <a:xfrm>
            <a:off x="707368" y="6105498"/>
            <a:ext cx="7729259" cy="648072"/>
          </a:xfrm>
        </p:spPr>
        <p:txBody>
          <a:bodyPr/>
          <a:lstStyle/>
          <a:p>
            <a:pPr algn="ctr"/>
            <a:r>
              <a:rPr lang="pl-PL" sz="1000" dirty="0"/>
              <a:t>Podstawy prawa cywilnego – ćwiczenia</a:t>
            </a:r>
          </a:p>
          <a:p>
            <a:pPr algn="ctr"/>
            <a:r>
              <a:rPr lang="pl-PL" sz="1000" dirty="0"/>
              <a:t>Opracowanie Krzysztof </a:t>
            </a:r>
            <a:r>
              <a:rPr lang="pl-PL" sz="1000" dirty="0" err="1"/>
              <a:t>Balczunas</a:t>
            </a:r>
            <a:r>
              <a:rPr lang="pl-PL" sz="1000" dirty="0"/>
              <a:t>, na podstawie podręcznika: E. Gniewek, P. Machnikowski, Zarys prawa cywilnego</a:t>
            </a:r>
          </a:p>
          <a:p>
            <a:pPr algn="ctr"/>
            <a:r>
              <a:rPr lang="pl-PL" sz="1000" dirty="0"/>
              <a:t>Semestr zimowy 2017/2018</a:t>
            </a:r>
          </a:p>
        </p:txBody>
      </p:sp>
    </p:spTree>
    <p:extLst>
      <p:ext uri="{BB962C8B-B14F-4D97-AF65-F5344CB8AC3E}">
        <p14:creationId xmlns:p14="http://schemas.microsoft.com/office/powerpoint/2010/main" val="1631125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4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79511" y="836712"/>
            <a:ext cx="878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Hipoteka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11362" y="1412776"/>
            <a:ext cx="87531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Wierzytelności zabezpieczone hipoteką: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istniejące i przyszłe wierzytelności pieniężne;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wielość wierzytelności;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wielość wierzytelności różnych podmiotów.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Treść hipoteki.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Tryb zaspokojenia wierzytelności hipotecznej.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Wygaśnięcie hipoteki.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12"/>
          </p:nvPr>
        </p:nvSpPr>
        <p:spPr>
          <a:xfrm>
            <a:off x="707368" y="6105498"/>
            <a:ext cx="7729259" cy="648072"/>
          </a:xfrm>
        </p:spPr>
        <p:txBody>
          <a:bodyPr/>
          <a:lstStyle/>
          <a:p>
            <a:pPr algn="ctr"/>
            <a:r>
              <a:rPr lang="pl-PL" sz="1000" dirty="0"/>
              <a:t>Podstawy prawa cywilnego – ćwiczenia</a:t>
            </a:r>
          </a:p>
          <a:p>
            <a:pPr algn="ctr"/>
            <a:r>
              <a:rPr lang="pl-PL" sz="1000" dirty="0"/>
              <a:t>Opracowanie Krzysztof </a:t>
            </a:r>
            <a:r>
              <a:rPr lang="pl-PL" sz="1000" dirty="0" err="1"/>
              <a:t>Balczunas</a:t>
            </a:r>
            <a:r>
              <a:rPr lang="pl-PL" sz="1000" dirty="0"/>
              <a:t>, na podstawie podręcznika: E. Gniewek, P. Machnikowski, Zarys prawa cywilnego</a:t>
            </a:r>
          </a:p>
          <a:p>
            <a:pPr algn="ctr"/>
            <a:r>
              <a:rPr lang="pl-PL" sz="1000" dirty="0"/>
              <a:t>Semestr zimowy 2017/2018</a:t>
            </a:r>
          </a:p>
        </p:txBody>
      </p:sp>
    </p:spTree>
    <p:extLst>
      <p:ext uri="{BB962C8B-B14F-4D97-AF65-F5344CB8AC3E}">
        <p14:creationId xmlns:p14="http://schemas.microsoft.com/office/powerpoint/2010/main" val="29325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5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90663" y="836712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Podstawy prawa cywilnego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25482" y="3606178"/>
            <a:ext cx="8753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DZIĘKUJĘ ZA UWAGĘ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12"/>
          </p:nvPr>
        </p:nvSpPr>
        <p:spPr>
          <a:xfrm>
            <a:off x="707368" y="6105498"/>
            <a:ext cx="7729259" cy="648072"/>
          </a:xfrm>
        </p:spPr>
        <p:txBody>
          <a:bodyPr/>
          <a:lstStyle/>
          <a:p>
            <a:pPr algn="ctr"/>
            <a:r>
              <a:rPr lang="pl-PL" sz="1000" dirty="0"/>
              <a:t>Podstawy prawa cywilnego – ćwiczenia</a:t>
            </a:r>
          </a:p>
          <a:p>
            <a:pPr algn="ctr"/>
            <a:r>
              <a:rPr lang="pl-PL" sz="1000" dirty="0"/>
              <a:t>Opracowanie Krzysztof </a:t>
            </a:r>
            <a:r>
              <a:rPr lang="pl-PL" sz="1000" dirty="0" err="1"/>
              <a:t>Balczunas</a:t>
            </a:r>
            <a:r>
              <a:rPr lang="pl-PL" sz="1000" dirty="0"/>
              <a:t>, na podstawie podręcznika: E. Gniewek, P. Machnikowski, Zarys prawa cywilnego</a:t>
            </a:r>
          </a:p>
          <a:p>
            <a:pPr algn="ctr"/>
            <a:r>
              <a:rPr lang="pl-PL" sz="1000" dirty="0"/>
              <a:t>Semestr zimowy 2017/2018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6C834F1D-8988-40A6-BC34-4B23F257D8C2}"/>
              </a:ext>
            </a:extLst>
          </p:cNvPr>
          <p:cNvSpPr/>
          <p:nvPr/>
        </p:nvSpPr>
        <p:spPr>
          <a:xfrm>
            <a:off x="-33558" y="1542497"/>
            <a:ext cx="931216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Administracja - II rok studiów stacjonarnych I stopnia</a:t>
            </a:r>
          </a:p>
          <a:p>
            <a:pPr algn="ctr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ćwiczenia</a:t>
            </a:r>
          </a:p>
        </p:txBody>
      </p:sp>
    </p:spTree>
    <p:extLst>
      <p:ext uri="{BB962C8B-B14F-4D97-AF65-F5344CB8AC3E}">
        <p14:creationId xmlns:p14="http://schemas.microsoft.com/office/powerpoint/2010/main" val="1415234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2306</TotalTime>
  <Words>314</Words>
  <Application>Microsoft Office PowerPoint</Application>
  <PresentationFormat>Pokaz na ekranie (4:3)</PresentationFormat>
  <Paragraphs>75</Paragraphs>
  <Slides>5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Courier New</vt:lpstr>
      <vt:lpstr>Palatino Linotype</vt:lpstr>
      <vt:lpstr>Kierownictwo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Krzysztof Balczunas</dc:creator>
  <cp:lastModifiedBy>kbalczunas</cp:lastModifiedBy>
  <cp:revision>88</cp:revision>
  <dcterms:created xsi:type="dcterms:W3CDTF">2014-03-02T14:19:56Z</dcterms:created>
  <dcterms:modified xsi:type="dcterms:W3CDTF">2017-12-06T15:58:11Z</dcterms:modified>
</cp:coreProperties>
</file>