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4" r:id="rId19"/>
    <p:sldId id="273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075729-3F2F-481A-B724-FDEBCDF23B6E}" type="datetimeFigureOut">
              <a:rPr lang="pl-PL" smtClean="0"/>
              <a:pPr/>
              <a:t>2014-10-20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4297418-CA46-4739-A916-BCE5D7F848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075729-3F2F-481A-B724-FDEBCDF23B6E}" type="datetimeFigureOut">
              <a:rPr lang="pl-PL" smtClean="0"/>
              <a:pPr/>
              <a:t>2014-10-20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97418-CA46-4739-A916-BCE5D7F848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075729-3F2F-481A-B724-FDEBCDF23B6E}" type="datetimeFigureOut">
              <a:rPr lang="pl-PL" smtClean="0"/>
              <a:pPr/>
              <a:t>2014-10-20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97418-CA46-4739-A916-BCE5D7F848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075729-3F2F-481A-B724-FDEBCDF23B6E}" type="datetimeFigureOut">
              <a:rPr lang="pl-PL" smtClean="0"/>
              <a:pPr/>
              <a:t>2014-10-20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97418-CA46-4739-A916-BCE5D7F8481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075729-3F2F-481A-B724-FDEBCDF23B6E}" type="datetimeFigureOut">
              <a:rPr lang="pl-PL" smtClean="0"/>
              <a:pPr/>
              <a:t>2014-10-20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97418-CA46-4739-A916-BCE5D7F8481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075729-3F2F-481A-B724-FDEBCDF23B6E}" type="datetimeFigureOut">
              <a:rPr lang="pl-PL" smtClean="0"/>
              <a:pPr/>
              <a:t>2014-10-20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97418-CA46-4739-A916-BCE5D7F8481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075729-3F2F-481A-B724-FDEBCDF23B6E}" type="datetimeFigureOut">
              <a:rPr lang="pl-PL" smtClean="0"/>
              <a:pPr/>
              <a:t>2014-10-20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97418-CA46-4739-A916-BCE5D7F848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075729-3F2F-481A-B724-FDEBCDF23B6E}" type="datetimeFigureOut">
              <a:rPr lang="pl-PL" smtClean="0"/>
              <a:pPr/>
              <a:t>2014-10-20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97418-CA46-4739-A916-BCE5D7F8481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075729-3F2F-481A-B724-FDEBCDF23B6E}" type="datetimeFigureOut">
              <a:rPr lang="pl-PL" smtClean="0"/>
              <a:pPr/>
              <a:t>2014-10-20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97418-CA46-4739-A916-BCE5D7F848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7075729-3F2F-481A-B724-FDEBCDF23B6E}" type="datetimeFigureOut">
              <a:rPr lang="pl-PL" smtClean="0"/>
              <a:pPr/>
              <a:t>2014-10-20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97418-CA46-4739-A916-BCE5D7F848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075729-3F2F-481A-B724-FDEBCDF23B6E}" type="datetimeFigureOut">
              <a:rPr lang="pl-PL" smtClean="0"/>
              <a:pPr/>
              <a:t>2014-10-20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4297418-CA46-4739-A916-BCE5D7F8481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7075729-3F2F-481A-B724-FDEBCDF23B6E}" type="datetimeFigureOut">
              <a:rPr lang="pl-PL" smtClean="0"/>
              <a:pPr/>
              <a:t>2014-10-20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4297418-CA46-4739-A916-BCE5D7F8481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STOSUNEK PRACY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dirty="0" smtClean="0"/>
              <a:t>Dr Jacek Borowicz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158297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l-PL" dirty="0" smtClean="0"/>
          </a:p>
          <a:p>
            <a:endParaRPr lang="pl-PL" dirty="0"/>
          </a:p>
          <a:p>
            <a:pPr marL="109728" indent="0" algn="ctr">
              <a:buNone/>
            </a:pPr>
            <a:r>
              <a:rPr lang="pl-PL" sz="4400" b="1" dirty="0"/>
              <a:t>CIĄGŁOŚĆ ŚWIADCZENIA </a:t>
            </a:r>
            <a:r>
              <a:rPr lang="pl-PL" sz="4400" b="1" dirty="0" smtClean="0"/>
              <a:t>PRACY/ZATRUDNIENIA</a:t>
            </a:r>
            <a:endParaRPr lang="pl-PL" sz="4400" b="1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– </a:t>
            </a:r>
            <a:br>
              <a:rPr lang="pl-PL" sz="2800" i="1" u="sng" dirty="0" smtClean="0"/>
            </a:br>
            <a:r>
              <a:rPr lang="pl-PL" sz="2800" i="1" u="sng" dirty="0" smtClean="0"/>
              <a:t>charakterystyka typologiczna</a:t>
            </a:r>
            <a:endParaRPr lang="pl-PL" sz="2800" i="1" u="sng" dirty="0"/>
          </a:p>
        </p:txBody>
      </p:sp>
    </p:spTree>
    <p:extLst>
      <p:ext uri="{BB962C8B-B14F-4D97-AF65-F5344CB8AC3E}">
        <p14:creationId xmlns="" xmlns:p14="http://schemas.microsoft.com/office/powerpoint/2010/main" val="3840266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l-PL" dirty="0" smtClean="0"/>
          </a:p>
          <a:p>
            <a:endParaRPr lang="pl-PL" dirty="0"/>
          </a:p>
          <a:p>
            <a:pPr marL="109728" indent="0" algn="ctr">
              <a:buNone/>
            </a:pPr>
            <a:r>
              <a:rPr lang="pl-PL" sz="4400" b="1" dirty="0" smtClean="0"/>
              <a:t>STOSUNEK PRAWNY STARANNEGO </a:t>
            </a:r>
            <a:r>
              <a:rPr lang="pl-PL" sz="4400" b="1" dirty="0"/>
              <a:t>DZIAŁANIA</a:t>
            </a:r>
          </a:p>
          <a:p>
            <a:pPr algn="ctr"/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– </a:t>
            </a:r>
            <a:br>
              <a:rPr lang="pl-PL" sz="2800" i="1" u="sng" dirty="0" smtClean="0"/>
            </a:br>
            <a:r>
              <a:rPr lang="pl-PL" sz="2800" i="1" u="sng" dirty="0" smtClean="0"/>
              <a:t>charakterystyka typologiczna</a:t>
            </a:r>
            <a:endParaRPr lang="pl-PL" sz="2800" i="1" u="sng" dirty="0"/>
          </a:p>
        </p:txBody>
      </p:sp>
    </p:spTree>
    <p:extLst>
      <p:ext uri="{BB962C8B-B14F-4D97-AF65-F5344CB8AC3E}">
        <p14:creationId xmlns="" xmlns:p14="http://schemas.microsoft.com/office/powerpoint/2010/main" val="3377494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sz="4400" b="1" dirty="0" smtClean="0"/>
              <a:t>PODPORZĄDKOWANIE PRACOWNIKA - PRACA POD KIEROWNICTWEM PRACODAWCY</a:t>
            </a:r>
            <a:endParaRPr lang="pl-PL" sz="4400" b="1" dirty="0"/>
          </a:p>
          <a:p>
            <a:pPr algn="ctr"/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– </a:t>
            </a:r>
            <a:br>
              <a:rPr lang="pl-PL" sz="2800" i="1" u="sng" dirty="0" smtClean="0"/>
            </a:br>
            <a:r>
              <a:rPr lang="pl-PL" sz="2800" i="1" u="sng" dirty="0" smtClean="0"/>
              <a:t>charakterystyka typologiczna</a:t>
            </a:r>
            <a:endParaRPr lang="pl-PL" sz="2800" i="1" u="sng" dirty="0"/>
          </a:p>
        </p:txBody>
      </p:sp>
    </p:spTree>
    <p:extLst>
      <p:ext uri="{BB962C8B-B14F-4D97-AF65-F5344CB8AC3E}">
        <p14:creationId xmlns="" xmlns:p14="http://schemas.microsoft.com/office/powerpoint/2010/main" val="3267046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sz="4400" b="1" dirty="0"/>
              <a:t>RYZYKO </a:t>
            </a:r>
            <a:r>
              <a:rPr lang="pl-PL" sz="4400" b="1" dirty="0" smtClean="0"/>
              <a:t>PRACODAWCY</a:t>
            </a:r>
          </a:p>
          <a:p>
            <a:pPr marL="109728" indent="0" algn="ctr">
              <a:buNone/>
            </a:pPr>
            <a:endParaRPr lang="pl-PL" sz="4400" b="1" dirty="0"/>
          </a:p>
          <a:p>
            <a:pPr algn="r"/>
            <a:r>
              <a:rPr lang="pl-PL" sz="4400" dirty="0" smtClean="0"/>
              <a:t>techniczno-organizacyjne</a:t>
            </a:r>
          </a:p>
          <a:p>
            <a:pPr algn="r"/>
            <a:r>
              <a:rPr lang="pl-PL" sz="4400" dirty="0" smtClean="0"/>
              <a:t> socjalne</a:t>
            </a:r>
          </a:p>
          <a:p>
            <a:pPr algn="r"/>
            <a:r>
              <a:rPr lang="pl-PL" sz="4400" dirty="0" smtClean="0"/>
              <a:t> osobowe</a:t>
            </a:r>
          </a:p>
          <a:p>
            <a:pPr algn="r"/>
            <a:r>
              <a:rPr lang="pl-PL" sz="4400" dirty="0" smtClean="0"/>
              <a:t>gospodarcze(?)</a:t>
            </a:r>
          </a:p>
          <a:p>
            <a:pPr algn="ctr"/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– </a:t>
            </a:r>
            <a:br>
              <a:rPr lang="pl-PL" sz="2800" i="1" u="sng" dirty="0" smtClean="0"/>
            </a:br>
            <a:r>
              <a:rPr lang="pl-PL" sz="2800" i="1" u="sng" dirty="0" smtClean="0"/>
              <a:t>charakterystyka typologiczna</a:t>
            </a:r>
            <a:endParaRPr lang="pl-PL" sz="2800" i="1" u="sng" dirty="0"/>
          </a:p>
        </p:txBody>
      </p:sp>
    </p:spTree>
    <p:extLst>
      <p:ext uri="{BB962C8B-B14F-4D97-AF65-F5344CB8AC3E}">
        <p14:creationId xmlns="" xmlns:p14="http://schemas.microsoft.com/office/powerpoint/2010/main" val="2215393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sz="3600" dirty="0" smtClean="0"/>
              <a:t>PROBLEM ZASTĘPOWANIA ZATRUDNIENIA PRACOWNICZEGO PRZEZ ZATRUDNIENIE CYWILNOPRAWNE I SAMOZATRUDNIENIE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 a zatrudnienie cywilnoprawne i </a:t>
            </a:r>
            <a:r>
              <a:rPr lang="pl-PL" sz="2800" i="1" u="sng" dirty="0" err="1" smtClean="0"/>
              <a:t>samozatrudnienie</a:t>
            </a:r>
            <a:endParaRPr lang="pl-PL" sz="2800" i="1" u="sng" dirty="0"/>
          </a:p>
        </p:txBody>
      </p:sp>
    </p:spTree>
    <p:extLst>
      <p:ext uri="{BB962C8B-B14F-4D97-AF65-F5344CB8AC3E}">
        <p14:creationId xmlns="" xmlns:p14="http://schemas.microsoft.com/office/powerpoint/2010/main" val="3943329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Przypadek 1. Dodatkowe godziny pracy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i="1" dirty="0" smtClean="0"/>
              <a:t>W związku z nagłym, korzystnym zamówieniem pracodawca zaproponował grupie pracowników zatrudnionych na umowy o pracę jako monterzy produktu X pozostanie po normalnych godzinach pracy i wykonanie dodatkowej partii produktu X. Podstawą tej dodatkowej pracy  i wypłaty wynagrodzeń za nią miała być umowa cywilnoprawna.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 a zatrudnienie cywilnoprawne i </a:t>
            </a:r>
            <a:r>
              <a:rPr lang="pl-PL" sz="2800" i="1" u="sng" dirty="0" err="1" smtClean="0"/>
              <a:t>samozatrudnienie</a:t>
            </a:r>
            <a:endParaRPr lang="pl-PL" sz="2800" i="1" u="sng" dirty="0"/>
          </a:p>
        </p:txBody>
      </p:sp>
    </p:spTree>
    <p:extLst>
      <p:ext uri="{BB962C8B-B14F-4D97-AF65-F5344CB8AC3E}">
        <p14:creationId xmlns="" xmlns:p14="http://schemas.microsoft.com/office/powerpoint/2010/main" val="2875926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Przypadek 2.  Zenona przedsiębiorca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i="1" dirty="0" smtClean="0"/>
              <a:t>Pracownik Zenon B. jest serwisantem maszyn wykorzystywanych u jego pracodawcy. Szef zaproponował mu, aby ten zgodził się na rozwiązanie umowy o pracę i założył własną firmę serwisująca takie maszyny. Z tą firmą pracodawca nawiąże umowę i Zenon, już jako przedsiębiorca, będzie dalej robił to samo, co do tej pory u swego byłego pracodawcy.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 a zatrudnienie cywilnoprawne i </a:t>
            </a:r>
            <a:r>
              <a:rPr lang="pl-PL" sz="2800" i="1" u="sng" dirty="0" err="1" smtClean="0"/>
              <a:t>samozatrudnienie</a:t>
            </a:r>
            <a:endParaRPr lang="pl-PL" sz="2800" i="1" u="sng" dirty="0"/>
          </a:p>
        </p:txBody>
      </p:sp>
    </p:spTree>
    <p:extLst>
      <p:ext uri="{BB962C8B-B14F-4D97-AF65-F5344CB8AC3E}">
        <p14:creationId xmlns="" xmlns:p14="http://schemas.microsoft.com/office/powerpoint/2010/main" val="27965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Rozwiązanie przypadków 1 i 2 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sz="4400" b="1" dirty="0" smtClean="0"/>
              <a:t>Art. 22 § 1</a:t>
            </a:r>
            <a:r>
              <a:rPr lang="pl-PL" sz="4400" b="1" baseline="30000" dirty="0" smtClean="0"/>
              <a:t>1</a:t>
            </a:r>
            <a:r>
              <a:rPr lang="pl-PL" sz="4400" b="1" dirty="0" smtClean="0"/>
              <a:t>. </a:t>
            </a:r>
            <a:r>
              <a:rPr lang="pl-PL" sz="4400" b="1" dirty="0" err="1" smtClean="0"/>
              <a:t>k.p</a:t>
            </a:r>
            <a:r>
              <a:rPr lang="pl-PL" sz="4400" b="1" dirty="0" smtClean="0"/>
              <a:t>.</a:t>
            </a:r>
            <a:endParaRPr lang="pl-PL" dirty="0" smtClean="0"/>
          </a:p>
          <a:p>
            <a:pPr marL="109728" indent="0" algn="ctr">
              <a:buNone/>
            </a:pPr>
            <a:endParaRPr lang="pl-PL" dirty="0"/>
          </a:p>
          <a:p>
            <a:endParaRPr lang="pl-PL" dirty="0" smtClean="0"/>
          </a:p>
          <a:p>
            <a:pPr marL="109728" indent="0" algn="ctr">
              <a:buNone/>
            </a:pPr>
            <a:endParaRPr lang="pl-PL" i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 a zatrudnienie cywilnoprawne i </a:t>
            </a:r>
            <a:r>
              <a:rPr lang="pl-PL" sz="2800" i="1" u="sng" dirty="0" err="1" smtClean="0"/>
              <a:t>samozatrudnienie</a:t>
            </a:r>
            <a:endParaRPr lang="pl-PL" sz="2800" i="1" u="sng" dirty="0"/>
          </a:p>
        </p:txBody>
      </p:sp>
    </p:spTree>
    <p:extLst>
      <p:ext uri="{BB962C8B-B14F-4D97-AF65-F5344CB8AC3E}">
        <p14:creationId xmlns="" xmlns:p14="http://schemas.microsoft.com/office/powerpoint/2010/main" val="14921150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Rozwiązanie przypadków 1 i 2 </a:t>
            </a:r>
          </a:p>
          <a:p>
            <a:pPr>
              <a:buNone/>
            </a:pPr>
            <a:endParaRPr lang="pl-PL" dirty="0" smtClean="0"/>
          </a:p>
          <a:p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  </a:t>
            </a:r>
            <a:r>
              <a:rPr lang="pl-PL" sz="4400" b="1" dirty="0" smtClean="0"/>
              <a:t>Art. 22 § 1</a:t>
            </a:r>
            <a:r>
              <a:rPr lang="pl-PL" sz="4400" b="1" baseline="30000" dirty="0" smtClean="0"/>
              <a:t>2</a:t>
            </a:r>
            <a:r>
              <a:rPr lang="pl-PL" sz="4400" b="1" dirty="0" smtClean="0"/>
              <a:t>. </a:t>
            </a:r>
            <a:r>
              <a:rPr lang="pl-PL" sz="4400" b="1" dirty="0" err="1" smtClean="0"/>
              <a:t>k.p</a:t>
            </a:r>
            <a:r>
              <a:rPr lang="pl-PL" sz="4400" b="1" dirty="0" smtClean="0"/>
              <a:t>. </a:t>
            </a:r>
            <a:endParaRPr lang="pl-PL" sz="4400" b="1" i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 a zatrudnienie cywilnoprawne i </a:t>
            </a:r>
            <a:r>
              <a:rPr lang="pl-PL" sz="2800" i="1" u="sng" dirty="0" err="1" smtClean="0"/>
              <a:t>samozatrudnienie</a:t>
            </a:r>
            <a:endParaRPr lang="pl-PL" sz="2800" i="1" u="sng" dirty="0"/>
          </a:p>
        </p:txBody>
      </p:sp>
    </p:spTree>
    <p:extLst>
      <p:ext uri="{BB962C8B-B14F-4D97-AF65-F5344CB8AC3E}">
        <p14:creationId xmlns="" xmlns:p14="http://schemas.microsoft.com/office/powerpoint/2010/main" val="10086634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i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 a zatrudnienie cywilnoprawne</a:t>
            </a:r>
            <a:endParaRPr lang="pl-PL" sz="2800" i="1" u="sng" dirty="0"/>
          </a:p>
        </p:txBody>
      </p:sp>
    </p:spTree>
    <p:extLst>
      <p:ext uri="{BB962C8B-B14F-4D97-AF65-F5344CB8AC3E}">
        <p14:creationId xmlns="" xmlns:p14="http://schemas.microsoft.com/office/powerpoint/2010/main" val="2210669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 smtClean="0"/>
          </a:p>
          <a:p>
            <a:endParaRPr lang="pl-PL" b="1" dirty="0"/>
          </a:p>
          <a:p>
            <a:endParaRPr lang="pl-PL" b="1" dirty="0" smtClean="0"/>
          </a:p>
          <a:p>
            <a:pPr marL="109728" indent="0" algn="ctr">
              <a:buNone/>
            </a:pPr>
            <a:r>
              <a:rPr lang="pl-PL" sz="4400" b="1" dirty="0" smtClean="0"/>
              <a:t>Art</a:t>
            </a:r>
            <a:r>
              <a:rPr lang="pl-PL" sz="4400" b="1" dirty="0"/>
              <a:t>. 22. </a:t>
            </a:r>
            <a:r>
              <a:rPr lang="pl-PL" sz="4400" dirty="0"/>
              <a:t>§ 1. </a:t>
            </a:r>
            <a:r>
              <a:rPr lang="pl-PL" sz="4400" dirty="0" smtClean="0"/>
              <a:t>kodeksu pracy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- definicja</a:t>
            </a:r>
            <a:endParaRPr lang="pl-PL" sz="2800" i="1" u="sng" dirty="0"/>
          </a:p>
        </p:txBody>
      </p:sp>
    </p:spTree>
    <p:extLst>
      <p:ext uri="{BB962C8B-B14F-4D97-AF65-F5344CB8AC3E}">
        <p14:creationId xmlns="" xmlns:p14="http://schemas.microsoft.com/office/powerpoint/2010/main" val="275207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 smtClean="0"/>
          </a:p>
          <a:p>
            <a:endParaRPr lang="pl-PL" b="1" dirty="0"/>
          </a:p>
          <a:p>
            <a:pPr marL="109728" indent="0" algn="ctr">
              <a:buNone/>
            </a:pPr>
            <a:r>
              <a:rPr lang="pl-PL" sz="3200" b="1" dirty="0" smtClean="0"/>
              <a:t>prawa</a:t>
            </a:r>
          </a:p>
          <a:p>
            <a:pPr marL="109728" indent="0" algn="ctr">
              <a:buNone/>
            </a:pPr>
            <a:r>
              <a:rPr lang="pl-PL" sz="3200" b="1" dirty="0" smtClean="0"/>
              <a:t>Pracownik</a:t>
            </a:r>
            <a:r>
              <a:rPr lang="pl-PL" sz="3200" dirty="0" smtClean="0"/>
              <a:t>              </a:t>
            </a:r>
            <a:r>
              <a:rPr lang="pl-PL" sz="3200" b="1" dirty="0" smtClean="0"/>
              <a:t>i</a:t>
            </a:r>
            <a:r>
              <a:rPr lang="pl-PL" sz="3200" dirty="0" smtClean="0"/>
              <a:t>            </a:t>
            </a:r>
            <a:r>
              <a:rPr lang="pl-PL" sz="3200" b="1" dirty="0" smtClean="0"/>
              <a:t>Pracodawca</a:t>
            </a:r>
          </a:p>
          <a:p>
            <a:pPr marL="109728" indent="0" algn="ctr">
              <a:buNone/>
            </a:pPr>
            <a:r>
              <a:rPr lang="pl-PL" sz="3200" b="1" dirty="0" smtClean="0"/>
              <a:t>obowiązki</a:t>
            </a:r>
            <a:endParaRPr lang="pl-PL" sz="3200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- definicja</a:t>
            </a:r>
            <a:endParaRPr lang="pl-PL" sz="2800" i="1" u="sng" dirty="0"/>
          </a:p>
        </p:txBody>
      </p:sp>
      <p:sp>
        <p:nvSpPr>
          <p:cNvPr id="4" name="Strzałka w prawo 3"/>
          <p:cNvSpPr/>
          <p:nvPr/>
        </p:nvSpPr>
        <p:spPr>
          <a:xfrm>
            <a:off x="2915816" y="3140968"/>
            <a:ext cx="122413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prawo 5"/>
          <p:cNvSpPr/>
          <p:nvPr/>
        </p:nvSpPr>
        <p:spPr>
          <a:xfrm rot="10800000">
            <a:off x="5220072" y="3140967"/>
            <a:ext cx="86409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Elipsa 6"/>
          <p:cNvSpPr/>
          <p:nvPr/>
        </p:nvSpPr>
        <p:spPr>
          <a:xfrm>
            <a:off x="3491880" y="2204864"/>
            <a:ext cx="2304256" cy="22322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27463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l-PL" b="1" dirty="0" smtClean="0"/>
          </a:p>
          <a:p>
            <a:pPr marL="109728" indent="0">
              <a:buNone/>
            </a:pPr>
            <a:r>
              <a:rPr lang="pl-PL" b="1" dirty="0" smtClean="0"/>
              <a:t>Pracownik </a:t>
            </a:r>
            <a:r>
              <a:rPr lang="pl-PL" b="1" dirty="0"/>
              <a:t>zobowiązuje się </a:t>
            </a:r>
            <a:r>
              <a:rPr lang="pl-PL" b="1" dirty="0" smtClean="0"/>
              <a:t>do:</a:t>
            </a:r>
          </a:p>
          <a:p>
            <a:pPr marL="109728" indent="0">
              <a:buNone/>
            </a:pPr>
            <a:endParaRPr lang="pl-PL" dirty="0"/>
          </a:p>
          <a:p>
            <a:pPr algn="r"/>
            <a:r>
              <a:rPr lang="pl-PL" dirty="0" smtClean="0"/>
              <a:t>wykonywania </a:t>
            </a:r>
            <a:r>
              <a:rPr lang="pl-PL" dirty="0"/>
              <a:t>pracy określonego rodzaju </a:t>
            </a:r>
            <a:endParaRPr lang="pl-PL" dirty="0" smtClean="0"/>
          </a:p>
          <a:p>
            <a:pPr algn="r"/>
            <a:r>
              <a:rPr lang="pl-PL" dirty="0" smtClean="0"/>
              <a:t>na </a:t>
            </a:r>
            <a:r>
              <a:rPr lang="pl-PL" dirty="0"/>
              <a:t>rzecz pracodawcy </a:t>
            </a:r>
            <a:r>
              <a:rPr lang="pl-PL" dirty="0" smtClean="0"/>
              <a:t>i</a:t>
            </a:r>
          </a:p>
          <a:p>
            <a:pPr algn="r"/>
            <a:r>
              <a:rPr lang="pl-PL" dirty="0" smtClean="0"/>
              <a:t> </a:t>
            </a:r>
            <a:r>
              <a:rPr lang="pl-PL" dirty="0"/>
              <a:t>pod jego kierownictwem oraz </a:t>
            </a:r>
            <a:endParaRPr lang="pl-PL" dirty="0" smtClean="0"/>
          </a:p>
          <a:p>
            <a:pPr algn="r"/>
            <a:r>
              <a:rPr lang="pl-PL" dirty="0" smtClean="0"/>
              <a:t>w </a:t>
            </a:r>
            <a:r>
              <a:rPr lang="pl-PL" dirty="0"/>
              <a:t>miejscu i czasie wyznaczonym przez </a:t>
            </a:r>
            <a:r>
              <a:rPr lang="pl-PL" dirty="0" smtClean="0"/>
              <a:t>pracodawcę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- definicja</a:t>
            </a:r>
            <a:endParaRPr lang="pl-PL" sz="2800" i="1" u="sng" dirty="0"/>
          </a:p>
        </p:txBody>
      </p:sp>
    </p:spTree>
    <p:extLst>
      <p:ext uri="{BB962C8B-B14F-4D97-AF65-F5344CB8AC3E}">
        <p14:creationId xmlns="" xmlns:p14="http://schemas.microsoft.com/office/powerpoint/2010/main" val="2321305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marL="109728" indent="0">
              <a:buNone/>
            </a:pPr>
            <a:r>
              <a:rPr lang="pl-PL" b="1" dirty="0" smtClean="0"/>
              <a:t>Pracodawca </a:t>
            </a:r>
            <a:r>
              <a:rPr lang="pl-PL" b="1" dirty="0"/>
              <a:t>zobowiązuje się </a:t>
            </a:r>
            <a:r>
              <a:rPr lang="pl-PL" b="1" dirty="0" smtClean="0"/>
              <a:t>do:</a:t>
            </a:r>
          </a:p>
          <a:p>
            <a:endParaRPr lang="pl-PL" dirty="0"/>
          </a:p>
          <a:p>
            <a:pPr algn="r"/>
            <a:r>
              <a:rPr lang="pl-PL" dirty="0" smtClean="0"/>
              <a:t>zatrudniania </a:t>
            </a:r>
            <a:r>
              <a:rPr lang="pl-PL" dirty="0"/>
              <a:t>pracownika </a:t>
            </a:r>
            <a:endParaRPr lang="pl-PL" dirty="0" smtClean="0"/>
          </a:p>
          <a:p>
            <a:pPr algn="r"/>
            <a:r>
              <a:rPr lang="pl-PL" dirty="0" smtClean="0"/>
              <a:t>za </a:t>
            </a:r>
            <a:r>
              <a:rPr lang="pl-PL" dirty="0"/>
              <a:t>wynagrodzeniem.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- definicja</a:t>
            </a:r>
            <a:endParaRPr lang="pl-PL" sz="2800" i="1" u="sng" dirty="0"/>
          </a:p>
        </p:txBody>
      </p:sp>
    </p:spTree>
    <p:extLst>
      <p:ext uri="{BB962C8B-B14F-4D97-AF65-F5344CB8AC3E}">
        <p14:creationId xmlns="" xmlns:p14="http://schemas.microsoft.com/office/powerpoint/2010/main" val="4035414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PRACOWNIK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PRACODAWCA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i="1" u="sng" dirty="0" smtClean="0"/>
              <a:t>Zobowiązaniowy stosunek pracy</a:t>
            </a:r>
            <a:endParaRPr lang="pl-PL" i="1" u="sng" dirty="0"/>
          </a:p>
        </p:txBody>
      </p:sp>
      <p:sp>
        <p:nvSpPr>
          <p:cNvPr id="4" name="Strzałka zakrzywiona w prawo 3"/>
          <p:cNvSpPr/>
          <p:nvPr/>
        </p:nvSpPr>
        <p:spPr>
          <a:xfrm>
            <a:off x="827584" y="2492896"/>
            <a:ext cx="2520280" cy="2664296"/>
          </a:xfrm>
          <a:prstGeom prst="curvedRightArrow">
            <a:avLst>
              <a:gd name="adj1" fmla="val 25000"/>
              <a:gd name="adj2" fmla="val 52857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6" name="Strzałka zakrzywiona w górę 5"/>
          <p:cNvSpPr/>
          <p:nvPr/>
        </p:nvSpPr>
        <p:spPr>
          <a:xfrm rot="16200000">
            <a:off x="5562110" y="2582906"/>
            <a:ext cx="2880320" cy="212423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4819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l-PL" dirty="0" smtClean="0"/>
          </a:p>
          <a:p>
            <a:endParaRPr lang="pl-PL" dirty="0"/>
          </a:p>
          <a:p>
            <a:pPr marL="109728" indent="0" algn="ctr">
              <a:buNone/>
            </a:pPr>
            <a:r>
              <a:rPr lang="pl-PL" sz="4400" b="1" dirty="0" smtClean="0"/>
              <a:t>DOBROWOLNOŚĆ</a:t>
            </a:r>
            <a:endParaRPr lang="pl-PL" sz="4400" b="1" dirty="0"/>
          </a:p>
          <a:p>
            <a:pPr algn="ctr"/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– </a:t>
            </a:r>
            <a:br>
              <a:rPr lang="pl-PL" sz="2800" i="1" u="sng" dirty="0" smtClean="0"/>
            </a:br>
            <a:r>
              <a:rPr lang="pl-PL" sz="2800" i="1" u="sng" dirty="0" smtClean="0"/>
              <a:t>charakterystyka typologiczna</a:t>
            </a:r>
            <a:endParaRPr lang="pl-PL" sz="2800" i="1" u="sng" dirty="0"/>
          </a:p>
        </p:txBody>
      </p:sp>
    </p:spTree>
    <p:extLst>
      <p:ext uri="{BB962C8B-B14F-4D97-AF65-F5344CB8AC3E}">
        <p14:creationId xmlns="" xmlns:p14="http://schemas.microsoft.com/office/powerpoint/2010/main" val="1759931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l-PL" dirty="0" smtClean="0"/>
          </a:p>
          <a:p>
            <a:endParaRPr lang="pl-PL" dirty="0"/>
          </a:p>
          <a:p>
            <a:pPr marL="109728" indent="0" algn="ctr">
              <a:buNone/>
            </a:pPr>
            <a:r>
              <a:rPr lang="pl-PL" sz="4400" b="1" dirty="0" smtClean="0"/>
              <a:t>OSOBISTY </a:t>
            </a:r>
            <a:r>
              <a:rPr lang="pl-PL" sz="4400" b="1" dirty="0"/>
              <a:t>CHARAKTER</a:t>
            </a:r>
          </a:p>
          <a:p>
            <a:pPr algn="ctr"/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– </a:t>
            </a:r>
            <a:br>
              <a:rPr lang="pl-PL" sz="2800" i="1" u="sng" dirty="0" smtClean="0"/>
            </a:br>
            <a:r>
              <a:rPr lang="pl-PL" sz="2800" i="1" u="sng" dirty="0" smtClean="0"/>
              <a:t>charakterystyka typologiczna</a:t>
            </a:r>
            <a:endParaRPr lang="pl-PL" sz="2800" i="1" u="sng" dirty="0"/>
          </a:p>
        </p:txBody>
      </p:sp>
    </p:spTree>
    <p:extLst>
      <p:ext uri="{BB962C8B-B14F-4D97-AF65-F5344CB8AC3E}">
        <p14:creationId xmlns="" xmlns:p14="http://schemas.microsoft.com/office/powerpoint/2010/main" val="2099643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l-PL" dirty="0" smtClean="0"/>
          </a:p>
          <a:p>
            <a:endParaRPr lang="pl-PL" dirty="0"/>
          </a:p>
          <a:p>
            <a:pPr marL="109728" indent="0" algn="ctr">
              <a:buNone/>
            </a:pPr>
            <a:r>
              <a:rPr lang="pl-PL" sz="4400" b="1" dirty="0" smtClean="0"/>
              <a:t>ODPŁATNOŚĆ</a:t>
            </a:r>
            <a:endParaRPr lang="pl-PL" sz="4400" b="1" dirty="0"/>
          </a:p>
          <a:p>
            <a:pPr algn="ctr"/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Stosunek pracy – </a:t>
            </a:r>
            <a:br>
              <a:rPr lang="pl-PL" sz="2800" i="1" u="sng" dirty="0" smtClean="0"/>
            </a:br>
            <a:r>
              <a:rPr lang="pl-PL" sz="2800" i="1" u="sng" dirty="0" smtClean="0"/>
              <a:t>charakterystyka typologiczna</a:t>
            </a:r>
            <a:endParaRPr lang="pl-PL" sz="2800" i="1" u="sng" dirty="0"/>
          </a:p>
        </p:txBody>
      </p:sp>
    </p:spTree>
    <p:extLst>
      <p:ext uri="{BB962C8B-B14F-4D97-AF65-F5344CB8AC3E}">
        <p14:creationId xmlns="" xmlns:p14="http://schemas.microsoft.com/office/powerpoint/2010/main" val="12553074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</TotalTime>
  <Words>317</Words>
  <Application>Microsoft Office PowerPoint</Application>
  <PresentationFormat>Pokaz na ekranie (4:3)</PresentationFormat>
  <Paragraphs>93</Paragraphs>
  <Slides>19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Hol</vt:lpstr>
      <vt:lpstr>STOSUNEK PRACY</vt:lpstr>
      <vt:lpstr>Stosunek pracy - definicja</vt:lpstr>
      <vt:lpstr>Stosunek pracy - definicja</vt:lpstr>
      <vt:lpstr>Stosunek pracy - definicja</vt:lpstr>
      <vt:lpstr>Stosunek pracy - definicja</vt:lpstr>
      <vt:lpstr>Zobowiązaniowy stosunek pracy</vt:lpstr>
      <vt:lpstr>Stosunek pracy –  charakterystyka typologiczna</vt:lpstr>
      <vt:lpstr>Stosunek pracy –  charakterystyka typologiczna</vt:lpstr>
      <vt:lpstr>Stosunek pracy –  charakterystyka typologiczna</vt:lpstr>
      <vt:lpstr>Stosunek pracy –  charakterystyka typologiczna</vt:lpstr>
      <vt:lpstr>Stosunek pracy –  charakterystyka typologiczna</vt:lpstr>
      <vt:lpstr>Stosunek pracy –  charakterystyka typologiczna</vt:lpstr>
      <vt:lpstr>Stosunek pracy –  charakterystyka typologiczna</vt:lpstr>
      <vt:lpstr>Stosunek pracy  a zatrudnienie cywilnoprawne i samozatrudnienie</vt:lpstr>
      <vt:lpstr>Stosunek pracy  a zatrudnienie cywilnoprawne i samozatrudnienie</vt:lpstr>
      <vt:lpstr>Stosunek pracy  a zatrudnienie cywilnoprawne i samozatrudnienie</vt:lpstr>
      <vt:lpstr>Stosunek pracy  a zatrudnienie cywilnoprawne i samozatrudnienie</vt:lpstr>
      <vt:lpstr>Stosunek pracy  a zatrudnienie cywilnoprawne i samozatrudnienie</vt:lpstr>
      <vt:lpstr>Stosunek pracy  a zatrudnienie cywilnoprawne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STOSUNEK PRACY</dc:title>
  <dc:creator>Jacek</dc:creator>
  <cp:lastModifiedBy>borowicz</cp:lastModifiedBy>
  <cp:revision>12</cp:revision>
  <dcterms:created xsi:type="dcterms:W3CDTF">2014-10-13T09:27:32Z</dcterms:created>
  <dcterms:modified xsi:type="dcterms:W3CDTF">2014-10-20T11:13:15Z</dcterms:modified>
</cp:coreProperties>
</file>