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5" r:id="rId9"/>
    <p:sldId id="263" r:id="rId10"/>
    <p:sldId id="267" r:id="rId11"/>
    <p:sldId id="264" r:id="rId12"/>
    <p:sldId id="268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6C6DF8-E606-4AE0-97D5-669FBEA0D8F6}" type="datetimeFigureOut">
              <a:rPr lang="pl-PL" smtClean="0"/>
              <a:pPr/>
              <a:t>2015-03-16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2B0CC5-C556-4AA2-9982-75510E5CC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nawiązania stosunku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l-PL" dirty="0" smtClean="0"/>
          </a:p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</a:t>
            </a:r>
            <a:r>
              <a:rPr lang="pl-PL" sz="4000" b="1" dirty="0" smtClean="0"/>
              <a:t>mianowania</a:t>
            </a:r>
          </a:p>
          <a:p>
            <a:pPr algn="ctr">
              <a:buNone/>
            </a:pPr>
            <a:r>
              <a:rPr lang="pl-PL" sz="4000" b="1" dirty="0" smtClean="0"/>
              <a:t>z</a:t>
            </a:r>
            <a:r>
              <a:rPr lang="pl-PL" sz="4000" b="1" dirty="0" smtClean="0"/>
              <a:t>ob. na przykład:</a:t>
            </a:r>
            <a:endParaRPr lang="pl-PL" sz="4000" b="1" dirty="0" smtClean="0"/>
          </a:p>
          <a:p>
            <a:pPr algn="ctr">
              <a:buNone/>
            </a:pPr>
            <a:r>
              <a:rPr lang="pl-PL" sz="4000" b="1" dirty="0" smtClean="0"/>
              <a:t>USTAWA</a:t>
            </a:r>
            <a:endParaRPr lang="pl-PL" sz="4000" dirty="0" smtClean="0"/>
          </a:p>
          <a:p>
            <a:pPr algn="ctr">
              <a:buNone/>
            </a:pPr>
            <a:r>
              <a:rPr lang="pl-PL" sz="4000" dirty="0" smtClean="0"/>
              <a:t>z dnia 21 listopada 2008 r.</a:t>
            </a:r>
          </a:p>
          <a:p>
            <a:pPr algn="ctr">
              <a:buNone/>
            </a:pPr>
            <a:r>
              <a:rPr lang="pl-PL" sz="4000" b="1" i="1" dirty="0" smtClean="0"/>
              <a:t>o służbie cywilnej</a:t>
            </a:r>
            <a:endParaRPr lang="pl-PL" sz="4000" i="1" dirty="0" smtClean="0"/>
          </a:p>
          <a:p>
            <a:pPr algn="r">
              <a:buNone/>
            </a:pPr>
            <a:r>
              <a:rPr lang="pl-PL" sz="3900" b="1" dirty="0" smtClean="0"/>
              <a:t>Art</a:t>
            </a:r>
            <a:r>
              <a:rPr lang="pl-PL" sz="3900" b="1" dirty="0" smtClean="0"/>
              <a:t>. </a:t>
            </a:r>
            <a:r>
              <a:rPr lang="pl-PL" sz="3900" b="1" dirty="0" smtClean="0"/>
              <a:t>2-4</a:t>
            </a:r>
            <a:r>
              <a:rPr lang="pl-PL" sz="3900" dirty="0" smtClean="0"/>
              <a:t> </a:t>
            </a:r>
            <a:endParaRPr lang="pl-PL" sz="39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spółdzielczej umowy o pracę</a:t>
            </a:r>
            <a:endParaRPr lang="pl-PL" sz="4000" dirty="0" smtClean="0"/>
          </a:p>
          <a:p>
            <a:pPr algn="r">
              <a:buNone/>
            </a:pPr>
            <a:r>
              <a:rPr lang="pl-PL" sz="4000" dirty="0" smtClean="0"/>
              <a:t>Art. 77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 algn="r">
              <a:buNone/>
            </a:pPr>
            <a:r>
              <a:rPr lang="pl-PL" sz="4000" dirty="0" smtClean="0"/>
              <a:t>Przepisy szczególne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spółdzielczej umowy o pracę</a:t>
            </a:r>
            <a:endParaRPr lang="pl-PL" sz="4000" dirty="0" smtClean="0"/>
          </a:p>
          <a:p>
            <a:pPr algn="ctr">
              <a:buNone/>
            </a:pPr>
            <a:r>
              <a:rPr lang="pl-PL" b="1" dirty="0" smtClean="0"/>
              <a:t>USTAWA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16 września 1982 r.</a:t>
            </a:r>
          </a:p>
          <a:p>
            <a:pPr algn="ctr">
              <a:buNone/>
            </a:pPr>
            <a:r>
              <a:rPr lang="pl-PL" b="1" dirty="0" smtClean="0"/>
              <a:t>Prawo spółdzielcze</a:t>
            </a:r>
            <a:endParaRPr lang="pl-PL" dirty="0" smtClean="0"/>
          </a:p>
          <a:p>
            <a:pPr algn="r">
              <a:buNone/>
            </a:pPr>
            <a:r>
              <a:rPr lang="pl-PL" dirty="0" smtClean="0"/>
              <a:t>Art. 181-203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dirty="0" smtClean="0"/>
              <a:t>Stosunek pracy (</a:t>
            </a:r>
            <a:r>
              <a:rPr lang="pl-PL" b="1" dirty="0" smtClean="0"/>
              <a:t>Art. 22. </a:t>
            </a:r>
            <a:r>
              <a:rPr lang="pl-PL" dirty="0" smtClean="0"/>
              <a:t>§ 1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Pozaumowne           Art. 2 </a:t>
            </a:r>
            <a:r>
              <a:rPr lang="pl-PL" dirty="0" err="1" smtClean="0"/>
              <a:t>k.p</a:t>
            </a:r>
            <a:r>
              <a:rPr lang="pl-PL" dirty="0" smtClean="0"/>
              <a:t>.             Umowne</a:t>
            </a:r>
          </a:p>
          <a:p>
            <a:pPr>
              <a:buNone/>
            </a:pPr>
            <a:r>
              <a:rPr lang="pl-PL" dirty="0" smtClean="0"/>
              <a:t>     </a:t>
            </a:r>
            <a:r>
              <a:rPr lang="pl-PL" dirty="0" err="1" smtClean="0"/>
              <a:t>p.n.s.p</a:t>
            </a:r>
            <a:r>
              <a:rPr lang="pl-PL" dirty="0" smtClean="0"/>
              <a:t>.                                            </a:t>
            </a:r>
            <a:r>
              <a:rPr lang="pl-PL" dirty="0" err="1" smtClean="0"/>
              <a:t>p.n.s.p</a:t>
            </a:r>
            <a:r>
              <a:rPr lang="pl-PL" dirty="0" smtClean="0"/>
              <a:t>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sp>
        <p:nvSpPr>
          <p:cNvPr id="4" name="Strzałka w prawo 3"/>
          <p:cNvSpPr/>
          <p:nvPr/>
        </p:nvSpPr>
        <p:spPr>
          <a:xfrm rot="18752913">
            <a:off x="2479419" y="3130884"/>
            <a:ext cx="1791460" cy="580064"/>
          </a:xfrm>
          <a:prstGeom prst="rightArrow">
            <a:avLst>
              <a:gd name="adj1" fmla="val 4388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 rot="13024488">
            <a:off x="5054517" y="3183382"/>
            <a:ext cx="2015406" cy="6038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5940152" y="4365104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prawo 6"/>
          <p:cNvSpPr/>
          <p:nvPr/>
        </p:nvSpPr>
        <p:spPr>
          <a:xfrm rot="10800000">
            <a:off x="2987824" y="4365104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POZAUMOWNE P.N.S.P. </a:t>
            </a:r>
          </a:p>
          <a:p>
            <a:pPr algn="ctr">
              <a:buNone/>
            </a:pPr>
            <a:r>
              <a:rPr lang="pl-PL" dirty="0" smtClean="0"/>
              <a:t>(Art. 2, 68-72, 73-75,76 K.P.)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POWOŁANIE</a:t>
            </a:r>
          </a:p>
          <a:p>
            <a:pPr algn="ctr">
              <a:buNone/>
            </a:pPr>
            <a:r>
              <a:rPr lang="pl-PL" dirty="0" smtClean="0"/>
              <a:t>WYBÓR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MIANOWANIE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1763688" y="2420888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2420888"/>
            <a:ext cx="288032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420888"/>
            <a:ext cx="331236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UMOWNE P.N.S.P.</a:t>
            </a:r>
          </a:p>
          <a:p>
            <a:pPr algn="ctr">
              <a:buNone/>
            </a:pPr>
            <a:r>
              <a:rPr lang="pl-PL" dirty="0" smtClean="0"/>
              <a:t> (Art. 2,77 ,194 - 195 K.P.)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UMOWA O PRACĘ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SPÓŁDZIELCZA UMOWA O PRACĘ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                     UMOWA O PRACĘ                                            W CELU PRZYGOTOWANIA                   ZAWODOWEGO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1763688" y="2420888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2420888"/>
            <a:ext cx="36004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420888"/>
            <a:ext cx="331236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powołania</a:t>
            </a:r>
          </a:p>
          <a:p>
            <a:pPr algn="r">
              <a:buNone/>
            </a:pPr>
            <a:endParaRPr lang="pl-PL" sz="4000" dirty="0" smtClean="0"/>
          </a:p>
          <a:p>
            <a:pPr algn="r">
              <a:buNone/>
            </a:pPr>
            <a:r>
              <a:rPr lang="pl-PL" sz="4000" dirty="0" smtClean="0"/>
              <a:t>Art. 68-72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 algn="r">
              <a:buNone/>
            </a:pPr>
            <a:r>
              <a:rPr lang="pl-PL" sz="4000" dirty="0" smtClean="0"/>
              <a:t>Przepisy szczególne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Stosunek pracy </a:t>
            </a:r>
          </a:p>
          <a:p>
            <a:pPr algn="ctr">
              <a:buNone/>
            </a:pPr>
            <a:r>
              <a:rPr lang="pl-PL" sz="3600" b="1" dirty="0" smtClean="0"/>
              <a:t>na podstawie powołania</a:t>
            </a:r>
          </a:p>
          <a:p>
            <a:pPr algn="ctr">
              <a:buNone/>
            </a:pPr>
            <a:r>
              <a:rPr lang="pl-PL" sz="3600" dirty="0" smtClean="0"/>
              <a:t>zob. na przykład:</a:t>
            </a:r>
          </a:p>
          <a:p>
            <a:pPr algn="ctr">
              <a:buNone/>
            </a:pPr>
            <a:r>
              <a:rPr lang="pl-PL" sz="3600" b="1" dirty="0" smtClean="0"/>
              <a:t>USTAWA</a:t>
            </a:r>
            <a:endParaRPr lang="pl-PL" sz="3600" dirty="0" smtClean="0"/>
          </a:p>
          <a:p>
            <a:pPr algn="ctr">
              <a:buNone/>
            </a:pPr>
            <a:r>
              <a:rPr lang="pl-PL" sz="3600" dirty="0" smtClean="0"/>
              <a:t>z dnia 25 września 1981 r.</a:t>
            </a:r>
          </a:p>
          <a:p>
            <a:pPr algn="ctr">
              <a:buNone/>
            </a:pPr>
            <a:r>
              <a:rPr lang="pl-PL" sz="3600" b="1" i="1" dirty="0" smtClean="0"/>
              <a:t>o przedsiębiorstwach </a:t>
            </a:r>
            <a:r>
              <a:rPr lang="pl-PL" sz="3600" b="1" i="1" dirty="0" smtClean="0"/>
              <a:t>państwowych</a:t>
            </a:r>
          </a:p>
          <a:p>
            <a:pPr algn="r">
              <a:buNone/>
            </a:pPr>
            <a:r>
              <a:rPr lang="pl-PL" sz="3600" b="1" dirty="0" smtClean="0"/>
              <a:t>Art.  30-45</a:t>
            </a:r>
            <a:endParaRPr lang="pl-PL" sz="3600" dirty="0" smtClean="0"/>
          </a:p>
          <a:p>
            <a:pPr algn="r">
              <a:buNone/>
            </a:pPr>
            <a:endParaRPr lang="pl-PL" sz="40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wyboru</a:t>
            </a:r>
          </a:p>
          <a:p>
            <a:pPr algn="r">
              <a:buNone/>
            </a:pPr>
            <a:endParaRPr lang="pl-PL" sz="4000" dirty="0" smtClean="0"/>
          </a:p>
          <a:p>
            <a:pPr algn="r">
              <a:buNone/>
            </a:pPr>
            <a:r>
              <a:rPr lang="pl-PL" sz="4000" dirty="0" smtClean="0"/>
              <a:t>Art. 73-75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 algn="r">
              <a:buNone/>
            </a:pPr>
            <a:r>
              <a:rPr lang="pl-PL" sz="4000" dirty="0" smtClean="0"/>
              <a:t>Przepisy aktów wewnętrznych(statutów i innych aktów korporacyjnych)</a:t>
            </a:r>
          </a:p>
          <a:p>
            <a:pPr algn="r">
              <a:buNone/>
            </a:pPr>
            <a:r>
              <a:rPr lang="pl-PL" sz="4000" dirty="0" smtClean="0"/>
              <a:t>Przepisy szczególne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600" b="1" dirty="0" smtClean="0"/>
              <a:t>Stosunek </a:t>
            </a:r>
            <a:r>
              <a:rPr lang="pl-PL" sz="3600" b="1" dirty="0" smtClean="0"/>
              <a:t>pracy </a:t>
            </a:r>
          </a:p>
          <a:p>
            <a:pPr algn="ctr">
              <a:buNone/>
            </a:pPr>
            <a:r>
              <a:rPr lang="pl-PL" sz="3600" b="1" dirty="0" smtClean="0"/>
              <a:t>na podstawie wyboru</a:t>
            </a:r>
          </a:p>
          <a:p>
            <a:pPr algn="ctr">
              <a:buNone/>
            </a:pPr>
            <a:r>
              <a:rPr lang="pl-PL" sz="3600" dirty="0" smtClean="0"/>
              <a:t>z</a:t>
            </a:r>
            <a:r>
              <a:rPr lang="pl-PL" sz="3600" dirty="0" smtClean="0"/>
              <a:t>ob. na przykład:</a:t>
            </a:r>
            <a:endParaRPr lang="pl-PL" sz="3600" dirty="0" smtClean="0"/>
          </a:p>
          <a:p>
            <a:pPr algn="ctr">
              <a:buNone/>
            </a:pPr>
            <a:r>
              <a:rPr lang="pl-PL" sz="3600" b="1" dirty="0" smtClean="0"/>
              <a:t>USTAWA</a:t>
            </a:r>
            <a:endParaRPr lang="pl-PL" sz="3600" dirty="0" smtClean="0"/>
          </a:p>
          <a:p>
            <a:pPr algn="ctr">
              <a:buNone/>
            </a:pPr>
            <a:r>
              <a:rPr lang="pl-PL" sz="3600" dirty="0" smtClean="0"/>
              <a:t>z dnia 21 listopada 2008 r.</a:t>
            </a:r>
          </a:p>
          <a:p>
            <a:pPr algn="ctr">
              <a:buNone/>
            </a:pPr>
            <a:r>
              <a:rPr lang="pl-PL" sz="3600" b="1" i="1" dirty="0" smtClean="0"/>
              <a:t>o pracownikach samorządowych</a:t>
            </a:r>
            <a:endParaRPr lang="pl-PL" sz="3600" i="1" dirty="0" smtClean="0"/>
          </a:p>
          <a:p>
            <a:pPr algn="r">
              <a:buNone/>
            </a:pPr>
            <a:r>
              <a:rPr lang="pl-PL" sz="3600" b="1" dirty="0" smtClean="0"/>
              <a:t>Art. 4.</a:t>
            </a:r>
            <a:r>
              <a:rPr lang="pl-PL" sz="3600" dirty="0" smtClean="0"/>
              <a:t> 1. 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Stosunek pracy </a:t>
            </a:r>
          </a:p>
          <a:p>
            <a:pPr algn="ctr">
              <a:buNone/>
            </a:pPr>
            <a:r>
              <a:rPr lang="pl-PL" sz="4000" b="1" dirty="0" smtClean="0"/>
              <a:t>na podstawie mianowania</a:t>
            </a:r>
          </a:p>
          <a:p>
            <a:pPr algn="r">
              <a:buNone/>
            </a:pPr>
            <a:endParaRPr lang="pl-PL" sz="4000" dirty="0" smtClean="0"/>
          </a:p>
          <a:p>
            <a:pPr algn="r">
              <a:buNone/>
            </a:pPr>
            <a:r>
              <a:rPr lang="pl-PL" sz="4000" dirty="0" smtClean="0"/>
              <a:t>Art. 76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 algn="r">
              <a:buNone/>
            </a:pPr>
            <a:r>
              <a:rPr lang="pl-PL" sz="4000" dirty="0" smtClean="0"/>
              <a:t>Przepisy szczególne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err="1" smtClean="0"/>
              <a:t>Pozaumowane</a:t>
            </a:r>
            <a:r>
              <a:rPr lang="pl-PL" sz="2400" i="1" u="sng" dirty="0" smtClean="0"/>
              <a:t> podstawy nawiązania stosunku pracy</a:t>
            </a:r>
            <a:endParaRPr lang="pl-PL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</TotalTime>
  <Words>277</Words>
  <Application>Microsoft Office PowerPoint</Application>
  <PresentationFormat>Pokaz na ekranie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Hol</vt:lpstr>
      <vt:lpstr>Podstawy nawiązania stosunku pracy</vt:lpstr>
      <vt:lpstr>Podstawy nawiązania stosunku pracy</vt:lpstr>
      <vt:lpstr>Podstawy nawiązania stosunku pracy</vt:lpstr>
      <vt:lpstr>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  <vt:lpstr>Pozaumowane podstawy nawiązania stosunku pracy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nawiązania stosunku pracy</dc:title>
  <dc:creator>borowicz</dc:creator>
  <cp:lastModifiedBy>borowicz</cp:lastModifiedBy>
  <cp:revision>16</cp:revision>
  <dcterms:created xsi:type="dcterms:W3CDTF">2014-11-03T12:28:51Z</dcterms:created>
  <dcterms:modified xsi:type="dcterms:W3CDTF">2015-03-16T13:33:25Z</dcterms:modified>
</cp:coreProperties>
</file>