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diagrams/layout7.xml" ContentType="application/vnd.openxmlformats-officedocument.drawingml.diagram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drawing7.xml" ContentType="application/vnd.ms-office.drawingml.diagramDrawing+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drawing5.xml" ContentType="application/vnd.ms-office.drawingml.diagramDrawing+xml"/>
  <Override PartName="/ppt/diagrams/quickStyle7.xml" ContentType="application/vnd.openxmlformats-officedocument.drawingml.diagramStyl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92" r:id="rId7"/>
    <p:sldId id="261" r:id="rId8"/>
    <p:sldId id="262" r:id="rId9"/>
    <p:sldId id="263" r:id="rId10"/>
    <p:sldId id="264" r:id="rId11"/>
    <p:sldId id="265" r:id="rId12"/>
    <p:sldId id="294" r:id="rId13"/>
    <p:sldId id="266" r:id="rId14"/>
    <p:sldId id="267" r:id="rId15"/>
    <p:sldId id="268" r:id="rId16"/>
    <p:sldId id="269" r:id="rId17"/>
    <p:sldId id="270" r:id="rId18"/>
    <p:sldId id="271" r:id="rId19"/>
    <p:sldId id="272" r:id="rId20"/>
    <p:sldId id="273" r:id="rId21"/>
    <p:sldId id="289" r:id="rId22"/>
    <p:sldId id="290" r:id="rId23"/>
    <p:sldId id="288" r:id="rId24"/>
    <p:sldId id="274" r:id="rId25"/>
    <p:sldId id="275" r:id="rId26"/>
    <p:sldId id="276" r:id="rId27"/>
    <p:sldId id="277" r:id="rId28"/>
    <p:sldId id="278" r:id="rId29"/>
    <p:sldId id="279" r:id="rId30"/>
    <p:sldId id="280" r:id="rId31"/>
    <p:sldId id="291" r:id="rId32"/>
    <p:sldId id="281" r:id="rId33"/>
    <p:sldId id="282" r:id="rId34"/>
    <p:sldId id="283" r:id="rId35"/>
    <p:sldId id="284" r:id="rId36"/>
    <p:sldId id="293" r:id="rId37"/>
    <p:sldId id="285" r:id="rId38"/>
    <p:sldId id="286" r:id="rId39"/>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5" autoAdjust="0"/>
    <p:restoredTop sz="94660"/>
  </p:normalViewPr>
  <p:slideViewPr>
    <p:cSldViewPr>
      <p:cViewPr varScale="1">
        <p:scale>
          <a:sx n="68" d="100"/>
          <a:sy n="68" d="100"/>
        </p:scale>
        <p:origin x="-57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848A005-411A-46AF-A801-FE4B75BD509E}"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pl-PL"/>
        </a:p>
      </dgm:t>
    </dgm:pt>
    <dgm:pt modelId="{406BEB44-7743-41A4-A55F-601BB2E67934}">
      <dgm:prSet phldrT="[Tekst]"/>
      <dgm:spPr/>
      <dgm:t>
        <a:bodyPr/>
        <a:lstStyle/>
        <a:p>
          <a:r>
            <a:rPr lang="pl-PL" dirty="0" smtClean="0"/>
            <a:t>Otwarcie spadku</a:t>
          </a:r>
          <a:endParaRPr lang="pl-PL" dirty="0"/>
        </a:p>
      </dgm:t>
    </dgm:pt>
    <dgm:pt modelId="{27BF92CB-1058-4671-82C2-25932793007D}" type="parTrans" cxnId="{2D4E6B46-85D4-406B-B25D-2309BE4AD6F9}">
      <dgm:prSet/>
      <dgm:spPr/>
      <dgm:t>
        <a:bodyPr/>
        <a:lstStyle/>
        <a:p>
          <a:endParaRPr lang="pl-PL"/>
        </a:p>
      </dgm:t>
    </dgm:pt>
    <dgm:pt modelId="{35CC90D4-B55C-45A5-BB57-0715AC39E182}" type="sibTrans" cxnId="{2D4E6B46-85D4-406B-B25D-2309BE4AD6F9}">
      <dgm:prSet/>
      <dgm:spPr/>
      <dgm:t>
        <a:bodyPr/>
        <a:lstStyle/>
        <a:p>
          <a:endParaRPr lang="pl-PL"/>
        </a:p>
      </dgm:t>
    </dgm:pt>
    <dgm:pt modelId="{AE846216-4F71-45E9-AAA2-8838F456BEFE}">
      <dgm:prSet phldrT="[Tekst]"/>
      <dgm:spPr/>
      <dgm:t>
        <a:bodyPr/>
        <a:lstStyle/>
        <a:p>
          <a:r>
            <a:rPr lang="pl-PL" dirty="0" smtClean="0"/>
            <a:t>Śmierć spadkodawcy</a:t>
          </a:r>
          <a:endParaRPr lang="pl-PL" dirty="0"/>
        </a:p>
      </dgm:t>
    </dgm:pt>
    <dgm:pt modelId="{A4318950-9D80-4929-8018-6329D1E4B814}" type="parTrans" cxnId="{C8CC84D0-9A77-47E1-B424-6FC839C6EC3B}">
      <dgm:prSet/>
      <dgm:spPr/>
      <dgm:t>
        <a:bodyPr/>
        <a:lstStyle/>
        <a:p>
          <a:endParaRPr lang="pl-PL"/>
        </a:p>
      </dgm:t>
    </dgm:pt>
    <dgm:pt modelId="{8ECD1B62-664C-454B-9B78-C9ABE5235787}" type="sibTrans" cxnId="{C8CC84D0-9A77-47E1-B424-6FC839C6EC3B}">
      <dgm:prSet/>
      <dgm:spPr/>
      <dgm:t>
        <a:bodyPr/>
        <a:lstStyle/>
        <a:p>
          <a:endParaRPr lang="pl-PL"/>
        </a:p>
      </dgm:t>
    </dgm:pt>
    <dgm:pt modelId="{E2C509E1-D3C6-4C80-8261-A61A7FF85667}">
      <dgm:prSet phldrT="[Tekst]"/>
      <dgm:spPr/>
      <dgm:t>
        <a:bodyPr/>
        <a:lstStyle/>
        <a:p>
          <a:r>
            <a:rPr lang="pl-PL" dirty="0" smtClean="0"/>
            <a:t>Nabycie spadku przez spadkobiercę</a:t>
          </a:r>
          <a:endParaRPr lang="pl-PL" dirty="0"/>
        </a:p>
      </dgm:t>
    </dgm:pt>
    <dgm:pt modelId="{1EBE46B1-D398-4D68-86D9-F74DC874D733}" type="parTrans" cxnId="{9E9BEDFA-A6F9-4D48-9B95-C17CCA9F7588}">
      <dgm:prSet/>
      <dgm:spPr/>
      <dgm:t>
        <a:bodyPr/>
        <a:lstStyle/>
        <a:p>
          <a:endParaRPr lang="pl-PL"/>
        </a:p>
      </dgm:t>
    </dgm:pt>
    <dgm:pt modelId="{64FB8B2B-C1D1-4860-9D8E-E050ED5C457E}" type="sibTrans" cxnId="{9E9BEDFA-A6F9-4D48-9B95-C17CCA9F7588}">
      <dgm:prSet/>
      <dgm:spPr/>
      <dgm:t>
        <a:bodyPr/>
        <a:lstStyle/>
        <a:p>
          <a:endParaRPr lang="pl-PL"/>
        </a:p>
      </dgm:t>
    </dgm:pt>
    <dgm:pt modelId="{A0E91B32-0A0B-488C-8CAB-84DC5580C380}" type="pres">
      <dgm:prSet presAssocID="{6848A005-411A-46AF-A801-FE4B75BD509E}" presName="outerComposite" presStyleCnt="0">
        <dgm:presLayoutVars>
          <dgm:chMax val="5"/>
          <dgm:dir/>
          <dgm:resizeHandles val="exact"/>
        </dgm:presLayoutVars>
      </dgm:prSet>
      <dgm:spPr/>
      <dgm:t>
        <a:bodyPr/>
        <a:lstStyle/>
        <a:p>
          <a:endParaRPr lang="pl-PL"/>
        </a:p>
      </dgm:t>
    </dgm:pt>
    <dgm:pt modelId="{698DAF05-414C-4CA3-96FE-7F4EB884B0D2}" type="pres">
      <dgm:prSet presAssocID="{6848A005-411A-46AF-A801-FE4B75BD509E}" presName="dummyMaxCanvas" presStyleCnt="0">
        <dgm:presLayoutVars/>
      </dgm:prSet>
      <dgm:spPr/>
    </dgm:pt>
    <dgm:pt modelId="{C0D7AB8D-1622-4AB7-9D09-EEA8B242961B}" type="pres">
      <dgm:prSet presAssocID="{6848A005-411A-46AF-A801-FE4B75BD509E}" presName="ThreeNodes_1" presStyleLbl="node1" presStyleIdx="0" presStyleCnt="3" custLinFactNeighborX="2207" custLinFactNeighborY="-19107">
        <dgm:presLayoutVars>
          <dgm:bulletEnabled val="1"/>
        </dgm:presLayoutVars>
      </dgm:prSet>
      <dgm:spPr/>
      <dgm:t>
        <a:bodyPr/>
        <a:lstStyle/>
        <a:p>
          <a:endParaRPr lang="pl-PL"/>
        </a:p>
      </dgm:t>
    </dgm:pt>
    <dgm:pt modelId="{001E77B4-A64B-42CD-832B-9443F9B4E154}" type="pres">
      <dgm:prSet presAssocID="{6848A005-411A-46AF-A801-FE4B75BD509E}" presName="ThreeNodes_2" presStyleLbl="node1" presStyleIdx="1" presStyleCnt="3">
        <dgm:presLayoutVars>
          <dgm:bulletEnabled val="1"/>
        </dgm:presLayoutVars>
      </dgm:prSet>
      <dgm:spPr/>
      <dgm:t>
        <a:bodyPr/>
        <a:lstStyle/>
        <a:p>
          <a:endParaRPr lang="pl-PL"/>
        </a:p>
      </dgm:t>
    </dgm:pt>
    <dgm:pt modelId="{E00279F7-F486-4BD0-B0F8-9621E2F2330F}" type="pres">
      <dgm:prSet presAssocID="{6848A005-411A-46AF-A801-FE4B75BD509E}" presName="ThreeNodes_3" presStyleLbl="node1" presStyleIdx="2" presStyleCnt="3">
        <dgm:presLayoutVars>
          <dgm:bulletEnabled val="1"/>
        </dgm:presLayoutVars>
      </dgm:prSet>
      <dgm:spPr/>
      <dgm:t>
        <a:bodyPr/>
        <a:lstStyle/>
        <a:p>
          <a:endParaRPr lang="pl-PL"/>
        </a:p>
      </dgm:t>
    </dgm:pt>
    <dgm:pt modelId="{C4131BC5-3153-4285-AF47-3BE9CCB279D8}" type="pres">
      <dgm:prSet presAssocID="{6848A005-411A-46AF-A801-FE4B75BD509E}" presName="ThreeConn_1-2" presStyleLbl="fgAccFollowNode1" presStyleIdx="0" presStyleCnt="2">
        <dgm:presLayoutVars>
          <dgm:bulletEnabled val="1"/>
        </dgm:presLayoutVars>
      </dgm:prSet>
      <dgm:spPr/>
      <dgm:t>
        <a:bodyPr/>
        <a:lstStyle/>
        <a:p>
          <a:endParaRPr lang="pl-PL"/>
        </a:p>
      </dgm:t>
    </dgm:pt>
    <dgm:pt modelId="{58D49545-6251-4545-B5D2-8E40D6E1F590}" type="pres">
      <dgm:prSet presAssocID="{6848A005-411A-46AF-A801-FE4B75BD509E}" presName="ThreeConn_2-3" presStyleLbl="fgAccFollowNode1" presStyleIdx="1" presStyleCnt="2">
        <dgm:presLayoutVars>
          <dgm:bulletEnabled val="1"/>
        </dgm:presLayoutVars>
      </dgm:prSet>
      <dgm:spPr/>
      <dgm:t>
        <a:bodyPr/>
        <a:lstStyle/>
        <a:p>
          <a:endParaRPr lang="pl-PL"/>
        </a:p>
      </dgm:t>
    </dgm:pt>
    <dgm:pt modelId="{FC9B0AA2-D248-48DD-9CF7-D71DF070D000}" type="pres">
      <dgm:prSet presAssocID="{6848A005-411A-46AF-A801-FE4B75BD509E}" presName="ThreeNodes_1_text" presStyleLbl="node1" presStyleIdx="2" presStyleCnt="3">
        <dgm:presLayoutVars>
          <dgm:bulletEnabled val="1"/>
        </dgm:presLayoutVars>
      </dgm:prSet>
      <dgm:spPr/>
      <dgm:t>
        <a:bodyPr/>
        <a:lstStyle/>
        <a:p>
          <a:endParaRPr lang="pl-PL"/>
        </a:p>
      </dgm:t>
    </dgm:pt>
    <dgm:pt modelId="{4C94FA65-281E-4DA1-BE9F-DDBC52231E75}" type="pres">
      <dgm:prSet presAssocID="{6848A005-411A-46AF-A801-FE4B75BD509E}" presName="ThreeNodes_2_text" presStyleLbl="node1" presStyleIdx="2" presStyleCnt="3">
        <dgm:presLayoutVars>
          <dgm:bulletEnabled val="1"/>
        </dgm:presLayoutVars>
      </dgm:prSet>
      <dgm:spPr/>
      <dgm:t>
        <a:bodyPr/>
        <a:lstStyle/>
        <a:p>
          <a:endParaRPr lang="pl-PL"/>
        </a:p>
      </dgm:t>
    </dgm:pt>
    <dgm:pt modelId="{72CA4DDD-7D83-43CD-A254-13C1CF3ECBC3}" type="pres">
      <dgm:prSet presAssocID="{6848A005-411A-46AF-A801-FE4B75BD509E}" presName="ThreeNodes_3_text" presStyleLbl="node1" presStyleIdx="2" presStyleCnt="3">
        <dgm:presLayoutVars>
          <dgm:bulletEnabled val="1"/>
        </dgm:presLayoutVars>
      </dgm:prSet>
      <dgm:spPr/>
      <dgm:t>
        <a:bodyPr/>
        <a:lstStyle/>
        <a:p>
          <a:endParaRPr lang="pl-PL"/>
        </a:p>
      </dgm:t>
    </dgm:pt>
  </dgm:ptLst>
  <dgm:cxnLst>
    <dgm:cxn modelId="{9FD3CD47-91EA-401F-BE11-4EBA00982477}" type="presOf" srcId="{AE846216-4F71-45E9-AAA2-8838F456BEFE}" destId="{001E77B4-A64B-42CD-832B-9443F9B4E154}" srcOrd="0" destOrd="0" presId="urn:microsoft.com/office/officeart/2005/8/layout/vProcess5"/>
    <dgm:cxn modelId="{831A72EF-B253-435B-81E3-48E7FB01A1FC}" type="presOf" srcId="{35CC90D4-B55C-45A5-BB57-0715AC39E182}" destId="{C4131BC5-3153-4285-AF47-3BE9CCB279D8}" srcOrd="0" destOrd="0" presId="urn:microsoft.com/office/officeart/2005/8/layout/vProcess5"/>
    <dgm:cxn modelId="{2D4E6B46-85D4-406B-B25D-2309BE4AD6F9}" srcId="{6848A005-411A-46AF-A801-FE4B75BD509E}" destId="{406BEB44-7743-41A4-A55F-601BB2E67934}" srcOrd="0" destOrd="0" parTransId="{27BF92CB-1058-4671-82C2-25932793007D}" sibTransId="{35CC90D4-B55C-45A5-BB57-0715AC39E182}"/>
    <dgm:cxn modelId="{CDFF71A5-A855-42D6-B36F-3F7ADDC1395F}" type="presOf" srcId="{E2C509E1-D3C6-4C80-8261-A61A7FF85667}" destId="{72CA4DDD-7D83-43CD-A254-13C1CF3ECBC3}" srcOrd="1" destOrd="0" presId="urn:microsoft.com/office/officeart/2005/8/layout/vProcess5"/>
    <dgm:cxn modelId="{96DD74F5-3654-4FC9-BB3F-22EE2A78585E}" type="presOf" srcId="{8ECD1B62-664C-454B-9B78-C9ABE5235787}" destId="{58D49545-6251-4545-B5D2-8E40D6E1F590}" srcOrd="0" destOrd="0" presId="urn:microsoft.com/office/officeart/2005/8/layout/vProcess5"/>
    <dgm:cxn modelId="{347D1300-AE26-419E-B453-AC7E11C00FDB}" type="presOf" srcId="{AE846216-4F71-45E9-AAA2-8838F456BEFE}" destId="{4C94FA65-281E-4DA1-BE9F-DDBC52231E75}" srcOrd="1" destOrd="0" presId="urn:microsoft.com/office/officeart/2005/8/layout/vProcess5"/>
    <dgm:cxn modelId="{B6237431-DA0B-4DB6-9EBD-370A0A13F9E7}" type="presOf" srcId="{6848A005-411A-46AF-A801-FE4B75BD509E}" destId="{A0E91B32-0A0B-488C-8CAB-84DC5580C380}" srcOrd="0" destOrd="0" presId="urn:microsoft.com/office/officeart/2005/8/layout/vProcess5"/>
    <dgm:cxn modelId="{CDC5B26F-C9C1-4B4D-9865-0A767451D2D0}" type="presOf" srcId="{E2C509E1-D3C6-4C80-8261-A61A7FF85667}" destId="{E00279F7-F486-4BD0-B0F8-9621E2F2330F}" srcOrd="0" destOrd="0" presId="urn:microsoft.com/office/officeart/2005/8/layout/vProcess5"/>
    <dgm:cxn modelId="{C8CC84D0-9A77-47E1-B424-6FC839C6EC3B}" srcId="{6848A005-411A-46AF-A801-FE4B75BD509E}" destId="{AE846216-4F71-45E9-AAA2-8838F456BEFE}" srcOrd="1" destOrd="0" parTransId="{A4318950-9D80-4929-8018-6329D1E4B814}" sibTransId="{8ECD1B62-664C-454B-9B78-C9ABE5235787}"/>
    <dgm:cxn modelId="{9E9BEDFA-A6F9-4D48-9B95-C17CCA9F7588}" srcId="{6848A005-411A-46AF-A801-FE4B75BD509E}" destId="{E2C509E1-D3C6-4C80-8261-A61A7FF85667}" srcOrd="2" destOrd="0" parTransId="{1EBE46B1-D398-4D68-86D9-F74DC874D733}" sibTransId="{64FB8B2B-C1D1-4860-9D8E-E050ED5C457E}"/>
    <dgm:cxn modelId="{DD181F2F-40A8-4AF1-9A85-89732D77CB8C}" type="presOf" srcId="{406BEB44-7743-41A4-A55F-601BB2E67934}" destId="{FC9B0AA2-D248-48DD-9CF7-D71DF070D000}" srcOrd="1" destOrd="0" presId="urn:microsoft.com/office/officeart/2005/8/layout/vProcess5"/>
    <dgm:cxn modelId="{3A398C4C-954D-44A5-A9F5-911C9A3C96DF}" type="presOf" srcId="{406BEB44-7743-41A4-A55F-601BB2E67934}" destId="{C0D7AB8D-1622-4AB7-9D09-EEA8B242961B}" srcOrd="0" destOrd="0" presId="urn:microsoft.com/office/officeart/2005/8/layout/vProcess5"/>
    <dgm:cxn modelId="{ABB76D78-7451-454A-8059-17FDC582AE19}" type="presParOf" srcId="{A0E91B32-0A0B-488C-8CAB-84DC5580C380}" destId="{698DAF05-414C-4CA3-96FE-7F4EB884B0D2}" srcOrd="0" destOrd="0" presId="urn:microsoft.com/office/officeart/2005/8/layout/vProcess5"/>
    <dgm:cxn modelId="{FD25D007-AD70-451A-8683-B0B4E96CFBAB}" type="presParOf" srcId="{A0E91B32-0A0B-488C-8CAB-84DC5580C380}" destId="{C0D7AB8D-1622-4AB7-9D09-EEA8B242961B}" srcOrd="1" destOrd="0" presId="urn:microsoft.com/office/officeart/2005/8/layout/vProcess5"/>
    <dgm:cxn modelId="{2F7359AA-433C-44C5-B7AE-279B77276ECA}" type="presParOf" srcId="{A0E91B32-0A0B-488C-8CAB-84DC5580C380}" destId="{001E77B4-A64B-42CD-832B-9443F9B4E154}" srcOrd="2" destOrd="0" presId="urn:microsoft.com/office/officeart/2005/8/layout/vProcess5"/>
    <dgm:cxn modelId="{C10DBD8F-2368-40EA-B84E-456F73442D0D}" type="presParOf" srcId="{A0E91B32-0A0B-488C-8CAB-84DC5580C380}" destId="{E00279F7-F486-4BD0-B0F8-9621E2F2330F}" srcOrd="3" destOrd="0" presId="urn:microsoft.com/office/officeart/2005/8/layout/vProcess5"/>
    <dgm:cxn modelId="{254A2813-DDBB-4D7E-91D7-ECBFEC0D827A}" type="presParOf" srcId="{A0E91B32-0A0B-488C-8CAB-84DC5580C380}" destId="{C4131BC5-3153-4285-AF47-3BE9CCB279D8}" srcOrd="4" destOrd="0" presId="urn:microsoft.com/office/officeart/2005/8/layout/vProcess5"/>
    <dgm:cxn modelId="{8F7B5940-0B17-4E0C-8C00-AD2832A91FA9}" type="presParOf" srcId="{A0E91B32-0A0B-488C-8CAB-84DC5580C380}" destId="{58D49545-6251-4545-B5D2-8E40D6E1F590}" srcOrd="5" destOrd="0" presId="urn:microsoft.com/office/officeart/2005/8/layout/vProcess5"/>
    <dgm:cxn modelId="{21A15D6A-D7B3-4A80-91BB-3DD5A4A650B8}" type="presParOf" srcId="{A0E91B32-0A0B-488C-8CAB-84DC5580C380}" destId="{FC9B0AA2-D248-48DD-9CF7-D71DF070D000}" srcOrd="6" destOrd="0" presId="urn:microsoft.com/office/officeart/2005/8/layout/vProcess5"/>
    <dgm:cxn modelId="{CAEFD1B0-15CD-4419-B22F-BF9653E6AC97}" type="presParOf" srcId="{A0E91B32-0A0B-488C-8CAB-84DC5580C380}" destId="{4C94FA65-281E-4DA1-BE9F-DDBC52231E75}" srcOrd="7" destOrd="0" presId="urn:microsoft.com/office/officeart/2005/8/layout/vProcess5"/>
    <dgm:cxn modelId="{3A0C0B1A-7A0C-4FED-BA16-0FEA61F3031B}" type="presParOf" srcId="{A0E91B32-0A0B-488C-8CAB-84DC5580C380}" destId="{72CA4DDD-7D83-43CD-A254-13C1CF3ECBC3}" srcOrd="8" destOrd="0" presId="urn:microsoft.com/office/officeart/2005/8/layout/v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A0B1FCB-AFBF-4ED1-AFED-9D91AED94B23}" type="doc">
      <dgm:prSet loTypeId="urn:microsoft.com/office/officeart/2005/8/layout/hierarchy6" loCatId="hierarchy" qsTypeId="urn:microsoft.com/office/officeart/2005/8/quickstyle/simple1" qsCatId="simple" csTypeId="urn:microsoft.com/office/officeart/2005/8/colors/accent1_2" csCatId="accent1" phldr="1"/>
      <dgm:spPr/>
      <dgm:t>
        <a:bodyPr/>
        <a:lstStyle/>
        <a:p>
          <a:endParaRPr lang="pl-PL"/>
        </a:p>
      </dgm:t>
    </dgm:pt>
    <dgm:pt modelId="{DECA66BB-0B5F-4987-911D-88754B28B4BD}">
      <dgm:prSet phldrT="[Tekst]"/>
      <dgm:spPr/>
      <dgm:t>
        <a:bodyPr/>
        <a:lstStyle/>
        <a:p>
          <a:r>
            <a:rPr lang="pl-PL" dirty="0" smtClean="0"/>
            <a:t>ART. 926 KC</a:t>
          </a:r>
          <a:endParaRPr lang="pl-PL" dirty="0"/>
        </a:p>
      </dgm:t>
    </dgm:pt>
    <dgm:pt modelId="{017BE6E0-0A4D-4E47-AB36-873F64CD898B}" type="parTrans" cxnId="{B60F6FD1-876F-449B-B92F-1BEBE4C02AA0}">
      <dgm:prSet/>
      <dgm:spPr/>
      <dgm:t>
        <a:bodyPr/>
        <a:lstStyle/>
        <a:p>
          <a:endParaRPr lang="pl-PL"/>
        </a:p>
      </dgm:t>
    </dgm:pt>
    <dgm:pt modelId="{B5FABAB9-071C-4397-A459-DE9F3B28EEEF}" type="sibTrans" cxnId="{B60F6FD1-876F-449B-B92F-1BEBE4C02AA0}">
      <dgm:prSet/>
      <dgm:spPr/>
      <dgm:t>
        <a:bodyPr/>
        <a:lstStyle/>
        <a:p>
          <a:endParaRPr lang="pl-PL"/>
        </a:p>
      </dgm:t>
    </dgm:pt>
    <dgm:pt modelId="{08BA07B8-D314-44A5-A5AD-102F6E7C9196}">
      <dgm:prSet phldrT="[Tekst]"/>
      <dgm:spPr/>
      <dgm:t>
        <a:bodyPr/>
        <a:lstStyle/>
        <a:p>
          <a:r>
            <a:rPr lang="pl-PL" dirty="0" smtClean="0"/>
            <a:t>USTAWA</a:t>
          </a:r>
          <a:endParaRPr lang="pl-PL" dirty="0"/>
        </a:p>
      </dgm:t>
    </dgm:pt>
    <dgm:pt modelId="{FA00B2AF-A019-4FF9-97D3-675A993ACE72}" type="parTrans" cxnId="{84F492E7-F8B8-49AF-83B2-858C8D736853}">
      <dgm:prSet/>
      <dgm:spPr/>
      <dgm:t>
        <a:bodyPr/>
        <a:lstStyle/>
        <a:p>
          <a:endParaRPr lang="pl-PL"/>
        </a:p>
      </dgm:t>
    </dgm:pt>
    <dgm:pt modelId="{568000A6-33A9-44FC-B914-16E47E09DCE6}" type="sibTrans" cxnId="{84F492E7-F8B8-49AF-83B2-858C8D736853}">
      <dgm:prSet/>
      <dgm:spPr/>
      <dgm:t>
        <a:bodyPr/>
        <a:lstStyle/>
        <a:p>
          <a:endParaRPr lang="pl-PL"/>
        </a:p>
      </dgm:t>
    </dgm:pt>
    <dgm:pt modelId="{8C76C802-6934-4951-A9BC-87DCD5C2FCAB}">
      <dgm:prSet phldrT="[Tekst]"/>
      <dgm:spPr/>
      <dgm:t>
        <a:bodyPr/>
        <a:lstStyle/>
        <a:p>
          <a:r>
            <a:rPr lang="pl-PL" dirty="0" smtClean="0"/>
            <a:t>TESTAMENT</a:t>
          </a:r>
          <a:endParaRPr lang="pl-PL" dirty="0"/>
        </a:p>
      </dgm:t>
    </dgm:pt>
    <dgm:pt modelId="{8537D84E-27C1-4225-B577-CCF611DA35E0}" type="parTrans" cxnId="{54EADBD6-0B37-476C-A2B6-D8BAA64A0B36}">
      <dgm:prSet/>
      <dgm:spPr/>
      <dgm:t>
        <a:bodyPr/>
        <a:lstStyle/>
        <a:p>
          <a:endParaRPr lang="pl-PL"/>
        </a:p>
      </dgm:t>
    </dgm:pt>
    <dgm:pt modelId="{840FC2FF-736D-41CB-A3AA-B9D89E0A2FB7}" type="sibTrans" cxnId="{54EADBD6-0B37-476C-A2B6-D8BAA64A0B36}">
      <dgm:prSet/>
      <dgm:spPr/>
      <dgm:t>
        <a:bodyPr/>
        <a:lstStyle/>
        <a:p>
          <a:endParaRPr lang="pl-PL"/>
        </a:p>
      </dgm:t>
    </dgm:pt>
    <dgm:pt modelId="{A11EEC45-779C-49F6-9C47-9917220E1F52}" type="pres">
      <dgm:prSet presAssocID="{AA0B1FCB-AFBF-4ED1-AFED-9D91AED94B23}" presName="mainComposite" presStyleCnt="0">
        <dgm:presLayoutVars>
          <dgm:chPref val="1"/>
          <dgm:dir/>
          <dgm:animOne val="branch"/>
          <dgm:animLvl val="lvl"/>
          <dgm:resizeHandles val="exact"/>
        </dgm:presLayoutVars>
      </dgm:prSet>
      <dgm:spPr/>
      <dgm:t>
        <a:bodyPr/>
        <a:lstStyle/>
        <a:p>
          <a:endParaRPr lang="pl-PL"/>
        </a:p>
      </dgm:t>
    </dgm:pt>
    <dgm:pt modelId="{B25E8946-744D-4782-A54A-D07D3F06A293}" type="pres">
      <dgm:prSet presAssocID="{AA0B1FCB-AFBF-4ED1-AFED-9D91AED94B23}" presName="hierFlow" presStyleCnt="0"/>
      <dgm:spPr/>
    </dgm:pt>
    <dgm:pt modelId="{E927A90A-A26D-47F4-9D5F-A810C6803655}" type="pres">
      <dgm:prSet presAssocID="{AA0B1FCB-AFBF-4ED1-AFED-9D91AED94B23}" presName="hierChild1" presStyleCnt="0">
        <dgm:presLayoutVars>
          <dgm:chPref val="1"/>
          <dgm:animOne val="branch"/>
          <dgm:animLvl val="lvl"/>
        </dgm:presLayoutVars>
      </dgm:prSet>
      <dgm:spPr/>
    </dgm:pt>
    <dgm:pt modelId="{C67CDB66-23DE-4D23-A9A7-891035A1220E}" type="pres">
      <dgm:prSet presAssocID="{DECA66BB-0B5F-4987-911D-88754B28B4BD}" presName="Name14" presStyleCnt="0"/>
      <dgm:spPr/>
    </dgm:pt>
    <dgm:pt modelId="{15B2B6BF-66E2-4A8B-A652-AB9470BCE270}" type="pres">
      <dgm:prSet presAssocID="{DECA66BB-0B5F-4987-911D-88754B28B4BD}" presName="level1Shape" presStyleLbl="node0" presStyleIdx="0" presStyleCnt="1">
        <dgm:presLayoutVars>
          <dgm:chPref val="3"/>
        </dgm:presLayoutVars>
      </dgm:prSet>
      <dgm:spPr/>
      <dgm:t>
        <a:bodyPr/>
        <a:lstStyle/>
        <a:p>
          <a:endParaRPr lang="pl-PL"/>
        </a:p>
      </dgm:t>
    </dgm:pt>
    <dgm:pt modelId="{62230482-4DA7-4E8F-8385-6BAE425E78DC}" type="pres">
      <dgm:prSet presAssocID="{DECA66BB-0B5F-4987-911D-88754B28B4BD}" presName="hierChild2" presStyleCnt="0"/>
      <dgm:spPr/>
    </dgm:pt>
    <dgm:pt modelId="{986C3E3D-4C70-4947-BBB5-4E79B52AC708}" type="pres">
      <dgm:prSet presAssocID="{FA00B2AF-A019-4FF9-97D3-675A993ACE72}" presName="Name19" presStyleLbl="parChTrans1D2" presStyleIdx="0" presStyleCnt="2"/>
      <dgm:spPr/>
      <dgm:t>
        <a:bodyPr/>
        <a:lstStyle/>
        <a:p>
          <a:endParaRPr lang="pl-PL"/>
        </a:p>
      </dgm:t>
    </dgm:pt>
    <dgm:pt modelId="{381C449C-E2AE-4105-B0A3-F42ED699E6EA}" type="pres">
      <dgm:prSet presAssocID="{08BA07B8-D314-44A5-A5AD-102F6E7C9196}" presName="Name21" presStyleCnt="0"/>
      <dgm:spPr/>
    </dgm:pt>
    <dgm:pt modelId="{F05272A8-B960-46BE-946A-1DF25F479377}" type="pres">
      <dgm:prSet presAssocID="{08BA07B8-D314-44A5-A5AD-102F6E7C9196}" presName="level2Shape" presStyleLbl="node2" presStyleIdx="0" presStyleCnt="2"/>
      <dgm:spPr/>
      <dgm:t>
        <a:bodyPr/>
        <a:lstStyle/>
        <a:p>
          <a:endParaRPr lang="pl-PL"/>
        </a:p>
      </dgm:t>
    </dgm:pt>
    <dgm:pt modelId="{FC4F63C4-768F-4F31-BD74-758CDEE57018}" type="pres">
      <dgm:prSet presAssocID="{08BA07B8-D314-44A5-A5AD-102F6E7C9196}" presName="hierChild3" presStyleCnt="0"/>
      <dgm:spPr/>
    </dgm:pt>
    <dgm:pt modelId="{DC16DE8D-0FDC-431D-98D8-AE1FF5B799C8}" type="pres">
      <dgm:prSet presAssocID="{8537D84E-27C1-4225-B577-CCF611DA35E0}" presName="Name19" presStyleLbl="parChTrans1D2" presStyleIdx="1" presStyleCnt="2"/>
      <dgm:spPr/>
      <dgm:t>
        <a:bodyPr/>
        <a:lstStyle/>
        <a:p>
          <a:endParaRPr lang="pl-PL"/>
        </a:p>
      </dgm:t>
    </dgm:pt>
    <dgm:pt modelId="{FC5F90FB-9D93-4A08-9C4D-6BDA5AC3607B}" type="pres">
      <dgm:prSet presAssocID="{8C76C802-6934-4951-A9BC-87DCD5C2FCAB}" presName="Name21" presStyleCnt="0"/>
      <dgm:spPr/>
    </dgm:pt>
    <dgm:pt modelId="{0571DC9C-CBFF-4C2F-A9FB-14272F62C7C9}" type="pres">
      <dgm:prSet presAssocID="{8C76C802-6934-4951-A9BC-87DCD5C2FCAB}" presName="level2Shape" presStyleLbl="node2" presStyleIdx="1" presStyleCnt="2"/>
      <dgm:spPr/>
      <dgm:t>
        <a:bodyPr/>
        <a:lstStyle/>
        <a:p>
          <a:endParaRPr lang="pl-PL"/>
        </a:p>
      </dgm:t>
    </dgm:pt>
    <dgm:pt modelId="{BC2E5CD1-3895-474D-B357-7CB7D19B92C4}" type="pres">
      <dgm:prSet presAssocID="{8C76C802-6934-4951-A9BC-87DCD5C2FCAB}" presName="hierChild3" presStyleCnt="0"/>
      <dgm:spPr/>
    </dgm:pt>
    <dgm:pt modelId="{8A673AB9-6619-4BCA-8905-B32914DF3734}" type="pres">
      <dgm:prSet presAssocID="{AA0B1FCB-AFBF-4ED1-AFED-9D91AED94B23}" presName="bgShapesFlow" presStyleCnt="0"/>
      <dgm:spPr/>
    </dgm:pt>
  </dgm:ptLst>
  <dgm:cxnLst>
    <dgm:cxn modelId="{66E16B35-6FCB-44A2-A092-CFDC2AB4ACD8}" type="presOf" srcId="{FA00B2AF-A019-4FF9-97D3-675A993ACE72}" destId="{986C3E3D-4C70-4947-BBB5-4E79B52AC708}" srcOrd="0" destOrd="0" presId="urn:microsoft.com/office/officeart/2005/8/layout/hierarchy6"/>
    <dgm:cxn modelId="{54EADBD6-0B37-476C-A2B6-D8BAA64A0B36}" srcId="{DECA66BB-0B5F-4987-911D-88754B28B4BD}" destId="{8C76C802-6934-4951-A9BC-87DCD5C2FCAB}" srcOrd="1" destOrd="0" parTransId="{8537D84E-27C1-4225-B577-CCF611DA35E0}" sibTransId="{840FC2FF-736D-41CB-A3AA-B9D89E0A2FB7}"/>
    <dgm:cxn modelId="{B60F6FD1-876F-449B-B92F-1BEBE4C02AA0}" srcId="{AA0B1FCB-AFBF-4ED1-AFED-9D91AED94B23}" destId="{DECA66BB-0B5F-4987-911D-88754B28B4BD}" srcOrd="0" destOrd="0" parTransId="{017BE6E0-0A4D-4E47-AB36-873F64CD898B}" sibTransId="{B5FABAB9-071C-4397-A459-DE9F3B28EEEF}"/>
    <dgm:cxn modelId="{6C8FF7E9-E7D5-4386-A2FF-1C9CF65AC076}" type="presOf" srcId="{8537D84E-27C1-4225-B577-CCF611DA35E0}" destId="{DC16DE8D-0FDC-431D-98D8-AE1FF5B799C8}" srcOrd="0" destOrd="0" presId="urn:microsoft.com/office/officeart/2005/8/layout/hierarchy6"/>
    <dgm:cxn modelId="{CE9C51FA-2514-4E8E-9CD9-6A640B07C523}" type="presOf" srcId="{DECA66BB-0B5F-4987-911D-88754B28B4BD}" destId="{15B2B6BF-66E2-4A8B-A652-AB9470BCE270}" srcOrd="0" destOrd="0" presId="urn:microsoft.com/office/officeart/2005/8/layout/hierarchy6"/>
    <dgm:cxn modelId="{44E1D651-3D20-417F-81DA-C3B2B7BB7836}" type="presOf" srcId="{AA0B1FCB-AFBF-4ED1-AFED-9D91AED94B23}" destId="{A11EEC45-779C-49F6-9C47-9917220E1F52}" srcOrd="0" destOrd="0" presId="urn:microsoft.com/office/officeart/2005/8/layout/hierarchy6"/>
    <dgm:cxn modelId="{C045F58B-A1AC-4FDF-9615-D53EA96C8951}" type="presOf" srcId="{8C76C802-6934-4951-A9BC-87DCD5C2FCAB}" destId="{0571DC9C-CBFF-4C2F-A9FB-14272F62C7C9}" srcOrd="0" destOrd="0" presId="urn:microsoft.com/office/officeart/2005/8/layout/hierarchy6"/>
    <dgm:cxn modelId="{11AB52CD-C4EF-425D-A12F-B7F09BA53F2F}" type="presOf" srcId="{08BA07B8-D314-44A5-A5AD-102F6E7C9196}" destId="{F05272A8-B960-46BE-946A-1DF25F479377}" srcOrd="0" destOrd="0" presId="urn:microsoft.com/office/officeart/2005/8/layout/hierarchy6"/>
    <dgm:cxn modelId="{84F492E7-F8B8-49AF-83B2-858C8D736853}" srcId="{DECA66BB-0B5F-4987-911D-88754B28B4BD}" destId="{08BA07B8-D314-44A5-A5AD-102F6E7C9196}" srcOrd="0" destOrd="0" parTransId="{FA00B2AF-A019-4FF9-97D3-675A993ACE72}" sibTransId="{568000A6-33A9-44FC-B914-16E47E09DCE6}"/>
    <dgm:cxn modelId="{DF8B70CC-F7D1-4838-A79D-795B753BB4C6}" type="presParOf" srcId="{A11EEC45-779C-49F6-9C47-9917220E1F52}" destId="{B25E8946-744D-4782-A54A-D07D3F06A293}" srcOrd="0" destOrd="0" presId="urn:microsoft.com/office/officeart/2005/8/layout/hierarchy6"/>
    <dgm:cxn modelId="{AD706F4C-3C28-496A-A228-9089DEDC5A39}" type="presParOf" srcId="{B25E8946-744D-4782-A54A-D07D3F06A293}" destId="{E927A90A-A26D-47F4-9D5F-A810C6803655}" srcOrd="0" destOrd="0" presId="urn:microsoft.com/office/officeart/2005/8/layout/hierarchy6"/>
    <dgm:cxn modelId="{C0B56ACC-880B-4672-A696-2339E124C31A}" type="presParOf" srcId="{E927A90A-A26D-47F4-9D5F-A810C6803655}" destId="{C67CDB66-23DE-4D23-A9A7-891035A1220E}" srcOrd="0" destOrd="0" presId="urn:microsoft.com/office/officeart/2005/8/layout/hierarchy6"/>
    <dgm:cxn modelId="{6303FF0A-C998-4534-A9BC-41572ACB5B1E}" type="presParOf" srcId="{C67CDB66-23DE-4D23-A9A7-891035A1220E}" destId="{15B2B6BF-66E2-4A8B-A652-AB9470BCE270}" srcOrd="0" destOrd="0" presId="urn:microsoft.com/office/officeart/2005/8/layout/hierarchy6"/>
    <dgm:cxn modelId="{5E9555CE-1C21-4C65-91A9-BA34AE7D6DBB}" type="presParOf" srcId="{C67CDB66-23DE-4D23-A9A7-891035A1220E}" destId="{62230482-4DA7-4E8F-8385-6BAE425E78DC}" srcOrd="1" destOrd="0" presId="urn:microsoft.com/office/officeart/2005/8/layout/hierarchy6"/>
    <dgm:cxn modelId="{C8D20225-2DB4-44C0-B83A-855B6C992E8A}" type="presParOf" srcId="{62230482-4DA7-4E8F-8385-6BAE425E78DC}" destId="{986C3E3D-4C70-4947-BBB5-4E79B52AC708}" srcOrd="0" destOrd="0" presId="urn:microsoft.com/office/officeart/2005/8/layout/hierarchy6"/>
    <dgm:cxn modelId="{EE53062C-17B5-4494-AB48-B7D259604308}" type="presParOf" srcId="{62230482-4DA7-4E8F-8385-6BAE425E78DC}" destId="{381C449C-E2AE-4105-B0A3-F42ED699E6EA}" srcOrd="1" destOrd="0" presId="urn:microsoft.com/office/officeart/2005/8/layout/hierarchy6"/>
    <dgm:cxn modelId="{D5F3F681-D1CC-4FE1-8035-06C7BA22D97D}" type="presParOf" srcId="{381C449C-E2AE-4105-B0A3-F42ED699E6EA}" destId="{F05272A8-B960-46BE-946A-1DF25F479377}" srcOrd="0" destOrd="0" presId="urn:microsoft.com/office/officeart/2005/8/layout/hierarchy6"/>
    <dgm:cxn modelId="{BD1026D4-88BE-4158-94AD-E17514C6D52D}" type="presParOf" srcId="{381C449C-E2AE-4105-B0A3-F42ED699E6EA}" destId="{FC4F63C4-768F-4F31-BD74-758CDEE57018}" srcOrd="1" destOrd="0" presId="urn:microsoft.com/office/officeart/2005/8/layout/hierarchy6"/>
    <dgm:cxn modelId="{24668505-2713-4487-8D3B-5D48A4BF83ED}" type="presParOf" srcId="{62230482-4DA7-4E8F-8385-6BAE425E78DC}" destId="{DC16DE8D-0FDC-431D-98D8-AE1FF5B799C8}" srcOrd="2" destOrd="0" presId="urn:microsoft.com/office/officeart/2005/8/layout/hierarchy6"/>
    <dgm:cxn modelId="{1C13C435-4147-410A-848A-A68AC31DCA9A}" type="presParOf" srcId="{62230482-4DA7-4E8F-8385-6BAE425E78DC}" destId="{FC5F90FB-9D93-4A08-9C4D-6BDA5AC3607B}" srcOrd="3" destOrd="0" presId="urn:microsoft.com/office/officeart/2005/8/layout/hierarchy6"/>
    <dgm:cxn modelId="{7E3A8389-0D73-43E8-8A6A-A76D9C0CA782}" type="presParOf" srcId="{FC5F90FB-9D93-4A08-9C4D-6BDA5AC3607B}" destId="{0571DC9C-CBFF-4C2F-A9FB-14272F62C7C9}" srcOrd="0" destOrd="0" presId="urn:microsoft.com/office/officeart/2005/8/layout/hierarchy6"/>
    <dgm:cxn modelId="{9A66B037-98D0-4943-AC84-D05BDF043424}" type="presParOf" srcId="{FC5F90FB-9D93-4A08-9C4D-6BDA5AC3607B}" destId="{BC2E5CD1-3895-474D-B357-7CB7D19B92C4}" srcOrd="1" destOrd="0" presId="urn:microsoft.com/office/officeart/2005/8/layout/hierarchy6"/>
    <dgm:cxn modelId="{A3C01797-9A24-4649-B3A1-8380814B3D9F}" type="presParOf" srcId="{A11EEC45-779C-49F6-9C47-9917220E1F52}" destId="{8A673AB9-6619-4BCA-8905-B32914DF3734}" srcOrd="1" destOrd="0" presId="urn:microsoft.com/office/officeart/2005/8/layout/hierarchy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3BFF583-85D5-4A5A-86AF-CB24864C1546}" type="doc">
      <dgm:prSet loTypeId="urn:microsoft.com/office/officeart/2008/layout/RadialCluster" loCatId="cycle" qsTypeId="urn:microsoft.com/office/officeart/2005/8/quickstyle/simple1" qsCatId="simple" csTypeId="urn:microsoft.com/office/officeart/2005/8/colors/accent1_2" csCatId="accent1" phldr="1"/>
      <dgm:spPr/>
      <dgm:t>
        <a:bodyPr/>
        <a:lstStyle/>
        <a:p>
          <a:endParaRPr lang="pl-PL"/>
        </a:p>
      </dgm:t>
    </dgm:pt>
    <dgm:pt modelId="{5797A608-F788-4B91-AAD8-2861A7462865}">
      <dgm:prSet phldrT="[Tekst]"/>
      <dgm:spPr/>
      <dgm:t>
        <a:bodyPr/>
        <a:lstStyle/>
        <a:p>
          <a:r>
            <a:rPr lang="pl-PL" dirty="0" smtClean="0"/>
            <a:t>1012 KC</a:t>
          </a:r>
          <a:endParaRPr lang="pl-PL" dirty="0"/>
        </a:p>
      </dgm:t>
    </dgm:pt>
    <dgm:pt modelId="{B130FA47-CCFA-4ECA-AF7B-19BA24F743DC}" type="parTrans" cxnId="{285B4A36-E31E-40BD-AE3C-2191195D13F9}">
      <dgm:prSet/>
      <dgm:spPr/>
      <dgm:t>
        <a:bodyPr/>
        <a:lstStyle/>
        <a:p>
          <a:endParaRPr lang="pl-PL"/>
        </a:p>
      </dgm:t>
    </dgm:pt>
    <dgm:pt modelId="{621F5E54-76D8-4D63-9B02-6402283283B5}" type="sibTrans" cxnId="{285B4A36-E31E-40BD-AE3C-2191195D13F9}">
      <dgm:prSet/>
      <dgm:spPr/>
      <dgm:t>
        <a:bodyPr/>
        <a:lstStyle/>
        <a:p>
          <a:endParaRPr lang="pl-PL"/>
        </a:p>
      </dgm:t>
    </dgm:pt>
    <dgm:pt modelId="{F2154BDE-7796-4246-B579-2D68B21368E8}">
      <dgm:prSet phldrT="[Tekst]"/>
      <dgm:spPr/>
      <dgm:t>
        <a:bodyPr/>
        <a:lstStyle/>
        <a:p>
          <a:r>
            <a:rPr lang="pl-PL" dirty="0" smtClean="0"/>
            <a:t>Przyjęcie wprost</a:t>
          </a:r>
          <a:endParaRPr lang="pl-PL" dirty="0"/>
        </a:p>
      </dgm:t>
    </dgm:pt>
    <dgm:pt modelId="{47410243-F839-4126-9A56-4FC9D3424198}" type="parTrans" cxnId="{86533A52-7A29-43DB-BA65-7C2D03C615C9}">
      <dgm:prSet/>
      <dgm:spPr/>
      <dgm:t>
        <a:bodyPr/>
        <a:lstStyle/>
        <a:p>
          <a:endParaRPr lang="pl-PL"/>
        </a:p>
      </dgm:t>
    </dgm:pt>
    <dgm:pt modelId="{C60E40F5-EE24-4466-8C51-83D2995414F3}" type="sibTrans" cxnId="{86533A52-7A29-43DB-BA65-7C2D03C615C9}">
      <dgm:prSet/>
      <dgm:spPr/>
      <dgm:t>
        <a:bodyPr/>
        <a:lstStyle/>
        <a:p>
          <a:endParaRPr lang="pl-PL"/>
        </a:p>
      </dgm:t>
    </dgm:pt>
    <dgm:pt modelId="{7BD9A015-6016-4944-9D7F-25D7ADACF057}">
      <dgm:prSet phldrT="[Tekst]"/>
      <dgm:spPr/>
      <dgm:t>
        <a:bodyPr/>
        <a:lstStyle/>
        <a:p>
          <a:r>
            <a:rPr lang="pl-PL" dirty="0" smtClean="0"/>
            <a:t>Odrzucenie</a:t>
          </a:r>
          <a:endParaRPr lang="pl-PL" dirty="0"/>
        </a:p>
      </dgm:t>
    </dgm:pt>
    <dgm:pt modelId="{0749D140-AE02-497C-86A1-099840E50DDF}" type="parTrans" cxnId="{537D16DA-931A-42E9-977F-8A5F67C6A763}">
      <dgm:prSet/>
      <dgm:spPr/>
      <dgm:t>
        <a:bodyPr/>
        <a:lstStyle/>
        <a:p>
          <a:endParaRPr lang="pl-PL"/>
        </a:p>
      </dgm:t>
    </dgm:pt>
    <dgm:pt modelId="{749173B2-083E-43FE-AA07-C1087F623E0E}" type="sibTrans" cxnId="{537D16DA-931A-42E9-977F-8A5F67C6A763}">
      <dgm:prSet/>
      <dgm:spPr/>
      <dgm:t>
        <a:bodyPr/>
        <a:lstStyle/>
        <a:p>
          <a:endParaRPr lang="pl-PL"/>
        </a:p>
      </dgm:t>
    </dgm:pt>
    <dgm:pt modelId="{ECA1261D-58FD-4B7F-8E90-FA993590735A}">
      <dgm:prSet phldrT="[Tekst]"/>
      <dgm:spPr/>
      <dgm:t>
        <a:bodyPr/>
        <a:lstStyle/>
        <a:p>
          <a:r>
            <a:rPr lang="pl-PL" dirty="0" smtClean="0"/>
            <a:t>Z dobrodziejstwem inwentarza</a:t>
          </a:r>
          <a:endParaRPr lang="pl-PL" dirty="0"/>
        </a:p>
      </dgm:t>
    </dgm:pt>
    <dgm:pt modelId="{481BF0F8-EBA3-4704-B3B6-35FA0CA8429A}" type="parTrans" cxnId="{719238E2-598C-4E7D-B953-C323968A5BB6}">
      <dgm:prSet/>
      <dgm:spPr/>
      <dgm:t>
        <a:bodyPr/>
        <a:lstStyle/>
        <a:p>
          <a:endParaRPr lang="pl-PL"/>
        </a:p>
      </dgm:t>
    </dgm:pt>
    <dgm:pt modelId="{2A16A547-92BD-4ED2-A0D3-406F9D5AC7E5}" type="sibTrans" cxnId="{719238E2-598C-4E7D-B953-C323968A5BB6}">
      <dgm:prSet/>
      <dgm:spPr/>
      <dgm:t>
        <a:bodyPr/>
        <a:lstStyle/>
        <a:p>
          <a:endParaRPr lang="pl-PL"/>
        </a:p>
      </dgm:t>
    </dgm:pt>
    <dgm:pt modelId="{0BC68646-F0DA-4D28-BCCD-4A14CB960A8F}" type="pres">
      <dgm:prSet presAssocID="{A3BFF583-85D5-4A5A-86AF-CB24864C1546}" presName="Name0" presStyleCnt="0">
        <dgm:presLayoutVars>
          <dgm:chMax val="1"/>
          <dgm:chPref val="1"/>
          <dgm:dir/>
          <dgm:animOne val="branch"/>
          <dgm:animLvl val="lvl"/>
        </dgm:presLayoutVars>
      </dgm:prSet>
      <dgm:spPr/>
      <dgm:t>
        <a:bodyPr/>
        <a:lstStyle/>
        <a:p>
          <a:endParaRPr lang="pl-PL"/>
        </a:p>
      </dgm:t>
    </dgm:pt>
    <dgm:pt modelId="{D0194719-2673-42A5-B842-25A40BB03985}" type="pres">
      <dgm:prSet presAssocID="{5797A608-F788-4B91-AAD8-2861A7462865}" presName="singleCycle" presStyleCnt="0"/>
      <dgm:spPr/>
    </dgm:pt>
    <dgm:pt modelId="{DD2637B8-C551-4A88-BF8B-C9AC1B2025E0}" type="pres">
      <dgm:prSet presAssocID="{5797A608-F788-4B91-AAD8-2861A7462865}" presName="singleCenter" presStyleLbl="node1" presStyleIdx="0" presStyleCnt="4">
        <dgm:presLayoutVars>
          <dgm:chMax val="7"/>
          <dgm:chPref val="7"/>
        </dgm:presLayoutVars>
      </dgm:prSet>
      <dgm:spPr/>
      <dgm:t>
        <a:bodyPr/>
        <a:lstStyle/>
        <a:p>
          <a:endParaRPr lang="pl-PL"/>
        </a:p>
      </dgm:t>
    </dgm:pt>
    <dgm:pt modelId="{3A275A33-8C19-48AF-8035-362464021776}" type="pres">
      <dgm:prSet presAssocID="{47410243-F839-4126-9A56-4FC9D3424198}" presName="Name56" presStyleLbl="parChTrans1D2" presStyleIdx="0" presStyleCnt="3"/>
      <dgm:spPr/>
      <dgm:t>
        <a:bodyPr/>
        <a:lstStyle/>
        <a:p>
          <a:endParaRPr lang="pl-PL"/>
        </a:p>
      </dgm:t>
    </dgm:pt>
    <dgm:pt modelId="{349DC9DB-1121-4EAD-B91E-A56249719884}" type="pres">
      <dgm:prSet presAssocID="{F2154BDE-7796-4246-B579-2D68B21368E8}" presName="text0" presStyleLbl="node1" presStyleIdx="1" presStyleCnt="4" custScaleX="205801" custScaleY="174264" custRadScaleRad="142886" custRadScaleInc="-85684">
        <dgm:presLayoutVars>
          <dgm:bulletEnabled val="1"/>
        </dgm:presLayoutVars>
      </dgm:prSet>
      <dgm:spPr/>
      <dgm:t>
        <a:bodyPr/>
        <a:lstStyle/>
        <a:p>
          <a:endParaRPr lang="pl-PL"/>
        </a:p>
      </dgm:t>
    </dgm:pt>
    <dgm:pt modelId="{C2610FD2-FE61-4315-8B40-C60F1577E007}" type="pres">
      <dgm:prSet presAssocID="{0749D140-AE02-497C-86A1-099840E50DDF}" presName="Name56" presStyleLbl="parChTrans1D2" presStyleIdx="1" presStyleCnt="3"/>
      <dgm:spPr/>
      <dgm:t>
        <a:bodyPr/>
        <a:lstStyle/>
        <a:p>
          <a:endParaRPr lang="pl-PL"/>
        </a:p>
      </dgm:t>
    </dgm:pt>
    <dgm:pt modelId="{95E6E59C-57C3-4C03-8B0F-7F8A3540513D}" type="pres">
      <dgm:prSet presAssocID="{7BD9A015-6016-4944-9D7F-25D7ADACF057}" presName="text0" presStyleLbl="node1" presStyleIdx="2" presStyleCnt="4" custScaleX="211760" custScaleY="163281" custRadScaleRad="127790" custRadScaleInc="-48747">
        <dgm:presLayoutVars>
          <dgm:bulletEnabled val="1"/>
        </dgm:presLayoutVars>
      </dgm:prSet>
      <dgm:spPr/>
      <dgm:t>
        <a:bodyPr/>
        <a:lstStyle/>
        <a:p>
          <a:endParaRPr lang="pl-PL"/>
        </a:p>
      </dgm:t>
    </dgm:pt>
    <dgm:pt modelId="{40D5760B-C494-4996-BF41-6908B750C7F9}" type="pres">
      <dgm:prSet presAssocID="{481BF0F8-EBA3-4704-B3B6-35FA0CA8429A}" presName="Name56" presStyleLbl="parChTrans1D2" presStyleIdx="2" presStyleCnt="3"/>
      <dgm:spPr/>
      <dgm:t>
        <a:bodyPr/>
        <a:lstStyle/>
        <a:p>
          <a:endParaRPr lang="pl-PL"/>
        </a:p>
      </dgm:t>
    </dgm:pt>
    <dgm:pt modelId="{4F2E940B-832D-47AD-BE08-838BAD7B7FA1}" type="pres">
      <dgm:prSet presAssocID="{ECA1261D-58FD-4B7F-8E90-FA993590735A}" presName="text0" presStyleLbl="node1" presStyleIdx="3" presStyleCnt="4" custScaleX="223058" custScaleY="188328" custRadScaleRad="122919" custRadScaleInc="8281">
        <dgm:presLayoutVars>
          <dgm:bulletEnabled val="1"/>
        </dgm:presLayoutVars>
      </dgm:prSet>
      <dgm:spPr/>
      <dgm:t>
        <a:bodyPr/>
        <a:lstStyle/>
        <a:p>
          <a:endParaRPr lang="pl-PL"/>
        </a:p>
      </dgm:t>
    </dgm:pt>
  </dgm:ptLst>
  <dgm:cxnLst>
    <dgm:cxn modelId="{FDFBA928-F39B-441C-A367-CCF2E7D4B3EA}" type="presOf" srcId="{5797A608-F788-4B91-AAD8-2861A7462865}" destId="{DD2637B8-C551-4A88-BF8B-C9AC1B2025E0}" srcOrd="0" destOrd="0" presId="urn:microsoft.com/office/officeart/2008/layout/RadialCluster"/>
    <dgm:cxn modelId="{E333ABA7-2BCB-4400-AD88-959BEF5D98C1}" type="presOf" srcId="{A3BFF583-85D5-4A5A-86AF-CB24864C1546}" destId="{0BC68646-F0DA-4D28-BCCD-4A14CB960A8F}" srcOrd="0" destOrd="0" presId="urn:microsoft.com/office/officeart/2008/layout/RadialCluster"/>
    <dgm:cxn modelId="{8A2716BA-E53B-49C8-A9D0-F98D9CF4CB69}" type="presOf" srcId="{47410243-F839-4126-9A56-4FC9D3424198}" destId="{3A275A33-8C19-48AF-8035-362464021776}" srcOrd="0" destOrd="0" presId="urn:microsoft.com/office/officeart/2008/layout/RadialCluster"/>
    <dgm:cxn modelId="{FC17B330-358B-47DE-B246-1BE602B8469A}" type="presOf" srcId="{F2154BDE-7796-4246-B579-2D68B21368E8}" destId="{349DC9DB-1121-4EAD-B91E-A56249719884}" srcOrd="0" destOrd="0" presId="urn:microsoft.com/office/officeart/2008/layout/RadialCluster"/>
    <dgm:cxn modelId="{E94B1628-1F0D-4400-AB1D-DE2AAB2B678B}" type="presOf" srcId="{0749D140-AE02-497C-86A1-099840E50DDF}" destId="{C2610FD2-FE61-4315-8B40-C60F1577E007}" srcOrd="0" destOrd="0" presId="urn:microsoft.com/office/officeart/2008/layout/RadialCluster"/>
    <dgm:cxn modelId="{285B4A36-E31E-40BD-AE3C-2191195D13F9}" srcId="{A3BFF583-85D5-4A5A-86AF-CB24864C1546}" destId="{5797A608-F788-4B91-AAD8-2861A7462865}" srcOrd="0" destOrd="0" parTransId="{B130FA47-CCFA-4ECA-AF7B-19BA24F743DC}" sibTransId="{621F5E54-76D8-4D63-9B02-6402283283B5}"/>
    <dgm:cxn modelId="{537D16DA-931A-42E9-977F-8A5F67C6A763}" srcId="{5797A608-F788-4B91-AAD8-2861A7462865}" destId="{7BD9A015-6016-4944-9D7F-25D7ADACF057}" srcOrd="1" destOrd="0" parTransId="{0749D140-AE02-497C-86A1-099840E50DDF}" sibTransId="{749173B2-083E-43FE-AA07-C1087F623E0E}"/>
    <dgm:cxn modelId="{4855B634-7418-44CA-88C5-4DE1D477D4BE}" type="presOf" srcId="{ECA1261D-58FD-4B7F-8E90-FA993590735A}" destId="{4F2E940B-832D-47AD-BE08-838BAD7B7FA1}" srcOrd="0" destOrd="0" presId="urn:microsoft.com/office/officeart/2008/layout/RadialCluster"/>
    <dgm:cxn modelId="{5B4C4660-D415-4E60-BAB6-43BEB5DCBEA6}" type="presOf" srcId="{7BD9A015-6016-4944-9D7F-25D7ADACF057}" destId="{95E6E59C-57C3-4C03-8B0F-7F8A3540513D}" srcOrd="0" destOrd="0" presId="urn:microsoft.com/office/officeart/2008/layout/RadialCluster"/>
    <dgm:cxn modelId="{86533A52-7A29-43DB-BA65-7C2D03C615C9}" srcId="{5797A608-F788-4B91-AAD8-2861A7462865}" destId="{F2154BDE-7796-4246-B579-2D68B21368E8}" srcOrd="0" destOrd="0" parTransId="{47410243-F839-4126-9A56-4FC9D3424198}" sibTransId="{C60E40F5-EE24-4466-8C51-83D2995414F3}"/>
    <dgm:cxn modelId="{719238E2-598C-4E7D-B953-C323968A5BB6}" srcId="{5797A608-F788-4B91-AAD8-2861A7462865}" destId="{ECA1261D-58FD-4B7F-8E90-FA993590735A}" srcOrd="2" destOrd="0" parTransId="{481BF0F8-EBA3-4704-B3B6-35FA0CA8429A}" sibTransId="{2A16A547-92BD-4ED2-A0D3-406F9D5AC7E5}"/>
    <dgm:cxn modelId="{39859F4B-BA9F-4682-A1FD-689C3A262F74}" type="presOf" srcId="{481BF0F8-EBA3-4704-B3B6-35FA0CA8429A}" destId="{40D5760B-C494-4996-BF41-6908B750C7F9}" srcOrd="0" destOrd="0" presId="urn:microsoft.com/office/officeart/2008/layout/RadialCluster"/>
    <dgm:cxn modelId="{0BBB82AF-FE65-4DF6-AE3D-7CE4E6E31CD5}" type="presParOf" srcId="{0BC68646-F0DA-4D28-BCCD-4A14CB960A8F}" destId="{D0194719-2673-42A5-B842-25A40BB03985}" srcOrd="0" destOrd="0" presId="urn:microsoft.com/office/officeart/2008/layout/RadialCluster"/>
    <dgm:cxn modelId="{34226AFC-E034-4A04-9588-17C677C1EDCE}" type="presParOf" srcId="{D0194719-2673-42A5-B842-25A40BB03985}" destId="{DD2637B8-C551-4A88-BF8B-C9AC1B2025E0}" srcOrd="0" destOrd="0" presId="urn:microsoft.com/office/officeart/2008/layout/RadialCluster"/>
    <dgm:cxn modelId="{71C5522B-1300-4385-B1DE-73D92ACD984D}" type="presParOf" srcId="{D0194719-2673-42A5-B842-25A40BB03985}" destId="{3A275A33-8C19-48AF-8035-362464021776}" srcOrd="1" destOrd="0" presId="urn:microsoft.com/office/officeart/2008/layout/RadialCluster"/>
    <dgm:cxn modelId="{EEDAA298-65EA-4F40-842A-FCC80D39A47A}" type="presParOf" srcId="{D0194719-2673-42A5-B842-25A40BB03985}" destId="{349DC9DB-1121-4EAD-B91E-A56249719884}" srcOrd="2" destOrd="0" presId="urn:microsoft.com/office/officeart/2008/layout/RadialCluster"/>
    <dgm:cxn modelId="{54B8CC6C-9A61-4CB9-A325-7C84DD0807E3}" type="presParOf" srcId="{D0194719-2673-42A5-B842-25A40BB03985}" destId="{C2610FD2-FE61-4315-8B40-C60F1577E007}" srcOrd="3" destOrd="0" presId="urn:microsoft.com/office/officeart/2008/layout/RadialCluster"/>
    <dgm:cxn modelId="{3F524550-2764-4811-936B-4065D7EA7690}" type="presParOf" srcId="{D0194719-2673-42A5-B842-25A40BB03985}" destId="{95E6E59C-57C3-4C03-8B0F-7F8A3540513D}" srcOrd="4" destOrd="0" presId="urn:microsoft.com/office/officeart/2008/layout/RadialCluster"/>
    <dgm:cxn modelId="{DF763851-8762-45BC-9D28-50A89D42AD4E}" type="presParOf" srcId="{D0194719-2673-42A5-B842-25A40BB03985}" destId="{40D5760B-C494-4996-BF41-6908B750C7F9}" srcOrd="5" destOrd="0" presId="urn:microsoft.com/office/officeart/2008/layout/RadialCluster"/>
    <dgm:cxn modelId="{04F04778-DD83-4593-AF60-9CE555EDAB25}" type="presParOf" srcId="{D0194719-2673-42A5-B842-25A40BB03985}" destId="{4F2E940B-832D-47AD-BE08-838BAD7B7FA1}" srcOrd="6" destOrd="0" presId="urn:microsoft.com/office/officeart/2008/layout/RadialCluster"/>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F82930A-7AA0-4159-AF9D-2C908C3C1123}" type="doc">
      <dgm:prSet loTypeId="urn:microsoft.com/office/officeart/2005/8/layout/equation1" loCatId="process" qsTypeId="urn:microsoft.com/office/officeart/2005/8/quickstyle/simple1" qsCatId="simple" csTypeId="urn:microsoft.com/office/officeart/2005/8/colors/accent1_2" csCatId="accent1" phldr="1"/>
      <dgm:spPr/>
    </dgm:pt>
    <dgm:pt modelId="{B5D87699-8481-4CB1-B535-72A2A23714A8}">
      <dgm:prSet phldrT="[Tekst]"/>
      <dgm:spPr/>
      <dgm:t>
        <a:bodyPr/>
        <a:lstStyle/>
        <a:p>
          <a:r>
            <a:rPr lang="pl-PL" dirty="0" smtClean="0"/>
            <a:t>Odrzucenie </a:t>
          </a:r>
          <a:endParaRPr lang="pl-PL" dirty="0"/>
        </a:p>
      </dgm:t>
    </dgm:pt>
    <dgm:pt modelId="{81114CCF-61D4-41E8-B17D-5FE500F3682D}" type="parTrans" cxnId="{4A7FB997-E87A-4EC1-A59F-CBAC98B4A59A}">
      <dgm:prSet/>
      <dgm:spPr/>
      <dgm:t>
        <a:bodyPr/>
        <a:lstStyle/>
        <a:p>
          <a:endParaRPr lang="pl-PL"/>
        </a:p>
      </dgm:t>
    </dgm:pt>
    <dgm:pt modelId="{F7A89FED-835D-49A1-9191-4F653B64D223}" type="sibTrans" cxnId="{4A7FB997-E87A-4EC1-A59F-CBAC98B4A59A}">
      <dgm:prSet/>
      <dgm:spPr/>
      <dgm:t>
        <a:bodyPr/>
        <a:lstStyle/>
        <a:p>
          <a:endParaRPr lang="pl-PL"/>
        </a:p>
      </dgm:t>
    </dgm:pt>
    <dgm:pt modelId="{C35063F4-A165-4C50-8570-13533BA17EA6}">
      <dgm:prSet phldrT="[Tekst]"/>
      <dgm:spPr/>
      <dgm:t>
        <a:bodyPr/>
        <a:lstStyle/>
        <a:p>
          <a:r>
            <a:rPr lang="pl-PL" dirty="0" smtClean="0"/>
            <a:t>Wyłączenie od </a:t>
          </a:r>
          <a:r>
            <a:rPr lang="pl-PL" dirty="0" smtClean="0"/>
            <a:t>dziedziczenia</a:t>
          </a:r>
          <a:endParaRPr lang="pl-PL" dirty="0"/>
        </a:p>
      </dgm:t>
    </dgm:pt>
    <dgm:pt modelId="{8A8D9122-D048-4C52-8A9A-B07C9872F18A}" type="parTrans" cxnId="{C4080CA8-CC31-4FEC-889E-6557AE9B306F}">
      <dgm:prSet/>
      <dgm:spPr/>
      <dgm:t>
        <a:bodyPr/>
        <a:lstStyle/>
        <a:p>
          <a:endParaRPr lang="pl-PL"/>
        </a:p>
      </dgm:t>
    </dgm:pt>
    <dgm:pt modelId="{7CB2E9D7-A6C5-47DC-8E89-3D34338912E3}" type="sibTrans" cxnId="{C4080CA8-CC31-4FEC-889E-6557AE9B306F}">
      <dgm:prSet/>
      <dgm:spPr/>
      <dgm:t>
        <a:bodyPr/>
        <a:lstStyle/>
        <a:p>
          <a:endParaRPr lang="pl-PL"/>
        </a:p>
      </dgm:t>
    </dgm:pt>
    <dgm:pt modelId="{353567A6-CE5C-422C-98D4-550FC80DF096}" type="pres">
      <dgm:prSet presAssocID="{BF82930A-7AA0-4159-AF9D-2C908C3C1123}" presName="linearFlow" presStyleCnt="0">
        <dgm:presLayoutVars>
          <dgm:dir/>
          <dgm:resizeHandles val="exact"/>
        </dgm:presLayoutVars>
      </dgm:prSet>
      <dgm:spPr/>
    </dgm:pt>
    <dgm:pt modelId="{8AB0A53A-471F-44A9-9548-DC86FD28E947}" type="pres">
      <dgm:prSet presAssocID="{B5D87699-8481-4CB1-B535-72A2A23714A8}" presName="node" presStyleLbl="node1" presStyleIdx="0" presStyleCnt="2">
        <dgm:presLayoutVars>
          <dgm:bulletEnabled val="1"/>
        </dgm:presLayoutVars>
      </dgm:prSet>
      <dgm:spPr/>
      <dgm:t>
        <a:bodyPr/>
        <a:lstStyle/>
        <a:p>
          <a:endParaRPr lang="pl-PL"/>
        </a:p>
      </dgm:t>
    </dgm:pt>
    <dgm:pt modelId="{1B057D56-9E2A-423A-B0D5-6B62E7A368C9}" type="pres">
      <dgm:prSet presAssocID="{F7A89FED-835D-49A1-9191-4F653B64D223}" presName="spacerL" presStyleCnt="0"/>
      <dgm:spPr/>
    </dgm:pt>
    <dgm:pt modelId="{2AB95470-5D7A-467C-A059-5943DBB1DD83}" type="pres">
      <dgm:prSet presAssocID="{F7A89FED-835D-49A1-9191-4F653B64D223}" presName="sibTrans" presStyleLbl="sibTrans2D1" presStyleIdx="0" presStyleCnt="1"/>
      <dgm:spPr/>
      <dgm:t>
        <a:bodyPr/>
        <a:lstStyle/>
        <a:p>
          <a:endParaRPr lang="pl-PL"/>
        </a:p>
      </dgm:t>
    </dgm:pt>
    <dgm:pt modelId="{CE32F6B1-DDAF-41CE-82E5-250DD7993BFB}" type="pres">
      <dgm:prSet presAssocID="{F7A89FED-835D-49A1-9191-4F653B64D223}" presName="spacerR" presStyleCnt="0"/>
      <dgm:spPr/>
    </dgm:pt>
    <dgm:pt modelId="{CDACB448-634E-4B19-8854-255A007EF12C}" type="pres">
      <dgm:prSet presAssocID="{C35063F4-A165-4C50-8570-13533BA17EA6}" presName="node" presStyleLbl="node1" presStyleIdx="1" presStyleCnt="2">
        <dgm:presLayoutVars>
          <dgm:bulletEnabled val="1"/>
        </dgm:presLayoutVars>
      </dgm:prSet>
      <dgm:spPr/>
      <dgm:t>
        <a:bodyPr/>
        <a:lstStyle/>
        <a:p>
          <a:endParaRPr lang="pl-PL"/>
        </a:p>
      </dgm:t>
    </dgm:pt>
  </dgm:ptLst>
  <dgm:cxnLst>
    <dgm:cxn modelId="{C4080CA8-CC31-4FEC-889E-6557AE9B306F}" srcId="{BF82930A-7AA0-4159-AF9D-2C908C3C1123}" destId="{C35063F4-A165-4C50-8570-13533BA17EA6}" srcOrd="1" destOrd="0" parTransId="{8A8D9122-D048-4C52-8A9A-B07C9872F18A}" sibTransId="{7CB2E9D7-A6C5-47DC-8E89-3D34338912E3}"/>
    <dgm:cxn modelId="{2C328484-ED05-492F-A003-95555AC9118F}" type="presOf" srcId="{BF82930A-7AA0-4159-AF9D-2C908C3C1123}" destId="{353567A6-CE5C-422C-98D4-550FC80DF096}" srcOrd="0" destOrd="0" presId="urn:microsoft.com/office/officeart/2005/8/layout/equation1"/>
    <dgm:cxn modelId="{4A7FB997-E87A-4EC1-A59F-CBAC98B4A59A}" srcId="{BF82930A-7AA0-4159-AF9D-2C908C3C1123}" destId="{B5D87699-8481-4CB1-B535-72A2A23714A8}" srcOrd="0" destOrd="0" parTransId="{81114CCF-61D4-41E8-B17D-5FE500F3682D}" sibTransId="{F7A89FED-835D-49A1-9191-4F653B64D223}"/>
    <dgm:cxn modelId="{D6946912-3E16-40D3-97B0-3EAADB71C588}" type="presOf" srcId="{B5D87699-8481-4CB1-B535-72A2A23714A8}" destId="{8AB0A53A-471F-44A9-9548-DC86FD28E947}" srcOrd="0" destOrd="0" presId="urn:microsoft.com/office/officeart/2005/8/layout/equation1"/>
    <dgm:cxn modelId="{2B4F8477-3D86-4228-B9D8-0BDF3CE4BD1E}" type="presOf" srcId="{C35063F4-A165-4C50-8570-13533BA17EA6}" destId="{CDACB448-634E-4B19-8854-255A007EF12C}" srcOrd="0" destOrd="0" presId="urn:microsoft.com/office/officeart/2005/8/layout/equation1"/>
    <dgm:cxn modelId="{0EDEAE2A-86A5-4B97-9FDB-32B1942DC5BE}" type="presOf" srcId="{F7A89FED-835D-49A1-9191-4F653B64D223}" destId="{2AB95470-5D7A-467C-A059-5943DBB1DD83}" srcOrd="0" destOrd="0" presId="urn:microsoft.com/office/officeart/2005/8/layout/equation1"/>
    <dgm:cxn modelId="{7185E061-CFA1-4CC3-A9D5-03F2F6EC1577}" type="presParOf" srcId="{353567A6-CE5C-422C-98D4-550FC80DF096}" destId="{8AB0A53A-471F-44A9-9548-DC86FD28E947}" srcOrd="0" destOrd="0" presId="urn:microsoft.com/office/officeart/2005/8/layout/equation1"/>
    <dgm:cxn modelId="{BD6663F7-165C-4939-ABE6-B71CF2000463}" type="presParOf" srcId="{353567A6-CE5C-422C-98D4-550FC80DF096}" destId="{1B057D56-9E2A-423A-B0D5-6B62E7A368C9}" srcOrd="1" destOrd="0" presId="urn:microsoft.com/office/officeart/2005/8/layout/equation1"/>
    <dgm:cxn modelId="{4134E611-0D21-47CA-8851-0D1A3076FCE5}" type="presParOf" srcId="{353567A6-CE5C-422C-98D4-550FC80DF096}" destId="{2AB95470-5D7A-467C-A059-5943DBB1DD83}" srcOrd="2" destOrd="0" presId="urn:microsoft.com/office/officeart/2005/8/layout/equation1"/>
    <dgm:cxn modelId="{8272E311-B264-422C-B1F9-8BC79FD8057C}" type="presParOf" srcId="{353567A6-CE5C-422C-98D4-550FC80DF096}" destId="{CE32F6B1-DDAF-41CE-82E5-250DD7993BFB}" srcOrd="3" destOrd="0" presId="urn:microsoft.com/office/officeart/2005/8/layout/equation1"/>
    <dgm:cxn modelId="{35287DAF-B017-4827-94BE-C44DE5648045}" type="presParOf" srcId="{353567A6-CE5C-422C-98D4-550FC80DF096}" destId="{CDACB448-634E-4B19-8854-255A007EF12C}" srcOrd="4" destOrd="0" presId="urn:microsoft.com/office/officeart/2005/8/layout/equation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BF846AC-86C7-469C-B4A0-C36A2310EA3F}" type="doc">
      <dgm:prSet loTypeId="urn:microsoft.com/office/officeart/2005/8/layout/hList9" loCatId="list" qsTypeId="urn:microsoft.com/office/officeart/2005/8/quickstyle/simple1" qsCatId="simple" csTypeId="urn:microsoft.com/office/officeart/2005/8/colors/accent1_2" csCatId="accent1" phldr="1"/>
      <dgm:spPr/>
      <dgm:t>
        <a:bodyPr/>
        <a:lstStyle/>
        <a:p>
          <a:endParaRPr lang="pl-PL"/>
        </a:p>
      </dgm:t>
    </dgm:pt>
    <dgm:pt modelId="{6740908E-F44D-4622-B7EB-C30A2FF8FAF0}">
      <dgm:prSet phldrT="[Tekst]"/>
      <dgm:spPr/>
      <dgm:t>
        <a:bodyPr/>
        <a:lstStyle/>
        <a:p>
          <a:r>
            <a:rPr lang="pl-PL" dirty="0" smtClean="0"/>
            <a:t>Sąd</a:t>
          </a:r>
          <a:endParaRPr lang="pl-PL" dirty="0"/>
        </a:p>
      </dgm:t>
    </dgm:pt>
    <dgm:pt modelId="{530DF2BC-8A68-4BA0-B7E7-FC44C47ABF53}" type="parTrans" cxnId="{22874123-0DF5-44D1-B6F8-D814CD2E18C9}">
      <dgm:prSet/>
      <dgm:spPr/>
      <dgm:t>
        <a:bodyPr/>
        <a:lstStyle/>
        <a:p>
          <a:endParaRPr lang="pl-PL"/>
        </a:p>
      </dgm:t>
    </dgm:pt>
    <dgm:pt modelId="{F4FB1044-43D9-4674-9AF1-7F60AF0E2AE6}" type="sibTrans" cxnId="{22874123-0DF5-44D1-B6F8-D814CD2E18C9}">
      <dgm:prSet/>
      <dgm:spPr/>
      <dgm:t>
        <a:bodyPr/>
        <a:lstStyle/>
        <a:p>
          <a:endParaRPr lang="pl-PL"/>
        </a:p>
      </dgm:t>
    </dgm:pt>
    <dgm:pt modelId="{C4D30C89-0A56-458D-9BEC-CF3A1FD2AEBB}">
      <dgm:prSet phldrT="[Tekst]"/>
      <dgm:spPr/>
      <dgm:t>
        <a:bodyPr/>
        <a:lstStyle/>
        <a:p>
          <a:r>
            <a:rPr lang="pl-PL" dirty="0" smtClean="0"/>
            <a:t>Na wniosek</a:t>
          </a:r>
          <a:endParaRPr lang="pl-PL" dirty="0"/>
        </a:p>
      </dgm:t>
    </dgm:pt>
    <dgm:pt modelId="{5096DE46-5F9A-432E-8A46-6B3FC61A5B40}" type="parTrans" cxnId="{CF02E982-533E-454A-AA54-C7146FFBD839}">
      <dgm:prSet/>
      <dgm:spPr/>
      <dgm:t>
        <a:bodyPr/>
        <a:lstStyle/>
        <a:p>
          <a:endParaRPr lang="pl-PL"/>
        </a:p>
      </dgm:t>
    </dgm:pt>
    <dgm:pt modelId="{57D4E1E7-518F-41AB-A22A-7D36ECB78820}" type="sibTrans" cxnId="{CF02E982-533E-454A-AA54-C7146FFBD839}">
      <dgm:prSet/>
      <dgm:spPr/>
      <dgm:t>
        <a:bodyPr/>
        <a:lstStyle/>
        <a:p>
          <a:endParaRPr lang="pl-PL"/>
        </a:p>
      </dgm:t>
    </dgm:pt>
    <dgm:pt modelId="{63A3B305-0BA3-40D0-B5FB-7D05B1775BDE}">
      <dgm:prSet phldrT="[Tekst]"/>
      <dgm:spPr/>
      <dgm:t>
        <a:bodyPr/>
        <a:lstStyle/>
        <a:p>
          <a:r>
            <a:rPr lang="pl-PL" dirty="0" smtClean="0"/>
            <a:t>Interes</a:t>
          </a:r>
          <a:endParaRPr lang="pl-PL" dirty="0"/>
        </a:p>
      </dgm:t>
    </dgm:pt>
    <dgm:pt modelId="{352DB3C8-92F4-4501-A03B-FAA2BD4FEC0B}" type="parTrans" cxnId="{0369E91C-7A88-48D5-A3B2-9AD79994FAD4}">
      <dgm:prSet/>
      <dgm:spPr/>
      <dgm:t>
        <a:bodyPr/>
        <a:lstStyle/>
        <a:p>
          <a:endParaRPr lang="pl-PL"/>
        </a:p>
      </dgm:t>
    </dgm:pt>
    <dgm:pt modelId="{9B40CF1C-AD5F-4A38-9BD7-3246E822CB84}" type="sibTrans" cxnId="{0369E91C-7A88-48D5-A3B2-9AD79994FAD4}">
      <dgm:prSet/>
      <dgm:spPr/>
      <dgm:t>
        <a:bodyPr/>
        <a:lstStyle/>
        <a:p>
          <a:endParaRPr lang="pl-PL"/>
        </a:p>
      </dgm:t>
    </dgm:pt>
    <dgm:pt modelId="{04DE029C-8378-4CCF-B4BC-C367B9F5E207}">
      <dgm:prSet phldrT="[Tekst]"/>
      <dgm:spPr/>
      <dgm:t>
        <a:bodyPr/>
        <a:lstStyle/>
        <a:p>
          <a:r>
            <a:rPr lang="pl-PL" dirty="0" smtClean="0"/>
            <a:t>Notariusz</a:t>
          </a:r>
          <a:endParaRPr lang="pl-PL" dirty="0"/>
        </a:p>
      </dgm:t>
    </dgm:pt>
    <dgm:pt modelId="{8E63AB67-5D55-4470-9E1B-9F9927531509}" type="parTrans" cxnId="{5B033A93-E4F6-4C3B-BC7D-03721FC2601A}">
      <dgm:prSet/>
      <dgm:spPr/>
      <dgm:t>
        <a:bodyPr/>
        <a:lstStyle/>
        <a:p>
          <a:endParaRPr lang="pl-PL"/>
        </a:p>
      </dgm:t>
    </dgm:pt>
    <dgm:pt modelId="{90F16FE3-B587-4CAF-87C7-533187B0119B}" type="sibTrans" cxnId="{5B033A93-E4F6-4C3B-BC7D-03721FC2601A}">
      <dgm:prSet/>
      <dgm:spPr/>
      <dgm:t>
        <a:bodyPr/>
        <a:lstStyle/>
        <a:p>
          <a:endParaRPr lang="pl-PL"/>
        </a:p>
      </dgm:t>
    </dgm:pt>
    <dgm:pt modelId="{590F9984-8A5C-4B7C-BBC5-EA4AD8BABC10}">
      <dgm:prSet phldrT="[Tekst]"/>
      <dgm:spPr/>
      <dgm:t>
        <a:bodyPr/>
        <a:lstStyle/>
        <a:p>
          <a:r>
            <a:rPr lang="pl-PL" dirty="0" smtClean="0"/>
            <a:t>Akt poświadczenia dziedziczenia </a:t>
          </a:r>
          <a:endParaRPr lang="pl-PL" dirty="0"/>
        </a:p>
      </dgm:t>
    </dgm:pt>
    <dgm:pt modelId="{BCBAD8C7-9E2A-446D-BB1A-636360C8BD2A}" type="parTrans" cxnId="{6A66F2C9-82DE-4B21-9AB2-6AB3588F2254}">
      <dgm:prSet/>
      <dgm:spPr/>
      <dgm:t>
        <a:bodyPr/>
        <a:lstStyle/>
        <a:p>
          <a:endParaRPr lang="pl-PL"/>
        </a:p>
      </dgm:t>
    </dgm:pt>
    <dgm:pt modelId="{3B047253-FB08-44ED-9823-2DC419B4BF2B}" type="sibTrans" cxnId="{6A66F2C9-82DE-4B21-9AB2-6AB3588F2254}">
      <dgm:prSet/>
      <dgm:spPr/>
      <dgm:t>
        <a:bodyPr/>
        <a:lstStyle/>
        <a:p>
          <a:endParaRPr lang="pl-PL"/>
        </a:p>
      </dgm:t>
    </dgm:pt>
    <dgm:pt modelId="{88963C68-49BE-4791-A261-DBC2B3972653}" type="pres">
      <dgm:prSet presAssocID="{BBF846AC-86C7-469C-B4A0-C36A2310EA3F}" presName="list" presStyleCnt="0">
        <dgm:presLayoutVars>
          <dgm:dir/>
          <dgm:animLvl val="lvl"/>
        </dgm:presLayoutVars>
      </dgm:prSet>
      <dgm:spPr/>
      <dgm:t>
        <a:bodyPr/>
        <a:lstStyle/>
        <a:p>
          <a:endParaRPr lang="pl-PL"/>
        </a:p>
      </dgm:t>
    </dgm:pt>
    <dgm:pt modelId="{52257012-D76E-4C9E-910F-DEFBC65F62A9}" type="pres">
      <dgm:prSet presAssocID="{6740908E-F44D-4622-B7EB-C30A2FF8FAF0}" presName="posSpace" presStyleCnt="0"/>
      <dgm:spPr/>
    </dgm:pt>
    <dgm:pt modelId="{BEAE4713-4155-4B07-A03E-F8E4C391D0FC}" type="pres">
      <dgm:prSet presAssocID="{6740908E-F44D-4622-B7EB-C30A2FF8FAF0}" presName="vertFlow" presStyleCnt="0"/>
      <dgm:spPr/>
    </dgm:pt>
    <dgm:pt modelId="{8F8C4708-FEC4-49C0-A2E5-61B6E41BB222}" type="pres">
      <dgm:prSet presAssocID="{6740908E-F44D-4622-B7EB-C30A2FF8FAF0}" presName="topSpace" presStyleCnt="0"/>
      <dgm:spPr/>
    </dgm:pt>
    <dgm:pt modelId="{6AD3C86B-C450-4264-B238-8942539B8B7A}" type="pres">
      <dgm:prSet presAssocID="{6740908E-F44D-4622-B7EB-C30A2FF8FAF0}" presName="firstComp" presStyleCnt="0"/>
      <dgm:spPr/>
    </dgm:pt>
    <dgm:pt modelId="{2DF8B80C-396E-49CA-86C1-C4A14A3E4FD8}" type="pres">
      <dgm:prSet presAssocID="{6740908E-F44D-4622-B7EB-C30A2FF8FAF0}" presName="firstChild" presStyleLbl="bgAccFollowNode1" presStyleIdx="0" presStyleCnt="3"/>
      <dgm:spPr/>
      <dgm:t>
        <a:bodyPr/>
        <a:lstStyle/>
        <a:p>
          <a:endParaRPr lang="pl-PL"/>
        </a:p>
      </dgm:t>
    </dgm:pt>
    <dgm:pt modelId="{86B81E24-4B4A-4CBA-9C36-A4C8AF533460}" type="pres">
      <dgm:prSet presAssocID="{6740908E-F44D-4622-B7EB-C30A2FF8FAF0}" presName="firstChildTx" presStyleLbl="bgAccFollowNode1" presStyleIdx="0" presStyleCnt="3">
        <dgm:presLayoutVars>
          <dgm:bulletEnabled val="1"/>
        </dgm:presLayoutVars>
      </dgm:prSet>
      <dgm:spPr/>
      <dgm:t>
        <a:bodyPr/>
        <a:lstStyle/>
        <a:p>
          <a:endParaRPr lang="pl-PL"/>
        </a:p>
      </dgm:t>
    </dgm:pt>
    <dgm:pt modelId="{EB07AFEC-5C61-45EF-AE20-EC5C0BFABBC1}" type="pres">
      <dgm:prSet presAssocID="{63A3B305-0BA3-40D0-B5FB-7D05B1775BDE}" presName="comp" presStyleCnt="0"/>
      <dgm:spPr/>
    </dgm:pt>
    <dgm:pt modelId="{76C07114-A3E8-48D6-903C-B164894C2099}" type="pres">
      <dgm:prSet presAssocID="{63A3B305-0BA3-40D0-B5FB-7D05B1775BDE}" presName="child" presStyleLbl="bgAccFollowNode1" presStyleIdx="1" presStyleCnt="3"/>
      <dgm:spPr/>
      <dgm:t>
        <a:bodyPr/>
        <a:lstStyle/>
        <a:p>
          <a:endParaRPr lang="pl-PL"/>
        </a:p>
      </dgm:t>
    </dgm:pt>
    <dgm:pt modelId="{3881D000-9BEB-4E07-A25C-5D43D3D5678E}" type="pres">
      <dgm:prSet presAssocID="{63A3B305-0BA3-40D0-B5FB-7D05B1775BDE}" presName="childTx" presStyleLbl="bgAccFollowNode1" presStyleIdx="1" presStyleCnt="3">
        <dgm:presLayoutVars>
          <dgm:bulletEnabled val="1"/>
        </dgm:presLayoutVars>
      </dgm:prSet>
      <dgm:spPr/>
      <dgm:t>
        <a:bodyPr/>
        <a:lstStyle/>
        <a:p>
          <a:endParaRPr lang="pl-PL"/>
        </a:p>
      </dgm:t>
    </dgm:pt>
    <dgm:pt modelId="{FEBF0A33-000A-4A7E-8132-F807D7373C7B}" type="pres">
      <dgm:prSet presAssocID="{6740908E-F44D-4622-B7EB-C30A2FF8FAF0}" presName="negSpace" presStyleCnt="0"/>
      <dgm:spPr/>
    </dgm:pt>
    <dgm:pt modelId="{2DA9BFF0-D6C2-47F6-BF6D-DC4651D9AD5F}" type="pres">
      <dgm:prSet presAssocID="{6740908E-F44D-4622-B7EB-C30A2FF8FAF0}" presName="circle" presStyleLbl="node1" presStyleIdx="0" presStyleCnt="2"/>
      <dgm:spPr/>
      <dgm:t>
        <a:bodyPr/>
        <a:lstStyle/>
        <a:p>
          <a:endParaRPr lang="pl-PL"/>
        </a:p>
      </dgm:t>
    </dgm:pt>
    <dgm:pt modelId="{924EDC02-979B-4321-93FD-A161EBF65D79}" type="pres">
      <dgm:prSet presAssocID="{F4FB1044-43D9-4674-9AF1-7F60AF0E2AE6}" presName="transSpace" presStyleCnt="0"/>
      <dgm:spPr/>
    </dgm:pt>
    <dgm:pt modelId="{469FB7DA-4FB7-4C34-9133-FA0D1BBCBE5F}" type="pres">
      <dgm:prSet presAssocID="{04DE029C-8378-4CCF-B4BC-C367B9F5E207}" presName="posSpace" presStyleCnt="0"/>
      <dgm:spPr/>
    </dgm:pt>
    <dgm:pt modelId="{30A7BF92-CB8C-418A-BAE5-DA1CB7C516A4}" type="pres">
      <dgm:prSet presAssocID="{04DE029C-8378-4CCF-B4BC-C367B9F5E207}" presName="vertFlow" presStyleCnt="0"/>
      <dgm:spPr/>
    </dgm:pt>
    <dgm:pt modelId="{E0CF798C-7E54-4720-AD13-4BF207E162F1}" type="pres">
      <dgm:prSet presAssocID="{04DE029C-8378-4CCF-B4BC-C367B9F5E207}" presName="topSpace" presStyleCnt="0"/>
      <dgm:spPr/>
    </dgm:pt>
    <dgm:pt modelId="{F3460A5E-62B3-4028-801D-7BAE9368292F}" type="pres">
      <dgm:prSet presAssocID="{04DE029C-8378-4CCF-B4BC-C367B9F5E207}" presName="firstComp" presStyleCnt="0"/>
      <dgm:spPr/>
    </dgm:pt>
    <dgm:pt modelId="{EEABC3AC-B63A-4081-9395-178704FD3D8C}" type="pres">
      <dgm:prSet presAssocID="{04DE029C-8378-4CCF-B4BC-C367B9F5E207}" presName="firstChild" presStyleLbl="bgAccFollowNode1" presStyleIdx="2" presStyleCnt="3" custLinFactNeighborX="2461"/>
      <dgm:spPr/>
      <dgm:t>
        <a:bodyPr/>
        <a:lstStyle/>
        <a:p>
          <a:endParaRPr lang="pl-PL"/>
        </a:p>
      </dgm:t>
    </dgm:pt>
    <dgm:pt modelId="{FF027EA2-8945-4BD5-88CA-0495F3F793BC}" type="pres">
      <dgm:prSet presAssocID="{04DE029C-8378-4CCF-B4BC-C367B9F5E207}" presName="firstChildTx" presStyleLbl="bgAccFollowNode1" presStyleIdx="2" presStyleCnt="3">
        <dgm:presLayoutVars>
          <dgm:bulletEnabled val="1"/>
        </dgm:presLayoutVars>
      </dgm:prSet>
      <dgm:spPr/>
      <dgm:t>
        <a:bodyPr/>
        <a:lstStyle/>
        <a:p>
          <a:endParaRPr lang="pl-PL"/>
        </a:p>
      </dgm:t>
    </dgm:pt>
    <dgm:pt modelId="{432D5A2F-DF71-4220-9373-F17A78D42618}" type="pres">
      <dgm:prSet presAssocID="{04DE029C-8378-4CCF-B4BC-C367B9F5E207}" presName="negSpace" presStyleCnt="0"/>
      <dgm:spPr/>
    </dgm:pt>
    <dgm:pt modelId="{43798829-83DD-4348-A409-796813C1A578}" type="pres">
      <dgm:prSet presAssocID="{04DE029C-8378-4CCF-B4BC-C367B9F5E207}" presName="circle" presStyleLbl="node1" presStyleIdx="1" presStyleCnt="2"/>
      <dgm:spPr/>
      <dgm:t>
        <a:bodyPr/>
        <a:lstStyle/>
        <a:p>
          <a:endParaRPr lang="pl-PL"/>
        </a:p>
      </dgm:t>
    </dgm:pt>
  </dgm:ptLst>
  <dgm:cxnLst>
    <dgm:cxn modelId="{6A66F2C9-82DE-4B21-9AB2-6AB3588F2254}" srcId="{04DE029C-8378-4CCF-B4BC-C367B9F5E207}" destId="{590F9984-8A5C-4B7C-BBC5-EA4AD8BABC10}" srcOrd="0" destOrd="0" parTransId="{BCBAD8C7-9E2A-446D-BB1A-636360C8BD2A}" sibTransId="{3B047253-FB08-44ED-9823-2DC419B4BF2B}"/>
    <dgm:cxn modelId="{538708BB-43E2-4403-82AB-6B58BB4466D9}" type="presOf" srcId="{6740908E-F44D-4622-B7EB-C30A2FF8FAF0}" destId="{2DA9BFF0-D6C2-47F6-BF6D-DC4651D9AD5F}" srcOrd="0" destOrd="0" presId="urn:microsoft.com/office/officeart/2005/8/layout/hList9"/>
    <dgm:cxn modelId="{4765D463-927F-4C62-86DA-4CE8994AEB37}" type="presOf" srcId="{63A3B305-0BA3-40D0-B5FB-7D05B1775BDE}" destId="{76C07114-A3E8-48D6-903C-B164894C2099}" srcOrd="0" destOrd="0" presId="urn:microsoft.com/office/officeart/2005/8/layout/hList9"/>
    <dgm:cxn modelId="{3AA159FE-B5C5-405C-870C-BF4656C35400}" type="presOf" srcId="{590F9984-8A5C-4B7C-BBC5-EA4AD8BABC10}" destId="{EEABC3AC-B63A-4081-9395-178704FD3D8C}" srcOrd="0" destOrd="0" presId="urn:microsoft.com/office/officeart/2005/8/layout/hList9"/>
    <dgm:cxn modelId="{22874123-0DF5-44D1-B6F8-D814CD2E18C9}" srcId="{BBF846AC-86C7-469C-B4A0-C36A2310EA3F}" destId="{6740908E-F44D-4622-B7EB-C30A2FF8FAF0}" srcOrd="0" destOrd="0" parTransId="{530DF2BC-8A68-4BA0-B7E7-FC44C47ABF53}" sibTransId="{F4FB1044-43D9-4674-9AF1-7F60AF0E2AE6}"/>
    <dgm:cxn modelId="{F0E8B9ED-5F8D-4700-94C0-03C403BBD4C4}" type="presOf" srcId="{63A3B305-0BA3-40D0-B5FB-7D05B1775BDE}" destId="{3881D000-9BEB-4E07-A25C-5D43D3D5678E}" srcOrd="1" destOrd="0" presId="urn:microsoft.com/office/officeart/2005/8/layout/hList9"/>
    <dgm:cxn modelId="{AF0E2315-786C-4C23-B974-9987018DC928}" type="presOf" srcId="{C4D30C89-0A56-458D-9BEC-CF3A1FD2AEBB}" destId="{2DF8B80C-396E-49CA-86C1-C4A14A3E4FD8}" srcOrd="0" destOrd="0" presId="urn:microsoft.com/office/officeart/2005/8/layout/hList9"/>
    <dgm:cxn modelId="{872703F6-6037-4351-BABA-9C18C5DDBF2C}" type="presOf" srcId="{590F9984-8A5C-4B7C-BBC5-EA4AD8BABC10}" destId="{FF027EA2-8945-4BD5-88CA-0495F3F793BC}" srcOrd="1" destOrd="0" presId="urn:microsoft.com/office/officeart/2005/8/layout/hList9"/>
    <dgm:cxn modelId="{5B033A93-E4F6-4C3B-BC7D-03721FC2601A}" srcId="{BBF846AC-86C7-469C-B4A0-C36A2310EA3F}" destId="{04DE029C-8378-4CCF-B4BC-C367B9F5E207}" srcOrd="1" destOrd="0" parTransId="{8E63AB67-5D55-4470-9E1B-9F9927531509}" sibTransId="{90F16FE3-B587-4CAF-87C7-533187B0119B}"/>
    <dgm:cxn modelId="{9AD00366-EC2D-4A22-8B03-EC934811FD11}" type="presOf" srcId="{04DE029C-8378-4CCF-B4BC-C367B9F5E207}" destId="{43798829-83DD-4348-A409-796813C1A578}" srcOrd="0" destOrd="0" presId="urn:microsoft.com/office/officeart/2005/8/layout/hList9"/>
    <dgm:cxn modelId="{617E52E1-2FB4-47DC-A996-124561D615E8}" type="presOf" srcId="{BBF846AC-86C7-469C-B4A0-C36A2310EA3F}" destId="{88963C68-49BE-4791-A261-DBC2B3972653}" srcOrd="0" destOrd="0" presId="urn:microsoft.com/office/officeart/2005/8/layout/hList9"/>
    <dgm:cxn modelId="{CF02E982-533E-454A-AA54-C7146FFBD839}" srcId="{6740908E-F44D-4622-B7EB-C30A2FF8FAF0}" destId="{C4D30C89-0A56-458D-9BEC-CF3A1FD2AEBB}" srcOrd="0" destOrd="0" parTransId="{5096DE46-5F9A-432E-8A46-6B3FC61A5B40}" sibTransId="{57D4E1E7-518F-41AB-A22A-7D36ECB78820}"/>
    <dgm:cxn modelId="{0369E91C-7A88-48D5-A3B2-9AD79994FAD4}" srcId="{6740908E-F44D-4622-B7EB-C30A2FF8FAF0}" destId="{63A3B305-0BA3-40D0-B5FB-7D05B1775BDE}" srcOrd="1" destOrd="0" parTransId="{352DB3C8-92F4-4501-A03B-FAA2BD4FEC0B}" sibTransId="{9B40CF1C-AD5F-4A38-9BD7-3246E822CB84}"/>
    <dgm:cxn modelId="{0C59A5CA-6B46-448D-A91B-F1DE42FE031F}" type="presOf" srcId="{C4D30C89-0A56-458D-9BEC-CF3A1FD2AEBB}" destId="{86B81E24-4B4A-4CBA-9C36-A4C8AF533460}" srcOrd="1" destOrd="0" presId="urn:microsoft.com/office/officeart/2005/8/layout/hList9"/>
    <dgm:cxn modelId="{A1D3ED6C-3CED-4831-B4B0-B915C883F3D3}" type="presParOf" srcId="{88963C68-49BE-4791-A261-DBC2B3972653}" destId="{52257012-D76E-4C9E-910F-DEFBC65F62A9}" srcOrd="0" destOrd="0" presId="urn:microsoft.com/office/officeart/2005/8/layout/hList9"/>
    <dgm:cxn modelId="{806BF434-C212-4E18-AF18-0FD1590D3A41}" type="presParOf" srcId="{88963C68-49BE-4791-A261-DBC2B3972653}" destId="{BEAE4713-4155-4B07-A03E-F8E4C391D0FC}" srcOrd="1" destOrd="0" presId="urn:microsoft.com/office/officeart/2005/8/layout/hList9"/>
    <dgm:cxn modelId="{A9D15046-487D-4533-A3BC-2859FB2398F5}" type="presParOf" srcId="{BEAE4713-4155-4B07-A03E-F8E4C391D0FC}" destId="{8F8C4708-FEC4-49C0-A2E5-61B6E41BB222}" srcOrd="0" destOrd="0" presId="urn:microsoft.com/office/officeart/2005/8/layout/hList9"/>
    <dgm:cxn modelId="{FE5ED2D7-3837-4003-9BB3-84DE4B69A9F3}" type="presParOf" srcId="{BEAE4713-4155-4B07-A03E-F8E4C391D0FC}" destId="{6AD3C86B-C450-4264-B238-8942539B8B7A}" srcOrd="1" destOrd="0" presId="urn:microsoft.com/office/officeart/2005/8/layout/hList9"/>
    <dgm:cxn modelId="{520C6085-8409-4833-803E-7AF655715930}" type="presParOf" srcId="{6AD3C86B-C450-4264-B238-8942539B8B7A}" destId="{2DF8B80C-396E-49CA-86C1-C4A14A3E4FD8}" srcOrd="0" destOrd="0" presId="urn:microsoft.com/office/officeart/2005/8/layout/hList9"/>
    <dgm:cxn modelId="{7C58C167-1FA9-4451-96A9-61E96D706E72}" type="presParOf" srcId="{6AD3C86B-C450-4264-B238-8942539B8B7A}" destId="{86B81E24-4B4A-4CBA-9C36-A4C8AF533460}" srcOrd="1" destOrd="0" presId="urn:microsoft.com/office/officeart/2005/8/layout/hList9"/>
    <dgm:cxn modelId="{DCC94E11-A3D3-4C2B-9AB0-CF9DFC61B3A3}" type="presParOf" srcId="{BEAE4713-4155-4B07-A03E-F8E4C391D0FC}" destId="{EB07AFEC-5C61-45EF-AE20-EC5C0BFABBC1}" srcOrd="2" destOrd="0" presId="urn:microsoft.com/office/officeart/2005/8/layout/hList9"/>
    <dgm:cxn modelId="{85692FAD-DFE9-4524-911D-9A51FAA0E59C}" type="presParOf" srcId="{EB07AFEC-5C61-45EF-AE20-EC5C0BFABBC1}" destId="{76C07114-A3E8-48D6-903C-B164894C2099}" srcOrd="0" destOrd="0" presId="urn:microsoft.com/office/officeart/2005/8/layout/hList9"/>
    <dgm:cxn modelId="{F762F28F-AF0F-4FAC-A762-7C7159C6D50C}" type="presParOf" srcId="{EB07AFEC-5C61-45EF-AE20-EC5C0BFABBC1}" destId="{3881D000-9BEB-4E07-A25C-5D43D3D5678E}" srcOrd="1" destOrd="0" presId="urn:microsoft.com/office/officeart/2005/8/layout/hList9"/>
    <dgm:cxn modelId="{F4DEB88E-1857-47E8-AAB9-D42DAB36C8F7}" type="presParOf" srcId="{88963C68-49BE-4791-A261-DBC2B3972653}" destId="{FEBF0A33-000A-4A7E-8132-F807D7373C7B}" srcOrd="2" destOrd="0" presId="urn:microsoft.com/office/officeart/2005/8/layout/hList9"/>
    <dgm:cxn modelId="{8631A460-DD99-4704-919C-65DE65F9C839}" type="presParOf" srcId="{88963C68-49BE-4791-A261-DBC2B3972653}" destId="{2DA9BFF0-D6C2-47F6-BF6D-DC4651D9AD5F}" srcOrd="3" destOrd="0" presId="urn:microsoft.com/office/officeart/2005/8/layout/hList9"/>
    <dgm:cxn modelId="{D40F300A-10CD-4926-B44E-8270615B9BDF}" type="presParOf" srcId="{88963C68-49BE-4791-A261-DBC2B3972653}" destId="{924EDC02-979B-4321-93FD-A161EBF65D79}" srcOrd="4" destOrd="0" presId="urn:microsoft.com/office/officeart/2005/8/layout/hList9"/>
    <dgm:cxn modelId="{359101EE-49F5-4676-9656-FF2B879232B8}" type="presParOf" srcId="{88963C68-49BE-4791-A261-DBC2B3972653}" destId="{469FB7DA-4FB7-4C34-9133-FA0D1BBCBE5F}" srcOrd="5" destOrd="0" presId="urn:microsoft.com/office/officeart/2005/8/layout/hList9"/>
    <dgm:cxn modelId="{951432D6-C068-4766-88F4-F16F7BA58048}" type="presParOf" srcId="{88963C68-49BE-4791-A261-DBC2B3972653}" destId="{30A7BF92-CB8C-418A-BAE5-DA1CB7C516A4}" srcOrd="6" destOrd="0" presId="urn:microsoft.com/office/officeart/2005/8/layout/hList9"/>
    <dgm:cxn modelId="{5F0A0D91-C8F0-45BF-933C-779C45C14963}" type="presParOf" srcId="{30A7BF92-CB8C-418A-BAE5-DA1CB7C516A4}" destId="{E0CF798C-7E54-4720-AD13-4BF207E162F1}" srcOrd="0" destOrd="0" presId="urn:microsoft.com/office/officeart/2005/8/layout/hList9"/>
    <dgm:cxn modelId="{15B45DBC-7C2D-43FD-8B4A-34C9E204D9EC}" type="presParOf" srcId="{30A7BF92-CB8C-418A-BAE5-DA1CB7C516A4}" destId="{F3460A5E-62B3-4028-801D-7BAE9368292F}" srcOrd="1" destOrd="0" presId="urn:microsoft.com/office/officeart/2005/8/layout/hList9"/>
    <dgm:cxn modelId="{686510F1-3D28-4705-9919-0ACA0E17B3D1}" type="presParOf" srcId="{F3460A5E-62B3-4028-801D-7BAE9368292F}" destId="{EEABC3AC-B63A-4081-9395-178704FD3D8C}" srcOrd="0" destOrd="0" presId="urn:microsoft.com/office/officeart/2005/8/layout/hList9"/>
    <dgm:cxn modelId="{1CDF98BF-7A07-464B-9806-75CFCA167C8C}" type="presParOf" srcId="{F3460A5E-62B3-4028-801D-7BAE9368292F}" destId="{FF027EA2-8945-4BD5-88CA-0495F3F793BC}" srcOrd="1" destOrd="0" presId="urn:microsoft.com/office/officeart/2005/8/layout/hList9"/>
    <dgm:cxn modelId="{E71A4617-DEA8-4693-83E1-F64C35D88B5F}" type="presParOf" srcId="{88963C68-49BE-4791-A261-DBC2B3972653}" destId="{432D5A2F-DF71-4220-9373-F17A78D42618}" srcOrd="7" destOrd="0" presId="urn:microsoft.com/office/officeart/2005/8/layout/hList9"/>
    <dgm:cxn modelId="{D0FF33CC-FCDF-4579-ACE2-9F00008DDD44}" type="presParOf" srcId="{88963C68-49BE-4791-A261-DBC2B3972653}" destId="{43798829-83DD-4348-A409-796813C1A578}" srcOrd="8" destOrd="0" presId="urn:microsoft.com/office/officeart/2005/8/layout/hList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017F880-14A7-4673-9208-4A40A3CABB4E}" type="doc">
      <dgm:prSet loTypeId="urn:microsoft.com/office/officeart/2005/8/layout/lProcess1" loCatId="process" qsTypeId="urn:microsoft.com/office/officeart/2005/8/quickstyle/simple1" qsCatId="simple" csTypeId="urn:microsoft.com/office/officeart/2005/8/colors/accent1_2" csCatId="accent1" phldr="1"/>
      <dgm:spPr/>
      <dgm:t>
        <a:bodyPr/>
        <a:lstStyle/>
        <a:p>
          <a:endParaRPr lang="pl-PL"/>
        </a:p>
      </dgm:t>
    </dgm:pt>
    <dgm:pt modelId="{214E2AB5-BFFC-4FD9-BB84-7D84A8803D16}">
      <dgm:prSet phldrT="[Tekst]"/>
      <dgm:spPr/>
      <dgm:t>
        <a:bodyPr/>
        <a:lstStyle/>
        <a:p>
          <a:r>
            <a:rPr lang="pl-PL" dirty="0" smtClean="0"/>
            <a:t>Wprost</a:t>
          </a:r>
          <a:endParaRPr lang="pl-PL" dirty="0"/>
        </a:p>
      </dgm:t>
    </dgm:pt>
    <dgm:pt modelId="{F52B8760-6ABB-4606-9269-6CE6D56E735B}" type="parTrans" cxnId="{166A94DB-7C11-4182-82A7-9AC7F1891B5B}">
      <dgm:prSet/>
      <dgm:spPr/>
      <dgm:t>
        <a:bodyPr/>
        <a:lstStyle/>
        <a:p>
          <a:endParaRPr lang="pl-PL"/>
        </a:p>
      </dgm:t>
    </dgm:pt>
    <dgm:pt modelId="{6447F826-7ADF-4F9F-9821-99B4C1A644F9}" type="sibTrans" cxnId="{166A94DB-7C11-4182-82A7-9AC7F1891B5B}">
      <dgm:prSet/>
      <dgm:spPr/>
      <dgm:t>
        <a:bodyPr/>
        <a:lstStyle/>
        <a:p>
          <a:endParaRPr lang="pl-PL"/>
        </a:p>
      </dgm:t>
    </dgm:pt>
    <dgm:pt modelId="{70782B9A-D6AC-4DED-9F73-9A2FFA0CAAB9}">
      <dgm:prSet phldrT="[Tekst]"/>
      <dgm:spPr/>
      <dgm:t>
        <a:bodyPr/>
        <a:lstStyle/>
        <a:p>
          <a:r>
            <a:rPr lang="pl-PL" dirty="0" smtClean="0"/>
            <a:t>Bez ograniczeń</a:t>
          </a:r>
          <a:endParaRPr lang="pl-PL" dirty="0"/>
        </a:p>
      </dgm:t>
    </dgm:pt>
    <dgm:pt modelId="{DBD5280E-CAA2-48CA-86E0-3DE8EF6638BB}" type="parTrans" cxnId="{8C41F80C-B9A3-41D9-8F21-675D82C6E596}">
      <dgm:prSet/>
      <dgm:spPr/>
      <dgm:t>
        <a:bodyPr/>
        <a:lstStyle/>
        <a:p>
          <a:endParaRPr lang="pl-PL"/>
        </a:p>
      </dgm:t>
    </dgm:pt>
    <dgm:pt modelId="{2EE15122-2609-479C-8C8A-EF4C09B76A21}" type="sibTrans" cxnId="{8C41F80C-B9A3-41D9-8F21-675D82C6E596}">
      <dgm:prSet/>
      <dgm:spPr/>
      <dgm:t>
        <a:bodyPr/>
        <a:lstStyle/>
        <a:p>
          <a:endParaRPr lang="pl-PL"/>
        </a:p>
      </dgm:t>
    </dgm:pt>
    <dgm:pt modelId="{18E9EDA1-3461-452C-8C3D-280C3D07D912}">
      <dgm:prSet phldrT="[Tekst]"/>
      <dgm:spPr/>
      <dgm:t>
        <a:bodyPr/>
        <a:lstStyle/>
        <a:p>
          <a:r>
            <a:rPr lang="pl-PL" dirty="0" smtClean="0"/>
            <a:t>Z dobrodziejstwem inwentarza</a:t>
          </a:r>
          <a:endParaRPr lang="pl-PL" dirty="0"/>
        </a:p>
      </dgm:t>
    </dgm:pt>
    <dgm:pt modelId="{E14327CB-4F1D-4473-B949-0A7EC80F7A2B}" type="parTrans" cxnId="{66ED836C-5657-43B1-A992-1BA2AFEF92BC}">
      <dgm:prSet/>
      <dgm:spPr/>
      <dgm:t>
        <a:bodyPr/>
        <a:lstStyle/>
        <a:p>
          <a:endParaRPr lang="pl-PL"/>
        </a:p>
      </dgm:t>
    </dgm:pt>
    <dgm:pt modelId="{30176B64-88C9-4E3C-A5D4-5D364DB033E3}" type="sibTrans" cxnId="{66ED836C-5657-43B1-A992-1BA2AFEF92BC}">
      <dgm:prSet/>
      <dgm:spPr/>
      <dgm:t>
        <a:bodyPr/>
        <a:lstStyle/>
        <a:p>
          <a:endParaRPr lang="pl-PL"/>
        </a:p>
      </dgm:t>
    </dgm:pt>
    <dgm:pt modelId="{618D8B7C-F14D-4B79-8504-DEB7972ABC6F}">
      <dgm:prSet phldrT="[Tekst]"/>
      <dgm:spPr/>
      <dgm:t>
        <a:bodyPr/>
        <a:lstStyle/>
        <a:p>
          <a:r>
            <a:rPr lang="pl-PL" dirty="0" smtClean="0"/>
            <a:t>Do wartości stanu czynnego spadku</a:t>
          </a:r>
          <a:endParaRPr lang="pl-PL" dirty="0"/>
        </a:p>
      </dgm:t>
    </dgm:pt>
    <dgm:pt modelId="{4D2DA841-3DD5-4F6E-986A-4B7A57974ACD}" type="parTrans" cxnId="{4C108513-FE0B-47A8-BC5B-DFAF97E40E4D}">
      <dgm:prSet/>
      <dgm:spPr/>
      <dgm:t>
        <a:bodyPr/>
        <a:lstStyle/>
        <a:p>
          <a:endParaRPr lang="pl-PL"/>
        </a:p>
      </dgm:t>
    </dgm:pt>
    <dgm:pt modelId="{831D3612-402C-4F1F-AB5D-DDE180A745C8}" type="sibTrans" cxnId="{4C108513-FE0B-47A8-BC5B-DFAF97E40E4D}">
      <dgm:prSet/>
      <dgm:spPr/>
      <dgm:t>
        <a:bodyPr/>
        <a:lstStyle/>
        <a:p>
          <a:endParaRPr lang="pl-PL"/>
        </a:p>
      </dgm:t>
    </dgm:pt>
    <dgm:pt modelId="{A03B253A-5329-4B59-AEA5-7328041CB993}">
      <dgm:prSet phldrT="[Tekst]"/>
      <dgm:spPr/>
      <dgm:t>
        <a:bodyPr/>
        <a:lstStyle/>
        <a:p>
          <a:r>
            <a:rPr lang="pl-PL" dirty="0" smtClean="0"/>
            <a:t>Wykaz/spis inwentarza</a:t>
          </a:r>
          <a:endParaRPr lang="pl-PL" dirty="0"/>
        </a:p>
      </dgm:t>
    </dgm:pt>
    <dgm:pt modelId="{69F77FEE-3F76-4179-B963-91C3CC534E53}" type="parTrans" cxnId="{0873AF98-306D-4888-AD6D-65B3833F7E36}">
      <dgm:prSet/>
      <dgm:spPr/>
      <dgm:t>
        <a:bodyPr/>
        <a:lstStyle/>
        <a:p>
          <a:endParaRPr lang="pl-PL"/>
        </a:p>
      </dgm:t>
    </dgm:pt>
    <dgm:pt modelId="{21991B3A-E216-49C6-AE0C-3052DDAEDB33}" type="sibTrans" cxnId="{0873AF98-306D-4888-AD6D-65B3833F7E36}">
      <dgm:prSet/>
      <dgm:spPr/>
      <dgm:t>
        <a:bodyPr/>
        <a:lstStyle/>
        <a:p>
          <a:endParaRPr lang="pl-PL"/>
        </a:p>
      </dgm:t>
    </dgm:pt>
    <dgm:pt modelId="{55636E9E-716F-4539-A3C3-9C96E03E9210}" type="pres">
      <dgm:prSet presAssocID="{4017F880-14A7-4673-9208-4A40A3CABB4E}" presName="Name0" presStyleCnt="0">
        <dgm:presLayoutVars>
          <dgm:dir/>
          <dgm:animLvl val="lvl"/>
          <dgm:resizeHandles val="exact"/>
        </dgm:presLayoutVars>
      </dgm:prSet>
      <dgm:spPr/>
      <dgm:t>
        <a:bodyPr/>
        <a:lstStyle/>
        <a:p>
          <a:endParaRPr lang="pl-PL"/>
        </a:p>
      </dgm:t>
    </dgm:pt>
    <dgm:pt modelId="{DA5358F6-8526-42B2-BAA2-9E273C298BA9}" type="pres">
      <dgm:prSet presAssocID="{214E2AB5-BFFC-4FD9-BB84-7D84A8803D16}" presName="vertFlow" presStyleCnt="0"/>
      <dgm:spPr/>
    </dgm:pt>
    <dgm:pt modelId="{7E928E53-7715-44A4-AF04-DA38F7778C74}" type="pres">
      <dgm:prSet presAssocID="{214E2AB5-BFFC-4FD9-BB84-7D84A8803D16}" presName="header" presStyleLbl="node1" presStyleIdx="0" presStyleCnt="2"/>
      <dgm:spPr/>
      <dgm:t>
        <a:bodyPr/>
        <a:lstStyle/>
        <a:p>
          <a:endParaRPr lang="pl-PL"/>
        </a:p>
      </dgm:t>
    </dgm:pt>
    <dgm:pt modelId="{70B29BC8-EBC6-4679-AE27-AD1723EC882E}" type="pres">
      <dgm:prSet presAssocID="{DBD5280E-CAA2-48CA-86E0-3DE8EF6638BB}" presName="parTrans" presStyleLbl="sibTrans2D1" presStyleIdx="0" presStyleCnt="3"/>
      <dgm:spPr/>
      <dgm:t>
        <a:bodyPr/>
        <a:lstStyle/>
        <a:p>
          <a:endParaRPr lang="pl-PL"/>
        </a:p>
      </dgm:t>
    </dgm:pt>
    <dgm:pt modelId="{557A3CE6-840C-4A37-8D14-A15232A300DB}" type="pres">
      <dgm:prSet presAssocID="{70782B9A-D6AC-4DED-9F73-9A2FFA0CAAB9}" presName="child" presStyleLbl="alignAccFollowNode1" presStyleIdx="0" presStyleCnt="3">
        <dgm:presLayoutVars>
          <dgm:chMax val="0"/>
          <dgm:bulletEnabled val="1"/>
        </dgm:presLayoutVars>
      </dgm:prSet>
      <dgm:spPr/>
      <dgm:t>
        <a:bodyPr/>
        <a:lstStyle/>
        <a:p>
          <a:endParaRPr lang="pl-PL"/>
        </a:p>
      </dgm:t>
    </dgm:pt>
    <dgm:pt modelId="{EDB8EE3F-D849-4733-B433-6D10A1D1CE35}" type="pres">
      <dgm:prSet presAssocID="{214E2AB5-BFFC-4FD9-BB84-7D84A8803D16}" presName="hSp" presStyleCnt="0"/>
      <dgm:spPr/>
    </dgm:pt>
    <dgm:pt modelId="{4284A308-2AFD-421C-95E8-96CB86ED5560}" type="pres">
      <dgm:prSet presAssocID="{18E9EDA1-3461-452C-8C3D-280C3D07D912}" presName="vertFlow" presStyleCnt="0"/>
      <dgm:spPr/>
    </dgm:pt>
    <dgm:pt modelId="{941F7A59-8C59-4B71-9490-35665B0BE80A}" type="pres">
      <dgm:prSet presAssocID="{18E9EDA1-3461-452C-8C3D-280C3D07D912}" presName="header" presStyleLbl="node1" presStyleIdx="1" presStyleCnt="2"/>
      <dgm:spPr/>
      <dgm:t>
        <a:bodyPr/>
        <a:lstStyle/>
        <a:p>
          <a:endParaRPr lang="pl-PL"/>
        </a:p>
      </dgm:t>
    </dgm:pt>
    <dgm:pt modelId="{C8CB58F4-7A95-4B73-B5C8-B215F74053EB}" type="pres">
      <dgm:prSet presAssocID="{4D2DA841-3DD5-4F6E-986A-4B7A57974ACD}" presName="parTrans" presStyleLbl="sibTrans2D1" presStyleIdx="1" presStyleCnt="3"/>
      <dgm:spPr/>
      <dgm:t>
        <a:bodyPr/>
        <a:lstStyle/>
        <a:p>
          <a:endParaRPr lang="pl-PL"/>
        </a:p>
      </dgm:t>
    </dgm:pt>
    <dgm:pt modelId="{B6DED4C2-EBDF-41B5-A61A-37A96C859824}" type="pres">
      <dgm:prSet presAssocID="{618D8B7C-F14D-4B79-8504-DEB7972ABC6F}" presName="child" presStyleLbl="alignAccFollowNode1" presStyleIdx="1" presStyleCnt="3">
        <dgm:presLayoutVars>
          <dgm:chMax val="0"/>
          <dgm:bulletEnabled val="1"/>
        </dgm:presLayoutVars>
      </dgm:prSet>
      <dgm:spPr/>
      <dgm:t>
        <a:bodyPr/>
        <a:lstStyle/>
        <a:p>
          <a:endParaRPr lang="pl-PL"/>
        </a:p>
      </dgm:t>
    </dgm:pt>
    <dgm:pt modelId="{326BD137-63E5-4931-9176-6EAE4B46A3F5}" type="pres">
      <dgm:prSet presAssocID="{831D3612-402C-4F1F-AB5D-DDE180A745C8}" presName="sibTrans" presStyleLbl="sibTrans2D1" presStyleIdx="2" presStyleCnt="3"/>
      <dgm:spPr/>
      <dgm:t>
        <a:bodyPr/>
        <a:lstStyle/>
        <a:p>
          <a:endParaRPr lang="pl-PL"/>
        </a:p>
      </dgm:t>
    </dgm:pt>
    <dgm:pt modelId="{9B8D93D8-7E3E-47BA-B79B-1162D5D0D170}" type="pres">
      <dgm:prSet presAssocID="{A03B253A-5329-4B59-AEA5-7328041CB993}" presName="child" presStyleLbl="alignAccFollowNode1" presStyleIdx="2" presStyleCnt="3">
        <dgm:presLayoutVars>
          <dgm:chMax val="0"/>
          <dgm:bulletEnabled val="1"/>
        </dgm:presLayoutVars>
      </dgm:prSet>
      <dgm:spPr/>
      <dgm:t>
        <a:bodyPr/>
        <a:lstStyle/>
        <a:p>
          <a:endParaRPr lang="pl-PL"/>
        </a:p>
      </dgm:t>
    </dgm:pt>
  </dgm:ptLst>
  <dgm:cxnLst>
    <dgm:cxn modelId="{587BFD24-A99C-4988-AD0D-6966E8AA8B4D}" type="presOf" srcId="{70782B9A-D6AC-4DED-9F73-9A2FFA0CAAB9}" destId="{557A3CE6-840C-4A37-8D14-A15232A300DB}" srcOrd="0" destOrd="0" presId="urn:microsoft.com/office/officeart/2005/8/layout/lProcess1"/>
    <dgm:cxn modelId="{166A94DB-7C11-4182-82A7-9AC7F1891B5B}" srcId="{4017F880-14A7-4673-9208-4A40A3CABB4E}" destId="{214E2AB5-BFFC-4FD9-BB84-7D84A8803D16}" srcOrd="0" destOrd="0" parTransId="{F52B8760-6ABB-4606-9269-6CE6D56E735B}" sibTransId="{6447F826-7ADF-4F9F-9821-99B4C1A644F9}"/>
    <dgm:cxn modelId="{66ED836C-5657-43B1-A992-1BA2AFEF92BC}" srcId="{4017F880-14A7-4673-9208-4A40A3CABB4E}" destId="{18E9EDA1-3461-452C-8C3D-280C3D07D912}" srcOrd="1" destOrd="0" parTransId="{E14327CB-4F1D-4473-B949-0A7EC80F7A2B}" sibTransId="{30176B64-88C9-4E3C-A5D4-5D364DB033E3}"/>
    <dgm:cxn modelId="{71A63DDF-33C5-4F05-8210-30701B4DA165}" type="presOf" srcId="{214E2AB5-BFFC-4FD9-BB84-7D84A8803D16}" destId="{7E928E53-7715-44A4-AF04-DA38F7778C74}" srcOrd="0" destOrd="0" presId="urn:microsoft.com/office/officeart/2005/8/layout/lProcess1"/>
    <dgm:cxn modelId="{160B0890-E345-4EB8-95A6-4F332FFE0481}" type="presOf" srcId="{DBD5280E-CAA2-48CA-86E0-3DE8EF6638BB}" destId="{70B29BC8-EBC6-4679-AE27-AD1723EC882E}" srcOrd="0" destOrd="0" presId="urn:microsoft.com/office/officeart/2005/8/layout/lProcess1"/>
    <dgm:cxn modelId="{547843D3-7B59-4DD9-A00C-3A40A3A4C07F}" type="presOf" srcId="{4017F880-14A7-4673-9208-4A40A3CABB4E}" destId="{55636E9E-716F-4539-A3C3-9C96E03E9210}" srcOrd="0" destOrd="0" presId="urn:microsoft.com/office/officeart/2005/8/layout/lProcess1"/>
    <dgm:cxn modelId="{FE170458-0F60-462E-980F-C22DAD49C154}" type="presOf" srcId="{18E9EDA1-3461-452C-8C3D-280C3D07D912}" destId="{941F7A59-8C59-4B71-9490-35665B0BE80A}" srcOrd="0" destOrd="0" presId="urn:microsoft.com/office/officeart/2005/8/layout/lProcess1"/>
    <dgm:cxn modelId="{034EBD87-334A-4E0F-AD14-28C854444779}" type="presOf" srcId="{831D3612-402C-4F1F-AB5D-DDE180A745C8}" destId="{326BD137-63E5-4931-9176-6EAE4B46A3F5}" srcOrd="0" destOrd="0" presId="urn:microsoft.com/office/officeart/2005/8/layout/lProcess1"/>
    <dgm:cxn modelId="{8C41F80C-B9A3-41D9-8F21-675D82C6E596}" srcId="{214E2AB5-BFFC-4FD9-BB84-7D84A8803D16}" destId="{70782B9A-D6AC-4DED-9F73-9A2FFA0CAAB9}" srcOrd="0" destOrd="0" parTransId="{DBD5280E-CAA2-48CA-86E0-3DE8EF6638BB}" sibTransId="{2EE15122-2609-479C-8C8A-EF4C09B76A21}"/>
    <dgm:cxn modelId="{4C108513-FE0B-47A8-BC5B-DFAF97E40E4D}" srcId="{18E9EDA1-3461-452C-8C3D-280C3D07D912}" destId="{618D8B7C-F14D-4B79-8504-DEB7972ABC6F}" srcOrd="0" destOrd="0" parTransId="{4D2DA841-3DD5-4F6E-986A-4B7A57974ACD}" sibTransId="{831D3612-402C-4F1F-AB5D-DDE180A745C8}"/>
    <dgm:cxn modelId="{36631F97-2981-423D-976D-16E89EC2F4DE}" type="presOf" srcId="{4D2DA841-3DD5-4F6E-986A-4B7A57974ACD}" destId="{C8CB58F4-7A95-4B73-B5C8-B215F74053EB}" srcOrd="0" destOrd="0" presId="urn:microsoft.com/office/officeart/2005/8/layout/lProcess1"/>
    <dgm:cxn modelId="{0873AF98-306D-4888-AD6D-65B3833F7E36}" srcId="{18E9EDA1-3461-452C-8C3D-280C3D07D912}" destId="{A03B253A-5329-4B59-AEA5-7328041CB993}" srcOrd="1" destOrd="0" parTransId="{69F77FEE-3F76-4179-B963-91C3CC534E53}" sibTransId="{21991B3A-E216-49C6-AE0C-3052DDAEDB33}"/>
    <dgm:cxn modelId="{3EC61445-997E-4A6B-8546-BA90C9CA2604}" type="presOf" srcId="{618D8B7C-F14D-4B79-8504-DEB7972ABC6F}" destId="{B6DED4C2-EBDF-41B5-A61A-37A96C859824}" srcOrd="0" destOrd="0" presId="urn:microsoft.com/office/officeart/2005/8/layout/lProcess1"/>
    <dgm:cxn modelId="{3EE8312D-2651-4D3E-AD21-885062CCE07A}" type="presOf" srcId="{A03B253A-5329-4B59-AEA5-7328041CB993}" destId="{9B8D93D8-7E3E-47BA-B79B-1162D5D0D170}" srcOrd="0" destOrd="0" presId="urn:microsoft.com/office/officeart/2005/8/layout/lProcess1"/>
    <dgm:cxn modelId="{E9D1AE68-F1E3-42B3-B101-7FE897FE26FB}" type="presParOf" srcId="{55636E9E-716F-4539-A3C3-9C96E03E9210}" destId="{DA5358F6-8526-42B2-BAA2-9E273C298BA9}" srcOrd="0" destOrd="0" presId="urn:microsoft.com/office/officeart/2005/8/layout/lProcess1"/>
    <dgm:cxn modelId="{D0DE30BA-52A8-4FBD-AE6E-C43C17ACC413}" type="presParOf" srcId="{DA5358F6-8526-42B2-BAA2-9E273C298BA9}" destId="{7E928E53-7715-44A4-AF04-DA38F7778C74}" srcOrd="0" destOrd="0" presId="urn:microsoft.com/office/officeart/2005/8/layout/lProcess1"/>
    <dgm:cxn modelId="{96667E6C-8F56-47FA-AD20-CC68D6AEF511}" type="presParOf" srcId="{DA5358F6-8526-42B2-BAA2-9E273C298BA9}" destId="{70B29BC8-EBC6-4679-AE27-AD1723EC882E}" srcOrd="1" destOrd="0" presId="urn:microsoft.com/office/officeart/2005/8/layout/lProcess1"/>
    <dgm:cxn modelId="{DE2E44CA-EB3B-4718-BD0D-C39DD2CBE5CC}" type="presParOf" srcId="{DA5358F6-8526-42B2-BAA2-9E273C298BA9}" destId="{557A3CE6-840C-4A37-8D14-A15232A300DB}" srcOrd="2" destOrd="0" presId="urn:microsoft.com/office/officeart/2005/8/layout/lProcess1"/>
    <dgm:cxn modelId="{A244003A-6238-4AF8-8E13-F67BD0BD1B0B}" type="presParOf" srcId="{55636E9E-716F-4539-A3C3-9C96E03E9210}" destId="{EDB8EE3F-D849-4733-B433-6D10A1D1CE35}" srcOrd="1" destOrd="0" presId="urn:microsoft.com/office/officeart/2005/8/layout/lProcess1"/>
    <dgm:cxn modelId="{92E1551A-617A-495E-98F1-083D867553F1}" type="presParOf" srcId="{55636E9E-716F-4539-A3C3-9C96E03E9210}" destId="{4284A308-2AFD-421C-95E8-96CB86ED5560}" srcOrd="2" destOrd="0" presId="urn:microsoft.com/office/officeart/2005/8/layout/lProcess1"/>
    <dgm:cxn modelId="{A6A7869A-5388-4F6B-9063-1BD421B1C6A2}" type="presParOf" srcId="{4284A308-2AFD-421C-95E8-96CB86ED5560}" destId="{941F7A59-8C59-4B71-9490-35665B0BE80A}" srcOrd="0" destOrd="0" presId="urn:microsoft.com/office/officeart/2005/8/layout/lProcess1"/>
    <dgm:cxn modelId="{922DAA25-E5D4-4D7D-B9B1-2BA067E703B7}" type="presParOf" srcId="{4284A308-2AFD-421C-95E8-96CB86ED5560}" destId="{C8CB58F4-7A95-4B73-B5C8-B215F74053EB}" srcOrd="1" destOrd="0" presId="urn:microsoft.com/office/officeart/2005/8/layout/lProcess1"/>
    <dgm:cxn modelId="{D9F9D1FE-A305-4607-8B7D-6E77616A8FDB}" type="presParOf" srcId="{4284A308-2AFD-421C-95E8-96CB86ED5560}" destId="{B6DED4C2-EBDF-41B5-A61A-37A96C859824}" srcOrd="2" destOrd="0" presId="urn:microsoft.com/office/officeart/2005/8/layout/lProcess1"/>
    <dgm:cxn modelId="{1AE7BE08-547F-43DF-B240-3AB728A1B236}" type="presParOf" srcId="{4284A308-2AFD-421C-95E8-96CB86ED5560}" destId="{326BD137-63E5-4931-9176-6EAE4B46A3F5}" srcOrd="3" destOrd="0" presId="urn:microsoft.com/office/officeart/2005/8/layout/lProcess1"/>
    <dgm:cxn modelId="{C64AA00B-CEB7-461E-8E65-C8B4600CCC99}" type="presParOf" srcId="{4284A308-2AFD-421C-95E8-96CB86ED5560}" destId="{9B8D93D8-7E3E-47BA-B79B-1162D5D0D170}" srcOrd="4" destOrd="0" presId="urn:microsoft.com/office/officeart/2005/8/layout/lProcess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15934A8-5E79-4B8F-B002-D194286CDFA8}"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pl-PL"/>
        </a:p>
      </dgm:t>
    </dgm:pt>
    <dgm:pt modelId="{9DF202F7-75F8-4AA5-BE19-CABA76736CCB}">
      <dgm:prSet phldrT="[Tekst]"/>
      <dgm:spPr/>
      <dgm:t>
        <a:bodyPr/>
        <a:lstStyle/>
        <a:p>
          <a:r>
            <a:rPr lang="pl-PL" dirty="0" smtClean="0"/>
            <a:t>Wykaz</a:t>
          </a:r>
          <a:endParaRPr lang="pl-PL" dirty="0"/>
        </a:p>
      </dgm:t>
    </dgm:pt>
    <dgm:pt modelId="{A8B64E5F-9B36-4010-A7C3-1736D3EEE9E5}" type="parTrans" cxnId="{53AE401D-CEBB-41BE-B0F7-C4E19FE0B4AE}">
      <dgm:prSet/>
      <dgm:spPr/>
      <dgm:t>
        <a:bodyPr/>
        <a:lstStyle/>
        <a:p>
          <a:endParaRPr lang="pl-PL"/>
        </a:p>
      </dgm:t>
    </dgm:pt>
    <dgm:pt modelId="{9184470D-1684-4484-B37D-DE1C59B5778D}" type="sibTrans" cxnId="{53AE401D-CEBB-41BE-B0F7-C4E19FE0B4AE}">
      <dgm:prSet/>
      <dgm:spPr/>
      <dgm:t>
        <a:bodyPr/>
        <a:lstStyle/>
        <a:p>
          <a:endParaRPr lang="pl-PL"/>
        </a:p>
      </dgm:t>
    </dgm:pt>
    <dgm:pt modelId="{3A7E215D-610D-4320-BAB4-F6B495BB6FEF}">
      <dgm:prSet phldrT="[Tekst]"/>
      <dgm:spPr/>
      <dgm:t>
        <a:bodyPr/>
        <a:lstStyle/>
        <a:p>
          <a:r>
            <a:rPr lang="pl-PL" dirty="0" smtClean="0"/>
            <a:t>Dokument prywatny</a:t>
          </a:r>
          <a:endParaRPr lang="pl-PL" dirty="0"/>
        </a:p>
      </dgm:t>
    </dgm:pt>
    <dgm:pt modelId="{860A9EC9-C053-45AA-B5E1-193AB9BF49C4}" type="parTrans" cxnId="{8F6D63B0-1C26-46E9-8811-F01E7FE55335}">
      <dgm:prSet/>
      <dgm:spPr/>
      <dgm:t>
        <a:bodyPr/>
        <a:lstStyle/>
        <a:p>
          <a:endParaRPr lang="pl-PL"/>
        </a:p>
      </dgm:t>
    </dgm:pt>
    <dgm:pt modelId="{CC8EAFDF-5D68-45D9-B797-6E1B415C100E}" type="sibTrans" cxnId="{8F6D63B0-1C26-46E9-8811-F01E7FE55335}">
      <dgm:prSet/>
      <dgm:spPr/>
      <dgm:t>
        <a:bodyPr/>
        <a:lstStyle/>
        <a:p>
          <a:endParaRPr lang="pl-PL"/>
        </a:p>
      </dgm:t>
    </dgm:pt>
    <dgm:pt modelId="{8E060E27-BB7E-42FA-89F8-67E6E69E593F}">
      <dgm:prSet phldrT="[Tekst]"/>
      <dgm:spPr/>
      <dgm:t>
        <a:bodyPr/>
        <a:lstStyle/>
        <a:p>
          <a:r>
            <a:rPr lang="pl-PL" dirty="0" smtClean="0"/>
            <a:t>Spadkobiercy</a:t>
          </a:r>
          <a:endParaRPr lang="pl-PL" dirty="0"/>
        </a:p>
      </dgm:t>
    </dgm:pt>
    <dgm:pt modelId="{19DC63BF-50CB-48C4-BCC0-7B1F34548CE3}" type="parTrans" cxnId="{5575E0D7-79D7-4AE5-BC6C-904877F27903}">
      <dgm:prSet/>
      <dgm:spPr/>
      <dgm:t>
        <a:bodyPr/>
        <a:lstStyle/>
        <a:p>
          <a:endParaRPr lang="pl-PL"/>
        </a:p>
      </dgm:t>
    </dgm:pt>
    <dgm:pt modelId="{9052DD6D-B044-40C5-9F7E-50DF003ABEE7}" type="sibTrans" cxnId="{5575E0D7-79D7-4AE5-BC6C-904877F27903}">
      <dgm:prSet/>
      <dgm:spPr/>
      <dgm:t>
        <a:bodyPr/>
        <a:lstStyle/>
        <a:p>
          <a:endParaRPr lang="pl-PL"/>
        </a:p>
      </dgm:t>
    </dgm:pt>
    <dgm:pt modelId="{C174A921-B99B-4243-AC23-018DDB11A778}">
      <dgm:prSet phldrT="[Tekst]"/>
      <dgm:spPr/>
      <dgm:t>
        <a:bodyPr/>
        <a:lstStyle/>
        <a:p>
          <a:r>
            <a:rPr lang="pl-PL" dirty="0" smtClean="0"/>
            <a:t>Spis</a:t>
          </a:r>
          <a:endParaRPr lang="pl-PL" dirty="0"/>
        </a:p>
      </dgm:t>
    </dgm:pt>
    <dgm:pt modelId="{FE73D928-993E-4B49-B519-B0A06ADF78CB}" type="parTrans" cxnId="{FF1C037D-2FC4-472E-A33D-4DE6A584D3F4}">
      <dgm:prSet/>
      <dgm:spPr/>
      <dgm:t>
        <a:bodyPr/>
        <a:lstStyle/>
        <a:p>
          <a:endParaRPr lang="pl-PL"/>
        </a:p>
      </dgm:t>
    </dgm:pt>
    <dgm:pt modelId="{89E05F6F-2505-4AA3-923F-362998582CEE}" type="sibTrans" cxnId="{FF1C037D-2FC4-472E-A33D-4DE6A584D3F4}">
      <dgm:prSet/>
      <dgm:spPr/>
      <dgm:t>
        <a:bodyPr/>
        <a:lstStyle/>
        <a:p>
          <a:endParaRPr lang="pl-PL"/>
        </a:p>
      </dgm:t>
    </dgm:pt>
    <dgm:pt modelId="{98E4D460-DD00-4A85-9586-5D48C4B0252C}">
      <dgm:prSet phldrT="[Tekst]"/>
      <dgm:spPr/>
      <dgm:t>
        <a:bodyPr/>
        <a:lstStyle/>
        <a:p>
          <a:r>
            <a:rPr lang="pl-PL" dirty="0" smtClean="0"/>
            <a:t>Dokument urzędowy</a:t>
          </a:r>
          <a:endParaRPr lang="pl-PL" dirty="0"/>
        </a:p>
      </dgm:t>
    </dgm:pt>
    <dgm:pt modelId="{BF517136-D93E-4CF9-A6F1-1A7ADCAECA16}" type="parTrans" cxnId="{95489A10-15D9-4B7B-B1E8-6E0497EB5EC0}">
      <dgm:prSet/>
      <dgm:spPr/>
      <dgm:t>
        <a:bodyPr/>
        <a:lstStyle/>
        <a:p>
          <a:endParaRPr lang="pl-PL"/>
        </a:p>
      </dgm:t>
    </dgm:pt>
    <dgm:pt modelId="{E36D2693-7584-4ED2-AB17-D4D8157D356D}" type="sibTrans" cxnId="{95489A10-15D9-4B7B-B1E8-6E0497EB5EC0}">
      <dgm:prSet/>
      <dgm:spPr/>
      <dgm:t>
        <a:bodyPr/>
        <a:lstStyle/>
        <a:p>
          <a:endParaRPr lang="pl-PL"/>
        </a:p>
      </dgm:t>
    </dgm:pt>
    <dgm:pt modelId="{C44C19F3-8526-4B66-912E-9E8A5FD83E3E}">
      <dgm:prSet phldrT="[Tekst]"/>
      <dgm:spPr/>
      <dgm:t>
        <a:bodyPr/>
        <a:lstStyle/>
        <a:p>
          <a:r>
            <a:rPr lang="pl-PL" dirty="0" smtClean="0"/>
            <a:t>Komornik</a:t>
          </a:r>
          <a:endParaRPr lang="pl-PL" dirty="0"/>
        </a:p>
      </dgm:t>
    </dgm:pt>
    <dgm:pt modelId="{8356720F-DA65-46D2-A699-FF9EAC1E4936}" type="parTrans" cxnId="{F93AA974-65F9-46FC-BB97-903A62F7BCC0}">
      <dgm:prSet/>
      <dgm:spPr/>
      <dgm:t>
        <a:bodyPr/>
        <a:lstStyle/>
        <a:p>
          <a:endParaRPr lang="pl-PL"/>
        </a:p>
      </dgm:t>
    </dgm:pt>
    <dgm:pt modelId="{9DA06F0F-0AA4-4EA6-9BBD-E7B124625831}" type="sibTrans" cxnId="{F93AA974-65F9-46FC-BB97-903A62F7BCC0}">
      <dgm:prSet/>
      <dgm:spPr/>
      <dgm:t>
        <a:bodyPr/>
        <a:lstStyle/>
        <a:p>
          <a:endParaRPr lang="pl-PL"/>
        </a:p>
      </dgm:t>
    </dgm:pt>
    <dgm:pt modelId="{7A408789-DBCF-4ABD-8059-52800A1CA310}" type="pres">
      <dgm:prSet presAssocID="{515934A8-5E79-4B8F-B002-D194286CDFA8}" presName="Name0" presStyleCnt="0">
        <dgm:presLayoutVars>
          <dgm:dir/>
          <dgm:resizeHandles val="exact"/>
        </dgm:presLayoutVars>
      </dgm:prSet>
      <dgm:spPr/>
      <dgm:t>
        <a:bodyPr/>
        <a:lstStyle/>
        <a:p>
          <a:endParaRPr lang="pl-PL"/>
        </a:p>
      </dgm:t>
    </dgm:pt>
    <dgm:pt modelId="{D1DF4065-FFCC-4DC4-BCA1-9CFF4872F931}" type="pres">
      <dgm:prSet presAssocID="{9DF202F7-75F8-4AA5-BE19-CABA76736CCB}" presName="node" presStyleLbl="node1" presStyleIdx="0" presStyleCnt="2">
        <dgm:presLayoutVars>
          <dgm:bulletEnabled val="1"/>
        </dgm:presLayoutVars>
      </dgm:prSet>
      <dgm:spPr/>
      <dgm:t>
        <a:bodyPr/>
        <a:lstStyle/>
        <a:p>
          <a:endParaRPr lang="pl-PL"/>
        </a:p>
      </dgm:t>
    </dgm:pt>
    <dgm:pt modelId="{CAD16A15-F409-4B86-93E9-3EDF4C259C0D}" type="pres">
      <dgm:prSet presAssocID="{9184470D-1684-4484-B37D-DE1C59B5778D}" presName="sibTrans" presStyleCnt="0"/>
      <dgm:spPr/>
    </dgm:pt>
    <dgm:pt modelId="{5580D44F-4708-4512-8B31-CF6C7A27E092}" type="pres">
      <dgm:prSet presAssocID="{C174A921-B99B-4243-AC23-018DDB11A778}" presName="node" presStyleLbl="node1" presStyleIdx="1" presStyleCnt="2">
        <dgm:presLayoutVars>
          <dgm:bulletEnabled val="1"/>
        </dgm:presLayoutVars>
      </dgm:prSet>
      <dgm:spPr/>
      <dgm:t>
        <a:bodyPr/>
        <a:lstStyle/>
        <a:p>
          <a:endParaRPr lang="pl-PL"/>
        </a:p>
      </dgm:t>
    </dgm:pt>
  </dgm:ptLst>
  <dgm:cxnLst>
    <dgm:cxn modelId="{46B19B93-2DD5-467C-BE08-DF195AB4F7D6}" type="presOf" srcId="{C174A921-B99B-4243-AC23-018DDB11A778}" destId="{5580D44F-4708-4512-8B31-CF6C7A27E092}" srcOrd="0" destOrd="0" presId="urn:microsoft.com/office/officeart/2005/8/layout/hList6"/>
    <dgm:cxn modelId="{8F6D63B0-1C26-46E9-8811-F01E7FE55335}" srcId="{9DF202F7-75F8-4AA5-BE19-CABA76736CCB}" destId="{3A7E215D-610D-4320-BAB4-F6B495BB6FEF}" srcOrd="0" destOrd="0" parTransId="{860A9EC9-C053-45AA-B5E1-193AB9BF49C4}" sibTransId="{CC8EAFDF-5D68-45D9-B797-6E1B415C100E}"/>
    <dgm:cxn modelId="{F93AA974-65F9-46FC-BB97-903A62F7BCC0}" srcId="{C174A921-B99B-4243-AC23-018DDB11A778}" destId="{C44C19F3-8526-4B66-912E-9E8A5FD83E3E}" srcOrd="1" destOrd="0" parTransId="{8356720F-DA65-46D2-A699-FF9EAC1E4936}" sibTransId="{9DA06F0F-0AA4-4EA6-9BBD-E7B124625831}"/>
    <dgm:cxn modelId="{FF1C037D-2FC4-472E-A33D-4DE6A584D3F4}" srcId="{515934A8-5E79-4B8F-B002-D194286CDFA8}" destId="{C174A921-B99B-4243-AC23-018DDB11A778}" srcOrd="1" destOrd="0" parTransId="{FE73D928-993E-4B49-B519-B0A06ADF78CB}" sibTransId="{89E05F6F-2505-4AA3-923F-362998582CEE}"/>
    <dgm:cxn modelId="{53AE401D-CEBB-41BE-B0F7-C4E19FE0B4AE}" srcId="{515934A8-5E79-4B8F-B002-D194286CDFA8}" destId="{9DF202F7-75F8-4AA5-BE19-CABA76736CCB}" srcOrd="0" destOrd="0" parTransId="{A8B64E5F-9B36-4010-A7C3-1736D3EEE9E5}" sibTransId="{9184470D-1684-4484-B37D-DE1C59B5778D}"/>
    <dgm:cxn modelId="{5575E0D7-79D7-4AE5-BC6C-904877F27903}" srcId="{9DF202F7-75F8-4AA5-BE19-CABA76736CCB}" destId="{8E060E27-BB7E-42FA-89F8-67E6E69E593F}" srcOrd="1" destOrd="0" parTransId="{19DC63BF-50CB-48C4-BCC0-7B1F34548CE3}" sibTransId="{9052DD6D-B044-40C5-9F7E-50DF003ABEE7}"/>
    <dgm:cxn modelId="{32A77D76-38F5-417F-A7FA-51CD20BDB7E5}" type="presOf" srcId="{9DF202F7-75F8-4AA5-BE19-CABA76736CCB}" destId="{D1DF4065-FFCC-4DC4-BCA1-9CFF4872F931}" srcOrd="0" destOrd="0" presId="urn:microsoft.com/office/officeart/2005/8/layout/hList6"/>
    <dgm:cxn modelId="{F15EFB32-B99B-4E1C-9980-0365574E54C9}" type="presOf" srcId="{3A7E215D-610D-4320-BAB4-F6B495BB6FEF}" destId="{D1DF4065-FFCC-4DC4-BCA1-9CFF4872F931}" srcOrd="0" destOrd="1" presId="urn:microsoft.com/office/officeart/2005/8/layout/hList6"/>
    <dgm:cxn modelId="{AFFFFF1B-1105-44EC-86B4-1413E40B3FF3}" type="presOf" srcId="{515934A8-5E79-4B8F-B002-D194286CDFA8}" destId="{7A408789-DBCF-4ABD-8059-52800A1CA310}" srcOrd="0" destOrd="0" presId="urn:microsoft.com/office/officeart/2005/8/layout/hList6"/>
    <dgm:cxn modelId="{D91E2FD4-E095-4AA3-8351-7AF75392BE88}" type="presOf" srcId="{98E4D460-DD00-4A85-9586-5D48C4B0252C}" destId="{5580D44F-4708-4512-8B31-CF6C7A27E092}" srcOrd="0" destOrd="1" presId="urn:microsoft.com/office/officeart/2005/8/layout/hList6"/>
    <dgm:cxn modelId="{95489A10-15D9-4B7B-B1E8-6E0497EB5EC0}" srcId="{C174A921-B99B-4243-AC23-018DDB11A778}" destId="{98E4D460-DD00-4A85-9586-5D48C4B0252C}" srcOrd="0" destOrd="0" parTransId="{BF517136-D93E-4CF9-A6F1-1A7ADCAECA16}" sibTransId="{E36D2693-7584-4ED2-AB17-D4D8157D356D}"/>
    <dgm:cxn modelId="{EA5BDEDD-BFEE-4BE2-B28A-17FF073FB505}" type="presOf" srcId="{8E060E27-BB7E-42FA-89F8-67E6E69E593F}" destId="{D1DF4065-FFCC-4DC4-BCA1-9CFF4872F931}" srcOrd="0" destOrd="2" presId="urn:microsoft.com/office/officeart/2005/8/layout/hList6"/>
    <dgm:cxn modelId="{6C684ACB-7978-4B0D-A9A4-180A27EBCB4B}" type="presOf" srcId="{C44C19F3-8526-4B66-912E-9E8A5FD83E3E}" destId="{5580D44F-4708-4512-8B31-CF6C7A27E092}" srcOrd="0" destOrd="2" presId="urn:microsoft.com/office/officeart/2005/8/layout/hList6"/>
    <dgm:cxn modelId="{F9EA82C6-477B-47FC-BC8E-2CD9AC690CE9}" type="presParOf" srcId="{7A408789-DBCF-4ABD-8059-52800A1CA310}" destId="{D1DF4065-FFCC-4DC4-BCA1-9CFF4872F931}" srcOrd="0" destOrd="0" presId="urn:microsoft.com/office/officeart/2005/8/layout/hList6"/>
    <dgm:cxn modelId="{9F16E0BA-4598-4211-A674-ECB5BAEE7DEA}" type="presParOf" srcId="{7A408789-DBCF-4ABD-8059-52800A1CA310}" destId="{CAD16A15-F409-4B86-93E9-3EDF4C259C0D}" srcOrd="1" destOrd="0" presId="urn:microsoft.com/office/officeart/2005/8/layout/hList6"/>
    <dgm:cxn modelId="{3F34100F-80B5-47CC-B588-00732C620F2F}" type="presParOf" srcId="{7A408789-DBCF-4ABD-8059-52800A1CA310}" destId="{5580D44F-4708-4512-8B31-CF6C7A27E092}" srcOrd="2" destOrd="0" presId="urn:microsoft.com/office/officeart/2005/8/layout/h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0D7AB8D-1622-4AB7-9D09-EEA8B242961B}">
      <dsp:nvSpPr>
        <dsp:cNvPr id="0" name=""/>
        <dsp:cNvSpPr/>
      </dsp:nvSpPr>
      <dsp:spPr>
        <a:xfrm>
          <a:off x="154383" y="0"/>
          <a:ext cx="6995160" cy="135778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l" defTabSz="1555750">
            <a:lnSpc>
              <a:spcPct val="90000"/>
            </a:lnSpc>
            <a:spcBef>
              <a:spcPct val="0"/>
            </a:spcBef>
            <a:spcAft>
              <a:spcPct val="35000"/>
            </a:spcAft>
          </a:pPr>
          <a:r>
            <a:rPr lang="pl-PL" sz="3500" kern="1200" dirty="0" smtClean="0"/>
            <a:t>Otwarcie spadku</a:t>
          </a:r>
          <a:endParaRPr lang="pl-PL" sz="3500" kern="1200" dirty="0"/>
        </a:p>
      </dsp:txBody>
      <dsp:txXfrm>
        <a:off x="154383" y="0"/>
        <a:ext cx="5609536" cy="1357788"/>
      </dsp:txXfrm>
    </dsp:sp>
    <dsp:sp modelId="{001E77B4-A64B-42CD-832B-9443F9B4E154}">
      <dsp:nvSpPr>
        <dsp:cNvPr id="0" name=""/>
        <dsp:cNvSpPr/>
      </dsp:nvSpPr>
      <dsp:spPr>
        <a:xfrm>
          <a:off x="617219" y="1584087"/>
          <a:ext cx="6995160" cy="135778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l" defTabSz="1555750">
            <a:lnSpc>
              <a:spcPct val="90000"/>
            </a:lnSpc>
            <a:spcBef>
              <a:spcPct val="0"/>
            </a:spcBef>
            <a:spcAft>
              <a:spcPct val="35000"/>
            </a:spcAft>
          </a:pPr>
          <a:r>
            <a:rPr lang="pl-PL" sz="3500" kern="1200" dirty="0" smtClean="0"/>
            <a:t>Śmierć spadkodawcy</a:t>
          </a:r>
          <a:endParaRPr lang="pl-PL" sz="3500" kern="1200" dirty="0"/>
        </a:p>
      </dsp:txBody>
      <dsp:txXfrm>
        <a:off x="617219" y="1584087"/>
        <a:ext cx="5495377" cy="1357788"/>
      </dsp:txXfrm>
    </dsp:sp>
    <dsp:sp modelId="{E00279F7-F486-4BD0-B0F8-9621E2F2330F}">
      <dsp:nvSpPr>
        <dsp:cNvPr id="0" name=""/>
        <dsp:cNvSpPr/>
      </dsp:nvSpPr>
      <dsp:spPr>
        <a:xfrm>
          <a:off x="1234439" y="3168174"/>
          <a:ext cx="6995160" cy="135778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l" defTabSz="1555750">
            <a:lnSpc>
              <a:spcPct val="90000"/>
            </a:lnSpc>
            <a:spcBef>
              <a:spcPct val="0"/>
            </a:spcBef>
            <a:spcAft>
              <a:spcPct val="35000"/>
            </a:spcAft>
          </a:pPr>
          <a:r>
            <a:rPr lang="pl-PL" sz="3500" kern="1200" dirty="0" smtClean="0"/>
            <a:t>Nabycie spadku przez spadkobiercę</a:t>
          </a:r>
          <a:endParaRPr lang="pl-PL" sz="3500" kern="1200" dirty="0"/>
        </a:p>
      </dsp:txBody>
      <dsp:txXfrm>
        <a:off x="1234439" y="3168174"/>
        <a:ext cx="5495377" cy="1357788"/>
      </dsp:txXfrm>
    </dsp:sp>
    <dsp:sp modelId="{C4131BC5-3153-4285-AF47-3BE9CCB279D8}">
      <dsp:nvSpPr>
        <dsp:cNvPr id="0" name=""/>
        <dsp:cNvSpPr/>
      </dsp:nvSpPr>
      <dsp:spPr>
        <a:xfrm>
          <a:off x="6112597" y="1029656"/>
          <a:ext cx="882562" cy="882562"/>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pl-PL" sz="3600" kern="1200"/>
        </a:p>
      </dsp:txBody>
      <dsp:txXfrm>
        <a:off x="6112597" y="1029656"/>
        <a:ext cx="882562" cy="882562"/>
      </dsp:txXfrm>
    </dsp:sp>
    <dsp:sp modelId="{58D49545-6251-4545-B5D2-8E40D6E1F590}">
      <dsp:nvSpPr>
        <dsp:cNvPr id="0" name=""/>
        <dsp:cNvSpPr/>
      </dsp:nvSpPr>
      <dsp:spPr>
        <a:xfrm>
          <a:off x="6729817" y="2604691"/>
          <a:ext cx="882562" cy="882562"/>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pl-PL" sz="3600" kern="1200"/>
        </a:p>
      </dsp:txBody>
      <dsp:txXfrm>
        <a:off x="6729817" y="2604691"/>
        <a:ext cx="882562" cy="882562"/>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5B2B6BF-66E2-4A8B-A652-AB9470BCE270}">
      <dsp:nvSpPr>
        <dsp:cNvPr id="0" name=""/>
        <dsp:cNvSpPr/>
      </dsp:nvSpPr>
      <dsp:spPr>
        <a:xfrm>
          <a:off x="2702346" y="3056"/>
          <a:ext cx="2824906" cy="188327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pl-PL" sz="3800" kern="1200" dirty="0" smtClean="0"/>
            <a:t>ART. 926 KC</a:t>
          </a:r>
          <a:endParaRPr lang="pl-PL" sz="3800" kern="1200" dirty="0"/>
        </a:p>
      </dsp:txBody>
      <dsp:txXfrm>
        <a:off x="2702346" y="3056"/>
        <a:ext cx="2824906" cy="1883271"/>
      </dsp:txXfrm>
    </dsp:sp>
    <dsp:sp modelId="{986C3E3D-4C70-4947-BBB5-4E79B52AC708}">
      <dsp:nvSpPr>
        <dsp:cNvPr id="0" name=""/>
        <dsp:cNvSpPr/>
      </dsp:nvSpPr>
      <dsp:spPr>
        <a:xfrm>
          <a:off x="2278610" y="1886327"/>
          <a:ext cx="1836189" cy="753308"/>
        </a:xfrm>
        <a:custGeom>
          <a:avLst/>
          <a:gdLst/>
          <a:ahLst/>
          <a:cxnLst/>
          <a:rect l="0" t="0" r="0" b="0"/>
          <a:pathLst>
            <a:path>
              <a:moveTo>
                <a:pt x="1836189" y="0"/>
              </a:moveTo>
              <a:lnTo>
                <a:pt x="1836189" y="376654"/>
              </a:lnTo>
              <a:lnTo>
                <a:pt x="0" y="376654"/>
              </a:lnTo>
              <a:lnTo>
                <a:pt x="0" y="75330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05272A8-B960-46BE-946A-1DF25F479377}">
      <dsp:nvSpPr>
        <dsp:cNvPr id="0" name=""/>
        <dsp:cNvSpPr/>
      </dsp:nvSpPr>
      <dsp:spPr>
        <a:xfrm>
          <a:off x="866157" y="2639635"/>
          <a:ext cx="2824906" cy="188327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pl-PL" sz="3800" kern="1200" dirty="0" smtClean="0"/>
            <a:t>USTAWA</a:t>
          </a:r>
          <a:endParaRPr lang="pl-PL" sz="3800" kern="1200" dirty="0"/>
        </a:p>
      </dsp:txBody>
      <dsp:txXfrm>
        <a:off x="866157" y="2639635"/>
        <a:ext cx="2824906" cy="1883271"/>
      </dsp:txXfrm>
    </dsp:sp>
    <dsp:sp modelId="{DC16DE8D-0FDC-431D-98D8-AE1FF5B799C8}">
      <dsp:nvSpPr>
        <dsp:cNvPr id="0" name=""/>
        <dsp:cNvSpPr/>
      </dsp:nvSpPr>
      <dsp:spPr>
        <a:xfrm>
          <a:off x="4114800" y="1886327"/>
          <a:ext cx="1836189" cy="753308"/>
        </a:xfrm>
        <a:custGeom>
          <a:avLst/>
          <a:gdLst/>
          <a:ahLst/>
          <a:cxnLst/>
          <a:rect l="0" t="0" r="0" b="0"/>
          <a:pathLst>
            <a:path>
              <a:moveTo>
                <a:pt x="0" y="0"/>
              </a:moveTo>
              <a:lnTo>
                <a:pt x="0" y="376654"/>
              </a:lnTo>
              <a:lnTo>
                <a:pt x="1836189" y="376654"/>
              </a:lnTo>
              <a:lnTo>
                <a:pt x="1836189" y="75330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571DC9C-CBFF-4C2F-A9FB-14272F62C7C9}">
      <dsp:nvSpPr>
        <dsp:cNvPr id="0" name=""/>
        <dsp:cNvSpPr/>
      </dsp:nvSpPr>
      <dsp:spPr>
        <a:xfrm>
          <a:off x="4538535" y="2639635"/>
          <a:ext cx="2824906" cy="188327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pl-PL" sz="3800" kern="1200" dirty="0" smtClean="0"/>
            <a:t>TESTAMENT</a:t>
          </a:r>
          <a:endParaRPr lang="pl-PL" sz="3800" kern="1200" dirty="0"/>
        </a:p>
      </dsp:txBody>
      <dsp:txXfrm>
        <a:off x="4538535" y="2639635"/>
        <a:ext cx="2824906" cy="1883271"/>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D2637B8-C551-4A88-BF8B-C9AC1B2025E0}">
      <dsp:nvSpPr>
        <dsp:cNvPr id="0" name=""/>
        <dsp:cNvSpPr/>
      </dsp:nvSpPr>
      <dsp:spPr>
        <a:xfrm>
          <a:off x="3461600" y="2073647"/>
          <a:ext cx="1357788" cy="135778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600200">
            <a:lnSpc>
              <a:spcPct val="90000"/>
            </a:lnSpc>
            <a:spcBef>
              <a:spcPct val="0"/>
            </a:spcBef>
            <a:spcAft>
              <a:spcPct val="35000"/>
            </a:spcAft>
          </a:pPr>
          <a:r>
            <a:rPr lang="pl-PL" sz="3600" kern="1200" dirty="0" smtClean="0"/>
            <a:t>1012 KC</a:t>
          </a:r>
          <a:endParaRPr lang="pl-PL" sz="3600" kern="1200" dirty="0"/>
        </a:p>
      </dsp:txBody>
      <dsp:txXfrm>
        <a:off x="3461600" y="2073647"/>
        <a:ext cx="1357788" cy="1357788"/>
      </dsp:txXfrm>
    </dsp:sp>
    <dsp:sp modelId="{3A275A33-8C19-48AF-8035-362464021776}">
      <dsp:nvSpPr>
        <dsp:cNvPr id="0" name=""/>
        <dsp:cNvSpPr/>
      </dsp:nvSpPr>
      <dsp:spPr>
        <a:xfrm rot="13115376">
          <a:off x="2646785" y="1925528"/>
          <a:ext cx="914683" cy="0"/>
        </a:xfrm>
        <a:custGeom>
          <a:avLst/>
          <a:gdLst/>
          <a:ahLst/>
          <a:cxnLst/>
          <a:rect l="0" t="0" r="0" b="0"/>
          <a:pathLst>
            <a:path>
              <a:moveTo>
                <a:pt x="0" y="0"/>
              </a:moveTo>
              <a:lnTo>
                <a:pt x="914683"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49DC9DB-1121-4EAD-B91E-A56249719884}">
      <dsp:nvSpPr>
        <dsp:cNvPr id="0" name=""/>
        <dsp:cNvSpPr/>
      </dsp:nvSpPr>
      <dsp:spPr>
        <a:xfrm>
          <a:off x="874443" y="100606"/>
          <a:ext cx="1872209" cy="158531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1466850">
            <a:lnSpc>
              <a:spcPct val="90000"/>
            </a:lnSpc>
            <a:spcBef>
              <a:spcPct val="0"/>
            </a:spcBef>
            <a:spcAft>
              <a:spcPct val="35000"/>
            </a:spcAft>
          </a:pPr>
          <a:r>
            <a:rPr lang="pl-PL" sz="3300" kern="1200" dirty="0" smtClean="0"/>
            <a:t>Przyjęcie wprost</a:t>
          </a:r>
          <a:endParaRPr lang="pl-PL" sz="3300" kern="1200" dirty="0"/>
        </a:p>
      </dsp:txBody>
      <dsp:txXfrm>
        <a:off x="874443" y="100606"/>
        <a:ext cx="1872209" cy="1585311"/>
      </dsp:txXfrm>
    </dsp:sp>
    <dsp:sp modelId="{C2610FD2-FE61-4315-8B40-C60F1577E007}">
      <dsp:nvSpPr>
        <dsp:cNvPr id="0" name=""/>
        <dsp:cNvSpPr/>
      </dsp:nvSpPr>
      <dsp:spPr>
        <a:xfrm rot="45108">
          <a:off x="4819345" y="2768166"/>
          <a:ext cx="1023691" cy="0"/>
        </a:xfrm>
        <a:custGeom>
          <a:avLst/>
          <a:gdLst/>
          <a:ahLst/>
          <a:cxnLst/>
          <a:rect l="0" t="0" r="0" b="0"/>
          <a:pathLst>
            <a:path>
              <a:moveTo>
                <a:pt x="0" y="0"/>
              </a:moveTo>
              <a:lnTo>
                <a:pt x="1023691"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5E6E59C-57C3-4C03-8B0F-7F8A3540513D}">
      <dsp:nvSpPr>
        <dsp:cNvPr id="0" name=""/>
        <dsp:cNvSpPr/>
      </dsp:nvSpPr>
      <dsp:spPr>
        <a:xfrm>
          <a:off x="5842992" y="2044823"/>
          <a:ext cx="1926420" cy="148539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1200150">
            <a:lnSpc>
              <a:spcPct val="90000"/>
            </a:lnSpc>
            <a:spcBef>
              <a:spcPct val="0"/>
            </a:spcBef>
            <a:spcAft>
              <a:spcPct val="35000"/>
            </a:spcAft>
          </a:pPr>
          <a:r>
            <a:rPr lang="pl-PL" sz="2700" kern="1200" dirty="0" smtClean="0"/>
            <a:t>Odrzucenie</a:t>
          </a:r>
          <a:endParaRPr lang="pl-PL" sz="2700" kern="1200" dirty="0"/>
        </a:p>
      </dsp:txBody>
      <dsp:txXfrm>
        <a:off x="5842992" y="2044823"/>
        <a:ext cx="1926420" cy="1485397"/>
      </dsp:txXfrm>
    </dsp:sp>
    <dsp:sp modelId="{40D5760B-C494-4996-BF41-6908B750C7F9}">
      <dsp:nvSpPr>
        <dsp:cNvPr id="0" name=""/>
        <dsp:cNvSpPr/>
      </dsp:nvSpPr>
      <dsp:spPr>
        <a:xfrm rot="9349373">
          <a:off x="2801340" y="3198733"/>
          <a:ext cx="690545" cy="0"/>
        </a:xfrm>
        <a:custGeom>
          <a:avLst/>
          <a:gdLst/>
          <a:ahLst/>
          <a:cxnLst/>
          <a:rect l="0" t="0" r="0" b="0"/>
          <a:pathLst>
            <a:path>
              <a:moveTo>
                <a:pt x="0" y="0"/>
              </a:moveTo>
              <a:lnTo>
                <a:pt x="690545"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F2E940B-832D-47AD-BE08-838BAD7B7FA1}">
      <dsp:nvSpPr>
        <dsp:cNvPr id="0" name=""/>
        <dsp:cNvSpPr/>
      </dsp:nvSpPr>
      <dsp:spPr>
        <a:xfrm>
          <a:off x="802426" y="2939007"/>
          <a:ext cx="2029200" cy="171325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260" tIns="48260" rIns="48260" bIns="48260" numCol="1" spcCol="1270" anchor="ctr" anchorCtr="0">
          <a:noAutofit/>
        </a:bodyPr>
        <a:lstStyle/>
        <a:p>
          <a:pPr lvl="0" algn="ctr" defTabSz="844550">
            <a:lnSpc>
              <a:spcPct val="90000"/>
            </a:lnSpc>
            <a:spcBef>
              <a:spcPct val="0"/>
            </a:spcBef>
            <a:spcAft>
              <a:spcPct val="35000"/>
            </a:spcAft>
          </a:pPr>
          <a:r>
            <a:rPr lang="pl-PL" sz="1900" kern="1200" dirty="0" smtClean="0"/>
            <a:t>Z dobrodziejstwem inwentarza</a:t>
          </a:r>
          <a:endParaRPr lang="pl-PL" sz="1900" kern="1200" dirty="0"/>
        </a:p>
      </dsp:txBody>
      <dsp:txXfrm>
        <a:off x="802426" y="2939007"/>
        <a:ext cx="2029200" cy="1713254"/>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AB0A53A-471F-44A9-9548-DC86FD28E947}">
      <dsp:nvSpPr>
        <dsp:cNvPr id="0" name=""/>
        <dsp:cNvSpPr/>
      </dsp:nvSpPr>
      <dsp:spPr>
        <a:xfrm>
          <a:off x="4359" y="764133"/>
          <a:ext cx="2997696" cy="299769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1333500">
            <a:lnSpc>
              <a:spcPct val="90000"/>
            </a:lnSpc>
            <a:spcBef>
              <a:spcPct val="0"/>
            </a:spcBef>
            <a:spcAft>
              <a:spcPct val="35000"/>
            </a:spcAft>
          </a:pPr>
          <a:r>
            <a:rPr lang="pl-PL" sz="3000" kern="1200" dirty="0" smtClean="0"/>
            <a:t>Odrzucenie </a:t>
          </a:r>
          <a:endParaRPr lang="pl-PL" sz="3000" kern="1200" dirty="0"/>
        </a:p>
      </dsp:txBody>
      <dsp:txXfrm>
        <a:off x="4359" y="764133"/>
        <a:ext cx="2997696" cy="2997696"/>
      </dsp:txXfrm>
    </dsp:sp>
    <dsp:sp modelId="{2AB95470-5D7A-467C-A059-5943DBB1DD83}">
      <dsp:nvSpPr>
        <dsp:cNvPr id="0" name=""/>
        <dsp:cNvSpPr/>
      </dsp:nvSpPr>
      <dsp:spPr>
        <a:xfrm>
          <a:off x="3245468" y="1393649"/>
          <a:ext cx="1738663" cy="1738663"/>
        </a:xfrm>
        <a:prstGeom prst="mathEqual">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lang="pl-PL" sz="2400" kern="1200"/>
        </a:p>
      </dsp:txBody>
      <dsp:txXfrm>
        <a:off x="3245468" y="1393649"/>
        <a:ext cx="1738663" cy="1738663"/>
      </dsp:txXfrm>
    </dsp:sp>
    <dsp:sp modelId="{CDACB448-634E-4B19-8854-255A007EF12C}">
      <dsp:nvSpPr>
        <dsp:cNvPr id="0" name=""/>
        <dsp:cNvSpPr/>
      </dsp:nvSpPr>
      <dsp:spPr>
        <a:xfrm>
          <a:off x="5227544" y="764133"/>
          <a:ext cx="2997696" cy="299769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1333500">
            <a:lnSpc>
              <a:spcPct val="90000"/>
            </a:lnSpc>
            <a:spcBef>
              <a:spcPct val="0"/>
            </a:spcBef>
            <a:spcAft>
              <a:spcPct val="35000"/>
            </a:spcAft>
          </a:pPr>
          <a:r>
            <a:rPr lang="pl-PL" sz="3000" kern="1200" dirty="0" smtClean="0"/>
            <a:t>Wyłączenie od </a:t>
          </a:r>
          <a:r>
            <a:rPr lang="pl-PL" sz="3000" kern="1200" dirty="0" smtClean="0"/>
            <a:t>dziedziczenia</a:t>
          </a:r>
          <a:endParaRPr lang="pl-PL" sz="3000" kern="1200" dirty="0"/>
        </a:p>
      </dsp:txBody>
      <dsp:txXfrm>
        <a:off x="5227544" y="764133"/>
        <a:ext cx="2997696" cy="2997696"/>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DF8B80C-396E-49CA-86C1-C4A14A3E4FD8}">
      <dsp:nvSpPr>
        <dsp:cNvPr id="0" name=""/>
        <dsp:cNvSpPr/>
      </dsp:nvSpPr>
      <dsp:spPr>
        <a:xfrm>
          <a:off x="1372671" y="891060"/>
          <a:ext cx="2570745" cy="1714687"/>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84912" rIns="184912" bIns="184912" numCol="1" spcCol="1270" anchor="ctr" anchorCtr="0">
          <a:noAutofit/>
        </a:bodyPr>
        <a:lstStyle/>
        <a:p>
          <a:pPr lvl="0" algn="l" defTabSz="1155700">
            <a:lnSpc>
              <a:spcPct val="90000"/>
            </a:lnSpc>
            <a:spcBef>
              <a:spcPct val="0"/>
            </a:spcBef>
            <a:spcAft>
              <a:spcPct val="35000"/>
            </a:spcAft>
          </a:pPr>
          <a:r>
            <a:rPr lang="pl-PL" sz="2600" kern="1200" dirty="0" smtClean="0"/>
            <a:t>Na wniosek</a:t>
          </a:r>
          <a:endParaRPr lang="pl-PL" sz="2600" kern="1200" dirty="0"/>
        </a:p>
      </dsp:txBody>
      <dsp:txXfrm>
        <a:off x="1783990" y="891060"/>
        <a:ext cx="2159426" cy="1714687"/>
      </dsp:txXfrm>
    </dsp:sp>
    <dsp:sp modelId="{76C07114-A3E8-48D6-903C-B164894C2099}">
      <dsp:nvSpPr>
        <dsp:cNvPr id="0" name=""/>
        <dsp:cNvSpPr/>
      </dsp:nvSpPr>
      <dsp:spPr>
        <a:xfrm>
          <a:off x="1372671" y="2605747"/>
          <a:ext cx="2570745" cy="1714687"/>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84912" rIns="184912" bIns="184912" numCol="1" spcCol="1270" anchor="ctr" anchorCtr="0">
          <a:noAutofit/>
        </a:bodyPr>
        <a:lstStyle/>
        <a:p>
          <a:pPr lvl="0" algn="l" defTabSz="1155700">
            <a:lnSpc>
              <a:spcPct val="90000"/>
            </a:lnSpc>
            <a:spcBef>
              <a:spcPct val="0"/>
            </a:spcBef>
            <a:spcAft>
              <a:spcPct val="35000"/>
            </a:spcAft>
          </a:pPr>
          <a:r>
            <a:rPr lang="pl-PL" sz="2600" kern="1200" dirty="0" smtClean="0"/>
            <a:t>Interes</a:t>
          </a:r>
          <a:endParaRPr lang="pl-PL" sz="2600" kern="1200" dirty="0"/>
        </a:p>
      </dsp:txBody>
      <dsp:txXfrm>
        <a:off x="1783990" y="2605747"/>
        <a:ext cx="2159426" cy="1714687"/>
      </dsp:txXfrm>
    </dsp:sp>
    <dsp:sp modelId="{2DA9BFF0-D6C2-47F6-BF6D-DC4651D9AD5F}">
      <dsp:nvSpPr>
        <dsp:cNvPr id="0" name=""/>
        <dsp:cNvSpPr/>
      </dsp:nvSpPr>
      <dsp:spPr>
        <a:xfrm>
          <a:off x="1607" y="205528"/>
          <a:ext cx="1713830" cy="171383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r>
            <a:rPr lang="pl-PL" sz="2400" kern="1200" dirty="0" smtClean="0"/>
            <a:t>Sąd</a:t>
          </a:r>
          <a:endParaRPr lang="pl-PL" sz="2400" kern="1200" dirty="0"/>
        </a:p>
      </dsp:txBody>
      <dsp:txXfrm>
        <a:off x="1607" y="205528"/>
        <a:ext cx="1713830" cy="1713830"/>
      </dsp:txXfrm>
    </dsp:sp>
    <dsp:sp modelId="{EEABC3AC-B63A-4081-9395-178704FD3D8C}">
      <dsp:nvSpPr>
        <dsp:cNvPr id="0" name=""/>
        <dsp:cNvSpPr/>
      </dsp:nvSpPr>
      <dsp:spPr>
        <a:xfrm>
          <a:off x="5658854" y="891060"/>
          <a:ext cx="2570745" cy="1714687"/>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84912" rIns="184912" bIns="184912" numCol="1" spcCol="1270" anchor="ctr" anchorCtr="0">
          <a:noAutofit/>
        </a:bodyPr>
        <a:lstStyle/>
        <a:p>
          <a:pPr lvl="0" algn="l" defTabSz="1155700">
            <a:lnSpc>
              <a:spcPct val="90000"/>
            </a:lnSpc>
            <a:spcBef>
              <a:spcPct val="0"/>
            </a:spcBef>
            <a:spcAft>
              <a:spcPct val="35000"/>
            </a:spcAft>
          </a:pPr>
          <a:r>
            <a:rPr lang="pl-PL" sz="2600" kern="1200" dirty="0" smtClean="0"/>
            <a:t>Akt poświadczenia dziedziczenia </a:t>
          </a:r>
          <a:endParaRPr lang="pl-PL" sz="2600" kern="1200" dirty="0"/>
        </a:p>
      </dsp:txBody>
      <dsp:txXfrm>
        <a:off x="6070173" y="891060"/>
        <a:ext cx="2159426" cy="1714687"/>
      </dsp:txXfrm>
    </dsp:sp>
    <dsp:sp modelId="{43798829-83DD-4348-A409-796813C1A578}">
      <dsp:nvSpPr>
        <dsp:cNvPr id="0" name=""/>
        <dsp:cNvSpPr/>
      </dsp:nvSpPr>
      <dsp:spPr>
        <a:xfrm>
          <a:off x="4286183" y="205528"/>
          <a:ext cx="1713830" cy="171383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r>
            <a:rPr lang="pl-PL" sz="2400" kern="1200" dirty="0" smtClean="0"/>
            <a:t>Notariusz</a:t>
          </a:r>
          <a:endParaRPr lang="pl-PL" sz="2400" kern="1200" dirty="0"/>
        </a:p>
      </dsp:txBody>
      <dsp:txXfrm>
        <a:off x="4286183" y="205528"/>
        <a:ext cx="1713830" cy="1713830"/>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E928E53-7715-44A4-AF04-DA38F7778C74}">
      <dsp:nvSpPr>
        <dsp:cNvPr id="0" name=""/>
        <dsp:cNvSpPr/>
      </dsp:nvSpPr>
      <dsp:spPr>
        <a:xfrm>
          <a:off x="328" y="484529"/>
          <a:ext cx="3845300" cy="96132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r>
            <a:rPr lang="pl-PL" sz="2900" kern="1200" dirty="0" smtClean="0"/>
            <a:t>Wprost</a:t>
          </a:r>
          <a:endParaRPr lang="pl-PL" sz="2900" kern="1200" dirty="0"/>
        </a:p>
      </dsp:txBody>
      <dsp:txXfrm>
        <a:off x="328" y="484529"/>
        <a:ext cx="3845300" cy="961325"/>
      </dsp:txXfrm>
    </dsp:sp>
    <dsp:sp modelId="{70B29BC8-EBC6-4679-AE27-AD1723EC882E}">
      <dsp:nvSpPr>
        <dsp:cNvPr id="0" name=""/>
        <dsp:cNvSpPr/>
      </dsp:nvSpPr>
      <dsp:spPr>
        <a:xfrm rot="5400000">
          <a:off x="1838862" y="1529971"/>
          <a:ext cx="168231" cy="168231"/>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57A3CE6-840C-4A37-8D14-A15232A300DB}">
      <dsp:nvSpPr>
        <dsp:cNvPr id="0" name=""/>
        <dsp:cNvSpPr/>
      </dsp:nvSpPr>
      <dsp:spPr>
        <a:xfrm>
          <a:off x="328" y="1782318"/>
          <a:ext cx="3845300" cy="961325"/>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r>
            <a:rPr lang="pl-PL" sz="2900" kern="1200" dirty="0" smtClean="0"/>
            <a:t>Bez ograniczeń</a:t>
          </a:r>
          <a:endParaRPr lang="pl-PL" sz="2900" kern="1200" dirty="0"/>
        </a:p>
      </dsp:txBody>
      <dsp:txXfrm>
        <a:off x="328" y="1782318"/>
        <a:ext cx="3845300" cy="961325"/>
      </dsp:txXfrm>
    </dsp:sp>
    <dsp:sp modelId="{941F7A59-8C59-4B71-9490-35665B0BE80A}">
      <dsp:nvSpPr>
        <dsp:cNvPr id="0" name=""/>
        <dsp:cNvSpPr/>
      </dsp:nvSpPr>
      <dsp:spPr>
        <a:xfrm>
          <a:off x="4383971" y="484529"/>
          <a:ext cx="3845300" cy="96132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r>
            <a:rPr lang="pl-PL" sz="2900" kern="1200" dirty="0" smtClean="0"/>
            <a:t>Z dobrodziejstwem inwentarza</a:t>
          </a:r>
          <a:endParaRPr lang="pl-PL" sz="2900" kern="1200" dirty="0"/>
        </a:p>
      </dsp:txBody>
      <dsp:txXfrm>
        <a:off x="4383971" y="484529"/>
        <a:ext cx="3845300" cy="961325"/>
      </dsp:txXfrm>
    </dsp:sp>
    <dsp:sp modelId="{C8CB58F4-7A95-4B73-B5C8-B215F74053EB}">
      <dsp:nvSpPr>
        <dsp:cNvPr id="0" name=""/>
        <dsp:cNvSpPr/>
      </dsp:nvSpPr>
      <dsp:spPr>
        <a:xfrm rot="5400000">
          <a:off x="6222505" y="1529971"/>
          <a:ext cx="168231" cy="168231"/>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6DED4C2-EBDF-41B5-A61A-37A96C859824}">
      <dsp:nvSpPr>
        <dsp:cNvPr id="0" name=""/>
        <dsp:cNvSpPr/>
      </dsp:nvSpPr>
      <dsp:spPr>
        <a:xfrm>
          <a:off x="4383971" y="1782318"/>
          <a:ext cx="3845300" cy="961325"/>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r>
            <a:rPr lang="pl-PL" sz="2900" kern="1200" dirty="0" smtClean="0"/>
            <a:t>Do wartości stanu czynnego spadku</a:t>
          </a:r>
          <a:endParaRPr lang="pl-PL" sz="2900" kern="1200" dirty="0"/>
        </a:p>
      </dsp:txBody>
      <dsp:txXfrm>
        <a:off x="4383971" y="1782318"/>
        <a:ext cx="3845300" cy="961325"/>
      </dsp:txXfrm>
    </dsp:sp>
    <dsp:sp modelId="{326BD137-63E5-4931-9176-6EAE4B46A3F5}">
      <dsp:nvSpPr>
        <dsp:cNvPr id="0" name=""/>
        <dsp:cNvSpPr/>
      </dsp:nvSpPr>
      <dsp:spPr>
        <a:xfrm rot="5400000">
          <a:off x="6222505" y="2827760"/>
          <a:ext cx="168231" cy="168231"/>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B8D93D8-7E3E-47BA-B79B-1162D5D0D170}">
      <dsp:nvSpPr>
        <dsp:cNvPr id="0" name=""/>
        <dsp:cNvSpPr/>
      </dsp:nvSpPr>
      <dsp:spPr>
        <a:xfrm>
          <a:off x="4383971" y="3080107"/>
          <a:ext cx="3845300" cy="961325"/>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r>
            <a:rPr lang="pl-PL" sz="2900" kern="1200" dirty="0" smtClean="0"/>
            <a:t>Wykaz/spis inwentarza</a:t>
          </a:r>
          <a:endParaRPr lang="pl-PL" sz="2900" kern="1200" dirty="0"/>
        </a:p>
      </dsp:txBody>
      <dsp:txXfrm>
        <a:off x="4383971" y="3080107"/>
        <a:ext cx="3845300" cy="961325"/>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1DF4065-FFCC-4DC4-BCA1-9CFF4872F931}">
      <dsp:nvSpPr>
        <dsp:cNvPr id="0" name=""/>
        <dsp:cNvSpPr/>
      </dsp:nvSpPr>
      <dsp:spPr>
        <a:xfrm rot="16200000">
          <a:off x="-277811" y="281930"/>
          <a:ext cx="4525963" cy="3962102"/>
        </a:xfrm>
        <a:prstGeom prst="flowChartManualOperati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00" tIns="0" rIns="320104" bIns="0" numCol="1" spcCol="1270" anchor="t" anchorCtr="0">
          <a:noAutofit/>
        </a:bodyPr>
        <a:lstStyle/>
        <a:p>
          <a:pPr lvl="0" algn="l" defTabSz="2222500">
            <a:lnSpc>
              <a:spcPct val="90000"/>
            </a:lnSpc>
            <a:spcBef>
              <a:spcPct val="0"/>
            </a:spcBef>
            <a:spcAft>
              <a:spcPct val="35000"/>
            </a:spcAft>
          </a:pPr>
          <a:r>
            <a:rPr lang="pl-PL" sz="5000" kern="1200" dirty="0" smtClean="0"/>
            <a:t>Wykaz</a:t>
          </a:r>
          <a:endParaRPr lang="pl-PL" sz="5000" kern="1200" dirty="0"/>
        </a:p>
        <a:p>
          <a:pPr marL="285750" lvl="1" indent="-285750" algn="l" defTabSz="1733550">
            <a:lnSpc>
              <a:spcPct val="90000"/>
            </a:lnSpc>
            <a:spcBef>
              <a:spcPct val="0"/>
            </a:spcBef>
            <a:spcAft>
              <a:spcPct val="15000"/>
            </a:spcAft>
            <a:buChar char="••"/>
          </a:pPr>
          <a:r>
            <a:rPr lang="pl-PL" sz="3900" kern="1200" dirty="0" smtClean="0"/>
            <a:t>Dokument prywatny</a:t>
          </a:r>
          <a:endParaRPr lang="pl-PL" sz="3900" kern="1200" dirty="0"/>
        </a:p>
        <a:p>
          <a:pPr marL="285750" lvl="1" indent="-285750" algn="l" defTabSz="1733550">
            <a:lnSpc>
              <a:spcPct val="90000"/>
            </a:lnSpc>
            <a:spcBef>
              <a:spcPct val="0"/>
            </a:spcBef>
            <a:spcAft>
              <a:spcPct val="15000"/>
            </a:spcAft>
            <a:buChar char="••"/>
          </a:pPr>
          <a:r>
            <a:rPr lang="pl-PL" sz="3900" kern="1200" dirty="0" smtClean="0"/>
            <a:t>Spadkobiercy</a:t>
          </a:r>
          <a:endParaRPr lang="pl-PL" sz="3900" kern="1200" dirty="0"/>
        </a:p>
      </dsp:txBody>
      <dsp:txXfrm rot="16200000">
        <a:off x="-277811" y="281930"/>
        <a:ext cx="4525963" cy="3962102"/>
      </dsp:txXfrm>
    </dsp:sp>
    <dsp:sp modelId="{5580D44F-4708-4512-8B31-CF6C7A27E092}">
      <dsp:nvSpPr>
        <dsp:cNvPr id="0" name=""/>
        <dsp:cNvSpPr/>
      </dsp:nvSpPr>
      <dsp:spPr>
        <a:xfrm rot="16200000">
          <a:off x="3981448" y="281930"/>
          <a:ext cx="4525963" cy="3962102"/>
        </a:xfrm>
        <a:prstGeom prst="flowChartManualOperati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00" tIns="0" rIns="320104" bIns="0" numCol="1" spcCol="1270" anchor="t" anchorCtr="0">
          <a:noAutofit/>
        </a:bodyPr>
        <a:lstStyle/>
        <a:p>
          <a:pPr lvl="0" algn="l" defTabSz="2222500">
            <a:lnSpc>
              <a:spcPct val="90000"/>
            </a:lnSpc>
            <a:spcBef>
              <a:spcPct val="0"/>
            </a:spcBef>
            <a:spcAft>
              <a:spcPct val="35000"/>
            </a:spcAft>
          </a:pPr>
          <a:r>
            <a:rPr lang="pl-PL" sz="5000" kern="1200" dirty="0" smtClean="0"/>
            <a:t>Spis</a:t>
          </a:r>
          <a:endParaRPr lang="pl-PL" sz="5000" kern="1200" dirty="0"/>
        </a:p>
        <a:p>
          <a:pPr marL="285750" lvl="1" indent="-285750" algn="l" defTabSz="1733550">
            <a:lnSpc>
              <a:spcPct val="90000"/>
            </a:lnSpc>
            <a:spcBef>
              <a:spcPct val="0"/>
            </a:spcBef>
            <a:spcAft>
              <a:spcPct val="15000"/>
            </a:spcAft>
            <a:buChar char="••"/>
          </a:pPr>
          <a:r>
            <a:rPr lang="pl-PL" sz="3900" kern="1200" dirty="0" smtClean="0"/>
            <a:t>Dokument urzędowy</a:t>
          </a:r>
          <a:endParaRPr lang="pl-PL" sz="3900" kern="1200" dirty="0"/>
        </a:p>
        <a:p>
          <a:pPr marL="285750" lvl="1" indent="-285750" algn="l" defTabSz="1733550">
            <a:lnSpc>
              <a:spcPct val="90000"/>
            </a:lnSpc>
            <a:spcBef>
              <a:spcPct val="0"/>
            </a:spcBef>
            <a:spcAft>
              <a:spcPct val="15000"/>
            </a:spcAft>
            <a:buChar char="••"/>
          </a:pPr>
          <a:r>
            <a:rPr lang="pl-PL" sz="3900" kern="1200" dirty="0" smtClean="0"/>
            <a:t>Komornik</a:t>
          </a:r>
          <a:endParaRPr lang="pl-PL" sz="3900" kern="1200" dirty="0"/>
        </a:p>
      </dsp:txBody>
      <dsp:txXfrm rot="16200000">
        <a:off x="3981448" y="281930"/>
        <a:ext cx="4525963" cy="396210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3.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FA7C055F-D0DD-44CF-A89C-1F8CD69EFD0C}" type="datetimeFigureOut">
              <a:rPr lang="pl-PL" smtClean="0"/>
              <a:pPr/>
              <a:t>2016-11-28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4B313E13-04BC-4D53-BE00-068BDAF6A711}" type="slidenum">
              <a:rPr lang="pl-PL" smtClean="0"/>
              <a:pPr/>
              <a:t>‹#›</a:t>
            </a:fld>
            <a:endParaRPr lang="pl-PL"/>
          </a:p>
        </p:txBody>
      </p:sp>
    </p:spTree>
    <p:extLst>
      <p:ext uri="{BB962C8B-B14F-4D97-AF65-F5344CB8AC3E}">
        <p14:creationId xmlns:p14="http://schemas.microsoft.com/office/powerpoint/2010/main" xmlns="" val="37118046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A7C055F-D0DD-44CF-A89C-1F8CD69EFD0C}" type="datetimeFigureOut">
              <a:rPr lang="pl-PL" smtClean="0"/>
              <a:pPr/>
              <a:t>2016-11-28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4B313E13-04BC-4D53-BE00-068BDAF6A711}" type="slidenum">
              <a:rPr lang="pl-PL" smtClean="0"/>
              <a:pPr/>
              <a:t>‹#›</a:t>
            </a:fld>
            <a:endParaRPr lang="pl-PL"/>
          </a:p>
        </p:txBody>
      </p:sp>
    </p:spTree>
    <p:extLst>
      <p:ext uri="{BB962C8B-B14F-4D97-AF65-F5344CB8AC3E}">
        <p14:creationId xmlns:p14="http://schemas.microsoft.com/office/powerpoint/2010/main" xmlns="" val="3818186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A7C055F-D0DD-44CF-A89C-1F8CD69EFD0C}" type="datetimeFigureOut">
              <a:rPr lang="pl-PL" smtClean="0"/>
              <a:pPr/>
              <a:t>2016-11-28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4B313E13-04BC-4D53-BE00-068BDAF6A711}" type="slidenum">
              <a:rPr lang="pl-PL" smtClean="0"/>
              <a:pPr/>
              <a:t>‹#›</a:t>
            </a:fld>
            <a:endParaRPr lang="pl-PL"/>
          </a:p>
        </p:txBody>
      </p:sp>
    </p:spTree>
    <p:extLst>
      <p:ext uri="{BB962C8B-B14F-4D97-AF65-F5344CB8AC3E}">
        <p14:creationId xmlns:p14="http://schemas.microsoft.com/office/powerpoint/2010/main" xmlns="" val="3713390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A7C055F-D0DD-44CF-A89C-1F8CD69EFD0C}" type="datetimeFigureOut">
              <a:rPr lang="pl-PL" smtClean="0"/>
              <a:pPr/>
              <a:t>2016-11-28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4B313E13-04BC-4D53-BE00-068BDAF6A711}" type="slidenum">
              <a:rPr lang="pl-PL" smtClean="0"/>
              <a:pPr/>
              <a:t>‹#›</a:t>
            </a:fld>
            <a:endParaRPr lang="pl-PL"/>
          </a:p>
        </p:txBody>
      </p:sp>
    </p:spTree>
    <p:extLst>
      <p:ext uri="{BB962C8B-B14F-4D97-AF65-F5344CB8AC3E}">
        <p14:creationId xmlns:p14="http://schemas.microsoft.com/office/powerpoint/2010/main" xmlns="" val="2121266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FA7C055F-D0DD-44CF-A89C-1F8CD69EFD0C}" type="datetimeFigureOut">
              <a:rPr lang="pl-PL" smtClean="0"/>
              <a:pPr/>
              <a:t>2016-11-28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4B313E13-04BC-4D53-BE00-068BDAF6A711}" type="slidenum">
              <a:rPr lang="pl-PL" smtClean="0"/>
              <a:pPr/>
              <a:t>‹#›</a:t>
            </a:fld>
            <a:endParaRPr lang="pl-PL"/>
          </a:p>
        </p:txBody>
      </p:sp>
    </p:spTree>
    <p:extLst>
      <p:ext uri="{BB962C8B-B14F-4D97-AF65-F5344CB8AC3E}">
        <p14:creationId xmlns:p14="http://schemas.microsoft.com/office/powerpoint/2010/main" xmlns="" val="3606240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FA7C055F-D0DD-44CF-A89C-1F8CD69EFD0C}" type="datetimeFigureOut">
              <a:rPr lang="pl-PL" smtClean="0"/>
              <a:pPr/>
              <a:t>2016-11-28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4B313E13-04BC-4D53-BE00-068BDAF6A711}" type="slidenum">
              <a:rPr lang="pl-PL" smtClean="0"/>
              <a:pPr/>
              <a:t>‹#›</a:t>
            </a:fld>
            <a:endParaRPr lang="pl-PL"/>
          </a:p>
        </p:txBody>
      </p:sp>
    </p:spTree>
    <p:extLst>
      <p:ext uri="{BB962C8B-B14F-4D97-AF65-F5344CB8AC3E}">
        <p14:creationId xmlns:p14="http://schemas.microsoft.com/office/powerpoint/2010/main" xmlns="" val="162455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FA7C055F-D0DD-44CF-A89C-1F8CD69EFD0C}" type="datetimeFigureOut">
              <a:rPr lang="pl-PL" smtClean="0"/>
              <a:pPr/>
              <a:t>2016-11-28</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4B313E13-04BC-4D53-BE00-068BDAF6A711}" type="slidenum">
              <a:rPr lang="pl-PL" smtClean="0"/>
              <a:pPr/>
              <a:t>‹#›</a:t>
            </a:fld>
            <a:endParaRPr lang="pl-PL"/>
          </a:p>
        </p:txBody>
      </p:sp>
    </p:spTree>
    <p:extLst>
      <p:ext uri="{BB962C8B-B14F-4D97-AF65-F5344CB8AC3E}">
        <p14:creationId xmlns:p14="http://schemas.microsoft.com/office/powerpoint/2010/main" xmlns="" val="1626008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FA7C055F-D0DD-44CF-A89C-1F8CD69EFD0C}" type="datetimeFigureOut">
              <a:rPr lang="pl-PL" smtClean="0"/>
              <a:pPr/>
              <a:t>2016-11-28</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4B313E13-04BC-4D53-BE00-068BDAF6A711}" type="slidenum">
              <a:rPr lang="pl-PL" smtClean="0"/>
              <a:pPr/>
              <a:t>‹#›</a:t>
            </a:fld>
            <a:endParaRPr lang="pl-PL"/>
          </a:p>
        </p:txBody>
      </p:sp>
    </p:spTree>
    <p:extLst>
      <p:ext uri="{BB962C8B-B14F-4D97-AF65-F5344CB8AC3E}">
        <p14:creationId xmlns:p14="http://schemas.microsoft.com/office/powerpoint/2010/main" xmlns="" val="1930722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FA7C055F-D0DD-44CF-A89C-1F8CD69EFD0C}" type="datetimeFigureOut">
              <a:rPr lang="pl-PL" smtClean="0"/>
              <a:pPr/>
              <a:t>2016-11-28</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4B313E13-04BC-4D53-BE00-068BDAF6A711}" type="slidenum">
              <a:rPr lang="pl-PL" smtClean="0"/>
              <a:pPr/>
              <a:t>‹#›</a:t>
            </a:fld>
            <a:endParaRPr lang="pl-PL"/>
          </a:p>
        </p:txBody>
      </p:sp>
    </p:spTree>
    <p:extLst>
      <p:ext uri="{BB962C8B-B14F-4D97-AF65-F5344CB8AC3E}">
        <p14:creationId xmlns:p14="http://schemas.microsoft.com/office/powerpoint/2010/main" xmlns="" val="27068668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FA7C055F-D0DD-44CF-A89C-1F8CD69EFD0C}" type="datetimeFigureOut">
              <a:rPr lang="pl-PL" smtClean="0"/>
              <a:pPr/>
              <a:t>2016-11-28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4B313E13-04BC-4D53-BE00-068BDAF6A711}" type="slidenum">
              <a:rPr lang="pl-PL" smtClean="0"/>
              <a:pPr/>
              <a:t>‹#›</a:t>
            </a:fld>
            <a:endParaRPr lang="pl-PL"/>
          </a:p>
        </p:txBody>
      </p:sp>
    </p:spTree>
    <p:extLst>
      <p:ext uri="{BB962C8B-B14F-4D97-AF65-F5344CB8AC3E}">
        <p14:creationId xmlns:p14="http://schemas.microsoft.com/office/powerpoint/2010/main" xmlns="" val="2519025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FA7C055F-D0DD-44CF-A89C-1F8CD69EFD0C}" type="datetimeFigureOut">
              <a:rPr lang="pl-PL" smtClean="0"/>
              <a:pPr/>
              <a:t>2016-11-28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4B313E13-04BC-4D53-BE00-068BDAF6A711}" type="slidenum">
              <a:rPr lang="pl-PL" smtClean="0"/>
              <a:pPr/>
              <a:t>‹#›</a:t>
            </a:fld>
            <a:endParaRPr lang="pl-PL"/>
          </a:p>
        </p:txBody>
      </p:sp>
    </p:spTree>
    <p:extLst>
      <p:ext uri="{BB962C8B-B14F-4D97-AF65-F5344CB8AC3E}">
        <p14:creationId xmlns:p14="http://schemas.microsoft.com/office/powerpoint/2010/main" xmlns="" val="2590952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7C055F-D0DD-44CF-A89C-1F8CD69EFD0C}" type="datetimeFigureOut">
              <a:rPr lang="pl-PL" smtClean="0"/>
              <a:pPr/>
              <a:t>2016-11-28</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313E13-04BC-4D53-BE00-068BDAF6A711}" type="slidenum">
              <a:rPr lang="pl-PL" smtClean="0"/>
              <a:pPr/>
              <a:t>‹#›</a:t>
            </a:fld>
            <a:endParaRPr lang="pl-PL"/>
          </a:p>
        </p:txBody>
      </p:sp>
    </p:spTree>
    <p:extLst>
      <p:ext uri="{BB962C8B-B14F-4D97-AF65-F5344CB8AC3E}">
        <p14:creationId xmlns:p14="http://schemas.microsoft.com/office/powerpoint/2010/main" xmlns="" val="21998627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SYTUACJA PRAWNA SPADKOBIERCY</a:t>
            </a:r>
            <a:endParaRPr lang="pl-PL" dirty="0"/>
          </a:p>
        </p:txBody>
      </p:sp>
      <p:sp>
        <p:nvSpPr>
          <p:cNvPr id="3" name="Podtytuł 2"/>
          <p:cNvSpPr>
            <a:spLocks noGrp="1"/>
          </p:cNvSpPr>
          <p:nvPr>
            <p:ph type="subTitle" idx="1"/>
          </p:nvPr>
        </p:nvSpPr>
        <p:spPr/>
        <p:txBody>
          <a:bodyPr/>
          <a:lstStyle/>
          <a:p>
            <a:r>
              <a:rPr lang="pl-PL" dirty="0" smtClean="0"/>
              <a:t>PODSTAWY PRAWA CYWILNEGO</a:t>
            </a:r>
          </a:p>
          <a:p>
            <a:endParaRPr lang="pl-PL" dirty="0"/>
          </a:p>
          <a:p>
            <a:r>
              <a:rPr lang="pl-PL" dirty="0" smtClean="0"/>
              <a:t>Mgr Agnieszka Kwiecień-Madej</a:t>
            </a:r>
            <a:endParaRPr lang="pl-PL" dirty="0"/>
          </a:p>
        </p:txBody>
      </p:sp>
    </p:spTree>
    <p:extLst>
      <p:ext uri="{BB962C8B-B14F-4D97-AF65-F5344CB8AC3E}">
        <p14:creationId xmlns:p14="http://schemas.microsoft.com/office/powerpoint/2010/main" xmlns="" val="4494105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Legitymacja czynna i przebaczenie</a:t>
            </a:r>
            <a:endParaRPr lang="pl-PL" dirty="0"/>
          </a:p>
        </p:txBody>
      </p:sp>
      <p:sp>
        <p:nvSpPr>
          <p:cNvPr id="3" name="Symbol zastępczy zawartości 2"/>
          <p:cNvSpPr>
            <a:spLocks noGrp="1"/>
          </p:cNvSpPr>
          <p:nvPr>
            <p:ph idx="1"/>
          </p:nvPr>
        </p:nvSpPr>
        <p:spPr/>
        <p:txBody>
          <a:bodyPr/>
          <a:lstStyle/>
          <a:p>
            <a:r>
              <a:rPr lang="pl-PL" dirty="0" smtClean="0"/>
              <a:t>Art. 929 KC – żądać uznania za niegodnego może każdy to ma w tym </a:t>
            </a:r>
            <a:r>
              <a:rPr lang="pl-PL" b="1" dirty="0" smtClean="0"/>
              <a:t>interes.</a:t>
            </a:r>
          </a:p>
          <a:p>
            <a:r>
              <a:rPr lang="pl-PL" dirty="0" smtClean="0"/>
              <a:t>W ciągu ROKU od dowiedzenia się o przyczynie niegodności, nie później niż TRZY lata od otwarcia spadku.</a:t>
            </a:r>
          </a:p>
          <a:p>
            <a:r>
              <a:rPr lang="pl-PL" dirty="0" smtClean="0"/>
              <a:t>Art. 930 KC – przebaczenie</a:t>
            </a:r>
          </a:p>
          <a:p>
            <a:pPr lvl="1"/>
            <a:r>
              <a:rPr lang="pl-PL" dirty="0" smtClean="0"/>
              <a:t>Wymóg dostatecznego rozeznania</a:t>
            </a:r>
            <a:endParaRPr lang="pl-PL" dirty="0"/>
          </a:p>
        </p:txBody>
      </p:sp>
    </p:spTree>
    <p:extLst>
      <p:ext uri="{BB962C8B-B14F-4D97-AF65-F5344CB8AC3E}">
        <p14:creationId xmlns:p14="http://schemas.microsoft.com/office/powerpoint/2010/main" xmlns="" val="38373429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Zakres decyzji spadkobiercy wobec spadku </a:t>
            </a:r>
            <a:endParaRPr lang="pl-PL"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xmlns="" val="166267688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8067994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Częściowe przyjęcie lub odrzucenie spadku – art. 1014 KC</a:t>
            </a:r>
            <a:endParaRPr lang="pl-PL" dirty="0"/>
          </a:p>
        </p:txBody>
      </p:sp>
      <p:sp>
        <p:nvSpPr>
          <p:cNvPr id="3" name="Symbol zastępczy zawartości 2"/>
          <p:cNvSpPr>
            <a:spLocks noGrp="1"/>
          </p:cNvSpPr>
          <p:nvPr>
            <p:ph idx="1"/>
          </p:nvPr>
        </p:nvSpPr>
        <p:spPr/>
        <p:txBody>
          <a:bodyPr>
            <a:normAutofit fontScale="92500" lnSpcReduction="10000"/>
          </a:bodyPr>
          <a:lstStyle/>
          <a:p>
            <a:r>
              <a:rPr lang="pl-PL" dirty="0" smtClean="0"/>
              <a:t>ZAKAZ częściowego przyjęcia i częściowego odrzucenia spadku z wyjątkiem:</a:t>
            </a:r>
          </a:p>
          <a:p>
            <a:pPr marL="514350" indent="-514350">
              <a:buAutoNum type="arabicPeriod"/>
            </a:pPr>
            <a:r>
              <a:rPr lang="pl-PL" dirty="0" smtClean="0"/>
              <a:t>Przyjęcia lub odrzucenia udziału w spadku przypadającego spadkobiercy z tytułu </a:t>
            </a:r>
            <a:r>
              <a:rPr lang="pl-PL" dirty="0" smtClean="0">
                <a:solidFill>
                  <a:srgbClr val="FF0000"/>
                </a:solidFill>
              </a:rPr>
              <a:t>podstawienia (art. 963 KC)</a:t>
            </a:r>
            <a:r>
              <a:rPr lang="pl-PL" dirty="0" smtClean="0"/>
              <a:t>, niezależnie od przyjęcia od przyjęcia lub odrzucenia udziału, który przypada mu z innego tytułu,</a:t>
            </a:r>
          </a:p>
          <a:p>
            <a:pPr marL="514350" indent="-514350">
              <a:buAutoNum type="arabicPeriod"/>
            </a:pPr>
            <a:r>
              <a:rPr lang="pl-PL" dirty="0" smtClean="0"/>
              <a:t>Odrzucenie udziału przypadającego z tytułu </a:t>
            </a:r>
            <a:r>
              <a:rPr lang="pl-PL" dirty="0" smtClean="0">
                <a:solidFill>
                  <a:srgbClr val="FF0000"/>
                </a:solidFill>
              </a:rPr>
              <a:t>przyrostu ( art. 965 KC)</a:t>
            </a:r>
            <a:r>
              <a:rPr lang="pl-PL" dirty="0" smtClean="0"/>
              <a:t>, a przyjęcie udziału przypadającego jako spadkobiercy.</a:t>
            </a:r>
            <a:endParaRPr lang="pl-PL"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Termin</a:t>
            </a:r>
            <a:endParaRPr lang="pl-PL" dirty="0"/>
          </a:p>
        </p:txBody>
      </p:sp>
      <p:sp>
        <p:nvSpPr>
          <p:cNvPr id="3" name="Symbol zastępczy zawartości 2"/>
          <p:cNvSpPr>
            <a:spLocks noGrp="1"/>
          </p:cNvSpPr>
          <p:nvPr>
            <p:ph idx="1"/>
          </p:nvPr>
        </p:nvSpPr>
        <p:spPr/>
        <p:txBody>
          <a:bodyPr>
            <a:normAutofit fontScale="92500" lnSpcReduction="20000"/>
          </a:bodyPr>
          <a:lstStyle/>
          <a:p>
            <a:r>
              <a:rPr lang="pl-PL" dirty="0" smtClean="0"/>
              <a:t>Art. 1015 KC - 6 miesięcy od dnia, w którym spadkobierca dowiedział się o podstawie swego powołania, </a:t>
            </a:r>
          </a:p>
          <a:p>
            <a:r>
              <a:rPr lang="pl-PL" dirty="0" smtClean="0"/>
              <a:t>Brak oświadczenia w terminie – przyjęcie spadku z dobrodziejstwem inwentarza </a:t>
            </a:r>
          </a:p>
          <a:p>
            <a:r>
              <a:rPr lang="pl-PL" dirty="0" smtClean="0">
                <a:solidFill>
                  <a:srgbClr val="FF0000"/>
                </a:solidFill>
              </a:rPr>
              <a:t>Transmisja </a:t>
            </a:r>
            <a:r>
              <a:rPr lang="pl-PL" dirty="0" smtClean="0"/>
              <a:t>– art. 1017 KC – śmierć spadkobiercy przed upływem terminu do złożenia oświadczenia </a:t>
            </a:r>
            <a:r>
              <a:rPr lang="pl-PL" dirty="0" smtClean="0">
                <a:sym typeface="Wingdings" pitchFamily="2" charset="2"/>
              </a:rPr>
              <a:t> możliwość złożenia oświadczenia przez jego spadkobierców</a:t>
            </a:r>
          </a:p>
          <a:p>
            <a:pPr lvl="1"/>
            <a:r>
              <a:rPr lang="pl-PL" dirty="0" smtClean="0">
                <a:sym typeface="Wingdings" pitchFamily="2" charset="2"/>
              </a:rPr>
              <a:t>Sposób liczenia terminu dla spadkobierców spadkobiercy (pierwotnego).</a:t>
            </a:r>
            <a:endParaRPr lang="pl-PL" dirty="0"/>
          </a:p>
        </p:txBody>
      </p:sp>
    </p:spTree>
    <p:extLst>
      <p:ext uri="{BB962C8B-B14F-4D97-AF65-F5344CB8AC3E}">
        <p14:creationId xmlns:p14="http://schemas.microsoft.com/office/powerpoint/2010/main" xmlns="" val="39563990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Sposób i forma oświadczenia</a:t>
            </a:r>
            <a:endParaRPr lang="pl-PL" dirty="0"/>
          </a:p>
        </p:txBody>
      </p:sp>
      <p:sp>
        <p:nvSpPr>
          <p:cNvPr id="3" name="Symbol zastępczy zawartości 2"/>
          <p:cNvSpPr>
            <a:spLocks noGrp="1"/>
          </p:cNvSpPr>
          <p:nvPr>
            <p:ph idx="1"/>
          </p:nvPr>
        </p:nvSpPr>
        <p:spPr/>
        <p:txBody>
          <a:bodyPr/>
          <a:lstStyle/>
          <a:p>
            <a:r>
              <a:rPr lang="pl-PL" dirty="0" smtClean="0"/>
              <a:t>Art. 1018 KC – oświadczenie złożone pod warunkiem albo z zastrzeżeniem terminu – nieważne,</a:t>
            </a:r>
          </a:p>
          <a:p>
            <a:r>
              <a:rPr lang="pl-PL" dirty="0" smtClean="0"/>
              <a:t>Oświadczenie z art. 1015 KC nie może być odwołane,</a:t>
            </a:r>
          </a:p>
          <a:p>
            <a:r>
              <a:rPr lang="pl-PL" dirty="0" smtClean="0"/>
              <a:t>Składane przed sądem lub notariuszem, </a:t>
            </a:r>
          </a:p>
          <a:p>
            <a:r>
              <a:rPr lang="pl-PL" dirty="0" smtClean="0"/>
              <a:t>Forma ustna lub pisemna z podpisem urzędowo poświadczonym, </a:t>
            </a:r>
            <a:endParaRPr lang="pl-PL" dirty="0"/>
          </a:p>
        </p:txBody>
      </p:sp>
    </p:spTree>
    <p:extLst>
      <p:ext uri="{BB962C8B-B14F-4D97-AF65-F5344CB8AC3E}">
        <p14:creationId xmlns:p14="http://schemas.microsoft.com/office/powerpoint/2010/main" xmlns="" val="11281669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Oświadczenie złożone pod wpływem groźby lub błędu: </a:t>
            </a:r>
            <a:endParaRPr lang="pl-PL" dirty="0"/>
          </a:p>
        </p:txBody>
      </p:sp>
      <p:sp>
        <p:nvSpPr>
          <p:cNvPr id="3" name="Symbol zastępczy zawartości 2"/>
          <p:cNvSpPr>
            <a:spLocks noGrp="1"/>
          </p:cNvSpPr>
          <p:nvPr>
            <p:ph idx="1"/>
          </p:nvPr>
        </p:nvSpPr>
        <p:spPr/>
        <p:txBody>
          <a:bodyPr/>
          <a:lstStyle/>
          <a:p>
            <a:r>
              <a:rPr lang="pl-PL" dirty="0" smtClean="0"/>
              <a:t>Odpowiednie stosowanie przepisów o wadach oświadczenia woli ze zmianami:</a:t>
            </a:r>
          </a:p>
          <a:p>
            <a:pPr lvl="1"/>
            <a:r>
              <a:rPr lang="pl-PL" dirty="0" smtClean="0"/>
              <a:t>Uchylenie od skutków powinno nastąpić przed sądem,</a:t>
            </a:r>
          </a:p>
          <a:p>
            <a:pPr lvl="1"/>
            <a:r>
              <a:rPr lang="pl-PL" dirty="0" smtClean="0"/>
              <a:t>Jednocześnie powinno zostać złożone oświadczenie o przyjęciu i sposobie przyjęcia albo o odrzuceniu spadku,</a:t>
            </a:r>
          </a:p>
          <a:p>
            <a:pPr lvl="1"/>
            <a:r>
              <a:rPr lang="pl-PL" dirty="0" smtClean="0"/>
              <a:t>Dotyczy także uchylenia się od skutku niezłożenia żadnego oświadczenia,</a:t>
            </a:r>
            <a:endParaRPr lang="pl-PL" dirty="0"/>
          </a:p>
        </p:txBody>
      </p:sp>
    </p:spTree>
    <p:extLst>
      <p:ext uri="{BB962C8B-B14F-4D97-AF65-F5344CB8AC3E}">
        <p14:creationId xmlns:p14="http://schemas.microsoft.com/office/powerpoint/2010/main" xmlns="" val="36574309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Art. 1020 KC</a:t>
            </a:r>
            <a:endParaRPr lang="pl-PL"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xmlns="" val="177254799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505522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Art. 1022 CK</a:t>
            </a:r>
            <a:endParaRPr lang="pl-PL" dirty="0"/>
          </a:p>
        </p:txBody>
      </p:sp>
      <p:sp>
        <p:nvSpPr>
          <p:cNvPr id="3" name="Symbol zastępczy zawartości 2"/>
          <p:cNvSpPr>
            <a:spLocks noGrp="1"/>
          </p:cNvSpPr>
          <p:nvPr>
            <p:ph idx="1"/>
          </p:nvPr>
        </p:nvSpPr>
        <p:spPr/>
        <p:txBody>
          <a:bodyPr/>
          <a:lstStyle/>
          <a:p>
            <a:r>
              <a:rPr lang="pl-PL" dirty="0" smtClean="0"/>
              <a:t>Jeśli spadkobierca jest powołany do spadku zarówno z mocy testamentu i ustawy może odrzucić spadek jako spadkobierca testamentowy a przyjąć jako ustawowy. </a:t>
            </a:r>
          </a:p>
          <a:p>
            <a:endParaRPr lang="pl-PL" dirty="0"/>
          </a:p>
          <a:p>
            <a:r>
              <a:rPr lang="pl-PL" dirty="0" smtClean="0"/>
              <a:t>Czy możliwe jest odrzucenie spadku jako spadkobierca ustawowy a przyjęcie jako testamentowy?</a:t>
            </a:r>
            <a:endParaRPr lang="pl-PL" dirty="0"/>
          </a:p>
        </p:txBody>
      </p:sp>
    </p:spTree>
    <p:extLst>
      <p:ext uri="{BB962C8B-B14F-4D97-AF65-F5344CB8AC3E}">
        <p14:creationId xmlns:p14="http://schemas.microsoft.com/office/powerpoint/2010/main" xmlns="" val="24656034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Dziedziczenie gminy i Skarbu Państwa</a:t>
            </a:r>
            <a:endParaRPr lang="pl-PL" dirty="0"/>
          </a:p>
        </p:txBody>
      </p:sp>
      <p:sp>
        <p:nvSpPr>
          <p:cNvPr id="3" name="Symbol zastępczy zawartości 2"/>
          <p:cNvSpPr>
            <a:spLocks noGrp="1"/>
          </p:cNvSpPr>
          <p:nvPr>
            <p:ph idx="1"/>
          </p:nvPr>
        </p:nvSpPr>
        <p:spPr/>
        <p:txBody>
          <a:bodyPr/>
          <a:lstStyle/>
          <a:p>
            <a:r>
              <a:rPr lang="pl-PL" dirty="0" smtClean="0"/>
              <a:t>Art. 1023 KC</a:t>
            </a:r>
          </a:p>
          <a:p>
            <a:r>
              <a:rPr lang="pl-PL" dirty="0" smtClean="0"/>
              <a:t>Nie mogą odrzucić spadku, który przypada im z mocy ustawy, </a:t>
            </a:r>
          </a:p>
          <a:p>
            <a:r>
              <a:rPr lang="pl-PL" dirty="0" smtClean="0"/>
              <a:t>NIE składają oświadczenia o przyjęciu spadku,</a:t>
            </a:r>
          </a:p>
          <a:p>
            <a:r>
              <a:rPr lang="pl-PL" dirty="0" smtClean="0"/>
              <a:t>Zawsze przyjmują z dobrodziejstwem inwentarza.</a:t>
            </a:r>
            <a:endParaRPr lang="pl-PL" dirty="0"/>
          </a:p>
        </p:txBody>
      </p:sp>
    </p:spTree>
    <p:extLst>
      <p:ext uri="{BB962C8B-B14F-4D97-AF65-F5344CB8AC3E}">
        <p14:creationId xmlns:p14="http://schemas.microsoft.com/office/powerpoint/2010/main" xmlns="" val="31635197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Bezskuteczność odrzucenia spadku </a:t>
            </a:r>
            <a:endParaRPr lang="pl-PL" dirty="0"/>
          </a:p>
        </p:txBody>
      </p:sp>
      <p:sp>
        <p:nvSpPr>
          <p:cNvPr id="3" name="Symbol zastępczy zawartości 2"/>
          <p:cNvSpPr>
            <a:spLocks noGrp="1"/>
          </p:cNvSpPr>
          <p:nvPr>
            <p:ph idx="1"/>
          </p:nvPr>
        </p:nvSpPr>
        <p:spPr/>
        <p:txBody>
          <a:bodyPr>
            <a:normAutofit fontScale="92500"/>
          </a:bodyPr>
          <a:lstStyle/>
          <a:p>
            <a:r>
              <a:rPr lang="pl-PL" dirty="0" smtClean="0"/>
              <a:t>Art. 1024 KC</a:t>
            </a:r>
          </a:p>
          <a:p>
            <a:r>
              <a:rPr lang="pl-PL" dirty="0" smtClean="0"/>
              <a:t>Odrzucenie spadku z pokrzywdzeniem wierzycieli,</a:t>
            </a:r>
          </a:p>
          <a:p>
            <a:r>
              <a:rPr lang="pl-PL" dirty="0" smtClean="0"/>
              <a:t>Każdy z wierzycieli legitymowany czynnie, </a:t>
            </a:r>
          </a:p>
          <a:p>
            <a:r>
              <a:rPr lang="pl-PL" dirty="0" smtClean="0"/>
              <a:t>Skutek: UZNANIE BEZSKUTECZNYM,</a:t>
            </a:r>
          </a:p>
          <a:p>
            <a:r>
              <a:rPr lang="pl-PL" dirty="0" smtClean="0"/>
              <a:t>Termin: 6 miesięcy od odwiedzenia się o odrzuceniu spadku, nie później niż 3 lata od odrzucenia,</a:t>
            </a:r>
          </a:p>
          <a:p>
            <a:r>
              <a:rPr lang="pl-PL" dirty="0" smtClean="0"/>
              <a:t>Podobieństwo do instytucji skargi </a:t>
            </a:r>
            <a:r>
              <a:rPr lang="pl-PL" dirty="0" err="1" smtClean="0"/>
              <a:t>pauliańskej</a:t>
            </a:r>
            <a:r>
              <a:rPr lang="pl-PL" dirty="0" smtClean="0"/>
              <a:t> </a:t>
            </a:r>
            <a:endParaRPr lang="pl-PL" dirty="0"/>
          </a:p>
        </p:txBody>
      </p:sp>
    </p:spTree>
    <p:extLst>
      <p:ext uri="{BB962C8B-B14F-4D97-AF65-F5344CB8AC3E}">
        <p14:creationId xmlns:p14="http://schemas.microsoft.com/office/powerpoint/2010/main" xmlns="" val="24101508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Art. 924-925 KC </a:t>
            </a:r>
            <a:endParaRPr lang="pl-PL"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xmlns="" val="77914368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7029494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Stwierdzenie nabycia spadku – art. 1025 KC</a:t>
            </a:r>
            <a:endParaRPr lang="pl-PL"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xmlns="" val="965315569"/>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0016522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Stwierdzenie nabycia spadku</a:t>
            </a:r>
            <a:endParaRPr lang="pl-PL" dirty="0"/>
          </a:p>
        </p:txBody>
      </p:sp>
      <p:sp>
        <p:nvSpPr>
          <p:cNvPr id="3" name="Symbol zastępczy zawartości 2"/>
          <p:cNvSpPr>
            <a:spLocks noGrp="1"/>
          </p:cNvSpPr>
          <p:nvPr>
            <p:ph idx="1"/>
          </p:nvPr>
        </p:nvSpPr>
        <p:spPr/>
        <p:txBody>
          <a:bodyPr>
            <a:normAutofit fontScale="92500" lnSpcReduction="20000"/>
          </a:bodyPr>
          <a:lstStyle/>
          <a:p>
            <a:r>
              <a:rPr lang="pl-PL" dirty="0" smtClean="0"/>
              <a:t>Postępowanie nieprocesowe,</a:t>
            </a:r>
          </a:p>
          <a:p>
            <a:r>
              <a:rPr lang="pl-PL" dirty="0" smtClean="0"/>
              <a:t>Właściwość rzeczowa: sąd rejonowy, </a:t>
            </a:r>
          </a:p>
          <a:p>
            <a:r>
              <a:rPr lang="pl-PL" dirty="0" smtClean="0"/>
              <a:t>Właściwość miejscowa: art. 628 KPC – właściwość wyłączna:</a:t>
            </a:r>
          </a:p>
          <a:p>
            <a:pPr>
              <a:buFontTx/>
              <a:buChar char="-"/>
            </a:pPr>
            <a:r>
              <a:rPr lang="pl-PL" dirty="0" smtClean="0"/>
              <a:t>Sąd ostatniego miejsca zamieszkania spadkodawcy, </a:t>
            </a:r>
          </a:p>
          <a:p>
            <a:pPr>
              <a:buFontTx/>
              <a:buChar char="-"/>
            </a:pPr>
            <a:r>
              <a:rPr lang="pl-PL" dirty="0" smtClean="0"/>
              <a:t>Jeśli nie da się go ustalić sąd położenia majątku spadkowego lub jego części,</a:t>
            </a:r>
          </a:p>
          <a:p>
            <a:pPr>
              <a:buFontTx/>
              <a:buChar char="-"/>
            </a:pPr>
            <a:r>
              <a:rPr lang="pl-PL" dirty="0" smtClean="0"/>
              <a:t>Jeśli tego miejsca nie da się ustalić w Polsce – sąd rejonowy dla miasta st. Warszawy.  </a:t>
            </a:r>
            <a:endParaRPr lang="pl-PL" dirty="0"/>
          </a:p>
        </p:txBody>
      </p:sp>
    </p:spTree>
    <p:extLst>
      <p:ext uri="{BB962C8B-B14F-4D97-AF65-F5344CB8AC3E}">
        <p14:creationId xmlns:p14="http://schemas.microsoft.com/office/powerpoint/2010/main" xmlns="" val="11074031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Kazus</a:t>
            </a:r>
            <a:endParaRPr lang="pl-PL" dirty="0"/>
          </a:p>
        </p:txBody>
      </p:sp>
      <p:sp>
        <p:nvSpPr>
          <p:cNvPr id="3" name="Symbol zastępczy zawartości 2"/>
          <p:cNvSpPr>
            <a:spLocks noGrp="1"/>
          </p:cNvSpPr>
          <p:nvPr>
            <p:ph idx="1"/>
          </p:nvPr>
        </p:nvSpPr>
        <p:spPr/>
        <p:txBody>
          <a:bodyPr/>
          <a:lstStyle/>
          <a:p>
            <a:r>
              <a:rPr lang="pl-PL" dirty="0" smtClean="0"/>
              <a:t>Zmarła starsza osoba, która była całkowicie ubezwłasnowolniona. Ostatnie lata życia spędziła w Opolu, majątek spadkowy znajduje się w Koszalinie. </a:t>
            </a:r>
          </a:p>
          <a:p>
            <a:endParaRPr lang="pl-PL" dirty="0"/>
          </a:p>
          <a:p>
            <a:pPr marL="0" indent="0">
              <a:buNone/>
            </a:pPr>
            <a:r>
              <a:rPr lang="pl-PL" dirty="0" smtClean="0"/>
              <a:t>Który sąd będzie właściwy dla przeprowadzenia postępowania o stwierdzenie nabycia spadku? </a:t>
            </a:r>
            <a:endParaRPr lang="pl-PL" dirty="0"/>
          </a:p>
        </p:txBody>
      </p:sp>
    </p:spTree>
    <p:extLst>
      <p:ext uri="{BB962C8B-B14F-4D97-AF65-F5344CB8AC3E}">
        <p14:creationId xmlns:p14="http://schemas.microsoft.com/office/powerpoint/2010/main" xmlns="" val="35648903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Notarialny akt poświadczenia dziedziczenia</a:t>
            </a:r>
            <a:endParaRPr lang="pl-PL" dirty="0"/>
          </a:p>
        </p:txBody>
      </p:sp>
      <p:sp>
        <p:nvSpPr>
          <p:cNvPr id="3" name="Symbol zastępczy zawartości 2"/>
          <p:cNvSpPr>
            <a:spLocks noGrp="1"/>
          </p:cNvSpPr>
          <p:nvPr>
            <p:ph idx="1"/>
          </p:nvPr>
        </p:nvSpPr>
        <p:spPr/>
        <p:txBody>
          <a:bodyPr>
            <a:normAutofit fontScale="92500" lnSpcReduction="20000"/>
          </a:bodyPr>
          <a:lstStyle/>
          <a:p>
            <a:r>
              <a:rPr lang="pl-PL" dirty="0" smtClean="0"/>
              <a:t>Reguluje ustawa Prawo o notariacie,</a:t>
            </a:r>
          </a:p>
          <a:p>
            <a:r>
              <a:rPr lang="pl-PL" dirty="0" smtClean="0"/>
              <a:t>Art. 95 b – wymaga obecności wszystkich zainteresowanych,</a:t>
            </a:r>
          </a:p>
          <a:p>
            <a:r>
              <a:rPr lang="pl-PL" dirty="0" smtClean="0"/>
              <a:t>Art. 95 a – możliwe jest poświadczenie dziedziczenia na podstawie testamentu własnoręcznego (ale nie testamentów szczególnych) </a:t>
            </a:r>
          </a:p>
          <a:p>
            <a:pPr marL="0" indent="0">
              <a:buNone/>
            </a:pPr>
            <a:r>
              <a:rPr lang="pl-PL" dirty="0" smtClean="0"/>
              <a:t>NORT – Rejestr Testamentów Notarialnych </a:t>
            </a:r>
          </a:p>
          <a:p>
            <a:pPr marL="0" indent="0">
              <a:buNone/>
            </a:pPr>
            <a:r>
              <a:rPr lang="pl-PL" dirty="0" smtClean="0"/>
              <a:t>Rejestr Spadkowy – nowa instytucja – od 8 września 2016r.</a:t>
            </a:r>
          </a:p>
          <a:p>
            <a:endParaRPr lang="pl-PL" dirty="0"/>
          </a:p>
        </p:txBody>
      </p:sp>
    </p:spTree>
    <p:extLst>
      <p:ext uri="{BB962C8B-B14F-4D97-AF65-F5344CB8AC3E}">
        <p14:creationId xmlns:p14="http://schemas.microsoft.com/office/powerpoint/2010/main" xmlns="" val="22289436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Domniemanie z art. 1025 KC</a:t>
            </a:r>
            <a:endParaRPr lang="pl-PL" dirty="0"/>
          </a:p>
        </p:txBody>
      </p:sp>
      <p:sp>
        <p:nvSpPr>
          <p:cNvPr id="3" name="Symbol zastępczy zawartości 2"/>
          <p:cNvSpPr>
            <a:spLocks noGrp="1"/>
          </p:cNvSpPr>
          <p:nvPr>
            <p:ph idx="1"/>
          </p:nvPr>
        </p:nvSpPr>
        <p:spPr/>
        <p:txBody>
          <a:bodyPr/>
          <a:lstStyle/>
          <a:p>
            <a:r>
              <a:rPr lang="pl-PL" dirty="0" smtClean="0"/>
              <a:t>Osoba, która uzyskała stwierdzenie nabycia spadku albo poświadczenie dziedziczenia jest spadkobiercą, </a:t>
            </a:r>
          </a:p>
          <a:p>
            <a:r>
              <a:rPr lang="pl-PL" dirty="0" smtClean="0"/>
              <a:t>Przeciwko domniemaniu można powołać się tylko na domniemanie wynikające z zarejestrowanego aktu poświadczenia dziedziczenia, </a:t>
            </a:r>
          </a:p>
          <a:p>
            <a:pPr marL="0" indent="0">
              <a:buNone/>
            </a:pPr>
            <a:endParaRPr lang="pl-PL" dirty="0"/>
          </a:p>
        </p:txBody>
      </p:sp>
    </p:spTree>
    <p:extLst>
      <p:ext uri="{BB962C8B-B14F-4D97-AF65-F5344CB8AC3E}">
        <p14:creationId xmlns:p14="http://schemas.microsoft.com/office/powerpoint/2010/main" xmlns="" val="37963788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Termin – art. 1026 KC</a:t>
            </a:r>
            <a:endParaRPr lang="pl-PL" dirty="0"/>
          </a:p>
        </p:txBody>
      </p:sp>
      <p:sp>
        <p:nvSpPr>
          <p:cNvPr id="3" name="Symbol zastępczy zawartości 2"/>
          <p:cNvSpPr>
            <a:spLocks noGrp="1"/>
          </p:cNvSpPr>
          <p:nvPr>
            <p:ph idx="1"/>
          </p:nvPr>
        </p:nvSpPr>
        <p:spPr/>
        <p:txBody>
          <a:bodyPr/>
          <a:lstStyle/>
          <a:p>
            <a:pPr marL="0" indent="0">
              <a:buNone/>
            </a:pPr>
            <a:r>
              <a:rPr lang="pl-PL" dirty="0" smtClean="0"/>
              <a:t>Stwierdzenie nabycia spadku oraz poświadczenie dziedziczenia:</a:t>
            </a:r>
          </a:p>
          <a:p>
            <a:r>
              <a:rPr lang="pl-PL" dirty="0" smtClean="0"/>
              <a:t>NIE MOŻE NASTĄPIĆ PRZED UPŁYWEM 6 miesięcy od otwarcia spadku,</a:t>
            </a:r>
          </a:p>
          <a:p>
            <a:r>
              <a:rPr lang="pl-PL" dirty="0" smtClean="0"/>
              <a:t>Chyba, że wszyscy znani spadkobiercy złożyli już oświadczenia o przyjęciu lub odrzuceniu spadku</a:t>
            </a:r>
            <a:endParaRPr lang="pl-PL" dirty="0"/>
          </a:p>
        </p:txBody>
      </p:sp>
    </p:spTree>
    <p:extLst>
      <p:ext uri="{BB962C8B-B14F-4D97-AF65-F5344CB8AC3E}">
        <p14:creationId xmlns:p14="http://schemas.microsoft.com/office/powerpoint/2010/main" xmlns="" val="16513607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Dowód praw wynikających z dziedziczenia:</a:t>
            </a:r>
            <a:endParaRPr lang="pl-PL" dirty="0"/>
          </a:p>
        </p:txBody>
      </p:sp>
      <p:sp>
        <p:nvSpPr>
          <p:cNvPr id="3" name="Symbol zastępczy zawartości 2"/>
          <p:cNvSpPr>
            <a:spLocks noGrp="1"/>
          </p:cNvSpPr>
          <p:nvPr>
            <p:ph idx="1"/>
          </p:nvPr>
        </p:nvSpPr>
        <p:spPr/>
        <p:txBody>
          <a:bodyPr>
            <a:normAutofit fontScale="85000" lnSpcReduction="10000"/>
          </a:bodyPr>
          <a:lstStyle/>
          <a:p>
            <a:r>
              <a:rPr lang="pl-PL" dirty="0" smtClean="0"/>
              <a:t>Względem osób trzecich, które roszczą sobie prawa do spadku z tytułu dziedziczenia spadkobierca może udowodnić swoje prawa wynikające z dziedziczenia TYLKO stwierdzeniem nabycia spadku  albo zarejestrowanym aktem poświadczenia dziedziczenia</a:t>
            </a:r>
          </a:p>
          <a:p>
            <a:r>
              <a:rPr lang="pl-PL" dirty="0" smtClean="0"/>
              <a:t>Art. 1027 KC  - ważny przepis!</a:t>
            </a:r>
          </a:p>
          <a:p>
            <a:pPr marL="0" indent="0">
              <a:buNone/>
            </a:pPr>
            <a:r>
              <a:rPr lang="pl-PL" dirty="0" smtClean="0"/>
              <a:t>Ma znaczenie przy podjęciu postępowania po śmierci strony. Po śmierci pozwanego – konieczne wskazanie następcy, po śmierci powoda również przedłożenie prawomocnego postanowienia o stwierdzeniu nabycia spadku albo aktu poświadczenia dziedziczenia</a:t>
            </a:r>
            <a:endParaRPr lang="pl-PL" dirty="0"/>
          </a:p>
        </p:txBody>
      </p:sp>
    </p:spTree>
    <p:extLst>
      <p:ext uri="{BB962C8B-B14F-4D97-AF65-F5344CB8AC3E}">
        <p14:creationId xmlns:p14="http://schemas.microsoft.com/office/powerpoint/2010/main" xmlns="" val="28209325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Rozporządzenie prawem należącym do spadku przez nieuprawnionego</a:t>
            </a:r>
            <a:endParaRPr lang="pl-PL" dirty="0"/>
          </a:p>
        </p:txBody>
      </p:sp>
      <p:sp>
        <p:nvSpPr>
          <p:cNvPr id="3" name="Symbol zastępczy zawartości 2"/>
          <p:cNvSpPr>
            <a:spLocks noGrp="1"/>
          </p:cNvSpPr>
          <p:nvPr>
            <p:ph idx="1"/>
          </p:nvPr>
        </p:nvSpPr>
        <p:spPr/>
        <p:txBody>
          <a:bodyPr>
            <a:normAutofit lnSpcReduction="10000"/>
          </a:bodyPr>
          <a:lstStyle/>
          <a:p>
            <a:r>
              <a:rPr lang="pl-PL" dirty="0" smtClean="0"/>
              <a:t>Art. </a:t>
            </a:r>
            <a:r>
              <a:rPr lang="pl-PL" dirty="0" smtClean="0"/>
              <a:t>1028 KC</a:t>
            </a:r>
          </a:p>
          <a:p>
            <a:r>
              <a:rPr lang="pl-PL" dirty="0" smtClean="0"/>
              <a:t>Dotyczy osoby dysponującej stwierdzeniem nabycia spadku albo aktem poświadczenia dziedziczenia, która NIE jest spadkobiercą,</a:t>
            </a:r>
          </a:p>
          <a:p>
            <a:r>
              <a:rPr lang="pl-PL" dirty="0" smtClean="0"/>
              <a:t>Która rozporządza prawem należącym do spadku na rzecz osoby trzeciej,</a:t>
            </a:r>
          </a:p>
          <a:p>
            <a:r>
              <a:rPr lang="pl-PL" dirty="0" smtClean="0"/>
              <a:t>Osoba trzecia nabywa prawo lub zostaje zwolniona od obowiązku</a:t>
            </a:r>
          </a:p>
          <a:p>
            <a:r>
              <a:rPr lang="pl-PL" dirty="0" smtClean="0"/>
              <a:t>Chyba, że działa w złej wierze. </a:t>
            </a:r>
            <a:endParaRPr lang="pl-PL" dirty="0"/>
          </a:p>
        </p:txBody>
      </p:sp>
    </p:spTree>
    <p:extLst>
      <p:ext uri="{BB962C8B-B14F-4D97-AF65-F5344CB8AC3E}">
        <p14:creationId xmlns:p14="http://schemas.microsoft.com/office/powerpoint/2010/main" xmlns="" val="16769169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Wydanie spadku – art. 1029 KC</a:t>
            </a:r>
            <a:endParaRPr lang="pl-PL" dirty="0"/>
          </a:p>
        </p:txBody>
      </p:sp>
      <p:sp>
        <p:nvSpPr>
          <p:cNvPr id="3" name="Symbol zastępczy zawartości 2"/>
          <p:cNvSpPr>
            <a:spLocks noGrp="1"/>
          </p:cNvSpPr>
          <p:nvPr>
            <p:ph idx="1"/>
          </p:nvPr>
        </p:nvSpPr>
        <p:spPr/>
        <p:txBody>
          <a:bodyPr>
            <a:normAutofit lnSpcReduction="10000"/>
          </a:bodyPr>
          <a:lstStyle/>
          <a:p>
            <a:r>
              <a:rPr lang="pl-PL" dirty="0" smtClean="0"/>
              <a:t>Spadkobierca może żądać od osoby władającej spadkiem, która nie jest spadkobiercą, aby spadek wydała,</a:t>
            </a:r>
          </a:p>
          <a:p>
            <a:r>
              <a:rPr lang="pl-PL" dirty="0" smtClean="0"/>
              <a:t>To samo dotyczy poszczególnych przedmiotów wchodzących w skład spadku,</a:t>
            </a:r>
          </a:p>
          <a:p>
            <a:r>
              <a:rPr lang="pl-PL" dirty="0" smtClean="0"/>
              <a:t>Do roszczeń spadkobiercy wobec władającego spadkiem stosuje się odpowiednio przepisy o roszczeniach między właścicielem a samoistnym posiadaczem rzeczy</a:t>
            </a:r>
            <a:endParaRPr lang="pl-PL" dirty="0"/>
          </a:p>
        </p:txBody>
      </p:sp>
    </p:spTree>
    <p:extLst>
      <p:ext uri="{BB962C8B-B14F-4D97-AF65-F5344CB8AC3E}">
        <p14:creationId xmlns:p14="http://schemas.microsoft.com/office/powerpoint/2010/main" xmlns="" val="2120243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Odpowiedzialność za długi spadkowe – informacje podstawowe</a:t>
            </a:r>
            <a:endParaRPr lang="pl-PL" dirty="0"/>
          </a:p>
        </p:txBody>
      </p:sp>
      <p:sp>
        <p:nvSpPr>
          <p:cNvPr id="3" name="Symbol zastępczy zawartości 2"/>
          <p:cNvSpPr>
            <a:spLocks noGrp="1"/>
          </p:cNvSpPr>
          <p:nvPr>
            <p:ph idx="1"/>
          </p:nvPr>
        </p:nvSpPr>
        <p:spPr/>
        <p:txBody>
          <a:bodyPr>
            <a:normAutofit/>
          </a:bodyPr>
          <a:lstStyle/>
          <a:p>
            <a:r>
              <a:rPr lang="pl-PL" dirty="0" smtClean="0"/>
              <a:t>Art. 1030 KC</a:t>
            </a:r>
          </a:p>
          <a:p>
            <a:pPr marL="0" indent="0">
              <a:buNone/>
            </a:pPr>
            <a:endParaRPr lang="pl-PL" dirty="0"/>
          </a:p>
          <a:p>
            <a:pPr marL="0" indent="0">
              <a:buNone/>
            </a:pPr>
            <a:r>
              <a:rPr lang="pl-PL" dirty="0" smtClean="0"/>
              <a:t>Do chwili przyjęcia spadku </a:t>
            </a:r>
            <a:r>
              <a:rPr lang="pl-PL" dirty="0" smtClean="0">
                <a:sym typeface="Wingdings" pitchFamily="2" charset="2"/>
              </a:rPr>
              <a:t> tylko ze spadku</a:t>
            </a:r>
            <a:endParaRPr lang="pl-PL" dirty="0">
              <a:sym typeface="Wingdings" pitchFamily="2" charset="2"/>
            </a:endParaRPr>
          </a:p>
          <a:p>
            <a:pPr marL="0" indent="0">
              <a:buNone/>
            </a:pPr>
            <a:endParaRPr lang="pl-PL" dirty="0" smtClean="0">
              <a:sym typeface="Wingdings" pitchFamily="2" charset="2"/>
            </a:endParaRPr>
          </a:p>
          <a:p>
            <a:pPr marL="0" indent="0">
              <a:buNone/>
            </a:pPr>
            <a:r>
              <a:rPr lang="pl-PL" dirty="0" smtClean="0">
                <a:sym typeface="Wingdings" pitchFamily="2" charset="2"/>
              </a:rPr>
              <a:t>Od chwili przyjęcia  z całego swego majątku</a:t>
            </a:r>
          </a:p>
          <a:p>
            <a:pPr marL="0" indent="0">
              <a:buNone/>
            </a:pPr>
            <a:endParaRPr lang="pl-PL" dirty="0" smtClean="0">
              <a:sym typeface="Wingdings" pitchFamily="2" charset="2"/>
            </a:endParaRPr>
          </a:p>
        </p:txBody>
      </p:sp>
    </p:spTree>
    <p:extLst>
      <p:ext uri="{BB962C8B-B14F-4D97-AF65-F5344CB8AC3E}">
        <p14:creationId xmlns:p14="http://schemas.microsoft.com/office/powerpoint/2010/main" xmlns="" val="15388458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SKŁAD SPADKU</a:t>
            </a:r>
            <a:endParaRPr lang="pl-PL" dirty="0"/>
          </a:p>
        </p:txBody>
      </p:sp>
      <p:sp>
        <p:nvSpPr>
          <p:cNvPr id="3" name="Symbol zastępczy zawartości 2"/>
          <p:cNvSpPr>
            <a:spLocks noGrp="1"/>
          </p:cNvSpPr>
          <p:nvPr>
            <p:ph idx="1"/>
          </p:nvPr>
        </p:nvSpPr>
        <p:spPr/>
        <p:txBody>
          <a:bodyPr/>
          <a:lstStyle/>
          <a:p>
            <a:r>
              <a:rPr lang="pl-PL" dirty="0" smtClean="0"/>
              <a:t>PRAWA I OBOWIĄZKI MAJĄTKOWE</a:t>
            </a:r>
          </a:p>
          <a:p>
            <a:r>
              <a:rPr lang="pl-PL" dirty="0" smtClean="0"/>
              <a:t>Nie należą do spadku:</a:t>
            </a:r>
          </a:p>
          <a:p>
            <a:pPr lvl="1"/>
            <a:r>
              <a:rPr lang="pl-PL" dirty="0" smtClean="0"/>
              <a:t>Prawa i obowiązki ściśle związane z osobą spadkodawcy,</a:t>
            </a:r>
          </a:p>
          <a:p>
            <a:pPr lvl="1"/>
            <a:r>
              <a:rPr lang="pl-PL" dirty="0" smtClean="0"/>
              <a:t>Prawa, które przechodzą na oznaczone osoby niezależnie od tego, czy są spadkobiercami, </a:t>
            </a:r>
          </a:p>
        </p:txBody>
      </p:sp>
    </p:spTree>
    <p:extLst>
      <p:ext uri="{BB962C8B-B14F-4D97-AF65-F5344CB8AC3E}">
        <p14:creationId xmlns:p14="http://schemas.microsoft.com/office/powerpoint/2010/main" xmlns="" val="22114325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Sposób przyjęcia spadku a zakres odpowiedzialności</a:t>
            </a:r>
            <a:endParaRPr lang="pl-PL"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xmlns="" val="213817482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5700437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Wykaz i Spis inwentarza</a:t>
            </a:r>
            <a:endParaRPr lang="pl-PL"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xmlns="" val="278196100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8170972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Odpowiedzialność spadkobiercy, który przyjął spadek z dobrodziejstwem inwentarza </a:t>
            </a:r>
            <a:endParaRPr lang="pl-PL" dirty="0"/>
          </a:p>
        </p:txBody>
      </p:sp>
      <p:sp>
        <p:nvSpPr>
          <p:cNvPr id="3" name="Symbol zastępczy zawartości 2"/>
          <p:cNvSpPr>
            <a:spLocks noGrp="1"/>
          </p:cNvSpPr>
          <p:nvPr>
            <p:ph idx="1"/>
          </p:nvPr>
        </p:nvSpPr>
        <p:spPr/>
        <p:txBody>
          <a:bodyPr>
            <a:normAutofit fontScale="92500" lnSpcReduction="20000"/>
          </a:bodyPr>
          <a:lstStyle/>
          <a:p>
            <a:r>
              <a:rPr lang="pl-PL" dirty="0" smtClean="0"/>
              <a:t>Art. 1032 KC</a:t>
            </a:r>
          </a:p>
          <a:p>
            <a:r>
              <a:rPr lang="pl-PL" dirty="0" smtClean="0"/>
              <a:t>Zakres uzależniony od wiedzy o długach,</a:t>
            </a:r>
          </a:p>
          <a:p>
            <a:r>
              <a:rPr lang="pl-PL" dirty="0" smtClean="0"/>
              <a:t>Miernik należytej staranności przy ustaleniu istnienia długów, </a:t>
            </a:r>
          </a:p>
          <a:p>
            <a:r>
              <a:rPr lang="pl-PL" dirty="0" smtClean="0"/>
              <a:t>Dobra lub zła wiara spadkobiercy </a:t>
            </a:r>
          </a:p>
          <a:p>
            <a:r>
              <a:rPr lang="pl-PL" dirty="0" smtClean="0"/>
              <a:t>Zasady nie dotyczą spadkobiercy niemającego pełnej zdolności do czynności prawnych oraz tego co do którego istnieje podstawa do ubezwłasnowolnienia</a:t>
            </a:r>
          </a:p>
          <a:p>
            <a:r>
              <a:rPr lang="pl-PL" dirty="0" smtClean="0"/>
              <a:t>WAŻNE – art. 837 KPC</a:t>
            </a:r>
            <a:endParaRPr lang="pl-PL" dirty="0"/>
          </a:p>
        </p:txBody>
      </p:sp>
    </p:spTree>
    <p:extLst>
      <p:ext uri="{BB962C8B-B14F-4D97-AF65-F5344CB8AC3E}">
        <p14:creationId xmlns:p14="http://schemas.microsoft.com/office/powerpoint/2010/main" xmlns="" val="29036068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Zasady odpowiedzialności</a:t>
            </a:r>
            <a:endParaRPr lang="pl-PL" dirty="0"/>
          </a:p>
        </p:txBody>
      </p:sp>
      <p:sp>
        <p:nvSpPr>
          <p:cNvPr id="3" name="Symbol zastępczy zawartości 2"/>
          <p:cNvSpPr>
            <a:spLocks noGrp="1"/>
          </p:cNvSpPr>
          <p:nvPr>
            <p:ph idx="1"/>
          </p:nvPr>
        </p:nvSpPr>
        <p:spPr>
          <a:xfrm>
            <a:off x="518864" y="1600200"/>
            <a:ext cx="8229600" cy="4525963"/>
          </a:xfrm>
        </p:spPr>
        <p:txBody>
          <a:bodyPr>
            <a:normAutofit fontScale="92500" lnSpcReduction="10000"/>
          </a:bodyPr>
          <a:lstStyle/>
          <a:p>
            <a:r>
              <a:rPr lang="pl-PL" dirty="0" smtClean="0"/>
              <a:t>Art. 1034 KC </a:t>
            </a:r>
          </a:p>
          <a:p>
            <a:endParaRPr lang="pl-PL" dirty="0"/>
          </a:p>
          <a:p>
            <a:pPr marL="0" indent="0">
              <a:buNone/>
            </a:pPr>
            <a:r>
              <a:rPr lang="pl-PL" dirty="0">
                <a:sym typeface="Wingdings" pitchFamily="2" charset="2"/>
              </a:rPr>
              <a:t>Do chwili działu  </a:t>
            </a:r>
            <a:r>
              <a:rPr lang="pl-PL" dirty="0" smtClean="0">
                <a:sym typeface="Wingdings" pitchFamily="2" charset="2"/>
              </a:rPr>
              <a:t>solidarnie (wraz z zapisobiercami windykacyjnymi)</a:t>
            </a:r>
            <a:endParaRPr lang="pl-PL" dirty="0">
              <a:sym typeface="Wingdings" pitchFamily="2" charset="2"/>
            </a:endParaRPr>
          </a:p>
          <a:p>
            <a:pPr marL="0" indent="0">
              <a:buNone/>
            </a:pPr>
            <a:endParaRPr lang="pl-PL" dirty="0" smtClean="0">
              <a:sym typeface="Wingdings" pitchFamily="2" charset="2"/>
            </a:endParaRPr>
          </a:p>
          <a:p>
            <a:pPr marL="0" indent="0">
              <a:buNone/>
            </a:pPr>
            <a:r>
              <a:rPr lang="pl-PL" dirty="0" smtClean="0">
                <a:sym typeface="Wingdings" pitchFamily="2" charset="2"/>
              </a:rPr>
              <a:t>Od </a:t>
            </a:r>
            <a:r>
              <a:rPr lang="pl-PL" dirty="0">
                <a:sym typeface="Wingdings" pitchFamily="2" charset="2"/>
              </a:rPr>
              <a:t>chwili działu spadku  w stosunku do wielkości udziałów </a:t>
            </a:r>
            <a:endParaRPr lang="pl-PL" dirty="0" smtClean="0">
              <a:sym typeface="Wingdings" pitchFamily="2" charset="2"/>
            </a:endParaRPr>
          </a:p>
          <a:p>
            <a:pPr marL="0" indent="0">
              <a:buNone/>
            </a:pPr>
            <a:endParaRPr lang="pl-PL" dirty="0">
              <a:sym typeface="Wingdings" pitchFamily="2" charset="2"/>
            </a:endParaRPr>
          </a:p>
          <a:p>
            <a:pPr marL="0" indent="0">
              <a:buNone/>
            </a:pPr>
            <a:r>
              <a:rPr lang="pl-PL" dirty="0" smtClean="0">
                <a:sym typeface="Wingdings" pitchFamily="2" charset="2"/>
              </a:rPr>
              <a:t>Rozliczenia: proporcjonalnie do przysporzeń </a:t>
            </a:r>
            <a:endParaRPr lang="pl-PL" dirty="0"/>
          </a:p>
        </p:txBody>
      </p:sp>
    </p:spTree>
    <p:extLst>
      <p:ext uri="{BB962C8B-B14F-4D97-AF65-F5344CB8AC3E}">
        <p14:creationId xmlns:p14="http://schemas.microsoft.com/office/powerpoint/2010/main" xmlns="" val="777809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Kazus - Syn marnotrawny </a:t>
            </a:r>
            <a:endParaRPr lang="pl-PL" dirty="0"/>
          </a:p>
        </p:txBody>
      </p:sp>
      <p:sp>
        <p:nvSpPr>
          <p:cNvPr id="3" name="Symbol zastępczy zawartości 2"/>
          <p:cNvSpPr>
            <a:spLocks noGrp="1"/>
          </p:cNvSpPr>
          <p:nvPr>
            <p:ph idx="1"/>
          </p:nvPr>
        </p:nvSpPr>
        <p:spPr/>
        <p:txBody>
          <a:bodyPr/>
          <a:lstStyle/>
          <a:p>
            <a:pPr marL="0" indent="0">
              <a:buNone/>
            </a:pPr>
            <a:r>
              <a:rPr lang="pl-PL" dirty="0" smtClean="0"/>
              <a:t>Bartosz podaje, że zmarł jego ojciec i pozostawił testament, w którym powołał go do spadku w całości po sobie. Bartosz ma brata Czesława, który od lat nie interesował się ojcem, a odwiedzał go tylko po to by wyciągnąć od niego pieniądze, ojciec jednak nie wydziedziczył Czesia. Bartosz pyta czy może w jakiś sposób uniknąć wypłaty zachowku Czesławowi</a:t>
            </a:r>
            <a:endParaRPr lang="pl-PL" dirty="0"/>
          </a:p>
        </p:txBody>
      </p:sp>
    </p:spTree>
    <p:extLst>
      <p:ext uri="{BB962C8B-B14F-4D97-AF65-F5344CB8AC3E}">
        <p14:creationId xmlns:p14="http://schemas.microsoft.com/office/powerpoint/2010/main" xmlns="" val="31727352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Kazus – Syn bardziej marnotrawny</a:t>
            </a:r>
            <a:endParaRPr lang="pl-PL" dirty="0"/>
          </a:p>
        </p:txBody>
      </p:sp>
      <p:sp>
        <p:nvSpPr>
          <p:cNvPr id="3" name="Symbol zastępczy zawartości 2"/>
          <p:cNvSpPr>
            <a:spLocks noGrp="1"/>
          </p:cNvSpPr>
          <p:nvPr>
            <p:ph idx="1"/>
          </p:nvPr>
        </p:nvSpPr>
        <p:spPr/>
        <p:txBody>
          <a:bodyPr/>
          <a:lstStyle/>
          <a:p>
            <a:r>
              <a:rPr lang="pl-PL" dirty="0" smtClean="0"/>
              <a:t>Jan oświadcza adwokatowi, że zmarł mu ojciec. Po za nim w kręgu ustawowych spadkobierców jest jeszcze brat Kazimierz. Jan uważa, że Kazik nie powinien dziedziczyć bo próbował zabić ojca. Było przeciw niemu prowadzone postępowanie karne, jednak brat został uniewinniony. Co można poradzić Janowi?</a:t>
            </a:r>
          </a:p>
        </p:txBody>
      </p:sp>
    </p:spTree>
    <p:extLst>
      <p:ext uri="{BB962C8B-B14F-4D97-AF65-F5344CB8AC3E}">
        <p14:creationId xmlns:p14="http://schemas.microsoft.com/office/powerpoint/2010/main" xmlns="" val="202268962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Kazus – „zła kobieta”</a:t>
            </a:r>
            <a:endParaRPr lang="pl-PL" dirty="0"/>
          </a:p>
        </p:txBody>
      </p:sp>
      <p:sp>
        <p:nvSpPr>
          <p:cNvPr id="3" name="Symbol zastępczy zawartości 2"/>
          <p:cNvSpPr>
            <a:spLocks noGrp="1"/>
          </p:cNvSpPr>
          <p:nvPr>
            <p:ph idx="1"/>
          </p:nvPr>
        </p:nvSpPr>
        <p:spPr/>
        <p:txBody>
          <a:bodyPr/>
          <a:lstStyle/>
          <a:p>
            <a:r>
              <a:rPr lang="pl-PL" dirty="0" smtClean="0"/>
              <a:t>Zgłasza się do adwokata syn spadkodawcy, który mówi, że dziedziczy po ojcu razem z matką. Matka, żona spadkodawcy, przed laty wyjechała zagranicę, nie kontaktowała się z ojcem i nie interesowała nim. Wiadomo nawet, że związała się tam z innym mężczyzną. Spadkobierca podaje ponadto, że ojciec był prawnikiem. Syn pyta, czy można jakoś matkę pozbawić prawa do dziedziczenia?</a:t>
            </a:r>
            <a:endParaRPr lang="pl-PL"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Kazus – jak stracić przyjaciela?</a:t>
            </a:r>
            <a:endParaRPr lang="pl-PL" dirty="0"/>
          </a:p>
        </p:txBody>
      </p:sp>
      <p:sp>
        <p:nvSpPr>
          <p:cNvPr id="3" name="Symbol zastępczy zawartości 2"/>
          <p:cNvSpPr>
            <a:spLocks noGrp="1"/>
          </p:cNvSpPr>
          <p:nvPr>
            <p:ph idx="1"/>
          </p:nvPr>
        </p:nvSpPr>
        <p:spPr/>
        <p:txBody>
          <a:bodyPr>
            <a:normAutofit fontScale="92500" lnSpcReduction="10000"/>
          </a:bodyPr>
          <a:lstStyle/>
          <a:p>
            <a:r>
              <a:rPr lang="pl-PL" dirty="0" smtClean="0"/>
              <a:t>Janina pożyczyła Marii 200.000 zł na rozkręcenie własnego biznesu. Maria nie oddała nigdy pieniędzy, zmuszając Janinę do dochodzenia swoich roszczeń na drodze sądowej. Mimo korzystnego dla niej rozstrzygnięcia nie udało się przeprowadzić skutecznej egzekucji. Miesiąc temu Janina dowiedziała się, że rok temu Maria odrzuciła pokaźny spadek po ciotce z Radomia, którego wartość szacuje się na ok. 1 mln. zł. Co można poradzić Janinie? </a:t>
            </a:r>
            <a:endParaRPr lang="pl-PL" dirty="0"/>
          </a:p>
        </p:txBody>
      </p:sp>
    </p:spTree>
    <p:extLst>
      <p:ext uri="{BB962C8B-B14F-4D97-AF65-F5344CB8AC3E}">
        <p14:creationId xmlns:p14="http://schemas.microsoft.com/office/powerpoint/2010/main" xmlns="" val="14218430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Kazus – zniszczony testament</a:t>
            </a:r>
            <a:endParaRPr lang="pl-PL" dirty="0"/>
          </a:p>
        </p:txBody>
      </p:sp>
      <p:sp>
        <p:nvSpPr>
          <p:cNvPr id="3" name="Symbol zastępczy zawartości 2"/>
          <p:cNvSpPr>
            <a:spLocks noGrp="1"/>
          </p:cNvSpPr>
          <p:nvPr>
            <p:ph idx="1"/>
          </p:nvPr>
        </p:nvSpPr>
        <p:spPr/>
        <p:txBody>
          <a:bodyPr/>
          <a:lstStyle/>
          <a:p>
            <a:r>
              <a:rPr lang="pl-PL" dirty="0" smtClean="0"/>
              <a:t>Do adwokata przychodzi Marek, który mówi, że toczy się przeciw niemu postępowanie o uznanie go za niegodnego dziedziczenia. Zarzuca się mu, że zniszczył testament. Marek przyznaje, że zrobił to, ale tylko dlatego , że pozostawał w przekonaniu, że był on nieważny. Co poradzić klientowi?</a:t>
            </a:r>
            <a:endParaRPr lang="pl-PL" dirty="0"/>
          </a:p>
        </p:txBody>
      </p:sp>
    </p:spTree>
    <p:extLst>
      <p:ext uri="{BB962C8B-B14F-4D97-AF65-F5344CB8AC3E}">
        <p14:creationId xmlns:p14="http://schemas.microsoft.com/office/powerpoint/2010/main" xmlns="" val="40323115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Długi spadkowe</a:t>
            </a:r>
            <a:endParaRPr lang="pl-PL" dirty="0"/>
          </a:p>
        </p:txBody>
      </p:sp>
      <p:sp>
        <p:nvSpPr>
          <p:cNvPr id="3" name="Symbol zastępczy zawartości 2"/>
          <p:cNvSpPr>
            <a:spLocks noGrp="1"/>
          </p:cNvSpPr>
          <p:nvPr>
            <p:ph idx="1"/>
          </p:nvPr>
        </p:nvSpPr>
        <p:spPr/>
        <p:txBody>
          <a:bodyPr/>
          <a:lstStyle/>
          <a:p>
            <a:r>
              <a:rPr lang="pl-PL" dirty="0" smtClean="0"/>
              <a:t>Koszty pogrzebu (zwyczajowo przyjęte w danym środowisku),</a:t>
            </a:r>
          </a:p>
          <a:p>
            <a:r>
              <a:rPr lang="pl-PL" dirty="0" smtClean="0"/>
              <a:t>Koszty postępowania spadkowego,</a:t>
            </a:r>
          </a:p>
          <a:p>
            <a:r>
              <a:rPr lang="pl-PL" dirty="0" smtClean="0"/>
              <a:t>Obowiązek zaspokajania roszczeń o zachowek,</a:t>
            </a:r>
          </a:p>
          <a:p>
            <a:r>
              <a:rPr lang="pl-PL" dirty="0" smtClean="0"/>
              <a:t>Obowiązek wykonania zapisów i poleceń.</a:t>
            </a:r>
          </a:p>
          <a:p>
            <a:endParaRPr lang="pl-PL" dirty="0"/>
          </a:p>
          <a:p>
            <a:pPr lvl="8" algn="r"/>
            <a:r>
              <a:rPr lang="pl-PL" dirty="0" smtClean="0"/>
              <a:t>Art. 922 par. 3 KC</a:t>
            </a:r>
            <a:endParaRPr lang="pl-PL" dirty="0"/>
          </a:p>
        </p:txBody>
      </p:sp>
    </p:spTree>
    <p:extLst>
      <p:ext uri="{BB962C8B-B14F-4D97-AF65-F5344CB8AC3E}">
        <p14:creationId xmlns:p14="http://schemas.microsoft.com/office/powerpoint/2010/main" xmlns="" val="23476544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Uprawnienia małżonka i osób bliskich </a:t>
            </a:r>
            <a:endParaRPr lang="pl-PL" dirty="0"/>
          </a:p>
        </p:txBody>
      </p:sp>
      <p:sp>
        <p:nvSpPr>
          <p:cNvPr id="3" name="Symbol zastępczy zawartości 2"/>
          <p:cNvSpPr>
            <a:spLocks noGrp="1"/>
          </p:cNvSpPr>
          <p:nvPr>
            <p:ph idx="1"/>
          </p:nvPr>
        </p:nvSpPr>
        <p:spPr/>
        <p:txBody>
          <a:bodyPr>
            <a:normAutofit fontScale="92500" lnSpcReduction="10000"/>
          </a:bodyPr>
          <a:lstStyle/>
          <a:p>
            <a:r>
              <a:rPr lang="pl-PL" dirty="0" smtClean="0"/>
              <a:t>Art. 923 KC </a:t>
            </a:r>
          </a:p>
          <a:p>
            <a:r>
              <a:rPr lang="pl-PL" dirty="0" smtClean="0"/>
              <a:t>Małżonek i inne osoby bliskie spadkodawcy, KTÓRE MIESZKAŁY Z NIEM DO DNIA JEGO ŚMIERCI, są uprawnione do korzystania w ciągu 3 MIESIĘCY od otwarcia spadku z mieszkania i urządzenia domowego w zakresie dotychczasowym.</a:t>
            </a:r>
          </a:p>
          <a:p>
            <a:r>
              <a:rPr lang="pl-PL" dirty="0" smtClean="0"/>
              <a:t>Spadkodawca nie może swoim rozrządzeniem ograniczyć tego uprawnienia – rozrządzenie takie jest nieważne</a:t>
            </a:r>
            <a:endParaRPr lang="pl-PL" dirty="0"/>
          </a:p>
        </p:txBody>
      </p:sp>
    </p:spTree>
    <p:extLst>
      <p:ext uri="{BB962C8B-B14F-4D97-AF65-F5344CB8AC3E}">
        <p14:creationId xmlns:p14="http://schemas.microsoft.com/office/powerpoint/2010/main" xmlns="" val="12635025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WYŁĄCZENIE MAŁŻONKA Z DZIEDZICZENIA</a:t>
            </a:r>
            <a:endParaRPr lang="pl-PL" dirty="0"/>
          </a:p>
        </p:txBody>
      </p:sp>
      <p:sp>
        <p:nvSpPr>
          <p:cNvPr id="3" name="Symbol zastępczy zawartości 2"/>
          <p:cNvSpPr>
            <a:spLocks noGrp="1"/>
          </p:cNvSpPr>
          <p:nvPr>
            <p:ph idx="1"/>
          </p:nvPr>
        </p:nvSpPr>
        <p:spPr/>
        <p:txBody>
          <a:bodyPr>
            <a:normAutofit fontScale="92500" lnSpcReduction="20000"/>
          </a:bodyPr>
          <a:lstStyle/>
          <a:p>
            <a:r>
              <a:rPr lang="pl-PL" dirty="0" smtClean="0"/>
              <a:t>Art. 940 KC</a:t>
            </a:r>
          </a:p>
          <a:p>
            <a:pPr>
              <a:buNone/>
            </a:pPr>
            <a:r>
              <a:rPr lang="pl-PL" dirty="0" smtClean="0"/>
              <a:t>(…) jeśli spadkodawca wystąpił o orzeczenie rozwodu lub separacji </a:t>
            </a:r>
            <a:r>
              <a:rPr lang="pl-PL" u="sng" dirty="0" smtClean="0"/>
              <a:t>z jego winy</a:t>
            </a:r>
            <a:r>
              <a:rPr lang="pl-PL" dirty="0" smtClean="0"/>
              <a:t>, a żądanie to było uzasadnione,</a:t>
            </a:r>
          </a:p>
          <a:p>
            <a:r>
              <a:rPr lang="pl-PL" dirty="0" smtClean="0"/>
              <a:t>Konstytutywne orzeczenie sądu, </a:t>
            </a:r>
          </a:p>
          <a:p>
            <a:r>
              <a:rPr lang="pl-PL" dirty="0" smtClean="0"/>
              <a:t>Legitymacja czynna: każdy z pozostałych spadkobierców ustawowych powołanych do dziedziczenia w zbiegu z małżonkiem</a:t>
            </a:r>
          </a:p>
          <a:p>
            <a:r>
              <a:rPr lang="pl-PL" dirty="0" smtClean="0"/>
              <a:t>TERMIN: 6 miesięcy od dnia, w którym spadkobierca dowiedział się o otwarciu spadku, nie więcej niż rok od otwarcia spadku.</a:t>
            </a:r>
          </a:p>
          <a:p>
            <a:endParaRPr lang="pl-P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ŹRÓDŁA POWOŁANIA DO SPADKU</a:t>
            </a:r>
            <a:endParaRPr lang="pl-PL"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xmlns="" val="26550832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4277183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ZDOLNOŚĆ DZIEDZICZENIA</a:t>
            </a:r>
            <a:endParaRPr lang="pl-PL" dirty="0"/>
          </a:p>
        </p:txBody>
      </p:sp>
      <p:sp>
        <p:nvSpPr>
          <p:cNvPr id="3" name="Symbol zastępczy zawartości 2"/>
          <p:cNvSpPr>
            <a:spLocks noGrp="1"/>
          </p:cNvSpPr>
          <p:nvPr>
            <p:ph idx="1"/>
          </p:nvPr>
        </p:nvSpPr>
        <p:spPr/>
        <p:txBody>
          <a:bodyPr/>
          <a:lstStyle/>
          <a:p>
            <a:r>
              <a:rPr lang="pl-PL" dirty="0" smtClean="0"/>
              <a:t>Osoba fizyczna, która nie żyje w chwili otwarcia spadku,</a:t>
            </a:r>
          </a:p>
          <a:p>
            <a:r>
              <a:rPr lang="pl-PL" dirty="0" smtClean="0"/>
              <a:t>Osoba prawna, która w tym czasie nie istnieje, </a:t>
            </a:r>
          </a:p>
          <a:p>
            <a:pPr marL="0" indent="0">
              <a:buNone/>
            </a:pPr>
            <a:r>
              <a:rPr lang="pl-PL" dirty="0" smtClean="0"/>
              <a:t>Status dziecka poczętego w chwili otwarcia spadku – jest spadkobiercą jeśli urodzi się żywe.</a:t>
            </a:r>
          </a:p>
          <a:p>
            <a:pPr marL="0" indent="0">
              <a:buNone/>
            </a:pPr>
            <a:r>
              <a:rPr lang="pl-PL" dirty="0" smtClean="0"/>
              <a:t>Status fundacji ustanowionej w testamencie – wpis do rejestru wciągu 2 lat od ogłoszenia testamentu. </a:t>
            </a:r>
            <a:endParaRPr lang="pl-PL" dirty="0"/>
          </a:p>
        </p:txBody>
      </p:sp>
    </p:spTree>
    <p:extLst>
      <p:ext uri="{BB962C8B-B14F-4D97-AF65-F5344CB8AC3E}">
        <p14:creationId xmlns:p14="http://schemas.microsoft.com/office/powerpoint/2010/main" xmlns="" val="34132983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NIEGODNOŚĆ DZIEDZICZENIA</a:t>
            </a:r>
            <a:endParaRPr lang="pl-PL" dirty="0"/>
          </a:p>
        </p:txBody>
      </p:sp>
      <p:sp>
        <p:nvSpPr>
          <p:cNvPr id="3" name="Symbol zastępczy zawartości 2"/>
          <p:cNvSpPr>
            <a:spLocks noGrp="1"/>
          </p:cNvSpPr>
          <p:nvPr>
            <p:ph idx="1"/>
          </p:nvPr>
        </p:nvSpPr>
        <p:spPr/>
        <p:txBody>
          <a:bodyPr>
            <a:normAutofit fontScale="77500" lnSpcReduction="20000"/>
          </a:bodyPr>
          <a:lstStyle/>
          <a:p>
            <a:pPr marL="0" indent="0">
              <a:buNone/>
            </a:pPr>
            <a:r>
              <a:rPr lang="pl-PL" dirty="0" smtClean="0"/>
              <a:t>PRZESŁANKI – ART. 928 KC</a:t>
            </a:r>
          </a:p>
          <a:p>
            <a:pPr marL="0" indent="0">
              <a:buNone/>
            </a:pPr>
            <a:r>
              <a:rPr lang="pl-PL" dirty="0" smtClean="0"/>
              <a:t>Spadkobierca może być uznany przez sąd za niegodnego, jeśli:</a:t>
            </a:r>
          </a:p>
          <a:p>
            <a:pPr marL="514350" indent="-514350">
              <a:buAutoNum type="arabicPeriod"/>
            </a:pPr>
            <a:r>
              <a:rPr lang="pl-PL" dirty="0" smtClean="0"/>
              <a:t>Dopuścił się umyślnie ciężkiego przestępstwa przeciwko spadkodawcy,</a:t>
            </a:r>
          </a:p>
          <a:p>
            <a:pPr marL="514350" indent="-514350">
              <a:buAutoNum type="arabicPeriod"/>
            </a:pPr>
            <a:r>
              <a:rPr lang="pl-PL" dirty="0" smtClean="0"/>
              <a:t>Podstępem lub groźbą nakłonił spadkodawcę do sporządzenia lub odwołania testamentu albo w taki sposób przeszkodził mu w dokonaniu jednej z tych czynności,</a:t>
            </a:r>
          </a:p>
          <a:p>
            <a:pPr marL="514350" indent="-514350">
              <a:buAutoNum type="arabicPeriod"/>
            </a:pPr>
            <a:r>
              <a:rPr lang="pl-PL" dirty="0" smtClean="0"/>
              <a:t>Umyślne ukrył lub zniszczył testament spadkodawcy, podrobił lub przerobił jego testament albo świadomie skorzystał z testamentu przez inną osobę podrobionego lub przerobionego. </a:t>
            </a:r>
          </a:p>
          <a:p>
            <a:pPr marL="0" indent="0">
              <a:buNone/>
            </a:pPr>
            <a:r>
              <a:rPr lang="pl-PL" smtClean="0"/>
              <a:t>SKUTEK: WYŁĄCZENIE Z DZIEDZICZENIA</a:t>
            </a:r>
          </a:p>
        </p:txBody>
      </p:sp>
    </p:spTree>
    <p:extLst>
      <p:ext uri="{BB962C8B-B14F-4D97-AF65-F5344CB8AC3E}">
        <p14:creationId xmlns:p14="http://schemas.microsoft.com/office/powerpoint/2010/main" xmlns="" val="1237588668"/>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189</TotalTime>
  <Words>1692</Words>
  <Application>Microsoft Office PowerPoint</Application>
  <PresentationFormat>Pokaz na ekranie (4:3)</PresentationFormat>
  <Paragraphs>182</Paragraphs>
  <Slides>38</Slides>
  <Notes>0</Notes>
  <HiddenSlides>0</HiddenSlides>
  <MMClips>0</MMClips>
  <ScaleCrop>false</ScaleCrop>
  <HeadingPairs>
    <vt:vector size="4" baseType="variant">
      <vt:variant>
        <vt:lpstr>Motyw</vt:lpstr>
      </vt:variant>
      <vt:variant>
        <vt:i4>1</vt:i4>
      </vt:variant>
      <vt:variant>
        <vt:lpstr>Tytuły slajdów</vt:lpstr>
      </vt:variant>
      <vt:variant>
        <vt:i4>38</vt:i4>
      </vt:variant>
    </vt:vector>
  </HeadingPairs>
  <TitlesOfParts>
    <vt:vector size="39" baseType="lpstr">
      <vt:lpstr>Motyw pakietu Office</vt:lpstr>
      <vt:lpstr>SYTUACJA PRAWNA SPADKOBIERCY</vt:lpstr>
      <vt:lpstr>Art. 924-925 KC </vt:lpstr>
      <vt:lpstr>SKŁAD SPADKU</vt:lpstr>
      <vt:lpstr>Długi spadkowe</vt:lpstr>
      <vt:lpstr>Uprawnienia małżonka i osób bliskich </vt:lpstr>
      <vt:lpstr>WYŁĄCZENIE MAŁŻONKA Z DZIEDZICZENIA</vt:lpstr>
      <vt:lpstr>ŹRÓDŁA POWOŁANIA DO SPADKU</vt:lpstr>
      <vt:lpstr>ZDOLNOŚĆ DZIEDZICZENIA</vt:lpstr>
      <vt:lpstr>NIEGODNOŚĆ DZIEDZICZENIA</vt:lpstr>
      <vt:lpstr>Legitymacja czynna i przebaczenie</vt:lpstr>
      <vt:lpstr>Zakres decyzji spadkobiercy wobec spadku </vt:lpstr>
      <vt:lpstr>Częściowe przyjęcie lub odrzucenie spadku – art. 1014 KC</vt:lpstr>
      <vt:lpstr>Termin</vt:lpstr>
      <vt:lpstr>Sposób i forma oświadczenia</vt:lpstr>
      <vt:lpstr>Oświadczenie złożone pod wpływem groźby lub błędu: </vt:lpstr>
      <vt:lpstr>Art. 1020 KC</vt:lpstr>
      <vt:lpstr>Art. 1022 CK</vt:lpstr>
      <vt:lpstr>Dziedziczenie gminy i Skarbu Państwa</vt:lpstr>
      <vt:lpstr>Bezskuteczność odrzucenia spadku </vt:lpstr>
      <vt:lpstr>Stwierdzenie nabycia spadku – art. 1025 KC</vt:lpstr>
      <vt:lpstr>Stwierdzenie nabycia spadku</vt:lpstr>
      <vt:lpstr>Kazus</vt:lpstr>
      <vt:lpstr>Notarialny akt poświadczenia dziedziczenia</vt:lpstr>
      <vt:lpstr>Domniemanie z art. 1025 KC</vt:lpstr>
      <vt:lpstr>Termin – art. 1026 KC</vt:lpstr>
      <vt:lpstr>Dowód praw wynikających z dziedziczenia:</vt:lpstr>
      <vt:lpstr>Rozporządzenie prawem należącym do spadku przez nieuprawnionego</vt:lpstr>
      <vt:lpstr>Wydanie spadku – art. 1029 KC</vt:lpstr>
      <vt:lpstr>Odpowiedzialność za długi spadkowe – informacje podstawowe</vt:lpstr>
      <vt:lpstr>Sposób przyjęcia spadku a zakres odpowiedzialności</vt:lpstr>
      <vt:lpstr>Wykaz i Spis inwentarza</vt:lpstr>
      <vt:lpstr>Odpowiedzialność spadkobiercy, który przyjął spadek z dobrodziejstwem inwentarza </vt:lpstr>
      <vt:lpstr>Zasady odpowiedzialności</vt:lpstr>
      <vt:lpstr>Kazus - Syn marnotrawny </vt:lpstr>
      <vt:lpstr>Kazus – Syn bardziej marnotrawny</vt:lpstr>
      <vt:lpstr>Kazus – „zła kobieta”</vt:lpstr>
      <vt:lpstr>Kazus – jak stracić przyjaciela?</vt:lpstr>
      <vt:lpstr>Kazus – zniszczony testament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SYTUACJA PRAWNA SPADKOBIERCY</dc:title>
  <dc:creator>Laptop</dc:creator>
  <cp:lastModifiedBy>agnieszka.kwiecien</cp:lastModifiedBy>
  <cp:revision>21</cp:revision>
  <dcterms:created xsi:type="dcterms:W3CDTF">2016-11-27T13:22:13Z</dcterms:created>
  <dcterms:modified xsi:type="dcterms:W3CDTF">2016-11-28T11:00:01Z</dcterms:modified>
</cp:coreProperties>
</file>