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074B1-0D0B-4A9B-B289-B072C063EFDF}" v="358" dt="2019-11-26T19:43:51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Kozdrowicki" userId="52e5557644726f5a" providerId="LiveId" clId="{415074B1-0D0B-4A9B-B289-B072C063EFDF}"/>
    <pc:docChg chg="undo custSel addSld delSld modSld sldOrd">
      <pc:chgData name="Piotr Kozdrowicki" userId="52e5557644726f5a" providerId="LiveId" clId="{415074B1-0D0B-4A9B-B289-B072C063EFDF}" dt="2019-11-26T19:43:51.658" v="2380"/>
      <pc:docMkLst>
        <pc:docMk/>
      </pc:docMkLst>
      <pc:sldChg chg="modSp modAnim">
        <pc:chgData name="Piotr Kozdrowicki" userId="52e5557644726f5a" providerId="LiveId" clId="{415074B1-0D0B-4A9B-B289-B072C063EFDF}" dt="2019-11-26T19:19:34.717" v="2191"/>
        <pc:sldMkLst>
          <pc:docMk/>
          <pc:sldMk cId="2455755163" sldId="256"/>
        </pc:sldMkLst>
        <pc:spChg chg="mod">
          <ac:chgData name="Piotr Kozdrowicki" userId="52e5557644726f5a" providerId="LiveId" clId="{415074B1-0D0B-4A9B-B289-B072C063EFDF}" dt="2019-11-26T16:42:53.597" v="36" actId="20577"/>
          <ac:spMkLst>
            <pc:docMk/>
            <pc:sldMk cId="2455755163" sldId="256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43:05.712" v="70" actId="20577"/>
          <ac:spMkLst>
            <pc:docMk/>
            <pc:sldMk cId="2455755163" sldId="256"/>
            <ac:spMk id="3" creationId="{00000000-0000-0000-0000-000000000000}"/>
          </ac:spMkLst>
        </pc:spChg>
      </pc:sldChg>
      <pc:sldChg chg="addSp delSp modSp add modAnim">
        <pc:chgData name="Piotr Kozdrowicki" userId="52e5557644726f5a" providerId="LiveId" clId="{415074B1-0D0B-4A9B-B289-B072C063EFDF}" dt="2019-11-26T19:20:24.379" v="2205"/>
        <pc:sldMkLst>
          <pc:docMk/>
          <pc:sldMk cId="1503408806" sldId="257"/>
        </pc:sldMkLst>
        <pc:spChg chg="mod">
          <ac:chgData name="Piotr Kozdrowicki" userId="52e5557644726f5a" providerId="LiveId" clId="{415074B1-0D0B-4A9B-B289-B072C063EFDF}" dt="2019-11-26T16:43:40.975" v="85" actId="1076"/>
          <ac:spMkLst>
            <pc:docMk/>
            <pc:sldMk cId="1503408806" sldId="257"/>
            <ac:spMk id="2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6:50.407" v="287" actId="20577"/>
          <ac:spMkLst>
            <pc:docMk/>
            <pc:sldMk cId="1503408806" sldId="257"/>
            <ac:spMk id="3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3:37.991" v="84" actId="478"/>
          <ac:spMkLst>
            <pc:docMk/>
            <pc:sldMk cId="1503408806" sldId="257"/>
            <ac:spMk id="5" creationId="{43026209-A6F2-4716-90C8-1AE6571BF4D7}"/>
          </ac:spMkLst>
        </pc:spChg>
        <pc:picChg chg="add mod">
          <ac:chgData name="Piotr Kozdrowicki" userId="52e5557644726f5a" providerId="LiveId" clId="{415074B1-0D0B-4A9B-B289-B072C063EFDF}" dt="2019-11-26T16:45:43.284" v="258" actId="1076"/>
          <ac:picMkLst>
            <pc:docMk/>
            <pc:sldMk cId="1503408806" sldId="257"/>
            <ac:picMk id="1026" creationId="{8371E837-344C-4E6E-8D5B-D560DABC4B8D}"/>
          </ac:picMkLst>
        </pc:picChg>
        <pc:picChg chg="add mod">
          <ac:chgData name="Piotr Kozdrowicki" userId="52e5557644726f5a" providerId="LiveId" clId="{415074B1-0D0B-4A9B-B289-B072C063EFDF}" dt="2019-11-26T16:45:45.179" v="259" actId="1076"/>
          <ac:picMkLst>
            <pc:docMk/>
            <pc:sldMk cId="1503408806" sldId="257"/>
            <ac:picMk id="1028" creationId="{60313F82-F6D8-42BF-99DA-5E3492956DFE}"/>
          </ac:picMkLst>
        </pc:picChg>
        <pc:picChg chg="add mod">
          <ac:chgData name="Piotr Kozdrowicki" userId="52e5557644726f5a" providerId="LiveId" clId="{415074B1-0D0B-4A9B-B289-B072C063EFDF}" dt="2019-11-26T16:46:28.112" v="269" actId="1076"/>
          <ac:picMkLst>
            <pc:docMk/>
            <pc:sldMk cId="1503408806" sldId="257"/>
            <ac:picMk id="1030" creationId="{F45B427C-8E97-4190-8E84-4C19A3BA9525}"/>
          </ac:picMkLst>
        </pc:picChg>
      </pc:sldChg>
      <pc:sldChg chg="add del">
        <pc:chgData name="Piotr Kozdrowicki" userId="52e5557644726f5a" providerId="LiveId" clId="{415074B1-0D0B-4A9B-B289-B072C063EFDF}" dt="2019-11-26T16:43:14.351" v="72"/>
        <pc:sldMkLst>
          <pc:docMk/>
          <pc:sldMk cId="1822055704" sldId="257"/>
        </pc:sldMkLst>
      </pc:sldChg>
      <pc:sldChg chg="del">
        <pc:chgData name="Piotr Kozdrowicki" userId="52e5557644726f5a" providerId="LiveId" clId="{415074B1-0D0B-4A9B-B289-B072C063EFDF}" dt="2019-11-26T16:38:03.352" v="0" actId="2696"/>
        <pc:sldMkLst>
          <pc:docMk/>
          <pc:sldMk cId="268928486" sldId="258"/>
        </pc:sldMkLst>
      </pc:sldChg>
      <pc:sldChg chg="addSp delSp modSp add modAnim">
        <pc:chgData name="Piotr Kozdrowicki" userId="52e5557644726f5a" providerId="LiveId" clId="{415074B1-0D0B-4A9B-B289-B072C063EFDF}" dt="2019-11-26T19:21:07.431" v="2210"/>
        <pc:sldMkLst>
          <pc:docMk/>
          <pc:sldMk cId="1654715200" sldId="258"/>
        </pc:sldMkLst>
        <pc:spChg chg="mod">
          <ac:chgData name="Piotr Kozdrowicki" userId="52e5557644726f5a" providerId="LiveId" clId="{415074B1-0D0B-4A9B-B289-B072C063EFDF}" dt="2019-11-26T16:51:56.998" v="413" actId="14100"/>
          <ac:spMkLst>
            <pc:docMk/>
            <pc:sldMk cId="1654715200" sldId="258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52:11.445" v="416" actId="1076"/>
          <ac:spMkLst>
            <pc:docMk/>
            <pc:sldMk cId="1654715200" sldId="258"/>
            <ac:spMk id="3" creationId="{00000000-0000-0000-0000-000000000000}"/>
          </ac:spMkLst>
        </pc:spChg>
        <pc:picChg chg="del mod">
          <ac:chgData name="Piotr Kozdrowicki" userId="52e5557644726f5a" providerId="LiveId" clId="{415074B1-0D0B-4A9B-B289-B072C063EFDF}" dt="2019-11-26T16:51:01.590" v="402" actId="478"/>
          <ac:picMkLst>
            <pc:docMk/>
            <pc:sldMk cId="1654715200" sldId="258"/>
            <ac:picMk id="1026" creationId="{8371E837-344C-4E6E-8D5B-D560DABC4B8D}"/>
          </ac:picMkLst>
        </pc:picChg>
        <pc:picChg chg="del">
          <ac:chgData name="Piotr Kozdrowicki" userId="52e5557644726f5a" providerId="LiveId" clId="{415074B1-0D0B-4A9B-B289-B072C063EFDF}" dt="2019-11-26T16:47:26.982" v="324" actId="478"/>
          <ac:picMkLst>
            <pc:docMk/>
            <pc:sldMk cId="1654715200" sldId="258"/>
            <ac:picMk id="1028" creationId="{60313F82-F6D8-42BF-99DA-5E3492956DFE}"/>
          </ac:picMkLst>
        </pc:picChg>
        <pc:picChg chg="del">
          <ac:chgData name="Piotr Kozdrowicki" userId="52e5557644726f5a" providerId="LiveId" clId="{415074B1-0D0B-4A9B-B289-B072C063EFDF}" dt="2019-11-26T16:47:27.288" v="325" actId="478"/>
          <ac:picMkLst>
            <pc:docMk/>
            <pc:sldMk cId="1654715200" sldId="258"/>
            <ac:picMk id="1030" creationId="{F45B427C-8E97-4190-8E84-4C19A3BA9525}"/>
          </ac:picMkLst>
        </pc:picChg>
        <pc:picChg chg="add del mod">
          <ac:chgData name="Piotr Kozdrowicki" userId="52e5557644726f5a" providerId="LiveId" clId="{415074B1-0D0B-4A9B-B289-B072C063EFDF}" dt="2019-11-26T16:50:48.356" v="396" actId="478"/>
          <ac:picMkLst>
            <pc:docMk/>
            <pc:sldMk cId="1654715200" sldId="258"/>
            <ac:picMk id="2050" creationId="{DC514810-E9BF-488D-89FB-824FC8C076C1}"/>
          </ac:picMkLst>
        </pc:picChg>
        <pc:picChg chg="add mod">
          <ac:chgData name="Piotr Kozdrowicki" userId="52e5557644726f5a" providerId="LiveId" clId="{415074B1-0D0B-4A9B-B289-B072C063EFDF}" dt="2019-11-26T16:52:03.664" v="415" actId="1076"/>
          <ac:picMkLst>
            <pc:docMk/>
            <pc:sldMk cId="1654715200" sldId="258"/>
            <ac:picMk id="2052" creationId="{34ECD46B-1066-4523-AF86-24182B51394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1:26.426" v="2218"/>
        <pc:sldMkLst>
          <pc:docMk/>
          <pc:sldMk cId="315561321" sldId="259"/>
        </pc:sldMkLst>
        <pc:spChg chg="mod">
          <ac:chgData name="Piotr Kozdrowicki" userId="52e5557644726f5a" providerId="LiveId" clId="{415074B1-0D0B-4A9B-B289-B072C063EFDF}" dt="2019-11-26T16:53:18.115" v="453" actId="5793"/>
          <ac:spMkLst>
            <pc:docMk/>
            <pc:sldMk cId="315561321" sldId="25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3:06.251" v="418" actId="478"/>
          <ac:picMkLst>
            <pc:docMk/>
            <pc:sldMk cId="315561321" sldId="259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6:54:07.689" v="464" actId="732"/>
          <ac:picMkLst>
            <pc:docMk/>
            <pc:sldMk cId="315561321" sldId="259"/>
            <ac:picMk id="3074" creationId="{44E154BD-C653-437E-A09D-F242138E9E14}"/>
          </ac:picMkLst>
        </pc:picChg>
        <pc:picChg chg="add mod">
          <ac:chgData name="Piotr Kozdrowicki" userId="52e5557644726f5a" providerId="LiveId" clId="{415074B1-0D0B-4A9B-B289-B072C063EFDF}" dt="2019-11-26T16:54:19.674" v="465" actId="18131"/>
          <ac:picMkLst>
            <pc:docMk/>
            <pc:sldMk cId="315561321" sldId="259"/>
            <ac:picMk id="3076" creationId="{883C4A7E-74BF-4C2F-9060-3E0D26B8E50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2:28.894" v="2241"/>
        <pc:sldMkLst>
          <pc:docMk/>
          <pc:sldMk cId="1079954940" sldId="260"/>
        </pc:sldMkLst>
        <pc:spChg chg="mod">
          <ac:chgData name="Piotr Kozdrowicki" userId="52e5557644726f5a" providerId="LiveId" clId="{415074B1-0D0B-4A9B-B289-B072C063EFDF}" dt="2019-11-26T17:01:25.019" v="690" actId="404"/>
          <ac:spMkLst>
            <pc:docMk/>
            <pc:sldMk cId="1079954940" sldId="260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6:59.001" v="467" actId="478"/>
          <ac:picMkLst>
            <pc:docMk/>
            <pc:sldMk cId="1079954940" sldId="260"/>
            <ac:picMk id="3074" creationId="{44E154BD-C653-437E-A09D-F242138E9E14}"/>
          </ac:picMkLst>
        </pc:picChg>
        <pc:picChg chg="del mod">
          <ac:chgData name="Piotr Kozdrowicki" userId="52e5557644726f5a" providerId="LiveId" clId="{415074B1-0D0B-4A9B-B289-B072C063EFDF}" dt="2019-11-26T16:59:28.742" v="682" actId="478"/>
          <ac:picMkLst>
            <pc:docMk/>
            <pc:sldMk cId="1079954940" sldId="260"/>
            <ac:picMk id="3076" creationId="{883C4A7E-74BF-4C2F-9060-3E0D26B8E501}"/>
          </ac:picMkLst>
        </pc:picChg>
        <pc:picChg chg="add mod">
          <ac:chgData name="Piotr Kozdrowicki" userId="52e5557644726f5a" providerId="LiveId" clId="{415074B1-0D0B-4A9B-B289-B072C063EFDF}" dt="2019-11-26T17:00:46.162" v="686" actId="1076"/>
          <ac:picMkLst>
            <pc:docMk/>
            <pc:sldMk cId="1079954940" sldId="260"/>
            <ac:picMk id="4098" creationId="{7F27A662-4343-403E-B322-3C6933515CBB}"/>
          </ac:picMkLst>
        </pc:picChg>
        <pc:picChg chg="add mod">
          <ac:chgData name="Piotr Kozdrowicki" userId="52e5557644726f5a" providerId="LiveId" clId="{415074B1-0D0B-4A9B-B289-B072C063EFDF}" dt="2019-11-26T17:01:19.915" v="689" actId="14100"/>
          <ac:picMkLst>
            <pc:docMk/>
            <pc:sldMk cId="1079954940" sldId="260"/>
            <ac:picMk id="4100" creationId="{FD26A919-624F-4009-9965-318FAB3631AD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3:13.911" v="2266"/>
        <pc:sldMkLst>
          <pc:docMk/>
          <pc:sldMk cId="1891918777" sldId="261"/>
        </pc:sldMkLst>
        <pc:spChg chg="mod">
          <ac:chgData name="Piotr Kozdrowicki" userId="52e5557644726f5a" providerId="LiveId" clId="{415074B1-0D0B-4A9B-B289-B072C063EFDF}" dt="2019-11-26T17:02:30.674" v="719" actId="5793"/>
          <ac:spMkLst>
            <pc:docMk/>
            <pc:sldMk cId="1891918777" sldId="261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2:32.777" v="721" actId="478"/>
          <ac:picMkLst>
            <pc:docMk/>
            <pc:sldMk cId="1891918777" sldId="261"/>
            <ac:picMk id="4098" creationId="{7F27A662-4343-403E-B322-3C6933515CBB}"/>
          </ac:picMkLst>
        </pc:picChg>
        <pc:picChg chg="del">
          <ac:chgData name="Piotr Kozdrowicki" userId="52e5557644726f5a" providerId="LiveId" clId="{415074B1-0D0B-4A9B-B289-B072C063EFDF}" dt="2019-11-26T17:02:32.170" v="720" actId="478"/>
          <ac:picMkLst>
            <pc:docMk/>
            <pc:sldMk cId="1891918777" sldId="261"/>
            <ac:picMk id="4100" creationId="{FD26A919-624F-4009-9965-318FAB3631AD}"/>
          </ac:picMkLst>
        </pc:picChg>
        <pc:picChg chg="add mod">
          <ac:chgData name="Piotr Kozdrowicki" userId="52e5557644726f5a" providerId="LiveId" clId="{415074B1-0D0B-4A9B-B289-B072C063EFDF}" dt="2019-11-26T17:02:35.936" v="723" actId="1076"/>
          <ac:picMkLst>
            <pc:docMk/>
            <pc:sldMk cId="1891918777" sldId="261"/>
            <ac:picMk id="5122" creationId="{36B04F56-11C4-4803-A529-B6F5D42FAA70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4:54.816" v="2276"/>
        <pc:sldMkLst>
          <pc:docMk/>
          <pc:sldMk cId="53356481" sldId="262"/>
        </pc:sldMkLst>
        <pc:spChg chg="mod">
          <ac:chgData name="Piotr Kozdrowicki" userId="52e5557644726f5a" providerId="LiveId" clId="{415074B1-0D0B-4A9B-B289-B072C063EFDF}" dt="2019-11-26T17:06:57.925" v="759" actId="20577"/>
          <ac:spMkLst>
            <pc:docMk/>
            <pc:sldMk cId="53356481" sldId="262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5:46.600" v="727" actId="478"/>
          <ac:picMkLst>
            <pc:docMk/>
            <pc:sldMk cId="53356481" sldId="262"/>
            <ac:picMk id="5122" creationId="{36B04F56-11C4-4803-A529-B6F5D42FAA70}"/>
          </ac:picMkLst>
        </pc:picChg>
        <pc:picChg chg="add mod">
          <ac:chgData name="Piotr Kozdrowicki" userId="52e5557644726f5a" providerId="LiveId" clId="{415074B1-0D0B-4A9B-B289-B072C063EFDF}" dt="2019-11-26T17:07:20.721" v="769" actId="1076"/>
          <ac:picMkLst>
            <pc:docMk/>
            <pc:sldMk cId="53356481" sldId="262"/>
            <ac:picMk id="6146" creationId="{C772A31F-B697-4982-9B25-FF7799C6018A}"/>
          </ac:picMkLst>
        </pc:picChg>
        <pc:picChg chg="add mod">
          <ac:chgData name="Piotr Kozdrowicki" userId="52e5557644726f5a" providerId="LiveId" clId="{415074B1-0D0B-4A9B-B289-B072C063EFDF}" dt="2019-11-26T17:07:26.176" v="771" actId="1076"/>
          <ac:picMkLst>
            <pc:docMk/>
            <pc:sldMk cId="53356481" sldId="262"/>
            <ac:picMk id="6148" creationId="{D2FA23AC-3C91-43EB-9724-6BE532589B04}"/>
          </ac:picMkLst>
        </pc:picChg>
      </pc:sldChg>
      <pc:sldChg chg="del">
        <pc:chgData name="Piotr Kozdrowicki" userId="52e5557644726f5a" providerId="LiveId" clId="{415074B1-0D0B-4A9B-B289-B072C063EFDF}" dt="2019-11-26T16:38:03.352" v="1" actId="2696"/>
        <pc:sldMkLst>
          <pc:docMk/>
          <pc:sldMk cId="1187931482" sldId="263"/>
        </pc:sldMkLst>
      </pc:sldChg>
      <pc:sldChg chg="addSp delSp modSp add ord modAnim">
        <pc:chgData name="Piotr Kozdrowicki" userId="52e5557644726f5a" providerId="LiveId" clId="{415074B1-0D0B-4A9B-B289-B072C063EFDF}" dt="2019-11-26T19:26:05.988" v="2294"/>
        <pc:sldMkLst>
          <pc:docMk/>
          <pc:sldMk cId="2491515711" sldId="263"/>
        </pc:sldMkLst>
        <pc:spChg chg="del mod">
          <ac:chgData name="Piotr Kozdrowicki" userId="52e5557644726f5a" providerId="LiveId" clId="{415074B1-0D0B-4A9B-B289-B072C063EFDF}" dt="2019-11-26T17:09:28.752" v="797" actId="478"/>
          <ac:spMkLst>
            <pc:docMk/>
            <pc:sldMk cId="2491515711" sldId="263"/>
            <ac:spMk id="3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10:55.010" v="970" actId="20577"/>
          <ac:spMkLst>
            <pc:docMk/>
            <pc:sldMk cId="2491515711" sldId="263"/>
            <ac:spMk id="5" creationId="{5EE8472B-152E-4B2C-99F3-4FCC156CD1B3}"/>
          </ac:spMkLst>
        </pc:spChg>
        <pc:spChg chg="add del mod">
          <ac:chgData name="Piotr Kozdrowicki" userId="52e5557644726f5a" providerId="LiveId" clId="{415074B1-0D0B-4A9B-B289-B072C063EFDF}" dt="2019-11-26T17:09:33.567" v="798" actId="478"/>
          <ac:spMkLst>
            <pc:docMk/>
            <pc:sldMk cId="2491515711" sldId="263"/>
            <ac:spMk id="6" creationId="{BDBB6944-F696-40BF-854D-4022DA46C271}"/>
          </ac:spMkLst>
        </pc:spChg>
        <pc:picChg chg="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2052" creationId="{34ECD46B-1066-4523-AF86-24182B513941}"/>
          </ac:picMkLst>
        </pc:picChg>
        <pc:picChg chg="add del mod">
          <ac:chgData name="Piotr Kozdrowicki" userId="52e5557644726f5a" providerId="LiveId" clId="{415074B1-0D0B-4A9B-B289-B072C063EFDF}" dt="2019-11-26T17:13:50.928" v="996" actId="478"/>
          <ac:picMkLst>
            <pc:docMk/>
            <pc:sldMk cId="2491515711" sldId="263"/>
            <ac:picMk id="7170" creationId="{A0712041-1275-4486-8A2A-E525E1CDFCBF}"/>
          </ac:picMkLst>
        </pc:picChg>
        <pc:picChg chg="add 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7172" creationId="{3373D3D9-1571-4B73-A44C-1B747AD549F4}"/>
          </ac:picMkLst>
        </pc:picChg>
        <pc:picChg chg="add mod">
          <ac:chgData name="Piotr Kozdrowicki" userId="52e5557644726f5a" providerId="LiveId" clId="{415074B1-0D0B-4A9B-B289-B072C063EFDF}" dt="2019-11-26T17:14:10.671" v="1002" actId="1076"/>
          <ac:picMkLst>
            <pc:docMk/>
            <pc:sldMk cId="2491515711" sldId="263"/>
            <ac:picMk id="7174" creationId="{D5A8C7B8-198C-4815-A99C-FB4D52FAD661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29:21.803" v="2303"/>
        <pc:sldMkLst>
          <pc:docMk/>
          <pc:sldMk cId="436933838" sldId="264"/>
        </pc:sldMkLst>
        <pc:spChg chg="mod">
          <ac:chgData name="Piotr Kozdrowicki" userId="52e5557644726f5a" providerId="LiveId" clId="{415074B1-0D0B-4A9B-B289-B072C063EFDF}" dt="2019-11-26T17:15:01.387" v="1015" actId="313"/>
          <ac:spMkLst>
            <pc:docMk/>
            <pc:sldMk cId="436933838" sldId="264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15:51.009" v="1060" actId="5793"/>
          <ac:spMkLst>
            <pc:docMk/>
            <pc:sldMk cId="436933838" sldId="264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5:19.023" v="1028" actId="478"/>
          <ac:picMkLst>
            <pc:docMk/>
            <pc:sldMk cId="436933838" sldId="264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7:17:17.375" v="1073" actId="1076"/>
          <ac:picMkLst>
            <pc:docMk/>
            <pc:sldMk cId="436933838" sldId="264"/>
            <ac:picMk id="8194" creationId="{83502D3B-5CC2-4354-945F-862B28640DAC}"/>
          </ac:picMkLst>
        </pc:picChg>
        <pc:picChg chg="add mod">
          <ac:chgData name="Piotr Kozdrowicki" userId="52e5557644726f5a" providerId="LiveId" clId="{415074B1-0D0B-4A9B-B289-B072C063EFDF}" dt="2019-11-26T17:17:15.877" v="1072" actId="1076"/>
          <ac:picMkLst>
            <pc:docMk/>
            <pc:sldMk cId="436933838" sldId="264"/>
            <ac:picMk id="8196" creationId="{B04DE2F4-AEF5-47FD-AF0B-62635465114D}"/>
          </ac:picMkLst>
        </pc:picChg>
      </pc:sldChg>
      <pc:sldChg chg="del">
        <pc:chgData name="Piotr Kozdrowicki" userId="52e5557644726f5a" providerId="LiveId" clId="{415074B1-0D0B-4A9B-B289-B072C063EFDF}" dt="2019-11-26T16:38:03.430" v="2" actId="2696"/>
        <pc:sldMkLst>
          <pc:docMk/>
          <pc:sldMk cId="919239013" sldId="264"/>
        </pc:sldMkLst>
      </pc:sldChg>
      <pc:sldChg chg="del">
        <pc:chgData name="Piotr Kozdrowicki" userId="52e5557644726f5a" providerId="LiveId" clId="{415074B1-0D0B-4A9B-B289-B072C063EFDF}" dt="2019-11-26T16:38:03.552" v="3" actId="2696"/>
        <pc:sldMkLst>
          <pc:docMk/>
          <pc:sldMk cId="38022701" sldId="265"/>
        </pc:sldMkLst>
      </pc:sldChg>
      <pc:sldChg chg="addSp delSp modSp add modAnim">
        <pc:chgData name="Piotr Kozdrowicki" userId="52e5557644726f5a" providerId="LiveId" clId="{415074B1-0D0B-4A9B-B289-B072C063EFDF}" dt="2019-11-26T19:30:44.778" v="2310"/>
        <pc:sldMkLst>
          <pc:docMk/>
          <pc:sldMk cId="1652788522" sldId="265"/>
        </pc:sldMkLst>
        <pc:spChg chg="mod">
          <ac:chgData name="Piotr Kozdrowicki" userId="52e5557644726f5a" providerId="LiveId" clId="{415074B1-0D0B-4A9B-B289-B072C063EFDF}" dt="2019-11-26T17:21:19.207" v="1180" actId="114"/>
          <ac:spMkLst>
            <pc:docMk/>
            <pc:sldMk cId="1652788522" sldId="265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8:51.848" v="1109" actId="478"/>
          <ac:picMkLst>
            <pc:docMk/>
            <pc:sldMk cId="1652788522" sldId="265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18:51.055" v="1108" actId="478"/>
          <ac:picMkLst>
            <pc:docMk/>
            <pc:sldMk cId="1652788522" sldId="265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21:23.204" v="1181" actId="1076"/>
          <ac:picMkLst>
            <pc:docMk/>
            <pc:sldMk cId="1652788522" sldId="265"/>
            <ac:picMk id="9218" creationId="{3132BB69-AA37-434B-8FEC-FA5001B3A1F1}"/>
          </ac:picMkLst>
        </pc:picChg>
        <pc:picChg chg="add mod">
          <ac:chgData name="Piotr Kozdrowicki" userId="52e5557644726f5a" providerId="LiveId" clId="{415074B1-0D0B-4A9B-B289-B072C063EFDF}" dt="2019-11-26T17:21:26.478" v="1182" actId="14100"/>
          <ac:picMkLst>
            <pc:docMk/>
            <pc:sldMk cId="1652788522" sldId="265"/>
            <ac:picMk id="9220" creationId="{421F4DF3-C290-4549-BF89-F8A684488F6C}"/>
          </ac:picMkLst>
        </pc:picChg>
      </pc:sldChg>
      <pc:sldChg chg="del">
        <pc:chgData name="Piotr Kozdrowicki" userId="52e5557644726f5a" providerId="LiveId" clId="{415074B1-0D0B-4A9B-B289-B072C063EFDF}" dt="2019-11-26T16:38:03.584" v="5" actId="2696"/>
        <pc:sldMkLst>
          <pc:docMk/>
          <pc:sldMk cId="2424556" sldId="266"/>
        </pc:sldMkLst>
      </pc:sldChg>
      <pc:sldChg chg="addSp delSp modSp add ord modAnim">
        <pc:chgData name="Piotr Kozdrowicki" userId="52e5557644726f5a" providerId="LiveId" clId="{415074B1-0D0B-4A9B-B289-B072C063EFDF}" dt="2019-11-26T19:31:47.644" v="2317"/>
        <pc:sldMkLst>
          <pc:docMk/>
          <pc:sldMk cId="1211869829" sldId="266"/>
        </pc:sldMkLst>
        <pc:spChg chg="mod">
          <ac:chgData name="Piotr Kozdrowicki" userId="52e5557644726f5a" providerId="LiveId" clId="{415074B1-0D0B-4A9B-B289-B072C063EFDF}" dt="2019-11-26T17:22:03.329" v="1203" actId="313"/>
          <ac:spMkLst>
            <pc:docMk/>
            <pc:sldMk cId="1211869829" sldId="266"/>
            <ac:spMk id="2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24:26.060" v="1334" actId="1076"/>
          <ac:spMkLst>
            <pc:docMk/>
            <pc:sldMk cId="1211869829" sldId="266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27:17.089" v="1537" actId="404"/>
          <ac:spMkLst>
            <pc:docMk/>
            <pc:sldMk cId="1211869829" sldId="266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2:05.516" v="1204" actId="478"/>
          <ac:picMkLst>
            <pc:docMk/>
            <pc:sldMk cId="1211869829" sldId="266"/>
            <ac:picMk id="2052" creationId="{34ECD46B-1066-4523-AF86-24182B513941}"/>
          </ac:picMkLst>
        </pc:picChg>
        <pc:picChg chg="del">
          <ac:chgData name="Piotr Kozdrowicki" userId="52e5557644726f5a" providerId="LiveId" clId="{415074B1-0D0B-4A9B-B289-B072C063EFDF}" dt="2019-11-26T17:22:06.524" v="1206" actId="478"/>
          <ac:picMkLst>
            <pc:docMk/>
            <pc:sldMk cId="1211869829" sldId="266"/>
            <ac:picMk id="7172" creationId="{3373D3D9-1571-4B73-A44C-1B747AD549F4}"/>
          </ac:picMkLst>
        </pc:picChg>
        <pc:picChg chg="del">
          <ac:chgData name="Piotr Kozdrowicki" userId="52e5557644726f5a" providerId="LiveId" clId="{415074B1-0D0B-4A9B-B289-B072C063EFDF}" dt="2019-11-26T17:22:06.038" v="1205" actId="478"/>
          <ac:picMkLst>
            <pc:docMk/>
            <pc:sldMk cId="1211869829" sldId="266"/>
            <ac:picMk id="7174" creationId="{D5A8C7B8-198C-4815-A99C-FB4D52FAD661}"/>
          </ac:picMkLst>
        </pc:picChg>
        <pc:picChg chg="add mod">
          <ac:chgData name="Piotr Kozdrowicki" userId="52e5557644726f5a" providerId="LiveId" clId="{415074B1-0D0B-4A9B-B289-B072C063EFDF}" dt="2019-11-26T17:24:26.060" v="1334" actId="1076"/>
          <ac:picMkLst>
            <pc:docMk/>
            <pc:sldMk cId="1211869829" sldId="266"/>
            <ac:picMk id="10242" creationId="{D5CE098C-614C-4921-844C-222C30E5EA03}"/>
          </ac:picMkLst>
        </pc:picChg>
      </pc:sldChg>
      <pc:sldChg chg="del">
        <pc:chgData name="Piotr Kozdrowicki" userId="52e5557644726f5a" providerId="LiveId" clId="{415074B1-0D0B-4A9B-B289-B072C063EFDF}" dt="2019-11-26T16:38:03.584" v="6" actId="2696"/>
        <pc:sldMkLst>
          <pc:docMk/>
          <pc:sldMk cId="1001196080" sldId="267"/>
        </pc:sldMkLst>
      </pc:sldChg>
      <pc:sldChg chg="addSp delSp modSp add modAnim">
        <pc:chgData name="Piotr Kozdrowicki" userId="52e5557644726f5a" providerId="LiveId" clId="{415074B1-0D0B-4A9B-B289-B072C063EFDF}" dt="2019-11-26T19:38:10.402" v="2344"/>
        <pc:sldMkLst>
          <pc:docMk/>
          <pc:sldMk cId="2433553435" sldId="267"/>
        </pc:sldMkLst>
        <pc:spChg chg="del">
          <ac:chgData name="Piotr Kozdrowicki" userId="52e5557644726f5a" providerId="LiveId" clId="{415074B1-0D0B-4A9B-B289-B072C063EFDF}" dt="2019-11-26T17:28:06.796" v="1540" actId="478"/>
          <ac:spMkLst>
            <pc:docMk/>
            <pc:sldMk cId="2433553435" sldId="267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32:01.664" v="1677" actId="20577"/>
          <ac:spMkLst>
            <pc:docMk/>
            <pc:sldMk cId="2433553435" sldId="267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8:05.457" v="1539" actId="478"/>
          <ac:picMkLst>
            <pc:docMk/>
            <pc:sldMk cId="2433553435" sldId="267"/>
            <ac:picMk id="10242" creationId="{D5CE098C-614C-4921-844C-222C30E5EA03}"/>
          </ac:picMkLst>
        </pc:picChg>
        <pc:picChg chg="add mod">
          <ac:chgData name="Piotr Kozdrowicki" userId="52e5557644726f5a" providerId="LiveId" clId="{415074B1-0D0B-4A9B-B289-B072C063EFDF}" dt="2019-11-26T17:35:38.823" v="1685" actId="1076"/>
          <ac:picMkLst>
            <pc:docMk/>
            <pc:sldMk cId="2433553435" sldId="267"/>
            <ac:picMk id="11266" creationId="{C904A6F5-5CA3-411F-9A88-CC265E1D3E5A}"/>
          </ac:picMkLst>
        </pc:picChg>
        <pc:picChg chg="add mod">
          <ac:chgData name="Piotr Kozdrowicki" userId="52e5557644726f5a" providerId="LiveId" clId="{415074B1-0D0B-4A9B-B289-B072C063EFDF}" dt="2019-11-26T17:35:26.073" v="1681" actId="1076"/>
          <ac:picMkLst>
            <pc:docMk/>
            <pc:sldMk cId="2433553435" sldId="267"/>
            <ac:picMk id="11268" creationId="{104DD13E-33C0-48F7-AF51-149482DACEFD}"/>
          </ac:picMkLst>
        </pc:picChg>
      </pc:sldChg>
      <pc:sldChg chg="del">
        <pc:chgData name="Piotr Kozdrowicki" userId="52e5557644726f5a" providerId="LiveId" clId="{415074B1-0D0B-4A9B-B289-B072C063EFDF}" dt="2019-11-26T16:38:03.568" v="4" actId="2696"/>
        <pc:sldMkLst>
          <pc:docMk/>
          <pc:sldMk cId="1662387154" sldId="268"/>
        </pc:sldMkLst>
      </pc:sldChg>
      <pc:sldChg chg="addSp delSp modSp add modAnim">
        <pc:chgData name="Piotr Kozdrowicki" userId="52e5557644726f5a" providerId="LiveId" clId="{415074B1-0D0B-4A9B-B289-B072C063EFDF}" dt="2019-11-26T19:39:16.616" v="2363"/>
        <pc:sldMkLst>
          <pc:docMk/>
          <pc:sldMk cId="4083699415" sldId="268"/>
        </pc:sldMkLst>
        <pc:spChg chg="mod">
          <ac:chgData name="Piotr Kozdrowicki" userId="52e5557644726f5a" providerId="LiveId" clId="{415074B1-0D0B-4A9B-B289-B072C063EFDF}" dt="2019-11-26T17:37:43.547" v="1864" actId="20577"/>
          <ac:spMkLst>
            <pc:docMk/>
            <pc:sldMk cId="4083699415" sldId="268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37:45.916" v="1865" actId="478"/>
          <ac:picMkLst>
            <pc:docMk/>
            <pc:sldMk cId="4083699415" sldId="268"/>
            <ac:picMk id="11266" creationId="{C904A6F5-5CA3-411F-9A88-CC265E1D3E5A}"/>
          </ac:picMkLst>
        </pc:picChg>
        <pc:picChg chg="del">
          <ac:chgData name="Piotr Kozdrowicki" userId="52e5557644726f5a" providerId="LiveId" clId="{415074B1-0D0B-4A9B-B289-B072C063EFDF}" dt="2019-11-26T17:37:46.550" v="1866" actId="478"/>
          <ac:picMkLst>
            <pc:docMk/>
            <pc:sldMk cId="4083699415" sldId="268"/>
            <ac:picMk id="11268" creationId="{104DD13E-33C0-48F7-AF51-149482DACEFD}"/>
          </ac:picMkLst>
        </pc:picChg>
        <pc:picChg chg="add mod">
          <ac:chgData name="Piotr Kozdrowicki" userId="52e5557644726f5a" providerId="LiveId" clId="{415074B1-0D0B-4A9B-B289-B072C063EFDF}" dt="2019-11-26T17:40:37.006" v="1877" actId="1076"/>
          <ac:picMkLst>
            <pc:docMk/>
            <pc:sldMk cId="4083699415" sldId="268"/>
            <ac:picMk id="12290" creationId="{7C1264F0-C122-4047-AE09-25F4A742C682}"/>
          </ac:picMkLst>
        </pc:picChg>
        <pc:picChg chg="add mod">
          <ac:chgData name="Piotr Kozdrowicki" userId="52e5557644726f5a" providerId="LiveId" clId="{415074B1-0D0B-4A9B-B289-B072C063EFDF}" dt="2019-11-26T17:40:16.885" v="1872" actId="1076"/>
          <ac:picMkLst>
            <pc:docMk/>
            <pc:sldMk cId="4083699415" sldId="268"/>
            <ac:picMk id="12292" creationId="{6C069F28-F5AB-4F8C-B853-61FF7D08CE16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2:48.177" v="2370"/>
        <pc:sldMkLst>
          <pc:docMk/>
          <pc:sldMk cId="1474370314" sldId="269"/>
        </pc:sldMkLst>
        <pc:spChg chg="mod">
          <ac:chgData name="Piotr Kozdrowicki" userId="52e5557644726f5a" providerId="LiveId" clId="{415074B1-0D0B-4A9B-B289-B072C063EFDF}" dt="2019-11-26T17:42:50.062" v="1891" actId="20577"/>
          <ac:spMkLst>
            <pc:docMk/>
            <pc:sldMk cId="1474370314" sldId="269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43:12.487" v="1911" actId="20577"/>
          <ac:spMkLst>
            <pc:docMk/>
            <pc:sldMk cId="1474370314" sldId="26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43:15.323" v="1912" actId="478"/>
          <ac:picMkLst>
            <pc:docMk/>
            <pc:sldMk cId="1474370314" sldId="269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43:16.159" v="1913" actId="478"/>
          <ac:picMkLst>
            <pc:docMk/>
            <pc:sldMk cId="1474370314" sldId="269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43:57.165" v="1916" actId="1076"/>
          <ac:picMkLst>
            <pc:docMk/>
            <pc:sldMk cId="1474370314" sldId="269"/>
            <ac:picMk id="13314" creationId="{FAA58D05-F469-48ED-B2E8-F5EC057C971A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0.257" v="2373"/>
        <pc:sldMkLst>
          <pc:docMk/>
          <pc:sldMk cId="3762883642" sldId="270"/>
        </pc:sldMkLst>
        <pc:spChg chg="mod">
          <ac:chgData name="Piotr Kozdrowicki" userId="52e5557644726f5a" providerId="LiveId" clId="{415074B1-0D0B-4A9B-B289-B072C063EFDF}" dt="2019-11-26T17:44:38.261" v="1928" actId="20577"/>
          <ac:spMkLst>
            <pc:docMk/>
            <pc:sldMk cId="3762883642" sldId="270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7:48.507" v="2115" actId="20577"/>
          <ac:spMkLst>
            <pc:docMk/>
            <pc:sldMk cId="3762883642" sldId="270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45:17.803" v="1987" actId="478"/>
          <ac:picMkLst>
            <pc:docMk/>
            <pc:sldMk cId="3762883642" sldId="270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7:45:17.250" v="1986" actId="478"/>
          <ac:picMkLst>
            <pc:docMk/>
            <pc:sldMk cId="3762883642" sldId="270"/>
            <ac:picMk id="12292" creationId="{6C069F28-F5AB-4F8C-B853-61FF7D08CE16}"/>
          </ac:picMkLst>
        </pc:picChg>
        <pc:picChg chg="add mod">
          <ac:chgData name="Piotr Kozdrowicki" userId="52e5557644726f5a" providerId="LiveId" clId="{415074B1-0D0B-4A9B-B289-B072C063EFDF}" dt="2019-11-26T17:49:34.880" v="2074" actId="14100"/>
          <ac:picMkLst>
            <pc:docMk/>
            <pc:sldMk cId="3762883642" sldId="270"/>
            <ac:picMk id="14338" creationId="{B3BDF78F-3B71-41BA-9E0D-578E8A29C93E}"/>
          </ac:picMkLst>
        </pc:picChg>
        <pc:picChg chg="add mod">
          <ac:chgData name="Piotr Kozdrowicki" userId="52e5557644726f5a" providerId="LiveId" clId="{415074B1-0D0B-4A9B-B289-B072C063EFDF}" dt="2019-11-26T17:49:30.671" v="2073" actId="14100"/>
          <ac:picMkLst>
            <pc:docMk/>
            <pc:sldMk cId="3762883642" sldId="270"/>
            <ac:picMk id="14340" creationId="{0601A1BC-0166-4CE8-A57C-6392B09FE2CE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9.975" v="2376"/>
        <pc:sldMkLst>
          <pc:docMk/>
          <pc:sldMk cId="1158127728" sldId="271"/>
        </pc:sldMkLst>
        <pc:spChg chg="mod">
          <ac:chgData name="Piotr Kozdrowicki" userId="52e5557644726f5a" providerId="LiveId" clId="{415074B1-0D0B-4A9B-B289-B072C063EFDF}" dt="2019-11-26T19:16:00.567" v="2090" actId="27636"/>
          <ac:spMkLst>
            <pc:docMk/>
            <pc:sldMk cId="1158127728" sldId="271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8:33.058" v="2187" actId="20577"/>
          <ac:spMkLst>
            <pc:docMk/>
            <pc:sldMk cId="1158127728" sldId="271"/>
            <ac:spMk id="5" creationId="{5EE8472B-152E-4B2C-99F3-4FCC156CD1B3}"/>
          </ac:spMkLst>
        </pc:spChg>
        <pc:picChg chg="add mod">
          <ac:chgData name="Piotr Kozdrowicki" userId="52e5557644726f5a" providerId="LiveId" clId="{415074B1-0D0B-4A9B-B289-B072C063EFDF}" dt="2019-11-26T19:18:41.582" v="2188" actId="1076"/>
          <ac:picMkLst>
            <pc:docMk/>
            <pc:sldMk cId="1158127728" sldId="271"/>
            <ac:picMk id="1026" creationId="{E52B39EA-5520-44DD-A231-A53615092793}"/>
          </ac:picMkLst>
        </pc:picChg>
        <pc:picChg chg="del">
          <ac:chgData name="Piotr Kozdrowicki" userId="52e5557644726f5a" providerId="LiveId" clId="{415074B1-0D0B-4A9B-B289-B072C063EFDF}" dt="2019-11-26T19:16:03.390" v="2091" actId="478"/>
          <ac:picMkLst>
            <pc:docMk/>
            <pc:sldMk cId="1158127728" sldId="271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9:16:03.927" v="2092" actId="478"/>
          <ac:picMkLst>
            <pc:docMk/>
            <pc:sldMk cId="1158127728" sldId="271"/>
            <ac:picMk id="12292" creationId="{6C069F28-F5AB-4F8C-B853-61FF7D08CE16}"/>
          </ac:picMkLst>
        </pc:picChg>
      </pc:sldChg>
      <pc:sldChg chg="add ord modAnim">
        <pc:chgData name="Piotr Kozdrowicki" userId="52e5557644726f5a" providerId="LiveId" clId="{415074B1-0D0B-4A9B-B289-B072C063EFDF}" dt="2019-11-26T19:43:51.658" v="2380"/>
        <pc:sldMkLst>
          <pc:docMk/>
          <pc:sldMk cId="283353972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26.11.2019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Doktryny polityczne i prawne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ćwiczenia</a:t>
            </a:r>
          </a:p>
          <a:p>
            <a:r>
              <a:rPr lang="pl-PL" sz="2800" i="1" dirty="0">
                <a:latin typeface="Calibri Light" panose="020F0302020204030204" pitchFamily="34" charset="0"/>
              </a:rPr>
              <a:t>Piotr S. Kozdrowicki</a:t>
            </a: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„naukowy”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308812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Manifest partii komunistycznej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(1848)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Kapitał. Krytyka ekonomii politycznej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(1867)</a:t>
            </a:r>
          </a:p>
        </p:txBody>
      </p:sp>
      <p:pic>
        <p:nvPicPr>
          <p:cNvPr id="9218" name="Picture 2" descr="Znalezione obrazy dla zapytania Manifest der Kommunistischen Partei">
            <a:extLst>
              <a:ext uri="{FF2B5EF4-FFF2-40B4-BE49-F238E27FC236}">
                <a16:creationId xmlns:a16="http://schemas.microsoft.com/office/drawing/2014/main" id="{3132BB69-AA37-434B-8FEC-FA5001B3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42" y="2251216"/>
            <a:ext cx="2833214" cy="43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Das Kapital. Kritik der politischen Ökonomie">
            <a:extLst>
              <a:ext uri="{FF2B5EF4-FFF2-40B4-BE49-F238E27FC236}">
                <a16:creationId xmlns:a16="http://schemas.microsoft.com/office/drawing/2014/main" id="{421F4DF3-C290-4549-BF89-F8A68448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46" y="2285482"/>
            <a:ext cx="2569294" cy="43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„naukowy”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Podstawy marksizmu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ontologiczny materializm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materializm dialektyczny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heglizm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Podstawy socjalizmu: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dialektyka historyczna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fetyszyzm towarowy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alienacja pracy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paradoksy kapitalizmu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42" name="Picture 2" descr="Znalezione obrazy dla zapytania georg hegel">
            <a:extLst>
              <a:ext uri="{FF2B5EF4-FFF2-40B4-BE49-F238E27FC236}">
                <a16:creationId xmlns:a16="http://schemas.microsoft.com/office/drawing/2014/main" id="{D5CE098C-614C-4921-844C-222C30E5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1373138" cy="15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23FFE27-9BE0-48D5-84B7-EC6E0690C700}"/>
              </a:ext>
            </a:extLst>
          </p:cNvPr>
          <p:cNvSpPr txBox="1"/>
          <p:nvPr/>
        </p:nvSpPr>
        <p:spPr>
          <a:xfrm>
            <a:off x="5796884" y="2804955"/>
            <a:ext cx="237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Georg Wilhelm Friedrich Hegel</a:t>
            </a:r>
          </a:p>
        </p:txBody>
      </p:sp>
    </p:spTree>
    <p:extLst>
      <p:ext uri="{BB962C8B-B14F-4D97-AF65-F5344CB8AC3E}">
        <p14:creationId xmlns:p14="http://schemas.microsoft.com/office/powerpoint/2010/main" val="12118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„naukowy”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Od kapitalizmu do komunizmu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walka proletariatu i burżuazji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rewolucja!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dyktatura proletariatu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komunizm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266" name="Picture 2" descr="Znalezione obrazy dla zapytania marx revolution">
            <a:extLst>
              <a:ext uri="{FF2B5EF4-FFF2-40B4-BE49-F238E27FC236}">
                <a16:creationId xmlns:a16="http://schemas.microsoft.com/office/drawing/2014/main" id="{C904A6F5-5CA3-411F-9A88-CC265E1D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30" y="3459359"/>
            <a:ext cx="47368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nalezione obrazy dla zapytania workers of the world unite">
            <a:extLst>
              <a:ext uri="{FF2B5EF4-FFF2-40B4-BE49-F238E27FC236}">
                <a16:creationId xmlns:a16="http://schemas.microsoft.com/office/drawing/2014/main" id="{104DD13E-33C0-48F7-AF51-149482DAC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 bwMode="auto">
          <a:xfrm>
            <a:off x="611560" y="3459359"/>
            <a:ext cx="32074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„naukowy”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Dziedzictwo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analiza i krytyka kapitalizmu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i="1" dirty="0">
                <a:solidFill>
                  <a:schemeClr val="tx1"/>
                </a:solidFill>
                <a:latin typeface="Calibri Light" panose="020F0302020204030204" pitchFamily="34" charset="0"/>
              </a:rPr>
              <a:t>Międzynarodówki</a:t>
            </a: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, socjaldemokracja, </a:t>
            </a:r>
            <a:r>
              <a:rPr lang="pl-PL" sz="20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postmarksizm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dyktatury: bolszewicka, maoistyczna i inne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290" name="Picture 2" descr="Znalezione obrazy dla zapytania marx monument">
            <a:extLst>
              <a:ext uri="{FF2B5EF4-FFF2-40B4-BE49-F238E27FC236}">
                <a16:creationId xmlns:a16="http://schemas.microsoft.com/office/drawing/2014/main" id="{7C1264F0-C122-4047-AE09-25F4A742C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r="13860"/>
          <a:stretch/>
        </p:blipFill>
        <p:spPr bwMode="auto">
          <a:xfrm>
            <a:off x="395536" y="3109478"/>
            <a:ext cx="3051956" cy="26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nalezione obrazy dla zapytania marks engels lenin stalin">
            <a:extLst>
              <a:ext uri="{FF2B5EF4-FFF2-40B4-BE49-F238E27FC236}">
                <a16:creationId xmlns:a16="http://schemas.microsoft.com/office/drawing/2014/main" id="{6C069F28-F5AB-4F8C-B853-61FF7D08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9777"/>
            <a:ext cx="5292080" cy="26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ewolucyjny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Eduard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Bernstein (1850-1932)</a:t>
            </a:r>
          </a:p>
        </p:txBody>
      </p:sp>
      <p:pic>
        <p:nvPicPr>
          <p:cNvPr id="13314" name="Picture 2" descr="Znalezione obrazy dla zapytania eduard bernstein">
            <a:extLst>
              <a:ext uri="{FF2B5EF4-FFF2-40B4-BE49-F238E27FC236}">
                <a16:creationId xmlns:a16="http://schemas.microsoft.com/office/drawing/2014/main" id="{FAA58D05-F469-48ED-B2E8-F5EC057C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13" y="1854342"/>
            <a:ext cx="313637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ewolucyjny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Założenia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krytyka marksizmu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reformizm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odrzucenie przemocy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Cele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ucywilizowanie kapitalizmu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demokratyczne państwo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nieustanna ewolucja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338" name="Picture 2" descr="Znalezione obrazy dla zapytania bernstein eduard reichstag">
            <a:extLst>
              <a:ext uri="{FF2B5EF4-FFF2-40B4-BE49-F238E27FC236}">
                <a16:creationId xmlns:a16="http://schemas.microsoft.com/office/drawing/2014/main" id="{B3BDF78F-3B71-41BA-9E0D-578E8A29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10" y="692696"/>
            <a:ext cx="1393594" cy="22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nalezione obrazy dla zapytania Die Voraussetzungen des Sozialismus und die Aufgaben der Sozialdemokratie">
            <a:extLst>
              <a:ext uri="{FF2B5EF4-FFF2-40B4-BE49-F238E27FC236}">
                <a16:creationId xmlns:a16="http://schemas.microsoft.com/office/drawing/2014/main" id="{0601A1BC-0166-4CE8-A57C-6392B09F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56452"/>
            <a:ext cx="2132620" cy="32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ewolucyjny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Dziedzictwo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patron socjaldemokracji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pogodzenie socjalizmu z liberalizmem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Znalezione obrazy dla zapytania eduard bernstein old">
            <a:extLst>
              <a:ext uri="{FF2B5EF4-FFF2-40B4-BE49-F238E27FC236}">
                <a16:creationId xmlns:a16="http://schemas.microsoft.com/office/drawing/2014/main" id="{E52B39EA-5520-44DD-A231-A5361509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64" y="2780928"/>
            <a:ext cx="4686672" cy="34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SOCJALIZM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utopijny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Robert Owen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„naukowy”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Karl Marx, Friedrich Engels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ewolucyjny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Eduard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Bernstein</a:t>
            </a:r>
          </a:p>
        </p:txBody>
      </p:sp>
      <p:pic>
        <p:nvPicPr>
          <p:cNvPr id="1026" name="Picture 2" descr="Znalezione obrazy dla zapytania robert owen">
            <a:extLst>
              <a:ext uri="{FF2B5EF4-FFF2-40B4-BE49-F238E27FC236}">
                <a16:creationId xmlns:a16="http://schemas.microsoft.com/office/drawing/2014/main" id="{8371E837-344C-4E6E-8D5B-D560DABC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4" y="1101753"/>
            <a:ext cx="1264223" cy="15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marx engels">
            <a:extLst>
              <a:ext uri="{FF2B5EF4-FFF2-40B4-BE49-F238E27FC236}">
                <a16:creationId xmlns:a16="http://schemas.microsoft.com/office/drawing/2014/main" id="{60313F82-F6D8-42BF-99DA-5E349295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6" y="2852936"/>
            <a:ext cx="1823684" cy="15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bernstein eduard">
            <a:extLst>
              <a:ext uri="{FF2B5EF4-FFF2-40B4-BE49-F238E27FC236}">
                <a16:creationId xmlns:a16="http://schemas.microsoft.com/office/drawing/2014/main" id="{F45B427C-8E97-4190-8E84-4C19A3BA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4" y="4604120"/>
            <a:ext cx="127551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SOCJALIZM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utopijny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Robert Owen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„naukowy”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Karl Marx, Friedrich Engels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socjalizm ewolucyjny</a:t>
            </a:r>
            <a:br>
              <a:rPr lang="pl-P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Eduard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Bernstein</a:t>
            </a:r>
          </a:p>
        </p:txBody>
      </p:sp>
      <p:pic>
        <p:nvPicPr>
          <p:cNvPr id="1026" name="Picture 2" descr="Znalezione obrazy dla zapytania robert owen">
            <a:extLst>
              <a:ext uri="{FF2B5EF4-FFF2-40B4-BE49-F238E27FC236}">
                <a16:creationId xmlns:a16="http://schemas.microsoft.com/office/drawing/2014/main" id="{8371E837-344C-4E6E-8D5B-D560DABC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4" y="1101753"/>
            <a:ext cx="1264223" cy="15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marx engels">
            <a:extLst>
              <a:ext uri="{FF2B5EF4-FFF2-40B4-BE49-F238E27FC236}">
                <a16:creationId xmlns:a16="http://schemas.microsoft.com/office/drawing/2014/main" id="{60313F82-F6D8-42BF-99DA-5E349295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6" y="2852936"/>
            <a:ext cx="1823684" cy="15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bernstein eduard">
            <a:extLst>
              <a:ext uri="{FF2B5EF4-FFF2-40B4-BE49-F238E27FC236}">
                <a16:creationId xmlns:a16="http://schemas.microsoft.com/office/drawing/2014/main" id="{F45B427C-8E97-4190-8E84-4C19A3BA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04" y="4604120"/>
            <a:ext cx="127551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Robert Owen (1771–1858)</a:t>
            </a:r>
          </a:p>
        </p:txBody>
      </p:sp>
      <p:pic>
        <p:nvPicPr>
          <p:cNvPr id="2052" name="Picture 4" descr="Znalezione obrazy dla zapytania robert owen">
            <a:extLst>
              <a:ext uri="{FF2B5EF4-FFF2-40B4-BE49-F238E27FC236}">
                <a16:creationId xmlns:a16="http://schemas.microsoft.com/office/drawing/2014/main" id="{34ECD46B-1066-4523-AF86-24182B51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638727"/>
            <a:ext cx="6336704" cy="42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New </a:t>
            </a: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Lanark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Szkocja</a:t>
            </a: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Znalezione obrazy dla zapytania new lanark">
            <a:extLst>
              <a:ext uri="{FF2B5EF4-FFF2-40B4-BE49-F238E27FC236}">
                <a16:creationId xmlns:a16="http://schemas.microsoft.com/office/drawing/2014/main" id="{44E154BD-C653-437E-A09D-F242138E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/>
          <a:stretch/>
        </p:blipFill>
        <p:spPr bwMode="auto">
          <a:xfrm>
            <a:off x="3491880" y="1700808"/>
            <a:ext cx="5220072" cy="41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dobny obraz">
            <a:extLst>
              <a:ext uri="{FF2B5EF4-FFF2-40B4-BE49-F238E27FC236}">
                <a16:creationId xmlns:a16="http://schemas.microsoft.com/office/drawing/2014/main" id="{883C4A7E-74BF-4C2F-9060-3E0D26B8E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7" r="13577"/>
          <a:stretch/>
        </p:blipFill>
        <p:spPr bwMode="auto">
          <a:xfrm>
            <a:off x="685800" y="1700808"/>
            <a:ext cx="2734072" cy="41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Działania R. Owena w New </a:t>
            </a: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Lanark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: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skrócenie czasu pracy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koniec kar fizycznych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mieszkania pracownicze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pakiet opieki socjalnej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żłobek i szkoła przyzakładowa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Znalezione obrazy dla zapytania new lanark historic picture">
            <a:extLst>
              <a:ext uri="{FF2B5EF4-FFF2-40B4-BE49-F238E27FC236}">
                <a16:creationId xmlns:a16="http://schemas.microsoft.com/office/drawing/2014/main" id="{7F27A662-4343-403E-B322-3C693351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789040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nalezione obrazy dla zapytania 8 hours work 8 hours sleep">
            <a:extLst>
              <a:ext uri="{FF2B5EF4-FFF2-40B4-BE49-F238E27FC236}">
                <a16:creationId xmlns:a16="http://schemas.microsoft.com/office/drawing/2014/main" id="{FD26A919-624F-4009-9965-318FAB36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5833"/>
            <a:ext cx="3816424" cy="2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New </a:t>
            </a: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Harmony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Indiana (USA)</a:t>
            </a:r>
          </a:p>
          <a:p>
            <a:pPr lvl="1"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Znalezione obrazy dla zapytania new harmony">
            <a:extLst>
              <a:ext uri="{FF2B5EF4-FFF2-40B4-BE49-F238E27FC236}">
                <a16:creationId xmlns:a16="http://schemas.microsoft.com/office/drawing/2014/main" id="{36B04F56-11C4-4803-A529-B6F5D42F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National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Equitable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Labour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Exchange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The New </a:t>
            </a:r>
            <a:r>
              <a:rPr lang="pl-PL" sz="28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Moral</a:t>
            </a: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 World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6" name="Picture 2" descr="Znalezione obrazy dla zapytania National Equitable Labour Exchange">
            <a:extLst>
              <a:ext uri="{FF2B5EF4-FFF2-40B4-BE49-F238E27FC236}">
                <a16:creationId xmlns:a16="http://schemas.microsoft.com/office/drawing/2014/main" id="{C772A31F-B697-4982-9B25-FF7799C60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17565"/>
            <a:ext cx="4978910" cy="28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lezione obrazy dla zapytania The New Moral World">
            <a:extLst>
              <a:ext uri="{FF2B5EF4-FFF2-40B4-BE49-F238E27FC236}">
                <a16:creationId xmlns:a16="http://schemas.microsoft.com/office/drawing/2014/main" id="{D2FA23AC-3C91-43EB-9724-6BE53258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2322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utopijny</a:t>
            </a:r>
          </a:p>
        </p:txBody>
      </p:sp>
      <p:pic>
        <p:nvPicPr>
          <p:cNvPr id="2052" name="Picture 4" descr="Znalezione obrazy dla zapytania robert owen">
            <a:extLst>
              <a:ext uri="{FF2B5EF4-FFF2-40B4-BE49-F238E27FC236}">
                <a16:creationId xmlns:a16="http://schemas.microsoft.com/office/drawing/2014/main" id="{34ECD46B-1066-4523-AF86-24182B51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75" y="3409951"/>
            <a:ext cx="3268787" cy="23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5EE8472B-152E-4B2C-99F3-4FCC156CD1B3}"/>
              </a:ext>
            </a:extLst>
          </p:cNvPr>
          <p:cNvSpPr txBox="1">
            <a:spLocks/>
          </p:cNvSpPr>
          <p:nvPr/>
        </p:nvSpPr>
        <p:spPr>
          <a:xfrm>
            <a:off x="1087996" y="1052736"/>
            <a:ext cx="7272808" cy="444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Dziedzictwo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ruchy spółdzielcze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podejście do dzieci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pracownicze pakiety socjalne</a:t>
            </a:r>
          </a:p>
          <a:p>
            <a:pPr marL="914400" lvl="1" indent="-457200" algn="l">
              <a:buFont typeface="Calibri Light" panose="020F0302020204030204" pitchFamily="34" charset="0"/>
              <a:buChar char="̶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humanitaryzacja zakładów pracy</a:t>
            </a: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l"/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172" name="Picture 4" descr="Znalezione obrazy dla zapytania robert owen speech">
            <a:extLst>
              <a:ext uri="{FF2B5EF4-FFF2-40B4-BE49-F238E27FC236}">
                <a16:creationId xmlns:a16="http://schemas.microsoft.com/office/drawing/2014/main" id="{3373D3D9-1571-4B73-A44C-1B747AD5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90" y="3409951"/>
            <a:ext cx="1431364" cy="22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robert owen monument">
            <a:extLst>
              <a:ext uri="{FF2B5EF4-FFF2-40B4-BE49-F238E27FC236}">
                <a16:creationId xmlns:a16="http://schemas.microsoft.com/office/drawing/2014/main" id="{D5A8C7B8-198C-4815-A99C-FB4D52FA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49" y="3409950"/>
            <a:ext cx="1536320" cy="23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3803"/>
            <a:ext cx="7772400" cy="52291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Calibri Light" panose="020F0302020204030204" pitchFamily="34" charset="0"/>
              </a:rPr>
              <a:t>Socjalizm „naukowy”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5596" y="979442"/>
            <a:ext cx="7272808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Karl Marx (1818 – 1883)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Friedrich Engels (1820 – 1895)</a:t>
            </a:r>
          </a:p>
        </p:txBody>
      </p:sp>
      <p:pic>
        <p:nvPicPr>
          <p:cNvPr id="8194" name="Picture 2" descr="Ilustracja">
            <a:extLst>
              <a:ext uri="{FF2B5EF4-FFF2-40B4-BE49-F238E27FC236}">
                <a16:creationId xmlns:a16="http://schemas.microsoft.com/office/drawing/2014/main" id="{83502D3B-5CC2-4354-945F-862B2864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62021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nalezione obrazy dla zapytania karl marx">
            <a:extLst>
              <a:ext uri="{FF2B5EF4-FFF2-40B4-BE49-F238E27FC236}">
                <a16:creationId xmlns:a16="http://schemas.microsoft.com/office/drawing/2014/main" id="{B04DE2F4-AEF5-47FD-AF0B-62635465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09603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253</Words>
  <Application>Microsoft Office PowerPoint</Application>
  <PresentationFormat>Pokaz na ekranie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Doktryny polityczne i prawne</vt:lpstr>
      <vt:lpstr>SOCJALIZM</vt:lpstr>
      <vt:lpstr>Socjalizm utopijny</vt:lpstr>
      <vt:lpstr>Socjalizm utopijny</vt:lpstr>
      <vt:lpstr>Socjalizm utopijny</vt:lpstr>
      <vt:lpstr>Socjalizm utopijny</vt:lpstr>
      <vt:lpstr>Socjalizm utopijny</vt:lpstr>
      <vt:lpstr>Socjalizm utopijny</vt:lpstr>
      <vt:lpstr>Socjalizm „naukowy”</vt:lpstr>
      <vt:lpstr>Socjalizm „naukowy”</vt:lpstr>
      <vt:lpstr>Socjalizm „naukowy”</vt:lpstr>
      <vt:lpstr>Socjalizm „naukowy”</vt:lpstr>
      <vt:lpstr>Socjalizm „naukowy”</vt:lpstr>
      <vt:lpstr>Socjalizm ewolucyjny</vt:lpstr>
      <vt:lpstr>Socjalizm ewolucyjny</vt:lpstr>
      <vt:lpstr>Socjalizm ewolucyjny</vt:lpstr>
      <vt:lpstr>SOCJALIZM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53</cp:revision>
  <dcterms:created xsi:type="dcterms:W3CDTF">2017-10-07T09:25:37Z</dcterms:created>
  <dcterms:modified xsi:type="dcterms:W3CDTF">2019-11-26T19:43:54Z</dcterms:modified>
</cp:coreProperties>
</file>