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35608B-E9C6-4A7E-B500-B9812DBFCF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4387201-B9FC-404F-BCCC-D194ABB50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CD0093C-2831-4403-B0A1-5D7B97E4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B3CE-74C3-45B9-969E-BF44F293809B}" type="datetimeFigureOut">
              <a:rPr lang="pl-PL" smtClean="0"/>
              <a:t>09.03.2018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903A9EB-A318-4021-894C-5CE85CEC6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C4ADF55-4F90-4AE8-BA62-967366C24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4180-C2E5-4DED-BAAF-224CAA92FA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026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2D9009-A035-43B8-B92B-EF8DFDE93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FF7A518-0324-4CBF-93E3-CC3B865092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EDB9658-3C35-419F-9D3E-A66EF5536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B3CE-74C3-45B9-969E-BF44F293809B}" type="datetimeFigureOut">
              <a:rPr lang="pl-PL" smtClean="0"/>
              <a:t>09.03.2018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F21766E-14B9-4CDD-A1F6-4BC2E8F85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A77AC4C-4FBD-4944-A8B0-4533C406B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4180-C2E5-4DED-BAAF-224CAA92FA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876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BE87E56-2FD9-415F-A867-7EC247A24B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49A80D7-CC7A-4ECA-ABB7-77E08C36D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00C7A03-AF2D-4E53-8691-1070B31C4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B3CE-74C3-45B9-969E-BF44F293809B}" type="datetimeFigureOut">
              <a:rPr lang="pl-PL" smtClean="0"/>
              <a:t>09.03.2018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5078C6-8630-4F0A-B9CB-98463D71F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51960B7-073F-493B-A387-1C1740EA8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4180-C2E5-4DED-BAAF-224CAA92FA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5140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B05471-BAB4-46A8-97CC-C6675B8BB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68A38A-1AD5-4449-B57C-3C1CA7017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BF91455-01FD-4975-9405-12402C357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B3CE-74C3-45B9-969E-BF44F293809B}" type="datetimeFigureOut">
              <a:rPr lang="pl-PL" smtClean="0"/>
              <a:t>09.03.2018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1442A7C-A744-454F-9906-593AD0697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5285FE2-ECEA-4FB9-92BD-649DD628B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4180-C2E5-4DED-BAAF-224CAA92FA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2153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B98300-EDF5-4D15-899F-D9541D1C7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8888EF5-14C4-43D7-ADE4-885B2C471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02FDCEE-E280-4494-BD7C-46880F577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B3CE-74C3-45B9-969E-BF44F293809B}" type="datetimeFigureOut">
              <a:rPr lang="pl-PL" smtClean="0"/>
              <a:t>09.03.2018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665FCC2-F6DB-489F-ABF3-5752ECD70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B3338C4-22F4-467C-BDC1-2D4863C58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4180-C2E5-4DED-BAAF-224CAA92FA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08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71A5A2-BDE8-421C-85EE-C34D1E410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436DAF-470A-4C5E-8091-FE6CE34F1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C1BF8BC-2C92-49EA-9FCE-037EE3E0E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303DE8B-9C08-44A7-A4F3-E6DF3B5B2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B3CE-74C3-45B9-969E-BF44F293809B}" type="datetimeFigureOut">
              <a:rPr lang="pl-PL" smtClean="0"/>
              <a:t>09.03.2018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B6C4184-9B3B-420D-98E5-36A8E0F5A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A86FCAE-5D3D-48B8-B837-1BBC23132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4180-C2E5-4DED-BAAF-224CAA92FA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6208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10BD3A-6DBD-4EED-BD01-BC628D838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7B01DFD-A46F-4BF2-BC7D-A5CECD933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A5AC351-36F3-43A6-9CDD-4F5E1D6407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FAD39FC-9C5C-4DA2-BB60-E8DD15B6FD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6517E36-08C2-43D7-BFE9-E6CCD35990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731944D-A448-4FCF-A751-2149C2378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B3CE-74C3-45B9-969E-BF44F293809B}" type="datetimeFigureOut">
              <a:rPr lang="pl-PL" smtClean="0"/>
              <a:t>09.03.2018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06A3E3B-110A-4029-B208-7B378E971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36E48E0-B184-45BB-9FA3-B0095831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4180-C2E5-4DED-BAAF-224CAA92FA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817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4565C4-6CCD-41E5-877C-0826263CD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481E798-A27D-422E-8DE1-D2C143C9E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B3CE-74C3-45B9-969E-BF44F293809B}" type="datetimeFigureOut">
              <a:rPr lang="pl-PL" smtClean="0"/>
              <a:t>09.03.2018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3EF43FA-6AD1-455D-AD09-A2D062B4F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ECDCB65-26AF-4915-AEAE-77F0A7AE5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4180-C2E5-4DED-BAAF-224CAA92FA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46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C05FDE9-D127-4928-AE38-DEDC28B2C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B3CE-74C3-45B9-969E-BF44F293809B}" type="datetimeFigureOut">
              <a:rPr lang="pl-PL" smtClean="0"/>
              <a:t>09.03.2018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8E297E94-878D-4B7F-83E9-182F2650B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F78908C-7F40-447E-8A87-199FC8F49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4180-C2E5-4DED-BAAF-224CAA92FA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6480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974807-4CD4-43C6-ACBB-660E0F4DF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F9E8CF-C82E-4CF5-B089-B1A5D561B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21FD235-DC68-4D3E-A506-924EBF578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DC8B3B2-8726-4337-9B99-D762E4E7C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B3CE-74C3-45B9-969E-BF44F293809B}" type="datetimeFigureOut">
              <a:rPr lang="pl-PL" smtClean="0"/>
              <a:t>09.03.2018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7AF6AE8-5402-4A31-A256-087B95C99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681BE61-2D4A-4B91-BDE0-921A40CCC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4180-C2E5-4DED-BAAF-224CAA92FA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772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7A3D0A-27D0-4364-A53E-77C4E9DAB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C62463C-DA92-4434-8756-104C1E62A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673D9FE-9DD7-4347-8EB0-2FB517ACD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F9D1E63-C47C-4509-A547-197B16803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B3CE-74C3-45B9-969E-BF44F293809B}" type="datetimeFigureOut">
              <a:rPr lang="pl-PL" smtClean="0"/>
              <a:t>09.03.2018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D7D22C3-871C-499F-BE71-3227A76FC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5B4778C-D891-48D8-87B8-DD1909812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4180-C2E5-4DED-BAAF-224CAA92FA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327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DEA036D-D1DE-4CF0-B547-1EED44851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4C59648-4EB3-407B-BBC0-6B735DEEE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A49E00B-C7FD-404C-A5F1-3F1B597492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6B3CE-74C3-45B9-969E-BF44F293809B}" type="datetimeFigureOut">
              <a:rPr lang="pl-PL" smtClean="0"/>
              <a:t>09.03.2018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05C511-ABAD-4CA6-8540-19C62F3CBA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80C74AF-9E89-4BED-A6A4-51B800C4DE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04180-C2E5-4DED-BAAF-224CAA92FA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785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ciej.Pichlak@uwr.edu.p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rawo.uni.wroc.pl/user/12147/students-resourc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D27909-C7C4-4582-BC1B-9A0EA63CF7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Socjologia prawa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9C46693-3E9A-41B1-BEB5-136BDAF9A3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40965"/>
          </a:xfrm>
        </p:spPr>
        <p:txBody>
          <a:bodyPr>
            <a:normAutofit/>
          </a:bodyPr>
          <a:lstStyle/>
          <a:p>
            <a:r>
              <a:rPr lang="pl-PL" dirty="0"/>
              <a:t>Wprowadzenie</a:t>
            </a:r>
          </a:p>
          <a:p>
            <a:endParaRPr lang="pl-PL" dirty="0"/>
          </a:p>
          <a:p>
            <a:endParaRPr lang="pl-PL" dirty="0"/>
          </a:p>
          <a:p>
            <a:pPr marL="5922963" indent="-5922963" algn="l"/>
            <a:r>
              <a:rPr lang="pl-PL" sz="1800" dirty="0"/>
              <a:t>	Dr Maciej Pichlak</a:t>
            </a:r>
          </a:p>
          <a:p>
            <a:pPr marL="5922963" indent="-5922963" algn="l"/>
            <a:r>
              <a:rPr lang="pl-PL" sz="1800" dirty="0"/>
              <a:t>	Katedra Teorii i Filozofii Prawa</a:t>
            </a:r>
          </a:p>
          <a:p>
            <a:pPr marL="5922963" indent="-5922963" algn="l"/>
            <a:r>
              <a:rPr lang="pl-PL" sz="1800" dirty="0"/>
              <a:t>	Uniwersytet Wrocławski</a:t>
            </a:r>
          </a:p>
          <a:p>
            <a:pPr marL="5922963" indent="-5922963" algn="l"/>
            <a:r>
              <a:rPr lang="pl-PL" sz="1800" dirty="0">
                <a:hlinkClick r:id="rId2"/>
              </a:rPr>
              <a:t>	Maciej.Pichlak@uwr.edu.pl</a:t>
            </a:r>
            <a:r>
              <a:rPr lang="pl-PL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941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D3A872-924F-48A2-A069-664A99478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 główny socjologii prawa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3CC203-B1D9-4F90-86B6-FCBD0F739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Badanie społecznego wymiaru funkcjonowania prawa.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Formalny vs. realny wymiar prawa; płaszczyzny badawcze nauk prawnych: logiczno-językowa, społeczna, psychologiczna, aksjologiczna</a:t>
            </a:r>
          </a:p>
          <a:p>
            <a:r>
              <a:rPr lang="pl-PL" dirty="0"/>
              <a:t>Badanie za pomocą zobiektywizowanych i weryfikowalnych metod badawczych: wgląd głębszy i lepiej ugruntowany niż w oparciu o „zdroworozsądkowe” intuicje oraz wiedzę potoczną (potoczna teoria społeczna).</a:t>
            </a:r>
          </a:p>
        </p:txBody>
      </p:sp>
    </p:spTree>
    <p:extLst>
      <p:ext uri="{BB962C8B-B14F-4D97-AF65-F5344CB8AC3E}">
        <p14:creationId xmlns:p14="http://schemas.microsoft.com/office/powerpoint/2010/main" val="910607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466228-C602-4E0F-B071-1E07AC91A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Obszary badawcze w socjologii prawa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90D29F-9BDE-414B-92AE-9816F6BF8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Prawo wobec innych systemów społecznych </a:t>
            </a:r>
            <a:br>
              <a:rPr lang="pl-PL" dirty="0"/>
            </a:br>
            <a:r>
              <a:rPr lang="pl-PL" dirty="0"/>
              <a:t>(„prawo w społeczeństwie”)</a:t>
            </a:r>
          </a:p>
          <a:p>
            <a:r>
              <a:rPr lang="pl-PL" dirty="0"/>
              <a:t>Tworzenie prawa</a:t>
            </a:r>
          </a:p>
          <a:p>
            <a:r>
              <a:rPr lang="pl-PL" dirty="0"/>
              <a:t>Stosowanie prawa</a:t>
            </a:r>
          </a:p>
          <a:p>
            <a:r>
              <a:rPr lang="pl-PL" dirty="0"/>
              <a:t>Przestrzeganie prawa</a:t>
            </a:r>
          </a:p>
          <a:p>
            <a:r>
              <a:rPr lang="pl-PL" dirty="0"/>
              <a:t>Kultura prawna i polityczna</a:t>
            </a:r>
          </a:p>
          <a:p>
            <a:r>
              <a:rPr lang="pl-PL" dirty="0"/>
              <a:t>Zawody prawnicze</a:t>
            </a:r>
          </a:p>
          <a:p>
            <a:r>
              <a:rPr lang="pl-PL" dirty="0"/>
              <a:t>Prawo a zmiana społeczna</a:t>
            </a:r>
          </a:p>
        </p:txBody>
      </p:sp>
    </p:spTree>
    <p:extLst>
      <p:ext uri="{BB962C8B-B14F-4D97-AF65-F5344CB8AC3E}">
        <p14:creationId xmlns:p14="http://schemas.microsoft.com/office/powerpoint/2010/main" val="3942535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490701-D3E2-4C98-B834-7AA86D609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Podejście teoretyczne i empiryczne w socjologii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D2F6FC-1146-4937-8F47-3C629E4F2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Czasami bywają sobie przeciwstawiane, co wiąże się z konkurencją uznanie, prestiż, środki etc.</a:t>
            </a:r>
          </a:p>
          <a:p>
            <a:r>
              <a:rPr lang="pl-PL" dirty="0"/>
              <a:t>W rzeczywistości, oba sobie wzajemnie niezbędne.</a:t>
            </a:r>
          </a:p>
          <a:p>
            <a:r>
              <a:rPr lang="pl-PL" dirty="0"/>
              <a:t>Teoria społeczna pozwala formułować problemy i hipotezy badawcze („co badać”), a socjologia empiryczna pozwala weryfikować te teoretyczne konstrukcje („jak badać”) – teoria jako nawigator, empiria jako strzelec.</a:t>
            </a:r>
          </a:p>
        </p:txBody>
      </p:sp>
    </p:spTree>
    <p:extLst>
      <p:ext uri="{BB962C8B-B14F-4D97-AF65-F5344CB8AC3E}">
        <p14:creationId xmlns:p14="http://schemas.microsoft.com/office/powerpoint/2010/main" val="3801203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BB4F18-0973-4DA4-B932-EE0D61268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Kwestie organizacyjne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B82AF3-9806-46F7-8D5F-5F34A5C02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Konsultacje: Poniedziałki, godz. 11.15 – 13.15, 302A</a:t>
            </a:r>
          </a:p>
          <a:p>
            <a:endParaRPr lang="pl-PL" dirty="0"/>
          </a:p>
          <a:p>
            <a:r>
              <a:rPr lang="pl-PL" dirty="0"/>
              <a:t>Prezentacje z wykładów: </a:t>
            </a:r>
            <a:r>
              <a:rPr lang="pl-PL" dirty="0">
                <a:hlinkClick r:id="rId2"/>
              </a:rPr>
              <a:t>https://prawo.uni.wroc.pl/user/12147/students-resources</a:t>
            </a:r>
            <a:r>
              <a:rPr lang="pl-PL" dirty="0"/>
              <a:t> 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Ćwiczenia: praca z pomocą wybranych tekstów </a:t>
            </a:r>
            <a:br>
              <a:rPr lang="pl-PL" dirty="0"/>
            </a:br>
            <a:r>
              <a:rPr lang="pl-PL" dirty="0"/>
              <a:t>(punkt kontaktowy: „Ksero u Jacka”)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Egzamin: teksty + wykład</a:t>
            </a:r>
            <a:br>
              <a:rPr lang="pl-PL" dirty="0"/>
            </a:br>
            <a:r>
              <a:rPr lang="pl-PL" dirty="0"/>
              <a:t>Część testowa oraz opisowa</a:t>
            </a:r>
          </a:p>
        </p:txBody>
      </p:sp>
    </p:spTree>
    <p:extLst>
      <p:ext uri="{BB962C8B-B14F-4D97-AF65-F5344CB8AC3E}">
        <p14:creationId xmlns:p14="http://schemas.microsoft.com/office/powerpoint/2010/main" val="62463932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175</Words>
  <Application>Microsoft Office PowerPoint</Application>
  <PresentationFormat>Panoramiczny</PresentationFormat>
  <Paragraphs>33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Socjologia prawa</vt:lpstr>
      <vt:lpstr>Cel główny socjologii prawa</vt:lpstr>
      <vt:lpstr>Obszary badawcze w socjologii prawa</vt:lpstr>
      <vt:lpstr>Podejście teoretyczne i empiryczne w socjologii</vt:lpstr>
      <vt:lpstr>Kwestie organizacyjne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Socjologia prawa</dc:title>
  <dc:creator>Maciej Pichlak</dc:creator>
  <cp:lastModifiedBy>Maciej Pichlak</cp:lastModifiedBy>
  <cp:revision>6</cp:revision>
  <dcterms:created xsi:type="dcterms:W3CDTF">2018-02-22T13:31:26Z</dcterms:created>
  <dcterms:modified xsi:type="dcterms:W3CDTF">2018-03-09T15:26:46Z</dcterms:modified>
</cp:coreProperties>
</file>