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10.10.15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HANDLOWE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ANNA SZERMACH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Uniwersytet Wrocławski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7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309939"/>
          </a:xfrm>
        </p:spPr>
        <p:txBody>
          <a:bodyPr>
            <a:normAutofit/>
          </a:bodyPr>
          <a:lstStyle/>
          <a:p>
            <a:r>
              <a:rPr lang="pl-PL" sz="1600" dirty="0" smtClean="0">
                <a:solidFill>
                  <a:srgbClr val="0070C0"/>
                </a:solidFill>
              </a:rPr>
              <a:t>Kodeks spółek handlowych, podobnie jak kodeks handlowy, nie zawiera definicji kapitału zakładowego.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Sformułowano ją w teorii prawa handlowego na podstawie ustalonych według unormowań kodeksowych jego właściwości i funkcji.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Zgodnie z powszechnie akceptowanym określeniem KAPITAŁ ZAKŁADOWY stanowi pieniężnie wyrażoną wartość pierwotnego (początkowego) majątku spółki, na którą składa się suma oznaczonych w umowie założycielskiej (akcie założycielskim) wartości wkładów, jakie poszczególni wspólnicy-założyciele zobowiązani są wnieść do spółki.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Kapitał zakładowy dzieli się na udziały obejmowane przez wspólników, z którymi związane są ich prawa i obowiązki w spółce.</a:t>
            </a:r>
          </a:p>
          <a:p>
            <a:endParaRPr lang="pl-PL" sz="1600" dirty="0">
              <a:solidFill>
                <a:srgbClr val="0070C0"/>
              </a:solidFill>
            </a:endParaRPr>
          </a:p>
          <a:p>
            <a:endParaRPr lang="pl-PL" sz="1600" dirty="0" smtClean="0">
              <a:solidFill>
                <a:srgbClr val="0070C0"/>
              </a:solidFill>
            </a:endParaRPr>
          </a:p>
          <a:p>
            <a:endParaRPr lang="pl-PL" sz="1600" dirty="0">
              <a:solidFill>
                <a:srgbClr val="0070C0"/>
              </a:solidFill>
            </a:endParaRPr>
          </a:p>
          <a:p>
            <a:endParaRPr lang="pl-PL" sz="1600" dirty="0" smtClean="0">
              <a:solidFill>
                <a:srgbClr val="0070C0"/>
              </a:solidFill>
            </a:endParaRPr>
          </a:p>
          <a:p>
            <a:endParaRPr lang="pl-PL" sz="1600" dirty="0">
              <a:solidFill>
                <a:srgbClr val="0070C0"/>
              </a:solidFill>
            </a:endParaRPr>
          </a:p>
          <a:p>
            <a:endParaRPr lang="pl-PL" sz="1600" dirty="0">
              <a:solidFill>
                <a:srgbClr val="0070C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Kapitał zakładowy w spółce kapitałowej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35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Kapitał zakładowy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86808" cy="3941763"/>
          </a:xfrm>
        </p:spPr>
        <p:txBody>
          <a:bodyPr>
            <a:normAutofit/>
          </a:bodyPr>
          <a:lstStyle/>
          <a:p>
            <a:r>
              <a:rPr lang="pl-PL" u="sng" dirty="0" smtClean="0">
                <a:solidFill>
                  <a:srgbClr val="0070C0"/>
                </a:solidFill>
              </a:rPr>
              <a:t>Spółka z o.o.</a:t>
            </a:r>
            <a:endParaRPr lang="pl-PL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pl-PL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pl-PL" sz="1600" dirty="0" smtClean="0">
                <a:solidFill>
                  <a:srgbClr val="0070C0"/>
                </a:solidFill>
              </a:rPr>
              <a:t>Kapitał </a:t>
            </a:r>
            <a:r>
              <a:rPr lang="pl-PL" sz="1600" dirty="0">
                <a:solidFill>
                  <a:srgbClr val="0070C0"/>
                </a:solidFill>
              </a:rPr>
              <a:t>zakładowy w spółce z o.o. powinien wynosić co najmniej 5000 zł</a:t>
            </a:r>
            <a:r>
              <a:rPr lang="pl-PL" sz="1600" dirty="0" smtClean="0">
                <a:solidFill>
                  <a:srgbClr val="0070C0"/>
                </a:solidFill>
              </a:rPr>
              <a:t>.</a:t>
            </a:r>
            <a:endParaRPr lang="pl-PL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pl-PL" sz="16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pl-PL" sz="1600" dirty="0" smtClean="0">
                <a:solidFill>
                  <a:srgbClr val="0070C0"/>
                </a:solidFill>
              </a:rPr>
              <a:t>Wartość </a:t>
            </a:r>
            <a:r>
              <a:rPr lang="pl-PL" sz="1600" dirty="0">
                <a:solidFill>
                  <a:srgbClr val="0070C0"/>
                </a:solidFill>
              </a:rPr>
              <a:t>nominalna udziału nie może być niższa niż 50 zł. (art. 154 KSH</a:t>
            </a:r>
            <a:r>
              <a:rPr lang="pl-PL" sz="1600" dirty="0" smtClean="0">
                <a:solidFill>
                  <a:srgbClr val="0070C0"/>
                </a:solidFill>
              </a:rPr>
              <a:t>).</a:t>
            </a:r>
            <a:endParaRPr lang="pl-PL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pl-PL" sz="1600" dirty="0" smtClean="0"/>
          </a:p>
          <a:p>
            <a:pPr marL="109728" indent="0">
              <a:buNone/>
            </a:pPr>
            <a:r>
              <a:rPr lang="pl-PL" sz="1600" dirty="0" smtClean="0">
                <a:solidFill>
                  <a:srgbClr val="0070C0"/>
                </a:solidFill>
              </a:rPr>
              <a:t>Kapitał </a:t>
            </a:r>
            <a:r>
              <a:rPr lang="pl-PL" sz="1600" dirty="0">
                <a:solidFill>
                  <a:srgbClr val="0070C0"/>
                </a:solidFill>
              </a:rPr>
              <a:t>zakładowy sp. z o.o. dzieli się na UDZIAŁY O RÓWNEJ ALBO NIERÓWNEJ WARTOŚCI </a:t>
            </a:r>
            <a:r>
              <a:rPr lang="pl-PL" sz="1600" dirty="0" smtClean="0">
                <a:solidFill>
                  <a:srgbClr val="0070C0"/>
                </a:solidFill>
              </a:rPr>
              <a:t>NOMINALNEJ.</a:t>
            </a:r>
            <a:endParaRPr lang="pl-PL" sz="1600" dirty="0">
              <a:solidFill>
                <a:srgbClr val="0070C0"/>
              </a:solidFill>
            </a:endParaRPr>
          </a:p>
          <a:p>
            <a:endParaRPr lang="pl-PL" sz="16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u="sng" dirty="0" smtClean="0">
                <a:solidFill>
                  <a:srgbClr val="FF0000"/>
                </a:solidFill>
              </a:rPr>
              <a:t>Spółka akcyjna</a:t>
            </a:r>
          </a:p>
          <a:p>
            <a:endParaRPr lang="pl-PL" u="sng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Kapitał</a:t>
            </a:r>
            <a:r>
              <a:rPr lang="pl-PL" sz="1600" u="sng" dirty="0" smtClean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zakładowy spółki powinien wynosić co najmniej 100 000 zł.</a:t>
            </a:r>
          </a:p>
          <a:p>
            <a:endParaRPr lang="pl-PL" sz="1600" u="sng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Wartość nominalna akcji nie może być niższa niż 1 grosz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Kapitał </a:t>
            </a:r>
            <a:r>
              <a:rPr lang="pl-PL" sz="1600" dirty="0">
                <a:solidFill>
                  <a:srgbClr val="FF0000"/>
                </a:solidFill>
              </a:rPr>
              <a:t>zakładowy sp. akcyjnej dzieli się na AKCJE O RÓWNEJ wartości nominalnej</a:t>
            </a:r>
          </a:p>
          <a:p>
            <a:endParaRPr lang="pl-P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6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 153. Umowa spółki stanowi, czy wspólnik może mieć tylko jeden, czy więcej udziałów. Jeżeli wspólnik może mieć więcej niż jeden udział, wówczas wszystkie udziały w kapitale zakładowym powinny być równe i są niepodzielne.</a:t>
            </a: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W spółce z o.o.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100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252</Words>
  <Application>Microsoft Macintosh PowerPoint</Application>
  <PresentationFormat>Pokaz na ekranie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Hol</vt:lpstr>
      <vt:lpstr>PRAWO HANDLOWE</vt:lpstr>
      <vt:lpstr>Kapitał zakładowy w spółce kapitałowej</vt:lpstr>
      <vt:lpstr>Kapitał zakładowy </vt:lpstr>
      <vt:lpstr>W spółce z o.o.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 Maciek</dc:creator>
  <cp:lastModifiedBy>Ania</cp:lastModifiedBy>
  <cp:revision>15</cp:revision>
  <dcterms:created xsi:type="dcterms:W3CDTF">2013-04-02T15:03:30Z</dcterms:created>
  <dcterms:modified xsi:type="dcterms:W3CDTF">2015-10-10T18:43:16Z</dcterms:modified>
</cp:coreProperties>
</file>